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Proxima Nova"/>
      <p:regular r:id="rId42"/>
      <p:bold r:id="rId43"/>
      <p:italic r:id="rId44"/>
      <p:boldItalic r:id="rId45"/>
    </p:embeddedFont>
    <p:embeddedFont>
      <p:font typeface="Fira Sans Extra Condensed Medium"/>
      <p:regular r:id="rId46"/>
      <p:bold r:id="rId47"/>
      <p:italic r:id="rId48"/>
      <p:boldItalic r:id="rId49"/>
    </p:embeddedFont>
    <p:embeddedFont>
      <p:font typeface="Proxima Nova Semibold"/>
      <p:regular r:id="rId50"/>
      <p:bold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roximaNova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ProximaNova-italic.fntdata"/><Relationship Id="rId43" Type="http://schemas.openxmlformats.org/officeDocument/2006/relationships/font" Target="fonts/ProximaNova-bold.fntdata"/><Relationship Id="rId46" Type="http://schemas.openxmlformats.org/officeDocument/2006/relationships/font" Target="fonts/FiraSansExtraCondensedMedium-regular.fntdata"/><Relationship Id="rId45" Type="http://schemas.openxmlformats.org/officeDocument/2006/relationships/font" Target="fonts/ProximaNova-bold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italic.fntdata"/><Relationship Id="rId47" Type="http://schemas.openxmlformats.org/officeDocument/2006/relationships/font" Target="fonts/FiraSansExtraCondensedMedium-bold.fntdata"/><Relationship Id="rId49" Type="http://schemas.openxmlformats.org/officeDocument/2006/relationships/font" Target="fonts/FiraSansExtraCondensed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Semibold-bold.fntdata"/><Relationship Id="rId50" Type="http://schemas.openxmlformats.org/officeDocument/2006/relationships/font" Target="fonts/ProximaNovaSemibold-regular.fntdata"/><Relationship Id="rId52" Type="http://schemas.openxmlformats.org/officeDocument/2006/relationships/font" Target="fonts/ProximaNova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41770b220_1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41770b220_1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9601eb00b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9601eb00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9601eb00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9601eb00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9601eb00b8_0_2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9601eb00b8_0_2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9601eb00b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9601eb00b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9601eb00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9601eb00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g9601eb00b8_0_8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2" name="Google Shape;1432;g9601eb00b8_0_8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9601eb00b8_0_2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9601eb00b8_0_2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1" name="Shape 1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" name="Google Shape;1802;g9601eb00b8_0_2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3" name="Google Shape;1803;g9601eb00b8_0_2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9601eb00b8_0_2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3" name="Google Shape;1863;g9601eb00b8_0_2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9601eb00b8_0_9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9601eb00b8_0_9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01eb00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01eb00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9601eb00b8_0_2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9601eb00b8_0_2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6" name="Shape 2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7" name="Google Shape;2417;g8badc59791_2_2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8" name="Google Shape;2418;g8badc59791_2_2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9601eb00b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9601eb00b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9601eb00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Google Shape;2789;g9601eb00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7" name="Shape 2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8" name="Google Shape;2878;g9601eb00b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9" name="Google Shape;2879;g9601eb00b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1" name="Shape 2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Google Shape;2922;g9601eb00b8_0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3" name="Google Shape;2923;g9601eb00b8_0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3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8badc59791_2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8badc59791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g9601eb00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3" name="Google Shape;3043;g9601eb00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0" name="Shape 3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Google Shape;3081;g9601eb00b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2" name="Google Shape;3082;g9601eb00b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1" name="Shape 3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2" name="Google Shape;3242;g95e30331b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3" name="Google Shape;3243;g95e30331b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9601eb00b8_0_2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9601eb00b8_0_2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0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8badc59791_2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2" name="Google Shape;3322;g8badc59791_2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3" name="Shape 3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4" name="Google Shape;3354;g8b7245fa6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5" name="Google Shape;3355;g8b7245fa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0" name="Shape 3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1" name="Google Shape;3361;g8b7245fa6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2" name="Google Shape;3362;g8b7245fa6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9601eb00b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9601eb00b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badc59791_2_2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badc59791_2_2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9601eb00b8_0_2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9601eb00b8_0_2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9601eb00b8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9601eb00b8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601eb00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601eb00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9601eb00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9601eb00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976200" y="1385488"/>
            <a:ext cx="3693600" cy="16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63275" y="2978838"/>
            <a:ext cx="31191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1">
  <p:cSld name="CUSTOM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/>
          <p:nvPr>
            <p:ph type="title"/>
          </p:nvPr>
        </p:nvSpPr>
        <p:spPr>
          <a:xfrm>
            <a:off x="5985575" y="16339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" type="subTitle"/>
          </p:nvPr>
        </p:nvSpPr>
        <p:spPr>
          <a:xfrm>
            <a:off x="5971000" y="2591222"/>
            <a:ext cx="251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One Column 2">
  <p:cSld name="CUSTOM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673375" y="1627063"/>
            <a:ext cx="2484300" cy="848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" type="subTitle"/>
          </p:nvPr>
        </p:nvSpPr>
        <p:spPr>
          <a:xfrm>
            <a:off x="658800" y="2584322"/>
            <a:ext cx="25134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Fira Sans Extra Condensed Medium"/>
              <a:buNone/>
              <a:defRPr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981">
          <p15:clr>
            <a:srgbClr val="EA4335"/>
          </p15:clr>
        </p15:guide>
        <p15:guide id="4" orient="horz" pos="259">
          <p15:clr>
            <a:srgbClr val="EA4335"/>
          </p15:clr>
        </p15:guide>
        <p15:guide id="5" orient="horz" pos="835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/>
          <p:nvPr>
            <p:ph type="ctrTitle"/>
          </p:nvPr>
        </p:nvSpPr>
        <p:spPr>
          <a:xfrm>
            <a:off x="4976200" y="1385488"/>
            <a:ext cx="3693600" cy="165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Infographics</a:t>
            </a:r>
            <a:endParaRPr/>
          </a:p>
        </p:txBody>
      </p:sp>
      <p:sp>
        <p:nvSpPr>
          <p:cNvPr id="61" name="Google Shape;61;p17"/>
          <p:cNvSpPr txBox="1"/>
          <p:nvPr>
            <p:ph idx="1" type="subTitle"/>
          </p:nvPr>
        </p:nvSpPr>
        <p:spPr>
          <a:xfrm>
            <a:off x="5263275" y="2978838"/>
            <a:ext cx="31191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is where this template begins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7"/>
          <p:cNvGrpSpPr/>
          <p:nvPr/>
        </p:nvGrpSpPr>
        <p:grpSpPr>
          <a:xfrm>
            <a:off x="-218277" y="-1843944"/>
            <a:ext cx="4794012" cy="7350167"/>
            <a:chOff x="-218277" y="-1843944"/>
            <a:chExt cx="4794012" cy="7350167"/>
          </a:xfrm>
        </p:grpSpPr>
        <p:grpSp>
          <p:nvGrpSpPr>
            <p:cNvPr id="63" name="Google Shape;63;p17"/>
            <p:cNvGrpSpPr/>
            <p:nvPr/>
          </p:nvGrpSpPr>
          <p:grpSpPr>
            <a:xfrm>
              <a:off x="-218277" y="-167906"/>
              <a:ext cx="4794012" cy="5674129"/>
              <a:chOff x="-104469" y="-187944"/>
              <a:chExt cx="4651671" cy="5505656"/>
            </a:xfrm>
          </p:grpSpPr>
          <p:sp>
            <p:nvSpPr>
              <p:cNvPr id="64" name="Google Shape;64;p17"/>
              <p:cNvSpPr/>
              <p:nvPr/>
            </p:nvSpPr>
            <p:spPr>
              <a:xfrm rot="10800000">
                <a:off x="584999" y="4551947"/>
                <a:ext cx="860204" cy="671331"/>
              </a:xfrm>
              <a:custGeom>
                <a:rect b="b" l="l" r="r" t="t"/>
                <a:pathLst>
                  <a:path extrusionOk="0" h="14111" w="18081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17"/>
              <p:cNvSpPr/>
              <p:nvPr/>
            </p:nvSpPr>
            <p:spPr>
              <a:xfrm rot="5400000">
                <a:off x="530406" y="54915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2320101" y="972023"/>
                <a:ext cx="107948" cy="2304013"/>
              </a:xfrm>
              <a:custGeom>
                <a:rect b="b" l="l" r="r" t="t"/>
                <a:pathLst>
                  <a:path extrusionOk="0" h="162283" w="2269">
                    <a:moveTo>
                      <a:pt x="1" y="0"/>
                    </a:moveTo>
                    <a:lnTo>
                      <a:pt x="1" y="162283"/>
                    </a:lnTo>
                    <a:lnTo>
                      <a:pt x="2269" y="162283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2708655" y="1180829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2732182" y="376224"/>
                <a:ext cx="1274401" cy="1274401"/>
              </a:xfrm>
              <a:custGeom>
                <a:rect b="b" l="l" r="r" t="t"/>
                <a:pathLst>
                  <a:path extrusionOk="0" h="21850" w="2185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2998070" y="711829"/>
                <a:ext cx="764375" cy="560271"/>
              </a:xfrm>
              <a:custGeom>
                <a:rect b="b" l="l" r="r" t="t"/>
                <a:pathLst>
                  <a:path extrusionOk="0" h="11642" w="15879">
                    <a:moveTo>
                      <a:pt x="6305" y="3336"/>
                    </a:moveTo>
                    <a:lnTo>
                      <a:pt x="10608" y="5671"/>
                    </a:lnTo>
                    <a:lnTo>
                      <a:pt x="6305" y="7973"/>
                    </a:lnTo>
                    <a:lnTo>
                      <a:pt x="6305" y="3336"/>
                    </a:lnTo>
                    <a:close/>
                    <a:moveTo>
                      <a:pt x="7940" y="0"/>
                    </a:moveTo>
                    <a:cubicBezTo>
                      <a:pt x="7940" y="0"/>
                      <a:pt x="4604" y="0"/>
                      <a:pt x="2402" y="167"/>
                    </a:cubicBezTo>
                    <a:cubicBezTo>
                      <a:pt x="2069" y="234"/>
                      <a:pt x="1402" y="234"/>
                      <a:pt x="801" y="867"/>
                    </a:cubicBezTo>
                    <a:cubicBezTo>
                      <a:pt x="334" y="1368"/>
                      <a:pt x="167" y="2535"/>
                      <a:pt x="167" y="2535"/>
                    </a:cubicBezTo>
                    <a:cubicBezTo>
                      <a:pt x="167" y="2535"/>
                      <a:pt x="1" y="3870"/>
                      <a:pt x="1" y="5204"/>
                    </a:cubicBezTo>
                    <a:lnTo>
                      <a:pt x="1" y="6471"/>
                    </a:lnTo>
                    <a:cubicBezTo>
                      <a:pt x="1" y="7806"/>
                      <a:pt x="167" y="9140"/>
                      <a:pt x="167" y="9140"/>
                    </a:cubicBezTo>
                    <a:cubicBezTo>
                      <a:pt x="167" y="9140"/>
                      <a:pt x="334" y="10274"/>
                      <a:pt x="801" y="10775"/>
                    </a:cubicBezTo>
                    <a:cubicBezTo>
                      <a:pt x="1402" y="11442"/>
                      <a:pt x="2202" y="11408"/>
                      <a:pt x="2536" y="11475"/>
                    </a:cubicBezTo>
                    <a:cubicBezTo>
                      <a:pt x="3837" y="11608"/>
                      <a:pt x="7940" y="11642"/>
                      <a:pt x="7940" y="11642"/>
                    </a:cubicBezTo>
                    <a:cubicBezTo>
                      <a:pt x="7940" y="11642"/>
                      <a:pt x="11275" y="11642"/>
                      <a:pt x="13510" y="11475"/>
                    </a:cubicBezTo>
                    <a:cubicBezTo>
                      <a:pt x="13810" y="11442"/>
                      <a:pt x="14478" y="11442"/>
                      <a:pt x="15078" y="10775"/>
                    </a:cubicBezTo>
                    <a:cubicBezTo>
                      <a:pt x="15578" y="10274"/>
                      <a:pt x="15712" y="9140"/>
                      <a:pt x="15712" y="9140"/>
                    </a:cubicBezTo>
                    <a:cubicBezTo>
                      <a:pt x="15712" y="9140"/>
                      <a:pt x="15879" y="7806"/>
                      <a:pt x="15879" y="6438"/>
                    </a:cubicBezTo>
                    <a:lnTo>
                      <a:pt x="15879" y="5204"/>
                    </a:lnTo>
                    <a:cubicBezTo>
                      <a:pt x="15879" y="3870"/>
                      <a:pt x="15712" y="2535"/>
                      <a:pt x="15712" y="2535"/>
                    </a:cubicBezTo>
                    <a:cubicBezTo>
                      <a:pt x="15712" y="2535"/>
                      <a:pt x="15578" y="1401"/>
                      <a:pt x="15078" y="867"/>
                    </a:cubicBezTo>
                    <a:cubicBezTo>
                      <a:pt x="14478" y="234"/>
                      <a:pt x="13810" y="234"/>
                      <a:pt x="13510" y="167"/>
                    </a:cubicBezTo>
                    <a:cubicBezTo>
                      <a:pt x="11275" y="0"/>
                      <a:pt x="7940" y="0"/>
                      <a:pt x="7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 flipH="1" rot="5400000">
                <a:off x="2520662" y="1806442"/>
                <a:ext cx="792982" cy="671296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 flipH="1" rot="10800000">
                <a:off x="2852725" y="2399775"/>
                <a:ext cx="711010" cy="641168"/>
              </a:xfrm>
              <a:custGeom>
                <a:rect b="b" l="l" r="r" t="t"/>
                <a:pathLst>
                  <a:path extrusionOk="0" h="13477" w="15612">
                    <a:moveTo>
                      <a:pt x="1" y="0"/>
                    </a:moveTo>
                    <a:lnTo>
                      <a:pt x="1" y="10474"/>
                    </a:lnTo>
                    <a:cubicBezTo>
                      <a:pt x="1" y="12142"/>
                      <a:pt x="1535" y="13476"/>
                      <a:pt x="3437" y="13476"/>
                    </a:cubicBezTo>
                    <a:lnTo>
                      <a:pt x="15612" y="13410"/>
                    </a:lnTo>
                    <a:lnTo>
                      <a:pt x="15612" y="11408"/>
                    </a:lnTo>
                    <a:lnTo>
                      <a:pt x="3437" y="11475"/>
                    </a:lnTo>
                    <a:cubicBezTo>
                      <a:pt x="2803" y="11475"/>
                      <a:pt x="2269" y="11041"/>
                      <a:pt x="2269" y="10474"/>
                    </a:cubicBez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 rot="-5400000">
                <a:off x="2509558" y="3240771"/>
                <a:ext cx="860204" cy="671331"/>
              </a:xfrm>
              <a:custGeom>
                <a:rect b="b" l="l" r="r" t="t"/>
                <a:pathLst>
                  <a:path extrusionOk="0" h="14111" w="18081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3068500" y="3146350"/>
                <a:ext cx="1478702" cy="1478702"/>
              </a:xfrm>
              <a:custGeom>
                <a:rect b="b" l="l" r="r" t="t"/>
                <a:pathLst>
                  <a:path extrusionOk="0" h="32123" w="32123">
                    <a:moveTo>
                      <a:pt x="16078" y="0"/>
                    </a:moveTo>
                    <a:cubicBezTo>
                      <a:pt x="7205" y="0"/>
                      <a:pt x="0" y="7205"/>
                      <a:pt x="0" y="16078"/>
                    </a:cubicBezTo>
                    <a:cubicBezTo>
                      <a:pt x="0" y="24951"/>
                      <a:pt x="7205" y="32123"/>
                      <a:pt x="16078" y="32123"/>
                    </a:cubicBezTo>
                    <a:cubicBezTo>
                      <a:pt x="24951" y="32123"/>
                      <a:pt x="32123" y="24951"/>
                      <a:pt x="32123" y="16078"/>
                    </a:cubicBezTo>
                    <a:cubicBezTo>
                      <a:pt x="32123" y="7205"/>
                      <a:pt x="24951" y="0"/>
                      <a:pt x="1607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1690355" y="3060779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3133257" y="1893302"/>
                <a:ext cx="1110924" cy="1110924"/>
              </a:xfrm>
              <a:custGeom>
                <a:rect b="b" l="l" r="r" t="t"/>
                <a:pathLst>
                  <a:path extrusionOk="0" h="23351" w="23351">
                    <a:moveTo>
                      <a:pt x="11676" y="1"/>
                    </a:moveTo>
                    <a:cubicBezTo>
                      <a:pt x="5238" y="1"/>
                      <a:pt x="1" y="5204"/>
                      <a:pt x="1" y="11676"/>
                    </a:cubicBezTo>
                    <a:cubicBezTo>
                      <a:pt x="1" y="18114"/>
                      <a:pt x="5238" y="23351"/>
                      <a:pt x="11676" y="23351"/>
                    </a:cubicBezTo>
                    <a:cubicBezTo>
                      <a:pt x="18147" y="23351"/>
                      <a:pt x="23351" y="18114"/>
                      <a:pt x="23351" y="11676"/>
                    </a:cubicBezTo>
                    <a:cubicBezTo>
                      <a:pt x="23351" y="5204"/>
                      <a:pt x="18147" y="1"/>
                      <a:pt x="11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778635" y="3343880"/>
                <a:ext cx="1234714" cy="1234666"/>
              </a:xfrm>
              <a:custGeom>
                <a:rect b="b" l="l" r="r" t="t"/>
                <a:pathLst>
                  <a:path extrusionOk="0" h="25952" w="25953">
                    <a:moveTo>
                      <a:pt x="12977" y="0"/>
                    </a:moveTo>
                    <a:cubicBezTo>
                      <a:pt x="5805" y="0"/>
                      <a:pt x="1" y="5804"/>
                      <a:pt x="1" y="12976"/>
                    </a:cubicBezTo>
                    <a:cubicBezTo>
                      <a:pt x="1" y="20148"/>
                      <a:pt x="5805" y="25952"/>
                      <a:pt x="12977" y="25952"/>
                    </a:cubicBezTo>
                    <a:cubicBezTo>
                      <a:pt x="20115" y="25952"/>
                      <a:pt x="25953" y="20148"/>
                      <a:pt x="25953" y="12976"/>
                    </a:cubicBezTo>
                    <a:cubicBezTo>
                      <a:pt x="25953" y="5804"/>
                      <a:pt x="20115" y="0"/>
                      <a:pt x="129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3366450" y="2190900"/>
                <a:ext cx="644515" cy="515762"/>
              </a:xfrm>
              <a:custGeom>
                <a:rect b="b" l="l" r="r" t="t"/>
                <a:pathLst>
                  <a:path extrusionOk="0" h="10008" w="12510">
                    <a:moveTo>
                      <a:pt x="8674" y="1"/>
                    </a:moveTo>
                    <a:cubicBezTo>
                      <a:pt x="7239" y="1"/>
                      <a:pt x="6105" y="1135"/>
                      <a:pt x="6105" y="2536"/>
                    </a:cubicBezTo>
                    <a:cubicBezTo>
                      <a:pt x="6105" y="2736"/>
                      <a:pt x="6105" y="2936"/>
                      <a:pt x="6172" y="3103"/>
                    </a:cubicBezTo>
                    <a:cubicBezTo>
                      <a:pt x="4037" y="3003"/>
                      <a:pt x="2136" y="2002"/>
                      <a:pt x="868" y="468"/>
                    </a:cubicBezTo>
                    <a:cubicBezTo>
                      <a:pt x="635" y="835"/>
                      <a:pt x="501" y="1269"/>
                      <a:pt x="501" y="1736"/>
                    </a:cubicBezTo>
                    <a:cubicBezTo>
                      <a:pt x="501" y="2603"/>
                      <a:pt x="968" y="3403"/>
                      <a:pt x="1669" y="3837"/>
                    </a:cubicBezTo>
                    <a:cubicBezTo>
                      <a:pt x="1235" y="3837"/>
                      <a:pt x="835" y="3704"/>
                      <a:pt x="501" y="3537"/>
                    </a:cubicBezTo>
                    <a:lnTo>
                      <a:pt x="501" y="3570"/>
                    </a:lnTo>
                    <a:cubicBezTo>
                      <a:pt x="501" y="4771"/>
                      <a:pt x="1368" y="5805"/>
                      <a:pt x="2569" y="6039"/>
                    </a:cubicBezTo>
                    <a:cubicBezTo>
                      <a:pt x="2336" y="6105"/>
                      <a:pt x="2102" y="6139"/>
                      <a:pt x="1869" y="6139"/>
                    </a:cubicBezTo>
                    <a:cubicBezTo>
                      <a:pt x="1702" y="6139"/>
                      <a:pt x="1569" y="6105"/>
                      <a:pt x="1402" y="6072"/>
                    </a:cubicBezTo>
                    <a:lnTo>
                      <a:pt x="1402" y="6072"/>
                    </a:lnTo>
                    <a:cubicBezTo>
                      <a:pt x="1735" y="7073"/>
                      <a:pt x="2669" y="7807"/>
                      <a:pt x="3803" y="7840"/>
                    </a:cubicBezTo>
                    <a:cubicBezTo>
                      <a:pt x="2903" y="8507"/>
                      <a:pt x="1802" y="8907"/>
                      <a:pt x="601" y="8907"/>
                    </a:cubicBezTo>
                    <a:cubicBezTo>
                      <a:pt x="401" y="8907"/>
                      <a:pt x="201" y="8907"/>
                      <a:pt x="1" y="8874"/>
                    </a:cubicBezTo>
                    <a:lnTo>
                      <a:pt x="1" y="8874"/>
                    </a:lnTo>
                    <a:cubicBezTo>
                      <a:pt x="1135" y="9608"/>
                      <a:pt x="2469" y="10008"/>
                      <a:pt x="3937" y="10008"/>
                    </a:cubicBezTo>
                    <a:cubicBezTo>
                      <a:pt x="8674" y="10008"/>
                      <a:pt x="11242" y="6172"/>
                      <a:pt x="11242" y="2836"/>
                    </a:cubicBezTo>
                    <a:cubicBezTo>
                      <a:pt x="11242" y="2703"/>
                      <a:pt x="11242" y="2603"/>
                      <a:pt x="11242" y="2503"/>
                    </a:cubicBezTo>
                    <a:cubicBezTo>
                      <a:pt x="11742" y="2136"/>
                      <a:pt x="12176" y="1702"/>
                      <a:pt x="12510" y="1202"/>
                    </a:cubicBezTo>
                    <a:lnTo>
                      <a:pt x="12510" y="1202"/>
                    </a:lnTo>
                    <a:cubicBezTo>
                      <a:pt x="12043" y="1369"/>
                      <a:pt x="11576" y="1535"/>
                      <a:pt x="11042" y="1569"/>
                    </a:cubicBezTo>
                    <a:cubicBezTo>
                      <a:pt x="11576" y="1269"/>
                      <a:pt x="11976" y="768"/>
                      <a:pt x="12176" y="201"/>
                    </a:cubicBezTo>
                    <a:lnTo>
                      <a:pt x="12176" y="201"/>
                    </a:lnTo>
                    <a:cubicBezTo>
                      <a:pt x="11676" y="468"/>
                      <a:pt x="11109" y="701"/>
                      <a:pt x="10542" y="802"/>
                    </a:cubicBezTo>
                    <a:cubicBezTo>
                      <a:pt x="10075" y="301"/>
                      <a:pt x="9407" y="1"/>
                      <a:pt x="867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3451276" y="3489024"/>
                <a:ext cx="713209" cy="713209"/>
              </a:xfrm>
              <a:custGeom>
                <a:rect b="b" l="l" r="r" t="t"/>
                <a:pathLst>
                  <a:path extrusionOk="0" h="17313" w="17313">
                    <a:moveTo>
                      <a:pt x="15311" y="1969"/>
                    </a:moveTo>
                    <a:lnTo>
                      <a:pt x="15311" y="2369"/>
                    </a:lnTo>
                    <a:lnTo>
                      <a:pt x="15311" y="4904"/>
                    </a:lnTo>
                    <a:lnTo>
                      <a:pt x="12376" y="4937"/>
                    </a:lnTo>
                    <a:lnTo>
                      <a:pt x="12376" y="2002"/>
                    </a:lnTo>
                    <a:lnTo>
                      <a:pt x="14911" y="1969"/>
                    </a:lnTo>
                    <a:close/>
                    <a:moveTo>
                      <a:pt x="8640" y="5605"/>
                    </a:moveTo>
                    <a:cubicBezTo>
                      <a:pt x="9674" y="5605"/>
                      <a:pt x="10574" y="6105"/>
                      <a:pt x="11142" y="6872"/>
                    </a:cubicBezTo>
                    <a:cubicBezTo>
                      <a:pt x="11475" y="7373"/>
                      <a:pt x="11709" y="7973"/>
                      <a:pt x="11709" y="8640"/>
                    </a:cubicBezTo>
                    <a:cubicBezTo>
                      <a:pt x="11709" y="10308"/>
                      <a:pt x="10341" y="11676"/>
                      <a:pt x="8640" y="11676"/>
                    </a:cubicBezTo>
                    <a:cubicBezTo>
                      <a:pt x="6972" y="11676"/>
                      <a:pt x="5604" y="10308"/>
                      <a:pt x="5604" y="8640"/>
                    </a:cubicBezTo>
                    <a:cubicBezTo>
                      <a:pt x="5604" y="7973"/>
                      <a:pt x="5838" y="7373"/>
                      <a:pt x="6171" y="6872"/>
                    </a:cubicBezTo>
                    <a:cubicBezTo>
                      <a:pt x="6738" y="6105"/>
                      <a:pt x="7639" y="5605"/>
                      <a:pt x="8640" y="5605"/>
                    </a:cubicBezTo>
                    <a:close/>
                    <a:moveTo>
                      <a:pt x="15611" y="6872"/>
                    </a:moveTo>
                    <a:lnTo>
                      <a:pt x="15611" y="13944"/>
                    </a:lnTo>
                    <a:cubicBezTo>
                      <a:pt x="15611" y="14878"/>
                      <a:pt x="14878" y="15612"/>
                      <a:pt x="13977" y="15612"/>
                    </a:cubicBezTo>
                    <a:lnTo>
                      <a:pt x="3336" y="15612"/>
                    </a:lnTo>
                    <a:cubicBezTo>
                      <a:pt x="2435" y="15612"/>
                      <a:pt x="1701" y="14878"/>
                      <a:pt x="1701" y="13944"/>
                    </a:cubicBezTo>
                    <a:lnTo>
                      <a:pt x="1701" y="6872"/>
                    </a:lnTo>
                    <a:lnTo>
                      <a:pt x="4270" y="6872"/>
                    </a:lnTo>
                    <a:cubicBezTo>
                      <a:pt x="4036" y="7406"/>
                      <a:pt x="3936" y="8006"/>
                      <a:pt x="3936" y="8640"/>
                    </a:cubicBezTo>
                    <a:cubicBezTo>
                      <a:pt x="3936" y="11242"/>
                      <a:pt x="6038" y="13377"/>
                      <a:pt x="8640" y="13377"/>
                    </a:cubicBezTo>
                    <a:cubicBezTo>
                      <a:pt x="11275" y="13377"/>
                      <a:pt x="13376" y="11242"/>
                      <a:pt x="13376" y="8640"/>
                    </a:cubicBezTo>
                    <a:cubicBezTo>
                      <a:pt x="13376" y="8006"/>
                      <a:pt x="13243" y="7406"/>
                      <a:pt x="13043" y="6872"/>
                    </a:cubicBezTo>
                    <a:close/>
                    <a:moveTo>
                      <a:pt x="3336" y="1"/>
                    </a:moveTo>
                    <a:cubicBezTo>
                      <a:pt x="1501" y="1"/>
                      <a:pt x="0" y="1502"/>
                      <a:pt x="0" y="3336"/>
                    </a:cubicBezTo>
                    <a:lnTo>
                      <a:pt x="0" y="6872"/>
                    </a:lnTo>
                    <a:lnTo>
                      <a:pt x="0" y="13944"/>
                    </a:lnTo>
                    <a:cubicBezTo>
                      <a:pt x="0" y="15812"/>
                      <a:pt x="1501" y="17313"/>
                      <a:pt x="3336" y="17313"/>
                    </a:cubicBezTo>
                    <a:lnTo>
                      <a:pt x="13977" y="17313"/>
                    </a:lnTo>
                    <a:cubicBezTo>
                      <a:pt x="15812" y="17313"/>
                      <a:pt x="17313" y="15812"/>
                      <a:pt x="17313" y="13944"/>
                    </a:cubicBezTo>
                    <a:lnTo>
                      <a:pt x="17313" y="6872"/>
                    </a:lnTo>
                    <a:lnTo>
                      <a:pt x="17313" y="3336"/>
                    </a:lnTo>
                    <a:cubicBezTo>
                      <a:pt x="17313" y="1502"/>
                      <a:pt x="15812" y="1"/>
                      <a:pt x="139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1043221" y="3609083"/>
                <a:ext cx="705541" cy="704244"/>
              </a:xfrm>
              <a:custGeom>
                <a:rect b="b" l="l" r="r" t="t"/>
                <a:pathLst>
                  <a:path extrusionOk="0" h="17914" w="17947">
                    <a:moveTo>
                      <a:pt x="6171" y="4737"/>
                    </a:moveTo>
                    <a:cubicBezTo>
                      <a:pt x="6038" y="4737"/>
                      <a:pt x="5804" y="4804"/>
                      <a:pt x="5604" y="5004"/>
                    </a:cubicBezTo>
                    <a:cubicBezTo>
                      <a:pt x="5404" y="5204"/>
                      <a:pt x="4837" y="5738"/>
                      <a:pt x="4837" y="6805"/>
                    </a:cubicBezTo>
                    <a:cubicBezTo>
                      <a:pt x="4837" y="7839"/>
                      <a:pt x="5604" y="8873"/>
                      <a:pt x="5738" y="9007"/>
                    </a:cubicBezTo>
                    <a:cubicBezTo>
                      <a:pt x="5838" y="9140"/>
                      <a:pt x="7205" y="11375"/>
                      <a:pt x="9407" y="12242"/>
                    </a:cubicBezTo>
                    <a:cubicBezTo>
                      <a:pt x="10669" y="12740"/>
                      <a:pt x="11208" y="12853"/>
                      <a:pt x="11513" y="12853"/>
                    </a:cubicBezTo>
                    <a:cubicBezTo>
                      <a:pt x="11740" y="12853"/>
                      <a:pt x="11838" y="12790"/>
                      <a:pt x="12009" y="12776"/>
                    </a:cubicBezTo>
                    <a:cubicBezTo>
                      <a:pt x="12409" y="12743"/>
                      <a:pt x="13276" y="12242"/>
                      <a:pt x="13443" y="11742"/>
                    </a:cubicBezTo>
                    <a:cubicBezTo>
                      <a:pt x="13643" y="11275"/>
                      <a:pt x="13643" y="10841"/>
                      <a:pt x="13576" y="10741"/>
                    </a:cubicBezTo>
                    <a:cubicBezTo>
                      <a:pt x="13510" y="10641"/>
                      <a:pt x="13376" y="10608"/>
                      <a:pt x="13176" y="10475"/>
                    </a:cubicBezTo>
                    <a:cubicBezTo>
                      <a:pt x="12943" y="10374"/>
                      <a:pt x="11875" y="9874"/>
                      <a:pt x="11675" y="9774"/>
                    </a:cubicBezTo>
                    <a:cubicBezTo>
                      <a:pt x="11607" y="9747"/>
                      <a:pt x="11538" y="9725"/>
                      <a:pt x="11472" y="9725"/>
                    </a:cubicBezTo>
                    <a:cubicBezTo>
                      <a:pt x="11377" y="9725"/>
                      <a:pt x="11287" y="9770"/>
                      <a:pt x="11208" y="9907"/>
                    </a:cubicBezTo>
                    <a:cubicBezTo>
                      <a:pt x="11075" y="10108"/>
                      <a:pt x="10641" y="10608"/>
                      <a:pt x="10508" y="10741"/>
                    </a:cubicBezTo>
                    <a:cubicBezTo>
                      <a:pt x="10447" y="10822"/>
                      <a:pt x="10374" y="10866"/>
                      <a:pt x="10274" y="10866"/>
                    </a:cubicBezTo>
                    <a:cubicBezTo>
                      <a:pt x="10209" y="10866"/>
                      <a:pt x="10133" y="10848"/>
                      <a:pt x="10041" y="10808"/>
                    </a:cubicBezTo>
                    <a:cubicBezTo>
                      <a:pt x="9840" y="10675"/>
                      <a:pt x="9140" y="10475"/>
                      <a:pt x="8306" y="9741"/>
                    </a:cubicBezTo>
                    <a:cubicBezTo>
                      <a:pt x="7672" y="9174"/>
                      <a:pt x="7239" y="8473"/>
                      <a:pt x="7105" y="8240"/>
                    </a:cubicBezTo>
                    <a:cubicBezTo>
                      <a:pt x="7005" y="8039"/>
                      <a:pt x="7105" y="7906"/>
                      <a:pt x="7205" y="7806"/>
                    </a:cubicBezTo>
                    <a:cubicBezTo>
                      <a:pt x="7305" y="7706"/>
                      <a:pt x="7439" y="7539"/>
                      <a:pt x="7539" y="7439"/>
                    </a:cubicBezTo>
                    <a:cubicBezTo>
                      <a:pt x="7639" y="7306"/>
                      <a:pt x="7672" y="7206"/>
                      <a:pt x="7772" y="7072"/>
                    </a:cubicBezTo>
                    <a:cubicBezTo>
                      <a:pt x="7839" y="6939"/>
                      <a:pt x="7806" y="6805"/>
                      <a:pt x="7739" y="6705"/>
                    </a:cubicBezTo>
                    <a:cubicBezTo>
                      <a:pt x="7672" y="6605"/>
                      <a:pt x="7272" y="5538"/>
                      <a:pt x="7072" y="5104"/>
                    </a:cubicBezTo>
                    <a:cubicBezTo>
                      <a:pt x="6958" y="4807"/>
                      <a:pt x="6828" y="4760"/>
                      <a:pt x="6725" y="4760"/>
                    </a:cubicBezTo>
                    <a:cubicBezTo>
                      <a:pt x="6678" y="4760"/>
                      <a:pt x="6636" y="4770"/>
                      <a:pt x="6605" y="4770"/>
                    </a:cubicBezTo>
                    <a:cubicBezTo>
                      <a:pt x="6471" y="4770"/>
                      <a:pt x="6305" y="4737"/>
                      <a:pt x="6171" y="4737"/>
                    </a:cubicBezTo>
                    <a:close/>
                    <a:moveTo>
                      <a:pt x="9140" y="1401"/>
                    </a:moveTo>
                    <a:cubicBezTo>
                      <a:pt x="13210" y="1401"/>
                      <a:pt x="16545" y="4670"/>
                      <a:pt x="16545" y="8740"/>
                    </a:cubicBezTo>
                    <a:cubicBezTo>
                      <a:pt x="16545" y="12776"/>
                      <a:pt x="13210" y="16079"/>
                      <a:pt x="9140" y="16079"/>
                    </a:cubicBezTo>
                    <a:cubicBezTo>
                      <a:pt x="7639" y="16079"/>
                      <a:pt x="6238" y="15612"/>
                      <a:pt x="5070" y="14844"/>
                    </a:cubicBezTo>
                    <a:lnTo>
                      <a:pt x="2202" y="15778"/>
                    </a:lnTo>
                    <a:lnTo>
                      <a:pt x="3136" y="13043"/>
                    </a:lnTo>
                    <a:cubicBezTo>
                      <a:pt x="2268" y="11842"/>
                      <a:pt x="1735" y="10341"/>
                      <a:pt x="1735" y="8740"/>
                    </a:cubicBezTo>
                    <a:cubicBezTo>
                      <a:pt x="1735" y="4670"/>
                      <a:pt x="5037" y="1401"/>
                      <a:pt x="9140" y="1401"/>
                    </a:cubicBezTo>
                    <a:close/>
                    <a:moveTo>
                      <a:pt x="9140" y="0"/>
                    </a:moveTo>
                    <a:cubicBezTo>
                      <a:pt x="4270" y="0"/>
                      <a:pt x="334" y="3903"/>
                      <a:pt x="334" y="8740"/>
                    </a:cubicBezTo>
                    <a:cubicBezTo>
                      <a:pt x="334" y="10374"/>
                      <a:pt x="801" y="11909"/>
                      <a:pt x="1601" y="13243"/>
                    </a:cubicBezTo>
                    <a:lnTo>
                      <a:pt x="0" y="17913"/>
                    </a:lnTo>
                    <a:lnTo>
                      <a:pt x="0" y="17913"/>
                    </a:lnTo>
                    <a:lnTo>
                      <a:pt x="4870" y="16379"/>
                    </a:lnTo>
                    <a:cubicBezTo>
                      <a:pt x="6138" y="17079"/>
                      <a:pt x="7606" y="17480"/>
                      <a:pt x="9140" y="17480"/>
                    </a:cubicBezTo>
                    <a:cubicBezTo>
                      <a:pt x="14010" y="17480"/>
                      <a:pt x="17946" y="13543"/>
                      <a:pt x="17946" y="8740"/>
                    </a:cubicBezTo>
                    <a:cubicBezTo>
                      <a:pt x="17946" y="3903"/>
                      <a:pt x="14010" y="0"/>
                      <a:pt x="91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" name="Google Shape;80;p17"/>
              <p:cNvGrpSpPr/>
              <p:nvPr/>
            </p:nvGrpSpPr>
            <p:grpSpPr>
              <a:xfrm>
                <a:off x="248046" y="1412035"/>
                <a:ext cx="1921861" cy="1561649"/>
                <a:chOff x="324246" y="994683"/>
                <a:chExt cx="1921861" cy="1561649"/>
              </a:xfrm>
            </p:grpSpPr>
            <p:sp>
              <p:nvSpPr>
                <p:cNvPr id="81" name="Google Shape;81;p17"/>
                <p:cNvSpPr/>
                <p:nvPr/>
              </p:nvSpPr>
              <p:spPr>
                <a:xfrm>
                  <a:off x="1574777" y="1725829"/>
                  <a:ext cx="671331" cy="642738"/>
                </a:xfrm>
                <a:custGeom>
                  <a:rect b="b" l="l" r="r" t="t"/>
                  <a:pathLst>
                    <a:path extrusionOk="0" h="13510" w="14111">
                      <a:moveTo>
                        <a:pt x="1" y="0"/>
                      </a:moveTo>
                      <a:lnTo>
                        <a:pt x="1" y="2002"/>
                      </a:lnTo>
                      <a:lnTo>
                        <a:pt x="10675" y="2002"/>
                      </a:lnTo>
                      <a:cubicBezTo>
                        <a:pt x="11309" y="2002"/>
                        <a:pt x="11843" y="2469"/>
                        <a:pt x="11843" y="3003"/>
                      </a:cubicBezTo>
                      <a:lnTo>
                        <a:pt x="11843" y="13510"/>
                      </a:lnTo>
                      <a:lnTo>
                        <a:pt x="14111" y="13510"/>
                      </a:lnTo>
                      <a:lnTo>
                        <a:pt x="14111" y="3003"/>
                      </a:lnTo>
                      <a:cubicBezTo>
                        <a:pt x="14111" y="1368"/>
                        <a:pt x="12576" y="0"/>
                        <a:pt x="106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" name="Google Shape;82;p17"/>
                <p:cNvSpPr/>
                <p:nvPr/>
              </p:nvSpPr>
              <p:spPr>
                <a:xfrm>
                  <a:off x="324246" y="994683"/>
                  <a:ext cx="1712367" cy="1561649"/>
                </a:xfrm>
                <a:custGeom>
                  <a:rect b="b" l="l" r="r" t="t"/>
                  <a:pathLst>
                    <a:path extrusionOk="0" h="32825" w="35993">
                      <a:moveTo>
                        <a:pt x="17997" y="1"/>
                      </a:moveTo>
                      <a:cubicBezTo>
                        <a:pt x="13802" y="1"/>
                        <a:pt x="9607" y="1602"/>
                        <a:pt x="6405" y="4804"/>
                      </a:cubicBezTo>
                      <a:cubicBezTo>
                        <a:pt x="0" y="11209"/>
                        <a:pt x="0" y="21616"/>
                        <a:pt x="6405" y="28021"/>
                      </a:cubicBezTo>
                      <a:cubicBezTo>
                        <a:pt x="9607" y="31223"/>
                        <a:pt x="13802" y="32824"/>
                        <a:pt x="17997" y="32824"/>
                      </a:cubicBezTo>
                      <a:cubicBezTo>
                        <a:pt x="22191" y="32824"/>
                        <a:pt x="26386" y="31223"/>
                        <a:pt x="29588" y="28021"/>
                      </a:cubicBezTo>
                      <a:cubicBezTo>
                        <a:pt x="35993" y="21616"/>
                        <a:pt x="35993" y="11209"/>
                        <a:pt x="29588" y="4804"/>
                      </a:cubicBezTo>
                      <a:cubicBezTo>
                        <a:pt x="26386" y="1602"/>
                        <a:pt x="22191" y="1"/>
                        <a:pt x="1799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" name="Google Shape;83;p17"/>
                <p:cNvSpPr/>
                <p:nvPr/>
              </p:nvSpPr>
              <p:spPr>
                <a:xfrm>
                  <a:off x="949369" y="1356967"/>
                  <a:ext cx="444045" cy="951546"/>
                </a:xfrm>
                <a:custGeom>
                  <a:rect b="b" l="l" r="r" t="t"/>
                  <a:pathLst>
                    <a:path extrusionOk="0" h="13511" w="6305">
                      <a:moveTo>
                        <a:pt x="4170" y="1"/>
                      </a:moveTo>
                      <a:cubicBezTo>
                        <a:pt x="1868" y="1"/>
                        <a:pt x="1335" y="1735"/>
                        <a:pt x="1335" y="2836"/>
                      </a:cubicBezTo>
                      <a:lnTo>
                        <a:pt x="1335" y="4037"/>
                      </a:lnTo>
                      <a:lnTo>
                        <a:pt x="0" y="4037"/>
                      </a:lnTo>
                      <a:lnTo>
                        <a:pt x="0" y="6739"/>
                      </a:lnTo>
                      <a:lnTo>
                        <a:pt x="1335" y="6739"/>
                      </a:lnTo>
                      <a:lnTo>
                        <a:pt x="1335" y="13510"/>
                      </a:lnTo>
                      <a:lnTo>
                        <a:pt x="4036" y="13510"/>
                      </a:lnTo>
                      <a:lnTo>
                        <a:pt x="4036" y="6739"/>
                      </a:lnTo>
                      <a:lnTo>
                        <a:pt x="6038" y="6739"/>
                      </a:lnTo>
                      <a:lnTo>
                        <a:pt x="6305" y="4037"/>
                      </a:lnTo>
                      <a:lnTo>
                        <a:pt x="4137" y="4037"/>
                      </a:lnTo>
                      <a:lnTo>
                        <a:pt x="4137" y="2969"/>
                      </a:lnTo>
                      <a:cubicBezTo>
                        <a:pt x="4137" y="2436"/>
                        <a:pt x="4503" y="2336"/>
                        <a:pt x="4737" y="2336"/>
                      </a:cubicBezTo>
                      <a:lnTo>
                        <a:pt x="6271" y="2336"/>
                      </a:lnTo>
                      <a:lnTo>
                        <a:pt x="627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" name="Google Shape;84;p17"/>
              <p:cNvSpPr/>
              <p:nvPr/>
            </p:nvSpPr>
            <p:spPr>
              <a:xfrm>
                <a:off x="1930551" y="2335075"/>
                <a:ext cx="1116644" cy="1116644"/>
              </a:xfrm>
              <a:custGeom>
                <a:rect b="b" l="l" r="r" t="t"/>
                <a:pathLst>
                  <a:path extrusionOk="0" h="21850" w="2185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" name="Google Shape;85;p17"/>
              <p:cNvGrpSpPr/>
              <p:nvPr/>
            </p:nvGrpSpPr>
            <p:grpSpPr>
              <a:xfrm>
                <a:off x="2118434" y="2560260"/>
                <a:ext cx="659878" cy="639551"/>
                <a:chOff x="1625000" y="2415175"/>
                <a:chExt cx="584325" cy="566325"/>
              </a:xfrm>
            </p:grpSpPr>
            <p:sp>
              <p:nvSpPr>
                <p:cNvPr id="86" name="Google Shape;86;p17"/>
                <p:cNvSpPr/>
                <p:nvPr/>
              </p:nvSpPr>
              <p:spPr>
                <a:xfrm>
                  <a:off x="2011925" y="2415175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" name="Google Shape;87;p17"/>
                <p:cNvSpPr/>
                <p:nvPr/>
              </p:nvSpPr>
              <p:spPr>
                <a:xfrm>
                  <a:off x="2011925" y="2784100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1625000" y="2613125"/>
                  <a:ext cx="197400" cy="1974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9" name="Google Shape;89;p17"/>
                <p:cNvCxnSpPr/>
                <p:nvPr/>
              </p:nvCxnSpPr>
              <p:spPr>
                <a:xfrm>
                  <a:off x="1788346" y="2730108"/>
                  <a:ext cx="249900" cy="1710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0" name="Google Shape;90;p17"/>
                <p:cNvCxnSpPr/>
                <p:nvPr/>
              </p:nvCxnSpPr>
              <p:spPr>
                <a:xfrm flipH="1" rot="10800000">
                  <a:off x="1788346" y="2522534"/>
                  <a:ext cx="288000" cy="12810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FFFF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1" name="Google Shape;91;p17"/>
              <p:cNvSpPr/>
              <p:nvPr/>
            </p:nvSpPr>
            <p:spPr>
              <a:xfrm>
                <a:off x="1114636" y="192945"/>
                <a:ext cx="948753" cy="948753"/>
              </a:xfrm>
              <a:custGeom>
                <a:rect b="b" l="l" r="r" t="t"/>
                <a:pathLst>
                  <a:path extrusionOk="0" h="32123" w="32123">
                    <a:moveTo>
                      <a:pt x="16078" y="0"/>
                    </a:moveTo>
                    <a:cubicBezTo>
                      <a:pt x="7205" y="0"/>
                      <a:pt x="0" y="7205"/>
                      <a:pt x="0" y="16078"/>
                    </a:cubicBezTo>
                    <a:cubicBezTo>
                      <a:pt x="0" y="24951"/>
                      <a:pt x="7205" y="32123"/>
                      <a:pt x="16078" y="32123"/>
                    </a:cubicBezTo>
                    <a:cubicBezTo>
                      <a:pt x="24951" y="32123"/>
                      <a:pt x="32123" y="24951"/>
                      <a:pt x="32123" y="16078"/>
                    </a:cubicBezTo>
                    <a:cubicBezTo>
                      <a:pt x="32123" y="7205"/>
                      <a:pt x="24951" y="0"/>
                      <a:pt x="160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1757513" y="646732"/>
                <a:ext cx="671331" cy="642738"/>
              </a:xfrm>
              <a:custGeom>
                <a:rect b="b" l="l" r="r" t="t"/>
                <a:pathLst>
                  <a:path extrusionOk="0" h="13510" w="14111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69"/>
                      <a:pt x="11843" y="3003"/>
                    </a:cubicBezTo>
                    <a:lnTo>
                      <a:pt x="11843" y="13510"/>
                    </a:lnTo>
                    <a:lnTo>
                      <a:pt x="14111" y="13510"/>
                    </a:lnTo>
                    <a:lnTo>
                      <a:pt x="14111" y="3003"/>
                    </a:lnTo>
                    <a:cubicBezTo>
                      <a:pt x="14111" y="1368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3" name="Google Shape;93;p17"/>
              <p:cNvGrpSpPr/>
              <p:nvPr/>
            </p:nvGrpSpPr>
            <p:grpSpPr>
              <a:xfrm>
                <a:off x="1346264" y="425319"/>
                <a:ext cx="485437" cy="484006"/>
                <a:chOff x="1333400" y="96143"/>
                <a:chExt cx="519795" cy="518263"/>
              </a:xfrm>
            </p:grpSpPr>
            <p:sp>
              <p:nvSpPr>
                <p:cNvPr id="94" name="Google Shape;94;p17"/>
                <p:cNvSpPr/>
                <p:nvPr/>
              </p:nvSpPr>
              <p:spPr>
                <a:xfrm>
                  <a:off x="1333400" y="96143"/>
                  <a:ext cx="125377" cy="518263"/>
                </a:xfrm>
                <a:custGeom>
                  <a:rect b="b" l="l" r="r" t="t"/>
                  <a:pathLst>
                    <a:path extrusionOk="0" h="11309" w="2736">
                      <a:moveTo>
                        <a:pt x="1368" y="1"/>
                      </a:moveTo>
                      <a:cubicBezTo>
                        <a:pt x="601" y="1"/>
                        <a:pt x="1" y="601"/>
                        <a:pt x="1" y="1335"/>
                      </a:cubicBezTo>
                      <a:cubicBezTo>
                        <a:pt x="1" y="2102"/>
                        <a:pt x="601" y="2703"/>
                        <a:pt x="1368" y="2703"/>
                      </a:cubicBezTo>
                      <a:cubicBezTo>
                        <a:pt x="2136" y="2703"/>
                        <a:pt x="2736" y="2102"/>
                        <a:pt x="2736" y="1335"/>
                      </a:cubicBezTo>
                      <a:cubicBezTo>
                        <a:pt x="2736" y="601"/>
                        <a:pt x="2136" y="1"/>
                        <a:pt x="1368" y="1"/>
                      </a:cubicBezTo>
                      <a:close/>
                      <a:moveTo>
                        <a:pt x="201" y="3737"/>
                      </a:moveTo>
                      <a:lnTo>
                        <a:pt x="201" y="11309"/>
                      </a:lnTo>
                      <a:lnTo>
                        <a:pt x="2536" y="11309"/>
                      </a:lnTo>
                      <a:lnTo>
                        <a:pt x="2536" y="373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17"/>
                <p:cNvSpPr/>
                <p:nvPr/>
              </p:nvSpPr>
              <p:spPr>
                <a:xfrm>
                  <a:off x="1518352" y="259743"/>
                  <a:ext cx="334843" cy="354659"/>
                </a:xfrm>
                <a:custGeom>
                  <a:rect b="b" l="l" r="r" t="t"/>
                  <a:pathLst>
                    <a:path extrusionOk="0" h="7739" w="7307">
                      <a:moveTo>
                        <a:pt x="4504" y="0"/>
                      </a:moveTo>
                      <a:cubicBezTo>
                        <a:pt x="3337" y="0"/>
                        <a:pt x="2569" y="601"/>
                        <a:pt x="2269" y="1201"/>
                      </a:cubicBezTo>
                      <a:lnTo>
                        <a:pt x="2236" y="1201"/>
                      </a:lnTo>
                      <a:lnTo>
                        <a:pt x="2236" y="167"/>
                      </a:lnTo>
                      <a:lnTo>
                        <a:pt x="1" y="167"/>
                      </a:lnTo>
                      <a:lnTo>
                        <a:pt x="1" y="7739"/>
                      </a:lnTo>
                      <a:lnTo>
                        <a:pt x="2336" y="7739"/>
                      </a:lnTo>
                      <a:lnTo>
                        <a:pt x="2336" y="4003"/>
                      </a:lnTo>
                      <a:cubicBezTo>
                        <a:pt x="2336" y="3002"/>
                        <a:pt x="2536" y="2068"/>
                        <a:pt x="3737" y="2068"/>
                      </a:cubicBezTo>
                      <a:cubicBezTo>
                        <a:pt x="4938" y="2068"/>
                        <a:pt x="4971" y="3202"/>
                        <a:pt x="4971" y="4070"/>
                      </a:cubicBezTo>
                      <a:lnTo>
                        <a:pt x="4971" y="7739"/>
                      </a:lnTo>
                      <a:lnTo>
                        <a:pt x="7306" y="7739"/>
                      </a:lnTo>
                      <a:lnTo>
                        <a:pt x="7306" y="3603"/>
                      </a:lnTo>
                      <a:cubicBezTo>
                        <a:pt x="7306" y="1568"/>
                        <a:pt x="6872" y="0"/>
                        <a:pt x="450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" name="Google Shape;96;p17"/>
              <p:cNvSpPr/>
              <p:nvPr/>
            </p:nvSpPr>
            <p:spPr>
              <a:xfrm>
                <a:off x="-104469" y="2642404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 rot="-5400000">
                <a:off x="3648317" y="4551945"/>
                <a:ext cx="860204" cy="671331"/>
              </a:xfrm>
              <a:custGeom>
                <a:rect b="b" l="l" r="r" t="t"/>
                <a:pathLst>
                  <a:path extrusionOk="0" h="14111" w="18081">
                    <a:moveTo>
                      <a:pt x="2970" y="1"/>
                    </a:moveTo>
                    <a:cubicBezTo>
                      <a:pt x="1335" y="1"/>
                      <a:pt x="1" y="1535"/>
                      <a:pt x="1" y="3437"/>
                    </a:cubicBezTo>
                    <a:lnTo>
                      <a:pt x="1" y="14111"/>
                    </a:lnTo>
                    <a:lnTo>
                      <a:pt x="1969" y="14111"/>
                    </a:lnTo>
                    <a:lnTo>
                      <a:pt x="1969" y="3437"/>
                    </a:lnTo>
                    <a:cubicBezTo>
                      <a:pt x="1969" y="2803"/>
                      <a:pt x="2436" y="2303"/>
                      <a:pt x="2970" y="2303"/>
                    </a:cubicBezTo>
                    <a:lnTo>
                      <a:pt x="18080" y="2303"/>
                    </a:lnTo>
                    <a:lnTo>
                      <a:pt x="1791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 flipH="1" rot="5400000">
                <a:off x="3301142" y="-168105"/>
                <a:ext cx="711008" cy="671331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" name="Google Shape;99;p17"/>
            <p:cNvSpPr/>
            <p:nvPr/>
          </p:nvSpPr>
          <p:spPr>
            <a:xfrm>
              <a:off x="452509" y="-1843944"/>
              <a:ext cx="111249" cy="2374606"/>
            </a:xfrm>
            <a:custGeom>
              <a:rect b="b" l="l" r="r" t="t"/>
              <a:pathLst>
                <a:path extrusionOk="0" h="162283" w="2269">
                  <a:moveTo>
                    <a:pt x="1" y="0"/>
                  </a:moveTo>
                  <a:lnTo>
                    <a:pt x="1" y="162283"/>
                  </a:lnTo>
                  <a:lnTo>
                    <a:pt x="2269" y="162283"/>
                  </a:lnTo>
                  <a:lnTo>
                    <a:pt x="22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26"/>
          <p:cNvGrpSpPr/>
          <p:nvPr/>
        </p:nvGrpSpPr>
        <p:grpSpPr>
          <a:xfrm>
            <a:off x="-2906539" y="-722028"/>
            <a:ext cx="6649695" cy="5865364"/>
            <a:chOff x="1413825" y="1325400"/>
            <a:chExt cx="6316200" cy="5570675"/>
          </a:xfrm>
        </p:grpSpPr>
        <p:sp>
          <p:nvSpPr>
            <p:cNvPr id="892" name="Google Shape;892;p26"/>
            <p:cNvSpPr/>
            <p:nvPr/>
          </p:nvSpPr>
          <p:spPr>
            <a:xfrm>
              <a:off x="7497350" y="5086425"/>
              <a:ext cx="226025" cy="211850"/>
            </a:xfrm>
            <a:custGeom>
              <a:rect b="b" l="l" r="r" t="t"/>
              <a:pathLst>
                <a:path extrusionOk="0" h="8474" w="9041">
                  <a:moveTo>
                    <a:pt x="4537" y="1135"/>
                  </a:moveTo>
                  <a:cubicBezTo>
                    <a:pt x="5004" y="1135"/>
                    <a:pt x="5471" y="1201"/>
                    <a:pt x="5905" y="1335"/>
                  </a:cubicBezTo>
                  <a:cubicBezTo>
                    <a:pt x="6338" y="1502"/>
                    <a:pt x="6705" y="1702"/>
                    <a:pt x="7005" y="1935"/>
                  </a:cubicBezTo>
                  <a:cubicBezTo>
                    <a:pt x="7606" y="2402"/>
                    <a:pt x="7906" y="3036"/>
                    <a:pt x="7906" y="3670"/>
                  </a:cubicBezTo>
                  <a:cubicBezTo>
                    <a:pt x="7906" y="4304"/>
                    <a:pt x="7606" y="4904"/>
                    <a:pt x="7005" y="5371"/>
                  </a:cubicBezTo>
                  <a:cubicBezTo>
                    <a:pt x="6705" y="5638"/>
                    <a:pt x="6338" y="5838"/>
                    <a:pt x="5905" y="5972"/>
                  </a:cubicBezTo>
                  <a:cubicBezTo>
                    <a:pt x="5471" y="6138"/>
                    <a:pt x="5004" y="6205"/>
                    <a:pt x="4537" y="6205"/>
                  </a:cubicBezTo>
                  <a:cubicBezTo>
                    <a:pt x="4337" y="6205"/>
                    <a:pt x="4137" y="6205"/>
                    <a:pt x="3970" y="6172"/>
                  </a:cubicBezTo>
                  <a:lnTo>
                    <a:pt x="3836" y="6172"/>
                  </a:lnTo>
                  <a:cubicBezTo>
                    <a:pt x="3536" y="6172"/>
                    <a:pt x="3236" y="6272"/>
                    <a:pt x="3036" y="6472"/>
                  </a:cubicBezTo>
                  <a:cubicBezTo>
                    <a:pt x="2969" y="6539"/>
                    <a:pt x="2902" y="6605"/>
                    <a:pt x="2836" y="6672"/>
                  </a:cubicBezTo>
                  <a:cubicBezTo>
                    <a:pt x="2836" y="6572"/>
                    <a:pt x="2802" y="6439"/>
                    <a:pt x="2802" y="6338"/>
                  </a:cubicBezTo>
                  <a:cubicBezTo>
                    <a:pt x="2769" y="6038"/>
                    <a:pt x="2569" y="5738"/>
                    <a:pt x="2302" y="5571"/>
                  </a:cubicBezTo>
                  <a:cubicBezTo>
                    <a:pt x="1935" y="5338"/>
                    <a:pt x="1635" y="5004"/>
                    <a:pt x="1435" y="4671"/>
                  </a:cubicBezTo>
                  <a:cubicBezTo>
                    <a:pt x="1235" y="4370"/>
                    <a:pt x="1135" y="4003"/>
                    <a:pt x="1135" y="3670"/>
                  </a:cubicBezTo>
                  <a:cubicBezTo>
                    <a:pt x="1135" y="3036"/>
                    <a:pt x="1468" y="2402"/>
                    <a:pt x="2035" y="1935"/>
                  </a:cubicBezTo>
                  <a:cubicBezTo>
                    <a:pt x="2369" y="1702"/>
                    <a:pt x="2736" y="1502"/>
                    <a:pt x="3136" y="1335"/>
                  </a:cubicBezTo>
                  <a:cubicBezTo>
                    <a:pt x="3570" y="1201"/>
                    <a:pt x="4037" y="1135"/>
                    <a:pt x="4537" y="1135"/>
                  </a:cubicBezTo>
                  <a:close/>
                  <a:moveTo>
                    <a:pt x="4537" y="1"/>
                  </a:moveTo>
                  <a:cubicBezTo>
                    <a:pt x="2035" y="1"/>
                    <a:pt x="0" y="1635"/>
                    <a:pt x="0" y="3670"/>
                  </a:cubicBezTo>
                  <a:cubicBezTo>
                    <a:pt x="0" y="4804"/>
                    <a:pt x="668" y="5838"/>
                    <a:pt x="1668" y="6505"/>
                  </a:cubicBezTo>
                  <a:cubicBezTo>
                    <a:pt x="1702" y="6605"/>
                    <a:pt x="1702" y="6672"/>
                    <a:pt x="1702" y="6772"/>
                  </a:cubicBezTo>
                  <a:cubicBezTo>
                    <a:pt x="1702" y="7373"/>
                    <a:pt x="1168" y="7940"/>
                    <a:pt x="567" y="8206"/>
                  </a:cubicBezTo>
                  <a:lnTo>
                    <a:pt x="567" y="8473"/>
                  </a:lnTo>
                  <a:cubicBezTo>
                    <a:pt x="1702" y="8440"/>
                    <a:pt x="2836" y="8273"/>
                    <a:pt x="3836" y="7272"/>
                  </a:cubicBezTo>
                  <a:cubicBezTo>
                    <a:pt x="4037" y="7306"/>
                    <a:pt x="4270" y="7339"/>
                    <a:pt x="4537" y="7339"/>
                  </a:cubicBezTo>
                  <a:cubicBezTo>
                    <a:pt x="7039" y="7339"/>
                    <a:pt x="9040" y="5705"/>
                    <a:pt x="9040" y="3670"/>
                  </a:cubicBezTo>
                  <a:cubicBezTo>
                    <a:pt x="9040" y="1635"/>
                    <a:pt x="7039" y="1"/>
                    <a:pt x="4537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6"/>
            <p:cNvSpPr/>
            <p:nvPr/>
          </p:nvSpPr>
          <p:spPr>
            <a:xfrm>
              <a:off x="7340575" y="5203175"/>
              <a:ext cx="141775" cy="141800"/>
            </a:xfrm>
            <a:custGeom>
              <a:rect b="b" l="l" r="r" t="t"/>
              <a:pathLst>
                <a:path extrusionOk="0" h="5672" w="5671">
                  <a:moveTo>
                    <a:pt x="3169" y="1435"/>
                  </a:moveTo>
                  <a:cubicBezTo>
                    <a:pt x="3569" y="1435"/>
                    <a:pt x="3870" y="1735"/>
                    <a:pt x="3870" y="2135"/>
                  </a:cubicBezTo>
                  <a:cubicBezTo>
                    <a:pt x="3870" y="2502"/>
                    <a:pt x="3569" y="2836"/>
                    <a:pt x="3169" y="2836"/>
                  </a:cubicBezTo>
                  <a:cubicBezTo>
                    <a:pt x="2802" y="2836"/>
                    <a:pt x="2469" y="2502"/>
                    <a:pt x="2469" y="2135"/>
                  </a:cubicBezTo>
                  <a:cubicBezTo>
                    <a:pt x="2469" y="1735"/>
                    <a:pt x="2802" y="1435"/>
                    <a:pt x="3169" y="1435"/>
                  </a:cubicBezTo>
                  <a:close/>
                  <a:moveTo>
                    <a:pt x="3536" y="3170"/>
                  </a:moveTo>
                  <a:cubicBezTo>
                    <a:pt x="3936" y="3170"/>
                    <a:pt x="4237" y="3503"/>
                    <a:pt x="4237" y="3903"/>
                  </a:cubicBezTo>
                  <a:lnTo>
                    <a:pt x="4237" y="4237"/>
                  </a:lnTo>
                  <a:lnTo>
                    <a:pt x="2135" y="4237"/>
                  </a:lnTo>
                  <a:lnTo>
                    <a:pt x="2135" y="3903"/>
                  </a:lnTo>
                  <a:cubicBezTo>
                    <a:pt x="2135" y="3503"/>
                    <a:pt x="2435" y="3170"/>
                    <a:pt x="2836" y="3170"/>
                  </a:cubicBezTo>
                  <a:close/>
                  <a:moveTo>
                    <a:pt x="1401" y="368"/>
                  </a:moveTo>
                  <a:lnTo>
                    <a:pt x="1401" y="5304"/>
                  </a:lnTo>
                  <a:lnTo>
                    <a:pt x="1068" y="5304"/>
                  </a:lnTo>
                  <a:lnTo>
                    <a:pt x="1068" y="3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5304"/>
                  </a:lnTo>
                  <a:cubicBezTo>
                    <a:pt x="0" y="5505"/>
                    <a:pt x="167" y="5671"/>
                    <a:pt x="367" y="5671"/>
                  </a:cubicBezTo>
                  <a:lnTo>
                    <a:pt x="4937" y="5671"/>
                  </a:lnTo>
                  <a:lnTo>
                    <a:pt x="4937" y="4237"/>
                  </a:lnTo>
                  <a:lnTo>
                    <a:pt x="5304" y="4237"/>
                  </a:lnTo>
                  <a:cubicBezTo>
                    <a:pt x="5504" y="4237"/>
                    <a:pt x="5671" y="4104"/>
                    <a:pt x="5671" y="3903"/>
                  </a:cubicBezTo>
                  <a:lnTo>
                    <a:pt x="5671" y="3203"/>
                  </a:lnTo>
                  <a:lnTo>
                    <a:pt x="4937" y="3203"/>
                  </a:lnTo>
                  <a:lnTo>
                    <a:pt x="4937" y="2836"/>
                  </a:lnTo>
                  <a:lnTo>
                    <a:pt x="5304" y="2836"/>
                  </a:lnTo>
                  <a:cubicBezTo>
                    <a:pt x="5504" y="2836"/>
                    <a:pt x="5671" y="2669"/>
                    <a:pt x="5671" y="2469"/>
                  </a:cubicBezTo>
                  <a:lnTo>
                    <a:pt x="5671" y="1769"/>
                  </a:lnTo>
                  <a:lnTo>
                    <a:pt x="4970" y="1769"/>
                  </a:lnTo>
                  <a:lnTo>
                    <a:pt x="4970" y="1435"/>
                  </a:lnTo>
                  <a:lnTo>
                    <a:pt x="5304" y="1435"/>
                  </a:lnTo>
                  <a:cubicBezTo>
                    <a:pt x="5504" y="1435"/>
                    <a:pt x="5638" y="1268"/>
                    <a:pt x="5638" y="1068"/>
                  </a:cubicBezTo>
                  <a:lnTo>
                    <a:pt x="5638" y="368"/>
                  </a:lnTo>
                  <a:lnTo>
                    <a:pt x="4937" y="368"/>
                  </a:lnTo>
                  <a:lnTo>
                    <a:pt x="4937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7585750" y="4813725"/>
              <a:ext cx="120925" cy="121775"/>
            </a:xfrm>
            <a:custGeom>
              <a:rect b="b" l="l" r="r" t="t"/>
              <a:pathLst>
                <a:path extrusionOk="0" h="4871" w="4837">
                  <a:moveTo>
                    <a:pt x="2398" y="926"/>
                  </a:moveTo>
                  <a:cubicBezTo>
                    <a:pt x="2319" y="926"/>
                    <a:pt x="2235" y="951"/>
                    <a:pt x="2168" y="1001"/>
                  </a:cubicBezTo>
                  <a:lnTo>
                    <a:pt x="968" y="2236"/>
                  </a:lnTo>
                  <a:cubicBezTo>
                    <a:pt x="901" y="2269"/>
                    <a:pt x="868" y="2369"/>
                    <a:pt x="868" y="2436"/>
                  </a:cubicBezTo>
                  <a:cubicBezTo>
                    <a:pt x="868" y="2503"/>
                    <a:pt x="901" y="2603"/>
                    <a:pt x="968" y="2636"/>
                  </a:cubicBezTo>
                  <a:cubicBezTo>
                    <a:pt x="1034" y="2703"/>
                    <a:pt x="1109" y="2736"/>
                    <a:pt x="1184" y="2736"/>
                  </a:cubicBezTo>
                  <a:cubicBezTo>
                    <a:pt x="1259" y="2736"/>
                    <a:pt x="1335" y="2703"/>
                    <a:pt x="1401" y="2636"/>
                  </a:cubicBezTo>
                  <a:lnTo>
                    <a:pt x="2102" y="1969"/>
                  </a:lnTo>
                  <a:lnTo>
                    <a:pt x="2102" y="3637"/>
                  </a:lnTo>
                  <a:cubicBezTo>
                    <a:pt x="2102" y="3803"/>
                    <a:pt x="2235" y="3937"/>
                    <a:pt x="2402" y="3937"/>
                  </a:cubicBezTo>
                  <a:cubicBezTo>
                    <a:pt x="2569" y="3937"/>
                    <a:pt x="2702" y="3803"/>
                    <a:pt x="2702" y="3637"/>
                  </a:cubicBezTo>
                  <a:lnTo>
                    <a:pt x="2702" y="1969"/>
                  </a:lnTo>
                  <a:lnTo>
                    <a:pt x="3403" y="2636"/>
                  </a:lnTo>
                  <a:cubicBezTo>
                    <a:pt x="3469" y="2703"/>
                    <a:pt x="3544" y="2736"/>
                    <a:pt x="3619" y="2736"/>
                  </a:cubicBezTo>
                  <a:cubicBezTo>
                    <a:pt x="3695" y="2736"/>
                    <a:pt x="3770" y="2703"/>
                    <a:pt x="3836" y="2636"/>
                  </a:cubicBezTo>
                  <a:cubicBezTo>
                    <a:pt x="3936" y="2536"/>
                    <a:pt x="3936" y="2336"/>
                    <a:pt x="3836" y="2236"/>
                  </a:cubicBezTo>
                  <a:lnTo>
                    <a:pt x="2602" y="1001"/>
                  </a:lnTo>
                  <a:cubicBezTo>
                    <a:pt x="2552" y="951"/>
                    <a:pt x="2477" y="926"/>
                    <a:pt x="2398" y="926"/>
                  </a:cubicBezTo>
                  <a:close/>
                  <a:moveTo>
                    <a:pt x="2402" y="468"/>
                  </a:moveTo>
                  <a:cubicBezTo>
                    <a:pt x="3503" y="468"/>
                    <a:pt x="4370" y="1335"/>
                    <a:pt x="4370" y="2436"/>
                  </a:cubicBezTo>
                  <a:cubicBezTo>
                    <a:pt x="4370" y="3537"/>
                    <a:pt x="3503" y="4404"/>
                    <a:pt x="2402" y="4404"/>
                  </a:cubicBezTo>
                  <a:cubicBezTo>
                    <a:pt x="1301" y="4404"/>
                    <a:pt x="434" y="3537"/>
                    <a:pt x="434" y="2436"/>
                  </a:cubicBezTo>
                  <a:cubicBezTo>
                    <a:pt x="434" y="1335"/>
                    <a:pt x="1301" y="468"/>
                    <a:pt x="2402" y="468"/>
                  </a:cubicBezTo>
                  <a:close/>
                  <a:moveTo>
                    <a:pt x="2402" y="1"/>
                  </a:moveTo>
                  <a:cubicBezTo>
                    <a:pt x="1068" y="1"/>
                    <a:pt x="0" y="1102"/>
                    <a:pt x="0" y="2436"/>
                  </a:cubicBezTo>
                  <a:cubicBezTo>
                    <a:pt x="0" y="3770"/>
                    <a:pt x="1068" y="4871"/>
                    <a:pt x="2402" y="4871"/>
                  </a:cubicBezTo>
                  <a:cubicBezTo>
                    <a:pt x="3736" y="4871"/>
                    <a:pt x="4837" y="3770"/>
                    <a:pt x="4837" y="2436"/>
                  </a:cubicBezTo>
                  <a:cubicBezTo>
                    <a:pt x="4837" y="1102"/>
                    <a:pt x="3736" y="1"/>
                    <a:pt x="2402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6"/>
            <p:cNvSpPr/>
            <p:nvPr/>
          </p:nvSpPr>
          <p:spPr>
            <a:xfrm>
              <a:off x="7563225" y="4963000"/>
              <a:ext cx="98425" cy="98425"/>
            </a:xfrm>
            <a:custGeom>
              <a:rect b="b" l="l" r="r" t="t"/>
              <a:pathLst>
                <a:path extrusionOk="0" h="3937" w="3937">
                  <a:moveTo>
                    <a:pt x="2102" y="1735"/>
                  </a:moveTo>
                  <a:cubicBezTo>
                    <a:pt x="2169" y="1735"/>
                    <a:pt x="2202" y="1769"/>
                    <a:pt x="2202" y="1835"/>
                  </a:cubicBezTo>
                  <a:cubicBezTo>
                    <a:pt x="2202" y="1902"/>
                    <a:pt x="2169" y="1969"/>
                    <a:pt x="2102" y="1969"/>
                  </a:cubicBezTo>
                  <a:lnTo>
                    <a:pt x="1835" y="1969"/>
                  </a:lnTo>
                  <a:cubicBezTo>
                    <a:pt x="1769" y="1969"/>
                    <a:pt x="1735" y="1902"/>
                    <a:pt x="1735" y="1835"/>
                  </a:cubicBezTo>
                  <a:cubicBezTo>
                    <a:pt x="1735" y="1769"/>
                    <a:pt x="1769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70"/>
                  </a:cubicBezTo>
                  <a:cubicBezTo>
                    <a:pt x="1468" y="3637"/>
                    <a:pt x="1402" y="3670"/>
                    <a:pt x="1335" y="3670"/>
                  </a:cubicBezTo>
                  <a:lnTo>
                    <a:pt x="401" y="3670"/>
                  </a:lnTo>
                  <a:cubicBezTo>
                    <a:pt x="301" y="3670"/>
                    <a:pt x="267" y="3637"/>
                    <a:pt x="267" y="3570"/>
                  </a:cubicBezTo>
                  <a:cubicBezTo>
                    <a:pt x="267" y="3503"/>
                    <a:pt x="334" y="3436"/>
                    <a:pt x="401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70"/>
                  </a:cubicBezTo>
                  <a:cubicBezTo>
                    <a:pt x="3670" y="3637"/>
                    <a:pt x="3603" y="3670"/>
                    <a:pt x="3536" y="3670"/>
                  </a:cubicBezTo>
                  <a:lnTo>
                    <a:pt x="2602" y="3670"/>
                  </a:lnTo>
                  <a:cubicBezTo>
                    <a:pt x="2502" y="3670"/>
                    <a:pt x="2469" y="3637"/>
                    <a:pt x="2469" y="3570"/>
                  </a:cubicBezTo>
                  <a:cubicBezTo>
                    <a:pt x="2469" y="3503"/>
                    <a:pt x="2536" y="3436"/>
                    <a:pt x="2602" y="3436"/>
                  </a:cubicBezTo>
                  <a:close/>
                  <a:moveTo>
                    <a:pt x="267" y="1"/>
                  </a:moveTo>
                  <a:lnTo>
                    <a:pt x="267" y="268"/>
                  </a:lnTo>
                  <a:lnTo>
                    <a:pt x="501" y="268"/>
                  </a:lnTo>
                  <a:lnTo>
                    <a:pt x="501" y="1235"/>
                  </a:lnTo>
                  <a:lnTo>
                    <a:pt x="301" y="1235"/>
                  </a:lnTo>
                  <a:cubicBezTo>
                    <a:pt x="134" y="1235"/>
                    <a:pt x="1" y="1368"/>
                    <a:pt x="1" y="1502"/>
                  </a:cubicBezTo>
                  <a:lnTo>
                    <a:pt x="1" y="3670"/>
                  </a:lnTo>
                  <a:cubicBezTo>
                    <a:pt x="1" y="3803"/>
                    <a:pt x="134" y="3937"/>
                    <a:pt x="301" y="3937"/>
                  </a:cubicBezTo>
                  <a:lnTo>
                    <a:pt x="1435" y="3937"/>
                  </a:lnTo>
                  <a:cubicBezTo>
                    <a:pt x="1602" y="3937"/>
                    <a:pt x="1735" y="3803"/>
                    <a:pt x="1735" y="3670"/>
                  </a:cubicBezTo>
                  <a:lnTo>
                    <a:pt x="1735" y="2202"/>
                  </a:lnTo>
                  <a:lnTo>
                    <a:pt x="2202" y="2202"/>
                  </a:lnTo>
                  <a:lnTo>
                    <a:pt x="2202" y="3670"/>
                  </a:lnTo>
                  <a:cubicBezTo>
                    <a:pt x="2202" y="3803"/>
                    <a:pt x="2336" y="3937"/>
                    <a:pt x="2502" y="3937"/>
                  </a:cubicBezTo>
                  <a:lnTo>
                    <a:pt x="3637" y="3937"/>
                  </a:lnTo>
                  <a:cubicBezTo>
                    <a:pt x="3803" y="3937"/>
                    <a:pt x="3937" y="3803"/>
                    <a:pt x="3937" y="3670"/>
                  </a:cubicBezTo>
                  <a:lnTo>
                    <a:pt x="3937" y="1502"/>
                  </a:lnTo>
                  <a:cubicBezTo>
                    <a:pt x="3937" y="1368"/>
                    <a:pt x="3803" y="1235"/>
                    <a:pt x="3637" y="1235"/>
                  </a:cubicBezTo>
                  <a:lnTo>
                    <a:pt x="3436" y="1235"/>
                  </a:lnTo>
                  <a:lnTo>
                    <a:pt x="3436" y="268"/>
                  </a:lnTo>
                  <a:lnTo>
                    <a:pt x="3670" y="268"/>
                  </a:lnTo>
                  <a:lnTo>
                    <a:pt x="3670" y="1"/>
                  </a:lnTo>
                  <a:lnTo>
                    <a:pt x="2202" y="1"/>
                  </a:lnTo>
                  <a:lnTo>
                    <a:pt x="2202" y="268"/>
                  </a:lnTo>
                  <a:lnTo>
                    <a:pt x="2469" y="268"/>
                  </a:lnTo>
                  <a:lnTo>
                    <a:pt x="2469" y="1235"/>
                  </a:lnTo>
                  <a:lnTo>
                    <a:pt x="1468" y="1235"/>
                  </a:lnTo>
                  <a:lnTo>
                    <a:pt x="1468" y="268"/>
                  </a:lnTo>
                  <a:lnTo>
                    <a:pt x="1735" y="2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6"/>
            <p:cNvSpPr/>
            <p:nvPr/>
          </p:nvSpPr>
          <p:spPr>
            <a:xfrm>
              <a:off x="7388100" y="4983850"/>
              <a:ext cx="156800" cy="156800"/>
            </a:xfrm>
            <a:custGeom>
              <a:rect b="b" l="l" r="r" t="t"/>
              <a:pathLst>
                <a:path extrusionOk="0" h="6272" w="6272">
                  <a:moveTo>
                    <a:pt x="1969" y="1"/>
                  </a:moveTo>
                  <a:lnTo>
                    <a:pt x="1969" y="3136"/>
                  </a:lnTo>
                  <a:lnTo>
                    <a:pt x="1" y="3136"/>
                  </a:lnTo>
                  <a:lnTo>
                    <a:pt x="3136" y="6272"/>
                  </a:lnTo>
                  <a:lnTo>
                    <a:pt x="6272" y="3136"/>
                  </a:lnTo>
                  <a:lnTo>
                    <a:pt x="4304" y="3136"/>
                  </a:lnTo>
                  <a:lnTo>
                    <a:pt x="430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6"/>
            <p:cNvSpPr/>
            <p:nvPr/>
          </p:nvSpPr>
          <p:spPr>
            <a:xfrm>
              <a:off x="7569075" y="4632775"/>
              <a:ext cx="131775" cy="131775"/>
            </a:xfrm>
            <a:custGeom>
              <a:rect b="b" l="l" r="r" t="t"/>
              <a:pathLst>
                <a:path extrusionOk="0" h="5271" w="5271">
                  <a:moveTo>
                    <a:pt x="2635" y="401"/>
                  </a:moveTo>
                  <a:cubicBezTo>
                    <a:pt x="3202" y="401"/>
                    <a:pt x="3736" y="601"/>
                    <a:pt x="4136" y="968"/>
                  </a:cubicBezTo>
                  <a:cubicBezTo>
                    <a:pt x="4070" y="1034"/>
                    <a:pt x="3736" y="1468"/>
                    <a:pt x="2936" y="1768"/>
                  </a:cubicBezTo>
                  <a:cubicBezTo>
                    <a:pt x="2569" y="1101"/>
                    <a:pt x="2168" y="534"/>
                    <a:pt x="2102" y="467"/>
                  </a:cubicBezTo>
                  <a:cubicBezTo>
                    <a:pt x="2268" y="434"/>
                    <a:pt x="2435" y="401"/>
                    <a:pt x="2635" y="401"/>
                  </a:cubicBezTo>
                  <a:close/>
                  <a:moveTo>
                    <a:pt x="1668" y="601"/>
                  </a:moveTo>
                  <a:cubicBezTo>
                    <a:pt x="1735" y="701"/>
                    <a:pt x="2135" y="1234"/>
                    <a:pt x="2502" y="1902"/>
                  </a:cubicBezTo>
                  <a:cubicBezTo>
                    <a:pt x="1468" y="2202"/>
                    <a:pt x="534" y="2202"/>
                    <a:pt x="434" y="2202"/>
                  </a:cubicBezTo>
                  <a:cubicBezTo>
                    <a:pt x="567" y="1501"/>
                    <a:pt x="1034" y="901"/>
                    <a:pt x="1668" y="601"/>
                  </a:cubicBezTo>
                  <a:close/>
                  <a:moveTo>
                    <a:pt x="4370" y="1234"/>
                  </a:moveTo>
                  <a:cubicBezTo>
                    <a:pt x="4670" y="1601"/>
                    <a:pt x="4870" y="2102"/>
                    <a:pt x="4870" y="2635"/>
                  </a:cubicBezTo>
                  <a:cubicBezTo>
                    <a:pt x="4817" y="2609"/>
                    <a:pt x="4331" y="2517"/>
                    <a:pt x="3743" y="2517"/>
                  </a:cubicBezTo>
                  <a:cubicBezTo>
                    <a:pt x="3601" y="2517"/>
                    <a:pt x="3452" y="2522"/>
                    <a:pt x="3302" y="2535"/>
                  </a:cubicBezTo>
                  <a:cubicBezTo>
                    <a:pt x="3302" y="2502"/>
                    <a:pt x="3269" y="2469"/>
                    <a:pt x="3269" y="2435"/>
                  </a:cubicBezTo>
                  <a:cubicBezTo>
                    <a:pt x="3236" y="2335"/>
                    <a:pt x="3169" y="2202"/>
                    <a:pt x="3102" y="2102"/>
                  </a:cubicBezTo>
                  <a:cubicBezTo>
                    <a:pt x="3936" y="1768"/>
                    <a:pt x="4337" y="1301"/>
                    <a:pt x="4370" y="1234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5" y="2502"/>
                    <a:pt x="2869" y="2635"/>
                  </a:cubicBezTo>
                  <a:lnTo>
                    <a:pt x="2802" y="2669"/>
                  </a:lnTo>
                  <a:cubicBezTo>
                    <a:pt x="1635" y="3036"/>
                    <a:pt x="1001" y="4070"/>
                    <a:pt x="967" y="4137"/>
                  </a:cubicBezTo>
                  <a:cubicBezTo>
                    <a:pt x="601" y="3736"/>
                    <a:pt x="400" y="3236"/>
                    <a:pt x="400" y="2635"/>
                  </a:cubicBezTo>
                  <a:lnTo>
                    <a:pt x="400" y="2569"/>
                  </a:lnTo>
                  <a:cubicBezTo>
                    <a:pt x="417" y="2569"/>
                    <a:pt x="461" y="2570"/>
                    <a:pt x="527" y="2570"/>
                  </a:cubicBezTo>
                  <a:cubicBezTo>
                    <a:pt x="858" y="2570"/>
                    <a:pt x="1757" y="2547"/>
                    <a:pt x="2702" y="2269"/>
                  </a:cubicBezTo>
                  <a:close/>
                  <a:moveTo>
                    <a:pt x="3908" y="2871"/>
                  </a:moveTo>
                  <a:cubicBezTo>
                    <a:pt x="4414" y="2871"/>
                    <a:pt x="4785" y="2977"/>
                    <a:pt x="4837" y="3002"/>
                  </a:cubicBezTo>
                  <a:cubicBezTo>
                    <a:pt x="4737" y="3636"/>
                    <a:pt x="4403" y="4170"/>
                    <a:pt x="3903" y="4503"/>
                  </a:cubicBezTo>
                  <a:cubicBezTo>
                    <a:pt x="3870" y="4370"/>
                    <a:pt x="3736" y="3703"/>
                    <a:pt x="3436" y="2902"/>
                  </a:cubicBezTo>
                  <a:cubicBezTo>
                    <a:pt x="3602" y="2880"/>
                    <a:pt x="3760" y="2871"/>
                    <a:pt x="3908" y="2871"/>
                  </a:cubicBezTo>
                  <a:close/>
                  <a:moveTo>
                    <a:pt x="3036" y="3002"/>
                  </a:moveTo>
                  <a:cubicBezTo>
                    <a:pt x="3336" y="3836"/>
                    <a:pt x="3469" y="4503"/>
                    <a:pt x="3503" y="4704"/>
                  </a:cubicBezTo>
                  <a:cubicBezTo>
                    <a:pt x="3236" y="4837"/>
                    <a:pt x="2936" y="4904"/>
                    <a:pt x="2635" y="4904"/>
                  </a:cubicBezTo>
                  <a:cubicBezTo>
                    <a:pt x="2102" y="4904"/>
                    <a:pt x="1635" y="4704"/>
                    <a:pt x="1234" y="4403"/>
                  </a:cubicBezTo>
                  <a:cubicBezTo>
                    <a:pt x="1301" y="4337"/>
                    <a:pt x="1735" y="3469"/>
                    <a:pt x="3002" y="3002"/>
                  </a:cubicBezTo>
                  <a:close/>
                  <a:moveTo>
                    <a:pt x="2635" y="0"/>
                  </a:moveTo>
                  <a:cubicBezTo>
                    <a:pt x="1168" y="0"/>
                    <a:pt x="0" y="1201"/>
                    <a:pt x="0" y="2635"/>
                  </a:cubicBezTo>
                  <a:cubicBezTo>
                    <a:pt x="0" y="4103"/>
                    <a:pt x="1168" y="5271"/>
                    <a:pt x="2635" y="5271"/>
                  </a:cubicBezTo>
                  <a:cubicBezTo>
                    <a:pt x="4070" y="5271"/>
                    <a:pt x="5271" y="4103"/>
                    <a:pt x="5271" y="2635"/>
                  </a:cubicBezTo>
                  <a:cubicBezTo>
                    <a:pt x="5271" y="1201"/>
                    <a:pt x="4070" y="0"/>
                    <a:pt x="2635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6"/>
            <p:cNvSpPr/>
            <p:nvPr/>
          </p:nvSpPr>
          <p:spPr>
            <a:xfrm>
              <a:off x="7438150" y="4831250"/>
              <a:ext cx="125100" cy="110100"/>
            </a:xfrm>
            <a:custGeom>
              <a:rect b="b" l="l" r="r" t="t"/>
              <a:pathLst>
                <a:path extrusionOk="0" h="4404" w="5004">
                  <a:moveTo>
                    <a:pt x="3936" y="334"/>
                  </a:moveTo>
                  <a:lnTo>
                    <a:pt x="4236" y="634"/>
                  </a:lnTo>
                  <a:lnTo>
                    <a:pt x="734" y="634"/>
                  </a:lnTo>
                  <a:lnTo>
                    <a:pt x="1067" y="334"/>
                  </a:lnTo>
                  <a:close/>
                  <a:moveTo>
                    <a:pt x="2502" y="1568"/>
                  </a:moveTo>
                  <a:lnTo>
                    <a:pt x="4070" y="2836"/>
                  </a:lnTo>
                  <a:lnTo>
                    <a:pt x="3136" y="2836"/>
                  </a:lnTo>
                  <a:lnTo>
                    <a:pt x="3136" y="3770"/>
                  </a:lnTo>
                  <a:lnTo>
                    <a:pt x="1868" y="3770"/>
                  </a:lnTo>
                  <a:lnTo>
                    <a:pt x="1868" y="2836"/>
                  </a:lnTo>
                  <a:lnTo>
                    <a:pt x="934" y="2836"/>
                  </a:lnTo>
                  <a:lnTo>
                    <a:pt x="2502" y="1568"/>
                  </a:lnTo>
                  <a:close/>
                  <a:moveTo>
                    <a:pt x="934" y="0"/>
                  </a:moveTo>
                  <a:lnTo>
                    <a:pt x="0" y="934"/>
                  </a:lnTo>
                  <a:lnTo>
                    <a:pt x="0" y="4237"/>
                  </a:lnTo>
                  <a:cubicBezTo>
                    <a:pt x="0" y="4337"/>
                    <a:pt x="67" y="4403"/>
                    <a:pt x="167" y="4403"/>
                  </a:cubicBezTo>
                  <a:lnTo>
                    <a:pt x="4870" y="4403"/>
                  </a:lnTo>
                  <a:cubicBezTo>
                    <a:pt x="4937" y="4403"/>
                    <a:pt x="5004" y="4337"/>
                    <a:pt x="5004" y="4237"/>
                  </a:cubicBezTo>
                  <a:lnTo>
                    <a:pt x="5004" y="934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6"/>
            <p:cNvSpPr/>
            <p:nvPr/>
          </p:nvSpPr>
          <p:spPr>
            <a:xfrm>
              <a:off x="7170450" y="5043900"/>
              <a:ext cx="200175" cy="174975"/>
            </a:xfrm>
            <a:custGeom>
              <a:rect b="b" l="l" r="r" t="t"/>
              <a:pathLst>
                <a:path extrusionOk="0" h="6999" w="8007">
                  <a:moveTo>
                    <a:pt x="6739" y="1935"/>
                  </a:moveTo>
                  <a:cubicBezTo>
                    <a:pt x="6739" y="1935"/>
                    <a:pt x="6705" y="1935"/>
                    <a:pt x="6672" y="1968"/>
                  </a:cubicBezTo>
                  <a:cubicBezTo>
                    <a:pt x="6638" y="2002"/>
                    <a:pt x="6605" y="2068"/>
                    <a:pt x="6572" y="2169"/>
                  </a:cubicBezTo>
                  <a:cubicBezTo>
                    <a:pt x="6505" y="2335"/>
                    <a:pt x="6472" y="2602"/>
                    <a:pt x="6472" y="2869"/>
                  </a:cubicBezTo>
                  <a:cubicBezTo>
                    <a:pt x="6472" y="3136"/>
                    <a:pt x="6505" y="3369"/>
                    <a:pt x="6572" y="3536"/>
                  </a:cubicBezTo>
                  <a:cubicBezTo>
                    <a:pt x="6605" y="3636"/>
                    <a:pt x="6638" y="3703"/>
                    <a:pt x="6672" y="3736"/>
                  </a:cubicBezTo>
                  <a:cubicBezTo>
                    <a:pt x="6705" y="3770"/>
                    <a:pt x="6739" y="3803"/>
                    <a:pt x="6739" y="3803"/>
                  </a:cubicBezTo>
                  <a:cubicBezTo>
                    <a:pt x="6772" y="3803"/>
                    <a:pt x="6805" y="3770"/>
                    <a:pt x="6839" y="3736"/>
                  </a:cubicBezTo>
                  <a:cubicBezTo>
                    <a:pt x="6872" y="3703"/>
                    <a:pt x="6905" y="3636"/>
                    <a:pt x="6939" y="3536"/>
                  </a:cubicBezTo>
                  <a:cubicBezTo>
                    <a:pt x="7005" y="3369"/>
                    <a:pt x="7039" y="3136"/>
                    <a:pt x="7039" y="2869"/>
                  </a:cubicBezTo>
                  <a:cubicBezTo>
                    <a:pt x="7039" y="2602"/>
                    <a:pt x="7005" y="2335"/>
                    <a:pt x="6939" y="2169"/>
                  </a:cubicBezTo>
                  <a:cubicBezTo>
                    <a:pt x="6905" y="2068"/>
                    <a:pt x="6872" y="2002"/>
                    <a:pt x="6839" y="1968"/>
                  </a:cubicBezTo>
                  <a:cubicBezTo>
                    <a:pt x="6805" y="1935"/>
                    <a:pt x="6772" y="1935"/>
                    <a:pt x="6739" y="1935"/>
                  </a:cubicBezTo>
                  <a:close/>
                  <a:moveTo>
                    <a:pt x="2069" y="1702"/>
                  </a:moveTo>
                  <a:lnTo>
                    <a:pt x="2069" y="1702"/>
                  </a:lnTo>
                  <a:cubicBezTo>
                    <a:pt x="1668" y="1735"/>
                    <a:pt x="1368" y="1768"/>
                    <a:pt x="968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3"/>
                  </a:lnTo>
                  <a:lnTo>
                    <a:pt x="434" y="3937"/>
                  </a:lnTo>
                  <a:lnTo>
                    <a:pt x="968" y="3937"/>
                  </a:lnTo>
                  <a:cubicBezTo>
                    <a:pt x="1368" y="3937"/>
                    <a:pt x="1668" y="3970"/>
                    <a:pt x="2069" y="4003"/>
                  </a:cubicBezTo>
                  <a:cubicBezTo>
                    <a:pt x="2002" y="3670"/>
                    <a:pt x="1968" y="3269"/>
                    <a:pt x="1968" y="2869"/>
                  </a:cubicBezTo>
                  <a:cubicBezTo>
                    <a:pt x="1968" y="2469"/>
                    <a:pt x="2002" y="2068"/>
                    <a:pt x="2069" y="1702"/>
                  </a:cubicBezTo>
                  <a:close/>
                  <a:moveTo>
                    <a:pt x="6739" y="434"/>
                  </a:moveTo>
                  <a:cubicBezTo>
                    <a:pt x="6839" y="434"/>
                    <a:pt x="6905" y="501"/>
                    <a:pt x="6939" y="567"/>
                  </a:cubicBezTo>
                  <a:cubicBezTo>
                    <a:pt x="7039" y="667"/>
                    <a:pt x="7139" y="834"/>
                    <a:pt x="7239" y="1068"/>
                  </a:cubicBezTo>
                  <a:cubicBezTo>
                    <a:pt x="7406" y="1535"/>
                    <a:pt x="7506" y="2169"/>
                    <a:pt x="7506" y="2869"/>
                  </a:cubicBezTo>
                  <a:cubicBezTo>
                    <a:pt x="7506" y="3536"/>
                    <a:pt x="7406" y="4170"/>
                    <a:pt x="7239" y="4670"/>
                  </a:cubicBezTo>
                  <a:cubicBezTo>
                    <a:pt x="7139" y="4871"/>
                    <a:pt x="7039" y="5037"/>
                    <a:pt x="6939" y="5171"/>
                  </a:cubicBezTo>
                  <a:cubicBezTo>
                    <a:pt x="6905" y="5204"/>
                    <a:pt x="6839" y="5271"/>
                    <a:pt x="6739" y="5271"/>
                  </a:cubicBezTo>
                  <a:cubicBezTo>
                    <a:pt x="6672" y="5271"/>
                    <a:pt x="6605" y="5204"/>
                    <a:pt x="6572" y="5171"/>
                  </a:cubicBezTo>
                  <a:cubicBezTo>
                    <a:pt x="6472" y="5037"/>
                    <a:pt x="6372" y="4871"/>
                    <a:pt x="6272" y="4670"/>
                  </a:cubicBezTo>
                  <a:cubicBezTo>
                    <a:pt x="6105" y="4170"/>
                    <a:pt x="6005" y="3536"/>
                    <a:pt x="6005" y="2869"/>
                  </a:cubicBezTo>
                  <a:cubicBezTo>
                    <a:pt x="6005" y="2169"/>
                    <a:pt x="6105" y="1535"/>
                    <a:pt x="6272" y="1068"/>
                  </a:cubicBezTo>
                  <a:cubicBezTo>
                    <a:pt x="6372" y="834"/>
                    <a:pt x="6472" y="667"/>
                    <a:pt x="6572" y="567"/>
                  </a:cubicBezTo>
                  <a:cubicBezTo>
                    <a:pt x="6605" y="501"/>
                    <a:pt x="6672" y="434"/>
                    <a:pt x="6739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4" y="1134"/>
                    <a:pt x="2636" y="1601"/>
                  </a:cubicBezTo>
                  <a:cubicBezTo>
                    <a:pt x="2569" y="1968"/>
                    <a:pt x="2502" y="2369"/>
                    <a:pt x="2502" y="2869"/>
                  </a:cubicBezTo>
                  <a:cubicBezTo>
                    <a:pt x="2502" y="3336"/>
                    <a:pt x="2569" y="3770"/>
                    <a:pt x="2636" y="4137"/>
                  </a:cubicBezTo>
                  <a:cubicBezTo>
                    <a:pt x="4804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37"/>
                    <a:pt x="8006" y="2869"/>
                  </a:cubicBezTo>
                  <a:cubicBezTo>
                    <a:pt x="8006" y="1301"/>
                    <a:pt x="7539" y="0"/>
                    <a:pt x="6972" y="0"/>
                  </a:cubicBezTo>
                  <a:close/>
                  <a:moveTo>
                    <a:pt x="1868" y="4337"/>
                  </a:moveTo>
                  <a:lnTo>
                    <a:pt x="2502" y="6839"/>
                  </a:lnTo>
                  <a:cubicBezTo>
                    <a:pt x="2527" y="6936"/>
                    <a:pt x="2605" y="6998"/>
                    <a:pt x="2697" y="6998"/>
                  </a:cubicBezTo>
                  <a:cubicBezTo>
                    <a:pt x="2731" y="6998"/>
                    <a:pt x="2767" y="6990"/>
                    <a:pt x="2802" y="6972"/>
                  </a:cubicBezTo>
                  <a:lnTo>
                    <a:pt x="3736" y="6605"/>
                  </a:lnTo>
                  <a:cubicBezTo>
                    <a:pt x="3836" y="6572"/>
                    <a:pt x="3903" y="6438"/>
                    <a:pt x="3836" y="6305"/>
                  </a:cubicBezTo>
                  <a:lnTo>
                    <a:pt x="2869" y="4537"/>
                  </a:lnTo>
                  <a:lnTo>
                    <a:pt x="1868" y="4337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6"/>
            <p:cNvSpPr/>
            <p:nvPr/>
          </p:nvSpPr>
          <p:spPr>
            <a:xfrm>
              <a:off x="7517350" y="4772025"/>
              <a:ext cx="105100" cy="40900"/>
            </a:xfrm>
            <a:custGeom>
              <a:rect b="b" l="l" r="r" t="t"/>
              <a:pathLst>
                <a:path extrusionOk="0" h="1636" w="4204">
                  <a:moveTo>
                    <a:pt x="802" y="1"/>
                  </a:moveTo>
                  <a:cubicBezTo>
                    <a:pt x="368" y="1"/>
                    <a:pt x="1" y="368"/>
                    <a:pt x="1" y="801"/>
                  </a:cubicBezTo>
                  <a:lnTo>
                    <a:pt x="1" y="835"/>
                  </a:lnTo>
                  <a:cubicBezTo>
                    <a:pt x="1" y="1268"/>
                    <a:pt x="368" y="1635"/>
                    <a:pt x="802" y="1635"/>
                  </a:cubicBezTo>
                  <a:lnTo>
                    <a:pt x="1836" y="1635"/>
                  </a:lnTo>
                  <a:cubicBezTo>
                    <a:pt x="2303" y="1635"/>
                    <a:pt x="2670" y="1268"/>
                    <a:pt x="2670" y="835"/>
                  </a:cubicBezTo>
                  <a:lnTo>
                    <a:pt x="2670" y="801"/>
                  </a:lnTo>
                  <a:cubicBezTo>
                    <a:pt x="2670" y="768"/>
                    <a:pt x="2670" y="735"/>
                    <a:pt x="2670" y="701"/>
                  </a:cubicBezTo>
                  <a:lnTo>
                    <a:pt x="2303" y="701"/>
                  </a:lnTo>
                  <a:cubicBezTo>
                    <a:pt x="2303" y="735"/>
                    <a:pt x="2303" y="768"/>
                    <a:pt x="2303" y="801"/>
                  </a:cubicBezTo>
                  <a:lnTo>
                    <a:pt x="2303" y="835"/>
                  </a:lnTo>
                  <a:cubicBezTo>
                    <a:pt x="2303" y="1068"/>
                    <a:pt x="2102" y="1268"/>
                    <a:pt x="1869" y="1268"/>
                  </a:cubicBezTo>
                  <a:lnTo>
                    <a:pt x="835" y="1268"/>
                  </a:lnTo>
                  <a:cubicBezTo>
                    <a:pt x="568" y="1268"/>
                    <a:pt x="368" y="1068"/>
                    <a:pt x="368" y="835"/>
                  </a:cubicBezTo>
                  <a:lnTo>
                    <a:pt x="368" y="801"/>
                  </a:lnTo>
                  <a:cubicBezTo>
                    <a:pt x="368" y="568"/>
                    <a:pt x="568" y="368"/>
                    <a:pt x="835" y="368"/>
                  </a:cubicBezTo>
                  <a:lnTo>
                    <a:pt x="1302" y="368"/>
                  </a:lnTo>
                  <a:cubicBezTo>
                    <a:pt x="1335" y="234"/>
                    <a:pt x="1435" y="101"/>
                    <a:pt x="1535" y="1"/>
                  </a:cubicBezTo>
                  <a:close/>
                  <a:moveTo>
                    <a:pt x="2336" y="1"/>
                  </a:moveTo>
                  <a:cubicBezTo>
                    <a:pt x="1902" y="1"/>
                    <a:pt x="1535" y="368"/>
                    <a:pt x="1535" y="801"/>
                  </a:cubicBezTo>
                  <a:lnTo>
                    <a:pt x="1535" y="835"/>
                  </a:lnTo>
                  <a:cubicBezTo>
                    <a:pt x="1535" y="868"/>
                    <a:pt x="1535" y="902"/>
                    <a:pt x="1535" y="935"/>
                  </a:cubicBezTo>
                  <a:lnTo>
                    <a:pt x="1902" y="935"/>
                  </a:lnTo>
                  <a:cubicBezTo>
                    <a:pt x="1902" y="902"/>
                    <a:pt x="1902" y="868"/>
                    <a:pt x="1902" y="835"/>
                  </a:cubicBezTo>
                  <a:lnTo>
                    <a:pt x="1902" y="801"/>
                  </a:lnTo>
                  <a:cubicBezTo>
                    <a:pt x="1902" y="568"/>
                    <a:pt x="2102" y="368"/>
                    <a:pt x="2336" y="368"/>
                  </a:cubicBezTo>
                  <a:lnTo>
                    <a:pt x="3370" y="368"/>
                  </a:lnTo>
                  <a:cubicBezTo>
                    <a:pt x="3637" y="368"/>
                    <a:pt x="3837" y="568"/>
                    <a:pt x="3837" y="801"/>
                  </a:cubicBezTo>
                  <a:lnTo>
                    <a:pt x="3837" y="835"/>
                  </a:lnTo>
                  <a:cubicBezTo>
                    <a:pt x="3837" y="1068"/>
                    <a:pt x="3637" y="1268"/>
                    <a:pt x="3370" y="1268"/>
                  </a:cubicBezTo>
                  <a:lnTo>
                    <a:pt x="2903" y="1268"/>
                  </a:lnTo>
                  <a:cubicBezTo>
                    <a:pt x="2870" y="1402"/>
                    <a:pt x="2770" y="1535"/>
                    <a:pt x="2670" y="1635"/>
                  </a:cubicBezTo>
                  <a:lnTo>
                    <a:pt x="3370" y="1635"/>
                  </a:lnTo>
                  <a:cubicBezTo>
                    <a:pt x="3837" y="1635"/>
                    <a:pt x="4204" y="1268"/>
                    <a:pt x="4204" y="835"/>
                  </a:cubicBezTo>
                  <a:lnTo>
                    <a:pt x="4204" y="801"/>
                  </a:lnTo>
                  <a:cubicBezTo>
                    <a:pt x="4204" y="368"/>
                    <a:pt x="3837" y="1"/>
                    <a:pt x="33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6"/>
            <p:cNvSpPr/>
            <p:nvPr/>
          </p:nvSpPr>
          <p:spPr>
            <a:xfrm>
              <a:off x="7616600" y="4316700"/>
              <a:ext cx="113425" cy="112600"/>
            </a:xfrm>
            <a:custGeom>
              <a:rect b="b" l="l" r="r" t="t"/>
              <a:pathLst>
                <a:path extrusionOk="0" h="4504" w="4537">
                  <a:moveTo>
                    <a:pt x="2202" y="835"/>
                  </a:moveTo>
                  <a:lnTo>
                    <a:pt x="2102" y="2836"/>
                  </a:lnTo>
                  <a:cubicBezTo>
                    <a:pt x="2035" y="2836"/>
                    <a:pt x="2002" y="2903"/>
                    <a:pt x="2002" y="2970"/>
                  </a:cubicBezTo>
                  <a:lnTo>
                    <a:pt x="2002" y="3237"/>
                  </a:lnTo>
                  <a:cubicBezTo>
                    <a:pt x="2002" y="3337"/>
                    <a:pt x="2035" y="3403"/>
                    <a:pt x="2135" y="3403"/>
                  </a:cubicBezTo>
                  <a:lnTo>
                    <a:pt x="2402" y="3403"/>
                  </a:lnTo>
                  <a:cubicBezTo>
                    <a:pt x="2502" y="3403"/>
                    <a:pt x="2536" y="3337"/>
                    <a:pt x="2536" y="3237"/>
                  </a:cubicBezTo>
                  <a:lnTo>
                    <a:pt x="2536" y="2970"/>
                  </a:lnTo>
                  <a:cubicBezTo>
                    <a:pt x="2536" y="2903"/>
                    <a:pt x="2502" y="2836"/>
                    <a:pt x="2436" y="2836"/>
                  </a:cubicBezTo>
                  <a:lnTo>
                    <a:pt x="2335" y="835"/>
                  </a:lnTo>
                  <a:close/>
                  <a:moveTo>
                    <a:pt x="2269" y="568"/>
                  </a:moveTo>
                  <a:cubicBezTo>
                    <a:pt x="2736" y="568"/>
                    <a:pt x="3136" y="735"/>
                    <a:pt x="3470" y="1068"/>
                  </a:cubicBezTo>
                  <a:cubicBezTo>
                    <a:pt x="3736" y="1335"/>
                    <a:pt x="3903" y="1669"/>
                    <a:pt x="3937" y="2036"/>
                  </a:cubicBezTo>
                  <a:cubicBezTo>
                    <a:pt x="3470" y="2236"/>
                    <a:pt x="3103" y="2703"/>
                    <a:pt x="3103" y="3237"/>
                  </a:cubicBezTo>
                  <a:cubicBezTo>
                    <a:pt x="3103" y="3403"/>
                    <a:pt x="3136" y="3537"/>
                    <a:pt x="3203" y="3670"/>
                  </a:cubicBezTo>
                  <a:cubicBezTo>
                    <a:pt x="2903" y="3870"/>
                    <a:pt x="2602" y="3937"/>
                    <a:pt x="2269" y="3937"/>
                  </a:cubicBezTo>
                  <a:cubicBezTo>
                    <a:pt x="1935" y="3937"/>
                    <a:pt x="1602" y="3870"/>
                    <a:pt x="1335" y="3670"/>
                  </a:cubicBezTo>
                  <a:cubicBezTo>
                    <a:pt x="1401" y="3537"/>
                    <a:pt x="1435" y="3403"/>
                    <a:pt x="1435" y="3237"/>
                  </a:cubicBezTo>
                  <a:cubicBezTo>
                    <a:pt x="1435" y="2703"/>
                    <a:pt x="1068" y="2236"/>
                    <a:pt x="601" y="2036"/>
                  </a:cubicBezTo>
                  <a:cubicBezTo>
                    <a:pt x="634" y="1669"/>
                    <a:pt x="801" y="1335"/>
                    <a:pt x="1068" y="1068"/>
                  </a:cubicBezTo>
                  <a:cubicBezTo>
                    <a:pt x="1401" y="735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35" y="1"/>
                    <a:pt x="0" y="1002"/>
                    <a:pt x="0" y="2269"/>
                  </a:cubicBezTo>
                  <a:cubicBezTo>
                    <a:pt x="0" y="3503"/>
                    <a:pt x="1035" y="4504"/>
                    <a:pt x="2269" y="4504"/>
                  </a:cubicBezTo>
                  <a:cubicBezTo>
                    <a:pt x="3503" y="4504"/>
                    <a:pt x="4537" y="3503"/>
                    <a:pt x="4537" y="2269"/>
                  </a:cubicBezTo>
                  <a:cubicBezTo>
                    <a:pt x="4537" y="1002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6"/>
            <p:cNvSpPr/>
            <p:nvPr/>
          </p:nvSpPr>
          <p:spPr>
            <a:xfrm>
              <a:off x="7600750" y="4441800"/>
              <a:ext cx="100100" cy="79250"/>
            </a:xfrm>
            <a:custGeom>
              <a:rect b="b" l="l" r="r" t="t"/>
              <a:pathLst>
                <a:path extrusionOk="0" h="3170" w="4004">
                  <a:moveTo>
                    <a:pt x="3236" y="401"/>
                  </a:moveTo>
                  <a:lnTo>
                    <a:pt x="3570" y="768"/>
                  </a:lnTo>
                  <a:lnTo>
                    <a:pt x="1535" y="2736"/>
                  </a:lnTo>
                  <a:lnTo>
                    <a:pt x="401" y="1635"/>
                  </a:lnTo>
                  <a:lnTo>
                    <a:pt x="768" y="1301"/>
                  </a:lnTo>
                  <a:lnTo>
                    <a:pt x="1535" y="2069"/>
                  </a:lnTo>
                  <a:lnTo>
                    <a:pt x="3236" y="401"/>
                  </a:lnTo>
                  <a:close/>
                  <a:moveTo>
                    <a:pt x="3236" y="0"/>
                  </a:moveTo>
                  <a:lnTo>
                    <a:pt x="1535" y="1635"/>
                  </a:lnTo>
                  <a:lnTo>
                    <a:pt x="768" y="868"/>
                  </a:lnTo>
                  <a:lnTo>
                    <a:pt x="1" y="1635"/>
                  </a:lnTo>
                  <a:lnTo>
                    <a:pt x="1535" y="3169"/>
                  </a:lnTo>
                  <a:lnTo>
                    <a:pt x="4004" y="768"/>
                  </a:lnTo>
                  <a:lnTo>
                    <a:pt x="32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6"/>
            <p:cNvSpPr/>
            <p:nvPr/>
          </p:nvSpPr>
          <p:spPr>
            <a:xfrm>
              <a:off x="7432300" y="4598575"/>
              <a:ext cx="117600" cy="156800"/>
            </a:xfrm>
            <a:custGeom>
              <a:rect b="b" l="l" r="r" t="t"/>
              <a:pathLst>
                <a:path extrusionOk="0" h="6272" w="4704">
                  <a:moveTo>
                    <a:pt x="2736" y="368"/>
                  </a:moveTo>
                  <a:lnTo>
                    <a:pt x="2736" y="768"/>
                  </a:lnTo>
                  <a:lnTo>
                    <a:pt x="1935" y="768"/>
                  </a:lnTo>
                  <a:lnTo>
                    <a:pt x="1935" y="368"/>
                  </a:lnTo>
                  <a:close/>
                  <a:moveTo>
                    <a:pt x="1935" y="1"/>
                  </a:moveTo>
                  <a:cubicBezTo>
                    <a:pt x="1735" y="1"/>
                    <a:pt x="1568" y="167"/>
                    <a:pt x="1568" y="368"/>
                  </a:cubicBezTo>
                  <a:lnTo>
                    <a:pt x="1568" y="768"/>
                  </a:lnTo>
                  <a:lnTo>
                    <a:pt x="768" y="768"/>
                  </a:lnTo>
                  <a:lnTo>
                    <a:pt x="768" y="1568"/>
                  </a:lnTo>
                  <a:lnTo>
                    <a:pt x="3903" y="1568"/>
                  </a:lnTo>
                  <a:lnTo>
                    <a:pt x="3903" y="768"/>
                  </a:lnTo>
                  <a:lnTo>
                    <a:pt x="3136" y="768"/>
                  </a:lnTo>
                  <a:lnTo>
                    <a:pt x="3136" y="368"/>
                  </a:lnTo>
                  <a:cubicBezTo>
                    <a:pt x="3136" y="167"/>
                    <a:pt x="2936" y="1"/>
                    <a:pt x="2736" y="1"/>
                  </a:cubicBezTo>
                  <a:close/>
                  <a:moveTo>
                    <a:pt x="4304" y="4704"/>
                  </a:moveTo>
                  <a:lnTo>
                    <a:pt x="3136" y="5871"/>
                  </a:lnTo>
                  <a:lnTo>
                    <a:pt x="3136" y="4704"/>
                  </a:lnTo>
                  <a:close/>
                  <a:moveTo>
                    <a:pt x="201" y="768"/>
                  </a:moveTo>
                  <a:cubicBezTo>
                    <a:pt x="67" y="768"/>
                    <a:pt x="1" y="868"/>
                    <a:pt x="1" y="968"/>
                  </a:cubicBezTo>
                  <a:lnTo>
                    <a:pt x="1" y="6072"/>
                  </a:lnTo>
                  <a:cubicBezTo>
                    <a:pt x="1" y="6172"/>
                    <a:pt x="67" y="6272"/>
                    <a:pt x="201" y="6272"/>
                  </a:cubicBezTo>
                  <a:lnTo>
                    <a:pt x="3270" y="6272"/>
                  </a:lnTo>
                  <a:lnTo>
                    <a:pt x="4704" y="4837"/>
                  </a:lnTo>
                  <a:lnTo>
                    <a:pt x="4704" y="968"/>
                  </a:lnTo>
                  <a:cubicBezTo>
                    <a:pt x="4704" y="868"/>
                    <a:pt x="4604" y="768"/>
                    <a:pt x="4504" y="768"/>
                  </a:cubicBezTo>
                  <a:lnTo>
                    <a:pt x="4103" y="768"/>
                  </a:lnTo>
                  <a:lnTo>
                    <a:pt x="4103" y="1168"/>
                  </a:lnTo>
                  <a:lnTo>
                    <a:pt x="4304" y="1168"/>
                  </a:lnTo>
                  <a:lnTo>
                    <a:pt x="4304" y="4304"/>
                  </a:lnTo>
                  <a:lnTo>
                    <a:pt x="2736" y="4304"/>
                  </a:lnTo>
                  <a:lnTo>
                    <a:pt x="2736" y="5871"/>
                  </a:lnTo>
                  <a:lnTo>
                    <a:pt x="367" y="5871"/>
                  </a:lnTo>
                  <a:lnTo>
                    <a:pt x="367" y="1168"/>
                  </a:lnTo>
                  <a:lnTo>
                    <a:pt x="568" y="1168"/>
                  </a:lnTo>
                  <a:lnTo>
                    <a:pt x="568" y="7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6"/>
            <p:cNvSpPr/>
            <p:nvPr/>
          </p:nvSpPr>
          <p:spPr>
            <a:xfrm>
              <a:off x="7002000" y="4783700"/>
              <a:ext cx="401125" cy="226025"/>
            </a:xfrm>
            <a:custGeom>
              <a:rect b="b" l="l" r="r" t="t"/>
              <a:pathLst>
                <a:path extrusionOk="0" h="9041" w="16045">
                  <a:moveTo>
                    <a:pt x="10241" y="1"/>
                  </a:moveTo>
                  <a:cubicBezTo>
                    <a:pt x="9040" y="1"/>
                    <a:pt x="7973" y="535"/>
                    <a:pt x="7305" y="1402"/>
                  </a:cubicBezTo>
                  <a:cubicBezTo>
                    <a:pt x="6905" y="935"/>
                    <a:pt x="6305" y="601"/>
                    <a:pt x="5638" y="601"/>
                  </a:cubicBezTo>
                  <a:cubicBezTo>
                    <a:pt x="4470" y="601"/>
                    <a:pt x="3536" y="1535"/>
                    <a:pt x="3536" y="2703"/>
                  </a:cubicBezTo>
                  <a:cubicBezTo>
                    <a:pt x="3536" y="2803"/>
                    <a:pt x="3569" y="2903"/>
                    <a:pt x="3569" y="3003"/>
                  </a:cubicBezTo>
                  <a:cubicBezTo>
                    <a:pt x="3403" y="2970"/>
                    <a:pt x="3202" y="2936"/>
                    <a:pt x="3036" y="2936"/>
                  </a:cubicBezTo>
                  <a:cubicBezTo>
                    <a:pt x="1334" y="2936"/>
                    <a:pt x="0" y="4304"/>
                    <a:pt x="0" y="5972"/>
                  </a:cubicBezTo>
                  <a:cubicBezTo>
                    <a:pt x="0" y="7673"/>
                    <a:pt x="1334" y="9041"/>
                    <a:pt x="3036" y="9041"/>
                  </a:cubicBezTo>
                  <a:lnTo>
                    <a:pt x="13310" y="9041"/>
                  </a:lnTo>
                  <a:cubicBezTo>
                    <a:pt x="14844" y="9041"/>
                    <a:pt x="16045" y="7806"/>
                    <a:pt x="16045" y="6305"/>
                  </a:cubicBezTo>
                  <a:cubicBezTo>
                    <a:pt x="16045" y="5004"/>
                    <a:pt x="15178" y="3937"/>
                    <a:pt x="13977" y="3637"/>
                  </a:cubicBezTo>
                  <a:cubicBezTo>
                    <a:pt x="13910" y="1602"/>
                    <a:pt x="12276" y="1"/>
                    <a:pt x="1024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6"/>
            <p:cNvSpPr/>
            <p:nvPr/>
          </p:nvSpPr>
          <p:spPr>
            <a:xfrm>
              <a:off x="7427300" y="4196900"/>
              <a:ext cx="193500" cy="204900"/>
            </a:xfrm>
            <a:custGeom>
              <a:rect b="b" l="l" r="r" t="t"/>
              <a:pathLst>
                <a:path extrusionOk="0" h="8196" w="7740">
                  <a:moveTo>
                    <a:pt x="2570" y="0"/>
                  </a:moveTo>
                  <a:cubicBezTo>
                    <a:pt x="2358" y="0"/>
                    <a:pt x="2142" y="40"/>
                    <a:pt x="1935" y="123"/>
                  </a:cubicBezTo>
                  <a:cubicBezTo>
                    <a:pt x="1135" y="490"/>
                    <a:pt x="768" y="1457"/>
                    <a:pt x="1135" y="2291"/>
                  </a:cubicBezTo>
                  <a:cubicBezTo>
                    <a:pt x="1301" y="2725"/>
                    <a:pt x="1668" y="3058"/>
                    <a:pt x="2069" y="3192"/>
                  </a:cubicBezTo>
                  <a:cubicBezTo>
                    <a:pt x="2402" y="3325"/>
                    <a:pt x="2936" y="3659"/>
                    <a:pt x="3203" y="4026"/>
                  </a:cubicBezTo>
                  <a:cubicBezTo>
                    <a:pt x="2936" y="3992"/>
                    <a:pt x="2669" y="3926"/>
                    <a:pt x="2502" y="3859"/>
                  </a:cubicBezTo>
                  <a:cubicBezTo>
                    <a:pt x="2293" y="3772"/>
                    <a:pt x="2066" y="3721"/>
                    <a:pt x="1834" y="3721"/>
                  </a:cubicBezTo>
                  <a:cubicBezTo>
                    <a:pt x="1623" y="3721"/>
                    <a:pt x="1408" y="3763"/>
                    <a:pt x="1201" y="3859"/>
                  </a:cubicBezTo>
                  <a:cubicBezTo>
                    <a:pt x="367" y="4226"/>
                    <a:pt x="0" y="5193"/>
                    <a:pt x="367" y="6027"/>
                  </a:cubicBezTo>
                  <a:cubicBezTo>
                    <a:pt x="641" y="6650"/>
                    <a:pt x="1250" y="7031"/>
                    <a:pt x="1889" y="7031"/>
                  </a:cubicBezTo>
                  <a:cubicBezTo>
                    <a:pt x="2105" y="7031"/>
                    <a:pt x="2324" y="6987"/>
                    <a:pt x="2536" y="6894"/>
                  </a:cubicBezTo>
                  <a:cubicBezTo>
                    <a:pt x="2969" y="6728"/>
                    <a:pt x="3269" y="6361"/>
                    <a:pt x="3403" y="5960"/>
                  </a:cubicBezTo>
                  <a:cubicBezTo>
                    <a:pt x="3470" y="5760"/>
                    <a:pt x="3636" y="5527"/>
                    <a:pt x="3803" y="5260"/>
                  </a:cubicBezTo>
                  <a:lnTo>
                    <a:pt x="3803" y="5260"/>
                  </a:lnTo>
                  <a:cubicBezTo>
                    <a:pt x="4237" y="6361"/>
                    <a:pt x="4070" y="7361"/>
                    <a:pt x="3703" y="7895"/>
                  </a:cubicBezTo>
                  <a:lnTo>
                    <a:pt x="3803" y="8195"/>
                  </a:lnTo>
                  <a:lnTo>
                    <a:pt x="5204" y="7562"/>
                  </a:lnTo>
                  <a:lnTo>
                    <a:pt x="6605" y="6961"/>
                  </a:lnTo>
                  <a:lnTo>
                    <a:pt x="6472" y="6694"/>
                  </a:lnTo>
                  <a:cubicBezTo>
                    <a:pt x="5805" y="6594"/>
                    <a:pt x="4971" y="6027"/>
                    <a:pt x="4470" y="4960"/>
                  </a:cubicBezTo>
                  <a:lnTo>
                    <a:pt x="4470" y="4960"/>
                  </a:lnTo>
                  <a:cubicBezTo>
                    <a:pt x="4770" y="4993"/>
                    <a:pt x="5037" y="5060"/>
                    <a:pt x="5237" y="5160"/>
                  </a:cubicBezTo>
                  <a:cubicBezTo>
                    <a:pt x="5438" y="5243"/>
                    <a:pt x="5654" y="5285"/>
                    <a:pt x="5871" y="5285"/>
                  </a:cubicBezTo>
                  <a:cubicBezTo>
                    <a:pt x="6088" y="5285"/>
                    <a:pt x="6305" y="5243"/>
                    <a:pt x="6505" y="5160"/>
                  </a:cubicBezTo>
                  <a:cubicBezTo>
                    <a:pt x="7339" y="4793"/>
                    <a:pt x="7739" y="3826"/>
                    <a:pt x="7372" y="2958"/>
                  </a:cubicBezTo>
                  <a:cubicBezTo>
                    <a:pt x="7073" y="2335"/>
                    <a:pt x="6458" y="1954"/>
                    <a:pt x="5818" y="1954"/>
                  </a:cubicBezTo>
                  <a:cubicBezTo>
                    <a:pt x="5601" y="1954"/>
                    <a:pt x="5382" y="1998"/>
                    <a:pt x="5171" y="2091"/>
                  </a:cubicBezTo>
                  <a:cubicBezTo>
                    <a:pt x="4770" y="2291"/>
                    <a:pt x="4437" y="2625"/>
                    <a:pt x="4303" y="3058"/>
                  </a:cubicBezTo>
                  <a:cubicBezTo>
                    <a:pt x="4237" y="3225"/>
                    <a:pt x="4103" y="3459"/>
                    <a:pt x="3937" y="3692"/>
                  </a:cubicBezTo>
                  <a:cubicBezTo>
                    <a:pt x="3870" y="3258"/>
                    <a:pt x="3970" y="2625"/>
                    <a:pt x="4103" y="2291"/>
                  </a:cubicBezTo>
                  <a:cubicBezTo>
                    <a:pt x="4270" y="1891"/>
                    <a:pt x="4270" y="1424"/>
                    <a:pt x="4103" y="990"/>
                  </a:cubicBezTo>
                  <a:cubicBezTo>
                    <a:pt x="3827" y="363"/>
                    <a:pt x="3213" y="0"/>
                    <a:pt x="2570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6"/>
            <p:cNvSpPr/>
            <p:nvPr/>
          </p:nvSpPr>
          <p:spPr>
            <a:xfrm>
              <a:off x="7313050" y="4694475"/>
              <a:ext cx="98425" cy="102600"/>
            </a:xfrm>
            <a:custGeom>
              <a:rect b="b" l="l" r="r" t="t"/>
              <a:pathLst>
                <a:path extrusionOk="0" h="4104" w="3937">
                  <a:moveTo>
                    <a:pt x="1969" y="1235"/>
                  </a:moveTo>
                  <a:cubicBezTo>
                    <a:pt x="2402" y="1235"/>
                    <a:pt x="2769" y="1602"/>
                    <a:pt x="2769" y="2069"/>
                  </a:cubicBezTo>
                  <a:cubicBezTo>
                    <a:pt x="2769" y="2502"/>
                    <a:pt x="2402" y="2903"/>
                    <a:pt x="1969" y="2903"/>
                  </a:cubicBezTo>
                  <a:cubicBezTo>
                    <a:pt x="1502" y="2903"/>
                    <a:pt x="1135" y="2502"/>
                    <a:pt x="1135" y="2069"/>
                  </a:cubicBezTo>
                  <a:cubicBezTo>
                    <a:pt x="1135" y="1602"/>
                    <a:pt x="1502" y="1235"/>
                    <a:pt x="1969" y="1235"/>
                  </a:cubicBezTo>
                  <a:close/>
                  <a:moveTo>
                    <a:pt x="1568" y="1"/>
                  </a:moveTo>
                  <a:cubicBezTo>
                    <a:pt x="1568" y="167"/>
                    <a:pt x="1535" y="268"/>
                    <a:pt x="1468" y="401"/>
                  </a:cubicBezTo>
                  <a:cubicBezTo>
                    <a:pt x="1308" y="652"/>
                    <a:pt x="1039" y="794"/>
                    <a:pt x="767" y="794"/>
                  </a:cubicBezTo>
                  <a:cubicBezTo>
                    <a:pt x="642" y="794"/>
                    <a:pt x="516" y="764"/>
                    <a:pt x="401" y="701"/>
                  </a:cubicBezTo>
                  <a:lnTo>
                    <a:pt x="0" y="1402"/>
                  </a:lnTo>
                  <a:cubicBezTo>
                    <a:pt x="101" y="1468"/>
                    <a:pt x="201" y="1535"/>
                    <a:pt x="267" y="1669"/>
                  </a:cubicBezTo>
                  <a:cubicBezTo>
                    <a:pt x="501" y="2035"/>
                    <a:pt x="367" y="2502"/>
                    <a:pt x="0" y="2736"/>
                  </a:cubicBezTo>
                  <a:lnTo>
                    <a:pt x="401" y="3436"/>
                  </a:lnTo>
                  <a:cubicBezTo>
                    <a:pt x="501" y="3370"/>
                    <a:pt x="634" y="3336"/>
                    <a:pt x="768" y="3336"/>
                  </a:cubicBezTo>
                  <a:cubicBezTo>
                    <a:pt x="1201" y="3336"/>
                    <a:pt x="1568" y="3670"/>
                    <a:pt x="1568" y="4104"/>
                  </a:cubicBezTo>
                  <a:lnTo>
                    <a:pt x="2369" y="4104"/>
                  </a:lnTo>
                  <a:cubicBezTo>
                    <a:pt x="2369" y="3970"/>
                    <a:pt x="2402" y="3837"/>
                    <a:pt x="2469" y="3703"/>
                  </a:cubicBezTo>
                  <a:cubicBezTo>
                    <a:pt x="2601" y="3461"/>
                    <a:pt x="2849" y="3335"/>
                    <a:pt x="3118" y="3335"/>
                  </a:cubicBezTo>
                  <a:cubicBezTo>
                    <a:pt x="3257" y="3335"/>
                    <a:pt x="3400" y="3368"/>
                    <a:pt x="3536" y="3436"/>
                  </a:cubicBezTo>
                  <a:lnTo>
                    <a:pt x="3937" y="2736"/>
                  </a:lnTo>
                  <a:cubicBezTo>
                    <a:pt x="3803" y="2669"/>
                    <a:pt x="3703" y="2569"/>
                    <a:pt x="3636" y="2469"/>
                  </a:cubicBezTo>
                  <a:cubicBezTo>
                    <a:pt x="3436" y="2069"/>
                    <a:pt x="3570" y="1602"/>
                    <a:pt x="3937" y="1402"/>
                  </a:cubicBezTo>
                  <a:lnTo>
                    <a:pt x="3536" y="701"/>
                  </a:lnTo>
                  <a:cubicBezTo>
                    <a:pt x="3403" y="768"/>
                    <a:pt x="3269" y="801"/>
                    <a:pt x="3136" y="801"/>
                  </a:cubicBezTo>
                  <a:cubicBezTo>
                    <a:pt x="2702" y="801"/>
                    <a:pt x="2369" y="434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6"/>
            <p:cNvSpPr/>
            <p:nvPr/>
          </p:nvSpPr>
          <p:spPr>
            <a:xfrm>
              <a:off x="7396450" y="4429300"/>
              <a:ext cx="148450" cy="146775"/>
            </a:xfrm>
            <a:custGeom>
              <a:rect b="b" l="l" r="r" t="t"/>
              <a:pathLst>
                <a:path extrusionOk="0" h="5871" w="5938">
                  <a:moveTo>
                    <a:pt x="5204" y="0"/>
                  </a:moveTo>
                  <a:lnTo>
                    <a:pt x="2068" y="1268"/>
                  </a:lnTo>
                  <a:lnTo>
                    <a:pt x="1101" y="300"/>
                  </a:lnTo>
                  <a:cubicBezTo>
                    <a:pt x="916" y="115"/>
                    <a:pt x="693" y="19"/>
                    <a:pt x="503" y="19"/>
                  </a:cubicBezTo>
                  <a:cubicBezTo>
                    <a:pt x="384" y="19"/>
                    <a:pt x="277" y="57"/>
                    <a:pt x="200" y="134"/>
                  </a:cubicBezTo>
                  <a:cubicBezTo>
                    <a:pt x="0" y="334"/>
                    <a:pt x="67" y="734"/>
                    <a:pt x="367" y="1034"/>
                  </a:cubicBezTo>
                  <a:lnTo>
                    <a:pt x="1334" y="2002"/>
                  </a:lnTo>
                  <a:lnTo>
                    <a:pt x="67" y="5137"/>
                  </a:lnTo>
                  <a:lnTo>
                    <a:pt x="801" y="5871"/>
                  </a:lnTo>
                  <a:lnTo>
                    <a:pt x="2702" y="3369"/>
                  </a:lnTo>
                  <a:lnTo>
                    <a:pt x="3736" y="4403"/>
                  </a:lnTo>
                  <a:lnTo>
                    <a:pt x="3736" y="5871"/>
                  </a:lnTo>
                  <a:lnTo>
                    <a:pt x="4470" y="5871"/>
                  </a:lnTo>
                  <a:lnTo>
                    <a:pt x="4837" y="4770"/>
                  </a:lnTo>
                  <a:lnTo>
                    <a:pt x="5938" y="4403"/>
                  </a:lnTo>
                  <a:lnTo>
                    <a:pt x="5938" y="3669"/>
                  </a:lnTo>
                  <a:lnTo>
                    <a:pt x="4470" y="3669"/>
                  </a:lnTo>
                  <a:lnTo>
                    <a:pt x="3436" y="2635"/>
                  </a:lnTo>
                  <a:lnTo>
                    <a:pt x="5938" y="767"/>
                  </a:lnTo>
                  <a:lnTo>
                    <a:pt x="5204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6"/>
            <p:cNvSpPr/>
            <p:nvPr/>
          </p:nvSpPr>
          <p:spPr>
            <a:xfrm>
              <a:off x="7578250" y="4524675"/>
              <a:ext cx="50875" cy="92525"/>
            </a:xfrm>
            <a:custGeom>
              <a:rect b="b" l="l" r="r" t="t"/>
              <a:pathLst>
                <a:path extrusionOk="0" h="3701" w="2035">
                  <a:moveTo>
                    <a:pt x="836" y="0"/>
                  </a:moveTo>
                  <a:cubicBezTo>
                    <a:pt x="781" y="0"/>
                    <a:pt x="724" y="7"/>
                    <a:pt x="667" y="21"/>
                  </a:cubicBezTo>
                  <a:cubicBezTo>
                    <a:pt x="267" y="88"/>
                    <a:pt x="0" y="488"/>
                    <a:pt x="67" y="888"/>
                  </a:cubicBezTo>
                  <a:lnTo>
                    <a:pt x="267" y="1789"/>
                  </a:lnTo>
                  <a:cubicBezTo>
                    <a:pt x="326" y="2144"/>
                    <a:pt x="621" y="2367"/>
                    <a:pt x="966" y="2367"/>
                  </a:cubicBezTo>
                  <a:cubicBezTo>
                    <a:pt x="1010" y="2367"/>
                    <a:pt x="1055" y="2364"/>
                    <a:pt x="1101" y="2356"/>
                  </a:cubicBezTo>
                  <a:lnTo>
                    <a:pt x="1134" y="2356"/>
                  </a:lnTo>
                  <a:cubicBezTo>
                    <a:pt x="1168" y="2356"/>
                    <a:pt x="1201" y="2323"/>
                    <a:pt x="1234" y="2323"/>
                  </a:cubicBezTo>
                  <a:lnTo>
                    <a:pt x="1168" y="1989"/>
                  </a:lnTo>
                  <a:cubicBezTo>
                    <a:pt x="1134" y="2023"/>
                    <a:pt x="1101" y="2023"/>
                    <a:pt x="1067" y="2023"/>
                  </a:cubicBezTo>
                  <a:lnTo>
                    <a:pt x="1034" y="2023"/>
                  </a:lnTo>
                  <a:cubicBezTo>
                    <a:pt x="1013" y="2026"/>
                    <a:pt x="993" y="2028"/>
                    <a:pt x="972" y="2028"/>
                  </a:cubicBezTo>
                  <a:cubicBezTo>
                    <a:pt x="794" y="2028"/>
                    <a:pt x="627" y="1902"/>
                    <a:pt x="567" y="1722"/>
                  </a:cubicBezTo>
                  <a:lnTo>
                    <a:pt x="400" y="822"/>
                  </a:lnTo>
                  <a:cubicBezTo>
                    <a:pt x="367" y="588"/>
                    <a:pt x="500" y="388"/>
                    <a:pt x="734" y="355"/>
                  </a:cubicBezTo>
                  <a:cubicBezTo>
                    <a:pt x="764" y="345"/>
                    <a:pt x="796" y="340"/>
                    <a:pt x="827" y="340"/>
                  </a:cubicBezTo>
                  <a:cubicBezTo>
                    <a:pt x="1001" y="340"/>
                    <a:pt x="1173" y="485"/>
                    <a:pt x="1201" y="655"/>
                  </a:cubicBezTo>
                  <a:lnTo>
                    <a:pt x="1268" y="1055"/>
                  </a:lnTo>
                  <a:cubicBezTo>
                    <a:pt x="1401" y="1089"/>
                    <a:pt x="1534" y="1155"/>
                    <a:pt x="1635" y="1222"/>
                  </a:cubicBezTo>
                  <a:lnTo>
                    <a:pt x="1534" y="588"/>
                  </a:lnTo>
                  <a:cubicBezTo>
                    <a:pt x="1449" y="245"/>
                    <a:pt x="1167" y="0"/>
                    <a:pt x="836" y="0"/>
                  </a:cubicBezTo>
                  <a:close/>
                  <a:moveTo>
                    <a:pt x="1103" y="1334"/>
                  </a:moveTo>
                  <a:cubicBezTo>
                    <a:pt x="1048" y="1334"/>
                    <a:pt x="991" y="1341"/>
                    <a:pt x="934" y="1355"/>
                  </a:cubicBezTo>
                  <a:lnTo>
                    <a:pt x="901" y="1355"/>
                  </a:lnTo>
                  <a:cubicBezTo>
                    <a:pt x="867" y="1355"/>
                    <a:pt x="834" y="1355"/>
                    <a:pt x="834" y="1389"/>
                  </a:cubicBezTo>
                  <a:lnTo>
                    <a:pt x="901" y="1722"/>
                  </a:lnTo>
                  <a:cubicBezTo>
                    <a:pt x="901" y="1689"/>
                    <a:pt x="934" y="1689"/>
                    <a:pt x="967" y="1689"/>
                  </a:cubicBezTo>
                  <a:lnTo>
                    <a:pt x="1001" y="1656"/>
                  </a:lnTo>
                  <a:cubicBezTo>
                    <a:pt x="1021" y="1652"/>
                    <a:pt x="1042" y="1651"/>
                    <a:pt x="1063" y="1651"/>
                  </a:cubicBezTo>
                  <a:cubicBezTo>
                    <a:pt x="1246" y="1651"/>
                    <a:pt x="1438" y="1780"/>
                    <a:pt x="1468" y="1989"/>
                  </a:cubicBezTo>
                  <a:lnTo>
                    <a:pt x="1635" y="2890"/>
                  </a:lnTo>
                  <a:cubicBezTo>
                    <a:pt x="1668" y="3090"/>
                    <a:pt x="1534" y="3324"/>
                    <a:pt x="1334" y="3357"/>
                  </a:cubicBezTo>
                  <a:lnTo>
                    <a:pt x="1301" y="3357"/>
                  </a:lnTo>
                  <a:cubicBezTo>
                    <a:pt x="1280" y="3360"/>
                    <a:pt x="1260" y="3362"/>
                    <a:pt x="1239" y="3362"/>
                  </a:cubicBezTo>
                  <a:cubicBezTo>
                    <a:pt x="1061" y="3362"/>
                    <a:pt x="894" y="3236"/>
                    <a:pt x="834" y="3057"/>
                  </a:cubicBezTo>
                  <a:lnTo>
                    <a:pt x="767" y="2623"/>
                  </a:lnTo>
                  <a:cubicBezTo>
                    <a:pt x="634" y="2623"/>
                    <a:pt x="500" y="2556"/>
                    <a:pt x="400" y="2490"/>
                  </a:cubicBezTo>
                  <a:lnTo>
                    <a:pt x="400" y="2490"/>
                  </a:lnTo>
                  <a:lnTo>
                    <a:pt x="500" y="3123"/>
                  </a:lnTo>
                  <a:cubicBezTo>
                    <a:pt x="590" y="3452"/>
                    <a:pt x="894" y="3701"/>
                    <a:pt x="1244" y="3701"/>
                  </a:cubicBezTo>
                  <a:cubicBezTo>
                    <a:pt x="1285" y="3701"/>
                    <a:pt x="1326" y="3697"/>
                    <a:pt x="1368" y="3690"/>
                  </a:cubicBezTo>
                  <a:cubicBezTo>
                    <a:pt x="1768" y="3624"/>
                    <a:pt x="2035" y="3223"/>
                    <a:pt x="1968" y="2823"/>
                  </a:cubicBezTo>
                  <a:lnTo>
                    <a:pt x="1768" y="1923"/>
                  </a:lnTo>
                  <a:cubicBezTo>
                    <a:pt x="1711" y="1579"/>
                    <a:pt x="1433" y="1334"/>
                    <a:pt x="1103" y="13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6"/>
            <p:cNvSpPr/>
            <p:nvPr/>
          </p:nvSpPr>
          <p:spPr>
            <a:xfrm>
              <a:off x="7176275" y="4499350"/>
              <a:ext cx="194350" cy="194325"/>
            </a:xfrm>
            <a:custGeom>
              <a:rect b="b" l="l" r="r" t="t"/>
              <a:pathLst>
                <a:path extrusionOk="0" h="7773" w="7774">
                  <a:moveTo>
                    <a:pt x="7773" y="0"/>
                  </a:moveTo>
                  <a:lnTo>
                    <a:pt x="2403" y="1468"/>
                  </a:lnTo>
                  <a:lnTo>
                    <a:pt x="2403" y="2902"/>
                  </a:lnTo>
                  <a:lnTo>
                    <a:pt x="2403" y="5471"/>
                  </a:lnTo>
                  <a:cubicBezTo>
                    <a:pt x="2202" y="5404"/>
                    <a:pt x="1936" y="5337"/>
                    <a:pt x="1702" y="5337"/>
                  </a:cubicBezTo>
                  <a:cubicBezTo>
                    <a:pt x="735" y="5337"/>
                    <a:pt x="1" y="5904"/>
                    <a:pt x="1" y="6571"/>
                  </a:cubicBezTo>
                  <a:cubicBezTo>
                    <a:pt x="1" y="7239"/>
                    <a:pt x="735" y="7772"/>
                    <a:pt x="1702" y="7772"/>
                  </a:cubicBezTo>
                  <a:cubicBezTo>
                    <a:pt x="2636" y="7772"/>
                    <a:pt x="3403" y="7239"/>
                    <a:pt x="3403" y="6571"/>
                  </a:cubicBezTo>
                  <a:lnTo>
                    <a:pt x="3403" y="2936"/>
                  </a:lnTo>
                  <a:lnTo>
                    <a:pt x="6806" y="2002"/>
                  </a:lnTo>
                  <a:lnTo>
                    <a:pt x="6806" y="4503"/>
                  </a:lnTo>
                  <a:cubicBezTo>
                    <a:pt x="6572" y="4437"/>
                    <a:pt x="6339" y="4370"/>
                    <a:pt x="6072" y="4370"/>
                  </a:cubicBezTo>
                  <a:cubicBezTo>
                    <a:pt x="5138" y="4370"/>
                    <a:pt x="4371" y="4937"/>
                    <a:pt x="4371" y="5604"/>
                  </a:cubicBezTo>
                  <a:cubicBezTo>
                    <a:pt x="4371" y="6271"/>
                    <a:pt x="5138" y="6805"/>
                    <a:pt x="6072" y="6805"/>
                  </a:cubicBezTo>
                  <a:cubicBezTo>
                    <a:pt x="7006" y="6805"/>
                    <a:pt x="7773" y="6271"/>
                    <a:pt x="7773" y="5604"/>
                  </a:cubicBezTo>
                  <a:lnTo>
                    <a:pt x="7773" y="1468"/>
                  </a:lnTo>
                  <a:lnTo>
                    <a:pt x="7773" y="500"/>
                  </a:lnTo>
                  <a:lnTo>
                    <a:pt x="7773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6"/>
            <p:cNvSpPr/>
            <p:nvPr/>
          </p:nvSpPr>
          <p:spPr>
            <a:xfrm>
              <a:off x="7333900" y="4071525"/>
              <a:ext cx="136775" cy="192675"/>
            </a:xfrm>
            <a:custGeom>
              <a:rect b="b" l="l" r="r" t="t"/>
              <a:pathLst>
                <a:path extrusionOk="0" h="7707" w="5471">
                  <a:moveTo>
                    <a:pt x="5071" y="3503"/>
                  </a:moveTo>
                  <a:cubicBezTo>
                    <a:pt x="4871" y="3503"/>
                    <a:pt x="4704" y="3670"/>
                    <a:pt x="4704" y="3904"/>
                  </a:cubicBezTo>
                  <a:cubicBezTo>
                    <a:pt x="4670" y="4104"/>
                    <a:pt x="4871" y="4271"/>
                    <a:pt x="5071" y="4304"/>
                  </a:cubicBezTo>
                  <a:cubicBezTo>
                    <a:pt x="5304" y="4304"/>
                    <a:pt x="5471" y="4104"/>
                    <a:pt x="5471" y="3904"/>
                  </a:cubicBezTo>
                  <a:cubicBezTo>
                    <a:pt x="5471" y="3703"/>
                    <a:pt x="5304" y="3503"/>
                    <a:pt x="5071" y="3503"/>
                  </a:cubicBezTo>
                  <a:close/>
                  <a:moveTo>
                    <a:pt x="3836" y="2236"/>
                  </a:moveTo>
                  <a:cubicBezTo>
                    <a:pt x="3403" y="2636"/>
                    <a:pt x="3136" y="3236"/>
                    <a:pt x="3136" y="3870"/>
                  </a:cubicBezTo>
                  <a:cubicBezTo>
                    <a:pt x="3103" y="4504"/>
                    <a:pt x="3369" y="5104"/>
                    <a:pt x="3803" y="5538"/>
                  </a:cubicBezTo>
                  <a:lnTo>
                    <a:pt x="4337" y="5004"/>
                  </a:lnTo>
                  <a:cubicBezTo>
                    <a:pt x="4070" y="4704"/>
                    <a:pt x="3903" y="4304"/>
                    <a:pt x="3903" y="3870"/>
                  </a:cubicBezTo>
                  <a:cubicBezTo>
                    <a:pt x="3903" y="3437"/>
                    <a:pt x="4103" y="3070"/>
                    <a:pt x="4370" y="2769"/>
                  </a:cubicBezTo>
                  <a:lnTo>
                    <a:pt x="3836" y="2236"/>
                  </a:lnTo>
                  <a:close/>
                  <a:moveTo>
                    <a:pt x="2736" y="1102"/>
                  </a:moveTo>
                  <a:cubicBezTo>
                    <a:pt x="2002" y="1835"/>
                    <a:pt x="1568" y="2803"/>
                    <a:pt x="1568" y="3870"/>
                  </a:cubicBezTo>
                  <a:cubicBezTo>
                    <a:pt x="1568" y="4904"/>
                    <a:pt x="1935" y="5872"/>
                    <a:pt x="2669" y="6639"/>
                  </a:cubicBezTo>
                  <a:lnTo>
                    <a:pt x="3236" y="6072"/>
                  </a:lnTo>
                  <a:cubicBezTo>
                    <a:pt x="2636" y="5505"/>
                    <a:pt x="2335" y="4704"/>
                    <a:pt x="2335" y="3870"/>
                  </a:cubicBezTo>
                  <a:cubicBezTo>
                    <a:pt x="2369" y="3036"/>
                    <a:pt x="2702" y="2269"/>
                    <a:pt x="3303" y="1669"/>
                  </a:cubicBezTo>
                  <a:lnTo>
                    <a:pt x="2736" y="1102"/>
                  </a:lnTo>
                  <a:close/>
                  <a:moveTo>
                    <a:pt x="1668" y="1"/>
                  </a:moveTo>
                  <a:cubicBezTo>
                    <a:pt x="1135" y="501"/>
                    <a:pt x="734" y="1068"/>
                    <a:pt x="467" y="1702"/>
                  </a:cubicBezTo>
                  <a:cubicBezTo>
                    <a:pt x="167" y="2369"/>
                    <a:pt x="0" y="3103"/>
                    <a:pt x="0" y="3837"/>
                  </a:cubicBezTo>
                  <a:cubicBezTo>
                    <a:pt x="0" y="4571"/>
                    <a:pt x="134" y="5305"/>
                    <a:pt x="401" y="5972"/>
                  </a:cubicBezTo>
                  <a:cubicBezTo>
                    <a:pt x="668" y="6639"/>
                    <a:pt x="1068" y="7206"/>
                    <a:pt x="1568" y="7706"/>
                  </a:cubicBezTo>
                  <a:lnTo>
                    <a:pt x="2135" y="7173"/>
                  </a:lnTo>
                  <a:cubicBezTo>
                    <a:pt x="1235" y="6272"/>
                    <a:pt x="768" y="5104"/>
                    <a:pt x="801" y="3837"/>
                  </a:cubicBezTo>
                  <a:cubicBezTo>
                    <a:pt x="801" y="2603"/>
                    <a:pt x="1301" y="1435"/>
                    <a:pt x="2202" y="568"/>
                  </a:cubicBezTo>
                  <a:lnTo>
                    <a:pt x="1668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6"/>
            <p:cNvSpPr/>
            <p:nvPr/>
          </p:nvSpPr>
          <p:spPr>
            <a:xfrm>
              <a:off x="7283025" y="4279175"/>
              <a:ext cx="131775" cy="132625"/>
            </a:xfrm>
            <a:custGeom>
              <a:rect b="b" l="l" r="r" t="t"/>
              <a:pathLst>
                <a:path extrusionOk="0" h="5305" w="5271">
                  <a:moveTo>
                    <a:pt x="1001" y="468"/>
                  </a:moveTo>
                  <a:lnTo>
                    <a:pt x="1001" y="1002"/>
                  </a:lnTo>
                  <a:lnTo>
                    <a:pt x="468" y="1002"/>
                  </a:lnTo>
                  <a:lnTo>
                    <a:pt x="1001" y="468"/>
                  </a:lnTo>
                  <a:close/>
                  <a:moveTo>
                    <a:pt x="2969" y="1802"/>
                  </a:moveTo>
                  <a:lnTo>
                    <a:pt x="2969" y="2336"/>
                  </a:lnTo>
                  <a:lnTo>
                    <a:pt x="2436" y="2336"/>
                  </a:lnTo>
                  <a:lnTo>
                    <a:pt x="2969" y="1802"/>
                  </a:lnTo>
                  <a:close/>
                  <a:moveTo>
                    <a:pt x="1335" y="334"/>
                  </a:moveTo>
                  <a:lnTo>
                    <a:pt x="2969" y="368"/>
                  </a:lnTo>
                  <a:lnTo>
                    <a:pt x="2969" y="1335"/>
                  </a:lnTo>
                  <a:lnTo>
                    <a:pt x="1969" y="2302"/>
                  </a:lnTo>
                  <a:lnTo>
                    <a:pt x="1969" y="3637"/>
                  </a:lnTo>
                  <a:lnTo>
                    <a:pt x="334" y="3603"/>
                  </a:lnTo>
                  <a:lnTo>
                    <a:pt x="334" y="1302"/>
                  </a:lnTo>
                  <a:lnTo>
                    <a:pt x="1335" y="1335"/>
                  </a:lnTo>
                  <a:lnTo>
                    <a:pt x="1335" y="334"/>
                  </a:lnTo>
                  <a:close/>
                  <a:moveTo>
                    <a:pt x="4937" y="1669"/>
                  </a:moveTo>
                  <a:lnTo>
                    <a:pt x="4904" y="4971"/>
                  </a:lnTo>
                  <a:lnTo>
                    <a:pt x="2269" y="4938"/>
                  </a:lnTo>
                  <a:lnTo>
                    <a:pt x="2302" y="2636"/>
                  </a:lnTo>
                  <a:lnTo>
                    <a:pt x="3270" y="2636"/>
                  </a:lnTo>
                  <a:lnTo>
                    <a:pt x="3303" y="1669"/>
                  </a:lnTo>
                  <a:close/>
                  <a:moveTo>
                    <a:pt x="1001" y="1"/>
                  </a:moveTo>
                  <a:lnTo>
                    <a:pt x="1" y="968"/>
                  </a:lnTo>
                  <a:lnTo>
                    <a:pt x="1" y="3937"/>
                  </a:lnTo>
                  <a:lnTo>
                    <a:pt x="1969" y="3937"/>
                  </a:lnTo>
                  <a:lnTo>
                    <a:pt x="1935" y="5271"/>
                  </a:lnTo>
                  <a:lnTo>
                    <a:pt x="5238" y="5305"/>
                  </a:lnTo>
                  <a:lnTo>
                    <a:pt x="5271" y="1368"/>
                  </a:lnTo>
                  <a:lnTo>
                    <a:pt x="3303" y="1335"/>
                  </a:lnTo>
                  <a:lnTo>
                    <a:pt x="3303" y="3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6"/>
            <p:cNvSpPr/>
            <p:nvPr/>
          </p:nvSpPr>
          <p:spPr>
            <a:xfrm>
              <a:off x="7110400" y="5236425"/>
              <a:ext cx="216025" cy="180000"/>
            </a:xfrm>
            <a:custGeom>
              <a:rect b="b" l="l" r="r" t="t"/>
              <a:pathLst>
                <a:path extrusionOk="0" h="7200" w="8641">
                  <a:moveTo>
                    <a:pt x="6674" y="463"/>
                  </a:moveTo>
                  <a:cubicBezTo>
                    <a:pt x="6782" y="463"/>
                    <a:pt x="6878" y="528"/>
                    <a:pt x="6906" y="639"/>
                  </a:cubicBezTo>
                  <a:lnTo>
                    <a:pt x="7106" y="1306"/>
                  </a:lnTo>
                  <a:lnTo>
                    <a:pt x="768" y="3174"/>
                  </a:lnTo>
                  <a:lnTo>
                    <a:pt x="568" y="2473"/>
                  </a:lnTo>
                  <a:cubicBezTo>
                    <a:pt x="534" y="2373"/>
                    <a:pt x="601" y="2240"/>
                    <a:pt x="735" y="2206"/>
                  </a:cubicBezTo>
                  <a:lnTo>
                    <a:pt x="6605" y="472"/>
                  </a:lnTo>
                  <a:cubicBezTo>
                    <a:pt x="6628" y="466"/>
                    <a:pt x="6651" y="463"/>
                    <a:pt x="6674" y="463"/>
                  </a:cubicBezTo>
                  <a:close/>
                  <a:moveTo>
                    <a:pt x="4137" y="4608"/>
                  </a:moveTo>
                  <a:lnTo>
                    <a:pt x="3703" y="4775"/>
                  </a:lnTo>
                  <a:lnTo>
                    <a:pt x="3937" y="5676"/>
                  </a:lnTo>
                  <a:lnTo>
                    <a:pt x="4404" y="5542"/>
                  </a:lnTo>
                  <a:lnTo>
                    <a:pt x="4137" y="4608"/>
                  </a:lnTo>
                  <a:close/>
                  <a:moveTo>
                    <a:pt x="3236" y="4908"/>
                  </a:moveTo>
                  <a:lnTo>
                    <a:pt x="2769" y="5042"/>
                  </a:lnTo>
                  <a:lnTo>
                    <a:pt x="3036" y="5942"/>
                  </a:lnTo>
                  <a:lnTo>
                    <a:pt x="3503" y="5809"/>
                  </a:lnTo>
                  <a:lnTo>
                    <a:pt x="3236" y="4908"/>
                  </a:lnTo>
                  <a:close/>
                  <a:moveTo>
                    <a:pt x="2336" y="5142"/>
                  </a:moveTo>
                  <a:lnTo>
                    <a:pt x="1869" y="5275"/>
                  </a:lnTo>
                  <a:lnTo>
                    <a:pt x="2136" y="6209"/>
                  </a:lnTo>
                  <a:lnTo>
                    <a:pt x="2603" y="6043"/>
                  </a:lnTo>
                  <a:lnTo>
                    <a:pt x="2336" y="5142"/>
                  </a:lnTo>
                  <a:close/>
                  <a:moveTo>
                    <a:pt x="7473" y="2673"/>
                  </a:moveTo>
                  <a:lnTo>
                    <a:pt x="8073" y="4708"/>
                  </a:lnTo>
                  <a:cubicBezTo>
                    <a:pt x="8106" y="4808"/>
                    <a:pt x="8040" y="4942"/>
                    <a:pt x="7940" y="5008"/>
                  </a:cubicBezTo>
                  <a:lnTo>
                    <a:pt x="2035" y="6710"/>
                  </a:lnTo>
                  <a:cubicBezTo>
                    <a:pt x="2018" y="6715"/>
                    <a:pt x="2000" y="6718"/>
                    <a:pt x="1982" y="6718"/>
                  </a:cubicBezTo>
                  <a:cubicBezTo>
                    <a:pt x="1893" y="6718"/>
                    <a:pt x="1796" y="6653"/>
                    <a:pt x="1769" y="6543"/>
                  </a:cubicBezTo>
                  <a:lnTo>
                    <a:pt x="1168" y="4508"/>
                  </a:lnTo>
                  <a:lnTo>
                    <a:pt x="7473" y="2673"/>
                  </a:lnTo>
                  <a:close/>
                  <a:moveTo>
                    <a:pt x="6687" y="0"/>
                  </a:moveTo>
                  <a:cubicBezTo>
                    <a:pt x="6615" y="0"/>
                    <a:pt x="6543" y="12"/>
                    <a:pt x="6472" y="38"/>
                  </a:cubicBezTo>
                  <a:lnTo>
                    <a:pt x="601" y="1739"/>
                  </a:lnTo>
                  <a:cubicBezTo>
                    <a:pt x="234" y="1840"/>
                    <a:pt x="1" y="2240"/>
                    <a:pt x="101" y="2607"/>
                  </a:cubicBezTo>
                  <a:lnTo>
                    <a:pt x="1302" y="6676"/>
                  </a:lnTo>
                  <a:cubicBezTo>
                    <a:pt x="1386" y="6985"/>
                    <a:pt x="1683" y="7200"/>
                    <a:pt x="1994" y="7200"/>
                  </a:cubicBezTo>
                  <a:cubicBezTo>
                    <a:pt x="2052" y="7200"/>
                    <a:pt x="2111" y="7192"/>
                    <a:pt x="2169" y="7177"/>
                  </a:cubicBezTo>
                  <a:lnTo>
                    <a:pt x="8040" y="5442"/>
                  </a:lnTo>
                  <a:cubicBezTo>
                    <a:pt x="8440" y="5342"/>
                    <a:pt x="8640" y="4942"/>
                    <a:pt x="8540" y="4575"/>
                  </a:cubicBezTo>
                  <a:lnTo>
                    <a:pt x="7339" y="505"/>
                  </a:lnTo>
                  <a:cubicBezTo>
                    <a:pt x="7259" y="209"/>
                    <a:pt x="6983" y="0"/>
                    <a:pt x="668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6"/>
            <p:cNvSpPr/>
            <p:nvPr/>
          </p:nvSpPr>
          <p:spPr>
            <a:xfrm>
              <a:off x="7191300" y="3897250"/>
              <a:ext cx="192775" cy="202650"/>
            </a:xfrm>
            <a:custGeom>
              <a:rect b="b" l="l" r="r" t="t"/>
              <a:pathLst>
                <a:path extrusionOk="0" h="8106" w="7711">
                  <a:moveTo>
                    <a:pt x="3036" y="0"/>
                  </a:moveTo>
                  <a:lnTo>
                    <a:pt x="0" y="3036"/>
                  </a:lnTo>
                  <a:lnTo>
                    <a:pt x="3036" y="6071"/>
                  </a:lnTo>
                  <a:lnTo>
                    <a:pt x="3036" y="4070"/>
                  </a:lnTo>
                  <a:cubicBezTo>
                    <a:pt x="3083" y="4069"/>
                    <a:pt x="3129" y="4068"/>
                    <a:pt x="3175" y="4068"/>
                  </a:cubicBezTo>
                  <a:cubicBezTo>
                    <a:pt x="6567" y="4068"/>
                    <a:pt x="6393" y="6493"/>
                    <a:pt x="5504" y="8106"/>
                  </a:cubicBezTo>
                  <a:cubicBezTo>
                    <a:pt x="7710" y="5735"/>
                    <a:pt x="7284" y="1966"/>
                    <a:pt x="3197" y="1966"/>
                  </a:cubicBezTo>
                  <a:cubicBezTo>
                    <a:pt x="3144" y="1966"/>
                    <a:pt x="3090" y="1967"/>
                    <a:pt x="3036" y="1968"/>
                  </a:cubicBezTo>
                  <a:lnTo>
                    <a:pt x="303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6"/>
            <p:cNvSpPr/>
            <p:nvPr/>
          </p:nvSpPr>
          <p:spPr>
            <a:xfrm>
              <a:off x="7135425" y="4051525"/>
              <a:ext cx="180150" cy="127300"/>
            </a:xfrm>
            <a:custGeom>
              <a:rect b="b" l="l" r="r" t="t"/>
              <a:pathLst>
                <a:path extrusionOk="0" h="5092" w="7206">
                  <a:moveTo>
                    <a:pt x="1435" y="434"/>
                  </a:moveTo>
                  <a:lnTo>
                    <a:pt x="3803" y="1735"/>
                  </a:lnTo>
                  <a:lnTo>
                    <a:pt x="3603" y="2068"/>
                  </a:lnTo>
                  <a:lnTo>
                    <a:pt x="1235" y="801"/>
                  </a:lnTo>
                  <a:lnTo>
                    <a:pt x="1435" y="434"/>
                  </a:lnTo>
                  <a:close/>
                  <a:moveTo>
                    <a:pt x="5992" y="1922"/>
                  </a:moveTo>
                  <a:cubicBezTo>
                    <a:pt x="6019" y="1922"/>
                    <a:pt x="6046" y="1927"/>
                    <a:pt x="6071" y="1935"/>
                  </a:cubicBezTo>
                  <a:lnTo>
                    <a:pt x="6405" y="2135"/>
                  </a:lnTo>
                  <a:cubicBezTo>
                    <a:pt x="6505" y="2168"/>
                    <a:pt x="6538" y="2302"/>
                    <a:pt x="6505" y="2402"/>
                  </a:cubicBezTo>
                  <a:lnTo>
                    <a:pt x="5371" y="4470"/>
                  </a:lnTo>
                  <a:cubicBezTo>
                    <a:pt x="5328" y="4535"/>
                    <a:pt x="5271" y="4572"/>
                    <a:pt x="5209" y="4572"/>
                  </a:cubicBezTo>
                  <a:cubicBezTo>
                    <a:pt x="5175" y="4572"/>
                    <a:pt x="5139" y="4560"/>
                    <a:pt x="5104" y="4537"/>
                  </a:cubicBezTo>
                  <a:lnTo>
                    <a:pt x="4770" y="4370"/>
                  </a:lnTo>
                  <a:cubicBezTo>
                    <a:pt x="4670" y="4303"/>
                    <a:pt x="4637" y="4170"/>
                    <a:pt x="4670" y="4103"/>
                  </a:cubicBezTo>
                  <a:lnTo>
                    <a:pt x="5805" y="2035"/>
                  </a:lnTo>
                  <a:cubicBezTo>
                    <a:pt x="5830" y="1960"/>
                    <a:pt x="5911" y="1922"/>
                    <a:pt x="5992" y="1922"/>
                  </a:cubicBezTo>
                  <a:close/>
                  <a:moveTo>
                    <a:pt x="1368" y="0"/>
                  </a:moveTo>
                  <a:lnTo>
                    <a:pt x="0" y="200"/>
                  </a:lnTo>
                  <a:lnTo>
                    <a:pt x="334" y="1335"/>
                  </a:lnTo>
                  <a:lnTo>
                    <a:pt x="701" y="1201"/>
                  </a:lnTo>
                  <a:lnTo>
                    <a:pt x="934" y="1968"/>
                  </a:lnTo>
                  <a:lnTo>
                    <a:pt x="1668" y="1735"/>
                  </a:lnTo>
                  <a:lnTo>
                    <a:pt x="1902" y="2502"/>
                  </a:lnTo>
                  <a:lnTo>
                    <a:pt x="2636" y="2269"/>
                  </a:lnTo>
                  <a:lnTo>
                    <a:pt x="2869" y="3036"/>
                  </a:lnTo>
                  <a:lnTo>
                    <a:pt x="3303" y="2902"/>
                  </a:lnTo>
                  <a:lnTo>
                    <a:pt x="3303" y="2902"/>
                  </a:lnTo>
                  <a:cubicBezTo>
                    <a:pt x="3269" y="2936"/>
                    <a:pt x="3269" y="3002"/>
                    <a:pt x="3269" y="3036"/>
                  </a:cubicBezTo>
                  <a:lnTo>
                    <a:pt x="3103" y="3970"/>
                  </a:lnTo>
                  <a:cubicBezTo>
                    <a:pt x="3036" y="4203"/>
                    <a:pt x="3203" y="4403"/>
                    <a:pt x="3403" y="4470"/>
                  </a:cubicBezTo>
                  <a:lnTo>
                    <a:pt x="5338" y="5071"/>
                  </a:lnTo>
                  <a:cubicBezTo>
                    <a:pt x="5380" y="5085"/>
                    <a:pt x="5426" y="5091"/>
                    <a:pt x="5473" y="5091"/>
                  </a:cubicBezTo>
                  <a:cubicBezTo>
                    <a:pt x="5644" y="5091"/>
                    <a:pt x="5826" y="5002"/>
                    <a:pt x="5905" y="4870"/>
                  </a:cubicBezTo>
                  <a:lnTo>
                    <a:pt x="6305" y="4070"/>
                  </a:lnTo>
                  <a:cubicBezTo>
                    <a:pt x="6405" y="3903"/>
                    <a:pt x="6572" y="3603"/>
                    <a:pt x="6705" y="3403"/>
                  </a:cubicBezTo>
                  <a:lnTo>
                    <a:pt x="7105" y="2635"/>
                  </a:lnTo>
                  <a:cubicBezTo>
                    <a:pt x="7206" y="2435"/>
                    <a:pt x="7172" y="2168"/>
                    <a:pt x="7005" y="2035"/>
                  </a:cubicBezTo>
                  <a:lnTo>
                    <a:pt x="5438" y="734"/>
                  </a:lnTo>
                  <a:cubicBezTo>
                    <a:pt x="5354" y="667"/>
                    <a:pt x="5246" y="634"/>
                    <a:pt x="5137" y="634"/>
                  </a:cubicBezTo>
                  <a:cubicBezTo>
                    <a:pt x="5029" y="634"/>
                    <a:pt x="4921" y="667"/>
                    <a:pt x="4837" y="734"/>
                  </a:cubicBezTo>
                  <a:lnTo>
                    <a:pt x="4137" y="1401"/>
                  </a:lnTo>
                  <a:cubicBezTo>
                    <a:pt x="4137" y="1435"/>
                    <a:pt x="4103" y="1435"/>
                    <a:pt x="4070" y="1468"/>
                  </a:cubicBezTo>
                  <a:lnTo>
                    <a:pt x="136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6"/>
            <p:cNvSpPr/>
            <p:nvPr/>
          </p:nvSpPr>
          <p:spPr>
            <a:xfrm>
              <a:off x="7007000" y="5122275"/>
              <a:ext cx="145125" cy="126800"/>
            </a:xfrm>
            <a:custGeom>
              <a:rect b="b" l="l" r="r" t="t"/>
              <a:pathLst>
                <a:path extrusionOk="0" h="5072" w="5805">
                  <a:moveTo>
                    <a:pt x="4570" y="368"/>
                  </a:moveTo>
                  <a:lnTo>
                    <a:pt x="4937" y="735"/>
                  </a:lnTo>
                  <a:lnTo>
                    <a:pt x="901" y="735"/>
                  </a:lnTo>
                  <a:lnTo>
                    <a:pt x="1235" y="368"/>
                  </a:lnTo>
                  <a:close/>
                  <a:moveTo>
                    <a:pt x="3636" y="1802"/>
                  </a:moveTo>
                  <a:lnTo>
                    <a:pt x="3636" y="2903"/>
                  </a:lnTo>
                  <a:lnTo>
                    <a:pt x="4737" y="2903"/>
                  </a:lnTo>
                  <a:lnTo>
                    <a:pt x="2902" y="4337"/>
                  </a:lnTo>
                  <a:lnTo>
                    <a:pt x="1101" y="2903"/>
                  </a:lnTo>
                  <a:lnTo>
                    <a:pt x="2202" y="2903"/>
                  </a:lnTo>
                  <a:lnTo>
                    <a:pt x="2202" y="1802"/>
                  </a:lnTo>
                  <a:close/>
                  <a:moveTo>
                    <a:pt x="1101" y="1"/>
                  </a:moveTo>
                  <a:lnTo>
                    <a:pt x="0" y="1102"/>
                  </a:lnTo>
                  <a:lnTo>
                    <a:pt x="0" y="4904"/>
                  </a:lnTo>
                  <a:cubicBezTo>
                    <a:pt x="0" y="5005"/>
                    <a:pt x="100" y="5071"/>
                    <a:pt x="200" y="5071"/>
                  </a:cubicBezTo>
                  <a:lnTo>
                    <a:pt x="5638" y="5071"/>
                  </a:lnTo>
                  <a:cubicBezTo>
                    <a:pt x="5738" y="5071"/>
                    <a:pt x="5805" y="5005"/>
                    <a:pt x="5805" y="4904"/>
                  </a:cubicBezTo>
                  <a:lnTo>
                    <a:pt x="5805" y="1102"/>
                  </a:lnTo>
                  <a:lnTo>
                    <a:pt x="4737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6"/>
            <p:cNvSpPr/>
            <p:nvPr/>
          </p:nvSpPr>
          <p:spPr>
            <a:xfrm>
              <a:off x="7209650" y="3717125"/>
              <a:ext cx="121775" cy="163450"/>
            </a:xfrm>
            <a:custGeom>
              <a:rect b="b" l="l" r="r" t="t"/>
              <a:pathLst>
                <a:path extrusionOk="0" h="6538" w="4871">
                  <a:moveTo>
                    <a:pt x="3669" y="2735"/>
                  </a:moveTo>
                  <a:cubicBezTo>
                    <a:pt x="3903" y="3202"/>
                    <a:pt x="4070" y="3636"/>
                    <a:pt x="4070" y="4036"/>
                  </a:cubicBezTo>
                  <a:lnTo>
                    <a:pt x="4070" y="4070"/>
                  </a:lnTo>
                  <a:cubicBezTo>
                    <a:pt x="4070" y="4103"/>
                    <a:pt x="4070" y="4103"/>
                    <a:pt x="4070" y="4103"/>
                  </a:cubicBezTo>
                  <a:cubicBezTo>
                    <a:pt x="4070" y="4537"/>
                    <a:pt x="3870" y="4937"/>
                    <a:pt x="3569" y="5237"/>
                  </a:cubicBezTo>
                  <a:cubicBezTo>
                    <a:pt x="3269" y="5537"/>
                    <a:pt x="2869" y="5704"/>
                    <a:pt x="2435" y="5704"/>
                  </a:cubicBezTo>
                  <a:lnTo>
                    <a:pt x="2202" y="5704"/>
                  </a:lnTo>
                  <a:cubicBezTo>
                    <a:pt x="3102" y="5170"/>
                    <a:pt x="3669" y="4203"/>
                    <a:pt x="3669" y="3102"/>
                  </a:cubicBezTo>
                  <a:cubicBezTo>
                    <a:pt x="3669" y="2969"/>
                    <a:pt x="3669" y="2835"/>
                    <a:pt x="3669" y="2735"/>
                  </a:cubicBezTo>
                  <a:close/>
                  <a:moveTo>
                    <a:pt x="2435" y="0"/>
                  </a:moveTo>
                  <a:cubicBezTo>
                    <a:pt x="2435" y="0"/>
                    <a:pt x="34" y="2001"/>
                    <a:pt x="0" y="4003"/>
                  </a:cubicBezTo>
                  <a:lnTo>
                    <a:pt x="0" y="4036"/>
                  </a:lnTo>
                  <a:lnTo>
                    <a:pt x="0" y="4103"/>
                  </a:lnTo>
                  <a:lnTo>
                    <a:pt x="0" y="4136"/>
                  </a:lnTo>
                  <a:cubicBezTo>
                    <a:pt x="0" y="5471"/>
                    <a:pt x="1101" y="6538"/>
                    <a:pt x="2435" y="6538"/>
                  </a:cubicBezTo>
                  <a:cubicBezTo>
                    <a:pt x="3770" y="6538"/>
                    <a:pt x="4837" y="5471"/>
                    <a:pt x="4870" y="4136"/>
                  </a:cubicBezTo>
                  <a:lnTo>
                    <a:pt x="4870" y="4103"/>
                  </a:lnTo>
                  <a:lnTo>
                    <a:pt x="4870" y="4036"/>
                  </a:lnTo>
                  <a:lnTo>
                    <a:pt x="4870" y="4003"/>
                  </a:lnTo>
                  <a:cubicBezTo>
                    <a:pt x="4804" y="2001"/>
                    <a:pt x="2435" y="0"/>
                    <a:pt x="24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6"/>
            <p:cNvSpPr/>
            <p:nvPr/>
          </p:nvSpPr>
          <p:spPr>
            <a:xfrm>
              <a:off x="7082050" y="3601150"/>
              <a:ext cx="186825" cy="175250"/>
            </a:xfrm>
            <a:custGeom>
              <a:rect b="b" l="l" r="r" t="t"/>
              <a:pathLst>
                <a:path extrusionOk="0" h="7010" w="7473">
                  <a:moveTo>
                    <a:pt x="4637" y="836"/>
                  </a:moveTo>
                  <a:lnTo>
                    <a:pt x="6305" y="3271"/>
                  </a:lnTo>
                  <a:lnTo>
                    <a:pt x="4304" y="3171"/>
                  </a:lnTo>
                  <a:lnTo>
                    <a:pt x="4637" y="836"/>
                  </a:lnTo>
                  <a:close/>
                  <a:moveTo>
                    <a:pt x="4404" y="1003"/>
                  </a:moveTo>
                  <a:lnTo>
                    <a:pt x="3603" y="3338"/>
                  </a:lnTo>
                  <a:lnTo>
                    <a:pt x="1135" y="3238"/>
                  </a:lnTo>
                  <a:lnTo>
                    <a:pt x="4404" y="1003"/>
                  </a:lnTo>
                  <a:close/>
                  <a:moveTo>
                    <a:pt x="934" y="3438"/>
                  </a:moveTo>
                  <a:lnTo>
                    <a:pt x="3203" y="3905"/>
                  </a:lnTo>
                  <a:lnTo>
                    <a:pt x="2602" y="5840"/>
                  </a:lnTo>
                  <a:lnTo>
                    <a:pt x="934" y="3438"/>
                  </a:lnTo>
                  <a:close/>
                  <a:moveTo>
                    <a:pt x="4304" y="3238"/>
                  </a:moveTo>
                  <a:lnTo>
                    <a:pt x="6205" y="3838"/>
                  </a:lnTo>
                  <a:lnTo>
                    <a:pt x="3203" y="5940"/>
                  </a:lnTo>
                  <a:lnTo>
                    <a:pt x="3303" y="3939"/>
                  </a:lnTo>
                  <a:lnTo>
                    <a:pt x="4170" y="4139"/>
                  </a:lnTo>
                  <a:lnTo>
                    <a:pt x="4304" y="3238"/>
                  </a:lnTo>
                  <a:close/>
                  <a:moveTo>
                    <a:pt x="4679" y="1"/>
                  </a:moveTo>
                  <a:cubicBezTo>
                    <a:pt x="4563" y="1"/>
                    <a:pt x="4445" y="35"/>
                    <a:pt x="4337" y="102"/>
                  </a:cubicBezTo>
                  <a:lnTo>
                    <a:pt x="334" y="2904"/>
                  </a:lnTo>
                  <a:cubicBezTo>
                    <a:pt x="67" y="3071"/>
                    <a:pt x="0" y="3438"/>
                    <a:pt x="167" y="3672"/>
                  </a:cubicBezTo>
                  <a:lnTo>
                    <a:pt x="2336" y="6774"/>
                  </a:lnTo>
                  <a:cubicBezTo>
                    <a:pt x="2435" y="6933"/>
                    <a:pt x="2606" y="7009"/>
                    <a:pt x="2784" y="7009"/>
                  </a:cubicBezTo>
                  <a:cubicBezTo>
                    <a:pt x="2905" y="7009"/>
                    <a:pt x="3028" y="6975"/>
                    <a:pt x="3136" y="6907"/>
                  </a:cubicBezTo>
                  <a:lnTo>
                    <a:pt x="7139" y="4105"/>
                  </a:lnTo>
                  <a:cubicBezTo>
                    <a:pt x="7406" y="3939"/>
                    <a:pt x="7473" y="3572"/>
                    <a:pt x="7272" y="3338"/>
                  </a:cubicBezTo>
                  <a:lnTo>
                    <a:pt x="5138" y="236"/>
                  </a:lnTo>
                  <a:cubicBezTo>
                    <a:pt x="5018" y="77"/>
                    <a:pt x="4851" y="1"/>
                    <a:pt x="467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6"/>
            <p:cNvSpPr/>
            <p:nvPr/>
          </p:nvSpPr>
          <p:spPr>
            <a:xfrm>
              <a:off x="7007825" y="3495300"/>
              <a:ext cx="144300" cy="145125"/>
            </a:xfrm>
            <a:custGeom>
              <a:rect b="b" l="l" r="r" t="t"/>
              <a:pathLst>
                <a:path extrusionOk="0" h="5805" w="5772">
                  <a:moveTo>
                    <a:pt x="1802" y="2001"/>
                  </a:moveTo>
                  <a:lnTo>
                    <a:pt x="1802" y="3803"/>
                  </a:lnTo>
                  <a:lnTo>
                    <a:pt x="3070" y="2902"/>
                  </a:lnTo>
                  <a:lnTo>
                    <a:pt x="1802" y="2001"/>
                  </a:lnTo>
                  <a:close/>
                  <a:moveTo>
                    <a:pt x="3236" y="2001"/>
                  </a:moveTo>
                  <a:lnTo>
                    <a:pt x="3236" y="3803"/>
                  </a:lnTo>
                  <a:lnTo>
                    <a:pt x="4504" y="2902"/>
                  </a:lnTo>
                  <a:lnTo>
                    <a:pt x="3236" y="2001"/>
                  </a:lnTo>
                  <a:close/>
                  <a:moveTo>
                    <a:pt x="2869" y="534"/>
                  </a:moveTo>
                  <a:cubicBezTo>
                    <a:pt x="4170" y="534"/>
                    <a:pt x="5238" y="1601"/>
                    <a:pt x="5238" y="2902"/>
                  </a:cubicBezTo>
                  <a:cubicBezTo>
                    <a:pt x="5238" y="4203"/>
                    <a:pt x="4170" y="5237"/>
                    <a:pt x="2869" y="5237"/>
                  </a:cubicBezTo>
                  <a:cubicBezTo>
                    <a:pt x="1568" y="5237"/>
                    <a:pt x="534" y="4203"/>
                    <a:pt x="534" y="2902"/>
                  </a:cubicBezTo>
                  <a:cubicBezTo>
                    <a:pt x="534" y="1601"/>
                    <a:pt x="1568" y="534"/>
                    <a:pt x="2869" y="534"/>
                  </a:cubicBezTo>
                  <a:close/>
                  <a:moveTo>
                    <a:pt x="2869" y="0"/>
                  </a:moveTo>
                  <a:cubicBezTo>
                    <a:pt x="1268" y="0"/>
                    <a:pt x="1" y="1301"/>
                    <a:pt x="1" y="2902"/>
                  </a:cubicBezTo>
                  <a:cubicBezTo>
                    <a:pt x="1" y="4503"/>
                    <a:pt x="1268" y="5804"/>
                    <a:pt x="2869" y="5804"/>
                  </a:cubicBezTo>
                  <a:cubicBezTo>
                    <a:pt x="4471" y="5804"/>
                    <a:pt x="5772" y="4503"/>
                    <a:pt x="5772" y="2902"/>
                  </a:cubicBezTo>
                  <a:cubicBezTo>
                    <a:pt x="5772" y="1301"/>
                    <a:pt x="4471" y="0"/>
                    <a:pt x="28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6"/>
            <p:cNvSpPr/>
            <p:nvPr/>
          </p:nvSpPr>
          <p:spPr>
            <a:xfrm>
              <a:off x="7072875" y="3803850"/>
              <a:ext cx="113450" cy="130100"/>
            </a:xfrm>
            <a:custGeom>
              <a:rect b="b" l="l" r="r" t="t"/>
              <a:pathLst>
                <a:path extrusionOk="0" h="5204" w="4538">
                  <a:moveTo>
                    <a:pt x="2969" y="701"/>
                  </a:moveTo>
                  <a:cubicBezTo>
                    <a:pt x="3036" y="734"/>
                    <a:pt x="3103" y="801"/>
                    <a:pt x="3136" y="801"/>
                  </a:cubicBezTo>
                  <a:lnTo>
                    <a:pt x="3737" y="1435"/>
                  </a:lnTo>
                  <a:cubicBezTo>
                    <a:pt x="3770" y="1435"/>
                    <a:pt x="3803" y="1501"/>
                    <a:pt x="3837" y="1601"/>
                  </a:cubicBezTo>
                  <a:cubicBezTo>
                    <a:pt x="3837" y="1601"/>
                    <a:pt x="3837" y="1635"/>
                    <a:pt x="3837" y="1635"/>
                  </a:cubicBezTo>
                  <a:lnTo>
                    <a:pt x="2903" y="1635"/>
                  </a:lnTo>
                  <a:lnTo>
                    <a:pt x="2903" y="701"/>
                  </a:lnTo>
                  <a:close/>
                  <a:moveTo>
                    <a:pt x="2602" y="667"/>
                  </a:moveTo>
                  <a:lnTo>
                    <a:pt x="2602" y="1968"/>
                  </a:lnTo>
                  <a:lnTo>
                    <a:pt x="3903" y="1968"/>
                  </a:lnTo>
                  <a:lnTo>
                    <a:pt x="3903" y="4537"/>
                  </a:lnTo>
                  <a:lnTo>
                    <a:pt x="668" y="4537"/>
                  </a:lnTo>
                  <a:lnTo>
                    <a:pt x="668" y="667"/>
                  </a:lnTo>
                  <a:close/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lnTo>
                    <a:pt x="1" y="4704"/>
                  </a:lnTo>
                  <a:cubicBezTo>
                    <a:pt x="1" y="4970"/>
                    <a:pt x="234" y="5204"/>
                    <a:pt x="501" y="5204"/>
                  </a:cubicBezTo>
                  <a:lnTo>
                    <a:pt x="4070" y="5204"/>
                  </a:lnTo>
                  <a:cubicBezTo>
                    <a:pt x="4337" y="5204"/>
                    <a:pt x="4537" y="4970"/>
                    <a:pt x="4537" y="4704"/>
                  </a:cubicBezTo>
                  <a:lnTo>
                    <a:pt x="4537" y="1801"/>
                  </a:lnTo>
                  <a:cubicBezTo>
                    <a:pt x="4537" y="1535"/>
                    <a:pt x="4370" y="1168"/>
                    <a:pt x="4204" y="968"/>
                  </a:cubicBezTo>
                  <a:lnTo>
                    <a:pt x="3603" y="367"/>
                  </a:lnTo>
                  <a:cubicBezTo>
                    <a:pt x="3403" y="167"/>
                    <a:pt x="3036" y="0"/>
                    <a:pt x="27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6"/>
            <p:cNvSpPr/>
            <p:nvPr/>
          </p:nvSpPr>
          <p:spPr>
            <a:xfrm>
              <a:off x="7064525" y="4196625"/>
              <a:ext cx="183500" cy="196000"/>
            </a:xfrm>
            <a:custGeom>
              <a:rect b="b" l="l" r="r" t="t"/>
              <a:pathLst>
                <a:path extrusionOk="0" h="7840" w="7340">
                  <a:moveTo>
                    <a:pt x="1936" y="2436"/>
                  </a:moveTo>
                  <a:lnTo>
                    <a:pt x="1936" y="2936"/>
                  </a:lnTo>
                  <a:lnTo>
                    <a:pt x="5372" y="2936"/>
                  </a:lnTo>
                  <a:lnTo>
                    <a:pt x="5372" y="2436"/>
                  </a:lnTo>
                  <a:close/>
                  <a:moveTo>
                    <a:pt x="1936" y="3403"/>
                  </a:moveTo>
                  <a:lnTo>
                    <a:pt x="1936" y="3903"/>
                  </a:lnTo>
                  <a:lnTo>
                    <a:pt x="5372" y="3903"/>
                  </a:lnTo>
                  <a:lnTo>
                    <a:pt x="5372" y="3403"/>
                  </a:lnTo>
                  <a:close/>
                  <a:moveTo>
                    <a:pt x="1936" y="4404"/>
                  </a:moveTo>
                  <a:lnTo>
                    <a:pt x="1936" y="4871"/>
                  </a:lnTo>
                  <a:lnTo>
                    <a:pt x="5372" y="4871"/>
                  </a:lnTo>
                  <a:lnTo>
                    <a:pt x="5372" y="4404"/>
                  </a:lnTo>
                  <a:close/>
                  <a:moveTo>
                    <a:pt x="1936" y="5371"/>
                  </a:moveTo>
                  <a:lnTo>
                    <a:pt x="1936" y="5871"/>
                  </a:lnTo>
                  <a:lnTo>
                    <a:pt x="5372" y="5871"/>
                  </a:lnTo>
                  <a:lnTo>
                    <a:pt x="5372" y="5371"/>
                  </a:lnTo>
                  <a:close/>
                  <a:moveTo>
                    <a:pt x="6372" y="968"/>
                  </a:moveTo>
                  <a:lnTo>
                    <a:pt x="6372" y="6839"/>
                  </a:lnTo>
                  <a:lnTo>
                    <a:pt x="968" y="6839"/>
                  </a:lnTo>
                  <a:lnTo>
                    <a:pt x="968" y="968"/>
                  </a:lnTo>
                  <a:close/>
                  <a:moveTo>
                    <a:pt x="735" y="0"/>
                  </a:moveTo>
                  <a:cubicBezTo>
                    <a:pt x="335" y="0"/>
                    <a:pt x="1" y="334"/>
                    <a:pt x="1" y="734"/>
                  </a:cubicBezTo>
                  <a:lnTo>
                    <a:pt x="1" y="7106"/>
                  </a:lnTo>
                  <a:cubicBezTo>
                    <a:pt x="1" y="7506"/>
                    <a:pt x="335" y="7839"/>
                    <a:pt x="735" y="7839"/>
                  </a:cubicBezTo>
                  <a:lnTo>
                    <a:pt x="6606" y="7839"/>
                  </a:lnTo>
                  <a:cubicBezTo>
                    <a:pt x="7006" y="7839"/>
                    <a:pt x="7340" y="7506"/>
                    <a:pt x="7340" y="7106"/>
                  </a:cubicBezTo>
                  <a:lnTo>
                    <a:pt x="7340" y="734"/>
                  </a:lnTo>
                  <a:cubicBezTo>
                    <a:pt x="7340" y="334"/>
                    <a:pt x="7006" y="0"/>
                    <a:pt x="660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6"/>
            <p:cNvSpPr/>
            <p:nvPr/>
          </p:nvSpPr>
          <p:spPr>
            <a:xfrm>
              <a:off x="7030350" y="4431800"/>
              <a:ext cx="174300" cy="130100"/>
            </a:xfrm>
            <a:custGeom>
              <a:rect b="b" l="l" r="r" t="t"/>
              <a:pathLst>
                <a:path extrusionOk="0" h="5204" w="6972">
                  <a:moveTo>
                    <a:pt x="1301" y="434"/>
                  </a:moveTo>
                  <a:lnTo>
                    <a:pt x="1301" y="1301"/>
                  </a:lnTo>
                  <a:lnTo>
                    <a:pt x="434" y="1301"/>
                  </a:lnTo>
                  <a:lnTo>
                    <a:pt x="434" y="434"/>
                  </a:lnTo>
                  <a:close/>
                  <a:moveTo>
                    <a:pt x="6538" y="434"/>
                  </a:moveTo>
                  <a:lnTo>
                    <a:pt x="6538" y="1301"/>
                  </a:lnTo>
                  <a:lnTo>
                    <a:pt x="5671" y="1301"/>
                  </a:lnTo>
                  <a:lnTo>
                    <a:pt x="5671" y="434"/>
                  </a:lnTo>
                  <a:close/>
                  <a:moveTo>
                    <a:pt x="1301" y="2168"/>
                  </a:moveTo>
                  <a:lnTo>
                    <a:pt x="1301" y="3036"/>
                  </a:lnTo>
                  <a:lnTo>
                    <a:pt x="434" y="3036"/>
                  </a:lnTo>
                  <a:lnTo>
                    <a:pt x="434" y="2168"/>
                  </a:lnTo>
                  <a:close/>
                  <a:moveTo>
                    <a:pt x="6538" y="2168"/>
                  </a:moveTo>
                  <a:lnTo>
                    <a:pt x="6538" y="3036"/>
                  </a:lnTo>
                  <a:lnTo>
                    <a:pt x="5671" y="3036"/>
                  </a:lnTo>
                  <a:lnTo>
                    <a:pt x="5671" y="2168"/>
                  </a:lnTo>
                  <a:close/>
                  <a:moveTo>
                    <a:pt x="2602" y="1301"/>
                  </a:moveTo>
                  <a:lnTo>
                    <a:pt x="2602" y="3903"/>
                  </a:lnTo>
                  <a:lnTo>
                    <a:pt x="4337" y="2602"/>
                  </a:lnTo>
                  <a:lnTo>
                    <a:pt x="2602" y="1301"/>
                  </a:lnTo>
                  <a:close/>
                  <a:moveTo>
                    <a:pt x="1301" y="3903"/>
                  </a:moveTo>
                  <a:lnTo>
                    <a:pt x="1301" y="4770"/>
                  </a:lnTo>
                  <a:lnTo>
                    <a:pt x="434" y="4770"/>
                  </a:lnTo>
                  <a:lnTo>
                    <a:pt x="434" y="3903"/>
                  </a:lnTo>
                  <a:close/>
                  <a:moveTo>
                    <a:pt x="5237" y="434"/>
                  </a:moveTo>
                  <a:lnTo>
                    <a:pt x="5237" y="4770"/>
                  </a:lnTo>
                  <a:lnTo>
                    <a:pt x="1735" y="4770"/>
                  </a:lnTo>
                  <a:lnTo>
                    <a:pt x="1735" y="434"/>
                  </a:lnTo>
                  <a:close/>
                  <a:moveTo>
                    <a:pt x="6538" y="3903"/>
                  </a:moveTo>
                  <a:lnTo>
                    <a:pt x="6538" y="4770"/>
                  </a:lnTo>
                  <a:lnTo>
                    <a:pt x="5671" y="4770"/>
                  </a:lnTo>
                  <a:lnTo>
                    <a:pt x="5671" y="3903"/>
                  </a:lnTo>
                  <a:close/>
                  <a:moveTo>
                    <a:pt x="0" y="0"/>
                  </a:moveTo>
                  <a:lnTo>
                    <a:pt x="0" y="5204"/>
                  </a:lnTo>
                  <a:lnTo>
                    <a:pt x="6972" y="5204"/>
                  </a:lnTo>
                  <a:lnTo>
                    <a:pt x="6972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6"/>
            <p:cNvSpPr/>
            <p:nvPr/>
          </p:nvSpPr>
          <p:spPr>
            <a:xfrm>
              <a:off x="7229650" y="4392600"/>
              <a:ext cx="103425" cy="98425"/>
            </a:xfrm>
            <a:custGeom>
              <a:rect b="b" l="l" r="r" t="t"/>
              <a:pathLst>
                <a:path extrusionOk="0" h="3937" w="4137">
                  <a:moveTo>
                    <a:pt x="2069" y="634"/>
                  </a:moveTo>
                  <a:lnTo>
                    <a:pt x="2503" y="1568"/>
                  </a:lnTo>
                  <a:lnTo>
                    <a:pt x="3503" y="1702"/>
                  </a:lnTo>
                  <a:lnTo>
                    <a:pt x="2803" y="2402"/>
                  </a:lnTo>
                  <a:lnTo>
                    <a:pt x="2970" y="3403"/>
                  </a:lnTo>
                  <a:lnTo>
                    <a:pt x="2069" y="2936"/>
                  </a:lnTo>
                  <a:lnTo>
                    <a:pt x="1168" y="3403"/>
                  </a:lnTo>
                  <a:lnTo>
                    <a:pt x="1335" y="2402"/>
                  </a:lnTo>
                  <a:lnTo>
                    <a:pt x="601" y="1702"/>
                  </a:lnTo>
                  <a:lnTo>
                    <a:pt x="1602" y="1568"/>
                  </a:lnTo>
                  <a:lnTo>
                    <a:pt x="2069" y="634"/>
                  </a:lnTo>
                  <a:close/>
                  <a:moveTo>
                    <a:pt x="2069" y="0"/>
                  </a:moveTo>
                  <a:lnTo>
                    <a:pt x="1435" y="1301"/>
                  </a:lnTo>
                  <a:lnTo>
                    <a:pt x="1" y="1501"/>
                  </a:lnTo>
                  <a:lnTo>
                    <a:pt x="1035" y="2502"/>
                  </a:lnTo>
                  <a:lnTo>
                    <a:pt x="768" y="3937"/>
                  </a:lnTo>
                  <a:lnTo>
                    <a:pt x="768" y="3937"/>
                  </a:lnTo>
                  <a:lnTo>
                    <a:pt x="2069" y="3269"/>
                  </a:lnTo>
                  <a:lnTo>
                    <a:pt x="3336" y="3937"/>
                  </a:lnTo>
                  <a:lnTo>
                    <a:pt x="3336" y="3937"/>
                  </a:lnTo>
                  <a:lnTo>
                    <a:pt x="3103" y="2502"/>
                  </a:lnTo>
                  <a:lnTo>
                    <a:pt x="4137" y="1501"/>
                  </a:lnTo>
                  <a:lnTo>
                    <a:pt x="2703" y="1301"/>
                  </a:lnTo>
                  <a:lnTo>
                    <a:pt x="2069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6"/>
            <p:cNvSpPr/>
            <p:nvPr/>
          </p:nvSpPr>
          <p:spPr>
            <a:xfrm>
              <a:off x="6887750" y="3401050"/>
              <a:ext cx="129275" cy="136800"/>
            </a:xfrm>
            <a:custGeom>
              <a:rect b="b" l="l" r="r" t="t"/>
              <a:pathLst>
                <a:path extrusionOk="0" h="5472" w="5171">
                  <a:moveTo>
                    <a:pt x="2068" y="334"/>
                  </a:moveTo>
                  <a:cubicBezTo>
                    <a:pt x="1668" y="334"/>
                    <a:pt x="1301" y="534"/>
                    <a:pt x="1034" y="701"/>
                  </a:cubicBezTo>
                  <a:lnTo>
                    <a:pt x="1034" y="3903"/>
                  </a:lnTo>
                  <a:cubicBezTo>
                    <a:pt x="1301" y="3737"/>
                    <a:pt x="1668" y="3537"/>
                    <a:pt x="2068" y="3537"/>
                  </a:cubicBezTo>
                  <a:cubicBezTo>
                    <a:pt x="2469" y="3537"/>
                    <a:pt x="2836" y="3637"/>
                    <a:pt x="3102" y="3803"/>
                  </a:cubicBezTo>
                  <a:cubicBezTo>
                    <a:pt x="3336" y="3970"/>
                    <a:pt x="3736" y="4104"/>
                    <a:pt x="4137" y="4104"/>
                  </a:cubicBezTo>
                  <a:cubicBezTo>
                    <a:pt x="4537" y="4104"/>
                    <a:pt x="4904" y="3870"/>
                    <a:pt x="5171" y="3703"/>
                  </a:cubicBezTo>
                  <a:lnTo>
                    <a:pt x="5171" y="534"/>
                  </a:lnTo>
                  <a:cubicBezTo>
                    <a:pt x="4904" y="701"/>
                    <a:pt x="4537" y="901"/>
                    <a:pt x="4137" y="901"/>
                  </a:cubicBezTo>
                  <a:cubicBezTo>
                    <a:pt x="3703" y="901"/>
                    <a:pt x="3336" y="801"/>
                    <a:pt x="3102" y="634"/>
                  </a:cubicBezTo>
                  <a:cubicBezTo>
                    <a:pt x="2836" y="434"/>
                    <a:pt x="2469" y="334"/>
                    <a:pt x="2068" y="334"/>
                  </a:cubicBezTo>
                  <a:close/>
                  <a:moveTo>
                    <a:pt x="367" y="1"/>
                  </a:moveTo>
                  <a:cubicBezTo>
                    <a:pt x="167" y="1"/>
                    <a:pt x="0" y="134"/>
                    <a:pt x="0" y="334"/>
                  </a:cubicBezTo>
                  <a:lnTo>
                    <a:pt x="0" y="5471"/>
                  </a:lnTo>
                  <a:lnTo>
                    <a:pt x="701" y="5471"/>
                  </a:lnTo>
                  <a:lnTo>
                    <a:pt x="701" y="334"/>
                  </a:lnTo>
                  <a:cubicBezTo>
                    <a:pt x="701" y="134"/>
                    <a:pt x="534" y="1"/>
                    <a:pt x="367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6"/>
            <p:cNvSpPr/>
            <p:nvPr/>
          </p:nvSpPr>
          <p:spPr>
            <a:xfrm>
              <a:off x="6727625" y="3335175"/>
              <a:ext cx="136800" cy="136775"/>
            </a:xfrm>
            <a:custGeom>
              <a:rect b="b" l="l" r="r" t="t"/>
              <a:pathLst>
                <a:path extrusionOk="0" h="5471" w="5472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1368"/>
                  </a:lnTo>
                  <a:lnTo>
                    <a:pt x="1" y="1702"/>
                  </a:lnTo>
                  <a:cubicBezTo>
                    <a:pt x="1" y="1835"/>
                    <a:pt x="134" y="1935"/>
                    <a:pt x="268" y="2035"/>
                  </a:cubicBezTo>
                  <a:cubicBezTo>
                    <a:pt x="468" y="2169"/>
                    <a:pt x="668" y="2335"/>
                    <a:pt x="668" y="2736"/>
                  </a:cubicBezTo>
                  <a:lnTo>
                    <a:pt x="668" y="5471"/>
                  </a:lnTo>
                  <a:lnTo>
                    <a:pt x="1702" y="5471"/>
                  </a:lnTo>
                  <a:lnTo>
                    <a:pt x="1702" y="2736"/>
                  </a:lnTo>
                  <a:cubicBezTo>
                    <a:pt x="1702" y="2335"/>
                    <a:pt x="1902" y="2169"/>
                    <a:pt x="2102" y="2035"/>
                  </a:cubicBezTo>
                  <a:cubicBezTo>
                    <a:pt x="2236" y="1935"/>
                    <a:pt x="2369" y="1835"/>
                    <a:pt x="2369" y="1702"/>
                  </a:cubicBezTo>
                  <a:lnTo>
                    <a:pt x="2369" y="1368"/>
                  </a:lnTo>
                  <a:lnTo>
                    <a:pt x="2369" y="167"/>
                  </a:lnTo>
                  <a:cubicBezTo>
                    <a:pt x="2369" y="67"/>
                    <a:pt x="2302" y="0"/>
                    <a:pt x="2202" y="0"/>
                  </a:cubicBezTo>
                  <a:cubicBezTo>
                    <a:pt x="2102" y="0"/>
                    <a:pt x="2035" y="67"/>
                    <a:pt x="2035" y="167"/>
                  </a:cubicBezTo>
                  <a:lnTo>
                    <a:pt x="2035" y="1368"/>
                  </a:lnTo>
                  <a:cubicBezTo>
                    <a:pt x="2035" y="1401"/>
                    <a:pt x="1969" y="1435"/>
                    <a:pt x="1869" y="1435"/>
                  </a:cubicBezTo>
                  <a:cubicBezTo>
                    <a:pt x="1769" y="1435"/>
                    <a:pt x="1702" y="1401"/>
                    <a:pt x="1702" y="1368"/>
                  </a:cubicBezTo>
                  <a:lnTo>
                    <a:pt x="1702" y="167"/>
                  </a:lnTo>
                  <a:cubicBezTo>
                    <a:pt x="1702" y="67"/>
                    <a:pt x="1635" y="0"/>
                    <a:pt x="1535" y="0"/>
                  </a:cubicBezTo>
                  <a:cubicBezTo>
                    <a:pt x="1435" y="0"/>
                    <a:pt x="1368" y="67"/>
                    <a:pt x="1368" y="167"/>
                  </a:cubicBezTo>
                  <a:lnTo>
                    <a:pt x="1368" y="1368"/>
                  </a:lnTo>
                  <a:cubicBezTo>
                    <a:pt x="1368" y="1401"/>
                    <a:pt x="1268" y="1435"/>
                    <a:pt x="1202" y="1435"/>
                  </a:cubicBezTo>
                  <a:cubicBezTo>
                    <a:pt x="1101" y="1435"/>
                    <a:pt x="1001" y="1401"/>
                    <a:pt x="1001" y="1368"/>
                  </a:cubicBezTo>
                  <a:lnTo>
                    <a:pt x="1001" y="167"/>
                  </a:lnTo>
                  <a:cubicBezTo>
                    <a:pt x="1001" y="67"/>
                    <a:pt x="935" y="0"/>
                    <a:pt x="835" y="0"/>
                  </a:cubicBezTo>
                  <a:cubicBezTo>
                    <a:pt x="735" y="0"/>
                    <a:pt x="668" y="67"/>
                    <a:pt x="668" y="167"/>
                  </a:cubicBezTo>
                  <a:lnTo>
                    <a:pt x="668" y="1368"/>
                  </a:lnTo>
                  <a:cubicBezTo>
                    <a:pt x="668" y="1401"/>
                    <a:pt x="601" y="1435"/>
                    <a:pt x="501" y="1435"/>
                  </a:cubicBezTo>
                  <a:cubicBezTo>
                    <a:pt x="401" y="1435"/>
                    <a:pt x="334" y="1401"/>
                    <a:pt x="334" y="1368"/>
                  </a:cubicBezTo>
                  <a:lnTo>
                    <a:pt x="334" y="167"/>
                  </a:lnTo>
                  <a:cubicBezTo>
                    <a:pt x="334" y="67"/>
                    <a:pt x="268" y="0"/>
                    <a:pt x="167" y="0"/>
                  </a:cubicBezTo>
                  <a:close/>
                  <a:moveTo>
                    <a:pt x="4604" y="0"/>
                  </a:moveTo>
                  <a:cubicBezTo>
                    <a:pt x="4137" y="0"/>
                    <a:pt x="3770" y="367"/>
                    <a:pt x="3770" y="834"/>
                  </a:cubicBezTo>
                  <a:lnTo>
                    <a:pt x="3770" y="3403"/>
                  </a:lnTo>
                  <a:lnTo>
                    <a:pt x="4437" y="3403"/>
                  </a:lnTo>
                  <a:lnTo>
                    <a:pt x="4437" y="5471"/>
                  </a:lnTo>
                  <a:lnTo>
                    <a:pt x="5471" y="5471"/>
                  </a:lnTo>
                  <a:lnTo>
                    <a:pt x="5471" y="834"/>
                  </a:lnTo>
                  <a:cubicBezTo>
                    <a:pt x="5471" y="367"/>
                    <a:pt x="5071" y="0"/>
                    <a:pt x="460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6"/>
            <p:cNvSpPr/>
            <p:nvPr/>
          </p:nvSpPr>
          <p:spPr>
            <a:xfrm>
              <a:off x="6995325" y="4591900"/>
              <a:ext cx="155975" cy="175975"/>
            </a:xfrm>
            <a:custGeom>
              <a:rect b="b" l="l" r="r" t="t"/>
              <a:pathLst>
                <a:path extrusionOk="0" h="7039" w="6239">
                  <a:moveTo>
                    <a:pt x="1501" y="701"/>
                  </a:moveTo>
                  <a:cubicBezTo>
                    <a:pt x="1635" y="701"/>
                    <a:pt x="1802" y="768"/>
                    <a:pt x="1902" y="868"/>
                  </a:cubicBezTo>
                  <a:cubicBezTo>
                    <a:pt x="2135" y="1102"/>
                    <a:pt x="2335" y="1502"/>
                    <a:pt x="2469" y="1969"/>
                  </a:cubicBezTo>
                  <a:cubicBezTo>
                    <a:pt x="2469" y="1969"/>
                    <a:pt x="2502" y="2002"/>
                    <a:pt x="2502" y="2002"/>
                  </a:cubicBezTo>
                  <a:lnTo>
                    <a:pt x="2435" y="2002"/>
                  </a:lnTo>
                  <a:cubicBezTo>
                    <a:pt x="1968" y="1869"/>
                    <a:pt x="1601" y="1669"/>
                    <a:pt x="1368" y="1435"/>
                  </a:cubicBezTo>
                  <a:cubicBezTo>
                    <a:pt x="1268" y="1302"/>
                    <a:pt x="1201" y="1168"/>
                    <a:pt x="1168" y="1035"/>
                  </a:cubicBezTo>
                  <a:cubicBezTo>
                    <a:pt x="1168" y="968"/>
                    <a:pt x="1168" y="868"/>
                    <a:pt x="1268" y="768"/>
                  </a:cubicBezTo>
                  <a:cubicBezTo>
                    <a:pt x="1335" y="701"/>
                    <a:pt x="1435" y="701"/>
                    <a:pt x="1501" y="701"/>
                  </a:cubicBezTo>
                  <a:close/>
                  <a:moveTo>
                    <a:pt x="4871" y="501"/>
                  </a:moveTo>
                  <a:cubicBezTo>
                    <a:pt x="4971" y="501"/>
                    <a:pt x="5071" y="534"/>
                    <a:pt x="5137" y="601"/>
                  </a:cubicBezTo>
                  <a:cubicBezTo>
                    <a:pt x="5304" y="768"/>
                    <a:pt x="5204" y="1202"/>
                    <a:pt x="4904" y="1502"/>
                  </a:cubicBezTo>
                  <a:cubicBezTo>
                    <a:pt x="4604" y="1802"/>
                    <a:pt x="4203" y="2002"/>
                    <a:pt x="3836" y="2136"/>
                  </a:cubicBezTo>
                  <a:lnTo>
                    <a:pt x="3503" y="2136"/>
                  </a:lnTo>
                  <a:cubicBezTo>
                    <a:pt x="3603" y="1735"/>
                    <a:pt x="3836" y="1202"/>
                    <a:pt x="4237" y="801"/>
                  </a:cubicBezTo>
                  <a:cubicBezTo>
                    <a:pt x="4437" y="635"/>
                    <a:pt x="4670" y="501"/>
                    <a:pt x="4871" y="501"/>
                  </a:cubicBezTo>
                  <a:close/>
                  <a:moveTo>
                    <a:pt x="2669" y="2603"/>
                  </a:moveTo>
                  <a:lnTo>
                    <a:pt x="2669" y="3470"/>
                  </a:lnTo>
                  <a:lnTo>
                    <a:pt x="434" y="3470"/>
                  </a:lnTo>
                  <a:lnTo>
                    <a:pt x="434" y="2603"/>
                  </a:lnTo>
                  <a:close/>
                  <a:moveTo>
                    <a:pt x="5771" y="2603"/>
                  </a:moveTo>
                  <a:lnTo>
                    <a:pt x="5771" y="3470"/>
                  </a:lnTo>
                  <a:lnTo>
                    <a:pt x="3536" y="3470"/>
                  </a:lnTo>
                  <a:lnTo>
                    <a:pt x="3536" y="2603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868" y="6605"/>
                  </a:lnTo>
                  <a:lnTo>
                    <a:pt x="868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36" y="6605"/>
                  </a:lnTo>
                  <a:lnTo>
                    <a:pt x="3536" y="3703"/>
                  </a:lnTo>
                  <a:close/>
                  <a:moveTo>
                    <a:pt x="4871" y="1"/>
                  </a:moveTo>
                  <a:cubicBezTo>
                    <a:pt x="4537" y="1"/>
                    <a:pt x="4170" y="168"/>
                    <a:pt x="3870" y="468"/>
                  </a:cubicBezTo>
                  <a:cubicBezTo>
                    <a:pt x="3436" y="935"/>
                    <a:pt x="3169" y="1569"/>
                    <a:pt x="3002" y="2002"/>
                  </a:cubicBezTo>
                  <a:cubicBezTo>
                    <a:pt x="2902" y="1569"/>
                    <a:pt x="2702" y="935"/>
                    <a:pt x="2269" y="534"/>
                  </a:cubicBezTo>
                  <a:cubicBezTo>
                    <a:pt x="2035" y="301"/>
                    <a:pt x="1768" y="168"/>
                    <a:pt x="1501" y="168"/>
                  </a:cubicBezTo>
                  <a:cubicBezTo>
                    <a:pt x="1268" y="168"/>
                    <a:pt x="1068" y="268"/>
                    <a:pt x="901" y="401"/>
                  </a:cubicBezTo>
                  <a:cubicBezTo>
                    <a:pt x="567" y="768"/>
                    <a:pt x="601" y="1368"/>
                    <a:pt x="1001" y="1769"/>
                  </a:cubicBezTo>
                  <a:cubicBezTo>
                    <a:pt x="1168" y="1935"/>
                    <a:pt x="1335" y="2036"/>
                    <a:pt x="1501" y="2136"/>
                  </a:cubicBezTo>
                  <a:lnTo>
                    <a:pt x="0" y="2136"/>
                  </a:lnTo>
                  <a:lnTo>
                    <a:pt x="0" y="3937"/>
                  </a:lnTo>
                  <a:lnTo>
                    <a:pt x="434" y="3937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7"/>
                  </a:lnTo>
                  <a:lnTo>
                    <a:pt x="6238" y="3937"/>
                  </a:lnTo>
                  <a:lnTo>
                    <a:pt x="6238" y="2136"/>
                  </a:lnTo>
                  <a:lnTo>
                    <a:pt x="4904" y="2136"/>
                  </a:lnTo>
                  <a:cubicBezTo>
                    <a:pt x="5037" y="2069"/>
                    <a:pt x="5171" y="1969"/>
                    <a:pt x="5271" y="1835"/>
                  </a:cubicBezTo>
                  <a:cubicBezTo>
                    <a:pt x="5504" y="1602"/>
                    <a:pt x="5671" y="1335"/>
                    <a:pt x="5704" y="1035"/>
                  </a:cubicBezTo>
                  <a:cubicBezTo>
                    <a:pt x="5771" y="735"/>
                    <a:pt x="5671" y="434"/>
                    <a:pt x="5504" y="234"/>
                  </a:cubicBezTo>
                  <a:cubicBezTo>
                    <a:pt x="5338" y="101"/>
                    <a:pt x="5137" y="1"/>
                    <a:pt x="48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>
              <a:off x="6947775" y="5384975"/>
              <a:ext cx="163475" cy="132625"/>
            </a:xfrm>
            <a:custGeom>
              <a:rect b="b" l="l" r="r" t="t"/>
              <a:pathLst>
                <a:path extrusionOk="0" h="5305" w="6539">
                  <a:moveTo>
                    <a:pt x="2036" y="2836"/>
                  </a:moveTo>
                  <a:cubicBezTo>
                    <a:pt x="1802" y="2836"/>
                    <a:pt x="1635" y="3136"/>
                    <a:pt x="1635" y="3470"/>
                  </a:cubicBezTo>
                  <a:cubicBezTo>
                    <a:pt x="1635" y="3803"/>
                    <a:pt x="1802" y="4070"/>
                    <a:pt x="2036" y="4070"/>
                  </a:cubicBezTo>
                  <a:cubicBezTo>
                    <a:pt x="2269" y="4070"/>
                    <a:pt x="2436" y="3803"/>
                    <a:pt x="2436" y="3470"/>
                  </a:cubicBezTo>
                  <a:cubicBezTo>
                    <a:pt x="2436" y="3136"/>
                    <a:pt x="2269" y="2836"/>
                    <a:pt x="2036" y="2836"/>
                  </a:cubicBezTo>
                  <a:close/>
                  <a:moveTo>
                    <a:pt x="4471" y="2836"/>
                  </a:moveTo>
                  <a:cubicBezTo>
                    <a:pt x="4237" y="2869"/>
                    <a:pt x="4071" y="3136"/>
                    <a:pt x="4071" y="3470"/>
                  </a:cubicBezTo>
                  <a:cubicBezTo>
                    <a:pt x="4071" y="3803"/>
                    <a:pt x="4271" y="4070"/>
                    <a:pt x="4471" y="4070"/>
                  </a:cubicBezTo>
                  <a:cubicBezTo>
                    <a:pt x="4704" y="4070"/>
                    <a:pt x="4871" y="3803"/>
                    <a:pt x="4871" y="3470"/>
                  </a:cubicBezTo>
                  <a:cubicBezTo>
                    <a:pt x="4871" y="3136"/>
                    <a:pt x="4704" y="2836"/>
                    <a:pt x="4471" y="2836"/>
                  </a:cubicBezTo>
                  <a:close/>
                  <a:moveTo>
                    <a:pt x="4571" y="2436"/>
                  </a:moveTo>
                  <a:cubicBezTo>
                    <a:pt x="4738" y="2436"/>
                    <a:pt x="4838" y="2469"/>
                    <a:pt x="4971" y="2502"/>
                  </a:cubicBezTo>
                  <a:cubicBezTo>
                    <a:pt x="5071" y="2536"/>
                    <a:pt x="5171" y="2602"/>
                    <a:pt x="5238" y="2702"/>
                  </a:cubicBezTo>
                  <a:cubicBezTo>
                    <a:pt x="5538" y="2936"/>
                    <a:pt x="5672" y="3236"/>
                    <a:pt x="5672" y="3536"/>
                  </a:cubicBezTo>
                  <a:cubicBezTo>
                    <a:pt x="5672" y="3703"/>
                    <a:pt x="5638" y="3870"/>
                    <a:pt x="5605" y="4003"/>
                  </a:cubicBezTo>
                  <a:cubicBezTo>
                    <a:pt x="5572" y="4170"/>
                    <a:pt x="5505" y="4270"/>
                    <a:pt x="5438" y="4370"/>
                  </a:cubicBezTo>
                  <a:cubicBezTo>
                    <a:pt x="5371" y="4470"/>
                    <a:pt x="5271" y="4537"/>
                    <a:pt x="5138" y="4604"/>
                  </a:cubicBezTo>
                  <a:cubicBezTo>
                    <a:pt x="5005" y="4670"/>
                    <a:pt x="4871" y="4737"/>
                    <a:pt x="4771" y="4771"/>
                  </a:cubicBezTo>
                  <a:cubicBezTo>
                    <a:pt x="4638" y="4804"/>
                    <a:pt x="4471" y="4837"/>
                    <a:pt x="4304" y="4871"/>
                  </a:cubicBezTo>
                  <a:cubicBezTo>
                    <a:pt x="4104" y="4871"/>
                    <a:pt x="3937" y="4904"/>
                    <a:pt x="3804" y="4904"/>
                  </a:cubicBezTo>
                  <a:lnTo>
                    <a:pt x="2670" y="4904"/>
                  </a:lnTo>
                  <a:cubicBezTo>
                    <a:pt x="2536" y="4904"/>
                    <a:pt x="2336" y="4871"/>
                    <a:pt x="2169" y="4871"/>
                  </a:cubicBezTo>
                  <a:cubicBezTo>
                    <a:pt x="1969" y="4837"/>
                    <a:pt x="1836" y="4804"/>
                    <a:pt x="1702" y="4771"/>
                  </a:cubicBezTo>
                  <a:cubicBezTo>
                    <a:pt x="1569" y="4737"/>
                    <a:pt x="1469" y="4670"/>
                    <a:pt x="1335" y="4604"/>
                  </a:cubicBezTo>
                  <a:cubicBezTo>
                    <a:pt x="1202" y="4537"/>
                    <a:pt x="1102" y="4470"/>
                    <a:pt x="1035" y="4370"/>
                  </a:cubicBezTo>
                  <a:cubicBezTo>
                    <a:pt x="968" y="4270"/>
                    <a:pt x="902" y="4170"/>
                    <a:pt x="868" y="4003"/>
                  </a:cubicBezTo>
                  <a:cubicBezTo>
                    <a:pt x="802" y="3870"/>
                    <a:pt x="802" y="3703"/>
                    <a:pt x="802" y="3536"/>
                  </a:cubicBezTo>
                  <a:cubicBezTo>
                    <a:pt x="802" y="3236"/>
                    <a:pt x="935" y="2936"/>
                    <a:pt x="1202" y="2702"/>
                  </a:cubicBezTo>
                  <a:cubicBezTo>
                    <a:pt x="1302" y="2602"/>
                    <a:pt x="1369" y="2569"/>
                    <a:pt x="1502" y="2502"/>
                  </a:cubicBezTo>
                  <a:cubicBezTo>
                    <a:pt x="1602" y="2469"/>
                    <a:pt x="1736" y="2436"/>
                    <a:pt x="1869" y="2436"/>
                  </a:cubicBezTo>
                  <a:lnTo>
                    <a:pt x="2269" y="2436"/>
                  </a:lnTo>
                  <a:cubicBezTo>
                    <a:pt x="2403" y="2469"/>
                    <a:pt x="2569" y="2469"/>
                    <a:pt x="2736" y="2469"/>
                  </a:cubicBezTo>
                  <a:cubicBezTo>
                    <a:pt x="2936" y="2502"/>
                    <a:pt x="3103" y="2502"/>
                    <a:pt x="3237" y="2502"/>
                  </a:cubicBezTo>
                  <a:cubicBezTo>
                    <a:pt x="3370" y="2502"/>
                    <a:pt x="3537" y="2502"/>
                    <a:pt x="3704" y="2469"/>
                  </a:cubicBezTo>
                  <a:cubicBezTo>
                    <a:pt x="3904" y="2469"/>
                    <a:pt x="4071" y="2469"/>
                    <a:pt x="4171" y="2436"/>
                  </a:cubicBezTo>
                  <a:close/>
                  <a:moveTo>
                    <a:pt x="568" y="0"/>
                  </a:moveTo>
                  <a:cubicBezTo>
                    <a:pt x="501" y="167"/>
                    <a:pt x="468" y="334"/>
                    <a:pt x="435" y="501"/>
                  </a:cubicBezTo>
                  <a:cubicBezTo>
                    <a:pt x="435" y="634"/>
                    <a:pt x="401" y="801"/>
                    <a:pt x="435" y="901"/>
                  </a:cubicBezTo>
                  <a:cubicBezTo>
                    <a:pt x="435" y="1035"/>
                    <a:pt x="468" y="1135"/>
                    <a:pt x="468" y="1201"/>
                  </a:cubicBezTo>
                  <a:cubicBezTo>
                    <a:pt x="501" y="1268"/>
                    <a:pt x="501" y="1301"/>
                    <a:pt x="535" y="1368"/>
                  </a:cubicBezTo>
                  <a:cubicBezTo>
                    <a:pt x="168" y="1735"/>
                    <a:pt x="1" y="2202"/>
                    <a:pt x="1" y="2736"/>
                  </a:cubicBezTo>
                  <a:cubicBezTo>
                    <a:pt x="1" y="3036"/>
                    <a:pt x="1" y="3303"/>
                    <a:pt x="68" y="3536"/>
                  </a:cubicBezTo>
                  <a:cubicBezTo>
                    <a:pt x="134" y="3770"/>
                    <a:pt x="201" y="3970"/>
                    <a:pt x="301" y="4170"/>
                  </a:cubicBezTo>
                  <a:cubicBezTo>
                    <a:pt x="401" y="4337"/>
                    <a:pt x="535" y="4504"/>
                    <a:pt x="668" y="4637"/>
                  </a:cubicBezTo>
                  <a:cubicBezTo>
                    <a:pt x="835" y="4771"/>
                    <a:pt x="1002" y="4871"/>
                    <a:pt x="1168" y="4937"/>
                  </a:cubicBezTo>
                  <a:cubicBezTo>
                    <a:pt x="1335" y="5037"/>
                    <a:pt x="1535" y="5104"/>
                    <a:pt x="1769" y="5171"/>
                  </a:cubicBezTo>
                  <a:cubicBezTo>
                    <a:pt x="2002" y="5204"/>
                    <a:pt x="2236" y="5238"/>
                    <a:pt x="2469" y="5271"/>
                  </a:cubicBezTo>
                  <a:cubicBezTo>
                    <a:pt x="2703" y="5304"/>
                    <a:pt x="2970" y="5304"/>
                    <a:pt x="3237" y="5304"/>
                  </a:cubicBezTo>
                  <a:cubicBezTo>
                    <a:pt x="3537" y="5304"/>
                    <a:pt x="3804" y="5304"/>
                    <a:pt x="4037" y="5271"/>
                  </a:cubicBezTo>
                  <a:cubicBezTo>
                    <a:pt x="4271" y="5271"/>
                    <a:pt x="4504" y="5204"/>
                    <a:pt x="4738" y="5171"/>
                  </a:cubicBezTo>
                  <a:cubicBezTo>
                    <a:pt x="4971" y="5104"/>
                    <a:pt x="5171" y="5037"/>
                    <a:pt x="5338" y="4937"/>
                  </a:cubicBezTo>
                  <a:cubicBezTo>
                    <a:pt x="5505" y="4871"/>
                    <a:pt x="5672" y="4771"/>
                    <a:pt x="5838" y="4637"/>
                  </a:cubicBezTo>
                  <a:cubicBezTo>
                    <a:pt x="5972" y="4504"/>
                    <a:pt x="6105" y="4337"/>
                    <a:pt x="6205" y="4170"/>
                  </a:cubicBezTo>
                  <a:cubicBezTo>
                    <a:pt x="6305" y="3970"/>
                    <a:pt x="6372" y="3770"/>
                    <a:pt x="6439" y="3536"/>
                  </a:cubicBezTo>
                  <a:cubicBezTo>
                    <a:pt x="6506" y="3303"/>
                    <a:pt x="6539" y="3036"/>
                    <a:pt x="6539" y="2736"/>
                  </a:cubicBezTo>
                  <a:cubicBezTo>
                    <a:pt x="6539" y="2202"/>
                    <a:pt x="6339" y="1735"/>
                    <a:pt x="6005" y="1368"/>
                  </a:cubicBezTo>
                  <a:cubicBezTo>
                    <a:pt x="6005" y="1301"/>
                    <a:pt x="6039" y="1235"/>
                    <a:pt x="6039" y="1168"/>
                  </a:cubicBezTo>
                  <a:cubicBezTo>
                    <a:pt x="6072" y="1135"/>
                    <a:pt x="6072" y="1035"/>
                    <a:pt x="6105" y="901"/>
                  </a:cubicBezTo>
                  <a:cubicBezTo>
                    <a:pt x="6105" y="768"/>
                    <a:pt x="6105" y="634"/>
                    <a:pt x="6072" y="501"/>
                  </a:cubicBezTo>
                  <a:cubicBezTo>
                    <a:pt x="6072" y="334"/>
                    <a:pt x="6005" y="167"/>
                    <a:pt x="5939" y="0"/>
                  </a:cubicBezTo>
                  <a:lnTo>
                    <a:pt x="5738" y="0"/>
                  </a:lnTo>
                  <a:cubicBezTo>
                    <a:pt x="5672" y="0"/>
                    <a:pt x="5572" y="34"/>
                    <a:pt x="5472" y="67"/>
                  </a:cubicBezTo>
                  <a:cubicBezTo>
                    <a:pt x="5371" y="101"/>
                    <a:pt x="5238" y="134"/>
                    <a:pt x="5071" y="234"/>
                  </a:cubicBezTo>
                  <a:cubicBezTo>
                    <a:pt x="4904" y="301"/>
                    <a:pt x="4738" y="401"/>
                    <a:pt x="4538" y="534"/>
                  </a:cubicBezTo>
                  <a:cubicBezTo>
                    <a:pt x="4237" y="467"/>
                    <a:pt x="3804" y="401"/>
                    <a:pt x="3270" y="401"/>
                  </a:cubicBezTo>
                  <a:cubicBezTo>
                    <a:pt x="2736" y="401"/>
                    <a:pt x="2303" y="434"/>
                    <a:pt x="2002" y="534"/>
                  </a:cubicBezTo>
                  <a:cubicBezTo>
                    <a:pt x="1802" y="401"/>
                    <a:pt x="1635" y="301"/>
                    <a:pt x="1469" y="234"/>
                  </a:cubicBezTo>
                  <a:cubicBezTo>
                    <a:pt x="1302" y="134"/>
                    <a:pt x="1168" y="101"/>
                    <a:pt x="1068" y="67"/>
                  </a:cubicBezTo>
                  <a:cubicBezTo>
                    <a:pt x="968" y="34"/>
                    <a:pt x="902" y="0"/>
                    <a:pt x="8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>
              <a:off x="6781825" y="3649575"/>
              <a:ext cx="263550" cy="263525"/>
            </a:xfrm>
            <a:custGeom>
              <a:rect b="b" l="l" r="r" t="t"/>
              <a:pathLst>
                <a:path extrusionOk="0" h="10541" w="10542">
                  <a:moveTo>
                    <a:pt x="3303" y="1134"/>
                  </a:moveTo>
                  <a:lnTo>
                    <a:pt x="3303" y="1134"/>
                  </a:lnTo>
                  <a:cubicBezTo>
                    <a:pt x="2970" y="1601"/>
                    <a:pt x="2669" y="2168"/>
                    <a:pt x="2469" y="2802"/>
                  </a:cubicBezTo>
                  <a:lnTo>
                    <a:pt x="1435" y="2802"/>
                  </a:lnTo>
                  <a:cubicBezTo>
                    <a:pt x="1602" y="2535"/>
                    <a:pt x="1802" y="2268"/>
                    <a:pt x="2036" y="2035"/>
                  </a:cubicBezTo>
                  <a:cubicBezTo>
                    <a:pt x="2403" y="1668"/>
                    <a:pt x="2836" y="1368"/>
                    <a:pt x="3303" y="1134"/>
                  </a:cubicBezTo>
                  <a:close/>
                  <a:moveTo>
                    <a:pt x="4938" y="767"/>
                  </a:moveTo>
                  <a:lnTo>
                    <a:pt x="4938" y="2802"/>
                  </a:lnTo>
                  <a:lnTo>
                    <a:pt x="3237" y="2802"/>
                  </a:lnTo>
                  <a:cubicBezTo>
                    <a:pt x="3337" y="2469"/>
                    <a:pt x="3470" y="2168"/>
                    <a:pt x="3637" y="1901"/>
                  </a:cubicBezTo>
                  <a:cubicBezTo>
                    <a:pt x="3870" y="1501"/>
                    <a:pt x="4171" y="1201"/>
                    <a:pt x="4437" y="1001"/>
                  </a:cubicBezTo>
                  <a:cubicBezTo>
                    <a:pt x="4604" y="867"/>
                    <a:pt x="4771" y="801"/>
                    <a:pt x="4938" y="767"/>
                  </a:cubicBezTo>
                  <a:close/>
                  <a:moveTo>
                    <a:pt x="5638" y="767"/>
                  </a:moveTo>
                  <a:cubicBezTo>
                    <a:pt x="5772" y="801"/>
                    <a:pt x="5938" y="867"/>
                    <a:pt x="6105" y="1001"/>
                  </a:cubicBezTo>
                  <a:cubicBezTo>
                    <a:pt x="6405" y="1201"/>
                    <a:pt x="6672" y="1501"/>
                    <a:pt x="6906" y="1901"/>
                  </a:cubicBezTo>
                  <a:cubicBezTo>
                    <a:pt x="7073" y="2168"/>
                    <a:pt x="7206" y="2469"/>
                    <a:pt x="7339" y="2802"/>
                  </a:cubicBezTo>
                  <a:lnTo>
                    <a:pt x="5638" y="2802"/>
                  </a:lnTo>
                  <a:lnTo>
                    <a:pt x="5638" y="767"/>
                  </a:lnTo>
                  <a:close/>
                  <a:moveTo>
                    <a:pt x="7239" y="1134"/>
                  </a:moveTo>
                  <a:cubicBezTo>
                    <a:pt x="7706" y="1368"/>
                    <a:pt x="8140" y="1668"/>
                    <a:pt x="8507" y="2035"/>
                  </a:cubicBezTo>
                  <a:cubicBezTo>
                    <a:pt x="8740" y="2268"/>
                    <a:pt x="8941" y="2535"/>
                    <a:pt x="9141" y="2802"/>
                  </a:cubicBezTo>
                  <a:lnTo>
                    <a:pt x="8073" y="2802"/>
                  </a:lnTo>
                  <a:cubicBezTo>
                    <a:pt x="7873" y="2168"/>
                    <a:pt x="7573" y="1601"/>
                    <a:pt x="7239" y="1134"/>
                  </a:cubicBezTo>
                  <a:close/>
                  <a:moveTo>
                    <a:pt x="2303" y="3503"/>
                  </a:moveTo>
                  <a:cubicBezTo>
                    <a:pt x="2202" y="3970"/>
                    <a:pt x="2136" y="4437"/>
                    <a:pt x="2102" y="4904"/>
                  </a:cubicBezTo>
                  <a:lnTo>
                    <a:pt x="701" y="4904"/>
                  </a:lnTo>
                  <a:cubicBezTo>
                    <a:pt x="768" y="4437"/>
                    <a:pt x="868" y="3970"/>
                    <a:pt x="1068" y="3503"/>
                  </a:cubicBezTo>
                  <a:close/>
                  <a:moveTo>
                    <a:pt x="4938" y="3503"/>
                  </a:moveTo>
                  <a:lnTo>
                    <a:pt x="4938" y="4904"/>
                  </a:lnTo>
                  <a:lnTo>
                    <a:pt x="2836" y="4904"/>
                  </a:lnTo>
                  <a:cubicBezTo>
                    <a:pt x="2836" y="4437"/>
                    <a:pt x="2903" y="3970"/>
                    <a:pt x="3003" y="3503"/>
                  </a:cubicBezTo>
                  <a:close/>
                  <a:moveTo>
                    <a:pt x="7540" y="3503"/>
                  </a:moveTo>
                  <a:cubicBezTo>
                    <a:pt x="7640" y="3970"/>
                    <a:pt x="7706" y="4437"/>
                    <a:pt x="7740" y="4904"/>
                  </a:cubicBezTo>
                  <a:lnTo>
                    <a:pt x="5638" y="4904"/>
                  </a:lnTo>
                  <a:lnTo>
                    <a:pt x="5638" y="3503"/>
                  </a:lnTo>
                  <a:close/>
                  <a:moveTo>
                    <a:pt x="9474" y="3503"/>
                  </a:moveTo>
                  <a:cubicBezTo>
                    <a:pt x="9674" y="3970"/>
                    <a:pt x="9775" y="4437"/>
                    <a:pt x="9841" y="4937"/>
                  </a:cubicBezTo>
                  <a:lnTo>
                    <a:pt x="8440" y="4937"/>
                  </a:lnTo>
                  <a:cubicBezTo>
                    <a:pt x="8407" y="4437"/>
                    <a:pt x="8340" y="3970"/>
                    <a:pt x="8240" y="3503"/>
                  </a:cubicBezTo>
                  <a:close/>
                  <a:moveTo>
                    <a:pt x="2102" y="5637"/>
                  </a:moveTo>
                  <a:cubicBezTo>
                    <a:pt x="2136" y="6104"/>
                    <a:pt x="2202" y="6571"/>
                    <a:pt x="2303" y="7038"/>
                  </a:cubicBezTo>
                  <a:lnTo>
                    <a:pt x="1068" y="7038"/>
                  </a:lnTo>
                  <a:cubicBezTo>
                    <a:pt x="868" y="6571"/>
                    <a:pt x="768" y="6104"/>
                    <a:pt x="701" y="5637"/>
                  </a:cubicBezTo>
                  <a:close/>
                  <a:moveTo>
                    <a:pt x="4938" y="5637"/>
                  </a:moveTo>
                  <a:lnTo>
                    <a:pt x="4938" y="7038"/>
                  </a:lnTo>
                  <a:lnTo>
                    <a:pt x="3003" y="7038"/>
                  </a:lnTo>
                  <a:cubicBezTo>
                    <a:pt x="2903" y="6571"/>
                    <a:pt x="2836" y="6104"/>
                    <a:pt x="2836" y="5637"/>
                  </a:cubicBezTo>
                  <a:close/>
                  <a:moveTo>
                    <a:pt x="7740" y="5637"/>
                  </a:moveTo>
                  <a:cubicBezTo>
                    <a:pt x="7706" y="6104"/>
                    <a:pt x="7640" y="6571"/>
                    <a:pt x="7540" y="7038"/>
                  </a:cubicBezTo>
                  <a:lnTo>
                    <a:pt x="5638" y="7038"/>
                  </a:lnTo>
                  <a:lnTo>
                    <a:pt x="5638" y="5637"/>
                  </a:lnTo>
                  <a:close/>
                  <a:moveTo>
                    <a:pt x="9841" y="5637"/>
                  </a:moveTo>
                  <a:cubicBezTo>
                    <a:pt x="9808" y="6104"/>
                    <a:pt x="9674" y="6571"/>
                    <a:pt x="9508" y="7038"/>
                  </a:cubicBezTo>
                  <a:lnTo>
                    <a:pt x="8273" y="7038"/>
                  </a:lnTo>
                  <a:cubicBezTo>
                    <a:pt x="8340" y="6571"/>
                    <a:pt x="8407" y="6104"/>
                    <a:pt x="8440" y="5637"/>
                  </a:cubicBezTo>
                  <a:close/>
                  <a:moveTo>
                    <a:pt x="2469" y="7739"/>
                  </a:moveTo>
                  <a:cubicBezTo>
                    <a:pt x="2669" y="8373"/>
                    <a:pt x="2970" y="8940"/>
                    <a:pt x="3303" y="9407"/>
                  </a:cubicBezTo>
                  <a:cubicBezTo>
                    <a:pt x="2836" y="9173"/>
                    <a:pt x="2403" y="8873"/>
                    <a:pt x="2036" y="8506"/>
                  </a:cubicBezTo>
                  <a:cubicBezTo>
                    <a:pt x="1802" y="8273"/>
                    <a:pt x="1602" y="8006"/>
                    <a:pt x="1435" y="7739"/>
                  </a:cubicBezTo>
                  <a:close/>
                  <a:moveTo>
                    <a:pt x="9141" y="7739"/>
                  </a:moveTo>
                  <a:cubicBezTo>
                    <a:pt x="8941" y="8006"/>
                    <a:pt x="8740" y="8273"/>
                    <a:pt x="8507" y="8506"/>
                  </a:cubicBezTo>
                  <a:cubicBezTo>
                    <a:pt x="8140" y="8873"/>
                    <a:pt x="7706" y="9173"/>
                    <a:pt x="7239" y="9407"/>
                  </a:cubicBezTo>
                  <a:cubicBezTo>
                    <a:pt x="7573" y="8940"/>
                    <a:pt x="7873" y="8373"/>
                    <a:pt x="8073" y="7739"/>
                  </a:cubicBezTo>
                  <a:close/>
                  <a:moveTo>
                    <a:pt x="7339" y="7739"/>
                  </a:moveTo>
                  <a:cubicBezTo>
                    <a:pt x="7206" y="8073"/>
                    <a:pt x="7073" y="8373"/>
                    <a:pt x="6906" y="8640"/>
                  </a:cubicBezTo>
                  <a:cubicBezTo>
                    <a:pt x="6672" y="9040"/>
                    <a:pt x="6405" y="9340"/>
                    <a:pt x="6105" y="9540"/>
                  </a:cubicBezTo>
                  <a:cubicBezTo>
                    <a:pt x="5938" y="9674"/>
                    <a:pt x="5772" y="9740"/>
                    <a:pt x="5638" y="9774"/>
                  </a:cubicBezTo>
                  <a:lnTo>
                    <a:pt x="5638" y="7739"/>
                  </a:lnTo>
                  <a:close/>
                  <a:moveTo>
                    <a:pt x="4938" y="7739"/>
                  </a:moveTo>
                  <a:lnTo>
                    <a:pt x="4938" y="9807"/>
                  </a:lnTo>
                  <a:cubicBezTo>
                    <a:pt x="4771" y="9740"/>
                    <a:pt x="4604" y="9674"/>
                    <a:pt x="4437" y="9574"/>
                  </a:cubicBezTo>
                  <a:cubicBezTo>
                    <a:pt x="4171" y="9340"/>
                    <a:pt x="3870" y="9040"/>
                    <a:pt x="3637" y="8640"/>
                  </a:cubicBezTo>
                  <a:cubicBezTo>
                    <a:pt x="3470" y="8373"/>
                    <a:pt x="3337" y="8073"/>
                    <a:pt x="3203" y="7739"/>
                  </a:cubicBezTo>
                  <a:close/>
                  <a:moveTo>
                    <a:pt x="5271" y="0"/>
                  </a:moveTo>
                  <a:cubicBezTo>
                    <a:pt x="2369" y="0"/>
                    <a:pt x="1" y="2368"/>
                    <a:pt x="1" y="5271"/>
                  </a:cubicBezTo>
                  <a:cubicBezTo>
                    <a:pt x="1" y="8173"/>
                    <a:pt x="2369" y="10541"/>
                    <a:pt x="5271" y="10541"/>
                  </a:cubicBezTo>
                  <a:cubicBezTo>
                    <a:pt x="8173" y="10541"/>
                    <a:pt x="10542" y="8173"/>
                    <a:pt x="10542" y="5271"/>
                  </a:cubicBezTo>
                  <a:cubicBezTo>
                    <a:pt x="10542" y="2368"/>
                    <a:pt x="8173" y="0"/>
                    <a:pt x="5271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>
              <a:off x="6729300" y="3509475"/>
              <a:ext cx="125950" cy="125100"/>
            </a:xfrm>
            <a:custGeom>
              <a:rect b="b" l="l" r="r" t="t"/>
              <a:pathLst>
                <a:path extrusionOk="0" h="5004" w="5038">
                  <a:moveTo>
                    <a:pt x="1268" y="134"/>
                  </a:moveTo>
                  <a:lnTo>
                    <a:pt x="1268" y="934"/>
                  </a:lnTo>
                  <a:lnTo>
                    <a:pt x="167" y="934"/>
                  </a:lnTo>
                  <a:lnTo>
                    <a:pt x="167" y="834"/>
                  </a:lnTo>
                  <a:cubicBezTo>
                    <a:pt x="167" y="434"/>
                    <a:pt x="467" y="134"/>
                    <a:pt x="834" y="134"/>
                  </a:cubicBezTo>
                  <a:close/>
                  <a:moveTo>
                    <a:pt x="2369" y="134"/>
                  </a:moveTo>
                  <a:lnTo>
                    <a:pt x="2369" y="934"/>
                  </a:lnTo>
                  <a:lnTo>
                    <a:pt x="1568" y="934"/>
                  </a:lnTo>
                  <a:lnTo>
                    <a:pt x="1568" y="134"/>
                  </a:lnTo>
                  <a:close/>
                  <a:moveTo>
                    <a:pt x="3436" y="134"/>
                  </a:moveTo>
                  <a:lnTo>
                    <a:pt x="3436" y="934"/>
                  </a:lnTo>
                  <a:lnTo>
                    <a:pt x="2669" y="934"/>
                  </a:lnTo>
                  <a:lnTo>
                    <a:pt x="2669" y="134"/>
                  </a:lnTo>
                  <a:close/>
                  <a:moveTo>
                    <a:pt x="4203" y="134"/>
                  </a:moveTo>
                  <a:cubicBezTo>
                    <a:pt x="4570" y="134"/>
                    <a:pt x="4871" y="467"/>
                    <a:pt x="4871" y="834"/>
                  </a:cubicBezTo>
                  <a:lnTo>
                    <a:pt x="4871" y="934"/>
                  </a:lnTo>
                  <a:lnTo>
                    <a:pt x="3770" y="934"/>
                  </a:lnTo>
                  <a:lnTo>
                    <a:pt x="3770" y="134"/>
                  </a:lnTo>
                  <a:close/>
                  <a:moveTo>
                    <a:pt x="2836" y="1535"/>
                  </a:moveTo>
                  <a:lnTo>
                    <a:pt x="2836" y="2502"/>
                  </a:lnTo>
                  <a:lnTo>
                    <a:pt x="3770" y="2502"/>
                  </a:lnTo>
                  <a:lnTo>
                    <a:pt x="3770" y="3136"/>
                  </a:lnTo>
                  <a:lnTo>
                    <a:pt x="2836" y="3136"/>
                  </a:lnTo>
                  <a:lnTo>
                    <a:pt x="2836" y="4070"/>
                  </a:lnTo>
                  <a:lnTo>
                    <a:pt x="2202" y="4070"/>
                  </a:lnTo>
                  <a:lnTo>
                    <a:pt x="2202" y="3136"/>
                  </a:lnTo>
                  <a:lnTo>
                    <a:pt x="1235" y="3136"/>
                  </a:lnTo>
                  <a:lnTo>
                    <a:pt x="1235" y="2502"/>
                  </a:lnTo>
                  <a:lnTo>
                    <a:pt x="2202" y="2502"/>
                  </a:lnTo>
                  <a:lnTo>
                    <a:pt x="2202" y="1535"/>
                  </a:lnTo>
                  <a:close/>
                  <a:moveTo>
                    <a:pt x="834" y="0"/>
                  </a:moveTo>
                  <a:cubicBezTo>
                    <a:pt x="367" y="0"/>
                    <a:pt x="0" y="367"/>
                    <a:pt x="0" y="834"/>
                  </a:cubicBezTo>
                  <a:lnTo>
                    <a:pt x="0" y="4170"/>
                  </a:lnTo>
                  <a:cubicBezTo>
                    <a:pt x="0" y="4637"/>
                    <a:pt x="367" y="5004"/>
                    <a:pt x="834" y="5004"/>
                  </a:cubicBezTo>
                  <a:lnTo>
                    <a:pt x="4170" y="5004"/>
                  </a:lnTo>
                  <a:cubicBezTo>
                    <a:pt x="4637" y="5004"/>
                    <a:pt x="5037" y="4637"/>
                    <a:pt x="5037" y="4170"/>
                  </a:cubicBezTo>
                  <a:lnTo>
                    <a:pt x="5037" y="834"/>
                  </a:lnTo>
                  <a:cubicBezTo>
                    <a:pt x="5037" y="367"/>
                    <a:pt x="4637" y="0"/>
                    <a:pt x="4170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>
              <a:off x="6871900" y="3536150"/>
              <a:ext cx="115950" cy="91750"/>
            </a:xfrm>
            <a:custGeom>
              <a:rect b="b" l="l" r="r" t="t"/>
              <a:pathLst>
                <a:path extrusionOk="0" h="3670" w="4638">
                  <a:moveTo>
                    <a:pt x="3736" y="468"/>
                  </a:moveTo>
                  <a:lnTo>
                    <a:pt x="4170" y="868"/>
                  </a:lnTo>
                  <a:lnTo>
                    <a:pt x="1802" y="3169"/>
                  </a:lnTo>
                  <a:lnTo>
                    <a:pt x="501" y="1902"/>
                  </a:lnTo>
                  <a:lnTo>
                    <a:pt x="901" y="1502"/>
                  </a:lnTo>
                  <a:lnTo>
                    <a:pt x="1802" y="2402"/>
                  </a:lnTo>
                  <a:lnTo>
                    <a:pt x="3736" y="468"/>
                  </a:lnTo>
                  <a:close/>
                  <a:moveTo>
                    <a:pt x="3736" y="1"/>
                  </a:moveTo>
                  <a:lnTo>
                    <a:pt x="1802" y="1902"/>
                  </a:lnTo>
                  <a:lnTo>
                    <a:pt x="901" y="1001"/>
                  </a:lnTo>
                  <a:lnTo>
                    <a:pt x="0" y="1902"/>
                  </a:lnTo>
                  <a:lnTo>
                    <a:pt x="1802" y="3670"/>
                  </a:lnTo>
                  <a:lnTo>
                    <a:pt x="4637" y="868"/>
                  </a:lnTo>
                  <a:lnTo>
                    <a:pt x="3736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>
              <a:off x="6868575" y="5525775"/>
              <a:ext cx="169300" cy="168900"/>
            </a:xfrm>
            <a:custGeom>
              <a:rect b="b" l="l" r="r" t="t"/>
              <a:pathLst>
                <a:path extrusionOk="0" h="6756" w="6772">
                  <a:moveTo>
                    <a:pt x="1901" y="1574"/>
                  </a:moveTo>
                  <a:lnTo>
                    <a:pt x="2835" y="1740"/>
                  </a:lnTo>
                  <a:lnTo>
                    <a:pt x="2769" y="2174"/>
                  </a:lnTo>
                  <a:lnTo>
                    <a:pt x="1868" y="2007"/>
                  </a:lnTo>
                  <a:lnTo>
                    <a:pt x="1901" y="1574"/>
                  </a:lnTo>
                  <a:close/>
                  <a:moveTo>
                    <a:pt x="3269" y="1840"/>
                  </a:moveTo>
                  <a:lnTo>
                    <a:pt x="4103" y="2007"/>
                  </a:lnTo>
                  <a:lnTo>
                    <a:pt x="4003" y="2408"/>
                  </a:lnTo>
                  <a:lnTo>
                    <a:pt x="3169" y="2241"/>
                  </a:lnTo>
                  <a:lnTo>
                    <a:pt x="3269" y="1840"/>
                  </a:lnTo>
                  <a:close/>
                  <a:moveTo>
                    <a:pt x="4503" y="2074"/>
                  </a:moveTo>
                  <a:lnTo>
                    <a:pt x="5637" y="2307"/>
                  </a:lnTo>
                  <a:lnTo>
                    <a:pt x="5437" y="2708"/>
                  </a:lnTo>
                  <a:lnTo>
                    <a:pt x="4437" y="2508"/>
                  </a:lnTo>
                  <a:lnTo>
                    <a:pt x="4503" y="2074"/>
                  </a:lnTo>
                  <a:close/>
                  <a:moveTo>
                    <a:pt x="1835" y="2441"/>
                  </a:moveTo>
                  <a:lnTo>
                    <a:pt x="2669" y="2608"/>
                  </a:lnTo>
                  <a:lnTo>
                    <a:pt x="2602" y="3008"/>
                  </a:lnTo>
                  <a:lnTo>
                    <a:pt x="1801" y="2875"/>
                  </a:lnTo>
                  <a:lnTo>
                    <a:pt x="1835" y="2441"/>
                  </a:lnTo>
                  <a:close/>
                  <a:moveTo>
                    <a:pt x="3102" y="2674"/>
                  </a:moveTo>
                  <a:lnTo>
                    <a:pt x="3936" y="2841"/>
                  </a:lnTo>
                  <a:lnTo>
                    <a:pt x="3836" y="3241"/>
                  </a:lnTo>
                  <a:lnTo>
                    <a:pt x="3002" y="3108"/>
                  </a:lnTo>
                  <a:lnTo>
                    <a:pt x="3102" y="2674"/>
                  </a:lnTo>
                  <a:close/>
                  <a:moveTo>
                    <a:pt x="4336" y="2908"/>
                  </a:moveTo>
                  <a:lnTo>
                    <a:pt x="5237" y="3075"/>
                  </a:lnTo>
                  <a:lnTo>
                    <a:pt x="5037" y="3475"/>
                  </a:lnTo>
                  <a:lnTo>
                    <a:pt x="4270" y="3342"/>
                  </a:lnTo>
                  <a:lnTo>
                    <a:pt x="4336" y="2908"/>
                  </a:lnTo>
                  <a:close/>
                  <a:moveTo>
                    <a:pt x="1768" y="3275"/>
                  </a:moveTo>
                  <a:lnTo>
                    <a:pt x="2502" y="3442"/>
                  </a:lnTo>
                  <a:lnTo>
                    <a:pt x="2435" y="3842"/>
                  </a:lnTo>
                  <a:lnTo>
                    <a:pt x="1735" y="3708"/>
                  </a:lnTo>
                  <a:lnTo>
                    <a:pt x="1768" y="3275"/>
                  </a:lnTo>
                  <a:close/>
                  <a:moveTo>
                    <a:pt x="2935" y="3508"/>
                  </a:moveTo>
                  <a:lnTo>
                    <a:pt x="3769" y="3675"/>
                  </a:lnTo>
                  <a:lnTo>
                    <a:pt x="3669" y="4109"/>
                  </a:lnTo>
                  <a:lnTo>
                    <a:pt x="2835" y="3942"/>
                  </a:lnTo>
                  <a:lnTo>
                    <a:pt x="2935" y="3508"/>
                  </a:lnTo>
                  <a:close/>
                  <a:moveTo>
                    <a:pt x="4203" y="3775"/>
                  </a:moveTo>
                  <a:lnTo>
                    <a:pt x="4837" y="3875"/>
                  </a:lnTo>
                  <a:lnTo>
                    <a:pt x="4637" y="4276"/>
                  </a:lnTo>
                  <a:lnTo>
                    <a:pt x="4103" y="4175"/>
                  </a:lnTo>
                  <a:lnTo>
                    <a:pt x="4203" y="3775"/>
                  </a:lnTo>
                  <a:close/>
                  <a:moveTo>
                    <a:pt x="496" y="1"/>
                  </a:moveTo>
                  <a:cubicBezTo>
                    <a:pt x="288" y="1"/>
                    <a:pt x="97" y="130"/>
                    <a:pt x="67" y="339"/>
                  </a:cubicBezTo>
                  <a:cubicBezTo>
                    <a:pt x="0" y="573"/>
                    <a:pt x="167" y="806"/>
                    <a:pt x="400" y="840"/>
                  </a:cubicBezTo>
                  <a:lnTo>
                    <a:pt x="1067" y="973"/>
                  </a:lnTo>
                  <a:lnTo>
                    <a:pt x="867" y="4042"/>
                  </a:lnTo>
                  <a:cubicBezTo>
                    <a:pt x="834" y="4242"/>
                    <a:pt x="1001" y="4442"/>
                    <a:pt x="1201" y="4476"/>
                  </a:cubicBezTo>
                  <a:lnTo>
                    <a:pt x="4770" y="5176"/>
                  </a:lnTo>
                  <a:cubicBezTo>
                    <a:pt x="4803" y="5182"/>
                    <a:pt x="4834" y="5184"/>
                    <a:pt x="4865" y="5184"/>
                  </a:cubicBezTo>
                  <a:cubicBezTo>
                    <a:pt x="5023" y="5184"/>
                    <a:pt x="5153" y="5110"/>
                    <a:pt x="5237" y="4943"/>
                  </a:cubicBezTo>
                  <a:lnTo>
                    <a:pt x="6638" y="2174"/>
                  </a:lnTo>
                  <a:cubicBezTo>
                    <a:pt x="6772" y="1974"/>
                    <a:pt x="6671" y="1707"/>
                    <a:pt x="6471" y="1607"/>
                  </a:cubicBezTo>
                  <a:cubicBezTo>
                    <a:pt x="6411" y="1577"/>
                    <a:pt x="6345" y="1562"/>
                    <a:pt x="6280" y="1562"/>
                  </a:cubicBezTo>
                  <a:cubicBezTo>
                    <a:pt x="6126" y="1562"/>
                    <a:pt x="5974" y="1644"/>
                    <a:pt x="5904" y="1807"/>
                  </a:cubicBezTo>
                  <a:lnTo>
                    <a:pt x="5838" y="1907"/>
                  </a:lnTo>
                  <a:lnTo>
                    <a:pt x="1935" y="1140"/>
                  </a:lnTo>
                  <a:lnTo>
                    <a:pt x="1968" y="673"/>
                  </a:lnTo>
                  <a:cubicBezTo>
                    <a:pt x="1968" y="439"/>
                    <a:pt x="1835" y="239"/>
                    <a:pt x="1601" y="206"/>
                  </a:cubicBezTo>
                  <a:lnTo>
                    <a:pt x="567" y="6"/>
                  </a:lnTo>
                  <a:cubicBezTo>
                    <a:pt x="543" y="2"/>
                    <a:pt x="519" y="1"/>
                    <a:pt x="496" y="1"/>
                  </a:cubicBezTo>
                  <a:close/>
                  <a:moveTo>
                    <a:pt x="1420" y="4965"/>
                  </a:moveTo>
                  <a:cubicBezTo>
                    <a:pt x="1128" y="4965"/>
                    <a:pt x="860" y="5185"/>
                    <a:pt x="801" y="5510"/>
                  </a:cubicBezTo>
                  <a:cubicBezTo>
                    <a:pt x="734" y="5843"/>
                    <a:pt x="967" y="6177"/>
                    <a:pt x="1301" y="6244"/>
                  </a:cubicBezTo>
                  <a:cubicBezTo>
                    <a:pt x="1340" y="6251"/>
                    <a:pt x="1379" y="6255"/>
                    <a:pt x="1417" y="6255"/>
                  </a:cubicBezTo>
                  <a:cubicBezTo>
                    <a:pt x="1715" y="6255"/>
                    <a:pt x="2009" y="6038"/>
                    <a:pt x="2068" y="5743"/>
                  </a:cubicBezTo>
                  <a:cubicBezTo>
                    <a:pt x="2135" y="5410"/>
                    <a:pt x="1901" y="5043"/>
                    <a:pt x="1534" y="4976"/>
                  </a:cubicBezTo>
                  <a:cubicBezTo>
                    <a:pt x="1496" y="4968"/>
                    <a:pt x="1458" y="4965"/>
                    <a:pt x="1420" y="4965"/>
                  </a:cubicBezTo>
                  <a:close/>
                  <a:moveTo>
                    <a:pt x="3953" y="5465"/>
                  </a:moveTo>
                  <a:cubicBezTo>
                    <a:pt x="3655" y="5465"/>
                    <a:pt x="3361" y="5682"/>
                    <a:pt x="3302" y="5977"/>
                  </a:cubicBezTo>
                  <a:cubicBezTo>
                    <a:pt x="3236" y="6344"/>
                    <a:pt x="3469" y="6677"/>
                    <a:pt x="3836" y="6744"/>
                  </a:cubicBezTo>
                  <a:cubicBezTo>
                    <a:pt x="3875" y="6752"/>
                    <a:pt x="3913" y="6755"/>
                    <a:pt x="3951" y="6755"/>
                  </a:cubicBezTo>
                  <a:cubicBezTo>
                    <a:pt x="4243" y="6755"/>
                    <a:pt x="4511" y="6539"/>
                    <a:pt x="4570" y="6244"/>
                  </a:cubicBezTo>
                  <a:cubicBezTo>
                    <a:pt x="4637" y="5877"/>
                    <a:pt x="4403" y="5543"/>
                    <a:pt x="4070" y="5476"/>
                  </a:cubicBezTo>
                  <a:cubicBezTo>
                    <a:pt x="4031" y="5469"/>
                    <a:pt x="3992" y="5465"/>
                    <a:pt x="3953" y="5465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>
              <a:off x="6991975" y="5271550"/>
              <a:ext cx="100100" cy="100100"/>
            </a:xfrm>
            <a:custGeom>
              <a:rect b="b" l="l" r="r" t="t"/>
              <a:pathLst>
                <a:path extrusionOk="0" h="4004" w="4004">
                  <a:moveTo>
                    <a:pt x="2002" y="501"/>
                  </a:moveTo>
                  <a:lnTo>
                    <a:pt x="2002" y="3503"/>
                  </a:lnTo>
                  <a:cubicBezTo>
                    <a:pt x="1202" y="3503"/>
                    <a:pt x="501" y="2803"/>
                    <a:pt x="501" y="2002"/>
                  </a:cubicBezTo>
                  <a:cubicBezTo>
                    <a:pt x="501" y="1168"/>
                    <a:pt x="1202" y="501"/>
                    <a:pt x="2002" y="501"/>
                  </a:cubicBezTo>
                  <a:close/>
                  <a:moveTo>
                    <a:pt x="2002" y="1"/>
                  </a:moveTo>
                  <a:cubicBezTo>
                    <a:pt x="902" y="1"/>
                    <a:pt x="1" y="868"/>
                    <a:pt x="1" y="2002"/>
                  </a:cubicBezTo>
                  <a:cubicBezTo>
                    <a:pt x="1" y="3103"/>
                    <a:pt x="902" y="4004"/>
                    <a:pt x="2002" y="4004"/>
                  </a:cubicBezTo>
                  <a:cubicBezTo>
                    <a:pt x="3136" y="4004"/>
                    <a:pt x="4004" y="3103"/>
                    <a:pt x="4004" y="2002"/>
                  </a:cubicBezTo>
                  <a:cubicBezTo>
                    <a:pt x="4004" y="868"/>
                    <a:pt x="3136" y="1"/>
                    <a:pt x="20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>
              <a:off x="6772650" y="4935300"/>
              <a:ext cx="251875" cy="240375"/>
            </a:xfrm>
            <a:custGeom>
              <a:rect b="b" l="l" r="r" t="t"/>
              <a:pathLst>
                <a:path extrusionOk="0" h="9615" w="10075">
                  <a:moveTo>
                    <a:pt x="6504" y="709"/>
                  </a:moveTo>
                  <a:cubicBezTo>
                    <a:pt x="6571" y="709"/>
                    <a:pt x="6639" y="720"/>
                    <a:pt x="6706" y="742"/>
                  </a:cubicBezTo>
                  <a:cubicBezTo>
                    <a:pt x="6973" y="875"/>
                    <a:pt x="7173" y="1209"/>
                    <a:pt x="7039" y="1476"/>
                  </a:cubicBezTo>
                  <a:cubicBezTo>
                    <a:pt x="6606" y="2643"/>
                    <a:pt x="6839" y="3444"/>
                    <a:pt x="7473" y="4378"/>
                  </a:cubicBezTo>
                  <a:cubicBezTo>
                    <a:pt x="7540" y="4511"/>
                    <a:pt x="7640" y="4645"/>
                    <a:pt x="7773" y="4778"/>
                  </a:cubicBezTo>
                  <a:lnTo>
                    <a:pt x="6639" y="7780"/>
                  </a:lnTo>
                  <a:cubicBezTo>
                    <a:pt x="6327" y="7684"/>
                    <a:pt x="6080" y="7649"/>
                    <a:pt x="5874" y="7649"/>
                  </a:cubicBezTo>
                  <a:cubicBezTo>
                    <a:pt x="5508" y="7649"/>
                    <a:pt x="5273" y="7761"/>
                    <a:pt x="5038" y="7847"/>
                  </a:cubicBezTo>
                  <a:cubicBezTo>
                    <a:pt x="4838" y="7947"/>
                    <a:pt x="4627" y="8082"/>
                    <a:pt x="4246" y="8082"/>
                  </a:cubicBezTo>
                  <a:cubicBezTo>
                    <a:pt x="3991" y="8082"/>
                    <a:pt x="3659" y="8021"/>
                    <a:pt x="3203" y="7847"/>
                  </a:cubicBezTo>
                  <a:lnTo>
                    <a:pt x="2803" y="7680"/>
                  </a:lnTo>
                  <a:lnTo>
                    <a:pt x="2636" y="7613"/>
                  </a:lnTo>
                  <a:cubicBezTo>
                    <a:pt x="2403" y="7547"/>
                    <a:pt x="2269" y="7246"/>
                    <a:pt x="2369" y="7013"/>
                  </a:cubicBezTo>
                  <a:cubicBezTo>
                    <a:pt x="2403" y="6946"/>
                    <a:pt x="2469" y="6846"/>
                    <a:pt x="2503" y="6813"/>
                  </a:cubicBezTo>
                  <a:lnTo>
                    <a:pt x="2736" y="6613"/>
                  </a:lnTo>
                  <a:lnTo>
                    <a:pt x="2569" y="6379"/>
                  </a:lnTo>
                  <a:cubicBezTo>
                    <a:pt x="2469" y="6246"/>
                    <a:pt x="2436" y="6079"/>
                    <a:pt x="2503" y="5945"/>
                  </a:cubicBezTo>
                  <a:cubicBezTo>
                    <a:pt x="2536" y="5845"/>
                    <a:pt x="2569" y="5779"/>
                    <a:pt x="2636" y="5745"/>
                  </a:cubicBezTo>
                  <a:lnTo>
                    <a:pt x="2870" y="5545"/>
                  </a:lnTo>
                  <a:lnTo>
                    <a:pt x="2703" y="5312"/>
                  </a:lnTo>
                  <a:cubicBezTo>
                    <a:pt x="2603" y="5178"/>
                    <a:pt x="2569" y="5011"/>
                    <a:pt x="2636" y="4845"/>
                  </a:cubicBezTo>
                  <a:cubicBezTo>
                    <a:pt x="2713" y="4665"/>
                    <a:pt x="2890" y="4544"/>
                    <a:pt x="3073" y="4544"/>
                  </a:cubicBezTo>
                  <a:cubicBezTo>
                    <a:pt x="3128" y="4544"/>
                    <a:pt x="3183" y="4555"/>
                    <a:pt x="3237" y="4578"/>
                  </a:cubicBezTo>
                  <a:lnTo>
                    <a:pt x="3303" y="4611"/>
                  </a:lnTo>
                  <a:lnTo>
                    <a:pt x="3503" y="4044"/>
                  </a:lnTo>
                  <a:lnTo>
                    <a:pt x="3470" y="4011"/>
                  </a:lnTo>
                  <a:lnTo>
                    <a:pt x="1235" y="3143"/>
                  </a:lnTo>
                  <a:cubicBezTo>
                    <a:pt x="902" y="3043"/>
                    <a:pt x="735" y="2676"/>
                    <a:pt x="868" y="2343"/>
                  </a:cubicBezTo>
                  <a:cubicBezTo>
                    <a:pt x="970" y="2114"/>
                    <a:pt x="1188" y="1963"/>
                    <a:pt x="1433" y="1963"/>
                  </a:cubicBezTo>
                  <a:cubicBezTo>
                    <a:pt x="1510" y="1963"/>
                    <a:pt x="1589" y="1978"/>
                    <a:pt x="1669" y="2009"/>
                  </a:cubicBezTo>
                  <a:lnTo>
                    <a:pt x="5572" y="3477"/>
                  </a:lnTo>
                  <a:cubicBezTo>
                    <a:pt x="5605" y="3310"/>
                    <a:pt x="5638" y="3077"/>
                    <a:pt x="5672" y="2877"/>
                  </a:cubicBezTo>
                  <a:cubicBezTo>
                    <a:pt x="5705" y="2076"/>
                    <a:pt x="5672" y="1843"/>
                    <a:pt x="5972" y="1075"/>
                  </a:cubicBezTo>
                  <a:cubicBezTo>
                    <a:pt x="6050" y="842"/>
                    <a:pt x="6269" y="709"/>
                    <a:pt x="6504" y="709"/>
                  </a:cubicBezTo>
                  <a:close/>
                  <a:moveTo>
                    <a:pt x="7367" y="8126"/>
                  </a:moveTo>
                  <a:cubicBezTo>
                    <a:pt x="7402" y="8126"/>
                    <a:pt x="7437" y="8133"/>
                    <a:pt x="7473" y="8147"/>
                  </a:cubicBezTo>
                  <a:cubicBezTo>
                    <a:pt x="7606" y="8214"/>
                    <a:pt x="7706" y="8381"/>
                    <a:pt x="7640" y="8547"/>
                  </a:cubicBezTo>
                  <a:cubicBezTo>
                    <a:pt x="7590" y="8671"/>
                    <a:pt x="7486" y="8740"/>
                    <a:pt x="7367" y="8740"/>
                  </a:cubicBezTo>
                  <a:cubicBezTo>
                    <a:pt x="7326" y="8740"/>
                    <a:pt x="7283" y="8731"/>
                    <a:pt x="7239" y="8714"/>
                  </a:cubicBezTo>
                  <a:cubicBezTo>
                    <a:pt x="7073" y="8681"/>
                    <a:pt x="7006" y="8481"/>
                    <a:pt x="7073" y="8347"/>
                  </a:cubicBezTo>
                  <a:cubicBezTo>
                    <a:pt x="7125" y="8216"/>
                    <a:pt x="7239" y="8126"/>
                    <a:pt x="7367" y="8126"/>
                  </a:cubicBezTo>
                  <a:close/>
                  <a:moveTo>
                    <a:pt x="6497" y="0"/>
                  </a:moveTo>
                  <a:cubicBezTo>
                    <a:pt x="5964" y="0"/>
                    <a:pt x="5454" y="312"/>
                    <a:pt x="5271" y="808"/>
                  </a:cubicBezTo>
                  <a:cubicBezTo>
                    <a:pt x="4971" y="1576"/>
                    <a:pt x="5005" y="1809"/>
                    <a:pt x="4938" y="2610"/>
                  </a:cubicBezTo>
                  <a:lnTo>
                    <a:pt x="1836" y="1409"/>
                  </a:lnTo>
                  <a:cubicBezTo>
                    <a:pt x="1697" y="1358"/>
                    <a:pt x="1555" y="1334"/>
                    <a:pt x="1416" y="1334"/>
                  </a:cubicBezTo>
                  <a:cubicBezTo>
                    <a:pt x="916" y="1334"/>
                    <a:pt x="443" y="1640"/>
                    <a:pt x="234" y="2109"/>
                  </a:cubicBezTo>
                  <a:cubicBezTo>
                    <a:pt x="1" y="2743"/>
                    <a:pt x="301" y="3477"/>
                    <a:pt x="935" y="3711"/>
                  </a:cubicBezTo>
                  <a:lnTo>
                    <a:pt x="2269" y="4211"/>
                  </a:lnTo>
                  <a:cubicBezTo>
                    <a:pt x="2169" y="4311"/>
                    <a:pt x="2069" y="4478"/>
                    <a:pt x="2002" y="4611"/>
                  </a:cubicBezTo>
                  <a:cubicBezTo>
                    <a:pt x="1902" y="4878"/>
                    <a:pt x="1902" y="5178"/>
                    <a:pt x="2002" y="5445"/>
                  </a:cubicBezTo>
                  <a:cubicBezTo>
                    <a:pt x="1969" y="5512"/>
                    <a:pt x="1902" y="5612"/>
                    <a:pt x="1869" y="5712"/>
                  </a:cubicBezTo>
                  <a:cubicBezTo>
                    <a:pt x="1769" y="5979"/>
                    <a:pt x="1769" y="6246"/>
                    <a:pt x="1869" y="6513"/>
                  </a:cubicBezTo>
                  <a:cubicBezTo>
                    <a:pt x="1836" y="6579"/>
                    <a:pt x="1769" y="6679"/>
                    <a:pt x="1736" y="6779"/>
                  </a:cubicBezTo>
                  <a:cubicBezTo>
                    <a:pt x="1535" y="7347"/>
                    <a:pt x="1802" y="7980"/>
                    <a:pt x="2369" y="8180"/>
                  </a:cubicBezTo>
                  <a:lnTo>
                    <a:pt x="2503" y="8247"/>
                  </a:lnTo>
                  <a:lnTo>
                    <a:pt x="2936" y="8414"/>
                  </a:lnTo>
                  <a:cubicBezTo>
                    <a:pt x="3570" y="8647"/>
                    <a:pt x="4037" y="8748"/>
                    <a:pt x="4437" y="8748"/>
                  </a:cubicBezTo>
                  <a:cubicBezTo>
                    <a:pt x="4838" y="8714"/>
                    <a:pt x="5071" y="8614"/>
                    <a:pt x="5305" y="8514"/>
                  </a:cubicBezTo>
                  <a:cubicBezTo>
                    <a:pt x="5463" y="8435"/>
                    <a:pt x="5598" y="8367"/>
                    <a:pt x="5807" y="8367"/>
                  </a:cubicBezTo>
                  <a:cubicBezTo>
                    <a:pt x="5950" y="8367"/>
                    <a:pt x="6128" y="8399"/>
                    <a:pt x="6372" y="8481"/>
                  </a:cubicBezTo>
                  <a:lnTo>
                    <a:pt x="6172" y="8981"/>
                  </a:lnTo>
                  <a:lnTo>
                    <a:pt x="7873" y="9615"/>
                  </a:lnTo>
                  <a:lnTo>
                    <a:pt x="10075" y="3911"/>
                  </a:lnTo>
                  <a:lnTo>
                    <a:pt x="8340" y="3244"/>
                  </a:lnTo>
                  <a:lnTo>
                    <a:pt x="8040" y="4044"/>
                  </a:lnTo>
                  <a:cubicBezTo>
                    <a:pt x="8040" y="4011"/>
                    <a:pt x="8007" y="3977"/>
                    <a:pt x="8007" y="3977"/>
                  </a:cubicBezTo>
                  <a:cubicBezTo>
                    <a:pt x="7506" y="3244"/>
                    <a:pt x="7306" y="2676"/>
                    <a:pt x="7673" y="1742"/>
                  </a:cubicBezTo>
                  <a:cubicBezTo>
                    <a:pt x="7940" y="1075"/>
                    <a:pt x="7573" y="341"/>
                    <a:pt x="6939" y="75"/>
                  </a:cubicBezTo>
                  <a:cubicBezTo>
                    <a:pt x="6795" y="24"/>
                    <a:pt x="6645" y="0"/>
                    <a:pt x="649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>
              <a:off x="6675100" y="5188175"/>
              <a:ext cx="304400" cy="266025"/>
            </a:xfrm>
            <a:custGeom>
              <a:rect b="b" l="l" r="r" t="t"/>
              <a:pathLst>
                <a:path extrusionOk="0" h="10641" w="12176">
                  <a:moveTo>
                    <a:pt x="8673" y="1501"/>
                  </a:moveTo>
                  <a:cubicBezTo>
                    <a:pt x="9774" y="1501"/>
                    <a:pt x="10674" y="2402"/>
                    <a:pt x="10674" y="3503"/>
                  </a:cubicBezTo>
                  <a:cubicBezTo>
                    <a:pt x="10641" y="4070"/>
                    <a:pt x="10441" y="4570"/>
                    <a:pt x="10007" y="4970"/>
                  </a:cubicBezTo>
                  <a:lnTo>
                    <a:pt x="6138" y="8806"/>
                  </a:lnTo>
                  <a:lnTo>
                    <a:pt x="6071" y="8873"/>
                  </a:lnTo>
                  <a:lnTo>
                    <a:pt x="6004" y="8806"/>
                  </a:lnTo>
                  <a:lnTo>
                    <a:pt x="2168" y="4970"/>
                  </a:lnTo>
                  <a:cubicBezTo>
                    <a:pt x="1735" y="4570"/>
                    <a:pt x="1501" y="4070"/>
                    <a:pt x="1501" y="3503"/>
                  </a:cubicBezTo>
                  <a:cubicBezTo>
                    <a:pt x="1501" y="2402"/>
                    <a:pt x="2402" y="1501"/>
                    <a:pt x="3503" y="1501"/>
                  </a:cubicBezTo>
                  <a:cubicBezTo>
                    <a:pt x="4070" y="1501"/>
                    <a:pt x="4570" y="1735"/>
                    <a:pt x="4970" y="2168"/>
                  </a:cubicBezTo>
                  <a:lnTo>
                    <a:pt x="6071" y="3403"/>
                  </a:lnTo>
                  <a:lnTo>
                    <a:pt x="7205" y="2168"/>
                  </a:lnTo>
                  <a:cubicBezTo>
                    <a:pt x="7606" y="1735"/>
                    <a:pt x="8106" y="1501"/>
                    <a:pt x="8673" y="1501"/>
                  </a:cubicBezTo>
                  <a:close/>
                  <a:moveTo>
                    <a:pt x="3503" y="0"/>
                  </a:moveTo>
                  <a:cubicBezTo>
                    <a:pt x="1568" y="0"/>
                    <a:pt x="0" y="1568"/>
                    <a:pt x="0" y="3503"/>
                  </a:cubicBezTo>
                  <a:cubicBezTo>
                    <a:pt x="0" y="4503"/>
                    <a:pt x="434" y="5437"/>
                    <a:pt x="1134" y="6071"/>
                  </a:cubicBezTo>
                  <a:lnTo>
                    <a:pt x="4937" y="9874"/>
                  </a:lnTo>
                  <a:cubicBezTo>
                    <a:pt x="5337" y="10274"/>
                    <a:pt x="5704" y="10641"/>
                    <a:pt x="6105" y="10641"/>
                  </a:cubicBezTo>
                  <a:cubicBezTo>
                    <a:pt x="6471" y="10641"/>
                    <a:pt x="6838" y="10274"/>
                    <a:pt x="7239" y="9874"/>
                  </a:cubicBezTo>
                  <a:lnTo>
                    <a:pt x="11041" y="6071"/>
                  </a:lnTo>
                  <a:cubicBezTo>
                    <a:pt x="11742" y="5437"/>
                    <a:pt x="12176" y="4503"/>
                    <a:pt x="12176" y="3503"/>
                  </a:cubicBezTo>
                  <a:cubicBezTo>
                    <a:pt x="12176" y="1568"/>
                    <a:pt x="10608" y="0"/>
                    <a:pt x="8673" y="0"/>
                  </a:cubicBezTo>
                  <a:cubicBezTo>
                    <a:pt x="7639" y="0"/>
                    <a:pt x="6738" y="434"/>
                    <a:pt x="6071" y="1134"/>
                  </a:cubicBezTo>
                  <a:cubicBezTo>
                    <a:pt x="5437" y="434"/>
                    <a:pt x="4503" y="0"/>
                    <a:pt x="35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>
              <a:off x="6717625" y="5475050"/>
              <a:ext cx="129275" cy="128425"/>
            </a:xfrm>
            <a:custGeom>
              <a:rect b="b" l="l" r="r" t="t"/>
              <a:pathLst>
                <a:path extrusionOk="0" h="5137" w="5171">
                  <a:moveTo>
                    <a:pt x="2269" y="1301"/>
                  </a:moveTo>
                  <a:lnTo>
                    <a:pt x="2269" y="1935"/>
                  </a:lnTo>
                  <a:lnTo>
                    <a:pt x="2902" y="1935"/>
                  </a:lnTo>
                  <a:lnTo>
                    <a:pt x="2902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69" y="2569"/>
                  </a:lnTo>
                  <a:lnTo>
                    <a:pt x="2269" y="3536"/>
                  </a:lnTo>
                  <a:lnTo>
                    <a:pt x="1935" y="3536"/>
                  </a:lnTo>
                  <a:lnTo>
                    <a:pt x="1935" y="3869"/>
                  </a:lnTo>
                  <a:lnTo>
                    <a:pt x="3236" y="3869"/>
                  </a:lnTo>
                  <a:lnTo>
                    <a:pt x="3236" y="3536"/>
                  </a:lnTo>
                  <a:lnTo>
                    <a:pt x="2902" y="3536"/>
                  </a:lnTo>
                  <a:lnTo>
                    <a:pt x="2902" y="2268"/>
                  </a:lnTo>
                  <a:close/>
                  <a:moveTo>
                    <a:pt x="2569" y="467"/>
                  </a:moveTo>
                  <a:cubicBezTo>
                    <a:pt x="3736" y="467"/>
                    <a:pt x="4670" y="1434"/>
                    <a:pt x="4670" y="2569"/>
                  </a:cubicBezTo>
                  <a:cubicBezTo>
                    <a:pt x="4670" y="3736"/>
                    <a:pt x="3736" y="4670"/>
                    <a:pt x="2569" y="4670"/>
                  </a:cubicBezTo>
                  <a:cubicBezTo>
                    <a:pt x="1435" y="4670"/>
                    <a:pt x="501" y="3736"/>
                    <a:pt x="501" y="2569"/>
                  </a:cubicBezTo>
                  <a:cubicBezTo>
                    <a:pt x="501" y="1434"/>
                    <a:pt x="1435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68" y="0"/>
                    <a:pt x="0" y="1168"/>
                    <a:pt x="0" y="2569"/>
                  </a:cubicBezTo>
                  <a:cubicBezTo>
                    <a:pt x="0" y="4003"/>
                    <a:pt x="1168" y="5137"/>
                    <a:pt x="2569" y="5137"/>
                  </a:cubicBezTo>
                  <a:cubicBezTo>
                    <a:pt x="4003" y="5137"/>
                    <a:pt x="5171" y="4003"/>
                    <a:pt x="5171" y="2569"/>
                  </a:cubicBezTo>
                  <a:cubicBezTo>
                    <a:pt x="5171" y="1168"/>
                    <a:pt x="4003" y="0"/>
                    <a:pt x="2569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6"/>
            <p:cNvSpPr/>
            <p:nvPr/>
          </p:nvSpPr>
          <p:spPr>
            <a:xfrm>
              <a:off x="6749300" y="5693625"/>
              <a:ext cx="199350" cy="193375"/>
            </a:xfrm>
            <a:custGeom>
              <a:rect b="b" l="l" r="r" t="t"/>
              <a:pathLst>
                <a:path extrusionOk="0" h="7735" w="7974">
                  <a:moveTo>
                    <a:pt x="6483" y="2223"/>
                  </a:moveTo>
                  <a:cubicBezTo>
                    <a:pt x="6503" y="2223"/>
                    <a:pt x="6521" y="2226"/>
                    <a:pt x="6539" y="2232"/>
                  </a:cubicBezTo>
                  <a:lnTo>
                    <a:pt x="6939" y="2398"/>
                  </a:lnTo>
                  <a:cubicBezTo>
                    <a:pt x="7039" y="2432"/>
                    <a:pt x="7073" y="2532"/>
                    <a:pt x="7039" y="2632"/>
                  </a:cubicBezTo>
                  <a:lnTo>
                    <a:pt x="6906" y="3032"/>
                  </a:lnTo>
                  <a:cubicBezTo>
                    <a:pt x="6882" y="3104"/>
                    <a:pt x="6806" y="3159"/>
                    <a:pt x="6728" y="3159"/>
                  </a:cubicBezTo>
                  <a:cubicBezTo>
                    <a:pt x="6698" y="3159"/>
                    <a:pt x="6667" y="3151"/>
                    <a:pt x="6639" y="3132"/>
                  </a:cubicBezTo>
                  <a:lnTo>
                    <a:pt x="6272" y="2999"/>
                  </a:lnTo>
                  <a:cubicBezTo>
                    <a:pt x="6139" y="2965"/>
                    <a:pt x="6105" y="2832"/>
                    <a:pt x="6139" y="2732"/>
                  </a:cubicBezTo>
                  <a:lnTo>
                    <a:pt x="6272" y="2365"/>
                  </a:lnTo>
                  <a:cubicBezTo>
                    <a:pt x="6300" y="2283"/>
                    <a:pt x="6395" y="2223"/>
                    <a:pt x="6483" y="2223"/>
                  </a:cubicBezTo>
                  <a:close/>
                  <a:moveTo>
                    <a:pt x="3036" y="3065"/>
                  </a:moveTo>
                  <a:lnTo>
                    <a:pt x="5205" y="3899"/>
                  </a:lnTo>
                  <a:cubicBezTo>
                    <a:pt x="5205" y="4033"/>
                    <a:pt x="5205" y="4166"/>
                    <a:pt x="5138" y="4300"/>
                  </a:cubicBezTo>
                  <a:cubicBezTo>
                    <a:pt x="4955" y="4796"/>
                    <a:pt x="4466" y="5108"/>
                    <a:pt x="3957" y="5108"/>
                  </a:cubicBezTo>
                  <a:cubicBezTo>
                    <a:pt x="3817" y="5108"/>
                    <a:pt x="3674" y="5084"/>
                    <a:pt x="3537" y="5034"/>
                  </a:cubicBezTo>
                  <a:cubicBezTo>
                    <a:pt x="2903" y="4800"/>
                    <a:pt x="2603" y="4066"/>
                    <a:pt x="2836" y="3432"/>
                  </a:cubicBezTo>
                  <a:cubicBezTo>
                    <a:pt x="2870" y="3299"/>
                    <a:pt x="2970" y="3166"/>
                    <a:pt x="3036" y="3065"/>
                  </a:cubicBezTo>
                  <a:close/>
                  <a:moveTo>
                    <a:pt x="1869" y="2632"/>
                  </a:moveTo>
                  <a:lnTo>
                    <a:pt x="2469" y="2865"/>
                  </a:lnTo>
                  <a:cubicBezTo>
                    <a:pt x="2369" y="2965"/>
                    <a:pt x="2303" y="3099"/>
                    <a:pt x="2269" y="3232"/>
                  </a:cubicBezTo>
                  <a:cubicBezTo>
                    <a:pt x="1902" y="4166"/>
                    <a:pt x="2403" y="5234"/>
                    <a:pt x="3337" y="5601"/>
                  </a:cubicBezTo>
                  <a:cubicBezTo>
                    <a:pt x="3553" y="5683"/>
                    <a:pt x="3774" y="5722"/>
                    <a:pt x="3989" y="5722"/>
                  </a:cubicBezTo>
                  <a:cubicBezTo>
                    <a:pt x="4734" y="5722"/>
                    <a:pt x="5420" y="5258"/>
                    <a:pt x="5705" y="4533"/>
                  </a:cubicBezTo>
                  <a:cubicBezTo>
                    <a:pt x="5772" y="4400"/>
                    <a:pt x="5805" y="4266"/>
                    <a:pt x="5805" y="4133"/>
                  </a:cubicBezTo>
                  <a:lnTo>
                    <a:pt x="6406" y="4366"/>
                  </a:lnTo>
                  <a:lnTo>
                    <a:pt x="5838" y="5867"/>
                  </a:lnTo>
                  <a:lnTo>
                    <a:pt x="5538" y="6635"/>
                  </a:lnTo>
                  <a:cubicBezTo>
                    <a:pt x="5485" y="6793"/>
                    <a:pt x="5328" y="6889"/>
                    <a:pt x="5149" y="6889"/>
                  </a:cubicBezTo>
                  <a:cubicBezTo>
                    <a:pt x="5102" y="6889"/>
                    <a:pt x="5053" y="6882"/>
                    <a:pt x="5005" y="6868"/>
                  </a:cubicBezTo>
                  <a:lnTo>
                    <a:pt x="1235" y="5434"/>
                  </a:lnTo>
                  <a:cubicBezTo>
                    <a:pt x="1035" y="5334"/>
                    <a:pt x="935" y="5100"/>
                    <a:pt x="1002" y="4900"/>
                  </a:cubicBezTo>
                  <a:lnTo>
                    <a:pt x="1302" y="4133"/>
                  </a:lnTo>
                  <a:lnTo>
                    <a:pt x="1869" y="2632"/>
                  </a:lnTo>
                  <a:close/>
                  <a:moveTo>
                    <a:pt x="2755" y="1"/>
                  </a:moveTo>
                  <a:cubicBezTo>
                    <a:pt x="2320" y="1"/>
                    <a:pt x="1893" y="277"/>
                    <a:pt x="1736" y="697"/>
                  </a:cubicBezTo>
                  <a:lnTo>
                    <a:pt x="201" y="4733"/>
                  </a:lnTo>
                  <a:cubicBezTo>
                    <a:pt x="1" y="5300"/>
                    <a:pt x="268" y="5934"/>
                    <a:pt x="835" y="6134"/>
                  </a:cubicBezTo>
                  <a:lnTo>
                    <a:pt x="4871" y="7669"/>
                  </a:lnTo>
                  <a:cubicBezTo>
                    <a:pt x="4990" y="7713"/>
                    <a:pt x="5114" y="7735"/>
                    <a:pt x="5238" y="7735"/>
                  </a:cubicBezTo>
                  <a:cubicBezTo>
                    <a:pt x="5666" y="7735"/>
                    <a:pt x="6083" y="7476"/>
                    <a:pt x="6239" y="7035"/>
                  </a:cubicBezTo>
                  <a:lnTo>
                    <a:pt x="7773" y="2999"/>
                  </a:lnTo>
                  <a:cubicBezTo>
                    <a:pt x="7973" y="2432"/>
                    <a:pt x="7706" y="1831"/>
                    <a:pt x="7139" y="1598"/>
                  </a:cubicBezTo>
                  <a:lnTo>
                    <a:pt x="3103" y="63"/>
                  </a:lnTo>
                  <a:cubicBezTo>
                    <a:pt x="2990" y="21"/>
                    <a:pt x="2872" y="1"/>
                    <a:pt x="2755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6"/>
            <p:cNvSpPr/>
            <p:nvPr/>
          </p:nvSpPr>
          <p:spPr>
            <a:xfrm>
              <a:off x="6871900" y="4790375"/>
              <a:ext cx="112600" cy="111775"/>
            </a:xfrm>
            <a:custGeom>
              <a:rect b="b" l="l" r="r" t="t"/>
              <a:pathLst>
                <a:path extrusionOk="0" h="4471" w="4504">
                  <a:moveTo>
                    <a:pt x="1401" y="835"/>
                  </a:moveTo>
                  <a:cubicBezTo>
                    <a:pt x="1568" y="835"/>
                    <a:pt x="1702" y="968"/>
                    <a:pt x="1702" y="1102"/>
                  </a:cubicBezTo>
                  <a:cubicBezTo>
                    <a:pt x="1702" y="1268"/>
                    <a:pt x="1568" y="1402"/>
                    <a:pt x="1401" y="1402"/>
                  </a:cubicBezTo>
                  <a:cubicBezTo>
                    <a:pt x="1268" y="1402"/>
                    <a:pt x="1135" y="1268"/>
                    <a:pt x="1135" y="1102"/>
                  </a:cubicBezTo>
                  <a:cubicBezTo>
                    <a:pt x="1135" y="968"/>
                    <a:pt x="1268" y="835"/>
                    <a:pt x="1401" y="835"/>
                  </a:cubicBezTo>
                  <a:close/>
                  <a:moveTo>
                    <a:pt x="1702" y="1669"/>
                  </a:moveTo>
                  <a:lnTo>
                    <a:pt x="1702" y="3637"/>
                  </a:lnTo>
                  <a:lnTo>
                    <a:pt x="1135" y="3637"/>
                  </a:lnTo>
                  <a:lnTo>
                    <a:pt x="1135" y="1669"/>
                  </a:lnTo>
                  <a:close/>
                  <a:moveTo>
                    <a:pt x="3036" y="1669"/>
                  </a:moveTo>
                  <a:cubicBezTo>
                    <a:pt x="3370" y="1669"/>
                    <a:pt x="3670" y="2002"/>
                    <a:pt x="3670" y="2369"/>
                  </a:cubicBezTo>
                  <a:lnTo>
                    <a:pt x="3670" y="3637"/>
                  </a:lnTo>
                  <a:lnTo>
                    <a:pt x="3103" y="3637"/>
                  </a:lnTo>
                  <a:lnTo>
                    <a:pt x="3103" y="2503"/>
                  </a:lnTo>
                  <a:cubicBezTo>
                    <a:pt x="3103" y="2369"/>
                    <a:pt x="2969" y="2236"/>
                    <a:pt x="2802" y="2236"/>
                  </a:cubicBezTo>
                  <a:cubicBezTo>
                    <a:pt x="2669" y="2236"/>
                    <a:pt x="2536" y="2369"/>
                    <a:pt x="2536" y="2503"/>
                  </a:cubicBezTo>
                  <a:lnTo>
                    <a:pt x="2536" y="3637"/>
                  </a:lnTo>
                  <a:lnTo>
                    <a:pt x="1969" y="3637"/>
                  </a:lnTo>
                  <a:lnTo>
                    <a:pt x="1969" y="1669"/>
                  </a:lnTo>
                  <a:lnTo>
                    <a:pt x="2536" y="1669"/>
                  </a:lnTo>
                  <a:lnTo>
                    <a:pt x="2536" y="2036"/>
                  </a:lnTo>
                  <a:cubicBezTo>
                    <a:pt x="2636" y="1869"/>
                    <a:pt x="2836" y="1669"/>
                    <a:pt x="3036" y="1669"/>
                  </a:cubicBezTo>
                  <a:close/>
                  <a:moveTo>
                    <a:pt x="768" y="1"/>
                  </a:moveTo>
                  <a:cubicBezTo>
                    <a:pt x="334" y="1"/>
                    <a:pt x="0" y="334"/>
                    <a:pt x="0" y="735"/>
                  </a:cubicBezTo>
                  <a:lnTo>
                    <a:pt x="0" y="3737"/>
                  </a:lnTo>
                  <a:cubicBezTo>
                    <a:pt x="0" y="4137"/>
                    <a:pt x="334" y="4471"/>
                    <a:pt x="768" y="4471"/>
                  </a:cubicBezTo>
                  <a:lnTo>
                    <a:pt x="3736" y="4471"/>
                  </a:lnTo>
                  <a:cubicBezTo>
                    <a:pt x="4170" y="4471"/>
                    <a:pt x="4504" y="4137"/>
                    <a:pt x="4504" y="3737"/>
                  </a:cubicBezTo>
                  <a:lnTo>
                    <a:pt x="4504" y="735"/>
                  </a:lnTo>
                  <a:cubicBezTo>
                    <a:pt x="4504" y="334"/>
                    <a:pt x="4170" y="1"/>
                    <a:pt x="3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>
              <a:off x="6773500" y="4636100"/>
              <a:ext cx="206000" cy="128450"/>
            </a:xfrm>
            <a:custGeom>
              <a:rect b="b" l="l" r="r" t="t"/>
              <a:pathLst>
                <a:path extrusionOk="0" h="5138" w="8240">
                  <a:moveTo>
                    <a:pt x="2068" y="1"/>
                  </a:moveTo>
                  <a:lnTo>
                    <a:pt x="0" y="2069"/>
                  </a:lnTo>
                  <a:lnTo>
                    <a:pt x="1535" y="2069"/>
                  </a:lnTo>
                  <a:lnTo>
                    <a:pt x="1535" y="4637"/>
                  </a:lnTo>
                  <a:lnTo>
                    <a:pt x="4637" y="4637"/>
                  </a:lnTo>
                  <a:lnTo>
                    <a:pt x="3603" y="3603"/>
                  </a:lnTo>
                  <a:lnTo>
                    <a:pt x="2569" y="3603"/>
                  </a:lnTo>
                  <a:lnTo>
                    <a:pt x="2569" y="2069"/>
                  </a:lnTo>
                  <a:lnTo>
                    <a:pt x="4137" y="2069"/>
                  </a:lnTo>
                  <a:lnTo>
                    <a:pt x="2068" y="1"/>
                  </a:lnTo>
                  <a:close/>
                  <a:moveTo>
                    <a:pt x="3603" y="501"/>
                  </a:moveTo>
                  <a:lnTo>
                    <a:pt x="4637" y="1535"/>
                  </a:lnTo>
                  <a:lnTo>
                    <a:pt x="5671" y="1535"/>
                  </a:lnTo>
                  <a:lnTo>
                    <a:pt x="5671" y="3070"/>
                  </a:lnTo>
                  <a:lnTo>
                    <a:pt x="4137" y="3070"/>
                  </a:lnTo>
                  <a:lnTo>
                    <a:pt x="6171" y="5138"/>
                  </a:lnTo>
                  <a:lnTo>
                    <a:pt x="8240" y="3070"/>
                  </a:lnTo>
                  <a:lnTo>
                    <a:pt x="6705" y="3070"/>
                  </a:lnTo>
                  <a:lnTo>
                    <a:pt x="6705" y="50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>
              <a:off x="6949450" y="3957275"/>
              <a:ext cx="212675" cy="210525"/>
            </a:xfrm>
            <a:custGeom>
              <a:rect b="b" l="l" r="r" t="t"/>
              <a:pathLst>
                <a:path extrusionOk="0" h="8421" w="8507">
                  <a:moveTo>
                    <a:pt x="3170" y="1068"/>
                  </a:moveTo>
                  <a:cubicBezTo>
                    <a:pt x="4337" y="1068"/>
                    <a:pt x="5271" y="2002"/>
                    <a:pt x="5271" y="3170"/>
                  </a:cubicBezTo>
                  <a:cubicBezTo>
                    <a:pt x="5271" y="4337"/>
                    <a:pt x="4337" y="5271"/>
                    <a:pt x="3170" y="5271"/>
                  </a:cubicBezTo>
                  <a:cubicBezTo>
                    <a:pt x="2002" y="5271"/>
                    <a:pt x="1068" y="4337"/>
                    <a:pt x="1068" y="3170"/>
                  </a:cubicBezTo>
                  <a:cubicBezTo>
                    <a:pt x="1068" y="2002"/>
                    <a:pt x="2002" y="1068"/>
                    <a:pt x="3170" y="1068"/>
                  </a:cubicBezTo>
                  <a:close/>
                  <a:moveTo>
                    <a:pt x="3170" y="1"/>
                  </a:moveTo>
                  <a:cubicBezTo>
                    <a:pt x="1435" y="1"/>
                    <a:pt x="1" y="1435"/>
                    <a:pt x="1" y="3170"/>
                  </a:cubicBezTo>
                  <a:cubicBezTo>
                    <a:pt x="1" y="4904"/>
                    <a:pt x="1435" y="6339"/>
                    <a:pt x="3170" y="6339"/>
                  </a:cubicBezTo>
                  <a:cubicBezTo>
                    <a:pt x="3937" y="6339"/>
                    <a:pt x="4671" y="6039"/>
                    <a:pt x="5204" y="5572"/>
                  </a:cubicBezTo>
                  <a:cubicBezTo>
                    <a:pt x="5204" y="5738"/>
                    <a:pt x="5271" y="5972"/>
                    <a:pt x="5471" y="6172"/>
                  </a:cubicBezTo>
                  <a:lnTo>
                    <a:pt x="7173" y="8173"/>
                  </a:lnTo>
                  <a:cubicBezTo>
                    <a:pt x="7336" y="8337"/>
                    <a:pt x="7548" y="8421"/>
                    <a:pt x="7751" y="8421"/>
                  </a:cubicBezTo>
                  <a:cubicBezTo>
                    <a:pt x="7922" y="8421"/>
                    <a:pt x="8085" y="8362"/>
                    <a:pt x="8207" y="8240"/>
                  </a:cubicBezTo>
                  <a:cubicBezTo>
                    <a:pt x="8507" y="7940"/>
                    <a:pt x="8473" y="7473"/>
                    <a:pt x="8173" y="7173"/>
                  </a:cubicBezTo>
                  <a:lnTo>
                    <a:pt x="6172" y="5471"/>
                  </a:lnTo>
                  <a:cubicBezTo>
                    <a:pt x="5972" y="5305"/>
                    <a:pt x="5738" y="5205"/>
                    <a:pt x="5571" y="5205"/>
                  </a:cubicBezTo>
                  <a:cubicBezTo>
                    <a:pt x="6038" y="4671"/>
                    <a:pt x="6305" y="3937"/>
                    <a:pt x="6305" y="3170"/>
                  </a:cubicBezTo>
                  <a:cubicBezTo>
                    <a:pt x="6305" y="1435"/>
                    <a:pt x="4904" y="1"/>
                    <a:pt x="31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>
              <a:off x="6732625" y="3932275"/>
              <a:ext cx="262725" cy="253525"/>
            </a:xfrm>
            <a:custGeom>
              <a:rect b="b" l="l" r="r" t="t"/>
              <a:pathLst>
                <a:path extrusionOk="0" h="10141" w="10509">
                  <a:moveTo>
                    <a:pt x="5271" y="0"/>
                  </a:moveTo>
                  <a:cubicBezTo>
                    <a:pt x="2436" y="0"/>
                    <a:pt x="3003" y="2735"/>
                    <a:pt x="3036" y="3136"/>
                  </a:cubicBezTo>
                  <a:cubicBezTo>
                    <a:pt x="2569" y="3503"/>
                    <a:pt x="2836" y="4603"/>
                    <a:pt x="3303" y="4603"/>
                  </a:cubicBezTo>
                  <a:cubicBezTo>
                    <a:pt x="3470" y="5604"/>
                    <a:pt x="4237" y="6371"/>
                    <a:pt x="4237" y="6371"/>
                  </a:cubicBezTo>
                  <a:cubicBezTo>
                    <a:pt x="4237" y="6371"/>
                    <a:pt x="4204" y="7072"/>
                    <a:pt x="3970" y="7105"/>
                  </a:cubicBezTo>
                  <a:cubicBezTo>
                    <a:pt x="3136" y="7239"/>
                    <a:pt x="1" y="8606"/>
                    <a:pt x="1" y="10141"/>
                  </a:cubicBezTo>
                  <a:lnTo>
                    <a:pt x="10508" y="10141"/>
                  </a:lnTo>
                  <a:cubicBezTo>
                    <a:pt x="10508" y="8606"/>
                    <a:pt x="7406" y="7239"/>
                    <a:pt x="6572" y="7105"/>
                  </a:cubicBezTo>
                  <a:cubicBezTo>
                    <a:pt x="6305" y="7072"/>
                    <a:pt x="6305" y="6371"/>
                    <a:pt x="6305" y="6371"/>
                  </a:cubicBezTo>
                  <a:cubicBezTo>
                    <a:pt x="6305" y="6371"/>
                    <a:pt x="7073" y="5604"/>
                    <a:pt x="7206" y="4603"/>
                  </a:cubicBezTo>
                  <a:cubicBezTo>
                    <a:pt x="7673" y="4603"/>
                    <a:pt x="7940" y="3503"/>
                    <a:pt x="7506" y="3136"/>
                  </a:cubicBezTo>
                  <a:cubicBezTo>
                    <a:pt x="7506" y="2735"/>
                    <a:pt x="8073" y="0"/>
                    <a:pt x="527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>
              <a:off x="6783500" y="5897000"/>
              <a:ext cx="87600" cy="139300"/>
            </a:xfrm>
            <a:custGeom>
              <a:rect b="b" l="l" r="r" t="t"/>
              <a:pathLst>
                <a:path extrusionOk="0" h="5572" w="3504">
                  <a:moveTo>
                    <a:pt x="1735" y="1068"/>
                  </a:moveTo>
                  <a:cubicBezTo>
                    <a:pt x="1368" y="1068"/>
                    <a:pt x="1068" y="1368"/>
                    <a:pt x="1068" y="1735"/>
                  </a:cubicBezTo>
                  <a:cubicBezTo>
                    <a:pt x="1068" y="2136"/>
                    <a:pt x="1368" y="2436"/>
                    <a:pt x="1735" y="2436"/>
                  </a:cubicBezTo>
                  <a:cubicBezTo>
                    <a:pt x="2135" y="2436"/>
                    <a:pt x="2436" y="2136"/>
                    <a:pt x="2436" y="1735"/>
                  </a:cubicBezTo>
                  <a:cubicBezTo>
                    <a:pt x="2436" y="1368"/>
                    <a:pt x="2135" y="1068"/>
                    <a:pt x="1735" y="1068"/>
                  </a:cubicBezTo>
                  <a:close/>
                  <a:moveTo>
                    <a:pt x="1735" y="668"/>
                  </a:moveTo>
                  <a:cubicBezTo>
                    <a:pt x="2336" y="668"/>
                    <a:pt x="2803" y="1168"/>
                    <a:pt x="2803" y="1735"/>
                  </a:cubicBezTo>
                  <a:cubicBezTo>
                    <a:pt x="2803" y="2336"/>
                    <a:pt x="2336" y="2803"/>
                    <a:pt x="1735" y="2803"/>
                  </a:cubicBezTo>
                  <a:cubicBezTo>
                    <a:pt x="1168" y="2803"/>
                    <a:pt x="668" y="2336"/>
                    <a:pt x="668" y="1735"/>
                  </a:cubicBezTo>
                  <a:cubicBezTo>
                    <a:pt x="668" y="1168"/>
                    <a:pt x="1168" y="668"/>
                    <a:pt x="1735" y="668"/>
                  </a:cubicBezTo>
                  <a:close/>
                  <a:moveTo>
                    <a:pt x="1735" y="1"/>
                  </a:moveTo>
                  <a:cubicBezTo>
                    <a:pt x="768" y="1"/>
                    <a:pt x="1" y="801"/>
                    <a:pt x="1" y="1735"/>
                  </a:cubicBezTo>
                  <a:cubicBezTo>
                    <a:pt x="1" y="3503"/>
                    <a:pt x="1735" y="5571"/>
                    <a:pt x="1735" y="5571"/>
                  </a:cubicBezTo>
                  <a:cubicBezTo>
                    <a:pt x="1735" y="5571"/>
                    <a:pt x="3503" y="3503"/>
                    <a:pt x="3503" y="1735"/>
                  </a:cubicBezTo>
                  <a:cubicBezTo>
                    <a:pt x="3503" y="801"/>
                    <a:pt x="2703" y="1"/>
                    <a:pt x="17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>
              <a:off x="6687600" y="6048475"/>
              <a:ext cx="135125" cy="178275"/>
            </a:xfrm>
            <a:custGeom>
              <a:rect b="b" l="l" r="r" t="t"/>
              <a:pathLst>
                <a:path extrusionOk="0" h="7131" w="5405">
                  <a:moveTo>
                    <a:pt x="2602" y="480"/>
                  </a:moveTo>
                  <a:lnTo>
                    <a:pt x="4204" y="847"/>
                  </a:lnTo>
                  <a:lnTo>
                    <a:pt x="4170" y="1047"/>
                  </a:lnTo>
                  <a:lnTo>
                    <a:pt x="2569" y="680"/>
                  </a:lnTo>
                  <a:lnTo>
                    <a:pt x="2602" y="480"/>
                  </a:lnTo>
                  <a:close/>
                  <a:moveTo>
                    <a:pt x="1702" y="780"/>
                  </a:moveTo>
                  <a:lnTo>
                    <a:pt x="4904" y="1547"/>
                  </a:lnTo>
                  <a:lnTo>
                    <a:pt x="3903" y="5550"/>
                  </a:lnTo>
                  <a:lnTo>
                    <a:pt x="701" y="4783"/>
                  </a:lnTo>
                  <a:lnTo>
                    <a:pt x="1702" y="780"/>
                  </a:lnTo>
                  <a:close/>
                  <a:moveTo>
                    <a:pt x="2140" y="5545"/>
                  </a:moveTo>
                  <a:cubicBezTo>
                    <a:pt x="2161" y="5545"/>
                    <a:pt x="2182" y="5547"/>
                    <a:pt x="2202" y="5550"/>
                  </a:cubicBezTo>
                  <a:cubicBezTo>
                    <a:pt x="2436" y="5617"/>
                    <a:pt x="2569" y="5850"/>
                    <a:pt x="2502" y="6050"/>
                  </a:cubicBezTo>
                  <a:cubicBezTo>
                    <a:pt x="2475" y="6243"/>
                    <a:pt x="2311" y="6368"/>
                    <a:pt x="2142" y="6368"/>
                  </a:cubicBezTo>
                  <a:cubicBezTo>
                    <a:pt x="2106" y="6368"/>
                    <a:pt x="2070" y="6362"/>
                    <a:pt x="2035" y="6351"/>
                  </a:cubicBezTo>
                  <a:cubicBezTo>
                    <a:pt x="1802" y="6317"/>
                    <a:pt x="1668" y="6084"/>
                    <a:pt x="1702" y="5884"/>
                  </a:cubicBezTo>
                  <a:cubicBezTo>
                    <a:pt x="1762" y="5674"/>
                    <a:pt x="1956" y="5545"/>
                    <a:pt x="2140" y="5545"/>
                  </a:cubicBezTo>
                  <a:close/>
                  <a:moveTo>
                    <a:pt x="1940" y="0"/>
                  </a:moveTo>
                  <a:cubicBezTo>
                    <a:pt x="1653" y="0"/>
                    <a:pt x="1393" y="189"/>
                    <a:pt x="1335" y="480"/>
                  </a:cubicBezTo>
                  <a:lnTo>
                    <a:pt x="67" y="5684"/>
                  </a:lnTo>
                  <a:cubicBezTo>
                    <a:pt x="1" y="6017"/>
                    <a:pt x="201" y="6351"/>
                    <a:pt x="534" y="6417"/>
                  </a:cubicBezTo>
                  <a:lnTo>
                    <a:pt x="3336" y="7118"/>
                  </a:lnTo>
                  <a:cubicBezTo>
                    <a:pt x="3375" y="7126"/>
                    <a:pt x="3415" y="7131"/>
                    <a:pt x="3455" y="7131"/>
                  </a:cubicBezTo>
                  <a:cubicBezTo>
                    <a:pt x="3726" y="7131"/>
                    <a:pt x="4012" y="6941"/>
                    <a:pt x="4070" y="6651"/>
                  </a:cubicBezTo>
                  <a:lnTo>
                    <a:pt x="5338" y="1447"/>
                  </a:lnTo>
                  <a:cubicBezTo>
                    <a:pt x="5404" y="1114"/>
                    <a:pt x="5204" y="780"/>
                    <a:pt x="4871" y="713"/>
                  </a:cubicBezTo>
                  <a:lnTo>
                    <a:pt x="2069" y="13"/>
                  </a:lnTo>
                  <a:cubicBezTo>
                    <a:pt x="2026" y="4"/>
                    <a:pt x="1983" y="0"/>
                    <a:pt x="194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>
              <a:off x="6657575" y="4797050"/>
              <a:ext cx="182650" cy="136800"/>
            </a:xfrm>
            <a:custGeom>
              <a:rect b="b" l="l" r="r" t="t"/>
              <a:pathLst>
                <a:path extrusionOk="0" h="5472" w="7306">
                  <a:moveTo>
                    <a:pt x="901" y="1368"/>
                  </a:moveTo>
                  <a:lnTo>
                    <a:pt x="901" y="1835"/>
                  </a:lnTo>
                  <a:lnTo>
                    <a:pt x="5471" y="1835"/>
                  </a:lnTo>
                  <a:lnTo>
                    <a:pt x="5471" y="1368"/>
                  </a:lnTo>
                  <a:close/>
                  <a:moveTo>
                    <a:pt x="3637" y="2269"/>
                  </a:moveTo>
                  <a:lnTo>
                    <a:pt x="3637" y="2736"/>
                  </a:lnTo>
                  <a:lnTo>
                    <a:pt x="5471" y="2736"/>
                  </a:lnTo>
                  <a:lnTo>
                    <a:pt x="5471" y="2269"/>
                  </a:lnTo>
                  <a:close/>
                  <a:moveTo>
                    <a:pt x="3637" y="3203"/>
                  </a:moveTo>
                  <a:lnTo>
                    <a:pt x="3637" y="3637"/>
                  </a:lnTo>
                  <a:lnTo>
                    <a:pt x="5471" y="3637"/>
                  </a:lnTo>
                  <a:lnTo>
                    <a:pt x="5471" y="3203"/>
                  </a:lnTo>
                  <a:close/>
                  <a:moveTo>
                    <a:pt x="901" y="2269"/>
                  </a:moveTo>
                  <a:lnTo>
                    <a:pt x="901" y="4571"/>
                  </a:lnTo>
                  <a:lnTo>
                    <a:pt x="3203" y="4571"/>
                  </a:lnTo>
                  <a:lnTo>
                    <a:pt x="3203" y="2269"/>
                  </a:lnTo>
                  <a:close/>
                  <a:moveTo>
                    <a:pt x="3637" y="4104"/>
                  </a:moveTo>
                  <a:lnTo>
                    <a:pt x="3637" y="4571"/>
                  </a:lnTo>
                  <a:lnTo>
                    <a:pt x="5038" y="4571"/>
                  </a:lnTo>
                  <a:lnTo>
                    <a:pt x="5038" y="4104"/>
                  </a:lnTo>
                  <a:close/>
                  <a:moveTo>
                    <a:pt x="5938" y="434"/>
                  </a:moveTo>
                  <a:lnTo>
                    <a:pt x="5938" y="5004"/>
                  </a:lnTo>
                  <a:lnTo>
                    <a:pt x="434" y="5004"/>
                  </a:lnTo>
                  <a:lnTo>
                    <a:pt x="434" y="434"/>
                  </a:lnTo>
                  <a:close/>
                  <a:moveTo>
                    <a:pt x="1" y="1"/>
                  </a:moveTo>
                  <a:lnTo>
                    <a:pt x="1" y="5038"/>
                  </a:lnTo>
                  <a:cubicBezTo>
                    <a:pt x="1" y="5271"/>
                    <a:pt x="201" y="5471"/>
                    <a:pt x="468" y="5471"/>
                  </a:cubicBezTo>
                  <a:lnTo>
                    <a:pt x="6639" y="5471"/>
                  </a:lnTo>
                  <a:cubicBezTo>
                    <a:pt x="7006" y="5471"/>
                    <a:pt x="7306" y="5171"/>
                    <a:pt x="7306" y="4804"/>
                  </a:cubicBezTo>
                  <a:lnTo>
                    <a:pt x="7306" y="901"/>
                  </a:lnTo>
                  <a:lnTo>
                    <a:pt x="6405" y="901"/>
                  </a:lnTo>
                  <a:lnTo>
                    <a:pt x="6405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>
              <a:off x="6852725" y="4221650"/>
              <a:ext cx="169300" cy="169300"/>
            </a:xfrm>
            <a:custGeom>
              <a:rect b="b" l="l" r="r" t="t"/>
              <a:pathLst>
                <a:path extrusionOk="0" h="6772" w="6772">
                  <a:moveTo>
                    <a:pt x="1268" y="834"/>
                  </a:moveTo>
                  <a:lnTo>
                    <a:pt x="1268" y="1701"/>
                  </a:lnTo>
                  <a:lnTo>
                    <a:pt x="434" y="1701"/>
                  </a:lnTo>
                  <a:lnTo>
                    <a:pt x="434" y="834"/>
                  </a:lnTo>
                  <a:close/>
                  <a:moveTo>
                    <a:pt x="2969" y="834"/>
                  </a:moveTo>
                  <a:lnTo>
                    <a:pt x="2969" y="1701"/>
                  </a:lnTo>
                  <a:lnTo>
                    <a:pt x="2102" y="1701"/>
                  </a:lnTo>
                  <a:lnTo>
                    <a:pt x="2102" y="834"/>
                  </a:lnTo>
                  <a:close/>
                  <a:moveTo>
                    <a:pt x="3803" y="2102"/>
                  </a:moveTo>
                  <a:lnTo>
                    <a:pt x="3803" y="2535"/>
                  </a:lnTo>
                  <a:lnTo>
                    <a:pt x="6772" y="2535"/>
                  </a:lnTo>
                  <a:lnTo>
                    <a:pt x="6772" y="2102"/>
                  </a:lnTo>
                  <a:close/>
                  <a:moveTo>
                    <a:pt x="1268" y="2535"/>
                  </a:moveTo>
                  <a:lnTo>
                    <a:pt x="1268" y="3369"/>
                  </a:lnTo>
                  <a:lnTo>
                    <a:pt x="434" y="3369"/>
                  </a:lnTo>
                  <a:lnTo>
                    <a:pt x="434" y="2535"/>
                  </a:lnTo>
                  <a:close/>
                  <a:moveTo>
                    <a:pt x="2969" y="2535"/>
                  </a:moveTo>
                  <a:lnTo>
                    <a:pt x="2969" y="3369"/>
                  </a:lnTo>
                  <a:lnTo>
                    <a:pt x="2102" y="3369"/>
                  </a:lnTo>
                  <a:lnTo>
                    <a:pt x="2102" y="2535"/>
                  </a:lnTo>
                  <a:close/>
                  <a:moveTo>
                    <a:pt x="1268" y="4237"/>
                  </a:moveTo>
                  <a:lnTo>
                    <a:pt x="1268" y="5070"/>
                  </a:lnTo>
                  <a:lnTo>
                    <a:pt x="434" y="5070"/>
                  </a:lnTo>
                  <a:lnTo>
                    <a:pt x="434" y="4237"/>
                  </a:lnTo>
                  <a:close/>
                  <a:moveTo>
                    <a:pt x="2969" y="4237"/>
                  </a:moveTo>
                  <a:lnTo>
                    <a:pt x="2969" y="5070"/>
                  </a:lnTo>
                  <a:lnTo>
                    <a:pt x="2102" y="5070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0"/>
                  </a:lnTo>
                  <a:lnTo>
                    <a:pt x="5904" y="5070"/>
                  </a:lnTo>
                  <a:lnTo>
                    <a:pt x="5904" y="6772"/>
                  </a:lnTo>
                  <a:lnTo>
                    <a:pt x="6772" y="6772"/>
                  </a:lnTo>
                  <a:lnTo>
                    <a:pt x="6772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>
              <a:off x="6817700" y="4429300"/>
              <a:ext cx="180150" cy="180150"/>
            </a:xfrm>
            <a:custGeom>
              <a:rect b="b" l="l" r="r" t="t"/>
              <a:pathLst>
                <a:path extrusionOk="0" h="7206" w="7206">
                  <a:moveTo>
                    <a:pt x="5638" y="0"/>
                  </a:moveTo>
                  <a:lnTo>
                    <a:pt x="5171" y="467"/>
                  </a:lnTo>
                  <a:lnTo>
                    <a:pt x="6772" y="2035"/>
                  </a:lnTo>
                  <a:lnTo>
                    <a:pt x="7205" y="1568"/>
                  </a:lnTo>
                  <a:lnTo>
                    <a:pt x="5638" y="0"/>
                  </a:lnTo>
                  <a:close/>
                  <a:moveTo>
                    <a:pt x="4737" y="901"/>
                  </a:moveTo>
                  <a:lnTo>
                    <a:pt x="2269" y="1134"/>
                  </a:lnTo>
                  <a:cubicBezTo>
                    <a:pt x="2269" y="3136"/>
                    <a:pt x="0" y="6071"/>
                    <a:pt x="0" y="6071"/>
                  </a:cubicBezTo>
                  <a:lnTo>
                    <a:pt x="367" y="6438"/>
                  </a:lnTo>
                  <a:lnTo>
                    <a:pt x="2302" y="4537"/>
                  </a:lnTo>
                  <a:cubicBezTo>
                    <a:pt x="2269" y="4437"/>
                    <a:pt x="2269" y="4370"/>
                    <a:pt x="2269" y="4270"/>
                  </a:cubicBezTo>
                  <a:cubicBezTo>
                    <a:pt x="2269" y="3903"/>
                    <a:pt x="2569" y="3603"/>
                    <a:pt x="2936" y="3603"/>
                  </a:cubicBezTo>
                  <a:cubicBezTo>
                    <a:pt x="3303" y="3603"/>
                    <a:pt x="3603" y="3903"/>
                    <a:pt x="3603" y="4270"/>
                  </a:cubicBezTo>
                  <a:cubicBezTo>
                    <a:pt x="3603" y="4637"/>
                    <a:pt x="3303" y="4937"/>
                    <a:pt x="2936" y="4937"/>
                  </a:cubicBezTo>
                  <a:cubicBezTo>
                    <a:pt x="2836" y="4937"/>
                    <a:pt x="2769" y="4937"/>
                    <a:pt x="2669" y="4904"/>
                  </a:cubicBezTo>
                  <a:lnTo>
                    <a:pt x="767" y="6838"/>
                  </a:lnTo>
                  <a:lnTo>
                    <a:pt x="1134" y="7205"/>
                  </a:lnTo>
                  <a:cubicBezTo>
                    <a:pt x="1134" y="7205"/>
                    <a:pt x="4070" y="4937"/>
                    <a:pt x="6071" y="4937"/>
                  </a:cubicBezTo>
                  <a:lnTo>
                    <a:pt x="6305" y="2469"/>
                  </a:lnTo>
                  <a:lnTo>
                    <a:pt x="4737" y="9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>
              <a:off x="6656750" y="4214975"/>
              <a:ext cx="162625" cy="162625"/>
            </a:xfrm>
            <a:custGeom>
              <a:rect b="b" l="l" r="r" t="t"/>
              <a:pathLst>
                <a:path extrusionOk="0" h="6505" w="6505">
                  <a:moveTo>
                    <a:pt x="3269" y="0"/>
                  </a:moveTo>
                  <a:cubicBezTo>
                    <a:pt x="2869" y="0"/>
                    <a:pt x="2502" y="67"/>
                    <a:pt x="2169" y="200"/>
                  </a:cubicBezTo>
                  <a:lnTo>
                    <a:pt x="4470" y="2502"/>
                  </a:lnTo>
                  <a:lnTo>
                    <a:pt x="4470" y="267"/>
                  </a:lnTo>
                  <a:cubicBezTo>
                    <a:pt x="4103" y="100"/>
                    <a:pt x="3703" y="0"/>
                    <a:pt x="3269" y="0"/>
                  </a:cubicBezTo>
                  <a:close/>
                  <a:moveTo>
                    <a:pt x="1702" y="401"/>
                  </a:moveTo>
                  <a:cubicBezTo>
                    <a:pt x="701" y="968"/>
                    <a:pt x="0" y="2035"/>
                    <a:pt x="0" y="3269"/>
                  </a:cubicBezTo>
                  <a:cubicBezTo>
                    <a:pt x="0" y="3536"/>
                    <a:pt x="34" y="3803"/>
                    <a:pt x="100" y="4037"/>
                  </a:cubicBezTo>
                  <a:lnTo>
                    <a:pt x="2702" y="1435"/>
                  </a:lnTo>
                  <a:lnTo>
                    <a:pt x="1702" y="401"/>
                  </a:lnTo>
                  <a:close/>
                  <a:moveTo>
                    <a:pt x="4870" y="434"/>
                  </a:moveTo>
                  <a:lnTo>
                    <a:pt x="4870" y="4470"/>
                  </a:lnTo>
                  <a:lnTo>
                    <a:pt x="6271" y="4470"/>
                  </a:lnTo>
                  <a:cubicBezTo>
                    <a:pt x="6438" y="4103"/>
                    <a:pt x="6505" y="3703"/>
                    <a:pt x="6505" y="3269"/>
                  </a:cubicBezTo>
                  <a:cubicBezTo>
                    <a:pt x="6505" y="2068"/>
                    <a:pt x="5871" y="1001"/>
                    <a:pt x="4870" y="434"/>
                  </a:cubicBezTo>
                  <a:close/>
                  <a:moveTo>
                    <a:pt x="1635" y="3203"/>
                  </a:moveTo>
                  <a:lnTo>
                    <a:pt x="267" y="4570"/>
                  </a:lnTo>
                  <a:cubicBezTo>
                    <a:pt x="567" y="5204"/>
                    <a:pt x="1034" y="5738"/>
                    <a:pt x="1635" y="6071"/>
                  </a:cubicBezTo>
                  <a:lnTo>
                    <a:pt x="1635" y="3203"/>
                  </a:lnTo>
                  <a:close/>
                  <a:moveTo>
                    <a:pt x="2035" y="4904"/>
                  </a:moveTo>
                  <a:lnTo>
                    <a:pt x="2035" y="6271"/>
                  </a:lnTo>
                  <a:cubicBezTo>
                    <a:pt x="2402" y="6438"/>
                    <a:pt x="2836" y="6505"/>
                    <a:pt x="3269" y="6505"/>
                  </a:cubicBezTo>
                  <a:cubicBezTo>
                    <a:pt x="4470" y="6505"/>
                    <a:pt x="5504" y="5871"/>
                    <a:pt x="6071" y="4904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6"/>
            <p:cNvSpPr/>
            <p:nvPr/>
          </p:nvSpPr>
          <p:spPr>
            <a:xfrm>
              <a:off x="6654250" y="4406775"/>
              <a:ext cx="150950" cy="123450"/>
            </a:xfrm>
            <a:custGeom>
              <a:rect b="b" l="l" r="r" t="t"/>
              <a:pathLst>
                <a:path extrusionOk="0" h="4938" w="6038">
                  <a:moveTo>
                    <a:pt x="4704" y="768"/>
                  </a:moveTo>
                  <a:cubicBezTo>
                    <a:pt x="4403" y="768"/>
                    <a:pt x="4137" y="1035"/>
                    <a:pt x="4137" y="1335"/>
                  </a:cubicBezTo>
                  <a:cubicBezTo>
                    <a:pt x="4137" y="1635"/>
                    <a:pt x="4403" y="1902"/>
                    <a:pt x="4704" y="1902"/>
                  </a:cubicBezTo>
                  <a:cubicBezTo>
                    <a:pt x="5037" y="1902"/>
                    <a:pt x="5271" y="1635"/>
                    <a:pt x="5271" y="1335"/>
                  </a:cubicBezTo>
                  <a:cubicBezTo>
                    <a:pt x="5271" y="1035"/>
                    <a:pt x="5037" y="768"/>
                    <a:pt x="4704" y="768"/>
                  </a:cubicBezTo>
                  <a:close/>
                  <a:moveTo>
                    <a:pt x="1868" y="1135"/>
                  </a:moveTo>
                  <a:lnTo>
                    <a:pt x="734" y="4170"/>
                  </a:lnTo>
                  <a:lnTo>
                    <a:pt x="5304" y="4170"/>
                  </a:lnTo>
                  <a:lnTo>
                    <a:pt x="4137" y="2469"/>
                  </a:lnTo>
                  <a:lnTo>
                    <a:pt x="3403" y="3036"/>
                  </a:lnTo>
                  <a:lnTo>
                    <a:pt x="1868" y="1135"/>
                  </a:lnTo>
                  <a:close/>
                  <a:moveTo>
                    <a:pt x="5671" y="401"/>
                  </a:moveTo>
                  <a:lnTo>
                    <a:pt x="5671" y="4537"/>
                  </a:lnTo>
                  <a:lnTo>
                    <a:pt x="367" y="4537"/>
                  </a:lnTo>
                  <a:lnTo>
                    <a:pt x="367" y="401"/>
                  </a:lnTo>
                  <a:close/>
                  <a:moveTo>
                    <a:pt x="0" y="0"/>
                  </a:moveTo>
                  <a:lnTo>
                    <a:pt x="0" y="4937"/>
                  </a:lnTo>
                  <a:lnTo>
                    <a:pt x="6038" y="4937"/>
                  </a:lnTo>
                  <a:lnTo>
                    <a:pt x="603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6"/>
            <p:cNvSpPr/>
            <p:nvPr/>
          </p:nvSpPr>
          <p:spPr>
            <a:xfrm>
              <a:off x="6592525" y="4577725"/>
              <a:ext cx="160150" cy="175150"/>
            </a:xfrm>
            <a:custGeom>
              <a:rect b="b" l="l" r="r" t="t"/>
              <a:pathLst>
                <a:path extrusionOk="0" h="7006" w="6406">
                  <a:moveTo>
                    <a:pt x="4571" y="1"/>
                  </a:moveTo>
                  <a:cubicBezTo>
                    <a:pt x="3437" y="1902"/>
                    <a:pt x="2503" y="968"/>
                    <a:pt x="1168" y="2336"/>
                  </a:cubicBezTo>
                  <a:cubicBezTo>
                    <a:pt x="1" y="3537"/>
                    <a:pt x="401" y="5004"/>
                    <a:pt x="1402" y="5505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7" y="6647"/>
                    <a:pt x="3451" y="6819"/>
                    <a:pt x="3853" y="6819"/>
                  </a:cubicBezTo>
                  <a:cubicBezTo>
                    <a:pt x="4702" y="6819"/>
                    <a:pt x="5588" y="6050"/>
                    <a:pt x="5905" y="4804"/>
                  </a:cubicBezTo>
                  <a:cubicBezTo>
                    <a:pt x="6405" y="2769"/>
                    <a:pt x="5071" y="735"/>
                    <a:pt x="4571" y="1"/>
                  </a:cubicBezTo>
                  <a:close/>
                  <a:moveTo>
                    <a:pt x="3970" y="3436"/>
                  </a:moveTo>
                  <a:cubicBezTo>
                    <a:pt x="2536" y="5938"/>
                    <a:pt x="501" y="6539"/>
                    <a:pt x="334" y="6605"/>
                  </a:cubicBezTo>
                  <a:cubicBezTo>
                    <a:pt x="334" y="6605"/>
                    <a:pt x="368" y="7006"/>
                    <a:pt x="868" y="7006"/>
                  </a:cubicBezTo>
                  <a:cubicBezTo>
                    <a:pt x="1202" y="7006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6"/>
            <p:cNvSpPr/>
            <p:nvPr/>
          </p:nvSpPr>
          <p:spPr>
            <a:xfrm>
              <a:off x="6549175" y="3942275"/>
              <a:ext cx="216850" cy="162650"/>
            </a:xfrm>
            <a:custGeom>
              <a:rect b="b" l="l" r="r" t="t"/>
              <a:pathLst>
                <a:path extrusionOk="0" h="6506" w="8674">
                  <a:moveTo>
                    <a:pt x="3236" y="1602"/>
                  </a:moveTo>
                  <a:lnTo>
                    <a:pt x="5971" y="3236"/>
                  </a:lnTo>
                  <a:lnTo>
                    <a:pt x="3236" y="4871"/>
                  </a:lnTo>
                  <a:lnTo>
                    <a:pt x="3236" y="1602"/>
                  </a:lnTo>
                  <a:close/>
                  <a:moveTo>
                    <a:pt x="4337" y="0"/>
                  </a:moveTo>
                  <a:cubicBezTo>
                    <a:pt x="2902" y="0"/>
                    <a:pt x="1568" y="67"/>
                    <a:pt x="367" y="267"/>
                  </a:cubicBezTo>
                  <a:cubicBezTo>
                    <a:pt x="134" y="1168"/>
                    <a:pt x="0" y="2169"/>
                    <a:pt x="0" y="3236"/>
                  </a:cubicBezTo>
                  <a:cubicBezTo>
                    <a:pt x="0" y="4304"/>
                    <a:pt x="134" y="5304"/>
                    <a:pt x="367" y="6238"/>
                  </a:cubicBezTo>
                  <a:cubicBezTo>
                    <a:pt x="1568" y="6405"/>
                    <a:pt x="2902" y="6505"/>
                    <a:pt x="4337" y="6505"/>
                  </a:cubicBezTo>
                  <a:cubicBezTo>
                    <a:pt x="5738" y="6505"/>
                    <a:pt x="7105" y="6405"/>
                    <a:pt x="8306" y="6238"/>
                  </a:cubicBezTo>
                  <a:cubicBezTo>
                    <a:pt x="8540" y="5304"/>
                    <a:pt x="8673" y="4304"/>
                    <a:pt x="8673" y="3236"/>
                  </a:cubicBezTo>
                  <a:cubicBezTo>
                    <a:pt x="8673" y="2169"/>
                    <a:pt x="8540" y="1168"/>
                    <a:pt x="8306" y="267"/>
                  </a:cubicBezTo>
                  <a:cubicBezTo>
                    <a:pt x="7105" y="67"/>
                    <a:pt x="5738" y="0"/>
                    <a:pt x="43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6"/>
            <p:cNvSpPr/>
            <p:nvPr/>
          </p:nvSpPr>
          <p:spPr>
            <a:xfrm>
              <a:off x="6531650" y="4989700"/>
              <a:ext cx="241875" cy="241850"/>
            </a:xfrm>
            <a:custGeom>
              <a:rect b="b" l="l" r="r" t="t"/>
              <a:pathLst>
                <a:path extrusionOk="0" h="9674" w="9675">
                  <a:moveTo>
                    <a:pt x="7006" y="0"/>
                  </a:moveTo>
                  <a:lnTo>
                    <a:pt x="5338" y="1701"/>
                  </a:lnTo>
                  <a:lnTo>
                    <a:pt x="4237" y="601"/>
                  </a:lnTo>
                  <a:lnTo>
                    <a:pt x="3437" y="1434"/>
                  </a:lnTo>
                  <a:lnTo>
                    <a:pt x="8273" y="6271"/>
                  </a:lnTo>
                  <a:lnTo>
                    <a:pt x="9074" y="5437"/>
                  </a:lnTo>
                  <a:lnTo>
                    <a:pt x="8006" y="4370"/>
                  </a:lnTo>
                  <a:lnTo>
                    <a:pt x="9674" y="2669"/>
                  </a:lnTo>
                  <a:lnTo>
                    <a:pt x="8840" y="1801"/>
                  </a:lnTo>
                  <a:lnTo>
                    <a:pt x="7139" y="3503"/>
                  </a:lnTo>
                  <a:lnTo>
                    <a:pt x="6172" y="2535"/>
                  </a:lnTo>
                  <a:lnTo>
                    <a:pt x="7873" y="867"/>
                  </a:lnTo>
                  <a:lnTo>
                    <a:pt x="7006" y="0"/>
                  </a:lnTo>
                  <a:close/>
                  <a:moveTo>
                    <a:pt x="3303" y="2168"/>
                  </a:moveTo>
                  <a:cubicBezTo>
                    <a:pt x="2269" y="3436"/>
                    <a:pt x="1035" y="5504"/>
                    <a:pt x="2603" y="7072"/>
                  </a:cubicBezTo>
                  <a:cubicBezTo>
                    <a:pt x="3145" y="7614"/>
                    <a:pt x="3747" y="7825"/>
                    <a:pt x="4355" y="7825"/>
                  </a:cubicBezTo>
                  <a:cubicBezTo>
                    <a:pt x="5505" y="7825"/>
                    <a:pt x="6677" y="7070"/>
                    <a:pt x="7506" y="6371"/>
                  </a:cubicBezTo>
                  <a:lnTo>
                    <a:pt x="3303" y="2168"/>
                  </a:lnTo>
                  <a:close/>
                  <a:moveTo>
                    <a:pt x="1802" y="6672"/>
                  </a:moveTo>
                  <a:lnTo>
                    <a:pt x="1" y="8473"/>
                  </a:lnTo>
                  <a:lnTo>
                    <a:pt x="1202" y="9674"/>
                  </a:lnTo>
                  <a:lnTo>
                    <a:pt x="3036" y="7872"/>
                  </a:lnTo>
                  <a:lnTo>
                    <a:pt x="1802" y="6672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6"/>
            <p:cNvSpPr/>
            <p:nvPr/>
          </p:nvSpPr>
          <p:spPr>
            <a:xfrm>
              <a:off x="6490800" y="5284900"/>
              <a:ext cx="180975" cy="206850"/>
            </a:xfrm>
            <a:custGeom>
              <a:rect b="b" l="l" r="r" t="t"/>
              <a:pathLst>
                <a:path extrusionOk="0" h="8274" w="7239">
                  <a:moveTo>
                    <a:pt x="3102" y="1"/>
                  </a:moveTo>
                  <a:lnTo>
                    <a:pt x="3102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2" y="1201"/>
                  </a:moveTo>
                  <a:cubicBezTo>
                    <a:pt x="1101" y="1635"/>
                    <a:pt x="0" y="3036"/>
                    <a:pt x="0" y="4671"/>
                  </a:cubicBezTo>
                  <a:cubicBezTo>
                    <a:pt x="0" y="6672"/>
                    <a:pt x="1635" y="8273"/>
                    <a:pt x="3636" y="8273"/>
                  </a:cubicBezTo>
                  <a:cubicBezTo>
                    <a:pt x="5638" y="8273"/>
                    <a:pt x="7239" y="6672"/>
                    <a:pt x="7239" y="4671"/>
                  </a:cubicBezTo>
                  <a:cubicBezTo>
                    <a:pt x="7239" y="3036"/>
                    <a:pt x="6171" y="1635"/>
                    <a:pt x="4670" y="1201"/>
                  </a:cubicBezTo>
                  <a:lnTo>
                    <a:pt x="4670" y="2302"/>
                  </a:lnTo>
                  <a:cubicBezTo>
                    <a:pt x="4970" y="2436"/>
                    <a:pt x="5237" y="2602"/>
                    <a:pt x="5471" y="2836"/>
                  </a:cubicBezTo>
                  <a:cubicBezTo>
                    <a:pt x="5938" y="3336"/>
                    <a:pt x="6205" y="3970"/>
                    <a:pt x="6205" y="4671"/>
                  </a:cubicBezTo>
                  <a:cubicBezTo>
                    <a:pt x="6205" y="5338"/>
                    <a:pt x="5938" y="6005"/>
                    <a:pt x="5471" y="6505"/>
                  </a:cubicBezTo>
                  <a:cubicBezTo>
                    <a:pt x="4970" y="6972"/>
                    <a:pt x="4303" y="7239"/>
                    <a:pt x="3636" y="7239"/>
                  </a:cubicBezTo>
                  <a:cubicBezTo>
                    <a:pt x="2936" y="7239"/>
                    <a:pt x="2302" y="6972"/>
                    <a:pt x="1802" y="6505"/>
                  </a:cubicBezTo>
                  <a:cubicBezTo>
                    <a:pt x="1301" y="6005"/>
                    <a:pt x="1034" y="5338"/>
                    <a:pt x="1034" y="4671"/>
                  </a:cubicBezTo>
                  <a:cubicBezTo>
                    <a:pt x="1034" y="3970"/>
                    <a:pt x="1301" y="3336"/>
                    <a:pt x="1802" y="2836"/>
                  </a:cubicBezTo>
                  <a:cubicBezTo>
                    <a:pt x="2035" y="2602"/>
                    <a:pt x="2302" y="2436"/>
                    <a:pt x="2602" y="2302"/>
                  </a:cubicBezTo>
                  <a:lnTo>
                    <a:pt x="2602" y="120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6"/>
            <p:cNvSpPr/>
            <p:nvPr/>
          </p:nvSpPr>
          <p:spPr>
            <a:xfrm>
              <a:off x="6511650" y="4798725"/>
              <a:ext cx="98425" cy="168475"/>
            </a:xfrm>
            <a:custGeom>
              <a:rect b="b" l="l" r="r" t="t"/>
              <a:pathLst>
                <a:path extrusionOk="0" h="6739" w="3937">
                  <a:moveTo>
                    <a:pt x="0" y="0"/>
                  </a:moveTo>
                  <a:lnTo>
                    <a:pt x="0" y="6738"/>
                  </a:lnTo>
                  <a:lnTo>
                    <a:pt x="1134" y="6738"/>
                  </a:lnTo>
                  <a:lnTo>
                    <a:pt x="1134" y="3670"/>
                  </a:lnTo>
                  <a:lnTo>
                    <a:pt x="3936" y="6472"/>
                  </a:lnTo>
                  <a:lnTo>
                    <a:pt x="3936" y="267"/>
                  </a:lnTo>
                  <a:lnTo>
                    <a:pt x="1134" y="3103"/>
                  </a:lnTo>
                  <a:lnTo>
                    <a:pt x="113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6"/>
            <p:cNvSpPr/>
            <p:nvPr/>
          </p:nvSpPr>
          <p:spPr>
            <a:xfrm>
              <a:off x="6450775" y="4146575"/>
              <a:ext cx="186825" cy="163475"/>
            </a:xfrm>
            <a:custGeom>
              <a:rect b="b" l="l" r="r" t="t"/>
              <a:pathLst>
                <a:path extrusionOk="0" h="6539" w="7473">
                  <a:moveTo>
                    <a:pt x="1868" y="1"/>
                  </a:moveTo>
                  <a:lnTo>
                    <a:pt x="1868" y="935"/>
                  </a:lnTo>
                  <a:lnTo>
                    <a:pt x="5604" y="935"/>
                  </a:lnTo>
                  <a:lnTo>
                    <a:pt x="5604" y="1"/>
                  </a:lnTo>
                  <a:close/>
                  <a:moveTo>
                    <a:pt x="6772" y="1769"/>
                  </a:moveTo>
                  <a:cubicBezTo>
                    <a:pt x="6938" y="1769"/>
                    <a:pt x="7105" y="1902"/>
                    <a:pt x="7105" y="2102"/>
                  </a:cubicBezTo>
                  <a:cubicBezTo>
                    <a:pt x="7105" y="2303"/>
                    <a:pt x="6938" y="2436"/>
                    <a:pt x="6772" y="2436"/>
                  </a:cubicBezTo>
                  <a:cubicBezTo>
                    <a:pt x="6571" y="2436"/>
                    <a:pt x="6438" y="2303"/>
                    <a:pt x="6438" y="2102"/>
                  </a:cubicBezTo>
                  <a:cubicBezTo>
                    <a:pt x="6438" y="1902"/>
                    <a:pt x="6571" y="1769"/>
                    <a:pt x="6772" y="1769"/>
                  </a:cubicBezTo>
                  <a:close/>
                  <a:moveTo>
                    <a:pt x="5137" y="3737"/>
                  </a:moveTo>
                  <a:lnTo>
                    <a:pt x="5137" y="6072"/>
                  </a:lnTo>
                  <a:lnTo>
                    <a:pt x="2335" y="6072"/>
                  </a:lnTo>
                  <a:lnTo>
                    <a:pt x="2335" y="3737"/>
                  </a:lnTo>
                  <a:close/>
                  <a:moveTo>
                    <a:pt x="467" y="1402"/>
                  </a:moveTo>
                  <a:cubicBezTo>
                    <a:pt x="200" y="1402"/>
                    <a:pt x="0" y="1602"/>
                    <a:pt x="0" y="1869"/>
                  </a:cubicBezTo>
                  <a:lnTo>
                    <a:pt x="0" y="4204"/>
                  </a:lnTo>
                  <a:cubicBezTo>
                    <a:pt x="0" y="4471"/>
                    <a:pt x="200" y="4671"/>
                    <a:pt x="467" y="4671"/>
                  </a:cubicBezTo>
                  <a:lnTo>
                    <a:pt x="1868" y="4671"/>
                  </a:lnTo>
                  <a:lnTo>
                    <a:pt x="1868" y="6539"/>
                  </a:lnTo>
                  <a:lnTo>
                    <a:pt x="5604" y="6539"/>
                  </a:lnTo>
                  <a:lnTo>
                    <a:pt x="5604" y="4671"/>
                  </a:lnTo>
                  <a:lnTo>
                    <a:pt x="7005" y="4671"/>
                  </a:lnTo>
                  <a:cubicBezTo>
                    <a:pt x="7272" y="4671"/>
                    <a:pt x="7472" y="4471"/>
                    <a:pt x="7472" y="4204"/>
                  </a:cubicBezTo>
                  <a:lnTo>
                    <a:pt x="7472" y="1869"/>
                  </a:lnTo>
                  <a:cubicBezTo>
                    <a:pt x="7472" y="1602"/>
                    <a:pt x="7272" y="1402"/>
                    <a:pt x="7005" y="14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6"/>
            <p:cNvSpPr/>
            <p:nvPr/>
          </p:nvSpPr>
          <p:spPr>
            <a:xfrm>
              <a:off x="6458275" y="4344225"/>
              <a:ext cx="160125" cy="170975"/>
            </a:xfrm>
            <a:custGeom>
              <a:rect b="b" l="l" r="r" t="t"/>
              <a:pathLst>
                <a:path extrusionOk="0" h="6839" w="6405">
                  <a:moveTo>
                    <a:pt x="2802" y="1268"/>
                  </a:moveTo>
                  <a:cubicBezTo>
                    <a:pt x="2435" y="1268"/>
                    <a:pt x="2135" y="1568"/>
                    <a:pt x="2135" y="1935"/>
                  </a:cubicBezTo>
                  <a:cubicBezTo>
                    <a:pt x="2135" y="2269"/>
                    <a:pt x="2435" y="2569"/>
                    <a:pt x="2802" y="2569"/>
                  </a:cubicBezTo>
                  <a:cubicBezTo>
                    <a:pt x="3136" y="2569"/>
                    <a:pt x="3436" y="2269"/>
                    <a:pt x="3436" y="1935"/>
                  </a:cubicBezTo>
                  <a:cubicBezTo>
                    <a:pt x="3436" y="1568"/>
                    <a:pt x="3136" y="1268"/>
                    <a:pt x="2802" y="1268"/>
                  </a:cubicBezTo>
                  <a:close/>
                  <a:moveTo>
                    <a:pt x="2369" y="2569"/>
                  </a:moveTo>
                  <a:cubicBezTo>
                    <a:pt x="2002" y="2569"/>
                    <a:pt x="1735" y="2736"/>
                    <a:pt x="1735" y="2969"/>
                  </a:cubicBezTo>
                  <a:lnTo>
                    <a:pt x="1735" y="3403"/>
                  </a:lnTo>
                  <a:lnTo>
                    <a:pt x="3836" y="3403"/>
                  </a:lnTo>
                  <a:lnTo>
                    <a:pt x="3836" y="2969"/>
                  </a:lnTo>
                  <a:cubicBezTo>
                    <a:pt x="3836" y="2736"/>
                    <a:pt x="3570" y="2569"/>
                    <a:pt x="3203" y="2569"/>
                  </a:cubicBezTo>
                  <a:close/>
                  <a:moveTo>
                    <a:pt x="1702" y="3837"/>
                  </a:moveTo>
                  <a:lnTo>
                    <a:pt x="1702" y="4270"/>
                  </a:lnTo>
                  <a:lnTo>
                    <a:pt x="4704" y="4270"/>
                  </a:lnTo>
                  <a:lnTo>
                    <a:pt x="4704" y="3837"/>
                  </a:lnTo>
                  <a:close/>
                  <a:moveTo>
                    <a:pt x="1702" y="4704"/>
                  </a:moveTo>
                  <a:lnTo>
                    <a:pt x="1702" y="5104"/>
                  </a:lnTo>
                  <a:lnTo>
                    <a:pt x="4704" y="5104"/>
                  </a:lnTo>
                  <a:lnTo>
                    <a:pt x="4704" y="4704"/>
                  </a:lnTo>
                  <a:close/>
                  <a:moveTo>
                    <a:pt x="5571" y="835"/>
                  </a:moveTo>
                  <a:lnTo>
                    <a:pt x="5571" y="5972"/>
                  </a:lnTo>
                  <a:lnTo>
                    <a:pt x="868" y="5972"/>
                  </a:lnTo>
                  <a:lnTo>
                    <a:pt x="868" y="835"/>
                  </a:lnTo>
                  <a:close/>
                  <a:moveTo>
                    <a:pt x="634" y="1"/>
                  </a:moveTo>
                  <a:cubicBezTo>
                    <a:pt x="301" y="1"/>
                    <a:pt x="0" y="301"/>
                    <a:pt x="0" y="634"/>
                  </a:cubicBezTo>
                  <a:lnTo>
                    <a:pt x="0" y="6205"/>
                  </a:lnTo>
                  <a:cubicBezTo>
                    <a:pt x="0" y="6539"/>
                    <a:pt x="301" y="6839"/>
                    <a:pt x="634" y="6839"/>
                  </a:cubicBezTo>
                  <a:lnTo>
                    <a:pt x="5771" y="6839"/>
                  </a:lnTo>
                  <a:cubicBezTo>
                    <a:pt x="6138" y="6839"/>
                    <a:pt x="6405" y="6539"/>
                    <a:pt x="6405" y="6205"/>
                  </a:cubicBezTo>
                  <a:lnTo>
                    <a:pt x="6405" y="634"/>
                  </a:lnTo>
                  <a:cubicBezTo>
                    <a:pt x="6405" y="301"/>
                    <a:pt x="6138" y="1"/>
                    <a:pt x="5771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6"/>
            <p:cNvSpPr/>
            <p:nvPr/>
          </p:nvSpPr>
          <p:spPr>
            <a:xfrm>
              <a:off x="6600875" y="3750475"/>
              <a:ext cx="164300" cy="164300"/>
            </a:xfrm>
            <a:custGeom>
              <a:rect b="b" l="l" r="r" t="t"/>
              <a:pathLst>
                <a:path extrusionOk="0" h="6572" w="6572">
                  <a:moveTo>
                    <a:pt x="3903" y="1635"/>
                  </a:moveTo>
                  <a:lnTo>
                    <a:pt x="4337" y="2035"/>
                  </a:lnTo>
                  <a:lnTo>
                    <a:pt x="2869" y="3503"/>
                  </a:lnTo>
                  <a:lnTo>
                    <a:pt x="2469" y="3069"/>
                  </a:lnTo>
                  <a:lnTo>
                    <a:pt x="3903" y="1635"/>
                  </a:lnTo>
                  <a:close/>
                  <a:moveTo>
                    <a:pt x="3503" y="0"/>
                  </a:moveTo>
                  <a:lnTo>
                    <a:pt x="2869" y="601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4" y="2869"/>
                  </a:lnTo>
                  <a:lnTo>
                    <a:pt x="1768" y="4003"/>
                  </a:lnTo>
                  <a:lnTo>
                    <a:pt x="0" y="6305"/>
                  </a:lnTo>
                  <a:lnTo>
                    <a:pt x="0" y="6572"/>
                  </a:lnTo>
                  <a:lnTo>
                    <a:pt x="267" y="6572"/>
                  </a:lnTo>
                  <a:lnTo>
                    <a:pt x="2569" y="4837"/>
                  </a:lnTo>
                  <a:lnTo>
                    <a:pt x="3703" y="5971"/>
                  </a:lnTo>
                  <a:lnTo>
                    <a:pt x="3703" y="4504"/>
                  </a:lnTo>
                  <a:lnTo>
                    <a:pt x="5338" y="3069"/>
                  </a:lnTo>
                  <a:lnTo>
                    <a:pt x="5971" y="3703"/>
                  </a:lnTo>
                  <a:lnTo>
                    <a:pt x="6572" y="3069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6"/>
            <p:cNvSpPr/>
            <p:nvPr/>
          </p:nvSpPr>
          <p:spPr>
            <a:xfrm>
              <a:off x="6530000" y="3295150"/>
              <a:ext cx="162625" cy="111775"/>
            </a:xfrm>
            <a:custGeom>
              <a:rect b="b" l="l" r="r" t="t"/>
              <a:pathLst>
                <a:path extrusionOk="0" h="4471" w="6505">
                  <a:moveTo>
                    <a:pt x="2835" y="0"/>
                  </a:moveTo>
                  <a:cubicBezTo>
                    <a:pt x="1268" y="0"/>
                    <a:pt x="0" y="1268"/>
                    <a:pt x="0" y="2836"/>
                  </a:cubicBezTo>
                  <a:lnTo>
                    <a:pt x="0" y="3036"/>
                  </a:lnTo>
                  <a:cubicBezTo>
                    <a:pt x="0" y="3836"/>
                    <a:pt x="634" y="4470"/>
                    <a:pt x="1434" y="4470"/>
                  </a:cubicBezTo>
                  <a:cubicBezTo>
                    <a:pt x="2202" y="4470"/>
                    <a:pt x="2835" y="3836"/>
                    <a:pt x="2835" y="3036"/>
                  </a:cubicBezTo>
                  <a:cubicBezTo>
                    <a:pt x="2835" y="2269"/>
                    <a:pt x="2202" y="1635"/>
                    <a:pt x="1434" y="1635"/>
                  </a:cubicBezTo>
                  <a:lnTo>
                    <a:pt x="1201" y="1635"/>
                  </a:lnTo>
                  <a:cubicBezTo>
                    <a:pt x="1268" y="1568"/>
                    <a:pt x="1334" y="1468"/>
                    <a:pt x="1401" y="1401"/>
                  </a:cubicBezTo>
                  <a:cubicBezTo>
                    <a:pt x="1768" y="1034"/>
                    <a:pt x="2302" y="801"/>
                    <a:pt x="2835" y="801"/>
                  </a:cubicBezTo>
                  <a:lnTo>
                    <a:pt x="2835" y="0"/>
                  </a:lnTo>
                  <a:close/>
                  <a:moveTo>
                    <a:pt x="6471" y="0"/>
                  </a:moveTo>
                  <a:cubicBezTo>
                    <a:pt x="4904" y="0"/>
                    <a:pt x="3636" y="1268"/>
                    <a:pt x="3636" y="2836"/>
                  </a:cubicBezTo>
                  <a:lnTo>
                    <a:pt x="3669" y="3036"/>
                  </a:lnTo>
                  <a:cubicBezTo>
                    <a:pt x="3669" y="3836"/>
                    <a:pt x="4303" y="4470"/>
                    <a:pt x="5070" y="4470"/>
                  </a:cubicBezTo>
                  <a:cubicBezTo>
                    <a:pt x="5871" y="4470"/>
                    <a:pt x="6505" y="3836"/>
                    <a:pt x="6505" y="3036"/>
                  </a:cubicBezTo>
                  <a:cubicBezTo>
                    <a:pt x="6505" y="2269"/>
                    <a:pt x="5871" y="1635"/>
                    <a:pt x="5070" y="1635"/>
                  </a:cubicBezTo>
                  <a:lnTo>
                    <a:pt x="4837" y="1635"/>
                  </a:lnTo>
                  <a:cubicBezTo>
                    <a:pt x="4904" y="1568"/>
                    <a:pt x="4970" y="1468"/>
                    <a:pt x="5037" y="1401"/>
                  </a:cubicBezTo>
                  <a:cubicBezTo>
                    <a:pt x="5437" y="1034"/>
                    <a:pt x="5938" y="801"/>
                    <a:pt x="6471" y="801"/>
                  </a:cubicBezTo>
                  <a:lnTo>
                    <a:pt x="647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6"/>
            <p:cNvSpPr/>
            <p:nvPr/>
          </p:nvSpPr>
          <p:spPr>
            <a:xfrm>
              <a:off x="6494475" y="3571175"/>
              <a:ext cx="249025" cy="240200"/>
            </a:xfrm>
            <a:custGeom>
              <a:rect b="b" l="l" r="r" t="t"/>
              <a:pathLst>
                <a:path extrusionOk="0" h="9608" w="9961">
                  <a:moveTo>
                    <a:pt x="6758" y="1"/>
                  </a:moveTo>
                  <a:lnTo>
                    <a:pt x="6391" y="2469"/>
                  </a:lnTo>
                  <a:cubicBezTo>
                    <a:pt x="5904" y="2376"/>
                    <a:pt x="5451" y="2332"/>
                    <a:pt x="5030" y="2332"/>
                  </a:cubicBezTo>
                  <a:cubicBezTo>
                    <a:pt x="932" y="2332"/>
                    <a:pt x="1" y="6491"/>
                    <a:pt x="2088" y="9607"/>
                  </a:cubicBezTo>
                  <a:cubicBezTo>
                    <a:pt x="1375" y="7646"/>
                    <a:pt x="1535" y="4943"/>
                    <a:pt x="4669" y="4943"/>
                  </a:cubicBezTo>
                  <a:cubicBezTo>
                    <a:pt x="5053" y="4943"/>
                    <a:pt x="5481" y="4984"/>
                    <a:pt x="5958" y="5071"/>
                  </a:cubicBezTo>
                  <a:lnTo>
                    <a:pt x="5557" y="7573"/>
                  </a:lnTo>
                  <a:lnTo>
                    <a:pt x="9960" y="4404"/>
                  </a:lnTo>
                  <a:lnTo>
                    <a:pt x="675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6"/>
            <p:cNvSpPr/>
            <p:nvPr/>
          </p:nvSpPr>
          <p:spPr>
            <a:xfrm>
              <a:off x="6544175" y="3421900"/>
              <a:ext cx="159300" cy="166800"/>
            </a:xfrm>
            <a:custGeom>
              <a:rect b="b" l="l" r="r" t="t"/>
              <a:pathLst>
                <a:path extrusionOk="0" h="6672" w="6372">
                  <a:moveTo>
                    <a:pt x="0" y="1"/>
                  </a:moveTo>
                  <a:lnTo>
                    <a:pt x="0" y="6672"/>
                  </a:lnTo>
                  <a:lnTo>
                    <a:pt x="3036" y="3637"/>
                  </a:lnTo>
                  <a:lnTo>
                    <a:pt x="3036" y="6672"/>
                  </a:lnTo>
                  <a:lnTo>
                    <a:pt x="6371" y="3336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6"/>
            <p:cNvSpPr/>
            <p:nvPr/>
          </p:nvSpPr>
          <p:spPr>
            <a:xfrm>
              <a:off x="6382375" y="4559375"/>
              <a:ext cx="200175" cy="200175"/>
            </a:xfrm>
            <a:custGeom>
              <a:rect b="b" l="l" r="r" t="t"/>
              <a:pathLst>
                <a:path extrusionOk="0" h="8007" w="8007">
                  <a:moveTo>
                    <a:pt x="4004" y="1"/>
                  </a:moveTo>
                  <a:cubicBezTo>
                    <a:pt x="1802" y="1"/>
                    <a:pt x="1" y="1802"/>
                    <a:pt x="1" y="4004"/>
                  </a:cubicBezTo>
                  <a:cubicBezTo>
                    <a:pt x="1" y="6239"/>
                    <a:pt x="1802" y="8007"/>
                    <a:pt x="4004" y="8007"/>
                  </a:cubicBezTo>
                  <a:cubicBezTo>
                    <a:pt x="5205" y="8007"/>
                    <a:pt x="6272" y="7473"/>
                    <a:pt x="7006" y="6639"/>
                  </a:cubicBezTo>
                  <a:lnTo>
                    <a:pt x="6272" y="6005"/>
                  </a:lnTo>
                  <a:cubicBezTo>
                    <a:pt x="6205" y="6038"/>
                    <a:pt x="6172" y="6105"/>
                    <a:pt x="6139" y="6139"/>
                  </a:cubicBezTo>
                  <a:cubicBezTo>
                    <a:pt x="5571" y="6706"/>
                    <a:pt x="4804" y="7006"/>
                    <a:pt x="4004" y="7006"/>
                  </a:cubicBezTo>
                  <a:cubicBezTo>
                    <a:pt x="3203" y="7006"/>
                    <a:pt x="2436" y="6706"/>
                    <a:pt x="1869" y="6139"/>
                  </a:cubicBezTo>
                  <a:cubicBezTo>
                    <a:pt x="1302" y="5571"/>
                    <a:pt x="1002" y="4804"/>
                    <a:pt x="1002" y="4004"/>
                  </a:cubicBezTo>
                  <a:cubicBezTo>
                    <a:pt x="1002" y="3203"/>
                    <a:pt x="1302" y="2469"/>
                    <a:pt x="1869" y="1902"/>
                  </a:cubicBezTo>
                  <a:cubicBezTo>
                    <a:pt x="2436" y="1335"/>
                    <a:pt x="3203" y="1002"/>
                    <a:pt x="4004" y="1002"/>
                  </a:cubicBezTo>
                  <a:cubicBezTo>
                    <a:pt x="4804" y="1002"/>
                    <a:pt x="5571" y="1335"/>
                    <a:pt x="6139" y="1902"/>
                  </a:cubicBezTo>
                  <a:lnTo>
                    <a:pt x="5004" y="3003"/>
                  </a:lnTo>
                  <a:lnTo>
                    <a:pt x="8007" y="3003"/>
                  </a:lnTo>
                  <a:lnTo>
                    <a:pt x="8007" y="1"/>
                  </a:lnTo>
                  <a:lnTo>
                    <a:pt x="6839" y="1168"/>
                  </a:lnTo>
                  <a:cubicBezTo>
                    <a:pt x="6105" y="468"/>
                    <a:pt x="5104" y="1"/>
                    <a:pt x="4004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6"/>
            <p:cNvSpPr/>
            <p:nvPr/>
          </p:nvSpPr>
          <p:spPr>
            <a:xfrm>
              <a:off x="6289825" y="3898900"/>
              <a:ext cx="220175" cy="220200"/>
            </a:xfrm>
            <a:custGeom>
              <a:rect b="b" l="l" r="r" t="t"/>
              <a:pathLst>
                <a:path extrusionOk="0" h="8808" w="8807">
                  <a:moveTo>
                    <a:pt x="2402" y="5672"/>
                  </a:moveTo>
                  <a:cubicBezTo>
                    <a:pt x="2802" y="5672"/>
                    <a:pt x="3136" y="6005"/>
                    <a:pt x="3136" y="6405"/>
                  </a:cubicBezTo>
                  <a:cubicBezTo>
                    <a:pt x="3136" y="6839"/>
                    <a:pt x="2802" y="7173"/>
                    <a:pt x="2402" y="7173"/>
                  </a:cubicBezTo>
                  <a:cubicBezTo>
                    <a:pt x="2002" y="7173"/>
                    <a:pt x="1635" y="6806"/>
                    <a:pt x="1635" y="6405"/>
                  </a:cubicBezTo>
                  <a:cubicBezTo>
                    <a:pt x="1635" y="6005"/>
                    <a:pt x="1968" y="5672"/>
                    <a:pt x="2402" y="5672"/>
                  </a:cubicBezTo>
                  <a:close/>
                  <a:moveTo>
                    <a:pt x="1635" y="3437"/>
                  </a:moveTo>
                  <a:cubicBezTo>
                    <a:pt x="3703" y="3437"/>
                    <a:pt x="5371" y="5105"/>
                    <a:pt x="5371" y="7173"/>
                  </a:cubicBezTo>
                  <a:lnTo>
                    <a:pt x="4270" y="7173"/>
                  </a:lnTo>
                  <a:cubicBezTo>
                    <a:pt x="4270" y="6472"/>
                    <a:pt x="4003" y="5805"/>
                    <a:pt x="3503" y="5305"/>
                  </a:cubicBezTo>
                  <a:cubicBezTo>
                    <a:pt x="3002" y="4804"/>
                    <a:pt x="2335" y="4537"/>
                    <a:pt x="1635" y="4537"/>
                  </a:cubicBezTo>
                  <a:lnTo>
                    <a:pt x="1635" y="3437"/>
                  </a:lnTo>
                  <a:close/>
                  <a:moveTo>
                    <a:pt x="1668" y="1535"/>
                  </a:moveTo>
                  <a:cubicBezTo>
                    <a:pt x="4737" y="1535"/>
                    <a:pt x="7272" y="4070"/>
                    <a:pt x="7272" y="7173"/>
                  </a:cubicBezTo>
                  <a:lnTo>
                    <a:pt x="6205" y="7173"/>
                  </a:lnTo>
                  <a:cubicBezTo>
                    <a:pt x="6205" y="4671"/>
                    <a:pt x="4170" y="2636"/>
                    <a:pt x="1668" y="2636"/>
                  </a:cubicBezTo>
                  <a:lnTo>
                    <a:pt x="1668" y="1535"/>
                  </a:lnTo>
                  <a:close/>
                  <a:moveTo>
                    <a:pt x="1468" y="1"/>
                  </a:moveTo>
                  <a:cubicBezTo>
                    <a:pt x="667" y="1"/>
                    <a:pt x="0" y="668"/>
                    <a:pt x="0" y="1469"/>
                  </a:cubicBezTo>
                  <a:lnTo>
                    <a:pt x="0" y="7339"/>
                  </a:lnTo>
                  <a:cubicBezTo>
                    <a:pt x="0" y="8173"/>
                    <a:pt x="667" y="8807"/>
                    <a:pt x="1468" y="8807"/>
                  </a:cubicBezTo>
                  <a:lnTo>
                    <a:pt x="7339" y="8807"/>
                  </a:lnTo>
                  <a:cubicBezTo>
                    <a:pt x="8173" y="8807"/>
                    <a:pt x="8806" y="8173"/>
                    <a:pt x="8806" y="7339"/>
                  </a:cubicBezTo>
                  <a:lnTo>
                    <a:pt x="8806" y="1469"/>
                  </a:lnTo>
                  <a:cubicBezTo>
                    <a:pt x="8806" y="668"/>
                    <a:pt x="8139" y="1"/>
                    <a:pt x="733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6"/>
            <p:cNvSpPr/>
            <p:nvPr/>
          </p:nvSpPr>
          <p:spPr>
            <a:xfrm>
              <a:off x="6272300" y="4757850"/>
              <a:ext cx="201000" cy="215175"/>
            </a:xfrm>
            <a:custGeom>
              <a:rect b="b" l="l" r="r" t="t"/>
              <a:pathLst>
                <a:path extrusionOk="0" h="8607" w="8040">
                  <a:moveTo>
                    <a:pt x="3170" y="134"/>
                  </a:moveTo>
                  <a:cubicBezTo>
                    <a:pt x="3303" y="134"/>
                    <a:pt x="3403" y="168"/>
                    <a:pt x="3436" y="268"/>
                  </a:cubicBezTo>
                  <a:cubicBezTo>
                    <a:pt x="3436" y="334"/>
                    <a:pt x="3403" y="401"/>
                    <a:pt x="3336" y="434"/>
                  </a:cubicBezTo>
                  <a:cubicBezTo>
                    <a:pt x="3270" y="401"/>
                    <a:pt x="3203" y="401"/>
                    <a:pt x="3103" y="401"/>
                  </a:cubicBezTo>
                  <a:cubicBezTo>
                    <a:pt x="3036" y="434"/>
                    <a:pt x="2969" y="468"/>
                    <a:pt x="2936" y="535"/>
                  </a:cubicBezTo>
                  <a:cubicBezTo>
                    <a:pt x="2869" y="501"/>
                    <a:pt x="2803" y="468"/>
                    <a:pt x="2769" y="401"/>
                  </a:cubicBezTo>
                  <a:cubicBezTo>
                    <a:pt x="2769" y="301"/>
                    <a:pt x="2903" y="168"/>
                    <a:pt x="3070" y="134"/>
                  </a:cubicBezTo>
                  <a:close/>
                  <a:moveTo>
                    <a:pt x="4137" y="3770"/>
                  </a:moveTo>
                  <a:cubicBezTo>
                    <a:pt x="4204" y="3770"/>
                    <a:pt x="4270" y="3804"/>
                    <a:pt x="4337" y="3837"/>
                  </a:cubicBezTo>
                  <a:lnTo>
                    <a:pt x="3737" y="4271"/>
                  </a:lnTo>
                  <a:lnTo>
                    <a:pt x="3270" y="4871"/>
                  </a:lnTo>
                  <a:cubicBezTo>
                    <a:pt x="3270" y="4838"/>
                    <a:pt x="3236" y="4771"/>
                    <a:pt x="3236" y="4738"/>
                  </a:cubicBezTo>
                  <a:cubicBezTo>
                    <a:pt x="3136" y="4304"/>
                    <a:pt x="3403" y="3870"/>
                    <a:pt x="3870" y="3770"/>
                  </a:cubicBezTo>
                  <a:close/>
                  <a:moveTo>
                    <a:pt x="4771" y="4237"/>
                  </a:moveTo>
                  <a:cubicBezTo>
                    <a:pt x="4771" y="4304"/>
                    <a:pt x="4804" y="4337"/>
                    <a:pt x="4804" y="4404"/>
                  </a:cubicBezTo>
                  <a:cubicBezTo>
                    <a:pt x="4871" y="4738"/>
                    <a:pt x="4737" y="5071"/>
                    <a:pt x="4437" y="5238"/>
                  </a:cubicBezTo>
                  <a:cubicBezTo>
                    <a:pt x="4370" y="5305"/>
                    <a:pt x="4270" y="5338"/>
                    <a:pt x="4204" y="5338"/>
                  </a:cubicBezTo>
                  <a:cubicBezTo>
                    <a:pt x="4137" y="5371"/>
                    <a:pt x="4070" y="5371"/>
                    <a:pt x="4037" y="5371"/>
                  </a:cubicBezTo>
                  <a:lnTo>
                    <a:pt x="3903" y="5371"/>
                  </a:lnTo>
                  <a:cubicBezTo>
                    <a:pt x="3837" y="5338"/>
                    <a:pt x="3770" y="5338"/>
                    <a:pt x="3703" y="5305"/>
                  </a:cubicBezTo>
                  <a:lnTo>
                    <a:pt x="4304" y="4838"/>
                  </a:lnTo>
                  <a:lnTo>
                    <a:pt x="4771" y="4237"/>
                  </a:lnTo>
                  <a:close/>
                  <a:moveTo>
                    <a:pt x="6105" y="2469"/>
                  </a:moveTo>
                  <a:lnTo>
                    <a:pt x="4471" y="3737"/>
                  </a:lnTo>
                  <a:cubicBezTo>
                    <a:pt x="4337" y="3670"/>
                    <a:pt x="4204" y="3637"/>
                    <a:pt x="4070" y="3637"/>
                  </a:cubicBezTo>
                  <a:lnTo>
                    <a:pt x="3637" y="2736"/>
                  </a:lnTo>
                  <a:lnTo>
                    <a:pt x="3603" y="3737"/>
                  </a:lnTo>
                  <a:cubicBezTo>
                    <a:pt x="3503" y="3770"/>
                    <a:pt x="3403" y="3870"/>
                    <a:pt x="3303" y="3937"/>
                  </a:cubicBezTo>
                  <a:lnTo>
                    <a:pt x="2769" y="3770"/>
                  </a:lnTo>
                  <a:lnTo>
                    <a:pt x="3170" y="4170"/>
                  </a:lnTo>
                  <a:cubicBezTo>
                    <a:pt x="3103" y="4271"/>
                    <a:pt x="3103" y="4404"/>
                    <a:pt x="3070" y="4537"/>
                  </a:cubicBezTo>
                  <a:lnTo>
                    <a:pt x="2169" y="4971"/>
                  </a:lnTo>
                  <a:lnTo>
                    <a:pt x="3170" y="4971"/>
                  </a:lnTo>
                  <a:cubicBezTo>
                    <a:pt x="3170" y="5004"/>
                    <a:pt x="3203" y="5004"/>
                    <a:pt x="3203" y="5004"/>
                  </a:cubicBezTo>
                  <a:lnTo>
                    <a:pt x="1935" y="6672"/>
                  </a:lnTo>
                  <a:lnTo>
                    <a:pt x="3570" y="5405"/>
                  </a:lnTo>
                  <a:cubicBezTo>
                    <a:pt x="3703" y="5471"/>
                    <a:pt x="3837" y="5505"/>
                    <a:pt x="3970" y="5505"/>
                  </a:cubicBezTo>
                  <a:lnTo>
                    <a:pt x="4404" y="6405"/>
                  </a:lnTo>
                  <a:lnTo>
                    <a:pt x="4437" y="5405"/>
                  </a:lnTo>
                  <a:cubicBezTo>
                    <a:pt x="4537" y="5371"/>
                    <a:pt x="4637" y="5271"/>
                    <a:pt x="4737" y="5171"/>
                  </a:cubicBezTo>
                  <a:lnTo>
                    <a:pt x="5271" y="5371"/>
                  </a:lnTo>
                  <a:lnTo>
                    <a:pt x="4871" y="4971"/>
                  </a:lnTo>
                  <a:cubicBezTo>
                    <a:pt x="4938" y="4838"/>
                    <a:pt x="4971" y="4738"/>
                    <a:pt x="4971" y="4604"/>
                  </a:cubicBezTo>
                  <a:lnTo>
                    <a:pt x="5872" y="4170"/>
                  </a:lnTo>
                  <a:lnTo>
                    <a:pt x="4871" y="4137"/>
                  </a:lnTo>
                  <a:lnTo>
                    <a:pt x="6105" y="2469"/>
                  </a:lnTo>
                  <a:close/>
                  <a:moveTo>
                    <a:pt x="4037" y="1502"/>
                  </a:moveTo>
                  <a:cubicBezTo>
                    <a:pt x="4837" y="1502"/>
                    <a:pt x="5605" y="1835"/>
                    <a:pt x="6205" y="2403"/>
                  </a:cubicBezTo>
                  <a:cubicBezTo>
                    <a:pt x="6572" y="2769"/>
                    <a:pt x="6839" y="3203"/>
                    <a:pt x="6972" y="3703"/>
                  </a:cubicBezTo>
                  <a:lnTo>
                    <a:pt x="6372" y="4070"/>
                  </a:lnTo>
                  <a:lnTo>
                    <a:pt x="7072" y="4137"/>
                  </a:lnTo>
                  <a:cubicBezTo>
                    <a:pt x="7072" y="4271"/>
                    <a:pt x="7072" y="4437"/>
                    <a:pt x="7072" y="4571"/>
                  </a:cubicBezTo>
                  <a:cubicBezTo>
                    <a:pt x="7072" y="5371"/>
                    <a:pt x="6772" y="6139"/>
                    <a:pt x="6172" y="6739"/>
                  </a:cubicBezTo>
                  <a:cubicBezTo>
                    <a:pt x="5805" y="7106"/>
                    <a:pt x="5371" y="7373"/>
                    <a:pt x="4871" y="7506"/>
                  </a:cubicBezTo>
                  <a:lnTo>
                    <a:pt x="4537" y="6939"/>
                  </a:lnTo>
                  <a:lnTo>
                    <a:pt x="4437" y="7606"/>
                  </a:lnTo>
                  <a:cubicBezTo>
                    <a:pt x="4304" y="7606"/>
                    <a:pt x="4170" y="7640"/>
                    <a:pt x="4037" y="7640"/>
                  </a:cubicBezTo>
                  <a:cubicBezTo>
                    <a:pt x="3203" y="7640"/>
                    <a:pt x="2436" y="7306"/>
                    <a:pt x="1869" y="6739"/>
                  </a:cubicBezTo>
                  <a:cubicBezTo>
                    <a:pt x="1502" y="6372"/>
                    <a:pt x="1235" y="5905"/>
                    <a:pt x="1068" y="5438"/>
                  </a:cubicBezTo>
                  <a:lnTo>
                    <a:pt x="1669" y="5071"/>
                  </a:lnTo>
                  <a:lnTo>
                    <a:pt x="1001" y="4971"/>
                  </a:lnTo>
                  <a:cubicBezTo>
                    <a:pt x="968" y="4838"/>
                    <a:pt x="968" y="4704"/>
                    <a:pt x="968" y="4571"/>
                  </a:cubicBezTo>
                  <a:cubicBezTo>
                    <a:pt x="968" y="3737"/>
                    <a:pt x="1268" y="2970"/>
                    <a:pt x="1869" y="2403"/>
                  </a:cubicBezTo>
                  <a:cubicBezTo>
                    <a:pt x="2236" y="2036"/>
                    <a:pt x="2669" y="1769"/>
                    <a:pt x="3170" y="1635"/>
                  </a:cubicBezTo>
                  <a:lnTo>
                    <a:pt x="3537" y="2202"/>
                  </a:lnTo>
                  <a:lnTo>
                    <a:pt x="3603" y="1535"/>
                  </a:lnTo>
                  <a:cubicBezTo>
                    <a:pt x="3737" y="1502"/>
                    <a:pt x="3870" y="1502"/>
                    <a:pt x="4037" y="1502"/>
                  </a:cubicBezTo>
                  <a:close/>
                  <a:moveTo>
                    <a:pt x="3036" y="1"/>
                  </a:moveTo>
                  <a:cubicBezTo>
                    <a:pt x="2769" y="68"/>
                    <a:pt x="2603" y="234"/>
                    <a:pt x="2636" y="434"/>
                  </a:cubicBezTo>
                  <a:cubicBezTo>
                    <a:pt x="2669" y="535"/>
                    <a:pt x="2769" y="635"/>
                    <a:pt x="2903" y="668"/>
                  </a:cubicBezTo>
                  <a:cubicBezTo>
                    <a:pt x="1235" y="1168"/>
                    <a:pt x="1" y="2703"/>
                    <a:pt x="1" y="4571"/>
                  </a:cubicBezTo>
                  <a:cubicBezTo>
                    <a:pt x="1" y="6772"/>
                    <a:pt x="1802" y="8607"/>
                    <a:pt x="4004" y="8607"/>
                  </a:cubicBezTo>
                  <a:cubicBezTo>
                    <a:pt x="6238" y="8607"/>
                    <a:pt x="8040" y="6772"/>
                    <a:pt x="8040" y="4571"/>
                  </a:cubicBezTo>
                  <a:cubicBezTo>
                    <a:pt x="8040" y="2336"/>
                    <a:pt x="6238" y="535"/>
                    <a:pt x="4037" y="535"/>
                  </a:cubicBezTo>
                  <a:cubicBezTo>
                    <a:pt x="3837" y="535"/>
                    <a:pt x="3637" y="535"/>
                    <a:pt x="3436" y="568"/>
                  </a:cubicBezTo>
                  <a:lnTo>
                    <a:pt x="3403" y="568"/>
                  </a:lnTo>
                  <a:cubicBezTo>
                    <a:pt x="3537" y="468"/>
                    <a:pt x="3570" y="368"/>
                    <a:pt x="3570" y="234"/>
                  </a:cubicBezTo>
                  <a:cubicBezTo>
                    <a:pt x="3537" y="101"/>
                    <a:pt x="3370" y="1"/>
                    <a:pt x="31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6"/>
            <p:cNvSpPr/>
            <p:nvPr/>
          </p:nvSpPr>
          <p:spPr>
            <a:xfrm>
              <a:off x="6191425" y="4163275"/>
              <a:ext cx="226850" cy="226000"/>
            </a:xfrm>
            <a:custGeom>
              <a:rect b="b" l="l" r="r" t="t"/>
              <a:pathLst>
                <a:path extrusionOk="0" h="9040" w="9074">
                  <a:moveTo>
                    <a:pt x="7639" y="0"/>
                  </a:moveTo>
                  <a:cubicBezTo>
                    <a:pt x="6872" y="0"/>
                    <a:pt x="6238" y="634"/>
                    <a:pt x="6238" y="1401"/>
                  </a:cubicBezTo>
                  <a:cubicBezTo>
                    <a:pt x="6238" y="1468"/>
                    <a:pt x="6238" y="1568"/>
                    <a:pt x="6238" y="1635"/>
                  </a:cubicBezTo>
                  <a:lnTo>
                    <a:pt x="2435" y="3536"/>
                  </a:lnTo>
                  <a:cubicBezTo>
                    <a:pt x="2168" y="3269"/>
                    <a:pt x="1835" y="3102"/>
                    <a:pt x="1434" y="3102"/>
                  </a:cubicBezTo>
                  <a:cubicBezTo>
                    <a:pt x="634" y="3102"/>
                    <a:pt x="0" y="3736"/>
                    <a:pt x="0" y="4503"/>
                  </a:cubicBezTo>
                  <a:cubicBezTo>
                    <a:pt x="0" y="5304"/>
                    <a:pt x="634" y="5938"/>
                    <a:pt x="1434" y="5938"/>
                  </a:cubicBezTo>
                  <a:cubicBezTo>
                    <a:pt x="1835" y="5938"/>
                    <a:pt x="2168" y="5771"/>
                    <a:pt x="2435" y="5504"/>
                  </a:cubicBezTo>
                  <a:lnTo>
                    <a:pt x="6238" y="7405"/>
                  </a:lnTo>
                  <a:cubicBezTo>
                    <a:pt x="6238" y="7472"/>
                    <a:pt x="6238" y="7539"/>
                    <a:pt x="6238" y="7639"/>
                  </a:cubicBezTo>
                  <a:cubicBezTo>
                    <a:pt x="6238" y="8406"/>
                    <a:pt x="6872" y="9040"/>
                    <a:pt x="7639" y="9040"/>
                  </a:cubicBezTo>
                  <a:cubicBezTo>
                    <a:pt x="8439" y="9040"/>
                    <a:pt x="9073" y="8406"/>
                    <a:pt x="9073" y="7639"/>
                  </a:cubicBezTo>
                  <a:cubicBezTo>
                    <a:pt x="9040" y="6838"/>
                    <a:pt x="8406" y="6205"/>
                    <a:pt x="7639" y="6205"/>
                  </a:cubicBezTo>
                  <a:cubicBezTo>
                    <a:pt x="7239" y="6205"/>
                    <a:pt x="6872" y="6371"/>
                    <a:pt x="6638" y="6638"/>
                  </a:cubicBezTo>
                  <a:lnTo>
                    <a:pt x="2802" y="4737"/>
                  </a:lnTo>
                  <a:cubicBezTo>
                    <a:pt x="2835" y="4670"/>
                    <a:pt x="2835" y="4603"/>
                    <a:pt x="2835" y="4503"/>
                  </a:cubicBezTo>
                  <a:cubicBezTo>
                    <a:pt x="2835" y="4437"/>
                    <a:pt x="2835" y="4370"/>
                    <a:pt x="2802" y="4303"/>
                  </a:cubicBezTo>
                  <a:lnTo>
                    <a:pt x="6638" y="2402"/>
                  </a:lnTo>
                  <a:cubicBezTo>
                    <a:pt x="6872" y="2669"/>
                    <a:pt x="7239" y="2802"/>
                    <a:pt x="7639" y="2802"/>
                  </a:cubicBezTo>
                  <a:cubicBezTo>
                    <a:pt x="8406" y="2802"/>
                    <a:pt x="9073" y="2168"/>
                    <a:pt x="9073" y="1401"/>
                  </a:cubicBezTo>
                  <a:cubicBezTo>
                    <a:pt x="9073" y="634"/>
                    <a:pt x="8439" y="0"/>
                    <a:pt x="763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6"/>
            <p:cNvSpPr/>
            <p:nvPr/>
          </p:nvSpPr>
          <p:spPr>
            <a:xfrm>
              <a:off x="6264800" y="3632050"/>
              <a:ext cx="216850" cy="231850"/>
            </a:xfrm>
            <a:custGeom>
              <a:rect b="b" l="l" r="r" t="t"/>
              <a:pathLst>
                <a:path extrusionOk="0" h="9274" w="8674">
                  <a:moveTo>
                    <a:pt x="0" y="1"/>
                  </a:moveTo>
                  <a:lnTo>
                    <a:pt x="0" y="601"/>
                  </a:lnTo>
                  <a:cubicBezTo>
                    <a:pt x="301" y="601"/>
                    <a:pt x="568" y="835"/>
                    <a:pt x="568" y="1168"/>
                  </a:cubicBezTo>
                  <a:lnTo>
                    <a:pt x="1001" y="4904"/>
                  </a:lnTo>
                  <a:cubicBezTo>
                    <a:pt x="734" y="5104"/>
                    <a:pt x="568" y="5438"/>
                    <a:pt x="568" y="5805"/>
                  </a:cubicBezTo>
                  <a:cubicBezTo>
                    <a:pt x="568" y="6439"/>
                    <a:pt x="1101" y="6972"/>
                    <a:pt x="1735" y="6972"/>
                  </a:cubicBezTo>
                  <a:lnTo>
                    <a:pt x="8673" y="6972"/>
                  </a:lnTo>
                  <a:lnTo>
                    <a:pt x="8673" y="6405"/>
                  </a:lnTo>
                  <a:lnTo>
                    <a:pt x="1735" y="6405"/>
                  </a:lnTo>
                  <a:cubicBezTo>
                    <a:pt x="1401" y="6405"/>
                    <a:pt x="1135" y="6138"/>
                    <a:pt x="1135" y="5805"/>
                  </a:cubicBezTo>
                  <a:lnTo>
                    <a:pt x="8673" y="4637"/>
                  </a:lnTo>
                  <a:lnTo>
                    <a:pt x="8673" y="1168"/>
                  </a:lnTo>
                  <a:lnTo>
                    <a:pt x="1135" y="1168"/>
                  </a:lnTo>
                  <a:cubicBezTo>
                    <a:pt x="1135" y="534"/>
                    <a:pt x="634" y="1"/>
                    <a:pt x="0" y="1"/>
                  </a:cubicBezTo>
                  <a:close/>
                  <a:moveTo>
                    <a:pt x="2002" y="7539"/>
                  </a:moveTo>
                  <a:cubicBezTo>
                    <a:pt x="1535" y="7539"/>
                    <a:pt x="1135" y="7940"/>
                    <a:pt x="1135" y="8407"/>
                  </a:cubicBezTo>
                  <a:cubicBezTo>
                    <a:pt x="1135" y="8907"/>
                    <a:pt x="1535" y="9274"/>
                    <a:pt x="2002" y="9274"/>
                  </a:cubicBezTo>
                  <a:cubicBezTo>
                    <a:pt x="2502" y="9274"/>
                    <a:pt x="2869" y="8907"/>
                    <a:pt x="2869" y="8407"/>
                  </a:cubicBezTo>
                  <a:cubicBezTo>
                    <a:pt x="2869" y="7940"/>
                    <a:pt x="2502" y="7539"/>
                    <a:pt x="2002" y="7539"/>
                  </a:cubicBezTo>
                  <a:close/>
                  <a:moveTo>
                    <a:pt x="7806" y="7539"/>
                  </a:moveTo>
                  <a:cubicBezTo>
                    <a:pt x="7339" y="7539"/>
                    <a:pt x="6939" y="7940"/>
                    <a:pt x="6939" y="8407"/>
                  </a:cubicBezTo>
                  <a:cubicBezTo>
                    <a:pt x="6939" y="8907"/>
                    <a:pt x="7339" y="9274"/>
                    <a:pt x="7806" y="9274"/>
                  </a:cubicBezTo>
                  <a:cubicBezTo>
                    <a:pt x="8273" y="9274"/>
                    <a:pt x="8673" y="8907"/>
                    <a:pt x="8673" y="8407"/>
                  </a:cubicBezTo>
                  <a:cubicBezTo>
                    <a:pt x="8673" y="7940"/>
                    <a:pt x="8273" y="7539"/>
                    <a:pt x="7806" y="7539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6"/>
            <p:cNvSpPr/>
            <p:nvPr/>
          </p:nvSpPr>
          <p:spPr>
            <a:xfrm>
              <a:off x="6324850" y="3449425"/>
              <a:ext cx="180975" cy="178475"/>
            </a:xfrm>
            <a:custGeom>
              <a:rect b="b" l="l" r="r" t="t"/>
              <a:pathLst>
                <a:path extrusionOk="0" h="7139" w="7239">
                  <a:moveTo>
                    <a:pt x="3536" y="1111"/>
                  </a:moveTo>
                  <a:cubicBezTo>
                    <a:pt x="4221" y="1111"/>
                    <a:pt x="4710" y="1330"/>
                    <a:pt x="5104" y="1668"/>
                  </a:cubicBezTo>
                  <a:cubicBezTo>
                    <a:pt x="5638" y="2135"/>
                    <a:pt x="5337" y="2636"/>
                    <a:pt x="5004" y="2669"/>
                  </a:cubicBezTo>
                  <a:cubicBezTo>
                    <a:pt x="4997" y="2670"/>
                    <a:pt x="4990" y="2670"/>
                    <a:pt x="4982" y="2670"/>
                  </a:cubicBezTo>
                  <a:cubicBezTo>
                    <a:pt x="4653" y="2670"/>
                    <a:pt x="4254" y="1934"/>
                    <a:pt x="3536" y="1902"/>
                  </a:cubicBezTo>
                  <a:cubicBezTo>
                    <a:pt x="2735" y="1902"/>
                    <a:pt x="2235" y="2702"/>
                    <a:pt x="3169" y="2936"/>
                  </a:cubicBezTo>
                  <a:cubicBezTo>
                    <a:pt x="4136" y="3169"/>
                    <a:pt x="5171" y="3269"/>
                    <a:pt x="5537" y="4137"/>
                  </a:cubicBezTo>
                  <a:cubicBezTo>
                    <a:pt x="5904" y="5037"/>
                    <a:pt x="4970" y="5971"/>
                    <a:pt x="3903" y="6005"/>
                  </a:cubicBezTo>
                  <a:cubicBezTo>
                    <a:pt x="3786" y="6012"/>
                    <a:pt x="3676" y="6016"/>
                    <a:pt x="3571" y="6016"/>
                  </a:cubicBezTo>
                  <a:cubicBezTo>
                    <a:pt x="2756" y="6016"/>
                    <a:pt x="2316" y="5789"/>
                    <a:pt x="1902" y="5404"/>
                  </a:cubicBezTo>
                  <a:cubicBezTo>
                    <a:pt x="1401" y="4937"/>
                    <a:pt x="1601" y="4404"/>
                    <a:pt x="2002" y="4370"/>
                  </a:cubicBezTo>
                  <a:cubicBezTo>
                    <a:pt x="2016" y="4369"/>
                    <a:pt x="2029" y="4369"/>
                    <a:pt x="2043" y="4369"/>
                  </a:cubicBezTo>
                  <a:cubicBezTo>
                    <a:pt x="2450" y="4369"/>
                    <a:pt x="2676" y="4841"/>
                    <a:pt x="2902" y="4971"/>
                  </a:cubicBezTo>
                  <a:cubicBezTo>
                    <a:pt x="3023" y="5051"/>
                    <a:pt x="3372" y="5204"/>
                    <a:pt x="3726" y="5204"/>
                  </a:cubicBezTo>
                  <a:cubicBezTo>
                    <a:pt x="3961" y="5204"/>
                    <a:pt x="4197" y="5137"/>
                    <a:pt x="4370" y="4937"/>
                  </a:cubicBezTo>
                  <a:cubicBezTo>
                    <a:pt x="4870" y="4370"/>
                    <a:pt x="4070" y="4103"/>
                    <a:pt x="3469" y="4003"/>
                  </a:cubicBezTo>
                  <a:cubicBezTo>
                    <a:pt x="2635" y="3870"/>
                    <a:pt x="1601" y="3436"/>
                    <a:pt x="1668" y="2536"/>
                  </a:cubicBezTo>
                  <a:cubicBezTo>
                    <a:pt x="1768" y="1635"/>
                    <a:pt x="2435" y="1201"/>
                    <a:pt x="3136" y="1135"/>
                  </a:cubicBezTo>
                  <a:cubicBezTo>
                    <a:pt x="3276" y="1119"/>
                    <a:pt x="3410" y="1111"/>
                    <a:pt x="3536" y="1111"/>
                  </a:cubicBezTo>
                  <a:close/>
                  <a:moveTo>
                    <a:pt x="1968" y="0"/>
                  </a:moveTo>
                  <a:cubicBezTo>
                    <a:pt x="901" y="0"/>
                    <a:pt x="0" y="901"/>
                    <a:pt x="0" y="2002"/>
                  </a:cubicBezTo>
                  <a:cubicBezTo>
                    <a:pt x="0" y="2369"/>
                    <a:pt x="134" y="2769"/>
                    <a:pt x="334" y="3069"/>
                  </a:cubicBezTo>
                  <a:cubicBezTo>
                    <a:pt x="300" y="3236"/>
                    <a:pt x="267" y="3403"/>
                    <a:pt x="267" y="3603"/>
                  </a:cubicBezTo>
                  <a:cubicBezTo>
                    <a:pt x="267" y="5404"/>
                    <a:pt x="1768" y="6905"/>
                    <a:pt x="3603" y="6905"/>
                  </a:cubicBezTo>
                  <a:cubicBezTo>
                    <a:pt x="3803" y="6905"/>
                    <a:pt x="4003" y="6872"/>
                    <a:pt x="4203" y="6839"/>
                  </a:cubicBezTo>
                  <a:cubicBezTo>
                    <a:pt x="4503" y="7039"/>
                    <a:pt x="4870" y="7139"/>
                    <a:pt x="5237" y="7139"/>
                  </a:cubicBezTo>
                  <a:cubicBezTo>
                    <a:pt x="6338" y="7139"/>
                    <a:pt x="7239" y="6238"/>
                    <a:pt x="7239" y="5171"/>
                  </a:cubicBezTo>
                  <a:cubicBezTo>
                    <a:pt x="7239" y="4737"/>
                    <a:pt x="7105" y="4337"/>
                    <a:pt x="6872" y="4037"/>
                  </a:cubicBezTo>
                  <a:cubicBezTo>
                    <a:pt x="6905" y="3903"/>
                    <a:pt x="6905" y="3736"/>
                    <a:pt x="6905" y="3603"/>
                  </a:cubicBezTo>
                  <a:cubicBezTo>
                    <a:pt x="6905" y="1768"/>
                    <a:pt x="5437" y="301"/>
                    <a:pt x="3603" y="301"/>
                  </a:cubicBezTo>
                  <a:cubicBezTo>
                    <a:pt x="3403" y="301"/>
                    <a:pt x="3236" y="301"/>
                    <a:pt x="3069" y="334"/>
                  </a:cubicBezTo>
                  <a:cubicBezTo>
                    <a:pt x="2735" y="134"/>
                    <a:pt x="2369" y="0"/>
                    <a:pt x="19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6"/>
            <p:cNvSpPr/>
            <p:nvPr/>
          </p:nvSpPr>
          <p:spPr>
            <a:xfrm>
              <a:off x="6403225" y="3295975"/>
              <a:ext cx="100100" cy="133450"/>
            </a:xfrm>
            <a:custGeom>
              <a:rect b="b" l="l" r="r" t="t"/>
              <a:pathLst>
                <a:path extrusionOk="0" h="5338" w="4004">
                  <a:moveTo>
                    <a:pt x="2636" y="334"/>
                  </a:moveTo>
                  <a:lnTo>
                    <a:pt x="2678" y="668"/>
                  </a:lnTo>
                  <a:lnTo>
                    <a:pt x="1339" y="668"/>
                  </a:lnTo>
                  <a:lnTo>
                    <a:pt x="1402" y="334"/>
                  </a:lnTo>
                  <a:close/>
                  <a:moveTo>
                    <a:pt x="1335" y="1"/>
                  </a:moveTo>
                  <a:cubicBezTo>
                    <a:pt x="1202" y="1"/>
                    <a:pt x="1068" y="101"/>
                    <a:pt x="1068" y="234"/>
                  </a:cubicBezTo>
                  <a:lnTo>
                    <a:pt x="1006" y="668"/>
                  </a:lnTo>
                  <a:lnTo>
                    <a:pt x="501" y="668"/>
                  </a:lnTo>
                  <a:cubicBezTo>
                    <a:pt x="234" y="668"/>
                    <a:pt x="1" y="901"/>
                    <a:pt x="1" y="1168"/>
                  </a:cubicBezTo>
                  <a:lnTo>
                    <a:pt x="1" y="1335"/>
                  </a:lnTo>
                  <a:lnTo>
                    <a:pt x="4004" y="1335"/>
                  </a:lnTo>
                  <a:lnTo>
                    <a:pt x="4004" y="1168"/>
                  </a:lnTo>
                  <a:cubicBezTo>
                    <a:pt x="4004" y="901"/>
                    <a:pt x="3803" y="668"/>
                    <a:pt x="3503" y="668"/>
                  </a:cubicBezTo>
                  <a:lnTo>
                    <a:pt x="3032" y="668"/>
                  </a:lnTo>
                  <a:lnTo>
                    <a:pt x="2970" y="234"/>
                  </a:lnTo>
                  <a:cubicBezTo>
                    <a:pt x="2936" y="101"/>
                    <a:pt x="2803" y="1"/>
                    <a:pt x="2669" y="1"/>
                  </a:cubicBezTo>
                  <a:close/>
                  <a:moveTo>
                    <a:pt x="1335" y="2336"/>
                  </a:moveTo>
                  <a:lnTo>
                    <a:pt x="1335" y="4671"/>
                  </a:lnTo>
                  <a:lnTo>
                    <a:pt x="835" y="4671"/>
                  </a:lnTo>
                  <a:lnTo>
                    <a:pt x="668" y="2336"/>
                  </a:lnTo>
                  <a:close/>
                  <a:moveTo>
                    <a:pt x="2336" y="2336"/>
                  </a:moveTo>
                  <a:lnTo>
                    <a:pt x="2336" y="4671"/>
                  </a:lnTo>
                  <a:lnTo>
                    <a:pt x="1669" y="4671"/>
                  </a:lnTo>
                  <a:lnTo>
                    <a:pt x="1669" y="2336"/>
                  </a:lnTo>
                  <a:close/>
                  <a:moveTo>
                    <a:pt x="3336" y="2336"/>
                  </a:moveTo>
                  <a:lnTo>
                    <a:pt x="3170" y="4671"/>
                  </a:lnTo>
                  <a:lnTo>
                    <a:pt x="2669" y="4671"/>
                  </a:lnTo>
                  <a:lnTo>
                    <a:pt x="2669" y="2336"/>
                  </a:lnTo>
                  <a:close/>
                  <a:moveTo>
                    <a:pt x="434" y="1668"/>
                  </a:moveTo>
                  <a:cubicBezTo>
                    <a:pt x="234" y="1668"/>
                    <a:pt x="101" y="1835"/>
                    <a:pt x="134" y="2002"/>
                  </a:cubicBezTo>
                  <a:lnTo>
                    <a:pt x="401" y="5004"/>
                  </a:lnTo>
                  <a:cubicBezTo>
                    <a:pt x="401" y="5204"/>
                    <a:pt x="568" y="5338"/>
                    <a:pt x="768" y="5338"/>
                  </a:cubicBezTo>
                  <a:lnTo>
                    <a:pt x="3270" y="5338"/>
                  </a:lnTo>
                  <a:cubicBezTo>
                    <a:pt x="3437" y="5338"/>
                    <a:pt x="3603" y="5204"/>
                    <a:pt x="3637" y="5004"/>
                  </a:cubicBezTo>
                  <a:lnTo>
                    <a:pt x="3904" y="2002"/>
                  </a:lnTo>
                  <a:cubicBezTo>
                    <a:pt x="3904" y="1835"/>
                    <a:pt x="3770" y="1668"/>
                    <a:pt x="3603" y="16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6"/>
            <p:cNvSpPr/>
            <p:nvPr/>
          </p:nvSpPr>
          <p:spPr>
            <a:xfrm>
              <a:off x="6106350" y="4376750"/>
              <a:ext cx="275225" cy="275225"/>
            </a:xfrm>
            <a:custGeom>
              <a:rect b="b" l="l" r="r" t="t"/>
              <a:pathLst>
                <a:path extrusionOk="0" h="11009" w="11009">
                  <a:moveTo>
                    <a:pt x="5505" y="3436"/>
                  </a:moveTo>
                  <a:cubicBezTo>
                    <a:pt x="4370" y="3436"/>
                    <a:pt x="3436" y="4370"/>
                    <a:pt x="3436" y="5505"/>
                  </a:cubicBezTo>
                  <a:cubicBezTo>
                    <a:pt x="3436" y="6639"/>
                    <a:pt x="4370" y="7573"/>
                    <a:pt x="5505" y="7573"/>
                  </a:cubicBezTo>
                  <a:cubicBezTo>
                    <a:pt x="6639" y="7573"/>
                    <a:pt x="7573" y="6639"/>
                    <a:pt x="7573" y="5505"/>
                  </a:cubicBezTo>
                  <a:cubicBezTo>
                    <a:pt x="7573" y="4370"/>
                    <a:pt x="6639" y="3436"/>
                    <a:pt x="5505" y="3436"/>
                  </a:cubicBezTo>
                  <a:close/>
                  <a:moveTo>
                    <a:pt x="5505" y="1368"/>
                  </a:moveTo>
                  <a:cubicBezTo>
                    <a:pt x="7773" y="1368"/>
                    <a:pt x="9641" y="3236"/>
                    <a:pt x="9641" y="5505"/>
                  </a:cubicBezTo>
                  <a:cubicBezTo>
                    <a:pt x="9641" y="7773"/>
                    <a:pt x="7773" y="9641"/>
                    <a:pt x="5505" y="9641"/>
                  </a:cubicBezTo>
                  <a:cubicBezTo>
                    <a:pt x="3236" y="9641"/>
                    <a:pt x="1368" y="7773"/>
                    <a:pt x="1368" y="5505"/>
                  </a:cubicBezTo>
                  <a:cubicBezTo>
                    <a:pt x="1368" y="3236"/>
                    <a:pt x="3236" y="1368"/>
                    <a:pt x="5505" y="1368"/>
                  </a:cubicBezTo>
                  <a:close/>
                  <a:moveTo>
                    <a:pt x="5505" y="1"/>
                  </a:moveTo>
                  <a:cubicBezTo>
                    <a:pt x="2469" y="1"/>
                    <a:pt x="1" y="2469"/>
                    <a:pt x="1" y="5505"/>
                  </a:cubicBezTo>
                  <a:cubicBezTo>
                    <a:pt x="1" y="8540"/>
                    <a:pt x="2469" y="11008"/>
                    <a:pt x="5505" y="11008"/>
                  </a:cubicBezTo>
                  <a:cubicBezTo>
                    <a:pt x="8540" y="11008"/>
                    <a:pt x="11008" y="8540"/>
                    <a:pt x="11008" y="5505"/>
                  </a:cubicBezTo>
                  <a:cubicBezTo>
                    <a:pt x="11008" y="2469"/>
                    <a:pt x="8540" y="1"/>
                    <a:pt x="550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6"/>
            <p:cNvSpPr/>
            <p:nvPr/>
          </p:nvSpPr>
          <p:spPr>
            <a:xfrm>
              <a:off x="5906200" y="3219250"/>
              <a:ext cx="456200" cy="200175"/>
            </a:xfrm>
            <a:custGeom>
              <a:rect b="b" l="l" r="r" t="t"/>
              <a:pathLst>
                <a:path extrusionOk="0" h="8007" w="18248">
                  <a:moveTo>
                    <a:pt x="301" y="4571"/>
                  </a:moveTo>
                  <a:lnTo>
                    <a:pt x="1" y="5738"/>
                  </a:lnTo>
                  <a:lnTo>
                    <a:pt x="301" y="6872"/>
                  </a:lnTo>
                  <a:lnTo>
                    <a:pt x="868" y="6872"/>
                  </a:lnTo>
                  <a:lnTo>
                    <a:pt x="1135" y="5738"/>
                  </a:lnTo>
                  <a:lnTo>
                    <a:pt x="868" y="4571"/>
                  </a:lnTo>
                  <a:close/>
                  <a:moveTo>
                    <a:pt x="2569" y="3437"/>
                  </a:moveTo>
                  <a:lnTo>
                    <a:pt x="2303" y="5738"/>
                  </a:lnTo>
                  <a:lnTo>
                    <a:pt x="2569" y="8007"/>
                  </a:lnTo>
                  <a:lnTo>
                    <a:pt x="3136" y="8007"/>
                  </a:lnTo>
                  <a:lnTo>
                    <a:pt x="3437" y="5738"/>
                  </a:lnTo>
                  <a:lnTo>
                    <a:pt x="3136" y="3437"/>
                  </a:lnTo>
                  <a:close/>
                  <a:moveTo>
                    <a:pt x="4871" y="2302"/>
                  </a:moveTo>
                  <a:lnTo>
                    <a:pt x="4571" y="5104"/>
                  </a:lnTo>
                  <a:lnTo>
                    <a:pt x="4871" y="8007"/>
                  </a:lnTo>
                  <a:lnTo>
                    <a:pt x="5438" y="8007"/>
                  </a:lnTo>
                  <a:lnTo>
                    <a:pt x="5705" y="5171"/>
                  </a:lnTo>
                  <a:lnTo>
                    <a:pt x="5438" y="2302"/>
                  </a:lnTo>
                  <a:close/>
                  <a:moveTo>
                    <a:pt x="7139" y="1"/>
                  </a:moveTo>
                  <a:lnTo>
                    <a:pt x="6872" y="4004"/>
                  </a:lnTo>
                  <a:lnTo>
                    <a:pt x="7139" y="8007"/>
                  </a:lnTo>
                  <a:lnTo>
                    <a:pt x="7706" y="8007"/>
                  </a:lnTo>
                  <a:lnTo>
                    <a:pt x="8007" y="4004"/>
                  </a:lnTo>
                  <a:lnTo>
                    <a:pt x="7706" y="1"/>
                  </a:lnTo>
                  <a:close/>
                  <a:moveTo>
                    <a:pt x="10875" y="34"/>
                  </a:moveTo>
                  <a:cubicBezTo>
                    <a:pt x="10342" y="34"/>
                    <a:pt x="9808" y="134"/>
                    <a:pt x="9374" y="301"/>
                  </a:cubicBezTo>
                  <a:cubicBezTo>
                    <a:pt x="9174" y="368"/>
                    <a:pt x="9141" y="434"/>
                    <a:pt x="9141" y="568"/>
                  </a:cubicBezTo>
                  <a:lnTo>
                    <a:pt x="9141" y="7740"/>
                  </a:lnTo>
                  <a:cubicBezTo>
                    <a:pt x="9141" y="7873"/>
                    <a:pt x="9241" y="8007"/>
                    <a:pt x="9374" y="8007"/>
                  </a:cubicBezTo>
                  <a:lnTo>
                    <a:pt x="15912" y="8007"/>
                  </a:lnTo>
                  <a:cubicBezTo>
                    <a:pt x="17213" y="8007"/>
                    <a:pt x="18247" y="7006"/>
                    <a:pt x="18247" y="5738"/>
                  </a:cubicBezTo>
                  <a:cubicBezTo>
                    <a:pt x="18247" y="4504"/>
                    <a:pt x="17213" y="3470"/>
                    <a:pt x="15912" y="3470"/>
                  </a:cubicBezTo>
                  <a:cubicBezTo>
                    <a:pt x="15579" y="3470"/>
                    <a:pt x="15278" y="3537"/>
                    <a:pt x="15012" y="3670"/>
                  </a:cubicBezTo>
                  <a:cubicBezTo>
                    <a:pt x="14811" y="1635"/>
                    <a:pt x="13044" y="34"/>
                    <a:pt x="10875" y="34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6"/>
            <p:cNvSpPr/>
            <p:nvPr/>
          </p:nvSpPr>
          <p:spPr>
            <a:xfrm>
              <a:off x="5992950" y="3457750"/>
              <a:ext cx="252700" cy="224350"/>
            </a:xfrm>
            <a:custGeom>
              <a:rect b="b" l="l" r="r" t="t"/>
              <a:pathLst>
                <a:path extrusionOk="0" h="8974" w="10108">
                  <a:moveTo>
                    <a:pt x="4203" y="1"/>
                  </a:moveTo>
                  <a:cubicBezTo>
                    <a:pt x="1901" y="1"/>
                    <a:pt x="0" y="1502"/>
                    <a:pt x="33" y="3403"/>
                  </a:cubicBezTo>
                  <a:cubicBezTo>
                    <a:pt x="33" y="4471"/>
                    <a:pt x="634" y="5405"/>
                    <a:pt x="1568" y="6039"/>
                  </a:cubicBezTo>
                  <a:cubicBezTo>
                    <a:pt x="1601" y="6105"/>
                    <a:pt x="1601" y="6205"/>
                    <a:pt x="1601" y="6272"/>
                  </a:cubicBezTo>
                  <a:cubicBezTo>
                    <a:pt x="1601" y="6839"/>
                    <a:pt x="1134" y="7340"/>
                    <a:pt x="567" y="7640"/>
                  </a:cubicBezTo>
                  <a:lnTo>
                    <a:pt x="567" y="7840"/>
                  </a:lnTo>
                  <a:cubicBezTo>
                    <a:pt x="1601" y="7840"/>
                    <a:pt x="2669" y="7673"/>
                    <a:pt x="3569" y="6772"/>
                  </a:cubicBezTo>
                  <a:cubicBezTo>
                    <a:pt x="3769" y="6806"/>
                    <a:pt x="4003" y="6806"/>
                    <a:pt x="4203" y="6806"/>
                  </a:cubicBezTo>
                  <a:cubicBezTo>
                    <a:pt x="6538" y="6806"/>
                    <a:pt x="8439" y="5271"/>
                    <a:pt x="8439" y="3403"/>
                  </a:cubicBezTo>
                  <a:cubicBezTo>
                    <a:pt x="8439" y="1502"/>
                    <a:pt x="6538" y="1"/>
                    <a:pt x="4203" y="1"/>
                  </a:cubicBezTo>
                  <a:close/>
                  <a:moveTo>
                    <a:pt x="9073" y="3103"/>
                  </a:moveTo>
                  <a:cubicBezTo>
                    <a:pt x="9073" y="3203"/>
                    <a:pt x="9107" y="3303"/>
                    <a:pt x="9107" y="3403"/>
                  </a:cubicBezTo>
                  <a:cubicBezTo>
                    <a:pt x="9107" y="3970"/>
                    <a:pt x="8973" y="4504"/>
                    <a:pt x="8673" y="5038"/>
                  </a:cubicBezTo>
                  <a:cubicBezTo>
                    <a:pt x="8439" y="5505"/>
                    <a:pt x="8072" y="5939"/>
                    <a:pt x="7605" y="6305"/>
                  </a:cubicBezTo>
                  <a:cubicBezTo>
                    <a:pt x="6705" y="7039"/>
                    <a:pt x="5504" y="7440"/>
                    <a:pt x="4236" y="7473"/>
                  </a:cubicBezTo>
                  <a:cubicBezTo>
                    <a:pt x="4870" y="7840"/>
                    <a:pt x="5637" y="8073"/>
                    <a:pt x="6471" y="8073"/>
                  </a:cubicBezTo>
                  <a:cubicBezTo>
                    <a:pt x="6638" y="8073"/>
                    <a:pt x="6838" y="8040"/>
                    <a:pt x="7038" y="8040"/>
                  </a:cubicBezTo>
                  <a:cubicBezTo>
                    <a:pt x="7806" y="8807"/>
                    <a:pt x="8640" y="8941"/>
                    <a:pt x="9540" y="8974"/>
                  </a:cubicBezTo>
                  <a:lnTo>
                    <a:pt x="9540" y="8774"/>
                  </a:lnTo>
                  <a:cubicBezTo>
                    <a:pt x="9073" y="8540"/>
                    <a:pt x="8740" y="8107"/>
                    <a:pt x="8740" y="7606"/>
                  </a:cubicBezTo>
                  <a:cubicBezTo>
                    <a:pt x="8740" y="7540"/>
                    <a:pt x="8740" y="7473"/>
                    <a:pt x="8773" y="7406"/>
                  </a:cubicBezTo>
                  <a:cubicBezTo>
                    <a:pt x="9574" y="6873"/>
                    <a:pt x="10107" y="6072"/>
                    <a:pt x="10107" y="5138"/>
                  </a:cubicBezTo>
                  <a:cubicBezTo>
                    <a:pt x="10107" y="4371"/>
                    <a:pt x="9707" y="3637"/>
                    <a:pt x="9073" y="3103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6"/>
            <p:cNvSpPr/>
            <p:nvPr/>
          </p:nvSpPr>
          <p:spPr>
            <a:xfrm>
              <a:off x="6018800" y="3708775"/>
              <a:ext cx="221850" cy="221850"/>
            </a:xfrm>
            <a:custGeom>
              <a:rect b="b" l="l" r="r" t="t"/>
              <a:pathLst>
                <a:path extrusionOk="0" h="8874" w="8874">
                  <a:moveTo>
                    <a:pt x="3870" y="0"/>
                  </a:moveTo>
                  <a:cubicBezTo>
                    <a:pt x="2335" y="201"/>
                    <a:pt x="1034" y="1168"/>
                    <a:pt x="400" y="2536"/>
                  </a:cubicBezTo>
                  <a:lnTo>
                    <a:pt x="2035" y="3036"/>
                  </a:lnTo>
                  <a:cubicBezTo>
                    <a:pt x="2402" y="2369"/>
                    <a:pt x="3069" y="1868"/>
                    <a:pt x="3870" y="1702"/>
                  </a:cubicBezTo>
                  <a:lnTo>
                    <a:pt x="3870" y="0"/>
                  </a:lnTo>
                  <a:close/>
                  <a:moveTo>
                    <a:pt x="5004" y="0"/>
                  </a:moveTo>
                  <a:lnTo>
                    <a:pt x="5004" y="1702"/>
                  </a:lnTo>
                  <a:cubicBezTo>
                    <a:pt x="5804" y="1868"/>
                    <a:pt x="6471" y="2369"/>
                    <a:pt x="6872" y="3036"/>
                  </a:cubicBezTo>
                  <a:lnTo>
                    <a:pt x="8473" y="2536"/>
                  </a:lnTo>
                  <a:cubicBezTo>
                    <a:pt x="7839" y="1168"/>
                    <a:pt x="6538" y="201"/>
                    <a:pt x="5004" y="0"/>
                  </a:cubicBezTo>
                  <a:close/>
                  <a:moveTo>
                    <a:pt x="67" y="3570"/>
                  </a:moveTo>
                  <a:cubicBezTo>
                    <a:pt x="33" y="3870"/>
                    <a:pt x="0" y="4137"/>
                    <a:pt x="0" y="4404"/>
                  </a:cubicBezTo>
                  <a:cubicBezTo>
                    <a:pt x="0" y="5705"/>
                    <a:pt x="534" y="6839"/>
                    <a:pt x="1401" y="7673"/>
                  </a:cubicBezTo>
                  <a:lnTo>
                    <a:pt x="2402" y="6305"/>
                  </a:lnTo>
                  <a:cubicBezTo>
                    <a:pt x="1935" y="5805"/>
                    <a:pt x="1668" y="5137"/>
                    <a:pt x="1668" y="4404"/>
                  </a:cubicBezTo>
                  <a:cubicBezTo>
                    <a:pt x="1668" y="4304"/>
                    <a:pt x="1668" y="4203"/>
                    <a:pt x="1668" y="4103"/>
                  </a:cubicBezTo>
                  <a:lnTo>
                    <a:pt x="67" y="3570"/>
                  </a:lnTo>
                  <a:close/>
                  <a:moveTo>
                    <a:pt x="8806" y="3570"/>
                  </a:moveTo>
                  <a:lnTo>
                    <a:pt x="7205" y="4103"/>
                  </a:lnTo>
                  <a:cubicBezTo>
                    <a:pt x="7205" y="4203"/>
                    <a:pt x="7205" y="4304"/>
                    <a:pt x="7205" y="4404"/>
                  </a:cubicBezTo>
                  <a:cubicBezTo>
                    <a:pt x="7205" y="5137"/>
                    <a:pt x="6938" y="5805"/>
                    <a:pt x="6505" y="6305"/>
                  </a:cubicBezTo>
                  <a:lnTo>
                    <a:pt x="7472" y="7673"/>
                  </a:lnTo>
                  <a:cubicBezTo>
                    <a:pt x="8339" y="6839"/>
                    <a:pt x="8873" y="5705"/>
                    <a:pt x="8873" y="4404"/>
                  </a:cubicBezTo>
                  <a:cubicBezTo>
                    <a:pt x="8873" y="4137"/>
                    <a:pt x="8873" y="3870"/>
                    <a:pt x="8806" y="3570"/>
                  </a:cubicBezTo>
                  <a:close/>
                  <a:moveTo>
                    <a:pt x="3302" y="6939"/>
                  </a:moveTo>
                  <a:lnTo>
                    <a:pt x="2302" y="8306"/>
                  </a:lnTo>
                  <a:cubicBezTo>
                    <a:pt x="2936" y="8673"/>
                    <a:pt x="3669" y="8873"/>
                    <a:pt x="4437" y="8873"/>
                  </a:cubicBezTo>
                  <a:cubicBezTo>
                    <a:pt x="5204" y="8873"/>
                    <a:pt x="5938" y="8673"/>
                    <a:pt x="6571" y="8306"/>
                  </a:cubicBezTo>
                  <a:lnTo>
                    <a:pt x="5604" y="6939"/>
                  </a:lnTo>
                  <a:cubicBezTo>
                    <a:pt x="5237" y="7106"/>
                    <a:pt x="4837" y="7206"/>
                    <a:pt x="4437" y="7206"/>
                  </a:cubicBezTo>
                  <a:cubicBezTo>
                    <a:pt x="4036" y="7206"/>
                    <a:pt x="3636" y="7106"/>
                    <a:pt x="3302" y="6939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6"/>
            <p:cNvSpPr/>
            <p:nvPr/>
          </p:nvSpPr>
          <p:spPr>
            <a:xfrm>
              <a:off x="6032975" y="3977300"/>
              <a:ext cx="207675" cy="221850"/>
            </a:xfrm>
            <a:custGeom>
              <a:rect b="b" l="l" r="r" t="t"/>
              <a:pathLst>
                <a:path extrusionOk="0" h="8874" w="8307">
                  <a:moveTo>
                    <a:pt x="2769" y="3336"/>
                  </a:moveTo>
                  <a:lnTo>
                    <a:pt x="2769" y="4437"/>
                  </a:lnTo>
                  <a:lnTo>
                    <a:pt x="3903" y="4437"/>
                  </a:lnTo>
                  <a:lnTo>
                    <a:pt x="3903" y="3336"/>
                  </a:lnTo>
                  <a:close/>
                  <a:moveTo>
                    <a:pt x="4437" y="3336"/>
                  </a:moveTo>
                  <a:lnTo>
                    <a:pt x="4437" y="4437"/>
                  </a:lnTo>
                  <a:lnTo>
                    <a:pt x="5537" y="4437"/>
                  </a:lnTo>
                  <a:lnTo>
                    <a:pt x="5537" y="3336"/>
                  </a:lnTo>
                  <a:close/>
                  <a:moveTo>
                    <a:pt x="6105" y="3336"/>
                  </a:moveTo>
                  <a:lnTo>
                    <a:pt x="6105" y="4437"/>
                  </a:lnTo>
                  <a:lnTo>
                    <a:pt x="7205" y="4437"/>
                  </a:lnTo>
                  <a:lnTo>
                    <a:pt x="7205" y="3336"/>
                  </a:lnTo>
                  <a:close/>
                  <a:moveTo>
                    <a:pt x="1101" y="4971"/>
                  </a:moveTo>
                  <a:lnTo>
                    <a:pt x="1101" y="6105"/>
                  </a:lnTo>
                  <a:lnTo>
                    <a:pt x="2235" y="6105"/>
                  </a:lnTo>
                  <a:lnTo>
                    <a:pt x="2235" y="4971"/>
                  </a:lnTo>
                  <a:close/>
                  <a:moveTo>
                    <a:pt x="2769" y="4971"/>
                  </a:moveTo>
                  <a:lnTo>
                    <a:pt x="2769" y="6105"/>
                  </a:lnTo>
                  <a:lnTo>
                    <a:pt x="3903" y="6105"/>
                  </a:lnTo>
                  <a:lnTo>
                    <a:pt x="3903" y="4971"/>
                  </a:lnTo>
                  <a:close/>
                  <a:moveTo>
                    <a:pt x="4437" y="4971"/>
                  </a:moveTo>
                  <a:lnTo>
                    <a:pt x="4437" y="6105"/>
                  </a:lnTo>
                  <a:lnTo>
                    <a:pt x="5537" y="6105"/>
                  </a:lnTo>
                  <a:lnTo>
                    <a:pt x="5537" y="4971"/>
                  </a:lnTo>
                  <a:close/>
                  <a:moveTo>
                    <a:pt x="6105" y="4971"/>
                  </a:moveTo>
                  <a:lnTo>
                    <a:pt x="6105" y="6105"/>
                  </a:lnTo>
                  <a:lnTo>
                    <a:pt x="7205" y="6105"/>
                  </a:lnTo>
                  <a:lnTo>
                    <a:pt x="7205" y="4971"/>
                  </a:lnTo>
                  <a:close/>
                  <a:moveTo>
                    <a:pt x="1101" y="6639"/>
                  </a:moveTo>
                  <a:lnTo>
                    <a:pt x="1101" y="7773"/>
                  </a:lnTo>
                  <a:lnTo>
                    <a:pt x="2235" y="7773"/>
                  </a:lnTo>
                  <a:lnTo>
                    <a:pt x="2235" y="6639"/>
                  </a:lnTo>
                  <a:close/>
                  <a:moveTo>
                    <a:pt x="2769" y="6639"/>
                  </a:moveTo>
                  <a:lnTo>
                    <a:pt x="2769" y="7773"/>
                  </a:lnTo>
                  <a:lnTo>
                    <a:pt x="3903" y="7773"/>
                  </a:lnTo>
                  <a:lnTo>
                    <a:pt x="3903" y="6639"/>
                  </a:lnTo>
                  <a:close/>
                  <a:moveTo>
                    <a:pt x="4437" y="6639"/>
                  </a:moveTo>
                  <a:lnTo>
                    <a:pt x="4437" y="7773"/>
                  </a:lnTo>
                  <a:lnTo>
                    <a:pt x="5537" y="7773"/>
                  </a:lnTo>
                  <a:lnTo>
                    <a:pt x="5537" y="6639"/>
                  </a:lnTo>
                  <a:close/>
                  <a:moveTo>
                    <a:pt x="7772" y="2202"/>
                  </a:moveTo>
                  <a:lnTo>
                    <a:pt x="7772" y="8306"/>
                  </a:lnTo>
                  <a:lnTo>
                    <a:pt x="567" y="8306"/>
                  </a:lnTo>
                  <a:lnTo>
                    <a:pt x="567" y="2202"/>
                  </a:lnTo>
                  <a:close/>
                  <a:moveTo>
                    <a:pt x="0" y="0"/>
                  </a:moveTo>
                  <a:lnTo>
                    <a:pt x="0" y="8873"/>
                  </a:lnTo>
                  <a:lnTo>
                    <a:pt x="8306" y="8873"/>
                  </a:lnTo>
                  <a:lnTo>
                    <a:pt x="8306" y="0"/>
                  </a:lnTo>
                  <a:lnTo>
                    <a:pt x="7205" y="0"/>
                  </a:lnTo>
                  <a:lnTo>
                    <a:pt x="7205" y="568"/>
                  </a:lnTo>
                  <a:lnTo>
                    <a:pt x="6105" y="568"/>
                  </a:lnTo>
                  <a:lnTo>
                    <a:pt x="6105" y="0"/>
                  </a:lnTo>
                  <a:lnTo>
                    <a:pt x="2235" y="0"/>
                  </a:lnTo>
                  <a:lnTo>
                    <a:pt x="2235" y="568"/>
                  </a:lnTo>
                  <a:lnTo>
                    <a:pt x="1101" y="568"/>
                  </a:lnTo>
                  <a:lnTo>
                    <a:pt x="11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6"/>
            <p:cNvSpPr/>
            <p:nvPr/>
          </p:nvSpPr>
          <p:spPr>
            <a:xfrm>
              <a:off x="6364025" y="4998875"/>
              <a:ext cx="179325" cy="179300"/>
            </a:xfrm>
            <a:custGeom>
              <a:rect b="b" l="l" r="r" t="t"/>
              <a:pathLst>
                <a:path extrusionOk="0" h="7172" w="7173">
                  <a:moveTo>
                    <a:pt x="2236" y="2235"/>
                  </a:moveTo>
                  <a:lnTo>
                    <a:pt x="2236" y="4937"/>
                  </a:lnTo>
                  <a:lnTo>
                    <a:pt x="4938" y="4937"/>
                  </a:lnTo>
                  <a:lnTo>
                    <a:pt x="4938" y="2235"/>
                  </a:lnTo>
                  <a:close/>
                  <a:moveTo>
                    <a:pt x="3604" y="701"/>
                  </a:moveTo>
                  <a:cubicBezTo>
                    <a:pt x="5205" y="701"/>
                    <a:pt x="6506" y="2001"/>
                    <a:pt x="6506" y="3603"/>
                  </a:cubicBezTo>
                  <a:cubicBezTo>
                    <a:pt x="6506" y="5204"/>
                    <a:pt x="5205" y="6505"/>
                    <a:pt x="3604" y="6505"/>
                  </a:cubicBezTo>
                  <a:cubicBezTo>
                    <a:pt x="2002" y="6505"/>
                    <a:pt x="701" y="5204"/>
                    <a:pt x="701" y="3603"/>
                  </a:cubicBezTo>
                  <a:cubicBezTo>
                    <a:pt x="701" y="2001"/>
                    <a:pt x="2002" y="701"/>
                    <a:pt x="3604" y="701"/>
                  </a:cubicBezTo>
                  <a:close/>
                  <a:moveTo>
                    <a:pt x="3604" y="0"/>
                  </a:moveTo>
                  <a:cubicBezTo>
                    <a:pt x="1602" y="0"/>
                    <a:pt x="1" y="1601"/>
                    <a:pt x="1" y="3603"/>
                  </a:cubicBezTo>
                  <a:cubicBezTo>
                    <a:pt x="1" y="5571"/>
                    <a:pt x="1602" y="7172"/>
                    <a:pt x="3604" y="7172"/>
                  </a:cubicBezTo>
                  <a:cubicBezTo>
                    <a:pt x="5572" y="7172"/>
                    <a:pt x="7173" y="5571"/>
                    <a:pt x="7173" y="3603"/>
                  </a:cubicBezTo>
                  <a:cubicBezTo>
                    <a:pt x="7173" y="1601"/>
                    <a:pt x="5572" y="0"/>
                    <a:pt x="36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6"/>
            <p:cNvSpPr/>
            <p:nvPr/>
          </p:nvSpPr>
          <p:spPr>
            <a:xfrm>
              <a:off x="6107175" y="4973850"/>
              <a:ext cx="308600" cy="306200"/>
            </a:xfrm>
            <a:custGeom>
              <a:rect b="b" l="l" r="r" t="t"/>
              <a:pathLst>
                <a:path extrusionOk="0" h="12248" w="12344">
                  <a:moveTo>
                    <a:pt x="3804" y="2302"/>
                  </a:moveTo>
                  <a:lnTo>
                    <a:pt x="3804" y="3836"/>
                  </a:lnTo>
                  <a:lnTo>
                    <a:pt x="2269" y="3836"/>
                  </a:lnTo>
                  <a:lnTo>
                    <a:pt x="2269" y="5338"/>
                  </a:lnTo>
                  <a:lnTo>
                    <a:pt x="3804" y="5338"/>
                  </a:lnTo>
                  <a:lnTo>
                    <a:pt x="3804" y="6872"/>
                  </a:lnTo>
                  <a:lnTo>
                    <a:pt x="5338" y="6872"/>
                  </a:lnTo>
                  <a:lnTo>
                    <a:pt x="5338" y="5338"/>
                  </a:lnTo>
                  <a:lnTo>
                    <a:pt x="6873" y="5338"/>
                  </a:lnTo>
                  <a:lnTo>
                    <a:pt x="6873" y="3836"/>
                  </a:lnTo>
                  <a:lnTo>
                    <a:pt x="5338" y="3836"/>
                  </a:lnTo>
                  <a:lnTo>
                    <a:pt x="5338" y="2302"/>
                  </a:lnTo>
                  <a:close/>
                  <a:moveTo>
                    <a:pt x="4571" y="1535"/>
                  </a:moveTo>
                  <a:cubicBezTo>
                    <a:pt x="6272" y="1535"/>
                    <a:pt x="7640" y="2902"/>
                    <a:pt x="7640" y="4604"/>
                  </a:cubicBezTo>
                  <a:cubicBezTo>
                    <a:pt x="7640" y="6272"/>
                    <a:pt x="6272" y="7639"/>
                    <a:pt x="4571" y="7639"/>
                  </a:cubicBezTo>
                  <a:cubicBezTo>
                    <a:pt x="2903" y="7639"/>
                    <a:pt x="1502" y="6272"/>
                    <a:pt x="1502" y="4604"/>
                  </a:cubicBezTo>
                  <a:cubicBezTo>
                    <a:pt x="1502" y="2902"/>
                    <a:pt x="2903" y="1535"/>
                    <a:pt x="4571" y="1535"/>
                  </a:cubicBezTo>
                  <a:close/>
                  <a:moveTo>
                    <a:pt x="4571" y="0"/>
                  </a:moveTo>
                  <a:cubicBezTo>
                    <a:pt x="2036" y="0"/>
                    <a:pt x="1" y="2068"/>
                    <a:pt x="1" y="4604"/>
                  </a:cubicBezTo>
                  <a:cubicBezTo>
                    <a:pt x="1" y="7139"/>
                    <a:pt x="2036" y="9174"/>
                    <a:pt x="4571" y="9174"/>
                  </a:cubicBezTo>
                  <a:cubicBezTo>
                    <a:pt x="5705" y="9174"/>
                    <a:pt x="6772" y="8773"/>
                    <a:pt x="7573" y="8073"/>
                  </a:cubicBezTo>
                  <a:lnTo>
                    <a:pt x="7573" y="8073"/>
                  </a:lnTo>
                  <a:cubicBezTo>
                    <a:pt x="7540" y="8340"/>
                    <a:pt x="7673" y="8673"/>
                    <a:pt x="7940" y="8973"/>
                  </a:cubicBezTo>
                  <a:lnTo>
                    <a:pt x="10408" y="11876"/>
                  </a:lnTo>
                  <a:cubicBezTo>
                    <a:pt x="10637" y="12122"/>
                    <a:pt x="10931" y="12248"/>
                    <a:pt x="11221" y="12248"/>
                  </a:cubicBezTo>
                  <a:cubicBezTo>
                    <a:pt x="11481" y="12248"/>
                    <a:pt x="11738" y="12147"/>
                    <a:pt x="11943" y="11942"/>
                  </a:cubicBezTo>
                  <a:cubicBezTo>
                    <a:pt x="12343" y="11542"/>
                    <a:pt x="12310" y="10841"/>
                    <a:pt x="11843" y="10408"/>
                  </a:cubicBezTo>
                  <a:lnTo>
                    <a:pt x="8941" y="7939"/>
                  </a:lnTo>
                  <a:cubicBezTo>
                    <a:pt x="8640" y="7673"/>
                    <a:pt x="8340" y="7572"/>
                    <a:pt x="8073" y="7572"/>
                  </a:cubicBezTo>
                  <a:cubicBezTo>
                    <a:pt x="8774" y="6772"/>
                    <a:pt x="9174" y="5738"/>
                    <a:pt x="9174" y="4604"/>
                  </a:cubicBezTo>
                  <a:cubicBezTo>
                    <a:pt x="9174" y="2068"/>
                    <a:pt x="7106" y="0"/>
                    <a:pt x="457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6"/>
            <p:cNvSpPr/>
            <p:nvPr/>
          </p:nvSpPr>
          <p:spPr>
            <a:xfrm>
              <a:off x="6511650" y="5529250"/>
              <a:ext cx="181825" cy="180975"/>
            </a:xfrm>
            <a:custGeom>
              <a:rect b="b" l="l" r="r" t="t"/>
              <a:pathLst>
                <a:path extrusionOk="0" h="7239" w="7273">
                  <a:moveTo>
                    <a:pt x="3636" y="0"/>
                  </a:moveTo>
                  <a:cubicBezTo>
                    <a:pt x="1635" y="0"/>
                    <a:pt x="0" y="1601"/>
                    <a:pt x="0" y="3636"/>
                  </a:cubicBezTo>
                  <a:cubicBezTo>
                    <a:pt x="0" y="4070"/>
                    <a:pt x="67" y="4470"/>
                    <a:pt x="200" y="4870"/>
                  </a:cubicBezTo>
                  <a:cubicBezTo>
                    <a:pt x="67" y="5104"/>
                    <a:pt x="0" y="5371"/>
                    <a:pt x="0" y="5671"/>
                  </a:cubicBezTo>
                  <a:cubicBezTo>
                    <a:pt x="0" y="6305"/>
                    <a:pt x="367" y="6838"/>
                    <a:pt x="901" y="7105"/>
                  </a:cubicBezTo>
                  <a:lnTo>
                    <a:pt x="901" y="4237"/>
                  </a:lnTo>
                  <a:cubicBezTo>
                    <a:pt x="767" y="4303"/>
                    <a:pt x="634" y="4370"/>
                    <a:pt x="534" y="4470"/>
                  </a:cubicBezTo>
                  <a:cubicBezTo>
                    <a:pt x="467" y="4270"/>
                    <a:pt x="467" y="4070"/>
                    <a:pt x="467" y="3836"/>
                  </a:cubicBezTo>
                  <a:cubicBezTo>
                    <a:pt x="467" y="2102"/>
                    <a:pt x="1868" y="667"/>
                    <a:pt x="3636" y="667"/>
                  </a:cubicBezTo>
                  <a:cubicBezTo>
                    <a:pt x="5371" y="667"/>
                    <a:pt x="6805" y="2102"/>
                    <a:pt x="6805" y="3836"/>
                  </a:cubicBezTo>
                  <a:cubicBezTo>
                    <a:pt x="6805" y="4070"/>
                    <a:pt x="6772" y="4270"/>
                    <a:pt x="6738" y="4470"/>
                  </a:cubicBezTo>
                  <a:cubicBezTo>
                    <a:pt x="6638" y="4370"/>
                    <a:pt x="6505" y="4303"/>
                    <a:pt x="6338" y="4237"/>
                  </a:cubicBezTo>
                  <a:lnTo>
                    <a:pt x="6338" y="7105"/>
                  </a:lnTo>
                  <a:cubicBezTo>
                    <a:pt x="6905" y="6838"/>
                    <a:pt x="7272" y="6305"/>
                    <a:pt x="7272" y="5671"/>
                  </a:cubicBezTo>
                  <a:cubicBezTo>
                    <a:pt x="7272" y="5371"/>
                    <a:pt x="7172" y="5104"/>
                    <a:pt x="7039" y="4870"/>
                  </a:cubicBezTo>
                  <a:cubicBezTo>
                    <a:pt x="7172" y="4470"/>
                    <a:pt x="7272" y="4070"/>
                    <a:pt x="7272" y="3636"/>
                  </a:cubicBezTo>
                  <a:cubicBezTo>
                    <a:pt x="7272" y="1601"/>
                    <a:pt x="5638" y="0"/>
                    <a:pt x="3636" y="0"/>
                  </a:cubicBezTo>
                  <a:close/>
                  <a:moveTo>
                    <a:pt x="1601" y="4070"/>
                  </a:moveTo>
                  <a:cubicBezTo>
                    <a:pt x="1501" y="4070"/>
                    <a:pt x="1435" y="4070"/>
                    <a:pt x="1368" y="4103"/>
                  </a:cubicBezTo>
                  <a:lnTo>
                    <a:pt x="1368" y="7239"/>
                  </a:lnTo>
                  <a:lnTo>
                    <a:pt x="1801" y="7239"/>
                  </a:lnTo>
                  <a:lnTo>
                    <a:pt x="1801" y="4070"/>
                  </a:lnTo>
                  <a:close/>
                  <a:moveTo>
                    <a:pt x="5437" y="4070"/>
                  </a:moveTo>
                  <a:lnTo>
                    <a:pt x="5437" y="7239"/>
                  </a:lnTo>
                  <a:lnTo>
                    <a:pt x="5904" y="7239"/>
                  </a:lnTo>
                  <a:lnTo>
                    <a:pt x="5904" y="4103"/>
                  </a:lnTo>
                  <a:cubicBezTo>
                    <a:pt x="5804" y="4070"/>
                    <a:pt x="5738" y="4070"/>
                    <a:pt x="5671" y="407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6"/>
            <p:cNvSpPr/>
            <p:nvPr/>
          </p:nvSpPr>
          <p:spPr>
            <a:xfrm>
              <a:off x="6239775" y="5304925"/>
              <a:ext cx="220200" cy="221000"/>
            </a:xfrm>
            <a:custGeom>
              <a:rect b="b" l="l" r="r" t="t"/>
              <a:pathLst>
                <a:path extrusionOk="0" h="8840" w="8808">
                  <a:moveTo>
                    <a:pt x="4404" y="567"/>
                  </a:moveTo>
                  <a:cubicBezTo>
                    <a:pt x="4938" y="567"/>
                    <a:pt x="5438" y="667"/>
                    <a:pt x="5872" y="867"/>
                  </a:cubicBezTo>
                  <a:lnTo>
                    <a:pt x="5238" y="2402"/>
                  </a:lnTo>
                  <a:cubicBezTo>
                    <a:pt x="4971" y="2268"/>
                    <a:pt x="4704" y="2235"/>
                    <a:pt x="4404" y="2235"/>
                  </a:cubicBezTo>
                  <a:cubicBezTo>
                    <a:pt x="4104" y="2235"/>
                    <a:pt x="3803" y="2268"/>
                    <a:pt x="3537" y="2402"/>
                  </a:cubicBezTo>
                  <a:lnTo>
                    <a:pt x="3270" y="1668"/>
                  </a:lnTo>
                  <a:lnTo>
                    <a:pt x="2903" y="867"/>
                  </a:lnTo>
                  <a:cubicBezTo>
                    <a:pt x="3370" y="667"/>
                    <a:pt x="3870" y="567"/>
                    <a:pt x="4404" y="567"/>
                  </a:cubicBezTo>
                  <a:close/>
                  <a:moveTo>
                    <a:pt x="835" y="2936"/>
                  </a:moveTo>
                  <a:lnTo>
                    <a:pt x="1635" y="3269"/>
                  </a:lnTo>
                  <a:lnTo>
                    <a:pt x="2369" y="3569"/>
                  </a:lnTo>
                  <a:cubicBezTo>
                    <a:pt x="2269" y="3836"/>
                    <a:pt x="2202" y="4136"/>
                    <a:pt x="2202" y="4437"/>
                  </a:cubicBezTo>
                  <a:cubicBezTo>
                    <a:pt x="2202" y="4737"/>
                    <a:pt x="2269" y="5004"/>
                    <a:pt x="2369" y="5271"/>
                  </a:cubicBezTo>
                  <a:lnTo>
                    <a:pt x="835" y="5904"/>
                  </a:lnTo>
                  <a:cubicBezTo>
                    <a:pt x="635" y="5437"/>
                    <a:pt x="534" y="4937"/>
                    <a:pt x="534" y="4437"/>
                  </a:cubicBezTo>
                  <a:cubicBezTo>
                    <a:pt x="534" y="3903"/>
                    <a:pt x="635" y="3403"/>
                    <a:pt x="835" y="2936"/>
                  </a:cubicBezTo>
                  <a:close/>
                  <a:moveTo>
                    <a:pt x="7973" y="2936"/>
                  </a:moveTo>
                  <a:cubicBezTo>
                    <a:pt x="8140" y="3403"/>
                    <a:pt x="8240" y="3903"/>
                    <a:pt x="8240" y="4403"/>
                  </a:cubicBezTo>
                  <a:cubicBezTo>
                    <a:pt x="8273" y="4937"/>
                    <a:pt x="8173" y="5437"/>
                    <a:pt x="7973" y="5904"/>
                  </a:cubicBezTo>
                  <a:lnTo>
                    <a:pt x="6439" y="5271"/>
                  </a:lnTo>
                  <a:cubicBezTo>
                    <a:pt x="6539" y="5004"/>
                    <a:pt x="6605" y="4737"/>
                    <a:pt x="6605" y="4437"/>
                  </a:cubicBezTo>
                  <a:cubicBezTo>
                    <a:pt x="6605" y="4136"/>
                    <a:pt x="6539" y="3836"/>
                    <a:pt x="6439" y="3569"/>
                  </a:cubicBezTo>
                  <a:lnTo>
                    <a:pt x="7473" y="3136"/>
                  </a:lnTo>
                  <a:lnTo>
                    <a:pt x="7973" y="2936"/>
                  </a:lnTo>
                  <a:close/>
                  <a:moveTo>
                    <a:pt x="4404" y="2769"/>
                  </a:moveTo>
                  <a:cubicBezTo>
                    <a:pt x="5305" y="2769"/>
                    <a:pt x="6072" y="3503"/>
                    <a:pt x="6072" y="4437"/>
                  </a:cubicBezTo>
                  <a:cubicBezTo>
                    <a:pt x="6072" y="5337"/>
                    <a:pt x="5305" y="6071"/>
                    <a:pt x="4404" y="6071"/>
                  </a:cubicBezTo>
                  <a:cubicBezTo>
                    <a:pt x="3470" y="6071"/>
                    <a:pt x="2736" y="5337"/>
                    <a:pt x="2736" y="4437"/>
                  </a:cubicBezTo>
                  <a:cubicBezTo>
                    <a:pt x="2736" y="3503"/>
                    <a:pt x="3503" y="2769"/>
                    <a:pt x="4404" y="2769"/>
                  </a:cubicBezTo>
                  <a:close/>
                  <a:moveTo>
                    <a:pt x="5238" y="6471"/>
                  </a:moveTo>
                  <a:lnTo>
                    <a:pt x="5872" y="8006"/>
                  </a:lnTo>
                  <a:cubicBezTo>
                    <a:pt x="5438" y="8173"/>
                    <a:pt x="4938" y="8273"/>
                    <a:pt x="4404" y="8273"/>
                  </a:cubicBezTo>
                  <a:cubicBezTo>
                    <a:pt x="3870" y="8273"/>
                    <a:pt x="3370" y="8173"/>
                    <a:pt x="2936" y="8006"/>
                  </a:cubicBezTo>
                  <a:lnTo>
                    <a:pt x="3103" y="7506"/>
                  </a:lnTo>
                  <a:lnTo>
                    <a:pt x="3570" y="6471"/>
                  </a:lnTo>
                  <a:cubicBezTo>
                    <a:pt x="3803" y="6572"/>
                    <a:pt x="4104" y="6638"/>
                    <a:pt x="4404" y="6638"/>
                  </a:cubicBezTo>
                  <a:cubicBezTo>
                    <a:pt x="4704" y="6638"/>
                    <a:pt x="4971" y="6572"/>
                    <a:pt x="5238" y="6471"/>
                  </a:cubicBezTo>
                  <a:close/>
                  <a:moveTo>
                    <a:pt x="4404" y="0"/>
                  </a:moveTo>
                  <a:cubicBezTo>
                    <a:pt x="1969" y="0"/>
                    <a:pt x="1" y="2002"/>
                    <a:pt x="1" y="4437"/>
                  </a:cubicBezTo>
                  <a:cubicBezTo>
                    <a:pt x="1" y="6872"/>
                    <a:pt x="1969" y="8840"/>
                    <a:pt x="4404" y="8840"/>
                  </a:cubicBezTo>
                  <a:cubicBezTo>
                    <a:pt x="6839" y="8840"/>
                    <a:pt x="8807" y="6872"/>
                    <a:pt x="8807" y="4437"/>
                  </a:cubicBezTo>
                  <a:cubicBezTo>
                    <a:pt x="8807" y="2002"/>
                    <a:pt x="6839" y="0"/>
                    <a:pt x="440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6"/>
            <p:cNvSpPr/>
            <p:nvPr/>
          </p:nvSpPr>
          <p:spPr>
            <a:xfrm>
              <a:off x="6304825" y="5571775"/>
              <a:ext cx="254375" cy="254775"/>
            </a:xfrm>
            <a:custGeom>
              <a:rect b="b" l="l" r="r" t="t"/>
              <a:pathLst>
                <a:path extrusionOk="0" h="10191" w="10175">
                  <a:moveTo>
                    <a:pt x="1" y="0"/>
                  </a:moveTo>
                  <a:lnTo>
                    <a:pt x="1" y="5938"/>
                  </a:lnTo>
                  <a:cubicBezTo>
                    <a:pt x="1" y="6405"/>
                    <a:pt x="368" y="6805"/>
                    <a:pt x="835" y="6805"/>
                  </a:cubicBezTo>
                  <a:cubicBezTo>
                    <a:pt x="1302" y="6805"/>
                    <a:pt x="1702" y="6405"/>
                    <a:pt x="1702" y="5938"/>
                  </a:cubicBezTo>
                  <a:lnTo>
                    <a:pt x="1702" y="2903"/>
                  </a:lnTo>
                  <a:lnTo>
                    <a:pt x="8707" y="9941"/>
                  </a:lnTo>
                  <a:cubicBezTo>
                    <a:pt x="8874" y="10108"/>
                    <a:pt x="9090" y="10191"/>
                    <a:pt x="9307" y="10191"/>
                  </a:cubicBezTo>
                  <a:cubicBezTo>
                    <a:pt x="9524" y="10191"/>
                    <a:pt x="9741" y="10108"/>
                    <a:pt x="9908" y="9941"/>
                  </a:cubicBezTo>
                  <a:cubicBezTo>
                    <a:pt x="10074" y="9774"/>
                    <a:pt x="10175" y="9574"/>
                    <a:pt x="10175" y="9340"/>
                  </a:cubicBezTo>
                  <a:cubicBezTo>
                    <a:pt x="10175" y="9140"/>
                    <a:pt x="10074" y="8907"/>
                    <a:pt x="9908" y="8740"/>
                  </a:cubicBezTo>
                  <a:lnTo>
                    <a:pt x="2869" y="1702"/>
                  </a:lnTo>
                  <a:lnTo>
                    <a:pt x="5938" y="1702"/>
                  </a:lnTo>
                  <a:cubicBezTo>
                    <a:pt x="6405" y="1702"/>
                    <a:pt x="6772" y="1335"/>
                    <a:pt x="6772" y="868"/>
                  </a:cubicBezTo>
                  <a:cubicBezTo>
                    <a:pt x="6772" y="401"/>
                    <a:pt x="6405" y="0"/>
                    <a:pt x="5938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6"/>
            <p:cNvSpPr/>
            <p:nvPr/>
          </p:nvSpPr>
          <p:spPr>
            <a:xfrm>
              <a:off x="5968750" y="4736175"/>
              <a:ext cx="266050" cy="216000"/>
            </a:xfrm>
            <a:custGeom>
              <a:rect b="b" l="l" r="r" t="t"/>
              <a:pathLst>
                <a:path extrusionOk="0" h="8640" w="10642">
                  <a:moveTo>
                    <a:pt x="8674" y="3003"/>
                  </a:moveTo>
                  <a:lnTo>
                    <a:pt x="9507" y="4671"/>
                  </a:lnTo>
                  <a:lnTo>
                    <a:pt x="7306" y="4671"/>
                  </a:lnTo>
                  <a:lnTo>
                    <a:pt x="7306" y="3003"/>
                  </a:lnTo>
                  <a:close/>
                  <a:moveTo>
                    <a:pt x="668" y="1"/>
                  </a:moveTo>
                  <a:cubicBezTo>
                    <a:pt x="301" y="1"/>
                    <a:pt x="1" y="301"/>
                    <a:pt x="1" y="668"/>
                  </a:cubicBezTo>
                  <a:lnTo>
                    <a:pt x="1" y="5971"/>
                  </a:lnTo>
                  <a:lnTo>
                    <a:pt x="668" y="6639"/>
                  </a:lnTo>
                  <a:lnTo>
                    <a:pt x="1502" y="6639"/>
                  </a:lnTo>
                  <a:cubicBezTo>
                    <a:pt x="1402" y="6839"/>
                    <a:pt x="1335" y="7072"/>
                    <a:pt x="1335" y="7306"/>
                  </a:cubicBezTo>
                  <a:cubicBezTo>
                    <a:pt x="1335" y="8040"/>
                    <a:pt x="1935" y="8640"/>
                    <a:pt x="2669" y="8640"/>
                  </a:cubicBezTo>
                  <a:cubicBezTo>
                    <a:pt x="3403" y="8640"/>
                    <a:pt x="4004" y="8040"/>
                    <a:pt x="4004" y="7306"/>
                  </a:cubicBezTo>
                  <a:cubicBezTo>
                    <a:pt x="4004" y="7072"/>
                    <a:pt x="3903" y="6839"/>
                    <a:pt x="3803" y="6639"/>
                  </a:cubicBezTo>
                  <a:lnTo>
                    <a:pt x="7473" y="6639"/>
                  </a:lnTo>
                  <a:cubicBezTo>
                    <a:pt x="7373" y="6839"/>
                    <a:pt x="7306" y="7072"/>
                    <a:pt x="7306" y="7306"/>
                  </a:cubicBezTo>
                  <a:cubicBezTo>
                    <a:pt x="7306" y="8040"/>
                    <a:pt x="7906" y="8640"/>
                    <a:pt x="8640" y="8640"/>
                  </a:cubicBezTo>
                  <a:cubicBezTo>
                    <a:pt x="9341" y="8640"/>
                    <a:pt x="9941" y="8040"/>
                    <a:pt x="9941" y="7306"/>
                  </a:cubicBezTo>
                  <a:cubicBezTo>
                    <a:pt x="9941" y="7072"/>
                    <a:pt x="9874" y="6839"/>
                    <a:pt x="9774" y="6639"/>
                  </a:cubicBezTo>
                  <a:lnTo>
                    <a:pt x="10608" y="6639"/>
                  </a:lnTo>
                  <a:lnTo>
                    <a:pt x="10608" y="4671"/>
                  </a:lnTo>
                  <a:lnTo>
                    <a:pt x="10642" y="4671"/>
                  </a:lnTo>
                  <a:lnTo>
                    <a:pt x="9307" y="2002"/>
                  </a:lnTo>
                  <a:lnTo>
                    <a:pt x="7306" y="2002"/>
                  </a:lnTo>
                  <a:lnTo>
                    <a:pt x="7306" y="668"/>
                  </a:lnTo>
                  <a:cubicBezTo>
                    <a:pt x="7306" y="301"/>
                    <a:pt x="7006" y="1"/>
                    <a:pt x="663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6"/>
            <p:cNvSpPr/>
            <p:nvPr/>
          </p:nvSpPr>
          <p:spPr>
            <a:xfrm>
              <a:off x="5852850" y="4481000"/>
              <a:ext cx="222675" cy="222675"/>
            </a:xfrm>
            <a:custGeom>
              <a:rect b="b" l="l" r="r" t="t"/>
              <a:pathLst>
                <a:path extrusionOk="0" h="8907" w="8907">
                  <a:moveTo>
                    <a:pt x="4470" y="3336"/>
                  </a:moveTo>
                  <a:cubicBezTo>
                    <a:pt x="5537" y="3336"/>
                    <a:pt x="6571" y="3403"/>
                    <a:pt x="7505" y="3536"/>
                  </a:cubicBezTo>
                  <a:cubicBezTo>
                    <a:pt x="7706" y="4137"/>
                    <a:pt x="7806" y="4837"/>
                    <a:pt x="7806" y="5571"/>
                  </a:cubicBezTo>
                  <a:cubicBezTo>
                    <a:pt x="7806" y="6305"/>
                    <a:pt x="7706" y="6972"/>
                    <a:pt x="7505" y="7606"/>
                  </a:cubicBezTo>
                  <a:cubicBezTo>
                    <a:pt x="6571" y="7739"/>
                    <a:pt x="5537" y="7806"/>
                    <a:pt x="4470" y="7806"/>
                  </a:cubicBezTo>
                  <a:cubicBezTo>
                    <a:pt x="3369" y="7806"/>
                    <a:pt x="2335" y="7739"/>
                    <a:pt x="1401" y="7606"/>
                  </a:cubicBezTo>
                  <a:cubicBezTo>
                    <a:pt x="1234" y="6972"/>
                    <a:pt x="1134" y="6305"/>
                    <a:pt x="1134" y="5571"/>
                  </a:cubicBezTo>
                  <a:cubicBezTo>
                    <a:pt x="1134" y="4837"/>
                    <a:pt x="1234" y="4137"/>
                    <a:pt x="1401" y="3536"/>
                  </a:cubicBezTo>
                  <a:cubicBezTo>
                    <a:pt x="2335" y="3403"/>
                    <a:pt x="3369" y="3336"/>
                    <a:pt x="4470" y="3336"/>
                  </a:cubicBezTo>
                  <a:close/>
                  <a:moveTo>
                    <a:pt x="2235" y="0"/>
                  </a:moveTo>
                  <a:lnTo>
                    <a:pt x="1668" y="567"/>
                  </a:lnTo>
                  <a:lnTo>
                    <a:pt x="3369" y="2235"/>
                  </a:lnTo>
                  <a:cubicBezTo>
                    <a:pt x="2302" y="2302"/>
                    <a:pt x="1301" y="2369"/>
                    <a:pt x="367" y="2502"/>
                  </a:cubicBezTo>
                  <a:cubicBezTo>
                    <a:pt x="133" y="3436"/>
                    <a:pt x="0" y="4470"/>
                    <a:pt x="0" y="5571"/>
                  </a:cubicBezTo>
                  <a:cubicBezTo>
                    <a:pt x="0" y="6638"/>
                    <a:pt x="133" y="7672"/>
                    <a:pt x="367" y="8606"/>
                  </a:cubicBezTo>
                  <a:cubicBezTo>
                    <a:pt x="1635" y="8807"/>
                    <a:pt x="3002" y="8907"/>
                    <a:pt x="4470" y="8907"/>
                  </a:cubicBezTo>
                  <a:cubicBezTo>
                    <a:pt x="5904" y="8907"/>
                    <a:pt x="7272" y="8807"/>
                    <a:pt x="8539" y="8606"/>
                  </a:cubicBezTo>
                  <a:cubicBezTo>
                    <a:pt x="8773" y="7672"/>
                    <a:pt x="8906" y="6638"/>
                    <a:pt x="8906" y="5571"/>
                  </a:cubicBezTo>
                  <a:cubicBezTo>
                    <a:pt x="8906" y="4470"/>
                    <a:pt x="8773" y="3436"/>
                    <a:pt x="8539" y="2502"/>
                  </a:cubicBezTo>
                  <a:cubicBezTo>
                    <a:pt x="7772" y="2402"/>
                    <a:pt x="6938" y="2302"/>
                    <a:pt x="6071" y="2269"/>
                  </a:cubicBezTo>
                  <a:lnTo>
                    <a:pt x="7505" y="834"/>
                  </a:lnTo>
                  <a:lnTo>
                    <a:pt x="6972" y="267"/>
                  </a:lnTo>
                  <a:lnTo>
                    <a:pt x="5004" y="2235"/>
                  </a:lnTo>
                  <a:lnTo>
                    <a:pt x="4470" y="2235"/>
                  </a:lnTo>
                  <a:lnTo>
                    <a:pt x="2235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6"/>
            <p:cNvSpPr/>
            <p:nvPr/>
          </p:nvSpPr>
          <p:spPr>
            <a:xfrm>
              <a:off x="5868675" y="4226650"/>
              <a:ext cx="281900" cy="229350"/>
            </a:xfrm>
            <a:custGeom>
              <a:rect b="b" l="l" r="r" t="t"/>
              <a:pathLst>
                <a:path extrusionOk="0" h="9174" w="11276">
                  <a:moveTo>
                    <a:pt x="7806" y="0"/>
                  </a:moveTo>
                  <a:cubicBezTo>
                    <a:pt x="6539" y="0"/>
                    <a:pt x="5505" y="1034"/>
                    <a:pt x="5505" y="2302"/>
                  </a:cubicBezTo>
                  <a:cubicBezTo>
                    <a:pt x="5505" y="2502"/>
                    <a:pt x="5505" y="2669"/>
                    <a:pt x="5571" y="2836"/>
                  </a:cubicBezTo>
                  <a:cubicBezTo>
                    <a:pt x="3637" y="2736"/>
                    <a:pt x="1936" y="1802"/>
                    <a:pt x="768" y="401"/>
                  </a:cubicBezTo>
                  <a:cubicBezTo>
                    <a:pt x="568" y="768"/>
                    <a:pt x="468" y="1168"/>
                    <a:pt x="468" y="1568"/>
                  </a:cubicBezTo>
                  <a:cubicBezTo>
                    <a:pt x="468" y="2369"/>
                    <a:pt x="868" y="3103"/>
                    <a:pt x="1502" y="3503"/>
                  </a:cubicBezTo>
                  <a:cubicBezTo>
                    <a:pt x="1102" y="3503"/>
                    <a:pt x="768" y="3403"/>
                    <a:pt x="434" y="3203"/>
                  </a:cubicBezTo>
                  <a:lnTo>
                    <a:pt x="434" y="3236"/>
                  </a:lnTo>
                  <a:cubicBezTo>
                    <a:pt x="434" y="4370"/>
                    <a:pt x="1235" y="5304"/>
                    <a:pt x="2302" y="5504"/>
                  </a:cubicBezTo>
                  <a:cubicBezTo>
                    <a:pt x="2102" y="5571"/>
                    <a:pt x="1902" y="5604"/>
                    <a:pt x="1702" y="5604"/>
                  </a:cubicBezTo>
                  <a:cubicBezTo>
                    <a:pt x="1535" y="5604"/>
                    <a:pt x="1402" y="5604"/>
                    <a:pt x="1268" y="5571"/>
                  </a:cubicBezTo>
                  <a:lnTo>
                    <a:pt x="1268" y="5571"/>
                  </a:lnTo>
                  <a:cubicBezTo>
                    <a:pt x="1569" y="6472"/>
                    <a:pt x="2403" y="7139"/>
                    <a:pt x="3437" y="7172"/>
                  </a:cubicBezTo>
                  <a:cubicBezTo>
                    <a:pt x="2636" y="7806"/>
                    <a:pt x="1635" y="8173"/>
                    <a:pt x="535" y="8173"/>
                  </a:cubicBezTo>
                  <a:cubicBezTo>
                    <a:pt x="368" y="8173"/>
                    <a:pt x="168" y="8139"/>
                    <a:pt x="1" y="8139"/>
                  </a:cubicBezTo>
                  <a:cubicBezTo>
                    <a:pt x="1002" y="8773"/>
                    <a:pt x="2236" y="9174"/>
                    <a:pt x="3537" y="9174"/>
                  </a:cubicBezTo>
                  <a:cubicBezTo>
                    <a:pt x="7806" y="9174"/>
                    <a:pt x="10141" y="5638"/>
                    <a:pt x="10141" y="2569"/>
                  </a:cubicBezTo>
                  <a:cubicBezTo>
                    <a:pt x="10141" y="2469"/>
                    <a:pt x="10141" y="2369"/>
                    <a:pt x="10141" y="2269"/>
                  </a:cubicBezTo>
                  <a:cubicBezTo>
                    <a:pt x="10575" y="1935"/>
                    <a:pt x="10975" y="1535"/>
                    <a:pt x="11276" y="1068"/>
                  </a:cubicBezTo>
                  <a:lnTo>
                    <a:pt x="11276" y="1068"/>
                  </a:lnTo>
                  <a:cubicBezTo>
                    <a:pt x="10875" y="1268"/>
                    <a:pt x="10442" y="1368"/>
                    <a:pt x="9975" y="1435"/>
                  </a:cubicBezTo>
                  <a:cubicBezTo>
                    <a:pt x="10442" y="1168"/>
                    <a:pt x="10809" y="701"/>
                    <a:pt x="10975" y="167"/>
                  </a:cubicBezTo>
                  <a:lnTo>
                    <a:pt x="10975" y="167"/>
                  </a:lnTo>
                  <a:cubicBezTo>
                    <a:pt x="10542" y="434"/>
                    <a:pt x="10041" y="601"/>
                    <a:pt x="9508" y="734"/>
                  </a:cubicBezTo>
                  <a:cubicBezTo>
                    <a:pt x="9074" y="267"/>
                    <a:pt x="8474" y="0"/>
                    <a:pt x="780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6"/>
            <p:cNvSpPr/>
            <p:nvPr/>
          </p:nvSpPr>
          <p:spPr>
            <a:xfrm>
              <a:off x="5994600" y="5405825"/>
              <a:ext cx="274400" cy="257700"/>
            </a:xfrm>
            <a:custGeom>
              <a:rect b="b" l="l" r="r" t="t"/>
              <a:pathLst>
                <a:path extrusionOk="0" h="10308" w="10976">
                  <a:moveTo>
                    <a:pt x="5471" y="0"/>
                  </a:moveTo>
                  <a:lnTo>
                    <a:pt x="2736" y="2769"/>
                  </a:lnTo>
                  <a:lnTo>
                    <a:pt x="4804" y="2769"/>
                  </a:lnTo>
                  <a:lnTo>
                    <a:pt x="4804" y="5504"/>
                  </a:lnTo>
                  <a:lnTo>
                    <a:pt x="6172" y="5504"/>
                  </a:lnTo>
                  <a:lnTo>
                    <a:pt x="6172" y="2769"/>
                  </a:lnTo>
                  <a:lnTo>
                    <a:pt x="8207" y="2769"/>
                  </a:lnTo>
                  <a:lnTo>
                    <a:pt x="5471" y="0"/>
                  </a:lnTo>
                  <a:close/>
                  <a:moveTo>
                    <a:pt x="4104" y="3970"/>
                  </a:moveTo>
                  <a:lnTo>
                    <a:pt x="1" y="5504"/>
                  </a:lnTo>
                  <a:lnTo>
                    <a:pt x="1" y="8240"/>
                  </a:lnTo>
                  <a:lnTo>
                    <a:pt x="5471" y="10308"/>
                  </a:lnTo>
                  <a:lnTo>
                    <a:pt x="10975" y="8240"/>
                  </a:lnTo>
                  <a:lnTo>
                    <a:pt x="10975" y="5504"/>
                  </a:lnTo>
                  <a:lnTo>
                    <a:pt x="6839" y="3970"/>
                  </a:lnTo>
                  <a:lnTo>
                    <a:pt x="6839" y="5004"/>
                  </a:lnTo>
                  <a:lnTo>
                    <a:pt x="9975" y="6205"/>
                  </a:lnTo>
                  <a:lnTo>
                    <a:pt x="5471" y="7873"/>
                  </a:lnTo>
                  <a:lnTo>
                    <a:pt x="968" y="6205"/>
                  </a:lnTo>
                  <a:lnTo>
                    <a:pt x="4104" y="5004"/>
                  </a:lnTo>
                  <a:lnTo>
                    <a:pt x="4104" y="397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6"/>
            <p:cNvSpPr/>
            <p:nvPr/>
          </p:nvSpPr>
          <p:spPr>
            <a:xfrm>
              <a:off x="5982100" y="5685200"/>
              <a:ext cx="209325" cy="156800"/>
            </a:xfrm>
            <a:custGeom>
              <a:rect b="b" l="l" r="r" t="t"/>
              <a:pathLst>
                <a:path extrusionOk="0" h="6272" w="8373">
                  <a:moveTo>
                    <a:pt x="1335" y="0"/>
                  </a:moveTo>
                  <a:cubicBezTo>
                    <a:pt x="601" y="0"/>
                    <a:pt x="0" y="567"/>
                    <a:pt x="0" y="1301"/>
                  </a:cubicBezTo>
                  <a:cubicBezTo>
                    <a:pt x="0" y="2035"/>
                    <a:pt x="601" y="2602"/>
                    <a:pt x="1335" y="2602"/>
                  </a:cubicBezTo>
                  <a:cubicBezTo>
                    <a:pt x="2035" y="2602"/>
                    <a:pt x="2636" y="2035"/>
                    <a:pt x="2636" y="1301"/>
                  </a:cubicBezTo>
                  <a:cubicBezTo>
                    <a:pt x="2636" y="567"/>
                    <a:pt x="2035" y="0"/>
                    <a:pt x="1335" y="0"/>
                  </a:cubicBezTo>
                  <a:close/>
                  <a:moveTo>
                    <a:pt x="4470" y="0"/>
                  </a:moveTo>
                  <a:cubicBezTo>
                    <a:pt x="3736" y="0"/>
                    <a:pt x="3169" y="567"/>
                    <a:pt x="3169" y="1301"/>
                  </a:cubicBezTo>
                  <a:cubicBezTo>
                    <a:pt x="3169" y="2035"/>
                    <a:pt x="3736" y="2602"/>
                    <a:pt x="4470" y="2602"/>
                  </a:cubicBezTo>
                  <a:cubicBezTo>
                    <a:pt x="5171" y="2602"/>
                    <a:pt x="5771" y="2035"/>
                    <a:pt x="5771" y="1301"/>
                  </a:cubicBezTo>
                  <a:cubicBezTo>
                    <a:pt x="5771" y="567"/>
                    <a:pt x="5204" y="0"/>
                    <a:pt x="4470" y="0"/>
                  </a:cubicBezTo>
                  <a:close/>
                  <a:moveTo>
                    <a:pt x="5237" y="3669"/>
                  </a:moveTo>
                  <a:lnTo>
                    <a:pt x="5237" y="5237"/>
                  </a:lnTo>
                  <a:lnTo>
                    <a:pt x="1068" y="5237"/>
                  </a:lnTo>
                  <a:lnTo>
                    <a:pt x="1068" y="3669"/>
                  </a:lnTo>
                  <a:close/>
                  <a:moveTo>
                    <a:pt x="534" y="2602"/>
                  </a:moveTo>
                  <a:cubicBezTo>
                    <a:pt x="234" y="2602"/>
                    <a:pt x="0" y="2835"/>
                    <a:pt x="0" y="3136"/>
                  </a:cubicBezTo>
                  <a:lnTo>
                    <a:pt x="0" y="5737"/>
                  </a:lnTo>
                  <a:cubicBezTo>
                    <a:pt x="0" y="6038"/>
                    <a:pt x="234" y="6271"/>
                    <a:pt x="534" y="6271"/>
                  </a:cubicBezTo>
                  <a:lnTo>
                    <a:pt x="5771" y="6271"/>
                  </a:lnTo>
                  <a:cubicBezTo>
                    <a:pt x="6071" y="6271"/>
                    <a:pt x="6305" y="6038"/>
                    <a:pt x="6305" y="5737"/>
                  </a:cubicBezTo>
                  <a:lnTo>
                    <a:pt x="6305" y="4970"/>
                  </a:lnTo>
                  <a:lnTo>
                    <a:pt x="8373" y="6271"/>
                  </a:lnTo>
                  <a:lnTo>
                    <a:pt x="8373" y="2602"/>
                  </a:lnTo>
                  <a:lnTo>
                    <a:pt x="6305" y="3936"/>
                  </a:lnTo>
                  <a:lnTo>
                    <a:pt x="6305" y="3136"/>
                  </a:lnTo>
                  <a:cubicBezTo>
                    <a:pt x="6305" y="2835"/>
                    <a:pt x="6071" y="2602"/>
                    <a:pt x="5771" y="2602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6"/>
            <p:cNvSpPr/>
            <p:nvPr/>
          </p:nvSpPr>
          <p:spPr>
            <a:xfrm>
              <a:off x="5932900" y="5168975"/>
              <a:ext cx="222675" cy="222700"/>
            </a:xfrm>
            <a:custGeom>
              <a:rect b="b" l="l" r="r" t="t"/>
              <a:pathLst>
                <a:path extrusionOk="0" h="8908" w="8907">
                  <a:moveTo>
                    <a:pt x="6290" y="2721"/>
                  </a:moveTo>
                  <a:cubicBezTo>
                    <a:pt x="6799" y="2721"/>
                    <a:pt x="7211" y="3065"/>
                    <a:pt x="7072" y="3837"/>
                  </a:cubicBezTo>
                  <a:cubicBezTo>
                    <a:pt x="6772" y="5472"/>
                    <a:pt x="5137" y="6906"/>
                    <a:pt x="4637" y="7206"/>
                  </a:cubicBezTo>
                  <a:cubicBezTo>
                    <a:pt x="4511" y="7290"/>
                    <a:pt x="4389" y="7325"/>
                    <a:pt x="4275" y="7325"/>
                  </a:cubicBezTo>
                  <a:cubicBezTo>
                    <a:pt x="3935" y="7325"/>
                    <a:pt x="3661" y="7014"/>
                    <a:pt x="3536" y="6739"/>
                  </a:cubicBezTo>
                  <a:cubicBezTo>
                    <a:pt x="3336" y="6372"/>
                    <a:pt x="2769" y="4237"/>
                    <a:pt x="2636" y="4071"/>
                  </a:cubicBezTo>
                  <a:cubicBezTo>
                    <a:pt x="2602" y="4037"/>
                    <a:pt x="2558" y="4024"/>
                    <a:pt x="2509" y="4024"/>
                  </a:cubicBezTo>
                  <a:cubicBezTo>
                    <a:pt x="2313" y="4024"/>
                    <a:pt x="2035" y="4237"/>
                    <a:pt x="2035" y="4237"/>
                  </a:cubicBezTo>
                  <a:lnTo>
                    <a:pt x="1802" y="3970"/>
                  </a:lnTo>
                  <a:cubicBezTo>
                    <a:pt x="1802" y="3970"/>
                    <a:pt x="2702" y="2903"/>
                    <a:pt x="3403" y="2770"/>
                  </a:cubicBezTo>
                  <a:cubicBezTo>
                    <a:pt x="3447" y="2759"/>
                    <a:pt x="3489" y="2755"/>
                    <a:pt x="3529" y="2755"/>
                  </a:cubicBezTo>
                  <a:cubicBezTo>
                    <a:pt x="4137" y="2755"/>
                    <a:pt x="4147" y="3913"/>
                    <a:pt x="4303" y="4571"/>
                  </a:cubicBezTo>
                  <a:cubicBezTo>
                    <a:pt x="4470" y="5238"/>
                    <a:pt x="4570" y="5638"/>
                    <a:pt x="4737" y="5638"/>
                  </a:cubicBezTo>
                  <a:cubicBezTo>
                    <a:pt x="4870" y="5638"/>
                    <a:pt x="5171" y="5271"/>
                    <a:pt x="5471" y="4671"/>
                  </a:cubicBezTo>
                  <a:cubicBezTo>
                    <a:pt x="5700" y="4239"/>
                    <a:pt x="5580" y="3845"/>
                    <a:pt x="5229" y="3845"/>
                  </a:cubicBezTo>
                  <a:cubicBezTo>
                    <a:pt x="5119" y="3845"/>
                    <a:pt x="4988" y="3883"/>
                    <a:pt x="4837" y="3970"/>
                  </a:cubicBezTo>
                  <a:cubicBezTo>
                    <a:pt x="4980" y="3182"/>
                    <a:pt x="5701" y="2721"/>
                    <a:pt x="6290" y="2721"/>
                  </a:cubicBezTo>
                  <a:close/>
                  <a:moveTo>
                    <a:pt x="4470" y="1"/>
                  </a:moveTo>
                  <a:cubicBezTo>
                    <a:pt x="2002" y="1"/>
                    <a:pt x="0" y="2002"/>
                    <a:pt x="0" y="4471"/>
                  </a:cubicBezTo>
                  <a:cubicBezTo>
                    <a:pt x="0" y="6939"/>
                    <a:pt x="2002" y="8907"/>
                    <a:pt x="4470" y="8907"/>
                  </a:cubicBezTo>
                  <a:cubicBezTo>
                    <a:pt x="6939" y="8907"/>
                    <a:pt x="8907" y="6939"/>
                    <a:pt x="8907" y="4471"/>
                  </a:cubicBezTo>
                  <a:cubicBezTo>
                    <a:pt x="8907" y="2002"/>
                    <a:pt x="6939" y="1"/>
                    <a:pt x="44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6"/>
            <p:cNvSpPr/>
            <p:nvPr/>
          </p:nvSpPr>
          <p:spPr>
            <a:xfrm>
              <a:off x="5863675" y="4972650"/>
              <a:ext cx="216850" cy="178425"/>
            </a:xfrm>
            <a:custGeom>
              <a:rect b="b" l="l" r="r" t="t"/>
              <a:pathLst>
                <a:path extrusionOk="0" h="7137" w="8674">
                  <a:moveTo>
                    <a:pt x="4370" y="1750"/>
                  </a:moveTo>
                  <a:cubicBezTo>
                    <a:pt x="4270" y="1750"/>
                    <a:pt x="4170" y="1783"/>
                    <a:pt x="4104" y="1850"/>
                  </a:cubicBezTo>
                  <a:cubicBezTo>
                    <a:pt x="3937" y="2016"/>
                    <a:pt x="3937" y="2250"/>
                    <a:pt x="4104" y="2417"/>
                  </a:cubicBezTo>
                  <a:cubicBezTo>
                    <a:pt x="4737" y="3050"/>
                    <a:pt x="4737" y="4085"/>
                    <a:pt x="4104" y="4752"/>
                  </a:cubicBezTo>
                  <a:cubicBezTo>
                    <a:pt x="3937" y="4885"/>
                    <a:pt x="3937" y="5152"/>
                    <a:pt x="4104" y="5285"/>
                  </a:cubicBezTo>
                  <a:cubicBezTo>
                    <a:pt x="4170" y="5352"/>
                    <a:pt x="4270" y="5386"/>
                    <a:pt x="4370" y="5386"/>
                  </a:cubicBezTo>
                  <a:cubicBezTo>
                    <a:pt x="4471" y="5386"/>
                    <a:pt x="4571" y="5352"/>
                    <a:pt x="4637" y="5285"/>
                  </a:cubicBezTo>
                  <a:cubicBezTo>
                    <a:pt x="5571" y="4351"/>
                    <a:pt x="5571" y="2817"/>
                    <a:pt x="4637" y="1850"/>
                  </a:cubicBezTo>
                  <a:cubicBezTo>
                    <a:pt x="4571" y="1783"/>
                    <a:pt x="4471" y="1750"/>
                    <a:pt x="4370" y="1750"/>
                  </a:cubicBezTo>
                  <a:close/>
                  <a:moveTo>
                    <a:pt x="5721" y="1024"/>
                  </a:moveTo>
                  <a:cubicBezTo>
                    <a:pt x="5621" y="1024"/>
                    <a:pt x="5521" y="1066"/>
                    <a:pt x="5438" y="1149"/>
                  </a:cubicBezTo>
                  <a:cubicBezTo>
                    <a:pt x="5304" y="1283"/>
                    <a:pt x="5304" y="1516"/>
                    <a:pt x="5438" y="1683"/>
                  </a:cubicBezTo>
                  <a:cubicBezTo>
                    <a:pt x="6505" y="2717"/>
                    <a:pt x="6505" y="4418"/>
                    <a:pt x="5438" y="5452"/>
                  </a:cubicBezTo>
                  <a:cubicBezTo>
                    <a:pt x="5304" y="5619"/>
                    <a:pt x="5304" y="5853"/>
                    <a:pt x="5438" y="6019"/>
                  </a:cubicBezTo>
                  <a:cubicBezTo>
                    <a:pt x="5538" y="6086"/>
                    <a:pt x="5638" y="6119"/>
                    <a:pt x="5738" y="6119"/>
                  </a:cubicBezTo>
                  <a:cubicBezTo>
                    <a:pt x="5838" y="6119"/>
                    <a:pt x="5905" y="6086"/>
                    <a:pt x="6005" y="5986"/>
                  </a:cubicBezTo>
                  <a:cubicBezTo>
                    <a:pt x="6639" y="5352"/>
                    <a:pt x="7006" y="4485"/>
                    <a:pt x="7006" y="3551"/>
                  </a:cubicBezTo>
                  <a:cubicBezTo>
                    <a:pt x="7006" y="2650"/>
                    <a:pt x="6639" y="1783"/>
                    <a:pt x="6005" y="1149"/>
                  </a:cubicBezTo>
                  <a:cubicBezTo>
                    <a:pt x="5922" y="1066"/>
                    <a:pt x="5822" y="1024"/>
                    <a:pt x="5721" y="1024"/>
                  </a:cubicBezTo>
                  <a:close/>
                  <a:moveTo>
                    <a:pt x="7085" y="315"/>
                  </a:moveTo>
                  <a:cubicBezTo>
                    <a:pt x="6989" y="315"/>
                    <a:pt x="6889" y="349"/>
                    <a:pt x="6806" y="415"/>
                  </a:cubicBezTo>
                  <a:cubicBezTo>
                    <a:pt x="6672" y="582"/>
                    <a:pt x="6672" y="816"/>
                    <a:pt x="6806" y="949"/>
                  </a:cubicBezTo>
                  <a:cubicBezTo>
                    <a:pt x="7506" y="1649"/>
                    <a:pt x="7906" y="2583"/>
                    <a:pt x="7906" y="3584"/>
                  </a:cubicBezTo>
                  <a:cubicBezTo>
                    <a:pt x="7906" y="4552"/>
                    <a:pt x="7506" y="5486"/>
                    <a:pt x="6806" y="6186"/>
                  </a:cubicBezTo>
                  <a:cubicBezTo>
                    <a:pt x="6672" y="6320"/>
                    <a:pt x="6672" y="6586"/>
                    <a:pt x="6806" y="6720"/>
                  </a:cubicBezTo>
                  <a:cubicBezTo>
                    <a:pt x="6872" y="6787"/>
                    <a:pt x="6972" y="6853"/>
                    <a:pt x="7072" y="6853"/>
                  </a:cubicBezTo>
                  <a:cubicBezTo>
                    <a:pt x="7172" y="6853"/>
                    <a:pt x="7273" y="6787"/>
                    <a:pt x="7339" y="6720"/>
                  </a:cubicBezTo>
                  <a:cubicBezTo>
                    <a:pt x="8207" y="5886"/>
                    <a:pt x="8674" y="4752"/>
                    <a:pt x="8674" y="3584"/>
                  </a:cubicBezTo>
                  <a:cubicBezTo>
                    <a:pt x="8674" y="2383"/>
                    <a:pt x="8207" y="1249"/>
                    <a:pt x="7339" y="415"/>
                  </a:cubicBezTo>
                  <a:cubicBezTo>
                    <a:pt x="7273" y="349"/>
                    <a:pt x="7181" y="315"/>
                    <a:pt x="7085" y="315"/>
                  </a:cubicBezTo>
                  <a:close/>
                  <a:moveTo>
                    <a:pt x="3411" y="1"/>
                  </a:moveTo>
                  <a:cubicBezTo>
                    <a:pt x="3352" y="1"/>
                    <a:pt x="3280" y="38"/>
                    <a:pt x="3203" y="115"/>
                  </a:cubicBezTo>
                  <a:lnTo>
                    <a:pt x="1268" y="2050"/>
                  </a:lnTo>
                  <a:lnTo>
                    <a:pt x="1" y="2050"/>
                  </a:lnTo>
                  <a:lnTo>
                    <a:pt x="1" y="5119"/>
                  </a:lnTo>
                  <a:lnTo>
                    <a:pt x="1268" y="5119"/>
                  </a:lnTo>
                  <a:lnTo>
                    <a:pt x="3203" y="7020"/>
                  </a:lnTo>
                  <a:cubicBezTo>
                    <a:pt x="3282" y="7099"/>
                    <a:pt x="3356" y="7136"/>
                    <a:pt x="3416" y="7136"/>
                  </a:cubicBezTo>
                  <a:cubicBezTo>
                    <a:pt x="3509" y="7136"/>
                    <a:pt x="3570" y="7048"/>
                    <a:pt x="3570" y="6887"/>
                  </a:cubicBezTo>
                  <a:lnTo>
                    <a:pt x="3570" y="282"/>
                  </a:lnTo>
                  <a:cubicBezTo>
                    <a:pt x="3570" y="97"/>
                    <a:pt x="3507" y="1"/>
                    <a:pt x="341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6"/>
            <p:cNvSpPr/>
            <p:nvPr/>
          </p:nvSpPr>
          <p:spPr>
            <a:xfrm>
              <a:off x="5676875" y="4734500"/>
              <a:ext cx="246875" cy="216850"/>
            </a:xfrm>
            <a:custGeom>
              <a:rect b="b" l="l" r="r" t="t"/>
              <a:pathLst>
                <a:path extrusionOk="0" h="8674" w="9875">
                  <a:moveTo>
                    <a:pt x="3070" y="801"/>
                  </a:moveTo>
                  <a:lnTo>
                    <a:pt x="3070" y="6872"/>
                  </a:lnTo>
                  <a:lnTo>
                    <a:pt x="601" y="7773"/>
                  </a:lnTo>
                  <a:lnTo>
                    <a:pt x="601" y="1669"/>
                  </a:lnTo>
                  <a:lnTo>
                    <a:pt x="3070" y="801"/>
                  </a:lnTo>
                  <a:close/>
                  <a:moveTo>
                    <a:pt x="3703" y="801"/>
                  </a:moveTo>
                  <a:lnTo>
                    <a:pt x="6172" y="1802"/>
                  </a:lnTo>
                  <a:lnTo>
                    <a:pt x="6172" y="7873"/>
                  </a:lnTo>
                  <a:lnTo>
                    <a:pt x="3703" y="6872"/>
                  </a:lnTo>
                  <a:lnTo>
                    <a:pt x="3703" y="801"/>
                  </a:lnTo>
                  <a:close/>
                  <a:moveTo>
                    <a:pt x="9241" y="901"/>
                  </a:moveTo>
                  <a:lnTo>
                    <a:pt x="9241" y="7006"/>
                  </a:lnTo>
                  <a:lnTo>
                    <a:pt x="6772" y="7873"/>
                  </a:lnTo>
                  <a:lnTo>
                    <a:pt x="6772" y="1802"/>
                  </a:lnTo>
                  <a:lnTo>
                    <a:pt x="9241" y="901"/>
                  </a:lnTo>
                  <a:close/>
                  <a:moveTo>
                    <a:pt x="3403" y="1"/>
                  </a:moveTo>
                  <a:lnTo>
                    <a:pt x="1" y="1235"/>
                  </a:lnTo>
                  <a:lnTo>
                    <a:pt x="1" y="8674"/>
                  </a:lnTo>
                  <a:lnTo>
                    <a:pt x="3403" y="7439"/>
                  </a:lnTo>
                  <a:lnTo>
                    <a:pt x="6472" y="8674"/>
                  </a:lnTo>
                  <a:lnTo>
                    <a:pt x="9874" y="7439"/>
                  </a:lnTo>
                  <a:lnTo>
                    <a:pt x="9874" y="1"/>
                  </a:lnTo>
                  <a:lnTo>
                    <a:pt x="6472" y="1235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6"/>
            <p:cNvSpPr/>
            <p:nvPr/>
          </p:nvSpPr>
          <p:spPr>
            <a:xfrm>
              <a:off x="5737750" y="3928100"/>
              <a:ext cx="270225" cy="269375"/>
            </a:xfrm>
            <a:custGeom>
              <a:rect b="b" l="l" r="r" t="t"/>
              <a:pathLst>
                <a:path extrusionOk="0" h="10775" w="10809">
                  <a:moveTo>
                    <a:pt x="8307" y="3203"/>
                  </a:moveTo>
                  <a:lnTo>
                    <a:pt x="8774" y="3703"/>
                  </a:lnTo>
                  <a:lnTo>
                    <a:pt x="4404" y="8773"/>
                  </a:lnTo>
                  <a:lnTo>
                    <a:pt x="2169" y="5838"/>
                  </a:lnTo>
                  <a:lnTo>
                    <a:pt x="3170" y="4804"/>
                  </a:lnTo>
                  <a:lnTo>
                    <a:pt x="4404" y="6405"/>
                  </a:lnTo>
                  <a:lnTo>
                    <a:pt x="8307" y="3203"/>
                  </a:lnTo>
                  <a:close/>
                  <a:moveTo>
                    <a:pt x="5405" y="0"/>
                  </a:moveTo>
                  <a:cubicBezTo>
                    <a:pt x="2436" y="0"/>
                    <a:pt x="1" y="2402"/>
                    <a:pt x="1" y="5371"/>
                  </a:cubicBezTo>
                  <a:cubicBezTo>
                    <a:pt x="1" y="8373"/>
                    <a:pt x="2436" y="10775"/>
                    <a:pt x="5405" y="10775"/>
                  </a:cubicBezTo>
                  <a:cubicBezTo>
                    <a:pt x="8407" y="10775"/>
                    <a:pt x="10808" y="8373"/>
                    <a:pt x="10808" y="5371"/>
                  </a:cubicBezTo>
                  <a:cubicBezTo>
                    <a:pt x="10808" y="2402"/>
                    <a:pt x="8407" y="0"/>
                    <a:pt x="540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6"/>
            <p:cNvSpPr/>
            <p:nvPr/>
          </p:nvSpPr>
          <p:spPr>
            <a:xfrm>
              <a:off x="6519150" y="5821950"/>
              <a:ext cx="203500" cy="203500"/>
            </a:xfrm>
            <a:custGeom>
              <a:rect b="b" l="l" r="r" t="t"/>
              <a:pathLst>
                <a:path extrusionOk="0" h="8140" w="8140">
                  <a:moveTo>
                    <a:pt x="3269" y="701"/>
                  </a:moveTo>
                  <a:lnTo>
                    <a:pt x="0" y="1168"/>
                  </a:lnTo>
                  <a:lnTo>
                    <a:pt x="0" y="3803"/>
                  </a:lnTo>
                  <a:lnTo>
                    <a:pt x="3269" y="3803"/>
                  </a:lnTo>
                  <a:lnTo>
                    <a:pt x="3269" y="701"/>
                  </a:lnTo>
                  <a:close/>
                  <a:moveTo>
                    <a:pt x="8140" y="1"/>
                  </a:moveTo>
                  <a:lnTo>
                    <a:pt x="3803" y="634"/>
                  </a:lnTo>
                  <a:lnTo>
                    <a:pt x="3803" y="3803"/>
                  </a:lnTo>
                  <a:lnTo>
                    <a:pt x="8140" y="3803"/>
                  </a:lnTo>
                  <a:lnTo>
                    <a:pt x="8140" y="1"/>
                  </a:lnTo>
                  <a:close/>
                  <a:moveTo>
                    <a:pt x="0" y="4337"/>
                  </a:moveTo>
                  <a:lnTo>
                    <a:pt x="0" y="7006"/>
                  </a:lnTo>
                  <a:lnTo>
                    <a:pt x="3269" y="7473"/>
                  </a:lnTo>
                  <a:lnTo>
                    <a:pt x="3269" y="4337"/>
                  </a:lnTo>
                  <a:close/>
                  <a:moveTo>
                    <a:pt x="3803" y="4337"/>
                  </a:moveTo>
                  <a:lnTo>
                    <a:pt x="3803" y="7539"/>
                  </a:lnTo>
                  <a:lnTo>
                    <a:pt x="8140" y="8140"/>
                  </a:lnTo>
                  <a:lnTo>
                    <a:pt x="8140" y="4337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6"/>
            <p:cNvSpPr/>
            <p:nvPr/>
          </p:nvSpPr>
          <p:spPr>
            <a:xfrm>
              <a:off x="6298150" y="5777750"/>
              <a:ext cx="179325" cy="179325"/>
            </a:xfrm>
            <a:custGeom>
              <a:rect b="b" l="l" r="r" t="t"/>
              <a:pathLst>
                <a:path extrusionOk="0" h="7173" w="7173">
                  <a:moveTo>
                    <a:pt x="5371" y="1635"/>
                  </a:moveTo>
                  <a:cubicBezTo>
                    <a:pt x="5369" y="1635"/>
                    <a:pt x="5367" y="1635"/>
                    <a:pt x="5366" y="1635"/>
                  </a:cubicBezTo>
                  <a:lnTo>
                    <a:pt x="5366" y="1635"/>
                  </a:lnTo>
                  <a:cubicBezTo>
                    <a:pt x="5379" y="1646"/>
                    <a:pt x="5392" y="1657"/>
                    <a:pt x="5405" y="1669"/>
                  </a:cubicBezTo>
                  <a:cubicBezTo>
                    <a:pt x="5371" y="1635"/>
                    <a:pt x="5371" y="1635"/>
                    <a:pt x="5371" y="1635"/>
                  </a:cubicBezTo>
                  <a:close/>
                  <a:moveTo>
                    <a:pt x="3570" y="968"/>
                  </a:moveTo>
                  <a:cubicBezTo>
                    <a:pt x="2636" y="968"/>
                    <a:pt x="1802" y="1435"/>
                    <a:pt x="1335" y="2136"/>
                  </a:cubicBezTo>
                  <a:lnTo>
                    <a:pt x="1502" y="2136"/>
                  </a:lnTo>
                  <a:cubicBezTo>
                    <a:pt x="1769" y="2136"/>
                    <a:pt x="2236" y="2102"/>
                    <a:pt x="2236" y="2102"/>
                  </a:cubicBezTo>
                  <a:cubicBezTo>
                    <a:pt x="2369" y="2102"/>
                    <a:pt x="2369" y="2302"/>
                    <a:pt x="2236" y="2336"/>
                  </a:cubicBezTo>
                  <a:cubicBezTo>
                    <a:pt x="2236" y="2336"/>
                    <a:pt x="2102" y="2336"/>
                    <a:pt x="1935" y="2369"/>
                  </a:cubicBezTo>
                  <a:lnTo>
                    <a:pt x="2903" y="5204"/>
                  </a:lnTo>
                  <a:lnTo>
                    <a:pt x="3503" y="3470"/>
                  </a:lnTo>
                  <a:lnTo>
                    <a:pt x="3070" y="2369"/>
                  </a:lnTo>
                  <a:cubicBezTo>
                    <a:pt x="2936" y="2336"/>
                    <a:pt x="2803" y="2336"/>
                    <a:pt x="2803" y="2336"/>
                  </a:cubicBezTo>
                  <a:cubicBezTo>
                    <a:pt x="2636" y="2336"/>
                    <a:pt x="2669" y="2102"/>
                    <a:pt x="2803" y="2102"/>
                  </a:cubicBezTo>
                  <a:cubicBezTo>
                    <a:pt x="2803" y="2102"/>
                    <a:pt x="3270" y="2136"/>
                    <a:pt x="3537" y="2136"/>
                  </a:cubicBezTo>
                  <a:cubicBezTo>
                    <a:pt x="3803" y="2136"/>
                    <a:pt x="4237" y="2102"/>
                    <a:pt x="4237" y="2102"/>
                  </a:cubicBezTo>
                  <a:cubicBezTo>
                    <a:pt x="4371" y="2102"/>
                    <a:pt x="4404" y="2302"/>
                    <a:pt x="4270" y="2336"/>
                  </a:cubicBezTo>
                  <a:cubicBezTo>
                    <a:pt x="4270" y="2336"/>
                    <a:pt x="4104" y="2336"/>
                    <a:pt x="3937" y="2369"/>
                  </a:cubicBezTo>
                  <a:lnTo>
                    <a:pt x="4904" y="5171"/>
                  </a:lnTo>
                  <a:lnTo>
                    <a:pt x="5171" y="4304"/>
                  </a:lnTo>
                  <a:cubicBezTo>
                    <a:pt x="5305" y="3937"/>
                    <a:pt x="5405" y="3670"/>
                    <a:pt x="5405" y="3436"/>
                  </a:cubicBezTo>
                  <a:cubicBezTo>
                    <a:pt x="5405" y="3136"/>
                    <a:pt x="5271" y="2903"/>
                    <a:pt x="5171" y="2736"/>
                  </a:cubicBezTo>
                  <a:cubicBezTo>
                    <a:pt x="5038" y="2502"/>
                    <a:pt x="4904" y="2336"/>
                    <a:pt x="4904" y="2102"/>
                  </a:cubicBezTo>
                  <a:cubicBezTo>
                    <a:pt x="4904" y="1870"/>
                    <a:pt x="5102" y="1639"/>
                    <a:pt x="5366" y="1635"/>
                  </a:cubicBezTo>
                  <a:lnTo>
                    <a:pt x="5366" y="1635"/>
                  </a:lnTo>
                  <a:cubicBezTo>
                    <a:pt x="4871" y="1221"/>
                    <a:pt x="4252" y="968"/>
                    <a:pt x="3570" y="968"/>
                  </a:cubicBezTo>
                  <a:close/>
                  <a:moveTo>
                    <a:pt x="5938" y="2336"/>
                  </a:moveTo>
                  <a:cubicBezTo>
                    <a:pt x="5938" y="2402"/>
                    <a:pt x="5938" y="2502"/>
                    <a:pt x="5938" y="2603"/>
                  </a:cubicBezTo>
                  <a:cubicBezTo>
                    <a:pt x="5938" y="2869"/>
                    <a:pt x="5905" y="3170"/>
                    <a:pt x="5738" y="3537"/>
                  </a:cubicBezTo>
                  <a:lnTo>
                    <a:pt x="4938" y="5838"/>
                  </a:lnTo>
                  <a:cubicBezTo>
                    <a:pt x="5738" y="5371"/>
                    <a:pt x="6272" y="4537"/>
                    <a:pt x="6272" y="3570"/>
                  </a:cubicBezTo>
                  <a:cubicBezTo>
                    <a:pt x="6272" y="3136"/>
                    <a:pt x="6138" y="2703"/>
                    <a:pt x="5938" y="2336"/>
                  </a:cubicBezTo>
                  <a:close/>
                  <a:moveTo>
                    <a:pt x="1135" y="2502"/>
                  </a:moveTo>
                  <a:cubicBezTo>
                    <a:pt x="968" y="2836"/>
                    <a:pt x="901" y="3203"/>
                    <a:pt x="901" y="3570"/>
                  </a:cubicBezTo>
                  <a:cubicBezTo>
                    <a:pt x="901" y="4604"/>
                    <a:pt x="1502" y="5505"/>
                    <a:pt x="2402" y="5938"/>
                  </a:cubicBezTo>
                  <a:lnTo>
                    <a:pt x="1135" y="2502"/>
                  </a:lnTo>
                  <a:close/>
                  <a:moveTo>
                    <a:pt x="3637" y="3803"/>
                  </a:moveTo>
                  <a:lnTo>
                    <a:pt x="2803" y="6072"/>
                  </a:lnTo>
                  <a:cubicBezTo>
                    <a:pt x="3070" y="6172"/>
                    <a:pt x="3303" y="6205"/>
                    <a:pt x="3570" y="6205"/>
                  </a:cubicBezTo>
                  <a:cubicBezTo>
                    <a:pt x="3904" y="6205"/>
                    <a:pt x="4204" y="6138"/>
                    <a:pt x="4471" y="6038"/>
                  </a:cubicBezTo>
                  <a:cubicBezTo>
                    <a:pt x="4471" y="6038"/>
                    <a:pt x="4471" y="6005"/>
                    <a:pt x="4437" y="6005"/>
                  </a:cubicBezTo>
                  <a:lnTo>
                    <a:pt x="3637" y="3803"/>
                  </a:lnTo>
                  <a:close/>
                  <a:moveTo>
                    <a:pt x="3570" y="434"/>
                  </a:moveTo>
                  <a:cubicBezTo>
                    <a:pt x="5305" y="434"/>
                    <a:pt x="6706" y="1835"/>
                    <a:pt x="6706" y="3570"/>
                  </a:cubicBezTo>
                  <a:cubicBezTo>
                    <a:pt x="6706" y="5304"/>
                    <a:pt x="5305" y="6705"/>
                    <a:pt x="3570" y="6705"/>
                  </a:cubicBezTo>
                  <a:cubicBezTo>
                    <a:pt x="1835" y="6705"/>
                    <a:pt x="434" y="5304"/>
                    <a:pt x="434" y="3570"/>
                  </a:cubicBezTo>
                  <a:cubicBezTo>
                    <a:pt x="434" y="1835"/>
                    <a:pt x="1835" y="434"/>
                    <a:pt x="3570" y="434"/>
                  </a:cubicBezTo>
                  <a:close/>
                  <a:moveTo>
                    <a:pt x="3570" y="1"/>
                  </a:moveTo>
                  <a:cubicBezTo>
                    <a:pt x="1602" y="1"/>
                    <a:pt x="1" y="1602"/>
                    <a:pt x="1" y="3570"/>
                  </a:cubicBezTo>
                  <a:cubicBezTo>
                    <a:pt x="1" y="5538"/>
                    <a:pt x="1602" y="7172"/>
                    <a:pt x="3570" y="7172"/>
                  </a:cubicBezTo>
                  <a:cubicBezTo>
                    <a:pt x="5538" y="7172"/>
                    <a:pt x="7173" y="5538"/>
                    <a:pt x="7173" y="3570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6"/>
            <p:cNvSpPr/>
            <p:nvPr/>
          </p:nvSpPr>
          <p:spPr>
            <a:xfrm>
              <a:off x="6519150" y="6107150"/>
              <a:ext cx="240200" cy="238650"/>
            </a:xfrm>
            <a:custGeom>
              <a:rect b="b" l="l" r="r" t="t"/>
              <a:pathLst>
                <a:path extrusionOk="0" h="9546" w="9608">
                  <a:moveTo>
                    <a:pt x="2669" y="1"/>
                  </a:moveTo>
                  <a:cubicBezTo>
                    <a:pt x="2402" y="1"/>
                    <a:pt x="2135" y="68"/>
                    <a:pt x="1902" y="134"/>
                  </a:cubicBezTo>
                  <a:lnTo>
                    <a:pt x="3436" y="1669"/>
                  </a:lnTo>
                  <a:cubicBezTo>
                    <a:pt x="3670" y="1902"/>
                    <a:pt x="3670" y="2269"/>
                    <a:pt x="3436" y="2503"/>
                  </a:cubicBezTo>
                  <a:lnTo>
                    <a:pt x="2502" y="3470"/>
                  </a:lnTo>
                  <a:cubicBezTo>
                    <a:pt x="2385" y="3587"/>
                    <a:pt x="2235" y="3645"/>
                    <a:pt x="2085" y="3645"/>
                  </a:cubicBezTo>
                  <a:cubicBezTo>
                    <a:pt x="1935" y="3645"/>
                    <a:pt x="1785" y="3587"/>
                    <a:pt x="1668" y="3470"/>
                  </a:cubicBezTo>
                  <a:lnTo>
                    <a:pt x="134" y="1902"/>
                  </a:lnTo>
                  <a:cubicBezTo>
                    <a:pt x="34" y="2169"/>
                    <a:pt x="0" y="2436"/>
                    <a:pt x="0" y="2703"/>
                  </a:cubicBezTo>
                  <a:cubicBezTo>
                    <a:pt x="0" y="4170"/>
                    <a:pt x="1201" y="5371"/>
                    <a:pt x="2669" y="5371"/>
                  </a:cubicBezTo>
                  <a:cubicBezTo>
                    <a:pt x="3136" y="5371"/>
                    <a:pt x="3570" y="5271"/>
                    <a:pt x="3937" y="5071"/>
                  </a:cubicBezTo>
                  <a:lnTo>
                    <a:pt x="7606" y="9341"/>
                  </a:lnTo>
                  <a:cubicBezTo>
                    <a:pt x="7726" y="9479"/>
                    <a:pt x="7874" y="9545"/>
                    <a:pt x="8020" y="9545"/>
                  </a:cubicBezTo>
                  <a:cubicBezTo>
                    <a:pt x="8157" y="9545"/>
                    <a:pt x="8294" y="9487"/>
                    <a:pt x="8406" y="9374"/>
                  </a:cubicBezTo>
                  <a:lnTo>
                    <a:pt x="9374" y="8440"/>
                  </a:lnTo>
                  <a:cubicBezTo>
                    <a:pt x="9607" y="8207"/>
                    <a:pt x="9574" y="7840"/>
                    <a:pt x="9340" y="7606"/>
                  </a:cubicBezTo>
                  <a:lnTo>
                    <a:pt x="5037" y="3937"/>
                  </a:lnTo>
                  <a:cubicBezTo>
                    <a:pt x="5237" y="3570"/>
                    <a:pt x="5371" y="3136"/>
                    <a:pt x="5371" y="2703"/>
                  </a:cubicBezTo>
                  <a:cubicBezTo>
                    <a:pt x="5371" y="1202"/>
                    <a:pt x="4170" y="1"/>
                    <a:pt x="266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6"/>
            <p:cNvSpPr/>
            <p:nvPr/>
          </p:nvSpPr>
          <p:spPr>
            <a:xfrm>
              <a:off x="5792800" y="5882975"/>
              <a:ext cx="237700" cy="359300"/>
            </a:xfrm>
            <a:custGeom>
              <a:rect b="b" l="l" r="r" t="t"/>
              <a:pathLst>
                <a:path extrusionOk="0" h="14372" w="9508">
                  <a:moveTo>
                    <a:pt x="7584" y="0"/>
                  </a:moveTo>
                  <a:cubicBezTo>
                    <a:pt x="7427" y="0"/>
                    <a:pt x="7266" y="20"/>
                    <a:pt x="7105" y="61"/>
                  </a:cubicBezTo>
                  <a:cubicBezTo>
                    <a:pt x="6705" y="161"/>
                    <a:pt x="6338" y="395"/>
                    <a:pt x="6105" y="695"/>
                  </a:cubicBezTo>
                  <a:lnTo>
                    <a:pt x="5538" y="1629"/>
                  </a:lnTo>
                  <a:lnTo>
                    <a:pt x="8773" y="3564"/>
                  </a:lnTo>
                  <a:lnTo>
                    <a:pt x="9340" y="2630"/>
                  </a:lnTo>
                  <a:cubicBezTo>
                    <a:pt x="9474" y="2263"/>
                    <a:pt x="9507" y="1863"/>
                    <a:pt x="9407" y="1429"/>
                  </a:cubicBezTo>
                  <a:cubicBezTo>
                    <a:pt x="9210" y="584"/>
                    <a:pt x="8441" y="0"/>
                    <a:pt x="7584" y="0"/>
                  </a:cubicBezTo>
                  <a:close/>
                  <a:moveTo>
                    <a:pt x="5638" y="4198"/>
                  </a:moveTo>
                  <a:lnTo>
                    <a:pt x="6438" y="4698"/>
                  </a:lnTo>
                  <a:lnTo>
                    <a:pt x="2569" y="11136"/>
                  </a:lnTo>
                  <a:lnTo>
                    <a:pt x="1768" y="10669"/>
                  </a:lnTo>
                  <a:lnTo>
                    <a:pt x="5638" y="4198"/>
                  </a:lnTo>
                  <a:close/>
                  <a:moveTo>
                    <a:pt x="5137" y="2330"/>
                  </a:moveTo>
                  <a:lnTo>
                    <a:pt x="0" y="10869"/>
                  </a:lnTo>
                  <a:lnTo>
                    <a:pt x="100" y="14372"/>
                  </a:lnTo>
                  <a:lnTo>
                    <a:pt x="3236" y="12804"/>
                  </a:lnTo>
                  <a:lnTo>
                    <a:pt x="8373" y="4264"/>
                  </a:lnTo>
                  <a:lnTo>
                    <a:pt x="5137" y="233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6"/>
            <p:cNvSpPr/>
            <p:nvPr/>
          </p:nvSpPr>
          <p:spPr>
            <a:xfrm>
              <a:off x="6076325" y="589200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5738" y="801"/>
                  </a:moveTo>
                  <a:cubicBezTo>
                    <a:pt x="5772" y="835"/>
                    <a:pt x="5805" y="868"/>
                    <a:pt x="5838" y="901"/>
                  </a:cubicBezTo>
                  <a:lnTo>
                    <a:pt x="7139" y="2169"/>
                  </a:lnTo>
                  <a:cubicBezTo>
                    <a:pt x="7139" y="2202"/>
                    <a:pt x="7173" y="2236"/>
                    <a:pt x="7206" y="2269"/>
                  </a:cubicBezTo>
                  <a:lnTo>
                    <a:pt x="5738" y="2269"/>
                  </a:lnTo>
                  <a:lnTo>
                    <a:pt x="5738" y="801"/>
                  </a:lnTo>
                  <a:close/>
                  <a:moveTo>
                    <a:pt x="2869" y="4571"/>
                  </a:moveTo>
                  <a:lnTo>
                    <a:pt x="1135" y="6305"/>
                  </a:lnTo>
                  <a:lnTo>
                    <a:pt x="2869" y="8006"/>
                  </a:lnTo>
                  <a:lnTo>
                    <a:pt x="3437" y="7439"/>
                  </a:lnTo>
                  <a:lnTo>
                    <a:pt x="2302" y="6305"/>
                  </a:lnTo>
                  <a:lnTo>
                    <a:pt x="3437" y="5138"/>
                  </a:lnTo>
                  <a:lnTo>
                    <a:pt x="2869" y="4571"/>
                  </a:lnTo>
                  <a:close/>
                  <a:moveTo>
                    <a:pt x="5171" y="4571"/>
                  </a:moveTo>
                  <a:lnTo>
                    <a:pt x="4604" y="5171"/>
                  </a:lnTo>
                  <a:lnTo>
                    <a:pt x="5738" y="6305"/>
                  </a:lnTo>
                  <a:lnTo>
                    <a:pt x="4604" y="7439"/>
                  </a:lnTo>
                  <a:lnTo>
                    <a:pt x="5171" y="8040"/>
                  </a:lnTo>
                  <a:lnTo>
                    <a:pt x="6906" y="6305"/>
                  </a:lnTo>
                  <a:lnTo>
                    <a:pt x="5171" y="4571"/>
                  </a:lnTo>
                  <a:close/>
                  <a:moveTo>
                    <a:pt x="5171" y="568"/>
                  </a:moveTo>
                  <a:lnTo>
                    <a:pt x="5171" y="2869"/>
                  </a:lnTo>
                  <a:lnTo>
                    <a:pt x="7439" y="2869"/>
                  </a:lnTo>
                  <a:cubicBezTo>
                    <a:pt x="7439" y="2903"/>
                    <a:pt x="7473" y="2969"/>
                    <a:pt x="7473" y="3003"/>
                  </a:cubicBezTo>
                  <a:lnTo>
                    <a:pt x="7473" y="8440"/>
                  </a:lnTo>
                  <a:cubicBezTo>
                    <a:pt x="7473" y="8540"/>
                    <a:pt x="7406" y="8607"/>
                    <a:pt x="7306" y="8607"/>
                  </a:cubicBezTo>
                  <a:lnTo>
                    <a:pt x="735" y="8607"/>
                  </a:lnTo>
                  <a:cubicBezTo>
                    <a:pt x="635" y="8607"/>
                    <a:pt x="568" y="8540"/>
                    <a:pt x="568" y="8440"/>
                  </a:cubicBezTo>
                  <a:lnTo>
                    <a:pt x="568" y="701"/>
                  </a:lnTo>
                  <a:cubicBezTo>
                    <a:pt x="568" y="634"/>
                    <a:pt x="635" y="568"/>
                    <a:pt x="735" y="568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lnTo>
                    <a:pt x="1" y="8440"/>
                  </a:lnTo>
                  <a:cubicBezTo>
                    <a:pt x="1" y="8840"/>
                    <a:pt x="334" y="9174"/>
                    <a:pt x="701" y="9174"/>
                  </a:cubicBezTo>
                  <a:lnTo>
                    <a:pt x="7306" y="9174"/>
                  </a:lnTo>
                  <a:cubicBezTo>
                    <a:pt x="7706" y="9174"/>
                    <a:pt x="8040" y="8840"/>
                    <a:pt x="8040" y="8440"/>
                  </a:cubicBezTo>
                  <a:lnTo>
                    <a:pt x="8040" y="3003"/>
                  </a:lnTo>
                  <a:cubicBezTo>
                    <a:pt x="8040" y="2602"/>
                    <a:pt x="7806" y="2069"/>
                    <a:pt x="7539" y="1769"/>
                  </a:cubicBezTo>
                  <a:lnTo>
                    <a:pt x="6239" y="501"/>
                  </a:lnTo>
                  <a:cubicBezTo>
                    <a:pt x="5972" y="201"/>
                    <a:pt x="5405" y="1"/>
                    <a:pt x="5038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6"/>
            <p:cNvSpPr/>
            <p:nvPr/>
          </p:nvSpPr>
          <p:spPr>
            <a:xfrm>
              <a:off x="5706900" y="3677925"/>
              <a:ext cx="263550" cy="197650"/>
            </a:xfrm>
            <a:custGeom>
              <a:rect b="b" l="l" r="r" t="t"/>
              <a:pathLst>
                <a:path extrusionOk="0" h="7906" w="10542">
                  <a:moveTo>
                    <a:pt x="3970" y="1301"/>
                  </a:moveTo>
                  <a:lnTo>
                    <a:pt x="7239" y="3936"/>
                  </a:lnTo>
                  <a:lnTo>
                    <a:pt x="3970" y="6572"/>
                  </a:lnTo>
                  <a:lnTo>
                    <a:pt x="3970" y="1301"/>
                  </a:lnTo>
                  <a:close/>
                  <a:moveTo>
                    <a:pt x="1969" y="0"/>
                  </a:moveTo>
                  <a:cubicBezTo>
                    <a:pt x="901" y="0"/>
                    <a:pt x="1" y="901"/>
                    <a:pt x="1" y="1968"/>
                  </a:cubicBezTo>
                  <a:lnTo>
                    <a:pt x="1" y="5938"/>
                  </a:lnTo>
                  <a:cubicBezTo>
                    <a:pt x="1" y="7005"/>
                    <a:pt x="901" y="7906"/>
                    <a:pt x="1969" y="7906"/>
                  </a:cubicBezTo>
                  <a:lnTo>
                    <a:pt x="8573" y="7906"/>
                  </a:lnTo>
                  <a:cubicBezTo>
                    <a:pt x="9641" y="7906"/>
                    <a:pt x="10541" y="7005"/>
                    <a:pt x="10541" y="5938"/>
                  </a:cubicBezTo>
                  <a:lnTo>
                    <a:pt x="10541" y="1968"/>
                  </a:lnTo>
                  <a:cubicBezTo>
                    <a:pt x="10541" y="901"/>
                    <a:pt x="9641" y="0"/>
                    <a:pt x="857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6"/>
            <p:cNvSpPr/>
            <p:nvPr/>
          </p:nvSpPr>
          <p:spPr>
            <a:xfrm>
              <a:off x="5378325" y="5274900"/>
              <a:ext cx="139300" cy="139275"/>
            </a:xfrm>
            <a:custGeom>
              <a:rect b="b" l="l" r="r" t="t"/>
              <a:pathLst>
                <a:path extrusionOk="0" h="5571" w="5572">
                  <a:moveTo>
                    <a:pt x="4371" y="0"/>
                  </a:moveTo>
                  <a:lnTo>
                    <a:pt x="4004" y="334"/>
                  </a:lnTo>
                  <a:lnTo>
                    <a:pt x="5238" y="1568"/>
                  </a:lnTo>
                  <a:lnTo>
                    <a:pt x="5571" y="1201"/>
                  </a:lnTo>
                  <a:lnTo>
                    <a:pt x="4371" y="0"/>
                  </a:lnTo>
                  <a:close/>
                  <a:moveTo>
                    <a:pt x="3670" y="701"/>
                  </a:moveTo>
                  <a:lnTo>
                    <a:pt x="1735" y="868"/>
                  </a:lnTo>
                  <a:cubicBezTo>
                    <a:pt x="1735" y="2435"/>
                    <a:pt x="1" y="4704"/>
                    <a:pt x="1" y="4704"/>
                  </a:cubicBezTo>
                  <a:lnTo>
                    <a:pt x="301" y="5004"/>
                  </a:lnTo>
                  <a:lnTo>
                    <a:pt x="1769" y="3503"/>
                  </a:lnTo>
                  <a:cubicBezTo>
                    <a:pt x="1769" y="3436"/>
                    <a:pt x="1735" y="3369"/>
                    <a:pt x="1735" y="3303"/>
                  </a:cubicBezTo>
                  <a:cubicBezTo>
                    <a:pt x="1735" y="3036"/>
                    <a:pt x="1969" y="2802"/>
                    <a:pt x="2269" y="2802"/>
                  </a:cubicBezTo>
                  <a:cubicBezTo>
                    <a:pt x="2569" y="2802"/>
                    <a:pt x="2803" y="3036"/>
                    <a:pt x="2803" y="3303"/>
                  </a:cubicBezTo>
                  <a:cubicBezTo>
                    <a:pt x="2803" y="3603"/>
                    <a:pt x="2569" y="3836"/>
                    <a:pt x="2269" y="3836"/>
                  </a:cubicBezTo>
                  <a:cubicBezTo>
                    <a:pt x="2202" y="3836"/>
                    <a:pt x="2136" y="3836"/>
                    <a:pt x="2069" y="3803"/>
                  </a:cubicBezTo>
                  <a:lnTo>
                    <a:pt x="601" y="5271"/>
                  </a:lnTo>
                  <a:lnTo>
                    <a:pt x="868" y="5571"/>
                  </a:lnTo>
                  <a:cubicBezTo>
                    <a:pt x="868" y="5571"/>
                    <a:pt x="3136" y="3836"/>
                    <a:pt x="4704" y="3836"/>
                  </a:cubicBezTo>
                  <a:lnTo>
                    <a:pt x="4871" y="1902"/>
                  </a:lnTo>
                  <a:lnTo>
                    <a:pt x="3670" y="70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6"/>
            <p:cNvSpPr/>
            <p:nvPr/>
          </p:nvSpPr>
          <p:spPr>
            <a:xfrm>
              <a:off x="5614325" y="5110600"/>
              <a:ext cx="186000" cy="179325"/>
            </a:xfrm>
            <a:custGeom>
              <a:rect b="b" l="l" r="r" t="t"/>
              <a:pathLst>
                <a:path extrusionOk="0" h="7173" w="7440">
                  <a:moveTo>
                    <a:pt x="3737" y="1"/>
                  </a:moveTo>
                  <a:cubicBezTo>
                    <a:pt x="1735" y="1"/>
                    <a:pt x="2136" y="1936"/>
                    <a:pt x="2136" y="2236"/>
                  </a:cubicBezTo>
                  <a:cubicBezTo>
                    <a:pt x="1836" y="2503"/>
                    <a:pt x="2036" y="3270"/>
                    <a:pt x="2336" y="3270"/>
                  </a:cubicBezTo>
                  <a:cubicBezTo>
                    <a:pt x="2469" y="3970"/>
                    <a:pt x="3003" y="4504"/>
                    <a:pt x="3003" y="4504"/>
                  </a:cubicBezTo>
                  <a:cubicBezTo>
                    <a:pt x="3003" y="4504"/>
                    <a:pt x="3003" y="5005"/>
                    <a:pt x="2803" y="5038"/>
                  </a:cubicBezTo>
                  <a:cubicBezTo>
                    <a:pt x="2236" y="5138"/>
                    <a:pt x="1" y="6105"/>
                    <a:pt x="1" y="7173"/>
                  </a:cubicBezTo>
                  <a:lnTo>
                    <a:pt x="7440" y="7173"/>
                  </a:lnTo>
                  <a:cubicBezTo>
                    <a:pt x="7440" y="6105"/>
                    <a:pt x="5238" y="5138"/>
                    <a:pt x="4638" y="5038"/>
                  </a:cubicBezTo>
                  <a:cubicBezTo>
                    <a:pt x="4471" y="5005"/>
                    <a:pt x="4471" y="4504"/>
                    <a:pt x="4471" y="4504"/>
                  </a:cubicBezTo>
                  <a:cubicBezTo>
                    <a:pt x="4471" y="4504"/>
                    <a:pt x="5004" y="3970"/>
                    <a:pt x="5105" y="3270"/>
                  </a:cubicBezTo>
                  <a:cubicBezTo>
                    <a:pt x="5438" y="3270"/>
                    <a:pt x="5638" y="2503"/>
                    <a:pt x="5305" y="2236"/>
                  </a:cubicBezTo>
                  <a:cubicBezTo>
                    <a:pt x="5338" y="1936"/>
                    <a:pt x="5705" y="1"/>
                    <a:pt x="3737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6"/>
            <p:cNvSpPr/>
            <p:nvPr/>
          </p:nvSpPr>
          <p:spPr>
            <a:xfrm>
              <a:off x="5051425" y="5419175"/>
              <a:ext cx="174325" cy="174300"/>
            </a:xfrm>
            <a:custGeom>
              <a:rect b="b" l="l" r="r" t="t"/>
              <a:pathLst>
                <a:path extrusionOk="0" h="6972" w="6973">
                  <a:moveTo>
                    <a:pt x="2202" y="767"/>
                  </a:moveTo>
                  <a:lnTo>
                    <a:pt x="2202" y="767"/>
                  </a:lnTo>
                  <a:cubicBezTo>
                    <a:pt x="1969" y="1068"/>
                    <a:pt x="1769" y="1434"/>
                    <a:pt x="1635" y="1868"/>
                  </a:cubicBezTo>
                  <a:lnTo>
                    <a:pt x="935" y="1868"/>
                  </a:lnTo>
                  <a:cubicBezTo>
                    <a:pt x="1068" y="1701"/>
                    <a:pt x="1202" y="1501"/>
                    <a:pt x="1368" y="1368"/>
                  </a:cubicBezTo>
                  <a:cubicBezTo>
                    <a:pt x="1602" y="1101"/>
                    <a:pt x="1869" y="934"/>
                    <a:pt x="2202" y="767"/>
                  </a:cubicBezTo>
                  <a:close/>
                  <a:moveTo>
                    <a:pt x="3270" y="500"/>
                  </a:moveTo>
                  <a:lnTo>
                    <a:pt x="3270" y="1868"/>
                  </a:lnTo>
                  <a:lnTo>
                    <a:pt x="2136" y="1868"/>
                  </a:lnTo>
                  <a:cubicBezTo>
                    <a:pt x="2202" y="1668"/>
                    <a:pt x="2302" y="1468"/>
                    <a:pt x="2403" y="1268"/>
                  </a:cubicBezTo>
                  <a:cubicBezTo>
                    <a:pt x="2569" y="1001"/>
                    <a:pt x="2769" y="801"/>
                    <a:pt x="2936" y="667"/>
                  </a:cubicBezTo>
                  <a:cubicBezTo>
                    <a:pt x="3070" y="601"/>
                    <a:pt x="3170" y="534"/>
                    <a:pt x="3270" y="500"/>
                  </a:cubicBezTo>
                  <a:close/>
                  <a:moveTo>
                    <a:pt x="3737" y="500"/>
                  </a:moveTo>
                  <a:cubicBezTo>
                    <a:pt x="3837" y="534"/>
                    <a:pt x="3937" y="601"/>
                    <a:pt x="4037" y="667"/>
                  </a:cubicBezTo>
                  <a:cubicBezTo>
                    <a:pt x="4237" y="801"/>
                    <a:pt x="4437" y="1001"/>
                    <a:pt x="4571" y="1268"/>
                  </a:cubicBezTo>
                  <a:cubicBezTo>
                    <a:pt x="4671" y="1434"/>
                    <a:pt x="4771" y="1635"/>
                    <a:pt x="4838" y="1868"/>
                  </a:cubicBezTo>
                  <a:lnTo>
                    <a:pt x="3737" y="1868"/>
                  </a:lnTo>
                  <a:lnTo>
                    <a:pt x="3737" y="500"/>
                  </a:lnTo>
                  <a:close/>
                  <a:moveTo>
                    <a:pt x="4804" y="767"/>
                  </a:moveTo>
                  <a:lnTo>
                    <a:pt x="4804" y="767"/>
                  </a:lnTo>
                  <a:cubicBezTo>
                    <a:pt x="5104" y="901"/>
                    <a:pt x="5371" y="1101"/>
                    <a:pt x="5638" y="1368"/>
                  </a:cubicBezTo>
                  <a:cubicBezTo>
                    <a:pt x="5772" y="1501"/>
                    <a:pt x="5938" y="1701"/>
                    <a:pt x="6038" y="1868"/>
                  </a:cubicBezTo>
                  <a:lnTo>
                    <a:pt x="5338" y="1868"/>
                  </a:lnTo>
                  <a:cubicBezTo>
                    <a:pt x="5205" y="1434"/>
                    <a:pt x="5038" y="1068"/>
                    <a:pt x="4804" y="767"/>
                  </a:cubicBezTo>
                  <a:close/>
                  <a:moveTo>
                    <a:pt x="1535" y="2335"/>
                  </a:moveTo>
                  <a:cubicBezTo>
                    <a:pt x="1469" y="2635"/>
                    <a:pt x="1435" y="2936"/>
                    <a:pt x="1402" y="3269"/>
                  </a:cubicBezTo>
                  <a:lnTo>
                    <a:pt x="501" y="3269"/>
                  </a:lnTo>
                  <a:cubicBezTo>
                    <a:pt x="501" y="2936"/>
                    <a:pt x="601" y="2635"/>
                    <a:pt x="701" y="2335"/>
                  </a:cubicBezTo>
                  <a:close/>
                  <a:moveTo>
                    <a:pt x="3270" y="2335"/>
                  </a:moveTo>
                  <a:lnTo>
                    <a:pt x="3270" y="3269"/>
                  </a:lnTo>
                  <a:lnTo>
                    <a:pt x="1869" y="3269"/>
                  </a:lnTo>
                  <a:cubicBezTo>
                    <a:pt x="1902" y="2936"/>
                    <a:pt x="1936" y="2635"/>
                    <a:pt x="2002" y="2335"/>
                  </a:cubicBezTo>
                  <a:close/>
                  <a:moveTo>
                    <a:pt x="5004" y="2335"/>
                  </a:moveTo>
                  <a:cubicBezTo>
                    <a:pt x="5071" y="2635"/>
                    <a:pt x="5104" y="2936"/>
                    <a:pt x="5104" y="3269"/>
                  </a:cubicBezTo>
                  <a:lnTo>
                    <a:pt x="3737" y="3269"/>
                  </a:lnTo>
                  <a:lnTo>
                    <a:pt x="3737" y="2335"/>
                  </a:lnTo>
                  <a:close/>
                  <a:moveTo>
                    <a:pt x="6272" y="2335"/>
                  </a:moveTo>
                  <a:cubicBezTo>
                    <a:pt x="6405" y="2635"/>
                    <a:pt x="6472" y="2936"/>
                    <a:pt x="6505" y="3269"/>
                  </a:cubicBezTo>
                  <a:lnTo>
                    <a:pt x="5571" y="3269"/>
                  </a:lnTo>
                  <a:cubicBezTo>
                    <a:pt x="5571" y="2936"/>
                    <a:pt x="5538" y="2635"/>
                    <a:pt x="5471" y="2335"/>
                  </a:cubicBezTo>
                  <a:close/>
                  <a:moveTo>
                    <a:pt x="1402" y="3736"/>
                  </a:moveTo>
                  <a:cubicBezTo>
                    <a:pt x="1435" y="4070"/>
                    <a:pt x="1469" y="4370"/>
                    <a:pt x="1535" y="4670"/>
                  </a:cubicBezTo>
                  <a:lnTo>
                    <a:pt x="701" y="4670"/>
                  </a:lnTo>
                  <a:cubicBezTo>
                    <a:pt x="568" y="4370"/>
                    <a:pt x="501" y="4036"/>
                    <a:pt x="501" y="3736"/>
                  </a:cubicBezTo>
                  <a:close/>
                  <a:moveTo>
                    <a:pt x="3270" y="3736"/>
                  </a:moveTo>
                  <a:lnTo>
                    <a:pt x="3270" y="4670"/>
                  </a:lnTo>
                  <a:lnTo>
                    <a:pt x="2002" y="4670"/>
                  </a:lnTo>
                  <a:cubicBezTo>
                    <a:pt x="1936" y="4370"/>
                    <a:pt x="1902" y="4036"/>
                    <a:pt x="1869" y="3736"/>
                  </a:cubicBezTo>
                  <a:close/>
                  <a:moveTo>
                    <a:pt x="5104" y="3736"/>
                  </a:moveTo>
                  <a:cubicBezTo>
                    <a:pt x="5104" y="4036"/>
                    <a:pt x="5071" y="4370"/>
                    <a:pt x="5004" y="4670"/>
                  </a:cubicBezTo>
                  <a:lnTo>
                    <a:pt x="3737" y="4670"/>
                  </a:lnTo>
                  <a:lnTo>
                    <a:pt x="3737" y="3736"/>
                  </a:lnTo>
                  <a:close/>
                  <a:moveTo>
                    <a:pt x="6505" y="3736"/>
                  </a:moveTo>
                  <a:cubicBezTo>
                    <a:pt x="6472" y="4036"/>
                    <a:pt x="6405" y="4370"/>
                    <a:pt x="6272" y="4670"/>
                  </a:cubicBezTo>
                  <a:lnTo>
                    <a:pt x="5471" y="4670"/>
                  </a:lnTo>
                  <a:cubicBezTo>
                    <a:pt x="5538" y="4370"/>
                    <a:pt x="5571" y="4070"/>
                    <a:pt x="5571" y="3736"/>
                  </a:cubicBezTo>
                  <a:close/>
                  <a:moveTo>
                    <a:pt x="6038" y="5104"/>
                  </a:moveTo>
                  <a:cubicBezTo>
                    <a:pt x="5938" y="5304"/>
                    <a:pt x="5772" y="5471"/>
                    <a:pt x="5638" y="5637"/>
                  </a:cubicBezTo>
                  <a:cubicBezTo>
                    <a:pt x="5371" y="5871"/>
                    <a:pt x="5104" y="6071"/>
                    <a:pt x="4804" y="6205"/>
                  </a:cubicBezTo>
                  <a:cubicBezTo>
                    <a:pt x="5038" y="5904"/>
                    <a:pt x="5205" y="5537"/>
                    <a:pt x="5338" y="5104"/>
                  </a:cubicBezTo>
                  <a:close/>
                  <a:moveTo>
                    <a:pt x="1635" y="5137"/>
                  </a:moveTo>
                  <a:cubicBezTo>
                    <a:pt x="1769" y="5537"/>
                    <a:pt x="1969" y="5938"/>
                    <a:pt x="2202" y="6238"/>
                  </a:cubicBezTo>
                  <a:cubicBezTo>
                    <a:pt x="1869" y="6071"/>
                    <a:pt x="1602" y="5871"/>
                    <a:pt x="1368" y="5637"/>
                  </a:cubicBezTo>
                  <a:cubicBezTo>
                    <a:pt x="1202" y="5471"/>
                    <a:pt x="1068" y="5304"/>
                    <a:pt x="935" y="5137"/>
                  </a:cubicBezTo>
                  <a:close/>
                  <a:moveTo>
                    <a:pt x="3270" y="5137"/>
                  </a:moveTo>
                  <a:lnTo>
                    <a:pt x="3270" y="6471"/>
                  </a:lnTo>
                  <a:cubicBezTo>
                    <a:pt x="3170" y="6438"/>
                    <a:pt x="3036" y="6405"/>
                    <a:pt x="2936" y="6338"/>
                  </a:cubicBezTo>
                  <a:cubicBezTo>
                    <a:pt x="2769" y="6205"/>
                    <a:pt x="2569" y="5971"/>
                    <a:pt x="2403" y="5738"/>
                  </a:cubicBezTo>
                  <a:cubicBezTo>
                    <a:pt x="2302" y="5537"/>
                    <a:pt x="2202" y="5337"/>
                    <a:pt x="2136" y="5137"/>
                  </a:cubicBezTo>
                  <a:close/>
                  <a:moveTo>
                    <a:pt x="4871" y="5104"/>
                  </a:moveTo>
                  <a:cubicBezTo>
                    <a:pt x="4771" y="5337"/>
                    <a:pt x="4671" y="5537"/>
                    <a:pt x="4571" y="5738"/>
                  </a:cubicBezTo>
                  <a:cubicBezTo>
                    <a:pt x="4437" y="5971"/>
                    <a:pt x="4237" y="6205"/>
                    <a:pt x="4037" y="6338"/>
                  </a:cubicBezTo>
                  <a:cubicBezTo>
                    <a:pt x="3937" y="6405"/>
                    <a:pt x="3837" y="6438"/>
                    <a:pt x="3737" y="6471"/>
                  </a:cubicBezTo>
                  <a:lnTo>
                    <a:pt x="3737" y="5104"/>
                  </a:lnTo>
                  <a:close/>
                  <a:moveTo>
                    <a:pt x="3503" y="0"/>
                  </a:moveTo>
                  <a:cubicBezTo>
                    <a:pt x="1569" y="0"/>
                    <a:pt x="1" y="1568"/>
                    <a:pt x="1" y="3503"/>
                  </a:cubicBezTo>
                  <a:cubicBezTo>
                    <a:pt x="1" y="5437"/>
                    <a:pt x="1569" y="6972"/>
                    <a:pt x="3503" y="6972"/>
                  </a:cubicBezTo>
                  <a:cubicBezTo>
                    <a:pt x="5438" y="6972"/>
                    <a:pt x="6972" y="5437"/>
                    <a:pt x="6972" y="3503"/>
                  </a:cubicBezTo>
                  <a:cubicBezTo>
                    <a:pt x="6972" y="1568"/>
                    <a:pt x="5405" y="0"/>
                    <a:pt x="3503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6"/>
            <p:cNvSpPr/>
            <p:nvPr/>
          </p:nvSpPr>
          <p:spPr>
            <a:xfrm>
              <a:off x="5568475" y="4329225"/>
              <a:ext cx="145125" cy="155125"/>
            </a:xfrm>
            <a:custGeom>
              <a:rect b="b" l="l" r="r" t="t"/>
              <a:pathLst>
                <a:path extrusionOk="0" h="6205" w="5805">
                  <a:moveTo>
                    <a:pt x="1568" y="1935"/>
                  </a:moveTo>
                  <a:lnTo>
                    <a:pt x="1568" y="2335"/>
                  </a:lnTo>
                  <a:lnTo>
                    <a:pt x="4270" y="2335"/>
                  </a:lnTo>
                  <a:lnTo>
                    <a:pt x="4270" y="1935"/>
                  </a:lnTo>
                  <a:close/>
                  <a:moveTo>
                    <a:pt x="1568" y="2736"/>
                  </a:moveTo>
                  <a:lnTo>
                    <a:pt x="1568" y="3102"/>
                  </a:lnTo>
                  <a:lnTo>
                    <a:pt x="4270" y="3102"/>
                  </a:lnTo>
                  <a:lnTo>
                    <a:pt x="4270" y="2736"/>
                  </a:lnTo>
                  <a:close/>
                  <a:moveTo>
                    <a:pt x="1568" y="3503"/>
                  </a:moveTo>
                  <a:lnTo>
                    <a:pt x="1568" y="3870"/>
                  </a:lnTo>
                  <a:lnTo>
                    <a:pt x="4270" y="3870"/>
                  </a:lnTo>
                  <a:lnTo>
                    <a:pt x="4270" y="3503"/>
                  </a:lnTo>
                  <a:close/>
                  <a:moveTo>
                    <a:pt x="1568" y="4270"/>
                  </a:moveTo>
                  <a:lnTo>
                    <a:pt x="1568" y="4670"/>
                  </a:lnTo>
                  <a:lnTo>
                    <a:pt x="4270" y="4670"/>
                  </a:lnTo>
                  <a:lnTo>
                    <a:pt x="4270" y="4270"/>
                  </a:lnTo>
                  <a:close/>
                  <a:moveTo>
                    <a:pt x="5037" y="801"/>
                  </a:moveTo>
                  <a:lnTo>
                    <a:pt x="5037" y="5437"/>
                  </a:lnTo>
                  <a:lnTo>
                    <a:pt x="767" y="5437"/>
                  </a:lnTo>
                  <a:lnTo>
                    <a:pt x="767" y="801"/>
                  </a:lnTo>
                  <a:close/>
                  <a:moveTo>
                    <a:pt x="601" y="0"/>
                  </a:moveTo>
                  <a:cubicBezTo>
                    <a:pt x="267" y="0"/>
                    <a:pt x="0" y="267"/>
                    <a:pt x="0" y="601"/>
                  </a:cubicBezTo>
                  <a:lnTo>
                    <a:pt x="0" y="5638"/>
                  </a:lnTo>
                  <a:cubicBezTo>
                    <a:pt x="0" y="5938"/>
                    <a:pt x="267" y="6205"/>
                    <a:pt x="601" y="6205"/>
                  </a:cubicBezTo>
                  <a:lnTo>
                    <a:pt x="5237" y="6205"/>
                  </a:lnTo>
                  <a:cubicBezTo>
                    <a:pt x="5538" y="6205"/>
                    <a:pt x="5804" y="5938"/>
                    <a:pt x="5804" y="5638"/>
                  </a:cubicBezTo>
                  <a:lnTo>
                    <a:pt x="5804" y="601"/>
                  </a:lnTo>
                  <a:cubicBezTo>
                    <a:pt x="5804" y="267"/>
                    <a:pt x="5538" y="0"/>
                    <a:pt x="523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6"/>
            <p:cNvSpPr/>
            <p:nvPr/>
          </p:nvSpPr>
          <p:spPr>
            <a:xfrm>
              <a:off x="5686875" y="3407725"/>
              <a:ext cx="160150" cy="175150"/>
            </a:xfrm>
            <a:custGeom>
              <a:rect b="b" l="l" r="r" t="t"/>
              <a:pathLst>
                <a:path extrusionOk="0" h="7006" w="6406">
                  <a:moveTo>
                    <a:pt x="4571" y="1"/>
                  </a:moveTo>
                  <a:cubicBezTo>
                    <a:pt x="3403" y="1935"/>
                    <a:pt x="2503" y="968"/>
                    <a:pt x="1168" y="2369"/>
                  </a:cubicBezTo>
                  <a:cubicBezTo>
                    <a:pt x="1" y="3570"/>
                    <a:pt x="401" y="5037"/>
                    <a:pt x="1402" y="5538"/>
                  </a:cubicBezTo>
                  <a:cubicBezTo>
                    <a:pt x="2369" y="5037"/>
                    <a:pt x="3370" y="3903"/>
                    <a:pt x="4104" y="2302"/>
                  </a:cubicBezTo>
                  <a:lnTo>
                    <a:pt x="4104" y="2302"/>
                  </a:lnTo>
                  <a:cubicBezTo>
                    <a:pt x="4104" y="2303"/>
                    <a:pt x="4771" y="4337"/>
                    <a:pt x="2736" y="6305"/>
                  </a:cubicBezTo>
                  <a:cubicBezTo>
                    <a:pt x="3057" y="6679"/>
                    <a:pt x="3445" y="6851"/>
                    <a:pt x="3842" y="6851"/>
                  </a:cubicBezTo>
                  <a:cubicBezTo>
                    <a:pt x="4685" y="6851"/>
                    <a:pt x="5565" y="6074"/>
                    <a:pt x="5905" y="4804"/>
                  </a:cubicBezTo>
                  <a:cubicBezTo>
                    <a:pt x="6406" y="2803"/>
                    <a:pt x="5071" y="734"/>
                    <a:pt x="4571" y="1"/>
                  </a:cubicBezTo>
                  <a:close/>
                  <a:moveTo>
                    <a:pt x="3937" y="3470"/>
                  </a:moveTo>
                  <a:cubicBezTo>
                    <a:pt x="2536" y="5971"/>
                    <a:pt x="501" y="6572"/>
                    <a:pt x="335" y="6605"/>
                  </a:cubicBezTo>
                  <a:cubicBezTo>
                    <a:pt x="335" y="6639"/>
                    <a:pt x="368" y="7006"/>
                    <a:pt x="835" y="7006"/>
                  </a:cubicBezTo>
                  <a:cubicBezTo>
                    <a:pt x="1202" y="7006"/>
                    <a:pt x="3003" y="6038"/>
                    <a:pt x="3937" y="347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6"/>
            <p:cNvSpPr/>
            <p:nvPr/>
          </p:nvSpPr>
          <p:spPr>
            <a:xfrm>
              <a:off x="5478400" y="4617750"/>
              <a:ext cx="162650" cy="162650"/>
            </a:xfrm>
            <a:custGeom>
              <a:rect b="b" l="l" r="r" t="t"/>
              <a:pathLst>
                <a:path extrusionOk="0" h="6506" w="6506">
                  <a:moveTo>
                    <a:pt x="3270" y="1"/>
                  </a:moveTo>
                  <a:cubicBezTo>
                    <a:pt x="2869" y="1"/>
                    <a:pt x="2502" y="68"/>
                    <a:pt x="2169" y="168"/>
                  </a:cubicBezTo>
                  <a:lnTo>
                    <a:pt x="4471" y="2503"/>
                  </a:lnTo>
                  <a:lnTo>
                    <a:pt x="4471" y="234"/>
                  </a:lnTo>
                  <a:cubicBezTo>
                    <a:pt x="4104" y="68"/>
                    <a:pt x="3703" y="1"/>
                    <a:pt x="3270" y="1"/>
                  </a:cubicBezTo>
                  <a:close/>
                  <a:moveTo>
                    <a:pt x="1702" y="401"/>
                  </a:moveTo>
                  <a:cubicBezTo>
                    <a:pt x="701" y="935"/>
                    <a:pt x="1" y="2002"/>
                    <a:pt x="1" y="3236"/>
                  </a:cubicBezTo>
                  <a:cubicBezTo>
                    <a:pt x="1" y="3503"/>
                    <a:pt x="34" y="3770"/>
                    <a:pt x="101" y="4037"/>
                  </a:cubicBezTo>
                  <a:lnTo>
                    <a:pt x="2736" y="1402"/>
                  </a:lnTo>
                  <a:lnTo>
                    <a:pt x="1702" y="401"/>
                  </a:lnTo>
                  <a:close/>
                  <a:moveTo>
                    <a:pt x="4904" y="434"/>
                  </a:moveTo>
                  <a:lnTo>
                    <a:pt x="4904" y="4471"/>
                  </a:lnTo>
                  <a:lnTo>
                    <a:pt x="6272" y="4471"/>
                  </a:lnTo>
                  <a:cubicBezTo>
                    <a:pt x="6439" y="4070"/>
                    <a:pt x="6505" y="3670"/>
                    <a:pt x="6505" y="3236"/>
                  </a:cubicBezTo>
                  <a:cubicBezTo>
                    <a:pt x="6505" y="2036"/>
                    <a:pt x="5872" y="1002"/>
                    <a:pt x="4904" y="434"/>
                  </a:cubicBezTo>
                  <a:close/>
                  <a:moveTo>
                    <a:pt x="1635" y="3170"/>
                  </a:moveTo>
                  <a:lnTo>
                    <a:pt x="301" y="4537"/>
                  </a:lnTo>
                  <a:cubicBezTo>
                    <a:pt x="568" y="5171"/>
                    <a:pt x="1035" y="5705"/>
                    <a:pt x="1635" y="6072"/>
                  </a:cubicBezTo>
                  <a:lnTo>
                    <a:pt x="1635" y="3170"/>
                  </a:lnTo>
                  <a:close/>
                  <a:moveTo>
                    <a:pt x="2035" y="4871"/>
                  </a:moveTo>
                  <a:lnTo>
                    <a:pt x="2035" y="6272"/>
                  </a:lnTo>
                  <a:cubicBezTo>
                    <a:pt x="2436" y="6405"/>
                    <a:pt x="2836" y="6505"/>
                    <a:pt x="3270" y="6505"/>
                  </a:cubicBezTo>
                  <a:cubicBezTo>
                    <a:pt x="4471" y="6505"/>
                    <a:pt x="5505" y="5838"/>
                    <a:pt x="6072" y="487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6"/>
            <p:cNvSpPr/>
            <p:nvPr/>
          </p:nvSpPr>
          <p:spPr>
            <a:xfrm>
              <a:off x="5197375" y="5055575"/>
              <a:ext cx="151800" cy="132625"/>
            </a:xfrm>
            <a:custGeom>
              <a:rect b="b" l="l" r="r" t="t"/>
              <a:pathLst>
                <a:path extrusionOk="0" h="5305" w="6072">
                  <a:moveTo>
                    <a:pt x="1535" y="0"/>
                  </a:moveTo>
                  <a:lnTo>
                    <a:pt x="1535" y="768"/>
                  </a:lnTo>
                  <a:lnTo>
                    <a:pt x="4537" y="768"/>
                  </a:lnTo>
                  <a:lnTo>
                    <a:pt x="4537" y="0"/>
                  </a:lnTo>
                  <a:close/>
                  <a:moveTo>
                    <a:pt x="5504" y="1435"/>
                  </a:moveTo>
                  <a:cubicBezTo>
                    <a:pt x="5638" y="1435"/>
                    <a:pt x="5771" y="1568"/>
                    <a:pt x="5771" y="1735"/>
                  </a:cubicBezTo>
                  <a:cubicBezTo>
                    <a:pt x="5771" y="1868"/>
                    <a:pt x="5671" y="2002"/>
                    <a:pt x="5504" y="2002"/>
                  </a:cubicBezTo>
                  <a:cubicBezTo>
                    <a:pt x="5337" y="2002"/>
                    <a:pt x="5237" y="1868"/>
                    <a:pt x="5237" y="1735"/>
                  </a:cubicBezTo>
                  <a:cubicBezTo>
                    <a:pt x="5237" y="1568"/>
                    <a:pt x="5337" y="1435"/>
                    <a:pt x="5504" y="1435"/>
                  </a:cubicBezTo>
                  <a:close/>
                  <a:moveTo>
                    <a:pt x="4170" y="3036"/>
                  </a:moveTo>
                  <a:lnTo>
                    <a:pt x="4170" y="4937"/>
                  </a:lnTo>
                  <a:lnTo>
                    <a:pt x="1902" y="4937"/>
                  </a:lnTo>
                  <a:lnTo>
                    <a:pt x="1902" y="3036"/>
                  </a:lnTo>
                  <a:close/>
                  <a:moveTo>
                    <a:pt x="401" y="1168"/>
                  </a:moveTo>
                  <a:cubicBezTo>
                    <a:pt x="167" y="1168"/>
                    <a:pt x="0" y="1335"/>
                    <a:pt x="0" y="1535"/>
                  </a:cubicBezTo>
                  <a:lnTo>
                    <a:pt x="0" y="3436"/>
                  </a:lnTo>
                  <a:cubicBezTo>
                    <a:pt x="0" y="3636"/>
                    <a:pt x="167" y="3803"/>
                    <a:pt x="401" y="3803"/>
                  </a:cubicBezTo>
                  <a:lnTo>
                    <a:pt x="1535" y="3803"/>
                  </a:lnTo>
                  <a:lnTo>
                    <a:pt x="1535" y="5304"/>
                  </a:lnTo>
                  <a:lnTo>
                    <a:pt x="4537" y="5304"/>
                  </a:lnTo>
                  <a:lnTo>
                    <a:pt x="4537" y="3803"/>
                  </a:lnTo>
                  <a:lnTo>
                    <a:pt x="5671" y="3803"/>
                  </a:lnTo>
                  <a:cubicBezTo>
                    <a:pt x="5905" y="3803"/>
                    <a:pt x="6071" y="3636"/>
                    <a:pt x="6071" y="3436"/>
                  </a:cubicBezTo>
                  <a:lnTo>
                    <a:pt x="6071" y="1535"/>
                  </a:lnTo>
                  <a:cubicBezTo>
                    <a:pt x="6071" y="1335"/>
                    <a:pt x="5905" y="1168"/>
                    <a:pt x="5704" y="116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6"/>
            <p:cNvSpPr/>
            <p:nvPr/>
          </p:nvSpPr>
          <p:spPr>
            <a:xfrm>
              <a:off x="5430025" y="4932975"/>
              <a:ext cx="151800" cy="150975"/>
            </a:xfrm>
            <a:custGeom>
              <a:rect b="b" l="l" r="r" t="t"/>
              <a:pathLst>
                <a:path extrusionOk="0" h="6039" w="6072">
                  <a:moveTo>
                    <a:pt x="2670" y="1"/>
                  </a:moveTo>
                  <a:cubicBezTo>
                    <a:pt x="1602" y="134"/>
                    <a:pt x="735" y="801"/>
                    <a:pt x="301" y="1702"/>
                  </a:cubicBezTo>
                  <a:lnTo>
                    <a:pt x="1369" y="2069"/>
                  </a:lnTo>
                  <a:cubicBezTo>
                    <a:pt x="1635" y="1602"/>
                    <a:pt x="2102" y="1268"/>
                    <a:pt x="2670" y="1135"/>
                  </a:cubicBezTo>
                  <a:lnTo>
                    <a:pt x="2670" y="1"/>
                  </a:lnTo>
                  <a:close/>
                  <a:moveTo>
                    <a:pt x="3403" y="1"/>
                  </a:moveTo>
                  <a:lnTo>
                    <a:pt x="3403" y="1135"/>
                  </a:lnTo>
                  <a:cubicBezTo>
                    <a:pt x="3970" y="1268"/>
                    <a:pt x="4404" y="1602"/>
                    <a:pt x="4671" y="2069"/>
                  </a:cubicBezTo>
                  <a:lnTo>
                    <a:pt x="5772" y="1702"/>
                  </a:lnTo>
                  <a:cubicBezTo>
                    <a:pt x="5338" y="801"/>
                    <a:pt x="4471" y="134"/>
                    <a:pt x="3403" y="1"/>
                  </a:cubicBezTo>
                  <a:close/>
                  <a:moveTo>
                    <a:pt x="6005" y="2436"/>
                  </a:moveTo>
                  <a:lnTo>
                    <a:pt x="4938" y="2803"/>
                  </a:lnTo>
                  <a:cubicBezTo>
                    <a:pt x="4938" y="2870"/>
                    <a:pt x="4938" y="2936"/>
                    <a:pt x="4938" y="3003"/>
                  </a:cubicBezTo>
                  <a:cubicBezTo>
                    <a:pt x="4938" y="3503"/>
                    <a:pt x="4738" y="3937"/>
                    <a:pt x="4437" y="4271"/>
                  </a:cubicBezTo>
                  <a:lnTo>
                    <a:pt x="5105" y="5205"/>
                  </a:lnTo>
                  <a:cubicBezTo>
                    <a:pt x="5705" y="4671"/>
                    <a:pt x="6072" y="3870"/>
                    <a:pt x="6072" y="3003"/>
                  </a:cubicBezTo>
                  <a:cubicBezTo>
                    <a:pt x="6072" y="2803"/>
                    <a:pt x="6072" y="2636"/>
                    <a:pt x="6005" y="2436"/>
                  </a:cubicBezTo>
                  <a:close/>
                  <a:moveTo>
                    <a:pt x="68" y="2436"/>
                  </a:moveTo>
                  <a:cubicBezTo>
                    <a:pt x="34" y="2636"/>
                    <a:pt x="1" y="2803"/>
                    <a:pt x="1" y="3003"/>
                  </a:cubicBezTo>
                  <a:cubicBezTo>
                    <a:pt x="1" y="3870"/>
                    <a:pt x="368" y="4671"/>
                    <a:pt x="968" y="5238"/>
                  </a:cubicBezTo>
                  <a:lnTo>
                    <a:pt x="1635" y="4304"/>
                  </a:lnTo>
                  <a:cubicBezTo>
                    <a:pt x="1335" y="3937"/>
                    <a:pt x="1135" y="3503"/>
                    <a:pt x="1135" y="3003"/>
                  </a:cubicBezTo>
                  <a:cubicBezTo>
                    <a:pt x="1135" y="2936"/>
                    <a:pt x="1135" y="2870"/>
                    <a:pt x="1135" y="2803"/>
                  </a:cubicBezTo>
                  <a:lnTo>
                    <a:pt x="68" y="2436"/>
                  </a:lnTo>
                  <a:close/>
                  <a:moveTo>
                    <a:pt x="2236" y="4738"/>
                  </a:moveTo>
                  <a:lnTo>
                    <a:pt x="1569" y="5672"/>
                  </a:lnTo>
                  <a:cubicBezTo>
                    <a:pt x="2002" y="5905"/>
                    <a:pt x="2503" y="6038"/>
                    <a:pt x="3036" y="6038"/>
                  </a:cubicBezTo>
                  <a:cubicBezTo>
                    <a:pt x="3570" y="6038"/>
                    <a:pt x="4071" y="5905"/>
                    <a:pt x="4504" y="5672"/>
                  </a:cubicBezTo>
                  <a:lnTo>
                    <a:pt x="3837" y="4738"/>
                  </a:lnTo>
                  <a:cubicBezTo>
                    <a:pt x="3570" y="4838"/>
                    <a:pt x="3303" y="4904"/>
                    <a:pt x="3036" y="4904"/>
                  </a:cubicBezTo>
                  <a:cubicBezTo>
                    <a:pt x="2736" y="4904"/>
                    <a:pt x="2503" y="4838"/>
                    <a:pt x="2236" y="4738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6"/>
            <p:cNvSpPr/>
            <p:nvPr/>
          </p:nvSpPr>
          <p:spPr>
            <a:xfrm>
              <a:off x="5739425" y="3108350"/>
              <a:ext cx="145125" cy="145125"/>
            </a:xfrm>
            <a:custGeom>
              <a:rect b="b" l="l" r="r" t="t"/>
              <a:pathLst>
                <a:path extrusionOk="0" h="5805" w="5805">
                  <a:moveTo>
                    <a:pt x="1802" y="2002"/>
                  </a:moveTo>
                  <a:lnTo>
                    <a:pt x="1802" y="3803"/>
                  </a:lnTo>
                  <a:lnTo>
                    <a:pt x="3069" y="2902"/>
                  </a:lnTo>
                  <a:lnTo>
                    <a:pt x="1802" y="2002"/>
                  </a:lnTo>
                  <a:close/>
                  <a:moveTo>
                    <a:pt x="3269" y="2002"/>
                  </a:moveTo>
                  <a:lnTo>
                    <a:pt x="3269" y="3803"/>
                  </a:lnTo>
                  <a:lnTo>
                    <a:pt x="4537" y="2902"/>
                  </a:lnTo>
                  <a:lnTo>
                    <a:pt x="3269" y="2002"/>
                  </a:lnTo>
                  <a:close/>
                  <a:moveTo>
                    <a:pt x="2903" y="567"/>
                  </a:moveTo>
                  <a:cubicBezTo>
                    <a:pt x="4203" y="567"/>
                    <a:pt x="5238" y="1601"/>
                    <a:pt x="5238" y="2902"/>
                  </a:cubicBezTo>
                  <a:cubicBezTo>
                    <a:pt x="5238" y="4203"/>
                    <a:pt x="4203" y="5237"/>
                    <a:pt x="2903" y="5237"/>
                  </a:cubicBezTo>
                  <a:cubicBezTo>
                    <a:pt x="1602" y="5237"/>
                    <a:pt x="568" y="4203"/>
                    <a:pt x="568" y="2902"/>
                  </a:cubicBezTo>
                  <a:cubicBezTo>
                    <a:pt x="568" y="1601"/>
                    <a:pt x="1602" y="567"/>
                    <a:pt x="2903" y="567"/>
                  </a:cubicBezTo>
                  <a:close/>
                  <a:moveTo>
                    <a:pt x="2903" y="0"/>
                  </a:moveTo>
                  <a:cubicBezTo>
                    <a:pt x="1301" y="0"/>
                    <a:pt x="0" y="1301"/>
                    <a:pt x="0" y="2902"/>
                  </a:cubicBezTo>
                  <a:cubicBezTo>
                    <a:pt x="0" y="4503"/>
                    <a:pt x="1301" y="5804"/>
                    <a:pt x="2903" y="5804"/>
                  </a:cubicBezTo>
                  <a:cubicBezTo>
                    <a:pt x="4504" y="5804"/>
                    <a:pt x="5805" y="4503"/>
                    <a:pt x="5805" y="2902"/>
                  </a:cubicBezTo>
                  <a:cubicBezTo>
                    <a:pt x="5805" y="1301"/>
                    <a:pt x="4504" y="0"/>
                    <a:pt x="29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6"/>
            <p:cNvSpPr/>
            <p:nvPr/>
          </p:nvSpPr>
          <p:spPr>
            <a:xfrm>
              <a:off x="5253250" y="4433450"/>
              <a:ext cx="159300" cy="167650"/>
            </a:xfrm>
            <a:custGeom>
              <a:rect b="b" l="l" r="r" t="t"/>
              <a:pathLst>
                <a:path extrusionOk="0" h="6706" w="6372">
                  <a:moveTo>
                    <a:pt x="0" y="1"/>
                  </a:moveTo>
                  <a:lnTo>
                    <a:pt x="0" y="6706"/>
                  </a:lnTo>
                  <a:lnTo>
                    <a:pt x="3036" y="3670"/>
                  </a:lnTo>
                  <a:lnTo>
                    <a:pt x="3036" y="6706"/>
                  </a:lnTo>
                  <a:lnTo>
                    <a:pt x="6371" y="3337"/>
                  </a:lnTo>
                  <a:lnTo>
                    <a:pt x="3036" y="1"/>
                  </a:lnTo>
                  <a:lnTo>
                    <a:pt x="3036" y="303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6"/>
            <p:cNvSpPr/>
            <p:nvPr/>
          </p:nvSpPr>
          <p:spPr>
            <a:xfrm>
              <a:off x="5407525" y="3848875"/>
              <a:ext cx="168475" cy="169300"/>
            </a:xfrm>
            <a:custGeom>
              <a:rect b="b" l="l" r="r" t="t"/>
              <a:pathLst>
                <a:path extrusionOk="0" h="6772" w="6739">
                  <a:moveTo>
                    <a:pt x="1268" y="868"/>
                  </a:moveTo>
                  <a:lnTo>
                    <a:pt x="1268" y="1702"/>
                  </a:lnTo>
                  <a:lnTo>
                    <a:pt x="401" y="1702"/>
                  </a:lnTo>
                  <a:lnTo>
                    <a:pt x="401" y="868"/>
                  </a:lnTo>
                  <a:close/>
                  <a:moveTo>
                    <a:pt x="2936" y="868"/>
                  </a:moveTo>
                  <a:lnTo>
                    <a:pt x="2936" y="1702"/>
                  </a:lnTo>
                  <a:lnTo>
                    <a:pt x="2102" y="1702"/>
                  </a:lnTo>
                  <a:lnTo>
                    <a:pt x="2102" y="868"/>
                  </a:lnTo>
                  <a:close/>
                  <a:moveTo>
                    <a:pt x="3803" y="2135"/>
                  </a:moveTo>
                  <a:lnTo>
                    <a:pt x="3803" y="2536"/>
                  </a:lnTo>
                  <a:lnTo>
                    <a:pt x="6738" y="2536"/>
                  </a:lnTo>
                  <a:lnTo>
                    <a:pt x="6738" y="2135"/>
                  </a:lnTo>
                  <a:close/>
                  <a:moveTo>
                    <a:pt x="1268" y="2536"/>
                  </a:moveTo>
                  <a:lnTo>
                    <a:pt x="1268" y="3403"/>
                  </a:lnTo>
                  <a:lnTo>
                    <a:pt x="401" y="3403"/>
                  </a:lnTo>
                  <a:lnTo>
                    <a:pt x="401" y="2536"/>
                  </a:lnTo>
                  <a:close/>
                  <a:moveTo>
                    <a:pt x="2936" y="2536"/>
                  </a:moveTo>
                  <a:lnTo>
                    <a:pt x="2936" y="3403"/>
                  </a:lnTo>
                  <a:lnTo>
                    <a:pt x="2102" y="3403"/>
                  </a:lnTo>
                  <a:lnTo>
                    <a:pt x="2102" y="2536"/>
                  </a:lnTo>
                  <a:close/>
                  <a:moveTo>
                    <a:pt x="1268" y="4237"/>
                  </a:moveTo>
                  <a:lnTo>
                    <a:pt x="1268" y="5071"/>
                  </a:lnTo>
                  <a:lnTo>
                    <a:pt x="401" y="5071"/>
                  </a:lnTo>
                  <a:lnTo>
                    <a:pt x="401" y="4237"/>
                  </a:lnTo>
                  <a:close/>
                  <a:moveTo>
                    <a:pt x="2936" y="4237"/>
                  </a:moveTo>
                  <a:lnTo>
                    <a:pt x="2936" y="5071"/>
                  </a:lnTo>
                  <a:lnTo>
                    <a:pt x="2102" y="5071"/>
                  </a:lnTo>
                  <a:lnTo>
                    <a:pt x="2102" y="4237"/>
                  </a:lnTo>
                  <a:close/>
                  <a:moveTo>
                    <a:pt x="0" y="0"/>
                  </a:moveTo>
                  <a:lnTo>
                    <a:pt x="0" y="6772"/>
                  </a:lnTo>
                  <a:lnTo>
                    <a:pt x="3369" y="6772"/>
                  </a:lnTo>
                  <a:lnTo>
                    <a:pt x="3369" y="0"/>
                  </a:lnTo>
                  <a:close/>
                  <a:moveTo>
                    <a:pt x="3803" y="2969"/>
                  </a:moveTo>
                  <a:lnTo>
                    <a:pt x="3803" y="6772"/>
                  </a:lnTo>
                  <a:lnTo>
                    <a:pt x="4637" y="6772"/>
                  </a:lnTo>
                  <a:lnTo>
                    <a:pt x="4637" y="5071"/>
                  </a:lnTo>
                  <a:lnTo>
                    <a:pt x="5905" y="5071"/>
                  </a:lnTo>
                  <a:lnTo>
                    <a:pt x="5905" y="6772"/>
                  </a:lnTo>
                  <a:lnTo>
                    <a:pt x="6738" y="6772"/>
                  </a:lnTo>
                  <a:lnTo>
                    <a:pt x="6738" y="296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6"/>
            <p:cNvSpPr/>
            <p:nvPr/>
          </p:nvSpPr>
          <p:spPr>
            <a:xfrm>
              <a:off x="5480075" y="4134900"/>
              <a:ext cx="98425" cy="101775"/>
            </a:xfrm>
            <a:custGeom>
              <a:rect b="b" l="l" r="r" t="t"/>
              <a:pathLst>
                <a:path extrusionOk="0" h="4071" w="3937">
                  <a:moveTo>
                    <a:pt x="1968" y="1202"/>
                  </a:moveTo>
                  <a:cubicBezTo>
                    <a:pt x="2435" y="1202"/>
                    <a:pt x="2802" y="1569"/>
                    <a:pt x="2802" y="2036"/>
                  </a:cubicBezTo>
                  <a:cubicBezTo>
                    <a:pt x="2802" y="2503"/>
                    <a:pt x="2435" y="2870"/>
                    <a:pt x="1968" y="2870"/>
                  </a:cubicBezTo>
                  <a:cubicBezTo>
                    <a:pt x="1501" y="2870"/>
                    <a:pt x="1135" y="2503"/>
                    <a:pt x="1135" y="2036"/>
                  </a:cubicBezTo>
                  <a:cubicBezTo>
                    <a:pt x="1135" y="1569"/>
                    <a:pt x="1501" y="1202"/>
                    <a:pt x="1968" y="1202"/>
                  </a:cubicBezTo>
                  <a:close/>
                  <a:moveTo>
                    <a:pt x="1568" y="1"/>
                  </a:moveTo>
                  <a:cubicBezTo>
                    <a:pt x="1568" y="134"/>
                    <a:pt x="1535" y="268"/>
                    <a:pt x="1468" y="368"/>
                  </a:cubicBezTo>
                  <a:cubicBezTo>
                    <a:pt x="1331" y="619"/>
                    <a:pt x="1053" y="761"/>
                    <a:pt x="773" y="761"/>
                  </a:cubicBezTo>
                  <a:cubicBezTo>
                    <a:pt x="645" y="761"/>
                    <a:pt x="516" y="731"/>
                    <a:pt x="401" y="668"/>
                  </a:cubicBezTo>
                  <a:lnTo>
                    <a:pt x="0" y="1369"/>
                  </a:lnTo>
                  <a:cubicBezTo>
                    <a:pt x="134" y="1435"/>
                    <a:pt x="234" y="1535"/>
                    <a:pt x="301" y="1635"/>
                  </a:cubicBezTo>
                  <a:cubicBezTo>
                    <a:pt x="501" y="2002"/>
                    <a:pt x="367" y="2503"/>
                    <a:pt x="0" y="2703"/>
                  </a:cubicBezTo>
                  <a:lnTo>
                    <a:pt x="401" y="3403"/>
                  </a:lnTo>
                  <a:cubicBezTo>
                    <a:pt x="534" y="3337"/>
                    <a:pt x="668" y="3303"/>
                    <a:pt x="801" y="3303"/>
                  </a:cubicBezTo>
                  <a:cubicBezTo>
                    <a:pt x="1235" y="3303"/>
                    <a:pt x="1568" y="3637"/>
                    <a:pt x="1568" y="4071"/>
                  </a:cubicBezTo>
                  <a:lnTo>
                    <a:pt x="2369" y="4071"/>
                  </a:lnTo>
                  <a:cubicBezTo>
                    <a:pt x="2369" y="3937"/>
                    <a:pt x="2402" y="3804"/>
                    <a:pt x="2469" y="3704"/>
                  </a:cubicBezTo>
                  <a:cubicBezTo>
                    <a:pt x="2625" y="3437"/>
                    <a:pt x="2884" y="3303"/>
                    <a:pt x="3148" y="3303"/>
                  </a:cubicBezTo>
                  <a:cubicBezTo>
                    <a:pt x="3281" y="3303"/>
                    <a:pt x="3414" y="3337"/>
                    <a:pt x="3536" y="3403"/>
                  </a:cubicBezTo>
                  <a:lnTo>
                    <a:pt x="3937" y="2703"/>
                  </a:lnTo>
                  <a:cubicBezTo>
                    <a:pt x="3836" y="2636"/>
                    <a:pt x="3736" y="2536"/>
                    <a:pt x="3670" y="2436"/>
                  </a:cubicBezTo>
                  <a:cubicBezTo>
                    <a:pt x="3436" y="2069"/>
                    <a:pt x="3570" y="1569"/>
                    <a:pt x="3937" y="1369"/>
                  </a:cubicBezTo>
                  <a:lnTo>
                    <a:pt x="3536" y="668"/>
                  </a:lnTo>
                  <a:cubicBezTo>
                    <a:pt x="3436" y="735"/>
                    <a:pt x="3303" y="768"/>
                    <a:pt x="3136" y="768"/>
                  </a:cubicBezTo>
                  <a:cubicBezTo>
                    <a:pt x="2736" y="768"/>
                    <a:pt x="2369" y="401"/>
                    <a:pt x="2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6"/>
            <p:cNvSpPr/>
            <p:nvPr/>
          </p:nvSpPr>
          <p:spPr>
            <a:xfrm>
              <a:off x="5153175" y="4124075"/>
              <a:ext cx="155975" cy="175975"/>
            </a:xfrm>
            <a:custGeom>
              <a:rect b="b" l="l" r="r" t="t"/>
              <a:pathLst>
                <a:path extrusionOk="0" h="7039" w="6239">
                  <a:moveTo>
                    <a:pt x="1501" y="667"/>
                  </a:moveTo>
                  <a:cubicBezTo>
                    <a:pt x="1635" y="667"/>
                    <a:pt x="1802" y="734"/>
                    <a:pt x="1935" y="868"/>
                  </a:cubicBezTo>
                  <a:cubicBezTo>
                    <a:pt x="2169" y="1101"/>
                    <a:pt x="2369" y="1468"/>
                    <a:pt x="2502" y="1968"/>
                  </a:cubicBezTo>
                  <a:cubicBezTo>
                    <a:pt x="2502" y="1968"/>
                    <a:pt x="2502" y="1968"/>
                    <a:pt x="2502" y="2002"/>
                  </a:cubicBezTo>
                  <a:cubicBezTo>
                    <a:pt x="2502" y="2002"/>
                    <a:pt x="2469" y="1968"/>
                    <a:pt x="2469" y="1968"/>
                  </a:cubicBezTo>
                  <a:cubicBezTo>
                    <a:pt x="2002" y="1835"/>
                    <a:pt x="1602" y="1668"/>
                    <a:pt x="1368" y="1435"/>
                  </a:cubicBezTo>
                  <a:cubicBezTo>
                    <a:pt x="1268" y="1301"/>
                    <a:pt x="1201" y="1168"/>
                    <a:pt x="1201" y="1034"/>
                  </a:cubicBezTo>
                  <a:cubicBezTo>
                    <a:pt x="1168" y="968"/>
                    <a:pt x="1201" y="834"/>
                    <a:pt x="1268" y="768"/>
                  </a:cubicBezTo>
                  <a:cubicBezTo>
                    <a:pt x="1335" y="701"/>
                    <a:pt x="1435" y="667"/>
                    <a:pt x="1501" y="667"/>
                  </a:cubicBezTo>
                  <a:close/>
                  <a:moveTo>
                    <a:pt x="4904" y="501"/>
                  </a:moveTo>
                  <a:cubicBezTo>
                    <a:pt x="4971" y="501"/>
                    <a:pt x="5071" y="501"/>
                    <a:pt x="5137" y="601"/>
                  </a:cubicBezTo>
                  <a:cubicBezTo>
                    <a:pt x="5338" y="768"/>
                    <a:pt x="5237" y="1201"/>
                    <a:pt x="4937" y="1501"/>
                  </a:cubicBezTo>
                  <a:cubicBezTo>
                    <a:pt x="4637" y="1802"/>
                    <a:pt x="4203" y="2002"/>
                    <a:pt x="3836" y="2135"/>
                  </a:cubicBezTo>
                  <a:lnTo>
                    <a:pt x="3503" y="2135"/>
                  </a:lnTo>
                  <a:cubicBezTo>
                    <a:pt x="3636" y="1735"/>
                    <a:pt x="3870" y="1201"/>
                    <a:pt x="4237" y="801"/>
                  </a:cubicBezTo>
                  <a:cubicBezTo>
                    <a:pt x="4437" y="601"/>
                    <a:pt x="4670" y="501"/>
                    <a:pt x="4904" y="501"/>
                  </a:cubicBezTo>
                  <a:close/>
                  <a:moveTo>
                    <a:pt x="2669" y="2602"/>
                  </a:moveTo>
                  <a:lnTo>
                    <a:pt x="2669" y="3469"/>
                  </a:lnTo>
                  <a:lnTo>
                    <a:pt x="467" y="3469"/>
                  </a:lnTo>
                  <a:lnTo>
                    <a:pt x="467" y="2602"/>
                  </a:lnTo>
                  <a:close/>
                  <a:moveTo>
                    <a:pt x="5805" y="2602"/>
                  </a:moveTo>
                  <a:lnTo>
                    <a:pt x="5805" y="3469"/>
                  </a:lnTo>
                  <a:lnTo>
                    <a:pt x="3570" y="3469"/>
                  </a:lnTo>
                  <a:lnTo>
                    <a:pt x="3570" y="2602"/>
                  </a:lnTo>
                  <a:close/>
                  <a:moveTo>
                    <a:pt x="2669" y="3703"/>
                  </a:moveTo>
                  <a:lnTo>
                    <a:pt x="2669" y="6605"/>
                  </a:lnTo>
                  <a:lnTo>
                    <a:pt x="901" y="6605"/>
                  </a:lnTo>
                  <a:lnTo>
                    <a:pt x="901" y="3703"/>
                  </a:lnTo>
                  <a:close/>
                  <a:moveTo>
                    <a:pt x="5338" y="3703"/>
                  </a:moveTo>
                  <a:lnTo>
                    <a:pt x="5338" y="6605"/>
                  </a:lnTo>
                  <a:lnTo>
                    <a:pt x="3570" y="6605"/>
                  </a:lnTo>
                  <a:lnTo>
                    <a:pt x="3570" y="3703"/>
                  </a:lnTo>
                  <a:close/>
                  <a:moveTo>
                    <a:pt x="4904" y="0"/>
                  </a:moveTo>
                  <a:cubicBezTo>
                    <a:pt x="4537" y="0"/>
                    <a:pt x="4170" y="167"/>
                    <a:pt x="3903" y="467"/>
                  </a:cubicBezTo>
                  <a:cubicBezTo>
                    <a:pt x="3436" y="901"/>
                    <a:pt x="3169" y="1568"/>
                    <a:pt x="3003" y="2002"/>
                  </a:cubicBezTo>
                  <a:cubicBezTo>
                    <a:pt x="2902" y="1535"/>
                    <a:pt x="2702" y="934"/>
                    <a:pt x="2269" y="501"/>
                  </a:cubicBezTo>
                  <a:cubicBezTo>
                    <a:pt x="2069" y="301"/>
                    <a:pt x="1768" y="167"/>
                    <a:pt x="1501" y="167"/>
                  </a:cubicBezTo>
                  <a:cubicBezTo>
                    <a:pt x="1268" y="167"/>
                    <a:pt x="1068" y="267"/>
                    <a:pt x="901" y="401"/>
                  </a:cubicBezTo>
                  <a:cubicBezTo>
                    <a:pt x="567" y="768"/>
                    <a:pt x="601" y="1368"/>
                    <a:pt x="1001" y="1768"/>
                  </a:cubicBezTo>
                  <a:cubicBezTo>
                    <a:pt x="1168" y="1935"/>
                    <a:pt x="1335" y="2035"/>
                    <a:pt x="1501" y="2135"/>
                  </a:cubicBezTo>
                  <a:lnTo>
                    <a:pt x="0" y="2135"/>
                  </a:lnTo>
                  <a:lnTo>
                    <a:pt x="0" y="3903"/>
                  </a:lnTo>
                  <a:lnTo>
                    <a:pt x="434" y="3903"/>
                  </a:lnTo>
                  <a:lnTo>
                    <a:pt x="434" y="7039"/>
                  </a:lnTo>
                  <a:lnTo>
                    <a:pt x="5771" y="7039"/>
                  </a:lnTo>
                  <a:lnTo>
                    <a:pt x="5771" y="3936"/>
                  </a:lnTo>
                  <a:lnTo>
                    <a:pt x="6238" y="3936"/>
                  </a:lnTo>
                  <a:lnTo>
                    <a:pt x="6238" y="2135"/>
                  </a:lnTo>
                  <a:lnTo>
                    <a:pt x="4937" y="2135"/>
                  </a:lnTo>
                  <a:cubicBezTo>
                    <a:pt x="5037" y="2068"/>
                    <a:pt x="5171" y="1968"/>
                    <a:pt x="5271" y="1835"/>
                  </a:cubicBezTo>
                  <a:cubicBezTo>
                    <a:pt x="5504" y="1601"/>
                    <a:pt x="5671" y="1335"/>
                    <a:pt x="5704" y="1034"/>
                  </a:cubicBezTo>
                  <a:cubicBezTo>
                    <a:pt x="5771" y="734"/>
                    <a:pt x="5704" y="434"/>
                    <a:pt x="5504" y="234"/>
                  </a:cubicBezTo>
                  <a:cubicBezTo>
                    <a:pt x="5338" y="67"/>
                    <a:pt x="5137" y="0"/>
                    <a:pt x="4904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6"/>
            <p:cNvSpPr/>
            <p:nvPr/>
          </p:nvSpPr>
          <p:spPr>
            <a:xfrm>
              <a:off x="5270750" y="4753275"/>
              <a:ext cx="73425" cy="132875"/>
            </a:xfrm>
            <a:custGeom>
              <a:rect b="b" l="l" r="r" t="t"/>
              <a:pathLst>
                <a:path extrusionOk="0" h="5315" w="2937">
                  <a:moveTo>
                    <a:pt x="1156" y="1"/>
                  </a:moveTo>
                  <a:cubicBezTo>
                    <a:pt x="1094" y="1"/>
                    <a:pt x="1031" y="6"/>
                    <a:pt x="968" y="17"/>
                  </a:cubicBezTo>
                  <a:lnTo>
                    <a:pt x="968" y="50"/>
                  </a:lnTo>
                  <a:cubicBezTo>
                    <a:pt x="401" y="150"/>
                    <a:pt x="1" y="684"/>
                    <a:pt x="134" y="1251"/>
                  </a:cubicBezTo>
                  <a:lnTo>
                    <a:pt x="368" y="2586"/>
                  </a:lnTo>
                  <a:cubicBezTo>
                    <a:pt x="484" y="3049"/>
                    <a:pt x="901" y="3412"/>
                    <a:pt x="1381" y="3412"/>
                  </a:cubicBezTo>
                  <a:cubicBezTo>
                    <a:pt x="1453" y="3412"/>
                    <a:pt x="1527" y="3404"/>
                    <a:pt x="1602" y="3386"/>
                  </a:cubicBezTo>
                  <a:lnTo>
                    <a:pt x="1635" y="3386"/>
                  </a:lnTo>
                  <a:cubicBezTo>
                    <a:pt x="1669" y="3386"/>
                    <a:pt x="1735" y="3353"/>
                    <a:pt x="1769" y="3353"/>
                  </a:cubicBezTo>
                  <a:lnTo>
                    <a:pt x="1669" y="2852"/>
                  </a:lnTo>
                  <a:cubicBezTo>
                    <a:pt x="1635" y="2886"/>
                    <a:pt x="1602" y="2919"/>
                    <a:pt x="1535" y="2919"/>
                  </a:cubicBezTo>
                  <a:lnTo>
                    <a:pt x="1502" y="2919"/>
                  </a:lnTo>
                  <a:cubicBezTo>
                    <a:pt x="1463" y="2928"/>
                    <a:pt x="1424" y="2932"/>
                    <a:pt x="1385" y="2932"/>
                  </a:cubicBezTo>
                  <a:cubicBezTo>
                    <a:pt x="1128" y="2932"/>
                    <a:pt x="897" y="2747"/>
                    <a:pt x="868" y="2485"/>
                  </a:cubicBezTo>
                  <a:lnTo>
                    <a:pt x="601" y="1151"/>
                  </a:lnTo>
                  <a:cubicBezTo>
                    <a:pt x="534" y="851"/>
                    <a:pt x="735" y="551"/>
                    <a:pt x="1035" y="517"/>
                  </a:cubicBezTo>
                  <a:lnTo>
                    <a:pt x="1068" y="484"/>
                  </a:lnTo>
                  <a:cubicBezTo>
                    <a:pt x="1090" y="482"/>
                    <a:pt x="1112" y="480"/>
                    <a:pt x="1134" y="480"/>
                  </a:cubicBezTo>
                  <a:cubicBezTo>
                    <a:pt x="1411" y="480"/>
                    <a:pt x="1673" y="673"/>
                    <a:pt x="1735" y="951"/>
                  </a:cubicBezTo>
                  <a:lnTo>
                    <a:pt x="1835" y="1551"/>
                  </a:lnTo>
                  <a:cubicBezTo>
                    <a:pt x="2036" y="1585"/>
                    <a:pt x="2236" y="1652"/>
                    <a:pt x="2369" y="1785"/>
                  </a:cubicBezTo>
                  <a:lnTo>
                    <a:pt x="2202" y="851"/>
                  </a:lnTo>
                  <a:cubicBezTo>
                    <a:pt x="2113" y="347"/>
                    <a:pt x="1655" y="1"/>
                    <a:pt x="1156" y="1"/>
                  </a:cubicBezTo>
                  <a:close/>
                  <a:moveTo>
                    <a:pt x="1570" y="1924"/>
                  </a:moveTo>
                  <a:cubicBezTo>
                    <a:pt x="1493" y="1924"/>
                    <a:pt x="1414" y="1933"/>
                    <a:pt x="1335" y="1952"/>
                  </a:cubicBezTo>
                  <a:cubicBezTo>
                    <a:pt x="1268" y="1952"/>
                    <a:pt x="1235" y="1952"/>
                    <a:pt x="1168" y="1985"/>
                  </a:cubicBezTo>
                  <a:lnTo>
                    <a:pt x="1268" y="2452"/>
                  </a:lnTo>
                  <a:cubicBezTo>
                    <a:pt x="1302" y="2452"/>
                    <a:pt x="1368" y="2419"/>
                    <a:pt x="1402" y="2419"/>
                  </a:cubicBezTo>
                  <a:lnTo>
                    <a:pt x="1435" y="2419"/>
                  </a:lnTo>
                  <a:cubicBezTo>
                    <a:pt x="1474" y="2410"/>
                    <a:pt x="1513" y="2406"/>
                    <a:pt x="1552" y="2406"/>
                  </a:cubicBezTo>
                  <a:cubicBezTo>
                    <a:pt x="1810" y="2406"/>
                    <a:pt x="2044" y="2591"/>
                    <a:pt x="2102" y="2852"/>
                  </a:cubicBezTo>
                  <a:lnTo>
                    <a:pt x="2336" y="4153"/>
                  </a:lnTo>
                  <a:cubicBezTo>
                    <a:pt x="2402" y="4454"/>
                    <a:pt x="2202" y="4754"/>
                    <a:pt x="1902" y="4820"/>
                  </a:cubicBezTo>
                  <a:lnTo>
                    <a:pt x="1869" y="4820"/>
                  </a:lnTo>
                  <a:cubicBezTo>
                    <a:pt x="1830" y="4829"/>
                    <a:pt x="1791" y="4833"/>
                    <a:pt x="1752" y="4833"/>
                  </a:cubicBezTo>
                  <a:cubicBezTo>
                    <a:pt x="1494" y="4833"/>
                    <a:pt x="1260" y="4648"/>
                    <a:pt x="1202" y="4387"/>
                  </a:cubicBezTo>
                  <a:lnTo>
                    <a:pt x="1102" y="3786"/>
                  </a:lnTo>
                  <a:cubicBezTo>
                    <a:pt x="901" y="3753"/>
                    <a:pt x="735" y="3686"/>
                    <a:pt x="568" y="3553"/>
                  </a:cubicBezTo>
                  <a:lnTo>
                    <a:pt x="568" y="3553"/>
                  </a:lnTo>
                  <a:lnTo>
                    <a:pt x="735" y="4487"/>
                  </a:lnTo>
                  <a:cubicBezTo>
                    <a:pt x="849" y="4975"/>
                    <a:pt x="1261" y="5315"/>
                    <a:pt x="1735" y="5315"/>
                  </a:cubicBezTo>
                  <a:cubicBezTo>
                    <a:pt x="1812" y="5315"/>
                    <a:pt x="1890" y="5306"/>
                    <a:pt x="1969" y="5287"/>
                  </a:cubicBezTo>
                  <a:lnTo>
                    <a:pt x="2002" y="5287"/>
                  </a:lnTo>
                  <a:cubicBezTo>
                    <a:pt x="2569" y="5187"/>
                    <a:pt x="2936" y="4654"/>
                    <a:pt x="2836" y="4087"/>
                  </a:cubicBezTo>
                  <a:lnTo>
                    <a:pt x="2569" y="2752"/>
                  </a:lnTo>
                  <a:cubicBezTo>
                    <a:pt x="2483" y="2264"/>
                    <a:pt x="2051" y="1924"/>
                    <a:pt x="1570" y="192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6"/>
            <p:cNvSpPr/>
            <p:nvPr/>
          </p:nvSpPr>
          <p:spPr>
            <a:xfrm>
              <a:off x="5323300" y="3432750"/>
              <a:ext cx="194325" cy="195150"/>
            </a:xfrm>
            <a:custGeom>
              <a:rect b="b" l="l" r="r" t="t"/>
              <a:pathLst>
                <a:path extrusionOk="0" h="7806" w="7773">
                  <a:moveTo>
                    <a:pt x="7772" y="0"/>
                  </a:moveTo>
                  <a:lnTo>
                    <a:pt x="2435" y="1468"/>
                  </a:lnTo>
                  <a:lnTo>
                    <a:pt x="2435" y="2936"/>
                  </a:lnTo>
                  <a:lnTo>
                    <a:pt x="2435" y="5471"/>
                  </a:lnTo>
                  <a:cubicBezTo>
                    <a:pt x="2202" y="5404"/>
                    <a:pt x="1968" y="5371"/>
                    <a:pt x="1701" y="5371"/>
                  </a:cubicBezTo>
                  <a:cubicBezTo>
                    <a:pt x="767" y="5371"/>
                    <a:pt x="0" y="5904"/>
                    <a:pt x="0" y="6572"/>
                  </a:cubicBezTo>
                  <a:cubicBezTo>
                    <a:pt x="0" y="7239"/>
                    <a:pt x="767" y="7806"/>
                    <a:pt x="1701" y="7806"/>
                  </a:cubicBezTo>
                  <a:cubicBezTo>
                    <a:pt x="2635" y="7806"/>
                    <a:pt x="3403" y="7239"/>
                    <a:pt x="3403" y="6572"/>
                  </a:cubicBezTo>
                  <a:lnTo>
                    <a:pt x="3403" y="2936"/>
                  </a:lnTo>
                  <a:lnTo>
                    <a:pt x="6805" y="2002"/>
                  </a:lnTo>
                  <a:lnTo>
                    <a:pt x="6805" y="4503"/>
                  </a:lnTo>
                  <a:cubicBezTo>
                    <a:pt x="6605" y="4437"/>
                    <a:pt x="6338" y="4403"/>
                    <a:pt x="6071" y="4403"/>
                  </a:cubicBezTo>
                  <a:cubicBezTo>
                    <a:pt x="5137" y="4403"/>
                    <a:pt x="4370" y="4937"/>
                    <a:pt x="4370" y="5604"/>
                  </a:cubicBezTo>
                  <a:cubicBezTo>
                    <a:pt x="4370" y="6271"/>
                    <a:pt x="5137" y="6838"/>
                    <a:pt x="6071" y="6838"/>
                  </a:cubicBezTo>
                  <a:cubicBezTo>
                    <a:pt x="7005" y="6838"/>
                    <a:pt x="7772" y="6271"/>
                    <a:pt x="7772" y="5604"/>
                  </a:cubicBezTo>
                  <a:lnTo>
                    <a:pt x="7772" y="1468"/>
                  </a:lnTo>
                  <a:lnTo>
                    <a:pt x="7772" y="501"/>
                  </a:lnTo>
                  <a:lnTo>
                    <a:pt x="7772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6"/>
            <p:cNvSpPr/>
            <p:nvPr/>
          </p:nvSpPr>
          <p:spPr>
            <a:xfrm>
              <a:off x="4870475" y="5106450"/>
              <a:ext cx="150125" cy="133450"/>
            </a:xfrm>
            <a:custGeom>
              <a:rect b="b" l="l" r="r" t="t"/>
              <a:pathLst>
                <a:path extrusionOk="0" h="5338" w="6005">
                  <a:moveTo>
                    <a:pt x="2502" y="0"/>
                  </a:moveTo>
                  <a:cubicBezTo>
                    <a:pt x="1134" y="0"/>
                    <a:pt x="0" y="901"/>
                    <a:pt x="0" y="2035"/>
                  </a:cubicBezTo>
                  <a:cubicBezTo>
                    <a:pt x="0" y="2669"/>
                    <a:pt x="367" y="3236"/>
                    <a:pt x="934" y="3603"/>
                  </a:cubicBezTo>
                  <a:cubicBezTo>
                    <a:pt x="934" y="3636"/>
                    <a:pt x="934" y="3703"/>
                    <a:pt x="934" y="3736"/>
                  </a:cubicBezTo>
                  <a:cubicBezTo>
                    <a:pt x="934" y="4070"/>
                    <a:pt x="667" y="4370"/>
                    <a:pt x="334" y="4537"/>
                  </a:cubicBezTo>
                  <a:lnTo>
                    <a:pt x="334" y="4670"/>
                  </a:lnTo>
                  <a:cubicBezTo>
                    <a:pt x="968" y="4637"/>
                    <a:pt x="1568" y="4570"/>
                    <a:pt x="2102" y="4036"/>
                  </a:cubicBezTo>
                  <a:lnTo>
                    <a:pt x="2502" y="4036"/>
                  </a:lnTo>
                  <a:cubicBezTo>
                    <a:pt x="3870" y="4036"/>
                    <a:pt x="5004" y="3136"/>
                    <a:pt x="5004" y="2035"/>
                  </a:cubicBezTo>
                  <a:cubicBezTo>
                    <a:pt x="5004" y="901"/>
                    <a:pt x="3870" y="0"/>
                    <a:pt x="2502" y="0"/>
                  </a:cubicBezTo>
                  <a:close/>
                  <a:moveTo>
                    <a:pt x="5371" y="1868"/>
                  </a:moveTo>
                  <a:cubicBezTo>
                    <a:pt x="5404" y="1902"/>
                    <a:pt x="5404" y="1968"/>
                    <a:pt x="5404" y="2035"/>
                  </a:cubicBezTo>
                  <a:cubicBezTo>
                    <a:pt x="5404" y="2369"/>
                    <a:pt x="5304" y="2702"/>
                    <a:pt x="5137" y="3002"/>
                  </a:cubicBezTo>
                  <a:cubicBezTo>
                    <a:pt x="5004" y="3303"/>
                    <a:pt x="4804" y="3536"/>
                    <a:pt x="4504" y="3770"/>
                  </a:cubicBezTo>
                  <a:cubicBezTo>
                    <a:pt x="3970" y="4203"/>
                    <a:pt x="3269" y="4437"/>
                    <a:pt x="2502" y="4437"/>
                  </a:cubicBezTo>
                  <a:cubicBezTo>
                    <a:pt x="2869" y="4670"/>
                    <a:pt x="3336" y="4804"/>
                    <a:pt x="3836" y="4804"/>
                  </a:cubicBezTo>
                  <a:cubicBezTo>
                    <a:pt x="3970" y="4804"/>
                    <a:pt x="4070" y="4804"/>
                    <a:pt x="4170" y="4770"/>
                  </a:cubicBezTo>
                  <a:cubicBezTo>
                    <a:pt x="4637" y="5237"/>
                    <a:pt x="5137" y="5337"/>
                    <a:pt x="5671" y="5337"/>
                  </a:cubicBezTo>
                  <a:lnTo>
                    <a:pt x="5671" y="5237"/>
                  </a:lnTo>
                  <a:cubicBezTo>
                    <a:pt x="5371" y="5070"/>
                    <a:pt x="5171" y="4837"/>
                    <a:pt x="5171" y="4537"/>
                  </a:cubicBezTo>
                  <a:cubicBezTo>
                    <a:pt x="5171" y="4503"/>
                    <a:pt x="5204" y="4470"/>
                    <a:pt x="5204" y="4403"/>
                  </a:cubicBezTo>
                  <a:cubicBezTo>
                    <a:pt x="5671" y="4103"/>
                    <a:pt x="6005" y="3603"/>
                    <a:pt x="6005" y="3069"/>
                  </a:cubicBezTo>
                  <a:cubicBezTo>
                    <a:pt x="6005" y="2602"/>
                    <a:pt x="5771" y="2168"/>
                    <a:pt x="5371" y="186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6"/>
            <p:cNvSpPr/>
            <p:nvPr/>
          </p:nvSpPr>
          <p:spPr>
            <a:xfrm>
              <a:off x="4991400" y="4823750"/>
              <a:ext cx="136775" cy="136775"/>
            </a:xfrm>
            <a:custGeom>
              <a:rect b="b" l="l" r="r" t="t"/>
              <a:pathLst>
                <a:path extrusionOk="0" h="5471" w="5471">
                  <a:moveTo>
                    <a:pt x="2735" y="0"/>
                  </a:moveTo>
                  <a:cubicBezTo>
                    <a:pt x="1234" y="0"/>
                    <a:pt x="0" y="1234"/>
                    <a:pt x="0" y="2735"/>
                  </a:cubicBezTo>
                  <a:cubicBezTo>
                    <a:pt x="0" y="4236"/>
                    <a:pt x="1234" y="5471"/>
                    <a:pt x="2735" y="5471"/>
                  </a:cubicBezTo>
                  <a:cubicBezTo>
                    <a:pt x="3569" y="5471"/>
                    <a:pt x="4303" y="5104"/>
                    <a:pt x="4804" y="4537"/>
                  </a:cubicBezTo>
                  <a:lnTo>
                    <a:pt x="4270" y="4103"/>
                  </a:lnTo>
                  <a:cubicBezTo>
                    <a:pt x="4270" y="4136"/>
                    <a:pt x="4236" y="4170"/>
                    <a:pt x="4203" y="4203"/>
                  </a:cubicBezTo>
                  <a:cubicBezTo>
                    <a:pt x="3803" y="4570"/>
                    <a:pt x="3302" y="4803"/>
                    <a:pt x="2735" y="4803"/>
                  </a:cubicBezTo>
                  <a:cubicBezTo>
                    <a:pt x="2202" y="4803"/>
                    <a:pt x="1668" y="4570"/>
                    <a:pt x="1301" y="4203"/>
                  </a:cubicBezTo>
                  <a:cubicBezTo>
                    <a:pt x="901" y="3803"/>
                    <a:pt x="701" y="3302"/>
                    <a:pt x="701" y="2735"/>
                  </a:cubicBezTo>
                  <a:cubicBezTo>
                    <a:pt x="701" y="2202"/>
                    <a:pt x="901" y="1668"/>
                    <a:pt x="1301" y="1301"/>
                  </a:cubicBezTo>
                  <a:cubicBezTo>
                    <a:pt x="1668" y="901"/>
                    <a:pt x="2202" y="701"/>
                    <a:pt x="2735" y="701"/>
                  </a:cubicBezTo>
                  <a:cubicBezTo>
                    <a:pt x="3302" y="701"/>
                    <a:pt x="3803" y="901"/>
                    <a:pt x="4203" y="1301"/>
                  </a:cubicBezTo>
                  <a:lnTo>
                    <a:pt x="3436" y="2068"/>
                  </a:lnTo>
                  <a:lnTo>
                    <a:pt x="5471" y="2068"/>
                  </a:lnTo>
                  <a:lnTo>
                    <a:pt x="5471" y="0"/>
                  </a:lnTo>
                  <a:lnTo>
                    <a:pt x="4670" y="801"/>
                  </a:lnTo>
                  <a:cubicBezTo>
                    <a:pt x="4170" y="300"/>
                    <a:pt x="3503" y="0"/>
                    <a:pt x="273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6"/>
            <p:cNvSpPr/>
            <p:nvPr/>
          </p:nvSpPr>
          <p:spPr>
            <a:xfrm>
              <a:off x="5082300" y="3740475"/>
              <a:ext cx="200150" cy="174950"/>
            </a:xfrm>
            <a:custGeom>
              <a:rect b="b" l="l" r="r" t="t"/>
              <a:pathLst>
                <a:path extrusionOk="0" h="6998" w="8006">
                  <a:moveTo>
                    <a:pt x="6738" y="1901"/>
                  </a:moveTo>
                  <a:cubicBezTo>
                    <a:pt x="6738" y="1901"/>
                    <a:pt x="6705" y="1935"/>
                    <a:pt x="6671" y="1968"/>
                  </a:cubicBezTo>
                  <a:cubicBezTo>
                    <a:pt x="6638" y="2001"/>
                    <a:pt x="6605" y="2068"/>
                    <a:pt x="6571" y="2135"/>
                  </a:cubicBezTo>
                  <a:cubicBezTo>
                    <a:pt x="6505" y="2335"/>
                    <a:pt x="6471" y="2569"/>
                    <a:pt x="6471" y="2835"/>
                  </a:cubicBezTo>
                  <a:cubicBezTo>
                    <a:pt x="6471" y="3102"/>
                    <a:pt x="6505" y="3369"/>
                    <a:pt x="6571" y="3536"/>
                  </a:cubicBezTo>
                  <a:cubicBezTo>
                    <a:pt x="6605" y="3636"/>
                    <a:pt x="6638" y="3703"/>
                    <a:pt x="6671" y="3736"/>
                  </a:cubicBezTo>
                  <a:cubicBezTo>
                    <a:pt x="6705" y="3769"/>
                    <a:pt x="6738" y="3769"/>
                    <a:pt x="6738" y="3769"/>
                  </a:cubicBezTo>
                  <a:cubicBezTo>
                    <a:pt x="6772" y="3769"/>
                    <a:pt x="6805" y="3769"/>
                    <a:pt x="6838" y="3736"/>
                  </a:cubicBezTo>
                  <a:cubicBezTo>
                    <a:pt x="6872" y="3703"/>
                    <a:pt x="6905" y="3636"/>
                    <a:pt x="6938" y="3536"/>
                  </a:cubicBezTo>
                  <a:cubicBezTo>
                    <a:pt x="7005" y="3369"/>
                    <a:pt x="7038" y="3102"/>
                    <a:pt x="7038" y="2835"/>
                  </a:cubicBezTo>
                  <a:cubicBezTo>
                    <a:pt x="7038" y="2569"/>
                    <a:pt x="7005" y="2335"/>
                    <a:pt x="6938" y="2135"/>
                  </a:cubicBezTo>
                  <a:cubicBezTo>
                    <a:pt x="6905" y="2068"/>
                    <a:pt x="6872" y="2001"/>
                    <a:pt x="6838" y="1968"/>
                  </a:cubicBezTo>
                  <a:cubicBezTo>
                    <a:pt x="6805" y="1935"/>
                    <a:pt x="6772" y="1901"/>
                    <a:pt x="6738" y="1901"/>
                  </a:cubicBezTo>
                  <a:close/>
                  <a:moveTo>
                    <a:pt x="2068" y="1701"/>
                  </a:moveTo>
                  <a:lnTo>
                    <a:pt x="2068" y="1701"/>
                  </a:lnTo>
                  <a:cubicBezTo>
                    <a:pt x="1668" y="1735"/>
                    <a:pt x="1368" y="1768"/>
                    <a:pt x="967" y="1768"/>
                  </a:cubicBezTo>
                  <a:lnTo>
                    <a:pt x="434" y="1768"/>
                  </a:lnTo>
                  <a:lnTo>
                    <a:pt x="0" y="2502"/>
                  </a:lnTo>
                  <a:lnTo>
                    <a:pt x="0" y="3202"/>
                  </a:lnTo>
                  <a:lnTo>
                    <a:pt x="434" y="3936"/>
                  </a:lnTo>
                  <a:lnTo>
                    <a:pt x="967" y="3936"/>
                  </a:lnTo>
                  <a:cubicBezTo>
                    <a:pt x="1368" y="3936"/>
                    <a:pt x="1668" y="3970"/>
                    <a:pt x="2068" y="4003"/>
                  </a:cubicBezTo>
                  <a:cubicBezTo>
                    <a:pt x="2001" y="3636"/>
                    <a:pt x="1968" y="3269"/>
                    <a:pt x="1968" y="2835"/>
                  </a:cubicBezTo>
                  <a:cubicBezTo>
                    <a:pt x="1968" y="2435"/>
                    <a:pt x="2001" y="2035"/>
                    <a:pt x="2068" y="1701"/>
                  </a:cubicBezTo>
                  <a:close/>
                  <a:moveTo>
                    <a:pt x="6738" y="434"/>
                  </a:moveTo>
                  <a:cubicBezTo>
                    <a:pt x="6838" y="434"/>
                    <a:pt x="6905" y="500"/>
                    <a:pt x="6938" y="534"/>
                  </a:cubicBezTo>
                  <a:cubicBezTo>
                    <a:pt x="7038" y="667"/>
                    <a:pt x="7138" y="834"/>
                    <a:pt x="7205" y="1034"/>
                  </a:cubicBezTo>
                  <a:cubicBezTo>
                    <a:pt x="7405" y="1534"/>
                    <a:pt x="7505" y="2168"/>
                    <a:pt x="7505" y="2835"/>
                  </a:cubicBezTo>
                  <a:cubicBezTo>
                    <a:pt x="7505" y="3536"/>
                    <a:pt x="7405" y="4170"/>
                    <a:pt x="7205" y="4670"/>
                  </a:cubicBezTo>
                  <a:cubicBezTo>
                    <a:pt x="7138" y="4870"/>
                    <a:pt x="7038" y="5037"/>
                    <a:pt x="6938" y="5137"/>
                  </a:cubicBezTo>
                  <a:cubicBezTo>
                    <a:pt x="6905" y="5204"/>
                    <a:pt x="6838" y="5270"/>
                    <a:pt x="6738" y="5270"/>
                  </a:cubicBezTo>
                  <a:cubicBezTo>
                    <a:pt x="6671" y="5270"/>
                    <a:pt x="6605" y="5204"/>
                    <a:pt x="6571" y="5137"/>
                  </a:cubicBezTo>
                  <a:cubicBezTo>
                    <a:pt x="6471" y="5037"/>
                    <a:pt x="6371" y="4870"/>
                    <a:pt x="6271" y="4670"/>
                  </a:cubicBezTo>
                  <a:cubicBezTo>
                    <a:pt x="6104" y="4170"/>
                    <a:pt x="6004" y="3536"/>
                    <a:pt x="6004" y="2835"/>
                  </a:cubicBezTo>
                  <a:cubicBezTo>
                    <a:pt x="6004" y="2168"/>
                    <a:pt x="6104" y="1534"/>
                    <a:pt x="6271" y="1034"/>
                  </a:cubicBezTo>
                  <a:cubicBezTo>
                    <a:pt x="6371" y="834"/>
                    <a:pt x="6471" y="667"/>
                    <a:pt x="6571" y="534"/>
                  </a:cubicBezTo>
                  <a:cubicBezTo>
                    <a:pt x="6605" y="500"/>
                    <a:pt x="6671" y="434"/>
                    <a:pt x="6738" y="434"/>
                  </a:cubicBezTo>
                  <a:close/>
                  <a:moveTo>
                    <a:pt x="6338" y="0"/>
                  </a:moveTo>
                  <a:cubicBezTo>
                    <a:pt x="6338" y="0"/>
                    <a:pt x="4803" y="1134"/>
                    <a:pt x="2635" y="1601"/>
                  </a:cubicBezTo>
                  <a:cubicBezTo>
                    <a:pt x="2569" y="1935"/>
                    <a:pt x="2502" y="2368"/>
                    <a:pt x="2502" y="2869"/>
                  </a:cubicBezTo>
                  <a:cubicBezTo>
                    <a:pt x="2502" y="3336"/>
                    <a:pt x="2569" y="3769"/>
                    <a:pt x="2635" y="4103"/>
                  </a:cubicBezTo>
                  <a:cubicBezTo>
                    <a:pt x="4803" y="4570"/>
                    <a:pt x="6338" y="5704"/>
                    <a:pt x="6338" y="5704"/>
                  </a:cubicBezTo>
                  <a:lnTo>
                    <a:pt x="6972" y="5704"/>
                  </a:lnTo>
                  <a:cubicBezTo>
                    <a:pt x="7539" y="5704"/>
                    <a:pt x="8006" y="4403"/>
                    <a:pt x="8006" y="2835"/>
                  </a:cubicBezTo>
                  <a:cubicBezTo>
                    <a:pt x="8006" y="1268"/>
                    <a:pt x="7539" y="0"/>
                    <a:pt x="6972" y="0"/>
                  </a:cubicBezTo>
                  <a:close/>
                  <a:moveTo>
                    <a:pt x="1868" y="4336"/>
                  </a:moveTo>
                  <a:lnTo>
                    <a:pt x="2502" y="6838"/>
                  </a:lnTo>
                  <a:cubicBezTo>
                    <a:pt x="2526" y="6936"/>
                    <a:pt x="2604" y="6998"/>
                    <a:pt x="2697" y="6998"/>
                  </a:cubicBezTo>
                  <a:cubicBezTo>
                    <a:pt x="2731" y="6998"/>
                    <a:pt x="2766" y="6990"/>
                    <a:pt x="2802" y="6972"/>
                  </a:cubicBezTo>
                  <a:lnTo>
                    <a:pt x="3736" y="6605"/>
                  </a:lnTo>
                  <a:cubicBezTo>
                    <a:pt x="3836" y="6571"/>
                    <a:pt x="3903" y="6405"/>
                    <a:pt x="3836" y="6305"/>
                  </a:cubicBezTo>
                  <a:lnTo>
                    <a:pt x="2869" y="4503"/>
                  </a:lnTo>
                  <a:lnTo>
                    <a:pt x="1868" y="4336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6"/>
            <p:cNvSpPr/>
            <p:nvPr/>
          </p:nvSpPr>
          <p:spPr>
            <a:xfrm>
              <a:off x="5491750" y="3170050"/>
              <a:ext cx="112600" cy="113450"/>
            </a:xfrm>
            <a:custGeom>
              <a:rect b="b" l="l" r="r" t="t"/>
              <a:pathLst>
                <a:path extrusionOk="0" h="4538" w="4504">
                  <a:moveTo>
                    <a:pt x="2202" y="868"/>
                  </a:moveTo>
                  <a:lnTo>
                    <a:pt x="2069" y="2836"/>
                  </a:lnTo>
                  <a:cubicBezTo>
                    <a:pt x="2035" y="2869"/>
                    <a:pt x="1968" y="2903"/>
                    <a:pt x="1968" y="2969"/>
                  </a:cubicBezTo>
                  <a:lnTo>
                    <a:pt x="1968" y="3270"/>
                  </a:lnTo>
                  <a:cubicBezTo>
                    <a:pt x="1968" y="3336"/>
                    <a:pt x="2035" y="3403"/>
                    <a:pt x="2102" y="3403"/>
                  </a:cubicBezTo>
                  <a:lnTo>
                    <a:pt x="2402" y="3403"/>
                  </a:lnTo>
                  <a:cubicBezTo>
                    <a:pt x="2469" y="3403"/>
                    <a:pt x="2536" y="3336"/>
                    <a:pt x="2536" y="3270"/>
                  </a:cubicBezTo>
                  <a:lnTo>
                    <a:pt x="2536" y="2969"/>
                  </a:lnTo>
                  <a:cubicBezTo>
                    <a:pt x="2536" y="2903"/>
                    <a:pt x="2502" y="2869"/>
                    <a:pt x="2435" y="2836"/>
                  </a:cubicBezTo>
                  <a:lnTo>
                    <a:pt x="2335" y="868"/>
                  </a:lnTo>
                  <a:close/>
                  <a:moveTo>
                    <a:pt x="2269" y="568"/>
                  </a:moveTo>
                  <a:cubicBezTo>
                    <a:pt x="2702" y="568"/>
                    <a:pt x="3136" y="768"/>
                    <a:pt x="3470" y="1068"/>
                  </a:cubicBezTo>
                  <a:cubicBezTo>
                    <a:pt x="3736" y="1335"/>
                    <a:pt x="3903" y="1702"/>
                    <a:pt x="3937" y="2069"/>
                  </a:cubicBezTo>
                  <a:cubicBezTo>
                    <a:pt x="3436" y="2236"/>
                    <a:pt x="3103" y="2703"/>
                    <a:pt x="3103" y="3270"/>
                  </a:cubicBezTo>
                  <a:cubicBezTo>
                    <a:pt x="3103" y="3403"/>
                    <a:pt x="3136" y="3570"/>
                    <a:pt x="3169" y="3703"/>
                  </a:cubicBezTo>
                  <a:cubicBezTo>
                    <a:pt x="2902" y="3870"/>
                    <a:pt x="2602" y="3970"/>
                    <a:pt x="2269" y="3970"/>
                  </a:cubicBezTo>
                  <a:cubicBezTo>
                    <a:pt x="1935" y="3970"/>
                    <a:pt x="1602" y="3870"/>
                    <a:pt x="1335" y="3703"/>
                  </a:cubicBezTo>
                  <a:cubicBezTo>
                    <a:pt x="1401" y="3570"/>
                    <a:pt x="1401" y="3403"/>
                    <a:pt x="1401" y="3270"/>
                  </a:cubicBezTo>
                  <a:cubicBezTo>
                    <a:pt x="1401" y="2703"/>
                    <a:pt x="1068" y="2236"/>
                    <a:pt x="567" y="2069"/>
                  </a:cubicBezTo>
                  <a:cubicBezTo>
                    <a:pt x="634" y="1702"/>
                    <a:pt x="801" y="1335"/>
                    <a:pt x="1068" y="1068"/>
                  </a:cubicBezTo>
                  <a:cubicBezTo>
                    <a:pt x="1401" y="768"/>
                    <a:pt x="1802" y="568"/>
                    <a:pt x="2269" y="568"/>
                  </a:cubicBezTo>
                  <a:close/>
                  <a:moveTo>
                    <a:pt x="2269" y="1"/>
                  </a:moveTo>
                  <a:cubicBezTo>
                    <a:pt x="1001" y="1"/>
                    <a:pt x="0" y="1035"/>
                    <a:pt x="0" y="2269"/>
                  </a:cubicBezTo>
                  <a:cubicBezTo>
                    <a:pt x="0" y="3537"/>
                    <a:pt x="1001" y="4537"/>
                    <a:pt x="2269" y="4537"/>
                  </a:cubicBezTo>
                  <a:cubicBezTo>
                    <a:pt x="3503" y="4537"/>
                    <a:pt x="4504" y="3537"/>
                    <a:pt x="4504" y="2269"/>
                  </a:cubicBezTo>
                  <a:cubicBezTo>
                    <a:pt x="4504" y="1035"/>
                    <a:pt x="3503" y="1"/>
                    <a:pt x="22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6"/>
            <p:cNvSpPr/>
            <p:nvPr/>
          </p:nvSpPr>
          <p:spPr>
            <a:xfrm>
              <a:off x="4538575" y="2597150"/>
              <a:ext cx="507050" cy="1963400"/>
            </a:xfrm>
            <a:custGeom>
              <a:rect b="b" l="l" r="r" t="t"/>
              <a:pathLst>
                <a:path extrusionOk="0" h="78536" w="20282">
                  <a:moveTo>
                    <a:pt x="6338" y="0"/>
                  </a:moveTo>
                  <a:lnTo>
                    <a:pt x="1968" y="1168"/>
                  </a:lnTo>
                  <a:lnTo>
                    <a:pt x="1968" y="2369"/>
                  </a:lnTo>
                  <a:lnTo>
                    <a:pt x="1968" y="4470"/>
                  </a:lnTo>
                  <a:cubicBezTo>
                    <a:pt x="1801" y="4403"/>
                    <a:pt x="1601" y="4370"/>
                    <a:pt x="1401" y="4370"/>
                  </a:cubicBezTo>
                  <a:cubicBezTo>
                    <a:pt x="634" y="4370"/>
                    <a:pt x="0" y="4804"/>
                    <a:pt x="0" y="5337"/>
                  </a:cubicBezTo>
                  <a:cubicBezTo>
                    <a:pt x="0" y="5905"/>
                    <a:pt x="634" y="6338"/>
                    <a:pt x="1401" y="6338"/>
                  </a:cubicBezTo>
                  <a:cubicBezTo>
                    <a:pt x="2135" y="6338"/>
                    <a:pt x="2769" y="5905"/>
                    <a:pt x="2769" y="5337"/>
                  </a:cubicBezTo>
                  <a:lnTo>
                    <a:pt x="2769" y="2369"/>
                  </a:lnTo>
                  <a:lnTo>
                    <a:pt x="5571" y="1601"/>
                  </a:lnTo>
                  <a:lnTo>
                    <a:pt x="5571" y="3670"/>
                  </a:lnTo>
                  <a:cubicBezTo>
                    <a:pt x="5371" y="3603"/>
                    <a:pt x="5171" y="3570"/>
                    <a:pt x="4970" y="3570"/>
                  </a:cubicBezTo>
                  <a:cubicBezTo>
                    <a:pt x="4203" y="3570"/>
                    <a:pt x="3569" y="4003"/>
                    <a:pt x="3569" y="4570"/>
                  </a:cubicBezTo>
                  <a:cubicBezTo>
                    <a:pt x="3569" y="5104"/>
                    <a:pt x="4203" y="5538"/>
                    <a:pt x="4970" y="5538"/>
                  </a:cubicBezTo>
                  <a:cubicBezTo>
                    <a:pt x="5738" y="5538"/>
                    <a:pt x="6338" y="5104"/>
                    <a:pt x="6338" y="4570"/>
                  </a:cubicBezTo>
                  <a:lnTo>
                    <a:pt x="6338" y="1168"/>
                  </a:lnTo>
                  <a:lnTo>
                    <a:pt x="6338" y="367"/>
                  </a:lnTo>
                  <a:lnTo>
                    <a:pt x="6338" y="0"/>
                  </a:lnTo>
                  <a:close/>
                  <a:moveTo>
                    <a:pt x="19314" y="77122"/>
                  </a:moveTo>
                  <a:cubicBezTo>
                    <a:pt x="19481" y="77122"/>
                    <a:pt x="19581" y="77256"/>
                    <a:pt x="19581" y="77389"/>
                  </a:cubicBezTo>
                  <a:cubicBezTo>
                    <a:pt x="19581" y="77556"/>
                    <a:pt x="19447" y="77656"/>
                    <a:pt x="19314" y="77656"/>
                  </a:cubicBezTo>
                  <a:cubicBezTo>
                    <a:pt x="19181" y="77656"/>
                    <a:pt x="19047" y="77522"/>
                    <a:pt x="19047" y="77389"/>
                  </a:cubicBezTo>
                  <a:cubicBezTo>
                    <a:pt x="19080" y="77222"/>
                    <a:pt x="19181" y="77122"/>
                    <a:pt x="19314" y="77122"/>
                  </a:cubicBezTo>
                  <a:close/>
                  <a:moveTo>
                    <a:pt x="16687" y="71448"/>
                  </a:moveTo>
                  <a:cubicBezTo>
                    <a:pt x="16707" y="71448"/>
                    <a:pt x="16726" y="71449"/>
                    <a:pt x="16745" y="71451"/>
                  </a:cubicBezTo>
                  <a:cubicBezTo>
                    <a:pt x="17012" y="71451"/>
                    <a:pt x="17246" y="71685"/>
                    <a:pt x="17212" y="71918"/>
                  </a:cubicBezTo>
                  <a:cubicBezTo>
                    <a:pt x="17179" y="72953"/>
                    <a:pt x="17579" y="73553"/>
                    <a:pt x="18313" y="74120"/>
                  </a:cubicBezTo>
                  <a:cubicBezTo>
                    <a:pt x="18447" y="74220"/>
                    <a:pt x="18547" y="74287"/>
                    <a:pt x="18680" y="74354"/>
                  </a:cubicBezTo>
                  <a:lnTo>
                    <a:pt x="18580" y="77055"/>
                  </a:lnTo>
                  <a:cubicBezTo>
                    <a:pt x="17813" y="77089"/>
                    <a:pt x="17546" y="77322"/>
                    <a:pt x="17313" y="77556"/>
                  </a:cubicBezTo>
                  <a:cubicBezTo>
                    <a:pt x="17123" y="77746"/>
                    <a:pt x="16903" y="78025"/>
                    <a:pt x="16027" y="78025"/>
                  </a:cubicBezTo>
                  <a:cubicBezTo>
                    <a:pt x="15980" y="78025"/>
                    <a:pt x="15930" y="78025"/>
                    <a:pt x="15878" y="78023"/>
                  </a:cubicBezTo>
                  <a:lnTo>
                    <a:pt x="15478" y="78023"/>
                  </a:lnTo>
                  <a:lnTo>
                    <a:pt x="15344" y="77989"/>
                  </a:lnTo>
                  <a:cubicBezTo>
                    <a:pt x="15111" y="77989"/>
                    <a:pt x="14944" y="77789"/>
                    <a:pt x="14978" y="77589"/>
                  </a:cubicBezTo>
                  <a:cubicBezTo>
                    <a:pt x="14978" y="77522"/>
                    <a:pt x="14978" y="77422"/>
                    <a:pt x="15011" y="77389"/>
                  </a:cubicBezTo>
                  <a:lnTo>
                    <a:pt x="15144" y="77189"/>
                  </a:lnTo>
                  <a:lnTo>
                    <a:pt x="14944" y="77022"/>
                  </a:lnTo>
                  <a:cubicBezTo>
                    <a:pt x="14844" y="76955"/>
                    <a:pt x="14777" y="76822"/>
                    <a:pt x="14777" y="76689"/>
                  </a:cubicBezTo>
                  <a:cubicBezTo>
                    <a:pt x="14777" y="76622"/>
                    <a:pt x="14811" y="76555"/>
                    <a:pt x="14844" y="76488"/>
                  </a:cubicBezTo>
                  <a:lnTo>
                    <a:pt x="14978" y="76288"/>
                  </a:lnTo>
                  <a:lnTo>
                    <a:pt x="14777" y="76155"/>
                  </a:lnTo>
                  <a:cubicBezTo>
                    <a:pt x="14677" y="76055"/>
                    <a:pt x="14611" y="75955"/>
                    <a:pt x="14611" y="75788"/>
                  </a:cubicBezTo>
                  <a:cubicBezTo>
                    <a:pt x="14611" y="75603"/>
                    <a:pt x="14782" y="75417"/>
                    <a:pt x="14966" y="75417"/>
                  </a:cubicBezTo>
                  <a:cubicBezTo>
                    <a:pt x="14981" y="75417"/>
                    <a:pt x="14996" y="75418"/>
                    <a:pt x="15011" y="75421"/>
                  </a:cubicBezTo>
                  <a:lnTo>
                    <a:pt x="15078" y="75421"/>
                  </a:lnTo>
                  <a:lnTo>
                    <a:pt x="15078" y="74887"/>
                  </a:lnTo>
                  <a:lnTo>
                    <a:pt x="15044" y="74887"/>
                  </a:lnTo>
                  <a:lnTo>
                    <a:pt x="13009" y="74821"/>
                  </a:lnTo>
                  <a:cubicBezTo>
                    <a:pt x="12743" y="74787"/>
                    <a:pt x="12509" y="74554"/>
                    <a:pt x="12542" y="74287"/>
                  </a:cubicBezTo>
                  <a:cubicBezTo>
                    <a:pt x="12542" y="74006"/>
                    <a:pt x="12747" y="73783"/>
                    <a:pt x="13019" y="73783"/>
                  </a:cubicBezTo>
                  <a:cubicBezTo>
                    <a:pt x="13038" y="73783"/>
                    <a:pt x="13057" y="73784"/>
                    <a:pt x="13076" y="73786"/>
                  </a:cubicBezTo>
                  <a:lnTo>
                    <a:pt x="16579" y="73920"/>
                  </a:lnTo>
                  <a:cubicBezTo>
                    <a:pt x="16545" y="73753"/>
                    <a:pt x="16512" y="73586"/>
                    <a:pt x="16479" y="73386"/>
                  </a:cubicBezTo>
                  <a:cubicBezTo>
                    <a:pt x="16312" y="72752"/>
                    <a:pt x="16212" y="72586"/>
                    <a:pt x="16245" y="71885"/>
                  </a:cubicBezTo>
                  <a:cubicBezTo>
                    <a:pt x="16245" y="71638"/>
                    <a:pt x="16446" y="71448"/>
                    <a:pt x="16687" y="71448"/>
                  </a:cubicBezTo>
                  <a:close/>
                  <a:moveTo>
                    <a:pt x="16745" y="70818"/>
                  </a:moveTo>
                  <a:cubicBezTo>
                    <a:pt x="16145" y="70818"/>
                    <a:pt x="15645" y="71285"/>
                    <a:pt x="15611" y="71852"/>
                  </a:cubicBezTo>
                  <a:cubicBezTo>
                    <a:pt x="15611" y="72552"/>
                    <a:pt x="15678" y="72719"/>
                    <a:pt x="15845" y="73386"/>
                  </a:cubicBezTo>
                  <a:lnTo>
                    <a:pt x="13043" y="73253"/>
                  </a:lnTo>
                  <a:cubicBezTo>
                    <a:pt x="12476" y="73253"/>
                    <a:pt x="11975" y="73686"/>
                    <a:pt x="11975" y="74253"/>
                  </a:cubicBezTo>
                  <a:cubicBezTo>
                    <a:pt x="11942" y="74821"/>
                    <a:pt x="12376" y="75288"/>
                    <a:pt x="12943" y="75321"/>
                  </a:cubicBezTo>
                  <a:lnTo>
                    <a:pt x="14144" y="75354"/>
                  </a:lnTo>
                  <a:cubicBezTo>
                    <a:pt x="14077" y="75488"/>
                    <a:pt x="14044" y="75621"/>
                    <a:pt x="14044" y="75755"/>
                  </a:cubicBezTo>
                  <a:cubicBezTo>
                    <a:pt x="14010" y="76021"/>
                    <a:pt x="14110" y="76222"/>
                    <a:pt x="14244" y="76422"/>
                  </a:cubicBezTo>
                  <a:cubicBezTo>
                    <a:pt x="14244" y="76488"/>
                    <a:pt x="14210" y="76588"/>
                    <a:pt x="14210" y="76655"/>
                  </a:cubicBezTo>
                  <a:cubicBezTo>
                    <a:pt x="14210" y="76889"/>
                    <a:pt x="14277" y="77122"/>
                    <a:pt x="14444" y="77289"/>
                  </a:cubicBezTo>
                  <a:cubicBezTo>
                    <a:pt x="14410" y="77389"/>
                    <a:pt x="14410" y="77456"/>
                    <a:pt x="14410" y="77556"/>
                  </a:cubicBezTo>
                  <a:cubicBezTo>
                    <a:pt x="14377" y="78056"/>
                    <a:pt x="14744" y="78490"/>
                    <a:pt x="15244" y="78523"/>
                  </a:cubicBezTo>
                  <a:lnTo>
                    <a:pt x="15778" y="78523"/>
                  </a:lnTo>
                  <a:cubicBezTo>
                    <a:pt x="15912" y="78531"/>
                    <a:pt x="16037" y="78535"/>
                    <a:pt x="16153" y="78535"/>
                  </a:cubicBezTo>
                  <a:cubicBezTo>
                    <a:pt x="16530" y="78535"/>
                    <a:pt x="16824" y="78492"/>
                    <a:pt x="17079" y="78390"/>
                  </a:cubicBezTo>
                  <a:cubicBezTo>
                    <a:pt x="17379" y="78290"/>
                    <a:pt x="17546" y="78123"/>
                    <a:pt x="17679" y="77989"/>
                  </a:cubicBezTo>
                  <a:cubicBezTo>
                    <a:pt x="17880" y="77823"/>
                    <a:pt x="18013" y="77689"/>
                    <a:pt x="18513" y="77656"/>
                  </a:cubicBezTo>
                  <a:lnTo>
                    <a:pt x="18513" y="78123"/>
                  </a:lnTo>
                  <a:lnTo>
                    <a:pt x="20048" y="78190"/>
                  </a:lnTo>
                  <a:lnTo>
                    <a:pt x="20281" y="73053"/>
                  </a:lnTo>
                  <a:lnTo>
                    <a:pt x="18714" y="72986"/>
                  </a:lnTo>
                  <a:lnTo>
                    <a:pt x="18680" y="73686"/>
                  </a:lnTo>
                  <a:cubicBezTo>
                    <a:pt x="18680" y="73686"/>
                    <a:pt x="18647" y="73653"/>
                    <a:pt x="18647" y="73653"/>
                  </a:cubicBezTo>
                  <a:cubicBezTo>
                    <a:pt x="18046" y="73186"/>
                    <a:pt x="17746" y="72786"/>
                    <a:pt x="17780" y="71952"/>
                  </a:cubicBezTo>
                  <a:cubicBezTo>
                    <a:pt x="17813" y="71351"/>
                    <a:pt x="17346" y="70851"/>
                    <a:pt x="16745" y="70818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6"/>
            <p:cNvSpPr/>
            <p:nvPr/>
          </p:nvSpPr>
          <p:spPr>
            <a:xfrm>
              <a:off x="4861300" y="4007325"/>
              <a:ext cx="157625" cy="157625"/>
            </a:xfrm>
            <a:custGeom>
              <a:rect b="b" l="l" r="r" t="t"/>
              <a:pathLst>
                <a:path extrusionOk="0" h="6305" w="6305">
                  <a:moveTo>
                    <a:pt x="1968" y="0"/>
                  </a:moveTo>
                  <a:lnTo>
                    <a:pt x="1968" y="3169"/>
                  </a:lnTo>
                  <a:lnTo>
                    <a:pt x="0" y="3169"/>
                  </a:lnTo>
                  <a:lnTo>
                    <a:pt x="3169" y="6305"/>
                  </a:lnTo>
                  <a:lnTo>
                    <a:pt x="6305" y="3169"/>
                  </a:lnTo>
                  <a:lnTo>
                    <a:pt x="4337" y="3169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6"/>
            <p:cNvSpPr/>
            <p:nvPr/>
          </p:nvSpPr>
          <p:spPr>
            <a:xfrm>
              <a:off x="4688675" y="4701975"/>
              <a:ext cx="131775" cy="131800"/>
            </a:xfrm>
            <a:custGeom>
              <a:rect b="b" l="l" r="r" t="t"/>
              <a:pathLst>
                <a:path extrusionOk="0" h="5272" w="5271">
                  <a:moveTo>
                    <a:pt x="2636" y="401"/>
                  </a:moveTo>
                  <a:cubicBezTo>
                    <a:pt x="3203" y="401"/>
                    <a:pt x="3736" y="601"/>
                    <a:pt x="4137" y="968"/>
                  </a:cubicBezTo>
                  <a:cubicBezTo>
                    <a:pt x="4103" y="1002"/>
                    <a:pt x="3770" y="1469"/>
                    <a:pt x="2969" y="1769"/>
                  </a:cubicBezTo>
                  <a:cubicBezTo>
                    <a:pt x="2602" y="1102"/>
                    <a:pt x="2169" y="535"/>
                    <a:pt x="2135" y="468"/>
                  </a:cubicBezTo>
                  <a:cubicBezTo>
                    <a:pt x="2302" y="401"/>
                    <a:pt x="2469" y="401"/>
                    <a:pt x="2636" y="401"/>
                  </a:cubicBezTo>
                  <a:close/>
                  <a:moveTo>
                    <a:pt x="1702" y="601"/>
                  </a:moveTo>
                  <a:cubicBezTo>
                    <a:pt x="1735" y="701"/>
                    <a:pt x="2169" y="1235"/>
                    <a:pt x="2536" y="1902"/>
                  </a:cubicBezTo>
                  <a:cubicBezTo>
                    <a:pt x="1468" y="2169"/>
                    <a:pt x="534" y="2169"/>
                    <a:pt x="434" y="2169"/>
                  </a:cubicBezTo>
                  <a:cubicBezTo>
                    <a:pt x="601" y="1469"/>
                    <a:pt x="1068" y="902"/>
                    <a:pt x="1702" y="601"/>
                  </a:cubicBezTo>
                  <a:close/>
                  <a:moveTo>
                    <a:pt x="4370" y="1235"/>
                  </a:moveTo>
                  <a:cubicBezTo>
                    <a:pt x="4704" y="1602"/>
                    <a:pt x="4904" y="2102"/>
                    <a:pt x="4904" y="2603"/>
                  </a:cubicBezTo>
                  <a:cubicBezTo>
                    <a:pt x="4827" y="2603"/>
                    <a:pt x="4375" y="2504"/>
                    <a:pt x="3836" y="2504"/>
                  </a:cubicBezTo>
                  <a:cubicBezTo>
                    <a:pt x="3675" y="2504"/>
                    <a:pt x="3506" y="2513"/>
                    <a:pt x="3336" y="2536"/>
                  </a:cubicBezTo>
                  <a:cubicBezTo>
                    <a:pt x="3303" y="2503"/>
                    <a:pt x="3303" y="2469"/>
                    <a:pt x="3269" y="2436"/>
                  </a:cubicBezTo>
                  <a:cubicBezTo>
                    <a:pt x="3236" y="2336"/>
                    <a:pt x="3203" y="2202"/>
                    <a:pt x="3136" y="2102"/>
                  </a:cubicBezTo>
                  <a:cubicBezTo>
                    <a:pt x="3970" y="1769"/>
                    <a:pt x="4337" y="1268"/>
                    <a:pt x="4370" y="1235"/>
                  </a:cubicBezTo>
                  <a:close/>
                  <a:moveTo>
                    <a:pt x="2702" y="2269"/>
                  </a:moveTo>
                  <a:cubicBezTo>
                    <a:pt x="2769" y="2369"/>
                    <a:pt x="2836" y="2503"/>
                    <a:pt x="2903" y="2636"/>
                  </a:cubicBezTo>
                  <a:lnTo>
                    <a:pt x="2802" y="2669"/>
                  </a:lnTo>
                  <a:cubicBezTo>
                    <a:pt x="1635" y="3036"/>
                    <a:pt x="1035" y="4070"/>
                    <a:pt x="968" y="4137"/>
                  </a:cubicBezTo>
                  <a:cubicBezTo>
                    <a:pt x="634" y="3737"/>
                    <a:pt x="401" y="3203"/>
                    <a:pt x="401" y="2636"/>
                  </a:cubicBezTo>
                  <a:lnTo>
                    <a:pt x="401" y="2569"/>
                  </a:lnTo>
                  <a:cubicBezTo>
                    <a:pt x="417" y="2569"/>
                    <a:pt x="462" y="2570"/>
                    <a:pt x="530" y="2570"/>
                  </a:cubicBezTo>
                  <a:cubicBezTo>
                    <a:pt x="868" y="2570"/>
                    <a:pt x="1785" y="2547"/>
                    <a:pt x="2702" y="2269"/>
                  </a:cubicBezTo>
                  <a:close/>
                  <a:moveTo>
                    <a:pt x="3928" y="2871"/>
                  </a:moveTo>
                  <a:cubicBezTo>
                    <a:pt x="4427" y="2871"/>
                    <a:pt x="4819" y="2977"/>
                    <a:pt x="4871" y="3003"/>
                  </a:cubicBezTo>
                  <a:cubicBezTo>
                    <a:pt x="4771" y="3637"/>
                    <a:pt x="4404" y="4171"/>
                    <a:pt x="3903" y="4504"/>
                  </a:cubicBezTo>
                  <a:cubicBezTo>
                    <a:pt x="3870" y="4371"/>
                    <a:pt x="3770" y="3704"/>
                    <a:pt x="3470" y="2903"/>
                  </a:cubicBezTo>
                  <a:cubicBezTo>
                    <a:pt x="3628" y="2880"/>
                    <a:pt x="3782" y="2871"/>
                    <a:pt x="3928" y="2871"/>
                  </a:cubicBezTo>
                  <a:close/>
                  <a:moveTo>
                    <a:pt x="3036" y="3003"/>
                  </a:moveTo>
                  <a:cubicBezTo>
                    <a:pt x="3370" y="3837"/>
                    <a:pt x="3503" y="4504"/>
                    <a:pt x="3536" y="4704"/>
                  </a:cubicBezTo>
                  <a:cubicBezTo>
                    <a:pt x="3269" y="4838"/>
                    <a:pt x="2969" y="4904"/>
                    <a:pt x="2636" y="4904"/>
                  </a:cubicBezTo>
                  <a:cubicBezTo>
                    <a:pt x="2135" y="4904"/>
                    <a:pt x="1635" y="4704"/>
                    <a:pt x="1268" y="4404"/>
                  </a:cubicBezTo>
                  <a:cubicBezTo>
                    <a:pt x="1301" y="4337"/>
                    <a:pt x="1768" y="3437"/>
                    <a:pt x="3036" y="3003"/>
                  </a:cubicBezTo>
                  <a:close/>
                  <a:moveTo>
                    <a:pt x="2636" y="1"/>
                  </a:moveTo>
                  <a:cubicBezTo>
                    <a:pt x="1201" y="1"/>
                    <a:pt x="0" y="1202"/>
                    <a:pt x="0" y="2636"/>
                  </a:cubicBezTo>
                  <a:cubicBezTo>
                    <a:pt x="0" y="4104"/>
                    <a:pt x="1201" y="5271"/>
                    <a:pt x="2636" y="5271"/>
                  </a:cubicBezTo>
                  <a:cubicBezTo>
                    <a:pt x="4103" y="5271"/>
                    <a:pt x="5271" y="4104"/>
                    <a:pt x="5271" y="2636"/>
                  </a:cubicBezTo>
                  <a:cubicBezTo>
                    <a:pt x="5271" y="1202"/>
                    <a:pt x="4103" y="1"/>
                    <a:pt x="26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6"/>
            <p:cNvSpPr/>
            <p:nvPr/>
          </p:nvSpPr>
          <p:spPr>
            <a:xfrm>
              <a:off x="4645300" y="5402475"/>
              <a:ext cx="139300" cy="121775"/>
            </a:xfrm>
            <a:custGeom>
              <a:rect b="b" l="l" r="r" t="t"/>
              <a:pathLst>
                <a:path extrusionOk="0" h="4871" w="5572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770" y="4071"/>
                  </a:lnTo>
                  <a:lnTo>
                    <a:pt x="2736" y="4037"/>
                  </a:lnTo>
                  <a:lnTo>
                    <a:pt x="968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36" y="701"/>
                    <a:pt x="2102" y="802"/>
                    <a:pt x="2269" y="1002"/>
                  </a:cubicBezTo>
                  <a:lnTo>
                    <a:pt x="2770" y="1569"/>
                  </a:lnTo>
                  <a:lnTo>
                    <a:pt x="3303" y="1002"/>
                  </a:lnTo>
                  <a:cubicBezTo>
                    <a:pt x="3470" y="802"/>
                    <a:pt x="3704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01" y="1"/>
                    <a:pt x="1" y="735"/>
                    <a:pt x="1" y="1602"/>
                  </a:cubicBezTo>
                  <a:cubicBezTo>
                    <a:pt x="1" y="2069"/>
                    <a:pt x="201" y="2503"/>
                    <a:pt x="535" y="2803"/>
                  </a:cubicBezTo>
                  <a:lnTo>
                    <a:pt x="501" y="2803"/>
                  </a:lnTo>
                  <a:lnTo>
                    <a:pt x="2269" y="4538"/>
                  </a:lnTo>
                  <a:cubicBezTo>
                    <a:pt x="2436" y="4704"/>
                    <a:pt x="2603" y="4871"/>
                    <a:pt x="2770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38" y="2803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35"/>
                    <a:pt x="4838" y="1"/>
                    <a:pt x="3970" y="1"/>
                  </a:cubicBezTo>
                  <a:cubicBezTo>
                    <a:pt x="3503" y="1"/>
                    <a:pt x="3070" y="201"/>
                    <a:pt x="2770" y="535"/>
                  </a:cubicBezTo>
                  <a:cubicBezTo>
                    <a:pt x="2469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6"/>
            <p:cNvSpPr/>
            <p:nvPr/>
          </p:nvSpPr>
          <p:spPr>
            <a:xfrm>
              <a:off x="4512725" y="5020550"/>
              <a:ext cx="135100" cy="100925"/>
            </a:xfrm>
            <a:custGeom>
              <a:rect b="b" l="l" r="r" t="t"/>
              <a:pathLst>
                <a:path extrusionOk="0" h="4037" w="5404">
                  <a:moveTo>
                    <a:pt x="667" y="1001"/>
                  </a:moveTo>
                  <a:lnTo>
                    <a:pt x="667" y="1335"/>
                  </a:lnTo>
                  <a:lnTo>
                    <a:pt x="4036" y="1335"/>
                  </a:lnTo>
                  <a:lnTo>
                    <a:pt x="4036" y="1001"/>
                  </a:lnTo>
                  <a:close/>
                  <a:moveTo>
                    <a:pt x="2702" y="1668"/>
                  </a:moveTo>
                  <a:lnTo>
                    <a:pt x="2702" y="2002"/>
                  </a:lnTo>
                  <a:lnTo>
                    <a:pt x="4036" y="2002"/>
                  </a:lnTo>
                  <a:lnTo>
                    <a:pt x="4036" y="1668"/>
                  </a:lnTo>
                  <a:close/>
                  <a:moveTo>
                    <a:pt x="2702" y="2369"/>
                  </a:moveTo>
                  <a:lnTo>
                    <a:pt x="2702" y="2702"/>
                  </a:lnTo>
                  <a:lnTo>
                    <a:pt x="4036" y="2702"/>
                  </a:lnTo>
                  <a:lnTo>
                    <a:pt x="4036" y="2369"/>
                  </a:lnTo>
                  <a:close/>
                  <a:moveTo>
                    <a:pt x="667" y="1668"/>
                  </a:moveTo>
                  <a:lnTo>
                    <a:pt x="667" y="3369"/>
                  </a:lnTo>
                  <a:lnTo>
                    <a:pt x="2368" y="3369"/>
                  </a:lnTo>
                  <a:lnTo>
                    <a:pt x="2368" y="1668"/>
                  </a:lnTo>
                  <a:close/>
                  <a:moveTo>
                    <a:pt x="2702" y="3036"/>
                  </a:moveTo>
                  <a:lnTo>
                    <a:pt x="2702" y="3369"/>
                  </a:lnTo>
                  <a:lnTo>
                    <a:pt x="3703" y="3369"/>
                  </a:lnTo>
                  <a:lnTo>
                    <a:pt x="3703" y="3036"/>
                  </a:lnTo>
                  <a:close/>
                  <a:moveTo>
                    <a:pt x="4403" y="334"/>
                  </a:moveTo>
                  <a:lnTo>
                    <a:pt x="4403" y="3703"/>
                  </a:lnTo>
                  <a:lnTo>
                    <a:pt x="334" y="3703"/>
                  </a:lnTo>
                  <a:lnTo>
                    <a:pt x="334" y="334"/>
                  </a:lnTo>
                  <a:close/>
                  <a:moveTo>
                    <a:pt x="0" y="0"/>
                  </a:moveTo>
                  <a:lnTo>
                    <a:pt x="0" y="3703"/>
                  </a:lnTo>
                  <a:cubicBezTo>
                    <a:pt x="0" y="3870"/>
                    <a:pt x="167" y="4037"/>
                    <a:pt x="334" y="4037"/>
                  </a:cubicBezTo>
                  <a:lnTo>
                    <a:pt x="4904" y="4037"/>
                  </a:lnTo>
                  <a:cubicBezTo>
                    <a:pt x="5170" y="4037"/>
                    <a:pt x="5404" y="3803"/>
                    <a:pt x="5404" y="3536"/>
                  </a:cubicBezTo>
                  <a:lnTo>
                    <a:pt x="5404" y="667"/>
                  </a:lnTo>
                  <a:lnTo>
                    <a:pt x="4737" y="667"/>
                  </a:lnTo>
                  <a:lnTo>
                    <a:pt x="4737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6"/>
            <p:cNvSpPr/>
            <p:nvPr/>
          </p:nvSpPr>
          <p:spPr>
            <a:xfrm>
              <a:off x="4845450" y="5678525"/>
              <a:ext cx="98425" cy="101750"/>
            </a:xfrm>
            <a:custGeom>
              <a:rect b="b" l="l" r="r" t="t"/>
              <a:pathLst>
                <a:path extrusionOk="0" h="4070" w="3937">
                  <a:moveTo>
                    <a:pt x="1969" y="1201"/>
                  </a:moveTo>
                  <a:cubicBezTo>
                    <a:pt x="2402" y="1201"/>
                    <a:pt x="2769" y="1568"/>
                    <a:pt x="2769" y="2035"/>
                  </a:cubicBezTo>
                  <a:cubicBezTo>
                    <a:pt x="2769" y="2502"/>
                    <a:pt x="2402" y="2869"/>
                    <a:pt x="1969" y="2869"/>
                  </a:cubicBezTo>
                  <a:cubicBezTo>
                    <a:pt x="1502" y="2869"/>
                    <a:pt x="1135" y="2502"/>
                    <a:pt x="1135" y="2035"/>
                  </a:cubicBezTo>
                  <a:cubicBezTo>
                    <a:pt x="1135" y="1568"/>
                    <a:pt x="1502" y="1201"/>
                    <a:pt x="1969" y="1201"/>
                  </a:cubicBezTo>
                  <a:close/>
                  <a:moveTo>
                    <a:pt x="1568" y="0"/>
                  </a:moveTo>
                  <a:cubicBezTo>
                    <a:pt x="1568" y="134"/>
                    <a:pt x="1535" y="267"/>
                    <a:pt x="1468" y="400"/>
                  </a:cubicBezTo>
                  <a:cubicBezTo>
                    <a:pt x="1314" y="643"/>
                    <a:pt x="1058" y="769"/>
                    <a:pt x="796" y="769"/>
                  </a:cubicBezTo>
                  <a:cubicBezTo>
                    <a:pt x="662" y="769"/>
                    <a:pt x="526" y="735"/>
                    <a:pt x="401" y="667"/>
                  </a:cubicBezTo>
                  <a:lnTo>
                    <a:pt x="1" y="1368"/>
                  </a:lnTo>
                  <a:cubicBezTo>
                    <a:pt x="101" y="1435"/>
                    <a:pt x="201" y="1535"/>
                    <a:pt x="267" y="1635"/>
                  </a:cubicBezTo>
                  <a:cubicBezTo>
                    <a:pt x="501" y="2002"/>
                    <a:pt x="368" y="2502"/>
                    <a:pt x="1" y="2702"/>
                  </a:cubicBezTo>
                  <a:lnTo>
                    <a:pt x="401" y="3403"/>
                  </a:lnTo>
                  <a:cubicBezTo>
                    <a:pt x="501" y="3336"/>
                    <a:pt x="634" y="3303"/>
                    <a:pt x="768" y="3303"/>
                  </a:cubicBezTo>
                  <a:cubicBezTo>
                    <a:pt x="1201" y="3303"/>
                    <a:pt x="1568" y="3636"/>
                    <a:pt x="1568" y="4070"/>
                  </a:cubicBezTo>
                  <a:lnTo>
                    <a:pt x="2369" y="4070"/>
                  </a:lnTo>
                  <a:cubicBezTo>
                    <a:pt x="2369" y="3936"/>
                    <a:pt x="2402" y="3803"/>
                    <a:pt x="2469" y="3703"/>
                  </a:cubicBezTo>
                  <a:cubicBezTo>
                    <a:pt x="2606" y="3451"/>
                    <a:pt x="2869" y="3310"/>
                    <a:pt x="3149" y="3310"/>
                  </a:cubicBezTo>
                  <a:cubicBezTo>
                    <a:pt x="3278" y="3310"/>
                    <a:pt x="3410" y="3340"/>
                    <a:pt x="3536" y="3403"/>
                  </a:cubicBezTo>
                  <a:lnTo>
                    <a:pt x="3937" y="2702"/>
                  </a:lnTo>
                  <a:cubicBezTo>
                    <a:pt x="3803" y="2635"/>
                    <a:pt x="3703" y="2535"/>
                    <a:pt x="3637" y="2435"/>
                  </a:cubicBezTo>
                  <a:cubicBezTo>
                    <a:pt x="3436" y="2068"/>
                    <a:pt x="3570" y="1568"/>
                    <a:pt x="3937" y="1368"/>
                  </a:cubicBezTo>
                  <a:lnTo>
                    <a:pt x="3536" y="667"/>
                  </a:lnTo>
                  <a:cubicBezTo>
                    <a:pt x="3403" y="734"/>
                    <a:pt x="3270" y="767"/>
                    <a:pt x="3136" y="767"/>
                  </a:cubicBezTo>
                  <a:cubicBezTo>
                    <a:pt x="2703" y="767"/>
                    <a:pt x="2369" y="434"/>
                    <a:pt x="23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6"/>
            <p:cNvSpPr/>
            <p:nvPr/>
          </p:nvSpPr>
          <p:spPr>
            <a:xfrm>
              <a:off x="4290050" y="5649325"/>
              <a:ext cx="165150" cy="164300"/>
            </a:xfrm>
            <a:custGeom>
              <a:rect b="b" l="l" r="r" t="t"/>
              <a:pathLst>
                <a:path extrusionOk="0" h="6572" w="6606">
                  <a:moveTo>
                    <a:pt x="3904" y="1635"/>
                  </a:moveTo>
                  <a:lnTo>
                    <a:pt x="4337" y="2069"/>
                  </a:lnTo>
                  <a:lnTo>
                    <a:pt x="2903" y="3503"/>
                  </a:lnTo>
                  <a:lnTo>
                    <a:pt x="2469" y="3070"/>
                  </a:lnTo>
                  <a:lnTo>
                    <a:pt x="3904" y="1635"/>
                  </a:lnTo>
                  <a:close/>
                  <a:moveTo>
                    <a:pt x="3503" y="1"/>
                  </a:moveTo>
                  <a:lnTo>
                    <a:pt x="2903" y="634"/>
                  </a:lnTo>
                  <a:lnTo>
                    <a:pt x="3503" y="1235"/>
                  </a:lnTo>
                  <a:lnTo>
                    <a:pt x="2069" y="2869"/>
                  </a:lnTo>
                  <a:lnTo>
                    <a:pt x="635" y="2869"/>
                  </a:lnTo>
                  <a:lnTo>
                    <a:pt x="1769" y="4004"/>
                  </a:lnTo>
                  <a:lnTo>
                    <a:pt x="1" y="6339"/>
                  </a:lnTo>
                  <a:lnTo>
                    <a:pt x="1" y="6572"/>
                  </a:lnTo>
                  <a:lnTo>
                    <a:pt x="268" y="6572"/>
                  </a:lnTo>
                  <a:lnTo>
                    <a:pt x="2569" y="4837"/>
                  </a:lnTo>
                  <a:lnTo>
                    <a:pt x="3703" y="5972"/>
                  </a:lnTo>
                  <a:lnTo>
                    <a:pt x="3703" y="4537"/>
                  </a:lnTo>
                  <a:lnTo>
                    <a:pt x="5371" y="3103"/>
                  </a:lnTo>
                  <a:lnTo>
                    <a:pt x="5972" y="3703"/>
                  </a:lnTo>
                  <a:lnTo>
                    <a:pt x="6605" y="310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6"/>
            <p:cNvSpPr/>
            <p:nvPr/>
          </p:nvSpPr>
          <p:spPr>
            <a:xfrm>
              <a:off x="4277550" y="5270725"/>
              <a:ext cx="120950" cy="120950"/>
            </a:xfrm>
            <a:custGeom>
              <a:rect b="b" l="l" r="r" t="t"/>
              <a:pathLst>
                <a:path extrusionOk="0" h="4838" w="4838">
                  <a:moveTo>
                    <a:pt x="2431" y="901"/>
                  </a:moveTo>
                  <a:cubicBezTo>
                    <a:pt x="2352" y="901"/>
                    <a:pt x="2269" y="935"/>
                    <a:pt x="2202" y="1001"/>
                  </a:cubicBezTo>
                  <a:lnTo>
                    <a:pt x="1001" y="2202"/>
                  </a:lnTo>
                  <a:cubicBezTo>
                    <a:pt x="934" y="2269"/>
                    <a:pt x="901" y="2369"/>
                    <a:pt x="901" y="2436"/>
                  </a:cubicBezTo>
                  <a:cubicBezTo>
                    <a:pt x="901" y="2502"/>
                    <a:pt x="934" y="2602"/>
                    <a:pt x="1001" y="2636"/>
                  </a:cubicBezTo>
                  <a:cubicBezTo>
                    <a:pt x="1068" y="2702"/>
                    <a:pt x="1143" y="2736"/>
                    <a:pt x="1218" y="2736"/>
                  </a:cubicBezTo>
                  <a:cubicBezTo>
                    <a:pt x="1293" y="2736"/>
                    <a:pt x="1368" y="2702"/>
                    <a:pt x="1435" y="2636"/>
                  </a:cubicBezTo>
                  <a:lnTo>
                    <a:pt x="2135" y="1935"/>
                  </a:lnTo>
                  <a:lnTo>
                    <a:pt x="2135" y="3636"/>
                  </a:lnTo>
                  <a:cubicBezTo>
                    <a:pt x="2135" y="3803"/>
                    <a:pt x="2269" y="3937"/>
                    <a:pt x="2435" y="3937"/>
                  </a:cubicBezTo>
                  <a:cubicBezTo>
                    <a:pt x="2602" y="3937"/>
                    <a:pt x="2736" y="3803"/>
                    <a:pt x="2736" y="3636"/>
                  </a:cubicBezTo>
                  <a:lnTo>
                    <a:pt x="2736" y="1935"/>
                  </a:lnTo>
                  <a:lnTo>
                    <a:pt x="3436" y="2636"/>
                  </a:lnTo>
                  <a:cubicBezTo>
                    <a:pt x="3486" y="2702"/>
                    <a:pt x="3561" y="2736"/>
                    <a:pt x="3640" y="2736"/>
                  </a:cubicBezTo>
                  <a:cubicBezTo>
                    <a:pt x="3720" y="2736"/>
                    <a:pt x="3803" y="2702"/>
                    <a:pt x="3870" y="2636"/>
                  </a:cubicBezTo>
                  <a:cubicBezTo>
                    <a:pt x="3970" y="2536"/>
                    <a:pt x="3970" y="2336"/>
                    <a:pt x="3870" y="2202"/>
                  </a:cubicBezTo>
                  <a:lnTo>
                    <a:pt x="2636" y="1001"/>
                  </a:lnTo>
                  <a:cubicBezTo>
                    <a:pt x="2586" y="935"/>
                    <a:pt x="2511" y="901"/>
                    <a:pt x="2431" y="901"/>
                  </a:cubicBezTo>
                  <a:close/>
                  <a:moveTo>
                    <a:pt x="2435" y="468"/>
                  </a:moveTo>
                  <a:cubicBezTo>
                    <a:pt x="3503" y="468"/>
                    <a:pt x="4404" y="1335"/>
                    <a:pt x="4404" y="2436"/>
                  </a:cubicBezTo>
                  <a:cubicBezTo>
                    <a:pt x="4404" y="3503"/>
                    <a:pt x="3503" y="4404"/>
                    <a:pt x="2435" y="4404"/>
                  </a:cubicBezTo>
                  <a:cubicBezTo>
                    <a:pt x="1335" y="4404"/>
                    <a:pt x="467" y="3503"/>
                    <a:pt x="467" y="2436"/>
                  </a:cubicBezTo>
                  <a:cubicBezTo>
                    <a:pt x="467" y="1335"/>
                    <a:pt x="1335" y="468"/>
                    <a:pt x="2435" y="468"/>
                  </a:cubicBezTo>
                  <a:close/>
                  <a:moveTo>
                    <a:pt x="2435" y="1"/>
                  </a:moveTo>
                  <a:cubicBezTo>
                    <a:pt x="1101" y="1"/>
                    <a:pt x="0" y="1101"/>
                    <a:pt x="0" y="2436"/>
                  </a:cubicBezTo>
                  <a:cubicBezTo>
                    <a:pt x="0" y="3770"/>
                    <a:pt x="1101" y="4837"/>
                    <a:pt x="2435" y="4837"/>
                  </a:cubicBezTo>
                  <a:cubicBezTo>
                    <a:pt x="3770" y="4837"/>
                    <a:pt x="4837" y="3770"/>
                    <a:pt x="4837" y="2436"/>
                  </a:cubicBezTo>
                  <a:cubicBezTo>
                    <a:pt x="4837" y="1101"/>
                    <a:pt x="3770" y="1"/>
                    <a:pt x="243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5063100" y="3291800"/>
              <a:ext cx="162650" cy="162650"/>
            </a:xfrm>
            <a:custGeom>
              <a:rect b="b" l="l" r="r" t="t"/>
              <a:pathLst>
                <a:path extrusionOk="0" h="6506" w="6506">
                  <a:moveTo>
                    <a:pt x="5438" y="801"/>
                  </a:moveTo>
                  <a:cubicBezTo>
                    <a:pt x="5571" y="801"/>
                    <a:pt x="5638" y="901"/>
                    <a:pt x="5638" y="1002"/>
                  </a:cubicBezTo>
                  <a:lnTo>
                    <a:pt x="5638" y="1402"/>
                  </a:lnTo>
                  <a:cubicBezTo>
                    <a:pt x="5638" y="1502"/>
                    <a:pt x="5571" y="1602"/>
                    <a:pt x="5438" y="1602"/>
                  </a:cubicBezTo>
                  <a:lnTo>
                    <a:pt x="5038" y="1602"/>
                  </a:lnTo>
                  <a:cubicBezTo>
                    <a:pt x="4938" y="1602"/>
                    <a:pt x="4838" y="1535"/>
                    <a:pt x="4838" y="1402"/>
                  </a:cubicBezTo>
                  <a:lnTo>
                    <a:pt x="4838" y="1002"/>
                  </a:lnTo>
                  <a:cubicBezTo>
                    <a:pt x="4838" y="901"/>
                    <a:pt x="4938" y="801"/>
                    <a:pt x="5038" y="801"/>
                  </a:cubicBezTo>
                  <a:close/>
                  <a:moveTo>
                    <a:pt x="4404" y="2836"/>
                  </a:moveTo>
                  <a:cubicBezTo>
                    <a:pt x="4437" y="2936"/>
                    <a:pt x="4471" y="3103"/>
                    <a:pt x="4471" y="3237"/>
                  </a:cubicBezTo>
                  <a:cubicBezTo>
                    <a:pt x="4471" y="3904"/>
                    <a:pt x="3937" y="4471"/>
                    <a:pt x="3236" y="4471"/>
                  </a:cubicBezTo>
                  <a:cubicBezTo>
                    <a:pt x="2569" y="4471"/>
                    <a:pt x="2002" y="3937"/>
                    <a:pt x="2002" y="3237"/>
                  </a:cubicBezTo>
                  <a:cubicBezTo>
                    <a:pt x="2002" y="3103"/>
                    <a:pt x="2036" y="2970"/>
                    <a:pt x="2069" y="2836"/>
                  </a:cubicBezTo>
                  <a:close/>
                  <a:moveTo>
                    <a:pt x="5672" y="2836"/>
                  </a:moveTo>
                  <a:lnTo>
                    <a:pt x="5672" y="4437"/>
                  </a:lnTo>
                  <a:lnTo>
                    <a:pt x="5672" y="5238"/>
                  </a:lnTo>
                  <a:cubicBezTo>
                    <a:pt x="5672" y="5471"/>
                    <a:pt x="5505" y="5638"/>
                    <a:pt x="5271" y="5672"/>
                  </a:cubicBezTo>
                  <a:lnTo>
                    <a:pt x="1235" y="5672"/>
                  </a:lnTo>
                  <a:cubicBezTo>
                    <a:pt x="1002" y="5672"/>
                    <a:pt x="835" y="5505"/>
                    <a:pt x="835" y="5271"/>
                  </a:cubicBezTo>
                  <a:lnTo>
                    <a:pt x="835" y="4471"/>
                  </a:lnTo>
                  <a:lnTo>
                    <a:pt x="801" y="2870"/>
                  </a:lnTo>
                  <a:lnTo>
                    <a:pt x="1435" y="2870"/>
                  </a:lnTo>
                  <a:cubicBezTo>
                    <a:pt x="1402" y="2970"/>
                    <a:pt x="1402" y="3136"/>
                    <a:pt x="1402" y="3270"/>
                  </a:cubicBezTo>
                  <a:cubicBezTo>
                    <a:pt x="1402" y="4251"/>
                    <a:pt x="2204" y="5072"/>
                    <a:pt x="3178" y="5072"/>
                  </a:cubicBezTo>
                  <a:cubicBezTo>
                    <a:pt x="3198" y="5072"/>
                    <a:pt x="3217" y="5072"/>
                    <a:pt x="3236" y="5071"/>
                  </a:cubicBezTo>
                  <a:cubicBezTo>
                    <a:pt x="4271" y="5071"/>
                    <a:pt x="5104" y="4237"/>
                    <a:pt x="5071" y="3237"/>
                  </a:cubicBezTo>
                  <a:cubicBezTo>
                    <a:pt x="5071" y="3103"/>
                    <a:pt x="5071" y="2970"/>
                    <a:pt x="5038" y="2836"/>
                  </a:cubicBezTo>
                  <a:close/>
                  <a:moveTo>
                    <a:pt x="5371" y="1"/>
                  </a:moveTo>
                  <a:lnTo>
                    <a:pt x="1068" y="34"/>
                  </a:lnTo>
                  <a:cubicBezTo>
                    <a:pt x="468" y="34"/>
                    <a:pt x="1" y="501"/>
                    <a:pt x="1" y="1102"/>
                  </a:cubicBezTo>
                  <a:lnTo>
                    <a:pt x="1" y="5438"/>
                  </a:lnTo>
                  <a:cubicBezTo>
                    <a:pt x="34" y="6005"/>
                    <a:pt x="501" y="6506"/>
                    <a:pt x="1102" y="6506"/>
                  </a:cubicBezTo>
                  <a:lnTo>
                    <a:pt x="5438" y="6472"/>
                  </a:lnTo>
                  <a:cubicBezTo>
                    <a:pt x="6005" y="6472"/>
                    <a:pt x="6505" y="5972"/>
                    <a:pt x="6505" y="5371"/>
                  </a:cubicBezTo>
                  <a:lnTo>
                    <a:pt x="6472" y="1068"/>
                  </a:lnTo>
                  <a:cubicBezTo>
                    <a:pt x="6472" y="468"/>
                    <a:pt x="5972" y="1"/>
                    <a:pt x="5371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4757050" y="3533650"/>
              <a:ext cx="166825" cy="125100"/>
            </a:xfrm>
            <a:custGeom>
              <a:rect b="b" l="l" r="r" t="t"/>
              <a:pathLst>
                <a:path extrusionOk="0" h="5004" w="6673">
                  <a:moveTo>
                    <a:pt x="2503" y="1235"/>
                  </a:moveTo>
                  <a:lnTo>
                    <a:pt x="4571" y="2502"/>
                  </a:lnTo>
                  <a:lnTo>
                    <a:pt x="2503" y="3736"/>
                  </a:lnTo>
                  <a:lnTo>
                    <a:pt x="2503" y="1235"/>
                  </a:lnTo>
                  <a:close/>
                  <a:moveTo>
                    <a:pt x="3336" y="0"/>
                  </a:moveTo>
                  <a:cubicBezTo>
                    <a:pt x="2236" y="0"/>
                    <a:pt x="1202" y="67"/>
                    <a:pt x="268" y="201"/>
                  </a:cubicBezTo>
                  <a:cubicBezTo>
                    <a:pt x="101" y="901"/>
                    <a:pt x="1" y="1668"/>
                    <a:pt x="1" y="2502"/>
                  </a:cubicBezTo>
                  <a:cubicBezTo>
                    <a:pt x="1" y="3303"/>
                    <a:pt x="101" y="4103"/>
                    <a:pt x="268" y="4804"/>
                  </a:cubicBezTo>
                  <a:cubicBezTo>
                    <a:pt x="1202" y="4937"/>
                    <a:pt x="2236" y="5004"/>
                    <a:pt x="3336" y="5004"/>
                  </a:cubicBezTo>
                  <a:cubicBezTo>
                    <a:pt x="4404" y="5004"/>
                    <a:pt x="5438" y="4937"/>
                    <a:pt x="6372" y="4804"/>
                  </a:cubicBezTo>
                  <a:cubicBezTo>
                    <a:pt x="6572" y="4103"/>
                    <a:pt x="6672" y="3303"/>
                    <a:pt x="6672" y="2502"/>
                  </a:cubicBezTo>
                  <a:cubicBezTo>
                    <a:pt x="6672" y="1668"/>
                    <a:pt x="6572" y="901"/>
                    <a:pt x="6372" y="201"/>
                  </a:cubicBezTo>
                  <a:cubicBezTo>
                    <a:pt x="5438" y="67"/>
                    <a:pt x="4404" y="0"/>
                    <a:pt x="3336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4373450" y="3260950"/>
              <a:ext cx="162650" cy="132625"/>
            </a:xfrm>
            <a:custGeom>
              <a:rect b="b" l="l" r="r" t="t"/>
              <a:pathLst>
                <a:path extrusionOk="0" h="5305" w="6506">
                  <a:moveTo>
                    <a:pt x="4504" y="1"/>
                  </a:moveTo>
                  <a:cubicBezTo>
                    <a:pt x="3770" y="1"/>
                    <a:pt x="3169" y="601"/>
                    <a:pt x="3169" y="1335"/>
                  </a:cubicBezTo>
                  <a:cubicBezTo>
                    <a:pt x="3169" y="1468"/>
                    <a:pt x="3203" y="1535"/>
                    <a:pt x="3203" y="1668"/>
                  </a:cubicBezTo>
                  <a:cubicBezTo>
                    <a:pt x="2102" y="1602"/>
                    <a:pt x="1135" y="1068"/>
                    <a:pt x="467" y="267"/>
                  </a:cubicBezTo>
                  <a:cubicBezTo>
                    <a:pt x="334" y="468"/>
                    <a:pt x="267" y="668"/>
                    <a:pt x="267" y="935"/>
                  </a:cubicBezTo>
                  <a:cubicBezTo>
                    <a:pt x="267" y="1402"/>
                    <a:pt x="501" y="1802"/>
                    <a:pt x="868" y="2035"/>
                  </a:cubicBezTo>
                  <a:cubicBezTo>
                    <a:pt x="668" y="2035"/>
                    <a:pt x="467" y="1969"/>
                    <a:pt x="267" y="1869"/>
                  </a:cubicBezTo>
                  <a:lnTo>
                    <a:pt x="267" y="1902"/>
                  </a:lnTo>
                  <a:cubicBezTo>
                    <a:pt x="267" y="2536"/>
                    <a:pt x="734" y="3069"/>
                    <a:pt x="1335" y="3203"/>
                  </a:cubicBezTo>
                  <a:cubicBezTo>
                    <a:pt x="1235" y="3236"/>
                    <a:pt x="1101" y="3236"/>
                    <a:pt x="1001" y="3236"/>
                  </a:cubicBezTo>
                  <a:cubicBezTo>
                    <a:pt x="901" y="3236"/>
                    <a:pt x="801" y="3236"/>
                    <a:pt x="734" y="3203"/>
                  </a:cubicBezTo>
                  <a:lnTo>
                    <a:pt x="734" y="3203"/>
                  </a:lnTo>
                  <a:cubicBezTo>
                    <a:pt x="901" y="3737"/>
                    <a:pt x="1401" y="4137"/>
                    <a:pt x="2002" y="4137"/>
                  </a:cubicBezTo>
                  <a:cubicBezTo>
                    <a:pt x="1535" y="4504"/>
                    <a:pt x="968" y="4704"/>
                    <a:pt x="334" y="4704"/>
                  </a:cubicBezTo>
                  <a:lnTo>
                    <a:pt x="0" y="4704"/>
                  </a:lnTo>
                  <a:cubicBezTo>
                    <a:pt x="601" y="5071"/>
                    <a:pt x="1301" y="5304"/>
                    <a:pt x="2069" y="5304"/>
                  </a:cubicBezTo>
                  <a:cubicBezTo>
                    <a:pt x="4504" y="5304"/>
                    <a:pt x="5838" y="3270"/>
                    <a:pt x="5838" y="1502"/>
                  </a:cubicBezTo>
                  <a:cubicBezTo>
                    <a:pt x="5838" y="1435"/>
                    <a:pt x="5838" y="1402"/>
                    <a:pt x="5838" y="1335"/>
                  </a:cubicBezTo>
                  <a:cubicBezTo>
                    <a:pt x="6105" y="1135"/>
                    <a:pt x="6338" y="901"/>
                    <a:pt x="6505" y="634"/>
                  </a:cubicBezTo>
                  <a:lnTo>
                    <a:pt x="6505" y="634"/>
                  </a:lnTo>
                  <a:cubicBezTo>
                    <a:pt x="6272" y="734"/>
                    <a:pt x="6005" y="835"/>
                    <a:pt x="5738" y="835"/>
                  </a:cubicBezTo>
                  <a:cubicBezTo>
                    <a:pt x="6005" y="668"/>
                    <a:pt x="6238" y="434"/>
                    <a:pt x="6338" y="101"/>
                  </a:cubicBezTo>
                  <a:lnTo>
                    <a:pt x="6338" y="101"/>
                  </a:lnTo>
                  <a:cubicBezTo>
                    <a:pt x="6071" y="267"/>
                    <a:pt x="5805" y="368"/>
                    <a:pt x="5471" y="434"/>
                  </a:cubicBezTo>
                  <a:cubicBezTo>
                    <a:pt x="5238" y="167"/>
                    <a:pt x="4904" y="1"/>
                    <a:pt x="4504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4586925" y="4179100"/>
              <a:ext cx="143475" cy="143475"/>
            </a:xfrm>
            <a:custGeom>
              <a:rect b="b" l="l" r="r" t="t"/>
              <a:pathLst>
                <a:path extrusionOk="0" h="5739" w="5739">
                  <a:moveTo>
                    <a:pt x="1802" y="1802"/>
                  </a:moveTo>
                  <a:lnTo>
                    <a:pt x="1802" y="3937"/>
                  </a:lnTo>
                  <a:lnTo>
                    <a:pt x="3937" y="3937"/>
                  </a:lnTo>
                  <a:lnTo>
                    <a:pt x="3937" y="1802"/>
                  </a:lnTo>
                  <a:close/>
                  <a:moveTo>
                    <a:pt x="2870" y="535"/>
                  </a:moveTo>
                  <a:cubicBezTo>
                    <a:pt x="4171" y="535"/>
                    <a:pt x="5205" y="1569"/>
                    <a:pt x="5205" y="2870"/>
                  </a:cubicBezTo>
                  <a:cubicBezTo>
                    <a:pt x="5205" y="4137"/>
                    <a:pt x="4171" y="5205"/>
                    <a:pt x="2870" y="5205"/>
                  </a:cubicBezTo>
                  <a:cubicBezTo>
                    <a:pt x="1602" y="5205"/>
                    <a:pt x="568" y="4137"/>
                    <a:pt x="568" y="2870"/>
                  </a:cubicBezTo>
                  <a:cubicBezTo>
                    <a:pt x="568" y="1569"/>
                    <a:pt x="1602" y="535"/>
                    <a:pt x="2870" y="535"/>
                  </a:cubicBezTo>
                  <a:close/>
                  <a:moveTo>
                    <a:pt x="2870" y="1"/>
                  </a:moveTo>
                  <a:cubicBezTo>
                    <a:pt x="1302" y="1"/>
                    <a:pt x="1" y="1268"/>
                    <a:pt x="1" y="2870"/>
                  </a:cubicBezTo>
                  <a:cubicBezTo>
                    <a:pt x="1" y="4437"/>
                    <a:pt x="1302" y="5738"/>
                    <a:pt x="2870" y="5738"/>
                  </a:cubicBezTo>
                  <a:cubicBezTo>
                    <a:pt x="4471" y="5738"/>
                    <a:pt x="5738" y="4437"/>
                    <a:pt x="5738" y="2870"/>
                  </a:cubicBezTo>
                  <a:cubicBezTo>
                    <a:pt x="5738" y="1268"/>
                    <a:pt x="4471" y="1"/>
                    <a:pt x="28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4526900" y="3767150"/>
              <a:ext cx="163475" cy="163475"/>
            </a:xfrm>
            <a:custGeom>
              <a:rect b="b" l="l" r="r" t="t"/>
              <a:pathLst>
                <a:path extrusionOk="0" h="6539" w="6539">
                  <a:moveTo>
                    <a:pt x="3269" y="401"/>
                  </a:moveTo>
                  <a:cubicBezTo>
                    <a:pt x="3669" y="401"/>
                    <a:pt x="4036" y="467"/>
                    <a:pt x="4370" y="634"/>
                  </a:cubicBezTo>
                  <a:lnTo>
                    <a:pt x="3903" y="1768"/>
                  </a:lnTo>
                  <a:cubicBezTo>
                    <a:pt x="3703" y="1668"/>
                    <a:pt x="3503" y="1635"/>
                    <a:pt x="3269" y="1635"/>
                  </a:cubicBezTo>
                  <a:cubicBezTo>
                    <a:pt x="3036" y="1635"/>
                    <a:pt x="2836" y="1668"/>
                    <a:pt x="2635" y="1768"/>
                  </a:cubicBezTo>
                  <a:lnTo>
                    <a:pt x="2435" y="1235"/>
                  </a:lnTo>
                  <a:lnTo>
                    <a:pt x="2168" y="634"/>
                  </a:lnTo>
                  <a:cubicBezTo>
                    <a:pt x="2502" y="467"/>
                    <a:pt x="2869" y="401"/>
                    <a:pt x="3269" y="401"/>
                  </a:cubicBezTo>
                  <a:close/>
                  <a:moveTo>
                    <a:pt x="601" y="2169"/>
                  </a:moveTo>
                  <a:lnTo>
                    <a:pt x="1234" y="2436"/>
                  </a:lnTo>
                  <a:lnTo>
                    <a:pt x="1768" y="2636"/>
                  </a:lnTo>
                  <a:cubicBezTo>
                    <a:pt x="1668" y="2836"/>
                    <a:pt x="1635" y="3036"/>
                    <a:pt x="1635" y="3269"/>
                  </a:cubicBezTo>
                  <a:cubicBezTo>
                    <a:pt x="1635" y="3503"/>
                    <a:pt x="1668" y="3703"/>
                    <a:pt x="1768" y="3903"/>
                  </a:cubicBezTo>
                  <a:lnTo>
                    <a:pt x="601" y="4370"/>
                  </a:lnTo>
                  <a:cubicBezTo>
                    <a:pt x="467" y="4037"/>
                    <a:pt x="400" y="3670"/>
                    <a:pt x="400" y="3269"/>
                  </a:cubicBezTo>
                  <a:cubicBezTo>
                    <a:pt x="400" y="2869"/>
                    <a:pt x="467" y="2502"/>
                    <a:pt x="601" y="2169"/>
                  </a:cubicBezTo>
                  <a:close/>
                  <a:moveTo>
                    <a:pt x="5938" y="2169"/>
                  </a:moveTo>
                  <a:cubicBezTo>
                    <a:pt x="6071" y="2502"/>
                    <a:pt x="6138" y="2869"/>
                    <a:pt x="6138" y="3269"/>
                  </a:cubicBezTo>
                  <a:cubicBezTo>
                    <a:pt x="6138" y="3670"/>
                    <a:pt x="6071" y="4037"/>
                    <a:pt x="5938" y="4370"/>
                  </a:cubicBezTo>
                  <a:lnTo>
                    <a:pt x="4804" y="3903"/>
                  </a:lnTo>
                  <a:cubicBezTo>
                    <a:pt x="4870" y="3703"/>
                    <a:pt x="4904" y="3503"/>
                    <a:pt x="4904" y="3269"/>
                  </a:cubicBezTo>
                  <a:cubicBezTo>
                    <a:pt x="4904" y="3036"/>
                    <a:pt x="4870" y="2836"/>
                    <a:pt x="4804" y="2636"/>
                  </a:cubicBezTo>
                  <a:lnTo>
                    <a:pt x="5571" y="2302"/>
                  </a:lnTo>
                  <a:lnTo>
                    <a:pt x="5938" y="2169"/>
                  </a:lnTo>
                  <a:close/>
                  <a:moveTo>
                    <a:pt x="3269" y="2035"/>
                  </a:moveTo>
                  <a:cubicBezTo>
                    <a:pt x="3936" y="2035"/>
                    <a:pt x="4503" y="2602"/>
                    <a:pt x="4503" y="3269"/>
                  </a:cubicBezTo>
                  <a:cubicBezTo>
                    <a:pt x="4503" y="3937"/>
                    <a:pt x="3936" y="4504"/>
                    <a:pt x="3269" y="4504"/>
                  </a:cubicBezTo>
                  <a:cubicBezTo>
                    <a:pt x="2602" y="4504"/>
                    <a:pt x="2035" y="3970"/>
                    <a:pt x="2035" y="3269"/>
                  </a:cubicBezTo>
                  <a:cubicBezTo>
                    <a:pt x="2035" y="2602"/>
                    <a:pt x="2602" y="2035"/>
                    <a:pt x="3269" y="2035"/>
                  </a:cubicBezTo>
                  <a:close/>
                  <a:moveTo>
                    <a:pt x="3903" y="4804"/>
                  </a:moveTo>
                  <a:lnTo>
                    <a:pt x="4370" y="5938"/>
                  </a:lnTo>
                  <a:cubicBezTo>
                    <a:pt x="4036" y="6071"/>
                    <a:pt x="3669" y="6138"/>
                    <a:pt x="3269" y="6138"/>
                  </a:cubicBezTo>
                  <a:cubicBezTo>
                    <a:pt x="2869" y="6138"/>
                    <a:pt x="2502" y="6071"/>
                    <a:pt x="2168" y="5938"/>
                  </a:cubicBezTo>
                  <a:lnTo>
                    <a:pt x="2302" y="5571"/>
                  </a:lnTo>
                  <a:lnTo>
                    <a:pt x="2635" y="4804"/>
                  </a:lnTo>
                  <a:cubicBezTo>
                    <a:pt x="2836" y="4871"/>
                    <a:pt x="3036" y="4904"/>
                    <a:pt x="3269" y="4904"/>
                  </a:cubicBezTo>
                  <a:cubicBezTo>
                    <a:pt x="3503" y="4904"/>
                    <a:pt x="3703" y="4871"/>
                    <a:pt x="3903" y="4804"/>
                  </a:cubicBezTo>
                  <a:close/>
                  <a:moveTo>
                    <a:pt x="3269" y="0"/>
                  </a:moveTo>
                  <a:cubicBezTo>
                    <a:pt x="1468" y="0"/>
                    <a:pt x="0" y="1468"/>
                    <a:pt x="0" y="3269"/>
                  </a:cubicBezTo>
                  <a:cubicBezTo>
                    <a:pt x="0" y="5071"/>
                    <a:pt x="1468" y="6538"/>
                    <a:pt x="3269" y="6538"/>
                  </a:cubicBezTo>
                  <a:cubicBezTo>
                    <a:pt x="5070" y="6538"/>
                    <a:pt x="6538" y="5071"/>
                    <a:pt x="6538" y="3269"/>
                  </a:cubicBezTo>
                  <a:cubicBezTo>
                    <a:pt x="6538" y="1468"/>
                    <a:pt x="5070" y="0"/>
                    <a:pt x="32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4338425" y="4547550"/>
              <a:ext cx="189325" cy="106100"/>
            </a:xfrm>
            <a:custGeom>
              <a:rect b="b" l="l" r="r" t="t"/>
              <a:pathLst>
                <a:path extrusionOk="0" h="4244" w="7573">
                  <a:moveTo>
                    <a:pt x="1435" y="907"/>
                  </a:moveTo>
                  <a:lnTo>
                    <a:pt x="4103" y="1475"/>
                  </a:lnTo>
                  <a:lnTo>
                    <a:pt x="4003" y="1841"/>
                  </a:lnTo>
                  <a:lnTo>
                    <a:pt x="1368" y="1308"/>
                  </a:lnTo>
                  <a:lnTo>
                    <a:pt x="1435" y="907"/>
                  </a:lnTo>
                  <a:close/>
                  <a:moveTo>
                    <a:pt x="6283" y="1032"/>
                  </a:moveTo>
                  <a:cubicBezTo>
                    <a:pt x="6302" y="1032"/>
                    <a:pt x="6321" y="1035"/>
                    <a:pt x="6338" y="1041"/>
                  </a:cubicBezTo>
                  <a:lnTo>
                    <a:pt x="6705" y="1108"/>
                  </a:lnTo>
                  <a:cubicBezTo>
                    <a:pt x="6805" y="1141"/>
                    <a:pt x="6905" y="1241"/>
                    <a:pt x="6872" y="1341"/>
                  </a:cubicBezTo>
                  <a:lnTo>
                    <a:pt x="6372" y="3643"/>
                  </a:lnTo>
                  <a:cubicBezTo>
                    <a:pt x="6372" y="3725"/>
                    <a:pt x="6281" y="3785"/>
                    <a:pt x="6194" y="3785"/>
                  </a:cubicBezTo>
                  <a:cubicBezTo>
                    <a:pt x="6175" y="3785"/>
                    <a:pt x="6156" y="3782"/>
                    <a:pt x="6138" y="3776"/>
                  </a:cubicBezTo>
                  <a:lnTo>
                    <a:pt x="5771" y="3709"/>
                  </a:lnTo>
                  <a:cubicBezTo>
                    <a:pt x="5671" y="3676"/>
                    <a:pt x="5571" y="3576"/>
                    <a:pt x="5604" y="3476"/>
                  </a:cubicBezTo>
                  <a:lnTo>
                    <a:pt x="6105" y="1174"/>
                  </a:lnTo>
                  <a:cubicBezTo>
                    <a:pt x="6105" y="1092"/>
                    <a:pt x="6195" y="1032"/>
                    <a:pt x="6283" y="1032"/>
                  </a:cubicBezTo>
                  <a:close/>
                  <a:moveTo>
                    <a:pt x="5195" y="0"/>
                  </a:moveTo>
                  <a:cubicBezTo>
                    <a:pt x="5037" y="0"/>
                    <a:pt x="4876" y="86"/>
                    <a:pt x="4804" y="207"/>
                  </a:cubicBezTo>
                  <a:lnTo>
                    <a:pt x="4304" y="1041"/>
                  </a:lnTo>
                  <a:cubicBezTo>
                    <a:pt x="4304" y="1074"/>
                    <a:pt x="4304" y="1108"/>
                    <a:pt x="4270" y="1141"/>
                  </a:cubicBezTo>
                  <a:lnTo>
                    <a:pt x="1268" y="507"/>
                  </a:lnTo>
                  <a:lnTo>
                    <a:pt x="0" y="1074"/>
                  </a:lnTo>
                  <a:lnTo>
                    <a:pt x="634" y="2075"/>
                  </a:lnTo>
                  <a:lnTo>
                    <a:pt x="968" y="1875"/>
                  </a:lnTo>
                  <a:lnTo>
                    <a:pt x="1401" y="2509"/>
                  </a:lnTo>
                  <a:lnTo>
                    <a:pt x="2035" y="2075"/>
                  </a:lnTo>
                  <a:lnTo>
                    <a:pt x="2469" y="2742"/>
                  </a:lnTo>
                  <a:lnTo>
                    <a:pt x="3136" y="2308"/>
                  </a:lnTo>
                  <a:lnTo>
                    <a:pt x="3570" y="2976"/>
                  </a:lnTo>
                  <a:lnTo>
                    <a:pt x="3937" y="2742"/>
                  </a:lnTo>
                  <a:cubicBezTo>
                    <a:pt x="3937" y="2775"/>
                    <a:pt x="3937" y="2809"/>
                    <a:pt x="3937" y="2876"/>
                  </a:cubicBezTo>
                  <a:lnTo>
                    <a:pt x="4037" y="3810"/>
                  </a:lnTo>
                  <a:cubicBezTo>
                    <a:pt x="4070" y="4043"/>
                    <a:pt x="4270" y="4210"/>
                    <a:pt x="4470" y="4210"/>
                  </a:cubicBezTo>
                  <a:lnTo>
                    <a:pt x="6505" y="4243"/>
                  </a:lnTo>
                  <a:cubicBezTo>
                    <a:pt x="6739" y="4243"/>
                    <a:pt x="6939" y="4076"/>
                    <a:pt x="7005" y="3876"/>
                  </a:cubicBezTo>
                  <a:lnTo>
                    <a:pt x="7172" y="3009"/>
                  </a:lnTo>
                  <a:cubicBezTo>
                    <a:pt x="7206" y="2809"/>
                    <a:pt x="7306" y="2442"/>
                    <a:pt x="7339" y="2242"/>
                  </a:cubicBezTo>
                  <a:lnTo>
                    <a:pt x="7506" y="1374"/>
                  </a:lnTo>
                  <a:cubicBezTo>
                    <a:pt x="7573" y="1174"/>
                    <a:pt x="7439" y="941"/>
                    <a:pt x="7239" y="841"/>
                  </a:cubicBezTo>
                  <a:lnTo>
                    <a:pt x="5371" y="40"/>
                  </a:lnTo>
                  <a:cubicBezTo>
                    <a:pt x="5316" y="13"/>
                    <a:pt x="5256" y="0"/>
                    <a:pt x="519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4826275" y="2944050"/>
              <a:ext cx="135950" cy="135950"/>
            </a:xfrm>
            <a:custGeom>
              <a:rect b="b" l="l" r="r" t="t"/>
              <a:pathLst>
                <a:path extrusionOk="0" h="5438" w="5438">
                  <a:moveTo>
                    <a:pt x="1702" y="601"/>
                  </a:moveTo>
                  <a:lnTo>
                    <a:pt x="1702" y="601"/>
                  </a:lnTo>
                  <a:cubicBezTo>
                    <a:pt x="1535" y="835"/>
                    <a:pt x="1401" y="1135"/>
                    <a:pt x="1268" y="1469"/>
                  </a:cubicBezTo>
                  <a:lnTo>
                    <a:pt x="734" y="1469"/>
                  </a:lnTo>
                  <a:cubicBezTo>
                    <a:pt x="834" y="1302"/>
                    <a:pt x="934" y="1168"/>
                    <a:pt x="1068" y="1068"/>
                  </a:cubicBezTo>
                  <a:cubicBezTo>
                    <a:pt x="1268" y="868"/>
                    <a:pt x="1468" y="701"/>
                    <a:pt x="1702" y="601"/>
                  </a:cubicBezTo>
                  <a:close/>
                  <a:moveTo>
                    <a:pt x="2536" y="401"/>
                  </a:moveTo>
                  <a:lnTo>
                    <a:pt x="2536" y="1469"/>
                  </a:lnTo>
                  <a:lnTo>
                    <a:pt x="1668" y="1469"/>
                  </a:lnTo>
                  <a:cubicBezTo>
                    <a:pt x="1735" y="1268"/>
                    <a:pt x="1802" y="1135"/>
                    <a:pt x="1868" y="1002"/>
                  </a:cubicBezTo>
                  <a:cubicBezTo>
                    <a:pt x="2002" y="768"/>
                    <a:pt x="2169" y="635"/>
                    <a:pt x="2302" y="501"/>
                  </a:cubicBezTo>
                  <a:cubicBezTo>
                    <a:pt x="2369" y="468"/>
                    <a:pt x="2469" y="435"/>
                    <a:pt x="2536" y="401"/>
                  </a:cubicBezTo>
                  <a:close/>
                  <a:moveTo>
                    <a:pt x="2902" y="401"/>
                  </a:moveTo>
                  <a:cubicBezTo>
                    <a:pt x="3003" y="435"/>
                    <a:pt x="3069" y="468"/>
                    <a:pt x="3136" y="501"/>
                  </a:cubicBezTo>
                  <a:cubicBezTo>
                    <a:pt x="3303" y="635"/>
                    <a:pt x="3436" y="801"/>
                    <a:pt x="3570" y="1002"/>
                  </a:cubicBezTo>
                  <a:cubicBezTo>
                    <a:pt x="3636" y="1135"/>
                    <a:pt x="3736" y="1268"/>
                    <a:pt x="3770" y="1469"/>
                  </a:cubicBezTo>
                  <a:lnTo>
                    <a:pt x="2902" y="1469"/>
                  </a:lnTo>
                  <a:lnTo>
                    <a:pt x="2902" y="401"/>
                  </a:lnTo>
                  <a:close/>
                  <a:moveTo>
                    <a:pt x="3736" y="601"/>
                  </a:moveTo>
                  <a:cubicBezTo>
                    <a:pt x="3970" y="701"/>
                    <a:pt x="4203" y="868"/>
                    <a:pt x="4370" y="1068"/>
                  </a:cubicBezTo>
                  <a:cubicBezTo>
                    <a:pt x="4504" y="1168"/>
                    <a:pt x="4604" y="1302"/>
                    <a:pt x="4704" y="1469"/>
                  </a:cubicBezTo>
                  <a:lnTo>
                    <a:pt x="4170" y="1469"/>
                  </a:lnTo>
                  <a:cubicBezTo>
                    <a:pt x="4070" y="1135"/>
                    <a:pt x="3903" y="835"/>
                    <a:pt x="3736" y="601"/>
                  </a:cubicBezTo>
                  <a:close/>
                  <a:moveTo>
                    <a:pt x="1201" y="1802"/>
                  </a:moveTo>
                  <a:cubicBezTo>
                    <a:pt x="1135" y="2036"/>
                    <a:pt x="1101" y="2303"/>
                    <a:pt x="1101" y="2536"/>
                  </a:cubicBezTo>
                  <a:lnTo>
                    <a:pt x="367" y="2536"/>
                  </a:lnTo>
                  <a:cubicBezTo>
                    <a:pt x="401" y="2303"/>
                    <a:pt x="467" y="2036"/>
                    <a:pt x="567" y="1802"/>
                  </a:cubicBezTo>
                  <a:close/>
                  <a:moveTo>
                    <a:pt x="2536" y="1802"/>
                  </a:moveTo>
                  <a:lnTo>
                    <a:pt x="2536" y="2536"/>
                  </a:lnTo>
                  <a:lnTo>
                    <a:pt x="1468" y="2536"/>
                  </a:lnTo>
                  <a:cubicBezTo>
                    <a:pt x="1468" y="2303"/>
                    <a:pt x="1501" y="2036"/>
                    <a:pt x="1568" y="1802"/>
                  </a:cubicBezTo>
                  <a:close/>
                  <a:moveTo>
                    <a:pt x="3903" y="1802"/>
                  </a:moveTo>
                  <a:cubicBezTo>
                    <a:pt x="3937" y="2036"/>
                    <a:pt x="3970" y="2303"/>
                    <a:pt x="3970" y="2536"/>
                  </a:cubicBezTo>
                  <a:lnTo>
                    <a:pt x="2902" y="2536"/>
                  </a:lnTo>
                  <a:lnTo>
                    <a:pt x="2902" y="1802"/>
                  </a:lnTo>
                  <a:close/>
                  <a:moveTo>
                    <a:pt x="4904" y="1802"/>
                  </a:moveTo>
                  <a:cubicBezTo>
                    <a:pt x="5004" y="2036"/>
                    <a:pt x="5037" y="2303"/>
                    <a:pt x="5071" y="2536"/>
                  </a:cubicBezTo>
                  <a:lnTo>
                    <a:pt x="4337" y="2536"/>
                  </a:lnTo>
                  <a:cubicBezTo>
                    <a:pt x="4337" y="2303"/>
                    <a:pt x="4303" y="2036"/>
                    <a:pt x="4270" y="1802"/>
                  </a:cubicBezTo>
                  <a:close/>
                  <a:moveTo>
                    <a:pt x="1101" y="2903"/>
                  </a:moveTo>
                  <a:cubicBezTo>
                    <a:pt x="1101" y="3136"/>
                    <a:pt x="1135" y="3403"/>
                    <a:pt x="1201" y="3637"/>
                  </a:cubicBezTo>
                  <a:lnTo>
                    <a:pt x="567" y="3637"/>
                  </a:lnTo>
                  <a:cubicBezTo>
                    <a:pt x="467" y="3403"/>
                    <a:pt x="401" y="3136"/>
                    <a:pt x="367" y="2903"/>
                  </a:cubicBezTo>
                  <a:close/>
                  <a:moveTo>
                    <a:pt x="2536" y="2903"/>
                  </a:moveTo>
                  <a:lnTo>
                    <a:pt x="2536" y="3637"/>
                  </a:lnTo>
                  <a:lnTo>
                    <a:pt x="1568" y="3637"/>
                  </a:lnTo>
                  <a:cubicBezTo>
                    <a:pt x="1501" y="3403"/>
                    <a:pt x="1468" y="3136"/>
                    <a:pt x="1468" y="2903"/>
                  </a:cubicBezTo>
                  <a:close/>
                  <a:moveTo>
                    <a:pt x="3970" y="2903"/>
                  </a:moveTo>
                  <a:cubicBezTo>
                    <a:pt x="3970" y="3136"/>
                    <a:pt x="3937" y="3403"/>
                    <a:pt x="3903" y="3637"/>
                  </a:cubicBezTo>
                  <a:lnTo>
                    <a:pt x="2902" y="3637"/>
                  </a:lnTo>
                  <a:lnTo>
                    <a:pt x="2902" y="2903"/>
                  </a:lnTo>
                  <a:close/>
                  <a:moveTo>
                    <a:pt x="5071" y="2903"/>
                  </a:moveTo>
                  <a:cubicBezTo>
                    <a:pt x="5037" y="3136"/>
                    <a:pt x="5004" y="3403"/>
                    <a:pt x="4904" y="3637"/>
                  </a:cubicBezTo>
                  <a:lnTo>
                    <a:pt x="4270" y="3637"/>
                  </a:lnTo>
                  <a:cubicBezTo>
                    <a:pt x="4303" y="3403"/>
                    <a:pt x="4337" y="3136"/>
                    <a:pt x="4337" y="2903"/>
                  </a:cubicBezTo>
                  <a:close/>
                  <a:moveTo>
                    <a:pt x="1268" y="3970"/>
                  </a:moveTo>
                  <a:cubicBezTo>
                    <a:pt x="1401" y="4304"/>
                    <a:pt x="1535" y="4604"/>
                    <a:pt x="1702" y="4838"/>
                  </a:cubicBezTo>
                  <a:cubicBezTo>
                    <a:pt x="1468" y="4738"/>
                    <a:pt x="1235" y="4571"/>
                    <a:pt x="1068" y="4371"/>
                  </a:cubicBezTo>
                  <a:cubicBezTo>
                    <a:pt x="934" y="4271"/>
                    <a:pt x="834" y="4137"/>
                    <a:pt x="734" y="3970"/>
                  </a:cubicBezTo>
                  <a:close/>
                  <a:moveTo>
                    <a:pt x="4704" y="3970"/>
                  </a:moveTo>
                  <a:cubicBezTo>
                    <a:pt x="4604" y="4137"/>
                    <a:pt x="4504" y="4271"/>
                    <a:pt x="4370" y="4371"/>
                  </a:cubicBezTo>
                  <a:cubicBezTo>
                    <a:pt x="4203" y="4571"/>
                    <a:pt x="3970" y="4738"/>
                    <a:pt x="3736" y="4838"/>
                  </a:cubicBezTo>
                  <a:cubicBezTo>
                    <a:pt x="3903" y="4604"/>
                    <a:pt x="4070" y="4304"/>
                    <a:pt x="4170" y="3970"/>
                  </a:cubicBezTo>
                  <a:close/>
                  <a:moveTo>
                    <a:pt x="2536" y="3970"/>
                  </a:moveTo>
                  <a:lnTo>
                    <a:pt x="2536" y="5038"/>
                  </a:lnTo>
                  <a:cubicBezTo>
                    <a:pt x="2469" y="5004"/>
                    <a:pt x="2369" y="4971"/>
                    <a:pt x="2302" y="4938"/>
                  </a:cubicBezTo>
                  <a:cubicBezTo>
                    <a:pt x="2135" y="4804"/>
                    <a:pt x="2002" y="4638"/>
                    <a:pt x="1868" y="4437"/>
                  </a:cubicBezTo>
                  <a:cubicBezTo>
                    <a:pt x="1802" y="4304"/>
                    <a:pt x="1735" y="4137"/>
                    <a:pt x="1668" y="3970"/>
                  </a:cubicBezTo>
                  <a:close/>
                  <a:moveTo>
                    <a:pt x="3770" y="3970"/>
                  </a:moveTo>
                  <a:cubicBezTo>
                    <a:pt x="3736" y="4171"/>
                    <a:pt x="3636" y="4304"/>
                    <a:pt x="3570" y="4437"/>
                  </a:cubicBezTo>
                  <a:cubicBezTo>
                    <a:pt x="3436" y="4671"/>
                    <a:pt x="3303" y="4804"/>
                    <a:pt x="3136" y="4938"/>
                  </a:cubicBezTo>
                  <a:cubicBezTo>
                    <a:pt x="3069" y="4971"/>
                    <a:pt x="2969" y="5004"/>
                    <a:pt x="2902" y="5038"/>
                  </a:cubicBezTo>
                  <a:lnTo>
                    <a:pt x="2902" y="3970"/>
                  </a:lnTo>
                  <a:close/>
                  <a:moveTo>
                    <a:pt x="2736" y="1"/>
                  </a:moveTo>
                  <a:cubicBezTo>
                    <a:pt x="1235" y="1"/>
                    <a:pt x="0" y="1235"/>
                    <a:pt x="0" y="2736"/>
                  </a:cubicBezTo>
                  <a:cubicBezTo>
                    <a:pt x="0" y="4204"/>
                    <a:pt x="1235" y="5438"/>
                    <a:pt x="2736" y="5438"/>
                  </a:cubicBezTo>
                  <a:cubicBezTo>
                    <a:pt x="4237" y="5438"/>
                    <a:pt x="5438" y="4237"/>
                    <a:pt x="5438" y="2736"/>
                  </a:cubicBezTo>
                  <a:cubicBezTo>
                    <a:pt x="5438" y="1235"/>
                    <a:pt x="4237" y="1"/>
                    <a:pt x="27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4111600" y="3900575"/>
              <a:ext cx="140125" cy="113450"/>
            </a:xfrm>
            <a:custGeom>
              <a:rect b="b" l="l" r="r" t="t"/>
              <a:pathLst>
                <a:path extrusionOk="0" h="4538" w="5605">
                  <a:moveTo>
                    <a:pt x="4570" y="1568"/>
                  </a:moveTo>
                  <a:lnTo>
                    <a:pt x="5004" y="2469"/>
                  </a:lnTo>
                  <a:lnTo>
                    <a:pt x="3836" y="2469"/>
                  </a:lnTo>
                  <a:lnTo>
                    <a:pt x="3836" y="1568"/>
                  </a:ln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3170"/>
                  </a:lnTo>
                  <a:lnTo>
                    <a:pt x="367" y="3503"/>
                  </a:lnTo>
                  <a:lnTo>
                    <a:pt x="801" y="3503"/>
                  </a:lnTo>
                  <a:cubicBezTo>
                    <a:pt x="734" y="3603"/>
                    <a:pt x="701" y="3737"/>
                    <a:pt x="701" y="3870"/>
                  </a:cubicBezTo>
                  <a:cubicBezTo>
                    <a:pt x="701" y="4237"/>
                    <a:pt x="1034" y="4537"/>
                    <a:pt x="1401" y="4537"/>
                  </a:cubicBezTo>
                  <a:cubicBezTo>
                    <a:pt x="1802" y="4537"/>
                    <a:pt x="2102" y="4237"/>
                    <a:pt x="2102" y="3870"/>
                  </a:cubicBezTo>
                  <a:cubicBezTo>
                    <a:pt x="2102" y="3737"/>
                    <a:pt x="2068" y="3603"/>
                    <a:pt x="2002" y="3503"/>
                  </a:cubicBezTo>
                  <a:lnTo>
                    <a:pt x="3936" y="3503"/>
                  </a:lnTo>
                  <a:cubicBezTo>
                    <a:pt x="3870" y="3603"/>
                    <a:pt x="3870" y="3737"/>
                    <a:pt x="3870" y="3870"/>
                  </a:cubicBezTo>
                  <a:cubicBezTo>
                    <a:pt x="3870" y="4237"/>
                    <a:pt x="4170" y="4537"/>
                    <a:pt x="4537" y="4537"/>
                  </a:cubicBezTo>
                  <a:cubicBezTo>
                    <a:pt x="4937" y="4537"/>
                    <a:pt x="5237" y="4237"/>
                    <a:pt x="5237" y="3870"/>
                  </a:cubicBezTo>
                  <a:cubicBezTo>
                    <a:pt x="5237" y="3737"/>
                    <a:pt x="5204" y="3603"/>
                    <a:pt x="5171" y="3503"/>
                  </a:cubicBezTo>
                  <a:lnTo>
                    <a:pt x="5604" y="3503"/>
                  </a:lnTo>
                  <a:lnTo>
                    <a:pt x="5604" y="2469"/>
                  </a:lnTo>
                  <a:lnTo>
                    <a:pt x="4904" y="1068"/>
                  </a:lnTo>
                  <a:lnTo>
                    <a:pt x="3836" y="1068"/>
                  </a:lnTo>
                  <a:lnTo>
                    <a:pt x="3836" y="368"/>
                  </a:lnTo>
                  <a:cubicBezTo>
                    <a:pt x="3836" y="167"/>
                    <a:pt x="3703" y="1"/>
                    <a:pt x="3503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4084075" y="4770375"/>
              <a:ext cx="151800" cy="151800"/>
            </a:xfrm>
            <a:custGeom>
              <a:rect b="b" l="l" r="r" t="t"/>
              <a:pathLst>
                <a:path extrusionOk="0" h="6072" w="6072">
                  <a:moveTo>
                    <a:pt x="4297" y="1847"/>
                  </a:moveTo>
                  <a:cubicBezTo>
                    <a:pt x="4646" y="1847"/>
                    <a:pt x="4930" y="2079"/>
                    <a:pt x="4837" y="2602"/>
                  </a:cubicBezTo>
                  <a:cubicBezTo>
                    <a:pt x="4637" y="3736"/>
                    <a:pt x="3503" y="4704"/>
                    <a:pt x="3169" y="4904"/>
                  </a:cubicBezTo>
                  <a:cubicBezTo>
                    <a:pt x="3084" y="4963"/>
                    <a:pt x="2999" y="4988"/>
                    <a:pt x="2918" y="4988"/>
                  </a:cubicBezTo>
                  <a:cubicBezTo>
                    <a:pt x="2681" y="4988"/>
                    <a:pt x="2477" y="4777"/>
                    <a:pt x="2402" y="4603"/>
                  </a:cubicBezTo>
                  <a:cubicBezTo>
                    <a:pt x="2269" y="4337"/>
                    <a:pt x="1869" y="2902"/>
                    <a:pt x="1768" y="2769"/>
                  </a:cubicBezTo>
                  <a:cubicBezTo>
                    <a:pt x="1748" y="2742"/>
                    <a:pt x="1720" y="2731"/>
                    <a:pt x="1688" y="2731"/>
                  </a:cubicBezTo>
                  <a:cubicBezTo>
                    <a:pt x="1560" y="2731"/>
                    <a:pt x="1368" y="2902"/>
                    <a:pt x="1368" y="2902"/>
                  </a:cubicBezTo>
                  <a:lnTo>
                    <a:pt x="1235" y="2702"/>
                  </a:lnTo>
                  <a:cubicBezTo>
                    <a:pt x="1235" y="2702"/>
                    <a:pt x="1835" y="1968"/>
                    <a:pt x="2302" y="1868"/>
                  </a:cubicBezTo>
                  <a:cubicBezTo>
                    <a:pt x="2329" y="1863"/>
                    <a:pt x="2355" y="1860"/>
                    <a:pt x="2379" y="1860"/>
                  </a:cubicBezTo>
                  <a:cubicBezTo>
                    <a:pt x="2803" y="1860"/>
                    <a:pt x="2810" y="2661"/>
                    <a:pt x="2936" y="3102"/>
                  </a:cubicBezTo>
                  <a:cubicBezTo>
                    <a:pt x="3036" y="3569"/>
                    <a:pt x="3136" y="3836"/>
                    <a:pt x="3236" y="3836"/>
                  </a:cubicBezTo>
                  <a:cubicBezTo>
                    <a:pt x="3336" y="3836"/>
                    <a:pt x="3503" y="3569"/>
                    <a:pt x="3737" y="3202"/>
                  </a:cubicBezTo>
                  <a:cubicBezTo>
                    <a:pt x="3889" y="2897"/>
                    <a:pt x="3809" y="2611"/>
                    <a:pt x="3570" y="2611"/>
                  </a:cubicBezTo>
                  <a:cubicBezTo>
                    <a:pt x="3495" y="2611"/>
                    <a:pt x="3406" y="2639"/>
                    <a:pt x="3303" y="2702"/>
                  </a:cubicBezTo>
                  <a:cubicBezTo>
                    <a:pt x="3393" y="2163"/>
                    <a:pt x="3889" y="1847"/>
                    <a:pt x="4297" y="1847"/>
                  </a:cubicBezTo>
                  <a:close/>
                  <a:moveTo>
                    <a:pt x="3036" y="0"/>
                  </a:moveTo>
                  <a:cubicBezTo>
                    <a:pt x="1368" y="0"/>
                    <a:pt x="1" y="1368"/>
                    <a:pt x="1" y="3036"/>
                  </a:cubicBezTo>
                  <a:cubicBezTo>
                    <a:pt x="1" y="4704"/>
                    <a:pt x="1368" y="6071"/>
                    <a:pt x="3036" y="6071"/>
                  </a:cubicBezTo>
                  <a:cubicBezTo>
                    <a:pt x="4704" y="6071"/>
                    <a:pt x="6072" y="4704"/>
                    <a:pt x="6072" y="3036"/>
                  </a:cubicBezTo>
                  <a:cubicBezTo>
                    <a:pt x="6072" y="1368"/>
                    <a:pt x="4737" y="0"/>
                    <a:pt x="303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3850575" y="6012925"/>
              <a:ext cx="100100" cy="100100"/>
            </a:xfrm>
            <a:custGeom>
              <a:rect b="b" l="l" r="r" t="t"/>
              <a:pathLst>
                <a:path extrusionOk="0" h="4004" w="4004">
                  <a:moveTo>
                    <a:pt x="2002" y="501"/>
                  </a:moveTo>
                  <a:lnTo>
                    <a:pt x="2002" y="3503"/>
                  </a:lnTo>
                  <a:cubicBezTo>
                    <a:pt x="1168" y="3503"/>
                    <a:pt x="501" y="2802"/>
                    <a:pt x="501" y="2002"/>
                  </a:cubicBezTo>
                  <a:cubicBezTo>
                    <a:pt x="501" y="1168"/>
                    <a:pt x="1168" y="501"/>
                    <a:pt x="2002" y="501"/>
                  </a:cubicBezTo>
                  <a:close/>
                  <a:moveTo>
                    <a:pt x="2002" y="0"/>
                  </a:moveTo>
                  <a:cubicBezTo>
                    <a:pt x="868" y="0"/>
                    <a:pt x="1" y="868"/>
                    <a:pt x="1" y="2002"/>
                  </a:cubicBezTo>
                  <a:cubicBezTo>
                    <a:pt x="1" y="3103"/>
                    <a:pt x="868" y="4003"/>
                    <a:pt x="2002" y="4003"/>
                  </a:cubicBezTo>
                  <a:cubicBezTo>
                    <a:pt x="3103" y="4003"/>
                    <a:pt x="4003" y="3103"/>
                    <a:pt x="4003" y="2002"/>
                  </a:cubicBezTo>
                  <a:cubicBezTo>
                    <a:pt x="4003" y="868"/>
                    <a:pt x="3103" y="0"/>
                    <a:pt x="2002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3889775" y="5491725"/>
              <a:ext cx="140950" cy="132600"/>
            </a:xfrm>
            <a:custGeom>
              <a:rect b="b" l="l" r="r" t="t"/>
              <a:pathLst>
                <a:path extrusionOk="0" h="5304" w="5638">
                  <a:moveTo>
                    <a:pt x="2802" y="701"/>
                  </a:moveTo>
                  <a:cubicBezTo>
                    <a:pt x="3103" y="701"/>
                    <a:pt x="3403" y="767"/>
                    <a:pt x="3670" y="867"/>
                  </a:cubicBezTo>
                  <a:cubicBezTo>
                    <a:pt x="3936" y="934"/>
                    <a:pt x="4170" y="1068"/>
                    <a:pt x="4370" y="1234"/>
                  </a:cubicBezTo>
                  <a:cubicBezTo>
                    <a:pt x="4737" y="1535"/>
                    <a:pt x="4937" y="1902"/>
                    <a:pt x="4937" y="2302"/>
                  </a:cubicBezTo>
                  <a:cubicBezTo>
                    <a:pt x="4937" y="2702"/>
                    <a:pt x="4737" y="3069"/>
                    <a:pt x="4370" y="3369"/>
                  </a:cubicBezTo>
                  <a:cubicBezTo>
                    <a:pt x="4170" y="3536"/>
                    <a:pt x="3936" y="3669"/>
                    <a:pt x="3670" y="3736"/>
                  </a:cubicBezTo>
                  <a:cubicBezTo>
                    <a:pt x="3403" y="3836"/>
                    <a:pt x="3103" y="3903"/>
                    <a:pt x="2802" y="3903"/>
                  </a:cubicBezTo>
                  <a:cubicBezTo>
                    <a:pt x="2669" y="3903"/>
                    <a:pt x="2569" y="3903"/>
                    <a:pt x="2435" y="3870"/>
                  </a:cubicBezTo>
                  <a:lnTo>
                    <a:pt x="2369" y="3870"/>
                  </a:lnTo>
                  <a:cubicBezTo>
                    <a:pt x="2169" y="3870"/>
                    <a:pt x="2002" y="3936"/>
                    <a:pt x="1868" y="4070"/>
                  </a:cubicBezTo>
                  <a:cubicBezTo>
                    <a:pt x="1835" y="4103"/>
                    <a:pt x="1768" y="4136"/>
                    <a:pt x="1735" y="4170"/>
                  </a:cubicBezTo>
                  <a:cubicBezTo>
                    <a:pt x="1735" y="4103"/>
                    <a:pt x="1735" y="4036"/>
                    <a:pt x="1735" y="3970"/>
                  </a:cubicBezTo>
                  <a:cubicBezTo>
                    <a:pt x="1702" y="3803"/>
                    <a:pt x="1601" y="3603"/>
                    <a:pt x="1401" y="3503"/>
                  </a:cubicBezTo>
                  <a:cubicBezTo>
                    <a:pt x="1168" y="3336"/>
                    <a:pt x="1001" y="3169"/>
                    <a:pt x="868" y="2936"/>
                  </a:cubicBezTo>
                  <a:cubicBezTo>
                    <a:pt x="768" y="2735"/>
                    <a:pt x="701" y="2535"/>
                    <a:pt x="701" y="2302"/>
                  </a:cubicBezTo>
                  <a:cubicBezTo>
                    <a:pt x="701" y="1902"/>
                    <a:pt x="901" y="1535"/>
                    <a:pt x="1268" y="1234"/>
                  </a:cubicBezTo>
                  <a:cubicBezTo>
                    <a:pt x="1435" y="1068"/>
                    <a:pt x="1668" y="934"/>
                    <a:pt x="1935" y="867"/>
                  </a:cubicBezTo>
                  <a:cubicBezTo>
                    <a:pt x="2202" y="767"/>
                    <a:pt x="2502" y="701"/>
                    <a:pt x="2802" y="701"/>
                  </a:cubicBezTo>
                  <a:close/>
                  <a:moveTo>
                    <a:pt x="2802" y="0"/>
                  </a:moveTo>
                  <a:cubicBezTo>
                    <a:pt x="1235" y="0"/>
                    <a:pt x="0" y="1034"/>
                    <a:pt x="0" y="2302"/>
                  </a:cubicBezTo>
                  <a:cubicBezTo>
                    <a:pt x="0" y="3002"/>
                    <a:pt x="401" y="3669"/>
                    <a:pt x="1034" y="4070"/>
                  </a:cubicBezTo>
                  <a:cubicBezTo>
                    <a:pt x="1034" y="4136"/>
                    <a:pt x="1034" y="4170"/>
                    <a:pt x="1034" y="4237"/>
                  </a:cubicBezTo>
                  <a:cubicBezTo>
                    <a:pt x="1034" y="4637"/>
                    <a:pt x="734" y="4970"/>
                    <a:pt x="334" y="5137"/>
                  </a:cubicBezTo>
                  <a:lnTo>
                    <a:pt x="334" y="5304"/>
                  </a:lnTo>
                  <a:cubicBezTo>
                    <a:pt x="1034" y="5271"/>
                    <a:pt x="1768" y="5171"/>
                    <a:pt x="2369" y="4570"/>
                  </a:cubicBezTo>
                  <a:cubicBezTo>
                    <a:pt x="2502" y="4603"/>
                    <a:pt x="2669" y="4603"/>
                    <a:pt x="2802" y="4603"/>
                  </a:cubicBezTo>
                  <a:cubicBezTo>
                    <a:pt x="4370" y="4603"/>
                    <a:pt x="5638" y="3569"/>
                    <a:pt x="5638" y="2302"/>
                  </a:cubicBezTo>
                  <a:cubicBezTo>
                    <a:pt x="5638" y="1034"/>
                    <a:pt x="4370" y="0"/>
                    <a:pt x="2802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3910625" y="4300025"/>
              <a:ext cx="137625" cy="135950"/>
            </a:xfrm>
            <a:custGeom>
              <a:rect b="b" l="l" r="r" t="t"/>
              <a:pathLst>
                <a:path extrusionOk="0" h="5438" w="5505">
                  <a:moveTo>
                    <a:pt x="2684" y="853"/>
                  </a:moveTo>
                  <a:cubicBezTo>
                    <a:pt x="3204" y="853"/>
                    <a:pt x="3585" y="1012"/>
                    <a:pt x="3870" y="1268"/>
                  </a:cubicBezTo>
                  <a:cubicBezTo>
                    <a:pt x="4303" y="1602"/>
                    <a:pt x="4070" y="2002"/>
                    <a:pt x="3803" y="2036"/>
                  </a:cubicBezTo>
                  <a:cubicBezTo>
                    <a:pt x="3796" y="2036"/>
                    <a:pt x="3789" y="2037"/>
                    <a:pt x="3781" y="2037"/>
                  </a:cubicBezTo>
                  <a:cubicBezTo>
                    <a:pt x="3520" y="2037"/>
                    <a:pt x="3221" y="1468"/>
                    <a:pt x="2669" y="1468"/>
                  </a:cubicBezTo>
                  <a:cubicBezTo>
                    <a:pt x="2654" y="1468"/>
                    <a:pt x="2640" y="1467"/>
                    <a:pt x="2626" y="1467"/>
                  </a:cubicBezTo>
                  <a:cubicBezTo>
                    <a:pt x="2082" y="1467"/>
                    <a:pt x="1719" y="2073"/>
                    <a:pt x="2402" y="2236"/>
                  </a:cubicBezTo>
                  <a:cubicBezTo>
                    <a:pt x="3136" y="2436"/>
                    <a:pt x="3936" y="2503"/>
                    <a:pt x="4203" y="3170"/>
                  </a:cubicBezTo>
                  <a:cubicBezTo>
                    <a:pt x="4503" y="3837"/>
                    <a:pt x="3770" y="4537"/>
                    <a:pt x="2969" y="4571"/>
                  </a:cubicBezTo>
                  <a:cubicBezTo>
                    <a:pt x="2865" y="4579"/>
                    <a:pt x="2768" y="4584"/>
                    <a:pt x="2677" y="4584"/>
                  </a:cubicBezTo>
                  <a:cubicBezTo>
                    <a:pt x="2073" y="4584"/>
                    <a:pt x="1754" y="4398"/>
                    <a:pt x="1435" y="4137"/>
                  </a:cubicBezTo>
                  <a:cubicBezTo>
                    <a:pt x="1068" y="3770"/>
                    <a:pt x="1234" y="3370"/>
                    <a:pt x="1535" y="3336"/>
                  </a:cubicBezTo>
                  <a:cubicBezTo>
                    <a:pt x="1547" y="3335"/>
                    <a:pt x="1558" y="3334"/>
                    <a:pt x="1570" y="3334"/>
                  </a:cubicBezTo>
                  <a:cubicBezTo>
                    <a:pt x="1851" y="3334"/>
                    <a:pt x="2042" y="3707"/>
                    <a:pt x="2202" y="3803"/>
                  </a:cubicBezTo>
                  <a:cubicBezTo>
                    <a:pt x="2298" y="3861"/>
                    <a:pt x="2548" y="3963"/>
                    <a:pt x="2807" y="3963"/>
                  </a:cubicBezTo>
                  <a:cubicBezTo>
                    <a:pt x="2998" y="3963"/>
                    <a:pt x="3194" y="3907"/>
                    <a:pt x="3336" y="3737"/>
                  </a:cubicBezTo>
                  <a:cubicBezTo>
                    <a:pt x="3703" y="3336"/>
                    <a:pt x="3102" y="3103"/>
                    <a:pt x="2635" y="3036"/>
                  </a:cubicBezTo>
                  <a:cubicBezTo>
                    <a:pt x="2002" y="2970"/>
                    <a:pt x="1201" y="2603"/>
                    <a:pt x="1268" y="1935"/>
                  </a:cubicBezTo>
                  <a:cubicBezTo>
                    <a:pt x="1335" y="1268"/>
                    <a:pt x="1835" y="901"/>
                    <a:pt x="2402" y="868"/>
                  </a:cubicBezTo>
                  <a:cubicBezTo>
                    <a:pt x="2500" y="858"/>
                    <a:pt x="2594" y="853"/>
                    <a:pt x="2684" y="853"/>
                  </a:cubicBezTo>
                  <a:close/>
                  <a:moveTo>
                    <a:pt x="1501" y="1"/>
                  </a:moveTo>
                  <a:cubicBezTo>
                    <a:pt x="667" y="1"/>
                    <a:pt x="0" y="668"/>
                    <a:pt x="0" y="1502"/>
                  </a:cubicBezTo>
                  <a:cubicBezTo>
                    <a:pt x="0" y="1802"/>
                    <a:pt x="100" y="2102"/>
                    <a:pt x="234" y="2336"/>
                  </a:cubicBezTo>
                  <a:cubicBezTo>
                    <a:pt x="234" y="2469"/>
                    <a:pt x="200" y="2603"/>
                    <a:pt x="200" y="2736"/>
                  </a:cubicBezTo>
                  <a:cubicBezTo>
                    <a:pt x="200" y="4104"/>
                    <a:pt x="1335" y="5238"/>
                    <a:pt x="2736" y="5238"/>
                  </a:cubicBezTo>
                  <a:cubicBezTo>
                    <a:pt x="2902" y="5238"/>
                    <a:pt x="3036" y="5238"/>
                    <a:pt x="3203" y="5204"/>
                  </a:cubicBezTo>
                  <a:cubicBezTo>
                    <a:pt x="3436" y="5338"/>
                    <a:pt x="3703" y="5438"/>
                    <a:pt x="4003" y="5438"/>
                  </a:cubicBezTo>
                  <a:cubicBezTo>
                    <a:pt x="4837" y="5438"/>
                    <a:pt x="5504" y="4737"/>
                    <a:pt x="5504" y="3904"/>
                  </a:cubicBezTo>
                  <a:cubicBezTo>
                    <a:pt x="5504" y="3603"/>
                    <a:pt x="5404" y="3303"/>
                    <a:pt x="5237" y="3070"/>
                  </a:cubicBezTo>
                  <a:cubicBezTo>
                    <a:pt x="5271" y="2970"/>
                    <a:pt x="5271" y="2836"/>
                    <a:pt x="5271" y="2736"/>
                  </a:cubicBezTo>
                  <a:cubicBezTo>
                    <a:pt x="5271" y="1335"/>
                    <a:pt x="4137" y="201"/>
                    <a:pt x="2736" y="201"/>
                  </a:cubicBezTo>
                  <a:cubicBezTo>
                    <a:pt x="2602" y="201"/>
                    <a:pt x="2469" y="234"/>
                    <a:pt x="2335" y="234"/>
                  </a:cubicBezTo>
                  <a:cubicBezTo>
                    <a:pt x="2102" y="101"/>
                    <a:pt x="1802" y="1"/>
                    <a:pt x="1501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3613750" y="4992200"/>
              <a:ext cx="139275" cy="138450"/>
            </a:xfrm>
            <a:custGeom>
              <a:rect b="b" l="l" r="r" t="t"/>
              <a:pathLst>
                <a:path extrusionOk="0" h="5538" w="5571">
                  <a:moveTo>
                    <a:pt x="4337" y="0"/>
                  </a:moveTo>
                  <a:lnTo>
                    <a:pt x="4003" y="334"/>
                  </a:lnTo>
                  <a:lnTo>
                    <a:pt x="5204" y="1535"/>
                  </a:lnTo>
                  <a:lnTo>
                    <a:pt x="5571" y="1201"/>
                  </a:lnTo>
                  <a:lnTo>
                    <a:pt x="4337" y="0"/>
                  </a:lnTo>
                  <a:close/>
                  <a:moveTo>
                    <a:pt x="3636" y="667"/>
                  </a:moveTo>
                  <a:lnTo>
                    <a:pt x="1735" y="867"/>
                  </a:lnTo>
                  <a:cubicBezTo>
                    <a:pt x="1735" y="2402"/>
                    <a:pt x="0" y="4670"/>
                    <a:pt x="0" y="4670"/>
                  </a:cubicBezTo>
                  <a:lnTo>
                    <a:pt x="300" y="4970"/>
                  </a:lnTo>
                  <a:lnTo>
                    <a:pt x="1768" y="3469"/>
                  </a:lnTo>
                  <a:cubicBezTo>
                    <a:pt x="1735" y="3403"/>
                    <a:pt x="1735" y="3336"/>
                    <a:pt x="1735" y="3269"/>
                  </a:cubicBezTo>
                  <a:cubicBezTo>
                    <a:pt x="1735" y="3002"/>
                    <a:pt x="1968" y="2769"/>
                    <a:pt x="2268" y="2769"/>
                  </a:cubicBezTo>
                  <a:cubicBezTo>
                    <a:pt x="2535" y="2769"/>
                    <a:pt x="2769" y="3002"/>
                    <a:pt x="2769" y="3269"/>
                  </a:cubicBezTo>
                  <a:cubicBezTo>
                    <a:pt x="2769" y="3569"/>
                    <a:pt x="2535" y="3803"/>
                    <a:pt x="2268" y="3803"/>
                  </a:cubicBezTo>
                  <a:cubicBezTo>
                    <a:pt x="2202" y="3803"/>
                    <a:pt x="2135" y="3803"/>
                    <a:pt x="2068" y="3770"/>
                  </a:cubicBezTo>
                  <a:lnTo>
                    <a:pt x="567" y="5237"/>
                  </a:lnTo>
                  <a:lnTo>
                    <a:pt x="867" y="5538"/>
                  </a:lnTo>
                  <a:cubicBezTo>
                    <a:pt x="867" y="5538"/>
                    <a:pt x="3136" y="3803"/>
                    <a:pt x="4670" y="3803"/>
                  </a:cubicBezTo>
                  <a:lnTo>
                    <a:pt x="4870" y="1902"/>
                  </a:lnTo>
                  <a:lnTo>
                    <a:pt x="3636" y="667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3443625" y="4579400"/>
              <a:ext cx="80075" cy="106750"/>
            </a:xfrm>
            <a:custGeom>
              <a:rect b="b" l="l" r="r" t="t"/>
              <a:pathLst>
                <a:path extrusionOk="0" h="4270" w="3203">
                  <a:moveTo>
                    <a:pt x="2402" y="1802"/>
                  </a:moveTo>
                  <a:cubicBezTo>
                    <a:pt x="2569" y="2102"/>
                    <a:pt x="2669" y="2402"/>
                    <a:pt x="2669" y="2636"/>
                  </a:cubicBezTo>
                  <a:lnTo>
                    <a:pt x="2669" y="2669"/>
                  </a:lnTo>
                  <a:lnTo>
                    <a:pt x="2669" y="2702"/>
                  </a:lnTo>
                  <a:cubicBezTo>
                    <a:pt x="2669" y="2969"/>
                    <a:pt x="2535" y="3236"/>
                    <a:pt x="2335" y="3436"/>
                  </a:cubicBezTo>
                  <a:cubicBezTo>
                    <a:pt x="2135" y="3636"/>
                    <a:pt x="1902" y="3736"/>
                    <a:pt x="1601" y="3736"/>
                  </a:cubicBezTo>
                  <a:lnTo>
                    <a:pt x="1468" y="3736"/>
                  </a:lnTo>
                  <a:cubicBezTo>
                    <a:pt x="2035" y="3403"/>
                    <a:pt x="2435" y="2769"/>
                    <a:pt x="2435" y="2035"/>
                  </a:cubicBezTo>
                  <a:cubicBezTo>
                    <a:pt x="2435" y="1968"/>
                    <a:pt x="2402" y="1868"/>
                    <a:pt x="2402" y="1802"/>
                  </a:cubicBezTo>
                  <a:close/>
                  <a:moveTo>
                    <a:pt x="1601" y="0"/>
                  </a:moveTo>
                  <a:cubicBezTo>
                    <a:pt x="1601" y="0"/>
                    <a:pt x="34" y="1301"/>
                    <a:pt x="0" y="2636"/>
                  </a:cubicBezTo>
                  <a:lnTo>
                    <a:pt x="0" y="2669"/>
                  </a:lnTo>
                  <a:lnTo>
                    <a:pt x="0" y="2702"/>
                  </a:lnTo>
                  <a:cubicBezTo>
                    <a:pt x="34" y="3570"/>
                    <a:pt x="734" y="4270"/>
                    <a:pt x="1601" y="4270"/>
                  </a:cubicBezTo>
                  <a:cubicBezTo>
                    <a:pt x="2469" y="4270"/>
                    <a:pt x="3203" y="3570"/>
                    <a:pt x="3203" y="2702"/>
                  </a:cubicBezTo>
                  <a:lnTo>
                    <a:pt x="3203" y="2669"/>
                  </a:lnTo>
                  <a:lnTo>
                    <a:pt x="3203" y="2636"/>
                  </a:lnTo>
                  <a:cubicBezTo>
                    <a:pt x="3169" y="1301"/>
                    <a:pt x="1601" y="0"/>
                    <a:pt x="160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5169025" y="5729375"/>
              <a:ext cx="129275" cy="128450"/>
            </a:xfrm>
            <a:custGeom>
              <a:rect b="b" l="l" r="r" t="t"/>
              <a:pathLst>
                <a:path extrusionOk="0" h="5138" w="5171">
                  <a:moveTo>
                    <a:pt x="2268" y="1302"/>
                  </a:moveTo>
                  <a:lnTo>
                    <a:pt x="2268" y="1936"/>
                  </a:lnTo>
                  <a:lnTo>
                    <a:pt x="2902" y="1936"/>
                  </a:lnTo>
                  <a:lnTo>
                    <a:pt x="2902" y="1302"/>
                  </a:lnTo>
                  <a:close/>
                  <a:moveTo>
                    <a:pt x="1935" y="2269"/>
                  </a:moveTo>
                  <a:lnTo>
                    <a:pt x="1935" y="2569"/>
                  </a:lnTo>
                  <a:lnTo>
                    <a:pt x="2268" y="2569"/>
                  </a:lnTo>
                  <a:lnTo>
                    <a:pt x="2268" y="3537"/>
                  </a:lnTo>
                  <a:lnTo>
                    <a:pt x="1935" y="3537"/>
                  </a:lnTo>
                  <a:lnTo>
                    <a:pt x="1935" y="3870"/>
                  </a:lnTo>
                  <a:lnTo>
                    <a:pt x="3236" y="3870"/>
                  </a:lnTo>
                  <a:lnTo>
                    <a:pt x="3236" y="3537"/>
                  </a:lnTo>
                  <a:lnTo>
                    <a:pt x="2902" y="3537"/>
                  </a:lnTo>
                  <a:lnTo>
                    <a:pt x="2902" y="2269"/>
                  </a:lnTo>
                  <a:close/>
                  <a:moveTo>
                    <a:pt x="2602" y="468"/>
                  </a:moveTo>
                  <a:cubicBezTo>
                    <a:pt x="3736" y="468"/>
                    <a:pt x="4670" y="1402"/>
                    <a:pt x="4670" y="2569"/>
                  </a:cubicBezTo>
                  <a:cubicBezTo>
                    <a:pt x="4670" y="3737"/>
                    <a:pt x="3736" y="4671"/>
                    <a:pt x="2602" y="4671"/>
                  </a:cubicBezTo>
                  <a:cubicBezTo>
                    <a:pt x="1435" y="4671"/>
                    <a:pt x="501" y="3737"/>
                    <a:pt x="501" y="2569"/>
                  </a:cubicBezTo>
                  <a:cubicBezTo>
                    <a:pt x="501" y="1402"/>
                    <a:pt x="1435" y="468"/>
                    <a:pt x="2602" y="468"/>
                  </a:cubicBezTo>
                  <a:close/>
                  <a:moveTo>
                    <a:pt x="2602" y="1"/>
                  </a:moveTo>
                  <a:cubicBezTo>
                    <a:pt x="1168" y="1"/>
                    <a:pt x="0" y="1168"/>
                    <a:pt x="0" y="2569"/>
                  </a:cubicBezTo>
                  <a:cubicBezTo>
                    <a:pt x="0" y="4004"/>
                    <a:pt x="1168" y="5138"/>
                    <a:pt x="2602" y="5138"/>
                  </a:cubicBezTo>
                  <a:cubicBezTo>
                    <a:pt x="4003" y="5138"/>
                    <a:pt x="5171" y="4004"/>
                    <a:pt x="5171" y="2569"/>
                  </a:cubicBezTo>
                  <a:cubicBezTo>
                    <a:pt x="5171" y="1168"/>
                    <a:pt x="4003" y="1"/>
                    <a:pt x="260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3397750" y="5519675"/>
              <a:ext cx="171825" cy="180950"/>
            </a:xfrm>
            <a:custGeom>
              <a:rect b="b" l="l" r="r" t="t"/>
              <a:pathLst>
                <a:path extrusionOk="0" h="7238" w="6873">
                  <a:moveTo>
                    <a:pt x="4537" y="717"/>
                  </a:moveTo>
                  <a:lnTo>
                    <a:pt x="5871" y="1684"/>
                  </a:lnTo>
                  <a:lnTo>
                    <a:pt x="5738" y="1851"/>
                  </a:lnTo>
                  <a:lnTo>
                    <a:pt x="4404" y="884"/>
                  </a:lnTo>
                  <a:lnTo>
                    <a:pt x="4537" y="717"/>
                  </a:lnTo>
                  <a:close/>
                  <a:moveTo>
                    <a:pt x="3570" y="650"/>
                  </a:moveTo>
                  <a:lnTo>
                    <a:pt x="6238" y="2585"/>
                  </a:lnTo>
                  <a:lnTo>
                    <a:pt x="3803" y="5921"/>
                  </a:lnTo>
                  <a:lnTo>
                    <a:pt x="1135" y="3986"/>
                  </a:lnTo>
                  <a:lnTo>
                    <a:pt x="3570" y="650"/>
                  </a:lnTo>
                  <a:close/>
                  <a:moveTo>
                    <a:pt x="1977" y="5204"/>
                  </a:moveTo>
                  <a:cubicBezTo>
                    <a:pt x="2063" y="5204"/>
                    <a:pt x="2152" y="5231"/>
                    <a:pt x="2236" y="5287"/>
                  </a:cubicBezTo>
                  <a:cubicBezTo>
                    <a:pt x="2402" y="5420"/>
                    <a:pt x="2469" y="5654"/>
                    <a:pt x="2302" y="5854"/>
                  </a:cubicBezTo>
                  <a:cubicBezTo>
                    <a:pt x="2222" y="5974"/>
                    <a:pt x="2106" y="6034"/>
                    <a:pt x="1983" y="6034"/>
                  </a:cubicBezTo>
                  <a:cubicBezTo>
                    <a:pt x="1901" y="6034"/>
                    <a:pt x="1815" y="6007"/>
                    <a:pt x="1735" y="5954"/>
                  </a:cubicBezTo>
                  <a:cubicBezTo>
                    <a:pt x="1568" y="5820"/>
                    <a:pt x="1502" y="5554"/>
                    <a:pt x="1668" y="5353"/>
                  </a:cubicBezTo>
                  <a:cubicBezTo>
                    <a:pt x="1746" y="5256"/>
                    <a:pt x="1858" y="5204"/>
                    <a:pt x="1977" y="5204"/>
                  </a:cubicBezTo>
                  <a:close/>
                  <a:moveTo>
                    <a:pt x="3857" y="0"/>
                  </a:moveTo>
                  <a:cubicBezTo>
                    <a:pt x="3673" y="0"/>
                    <a:pt x="3491" y="88"/>
                    <a:pt x="3370" y="250"/>
                  </a:cubicBezTo>
                  <a:lnTo>
                    <a:pt x="201" y="4553"/>
                  </a:lnTo>
                  <a:cubicBezTo>
                    <a:pt x="1" y="4853"/>
                    <a:pt x="67" y="5220"/>
                    <a:pt x="334" y="5420"/>
                  </a:cubicBezTo>
                  <a:lnTo>
                    <a:pt x="2669" y="7121"/>
                  </a:lnTo>
                  <a:cubicBezTo>
                    <a:pt x="2774" y="7200"/>
                    <a:pt x="2900" y="7238"/>
                    <a:pt x="3027" y="7238"/>
                  </a:cubicBezTo>
                  <a:cubicBezTo>
                    <a:pt x="3221" y="7238"/>
                    <a:pt x="3415" y="7150"/>
                    <a:pt x="3536" y="6988"/>
                  </a:cubicBezTo>
                  <a:lnTo>
                    <a:pt x="6672" y="2652"/>
                  </a:lnTo>
                  <a:cubicBezTo>
                    <a:pt x="6872" y="2385"/>
                    <a:pt x="6805" y="2018"/>
                    <a:pt x="6539" y="1818"/>
                  </a:cubicBezTo>
                  <a:lnTo>
                    <a:pt x="4204" y="116"/>
                  </a:lnTo>
                  <a:cubicBezTo>
                    <a:pt x="4098" y="37"/>
                    <a:pt x="3978" y="0"/>
                    <a:pt x="385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4422650" y="6011250"/>
              <a:ext cx="145125" cy="145125"/>
            </a:xfrm>
            <a:custGeom>
              <a:rect b="b" l="l" r="r" t="t"/>
              <a:pathLst>
                <a:path extrusionOk="0" h="5805" w="5805">
                  <a:moveTo>
                    <a:pt x="4113" y="1763"/>
                  </a:moveTo>
                  <a:cubicBezTo>
                    <a:pt x="4436" y="1763"/>
                    <a:pt x="4696" y="1979"/>
                    <a:pt x="4604" y="2469"/>
                  </a:cubicBezTo>
                  <a:cubicBezTo>
                    <a:pt x="4437" y="3570"/>
                    <a:pt x="3336" y="4471"/>
                    <a:pt x="3036" y="4704"/>
                  </a:cubicBezTo>
                  <a:cubicBezTo>
                    <a:pt x="2959" y="4751"/>
                    <a:pt x="2883" y="4770"/>
                    <a:pt x="2811" y="4770"/>
                  </a:cubicBezTo>
                  <a:cubicBezTo>
                    <a:pt x="2574" y="4770"/>
                    <a:pt x="2379" y="4557"/>
                    <a:pt x="2302" y="4404"/>
                  </a:cubicBezTo>
                  <a:cubicBezTo>
                    <a:pt x="2169" y="4137"/>
                    <a:pt x="1802" y="2769"/>
                    <a:pt x="1702" y="2636"/>
                  </a:cubicBezTo>
                  <a:cubicBezTo>
                    <a:pt x="1684" y="2618"/>
                    <a:pt x="1661" y="2611"/>
                    <a:pt x="1636" y="2611"/>
                  </a:cubicBezTo>
                  <a:cubicBezTo>
                    <a:pt x="1516" y="2611"/>
                    <a:pt x="1335" y="2769"/>
                    <a:pt x="1335" y="2769"/>
                  </a:cubicBezTo>
                  <a:lnTo>
                    <a:pt x="1201" y="2569"/>
                  </a:lnTo>
                  <a:cubicBezTo>
                    <a:pt x="1201" y="2569"/>
                    <a:pt x="1768" y="1869"/>
                    <a:pt x="2235" y="1802"/>
                  </a:cubicBezTo>
                  <a:cubicBezTo>
                    <a:pt x="2262" y="1796"/>
                    <a:pt x="2288" y="1793"/>
                    <a:pt x="2312" y="1793"/>
                  </a:cubicBezTo>
                  <a:cubicBezTo>
                    <a:pt x="2703" y="1793"/>
                    <a:pt x="2708" y="2530"/>
                    <a:pt x="2803" y="2970"/>
                  </a:cubicBezTo>
                  <a:cubicBezTo>
                    <a:pt x="2903" y="3403"/>
                    <a:pt x="3003" y="3670"/>
                    <a:pt x="3103" y="3670"/>
                  </a:cubicBezTo>
                  <a:cubicBezTo>
                    <a:pt x="3203" y="3670"/>
                    <a:pt x="3370" y="3403"/>
                    <a:pt x="3570" y="3036"/>
                  </a:cubicBezTo>
                  <a:cubicBezTo>
                    <a:pt x="3724" y="2754"/>
                    <a:pt x="3641" y="2492"/>
                    <a:pt x="3412" y="2492"/>
                  </a:cubicBezTo>
                  <a:cubicBezTo>
                    <a:pt x="3344" y="2492"/>
                    <a:pt x="3262" y="2515"/>
                    <a:pt x="3169" y="2569"/>
                  </a:cubicBezTo>
                  <a:cubicBezTo>
                    <a:pt x="3260" y="2064"/>
                    <a:pt x="3731" y="1763"/>
                    <a:pt x="4113" y="1763"/>
                  </a:cubicBezTo>
                  <a:close/>
                  <a:moveTo>
                    <a:pt x="2903" y="1"/>
                  </a:moveTo>
                  <a:cubicBezTo>
                    <a:pt x="1301" y="1"/>
                    <a:pt x="1" y="1302"/>
                    <a:pt x="1" y="2903"/>
                  </a:cubicBezTo>
                  <a:cubicBezTo>
                    <a:pt x="1" y="4504"/>
                    <a:pt x="1301" y="5805"/>
                    <a:pt x="2903" y="5805"/>
                  </a:cubicBezTo>
                  <a:cubicBezTo>
                    <a:pt x="4504" y="5805"/>
                    <a:pt x="5805" y="4504"/>
                    <a:pt x="5805" y="2903"/>
                  </a:cubicBezTo>
                  <a:cubicBezTo>
                    <a:pt x="5805" y="1302"/>
                    <a:pt x="4504" y="1"/>
                    <a:pt x="2903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3863075" y="3469425"/>
              <a:ext cx="139300" cy="121775"/>
            </a:xfrm>
            <a:custGeom>
              <a:rect b="b" l="l" r="r" t="t"/>
              <a:pathLst>
                <a:path extrusionOk="0" h="4871" w="5572">
                  <a:moveTo>
                    <a:pt x="3970" y="701"/>
                  </a:moveTo>
                  <a:cubicBezTo>
                    <a:pt x="4471" y="701"/>
                    <a:pt x="4871" y="1102"/>
                    <a:pt x="4871" y="1602"/>
                  </a:cubicBezTo>
                  <a:cubicBezTo>
                    <a:pt x="4871" y="1869"/>
                    <a:pt x="4771" y="2102"/>
                    <a:pt x="4571" y="2269"/>
                  </a:cubicBezTo>
                  <a:lnTo>
                    <a:pt x="2803" y="4037"/>
                  </a:lnTo>
                  <a:lnTo>
                    <a:pt x="2803" y="4071"/>
                  </a:lnTo>
                  <a:lnTo>
                    <a:pt x="2770" y="4037"/>
                  </a:lnTo>
                  <a:lnTo>
                    <a:pt x="1002" y="2269"/>
                  </a:lnTo>
                  <a:cubicBezTo>
                    <a:pt x="801" y="2102"/>
                    <a:pt x="701" y="1869"/>
                    <a:pt x="701" y="1602"/>
                  </a:cubicBezTo>
                  <a:cubicBezTo>
                    <a:pt x="701" y="1102"/>
                    <a:pt x="1102" y="701"/>
                    <a:pt x="1602" y="701"/>
                  </a:cubicBezTo>
                  <a:cubicBezTo>
                    <a:pt x="1869" y="701"/>
                    <a:pt x="2102" y="802"/>
                    <a:pt x="2269" y="1002"/>
                  </a:cubicBezTo>
                  <a:lnTo>
                    <a:pt x="2803" y="1569"/>
                  </a:lnTo>
                  <a:lnTo>
                    <a:pt x="3303" y="1002"/>
                  </a:lnTo>
                  <a:cubicBezTo>
                    <a:pt x="3503" y="802"/>
                    <a:pt x="3737" y="701"/>
                    <a:pt x="3970" y="701"/>
                  </a:cubicBezTo>
                  <a:close/>
                  <a:moveTo>
                    <a:pt x="1602" y="1"/>
                  </a:moveTo>
                  <a:cubicBezTo>
                    <a:pt x="735" y="1"/>
                    <a:pt x="1" y="701"/>
                    <a:pt x="1" y="1602"/>
                  </a:cubicBezTo>
                  <a:cubicBezTo>
                    <a:pt x="1" y="2069"/>
                    <a:pt x="201" y="2503"/>
                    <a:pt x="535" y="2770"/>
                  </a:cubicBezTo>
                  <a:lnTo>
                    <a:pt x="2269" y="4538"/>
                  </a:lnTo>
                  <a:cubicBezTo>
                    <a:pt x="2436" y="4704"/>
                    <a:pt x="2636" y="4871"/>
                    <a:pt x="2803" y="4871"/>
                  </a:cubicBezTo>
                  <a:cubicBezTo>
                    <a:pt x="2970" y="4871"/>
                    <a:pt x="3136" y="4704"/>
                    <a:pt x="3303" y="4538"/>
                  </a:cubicBezTo>
                  <a:lnTo>
                    <a:pt x="5071" y="2770"/>
                  </a:lnTo>
                  <a:lnTo>
                    <a:pt x="5038" y="2770"/>
                  </a:lnTo>
                  <a:cubicBezTo>
                    <a:pt x="5371" y="2503"/>
                    <a:pt x="5572" y="2069"/>
                    <a:pt x="5572" y="1602"/>
                  </a:cubicBezTo>
                  <a:cubicBezTo>
                    <a:pt x="5572" y="701"/>
                    <a:pt x="4871" y="1"/>
                    <a:pt x="3970" y="1"/>
                  </a:cubicBezTo>
                  <a:cubicBezTo>
                    <a:pt x="3503" y="1"/>
                    <a:pt x="3070" y="201"/>
                    <a:pt x="2803" y="535"/>
                  </a:cubicBezTo>
                  <a:cubicBezTo>
                    <a:pt x="2503" y="201"/>
                    <a:pt x="2069" y="1"/>
                    <a:pt x="1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3444450" y="3846375"/>
              <a:ext cx="160150" cy="175150"/>
            </a:xfrm>
            <a:custGeom>
              <a:rect b="b" l="l" r="r" t="t"/>
              <a:pathLst>
                <a:path extrusionOk="0" h="7006" w="6406">
                  <a:moveTo>
                    <a:pt x="4571" y="0"/>
                  </a:moveTo>
                  <a:cubicBezTo>
                    <a:pt x="3436" y="1902"/>
                    <a:pt x="2502" y="968"/>
                    <a:pt x="1168" y="2335"/>
                  </a:cubicBezTo>
                  <a:cubicBezTo>
                    <a:pt x="1" y="3536"/>
                    <a:pt x="401" y="5004"/>
                    <a:pt x="1402" y="5504"/>
                  </a:cubicBezTo>
                  <a:cubicBezTo>
                    <a:pt x="2369" y="5004"/>
                    <a:pt x="3370" y="3870"/>
                    <a:pt x="4137" y="2269"/>
                  </a:cubicBezTo>
                  <a:lnTo>
                    <a:pt x="4137" y="2269"/>
                  </a:lnTo>
                  <a:cubicBezTo>
                    <a:pt x="4137" y="2269"/>
                    <a:pt x="4804" y="4304"/>
                    <a:pt x="2736" y="6272"/>
                  </a:cubicBezTo>
                  <a:cubicBezTo>
                    <a:pt x="3056" y="6645"/>
                    <a:pt x="3448" y="6817"/>
                    <a:pt x="3849" y="6817"/>
                  </a:cubicBezTo>
                  <a:cubicBezTo>
                    <a:pt x="4699" y="6817"/>
                    <a:pt x="5587" y="6041"/>
                    <a:pt x="5905" y="4770"/>
                  </a:cubicBezTo>
                  <a:cubicBezTo>
                    <a:pt x="6405" y="2769"/>
                    <a:pt x="5071" y="734"/>
                    <a:pt x="4571" y="0"/>
                  </a:cubicBezTo>
                  <a:close/>
                  <a:moveTo>
                    <a:pt x="3970" y="3436"/>
                  </a:moveTo>
                  <a:lnTo>
                    <a:pt x="3970" y="3436"/>
                  </a:lnTo>
                  <a:cubicBezTo>
                    <a:pt x="2536" y="5938"/>
                    <a:pt x="501" y="6538"/>
                    <a:pt x="334" y="6605"/>
                  </a:cubicBezTo>
                  <a:cubicBezTo>
                    <a:pt x="334" y="6605"/>
                    <a:pt x="368" y="7005"/>
                    <a:pt x="835" y="7005"/>
                  </a:cubicBezTo>
                  <a:cubicBezTo>
                    <a:pt x="1201" y="7005"/>
                    <a:pt x="3036" y="6005"/>
                    <a:pt x="3970" y="3436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2452900" y="5656825"/>
              <a:ext cx="107600" cy="106775"/>
            </a:xfrm>
            <a:custGeom>
              <a:rect b="b" l="l" r="r" t="t"/>
              <a:pathLst>
                <a:path extrusionOk="0" h="4271" w="4304">
                  <a:moveTo>
                    <a:pt x="2136" y="568"/>
                  </a:moveTo>
                  <a:cubicBezTo>
                    <a:pt x="1569" y="568"/>
                    <a:pt x="1102" y="868"/>
                    <a:pt x="802" y="1268"/>
                  </a:cubicBezTo>
                  <a:lnTo>
                    <a:pt x="1335" y="1268"/>
                  </a:lnTo>
                  <a:cubicBezTo>
                    <a:pt x="1435" y="1268"/>
                    <a:pt x="1435" y="1369"/>
                    <a:pt x="1335" y="1402"/>
                  </a:cubicBezTo>
                  <a:lnTo>
                    <a:pt x="1168" y="1402"/>
                  </a:lnTo>
                  <a:lnTo>
                    <a:pt x="1736" y="3103"/>
                  </a:lnTo>
                  <a:lnTo>
                    <a:pt x="2102" y="2069"/>
                  </a:lnTo>
                  <a:lnTo>
                    <a:pt x="1869" y="1402"/>
                  </a:lnTo>
                  <a:lnTo>
                    <a:pt x="1702" y="1402"/>
                  </a:lnTo>
                  <a:cubicBezTo>
                    <a:pt x="1602" y="1402"/>
                    <a:pt x="1602" y="1268"/>
                    <a:pt x="1702" y="1268"/>
                  </a:cubicBezTo>
                  <a:lnTo>
                    <a:pt x="2536" y="1268"/>
                  </a:lnTo>
                  <a:cubicBezTo>
                    <a:pt x="2636" y="1268"/>
                    <a:pt x="2636" y="1369"/>
                    <a:pt x="2569" y="1402"/>
                  </a:cubicBezTo>
                  <a:lnTo>
                    <a:pt x="2369" y="1402"/>
                  </a:lnTo>
                  <a:lnTo>
                    <a:pt x="2970" y="3103"/>
                  </a:lnTo>
                  <a:lnTo>
                    <a:pt x="3103" y="2569"/>
                  </a:lnTo>
                  <a:cubicBezTo>
                    <a:pt x="3170" y="2369"/>
                    <a:pt x="3237" y="2202"/>
                    <a:pt x="3237" y="2069"/>
                  </a:cubicBezTo>
                  <a:cubicBezTo>
                    <a:pt x="3237" y="1869"/>
                    <a:pt x="3170" y="1735"/>
                    <a:pt x="3103" y="1635"/>
                  </a:cubicBezTo>
                  <a:cubicBezTo>
                    <a:pt x="3003" y="1502"/>
                    <a:pt x="2936" y="1402"/>
                    <a:pt x="2936" y="1268"/>
                  </a:cubicBezTo>
                  <a:cubicBezTo>
                    <a:pt x="2936" y="1135"/>
                    <a:pt x="3070" y="1002"/>
                    <a:pt x="3203" y="1002"/>
                  </a:cubicBezTo>
                  <a:lnTo>
                    <a:pt x="3237" y="1002"/>
                  </a:lnTo>
                  <a:cubicBezTo>
                    <a:pt x="2936" y="735"/>
                    <a:pt x="2569" y="568"/>
                    <a:pt x="2136" y="568"/>
                  </a:cubicBezTo>
                  <a:close/>
                  <a:moveTo>
                    <a:pt x="3570" y="1402"/>
                  </a:moveTo>
                  <a:cubicBezTo>
                    <a:pt x="3570" y="1435"/>
                    <a:pt x="3570" y="1502"/>
                    <a:pt x="3570" y="1569"/>
                  </a:cubicBezTo>
                  <a:cubicBezTo>
                    <a:pt x="3570" y="1735"/>
                    <a:pt x="3537" y="1902"/>
                    <a:pt x="3437" y="2136"/>
                  </a:cubicBezTo>
                  <a:lnTo>
                    <a:pt x="2970" y="3503"/>
                  </a:lnTo>
                  <a:cubicBezTo>
                    <a:pt x="3437" y="3237"/>
                    <a:pt x="3770" y="2736"/>
                    <a:pt x="3770" y="2169"/>
                  </a:cubicBezTo>
                  <a:cubicBezTo>
                    <a:pt x="3770" y="1869"/>
                    <a:pt x="3670" y="1635"/>
                    <a:pt x="3570" y="1402"/>
                  </a:cubicBezTo>
                  <a:close/>
                  <a:moveTo>
                    <a:pt x="668" y="1502"/>
                  </a:moveTo>
                  <a:cubicBezTo>
                    <a:pt x="601" y="1702"/>
                    <a:pt x="535" y="1936"/>
                    <a:pt x="535" y="2136"/>
                  </a:cubicBezTo>
                  <a:cubicBezTo>
                    <a:pt x="535" y="2770"/>
                    <a:pt x="902" y="3303"/>
                    <a:pt x="1435" y="3570"/>
                  </a:cubicBezTo>
                  <a:lnTo>
                    <a:pt x="668" y="1502"/>
                  </a:lnTo>
                  <a:close/>
                  <a:moveTo>
                    <a:pt x="2169" y="2303"/>
                  </a:moveTo>
                  <a:lnTo>
                    <a:pt x="1702" y="3670"/>
                  </a:lnTo>
                  <a:cubicBezTo>
                    <a:pt x="1836" y="3704"/>
                    <a:pt x="2002" y="3704"/>
                    <a:pt x="2136" y="3704"/>
                  </a:cubicBezTo>
                  <a:cubicBezTo>
                    <a:pt x="2336" y="3704"/>
                    <a:pt x="2503" y="3670"/>
                    <a:pt x="2670" y="3637"/>
                  </a:cubicBezTo>
                  <a:cubicBezTo>
                    <a:pt x="2670" y="3637"/>
                    <a:pt x="2670" y="3603"/>
                    <a:pt x="2670" y="3603"/>
                  </a:cubicBezTo>
                  <a:lnTo>
                    <a:pt x="2169" y="2303"/>
                  </a:lnTo>
                  <a:close/>
                  <a:moveTo>
                    <a:pt x="2136" y="268"/>
                  </a:moveTo>
                  <a:cubicBezTo>
                    <a:pt x="3170" y="268"/>
                    <a:pt x="4037" y="1102"/>
                    <a:pt x="4037" y="2136"/>
                  </a:cubicBezTo>
                  <a:cubicBezTo>
                    <a:pt x="4037" y="3170"/>
                    <a:pt x="3203" y="4037"/>
                    <a:pt x="2136" y="4037"/>
                  </a:cubicBezTo>
                  <a:cubicBezTo>
                    <a:pt x="1102" y="4037"/>
                    <a:pt x="268" y="3170"/>
                    <a:pt x="268" y="2136"/>
                  </a:cubicBezTo>
                  <a:cubicBezTo>
                    <a:pt x="268" y="1102"/>
                    <a:pt x="1102" y="268"/>
                    <a:pt x="2136" y="268"/>
                  </a:cubicBezTo>
                  <a:close/>
                  <a:moveTo>
                    <a:pt x="2136" y="1"/>
                  </a:moveTo>
                  <a:cubicBezTo>
                    <a:pt x="968" y="1"/>
                    <a:pt x="1" y="968"/>
                    <a:pt x="1" y="2136"/>
                  </a:cubicBezTo>
                  <a:cubicBezTo>
                    <a:pt x="1" y="3337"/>
                    <a:pt x="968" y="4271"/>
                    <a:pt x="2136" y="4271"/>
                  </a:cubicBezTo>
                  <a:cubicBezTo>
                    <a:pt x="3337" y="4271"/>
                    <a:pt x="4304" y="3337"/>
                    <a:pt x="4304" y="2136"/>
                  </a:cubicBezTo>
                  <a:cubicBezTo>
                    <a:pt x="4304" y="968"/>
                    <a:pt x="3337" y="1"/>
                    <a:pt x="2136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2813175" y="4377575"/>
              <a:ext cx="174300" cy="173100"/>
            </a:xfrm>
            <a:custGeom>
              <a:rect b="b" l="l" r="r" t="t"/>
              <a:pathLst>
                <a:path extrusionOk="0" h="6924" w="6972">
                  <a:moveTo>
                    <a:pt x="2569" y="868"/>
                  </a:moveTo>
                  <a:cubicBezTo>
                    <a:pt x="3536" y="868"/>
                    <a:pt x="4303" y="1635"/>
                    <a:pt x="4303" y="2603"/>
                  </a:cubicBezTo>
                  <a:cubicBezTo>
                    <a:pt x="4303" y="3570"/>
                    <a:pt x="3536" y="4337"/>
                    <a:pt x="2569" y="4337"/>
                  </a:cubicBezTo>
                  <a:cubicBezTo>
                    <a:pt x="1635" y="4337"/>
                    <a:pt x="868" y="3570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569" y="1"/>
                  </a:moveTo>
                  <a:cubicBezTo>
                    <a:pt x="1168" y="1"/>
                    <a:pt x="0" y="1168"/>
                    <a:pt x="0" y="2603"/>
                  </a:cubicBezTo>
                  <a:cubicBezTo>
                    <a:pt x="0" y="4037"/>
                    <a:pt x="1168" y="5205"/>
                    <a:pt x="2569" y="5205"/>
                  </a:cubicBezTo>
                  <a:cubicBezTo>
                    <a:pt x="3236" y="5205"/>
                    <a:pt x="3803" y="4971"/>
                    <a:pt x="4270" y="4571"/>
                  </a:cubicBezTo>
                  <a:cubicBezTo>
                    <a:pt x="4270" y="4704"/>
                    <a:pt x="4337" y="4904"/>
                    <a:pt x="4470" y="5071"/>
                  </a:cubicBezTo>
                  <a:lnTo>
                    <a:pt x="5871" y="6706"/>
                  </a:lnTo>
                  <a:cubicBezTo>
                    <a:pt x="5995" y="6847"/>
                    <a:pt x="6166" y="6923"/>
                    <a:pt x="6334" y="6923"/>
                  </a:cubicBezTo>
                  <a:cubicBezTo>
                    <a:pt x="6483" y="6923"/>
                    <a:pt x="6629" y="6864"/>
                    <a:pt x="6738" y="6739"/>
                  </a:cubicBezTo>
                  <a:cubicBezTo>
                    <a:pt x="6972" y="6506"/>
                    <a:pt x="6939" y="6139"/>
                    <a:pt x="6672" y="5905"/>
                  </a:cubicBezTo>
                  <a:lnTo>
                    <a:pt x="5037" y="4504"/>
                  </a:lnTo>
                  <a:cubicBezTo>
                    <a:pt x="4870" y="4337"/>
                    <a:pt x="4704" y="4271"/>
                    <a:pt x="4537" y="4271"/>
                  </a:cubicBezTo>
                  <a:cubicBezTo>
                    <a:pt x="4937" y="3837"/>
                    <a:pt x="5171" y="3237"/>
                    <a:pt x="5171" y="2603"/>
                  </a:cubicBezTo>
                  <a:cubicBezTo>
                    <a:pt x="5171" y="1168"/>
                    <a:pt x="4003" y="1"/>
                    <a:pt x="2569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3443625" y="3127525"/>
              <a:ext cx="130950" cy="125950"/>
            </a:xfrm>
            <a:custGeom>
              <a:rect b="b" l="l" r="r" t="t"/>
              <a:pathLst>
                <a:path extrusionOk="0" h="5038" w="5238">
                  <a:moveTo>
                    <a:pt x="2602" y="0"/>
                  </a:moveTo>
                  <a:cubicBezTo>
                    <a:pt x="1201" y="0"/>
                    <a:pt x="1501" y="1335"/>
                    <a:pt x="1501" y="1535"/>
                  </a:cubicBezTo>
                  <a:cubicBezTo>
                    <a:pt x="1268" y="1735"/>
                    <a:pt x="1401" y="2269"/>
                    <a:pt x="1635" y="2269"/>
                  </a:cubicBezTo>
                  <a:cubicBezTo>
                    <a:pt x="1735" y="2769"/>
                    <a:pt x="2102" y="3136"/>
                    <a:pt x="2102" y="3136"/>
                  </a:cubicBezTo>
                  <a:cubicBezTo>
                    <a:pt x="2102" y="3136"/>
                    <a:pt x="2102" y="3503"/>
                    <a:pt x="1968" y="3536"/>
                  </a:cubicBezTo>
                  <a:cubicBezTo>
                    <a:pt x="1535" y="3603"/>
                    <a:pt x="0" y="4270"/>
                    <a:pt x="0" y="5037"/>
                  </a:cubicBezTo>
                  <a:lnTo>
                    <a:pt x="5237" y="5037"/>
                  </a:lnTo>
                  <a:cubicBezTo>
                    <a:pt x="5237" y="4270"/>
                    <a:pt x="3670" y="3603"/>
                    <a:pt x="3269" y="3536"/>
                  </a:cubicBezTo>
                  <a:cubicBezTo>
                    <a:pt x="3136" y="3503"/>
                    <a:pt x="3136" y="3136"/>
                    <a:pt x="3136" y="3136"/>
                  </a:cubicBezTo>
                  <a:cubicBezTo>
                    <a:pt x="3136" y="3136"/>
                    <a:pt x="3503" y="2769"/>
                    <a:pt x="3603" y="2269"/>
                  </a:cubicBezTo>
                  <a:cubicBezTo>
                    <a:pt x="3803" y="2269"/>
                    <a:pt x="3936" y="1735"/>
                    <a:pt x="3736" y="1535"/>
                  </a:cubicBezTo>
                  <a:cubicBezTo>
                    <a:pt x="3736" y="1335"/>
                    <a:pt x="4003" y="0"/>
                    <a:pt x="260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2540475" y="3426900"/>
              <a:ext cx="159300" cy="158475"/>
            </a:xfrm>
            <a:custGeom>
              <a:rect b="b" l="l" r="r" t="t"/>
              <a:pathLst>
                <a:path extrusionOk="0" h="6339" w="6372">
                  <a:moveTo>
                    <a:pt x="6372" y="1"/>
                  </a:moveTo>
                  <a:lnTo>
                    <a:pt x="2002" y="1168"/>
                  </a:lnTo>
                  <a:lnTo>
                    <a:pt x="2002" y="2369"/>
                  </a:lnTo>
                  <a:lnTo>
                    <a:pt x="2002" y="4437"/>
                  </a:lnTo>
                  <a:cubicBezTo>
                    <a:pt x="1802" y="4404"/>
                    <a:pt x="1602" y="4371"/>
                    <a:pt x="1401" y="4371"/>
                  </a:cubicBezTo>
                  <a:cubicBezTo>
                    <a:pt x="634" y="4371"/>
                    <a:pt x="0" y="4804"/>
                    <a:pt x="0" y="5338"/>
                  </a:cubicBezTo>
                  <a:cubicBezTo>
                    <a:pt x="0" y="5905"/>
                    <a:pt x="634" y="6339"/>
                    <a:pt x="1401" y="6339"/>
                  </a:cubicBezTo>
                  <a:cubicBezTo>
                    <a:pt x="2169" y="6339"/>
                    <a:pt x="2802" y="5905"/>
                    <a:pt x="2802" y="5338"/>
                  </a:cubicBezTo>
                  <a:lnTo>
                    <a:pt x="2802" y="2369"/>
                  </a:lnTo>
                  <a:lnTo>
                    <a:pt x="5571" y="1602"/>
                  </a:lnTo>
                  <a:lnTo>
                    <a:pt x="5571" y="3670"/>
                  </a:lnTo>
                  <a:cubicBezTo>
                    <a:pt x="5404" y="3603"/>
                    <a:pt x="5204" y="3570"/>
                    <a:pt x="4971" y="3570"/>
                  </a:cubicBezTo>
                  <a:cubicBezTo>
                    <a:pt x="4203" y="3570"/>
                    <a:pt x="3603" y="4004"/>
                    <a:pt x="3603" y="4537"/>
                  </a:cubicBezTo>
                  <a:cubicBezTo>
                    <a:pt x="3603" y="5104"/>
                    <a:pt x="4203" y="5538"/>
                    <a:pt x="4971" y="5538"/>
                  </a:cubicBezTo>
                  <a:cubicBezTo>
                    <a:pt x="5738" y="5538"/>
                    <a:pt x="6372" y="5104"/>
                    <a:pt x="6372" y="4537"/>
                  </a:cubicBezTo>
                  <a:lnTo>
                    <a:pt x="6372" y="1168"/>
                  </a:lnTo>
                  <a:lnTo>
                    <a:pt x="6372" y="368"/>
                  </a:lnTo>
                  <a:lnTo>
                    <a:pt x="6372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1917525" y="3857225"/>
              <a:ext cx="83425" cy="88400"/>
            </a:xfrm>
            <a:custGeom>
              <a:rect b="b" l="l" r="r" t="t"/>
              <a:pathLst>
                <a:path extrusionOk="0" h="3536" w="3337">
                  <a:moveTo>
                    <a:pt x="1568" y="0"/>
                  </a:moveTo>
                  <a:cubicBezTo>
                    <a:pt x="1202" y="33"/>
                    <a:pt x="901" y="334"/>
                    <a:pt x="901" y="734"/>
                  </a:cubicBezTo>
                  <a:cubicBezTo>
                    <a:pt x="901" y="967"/>
                    <a:pt x="1001" y="1134"/>
                    <a:pt x="1135" y="1268"/>
                  </a:cubicBezTo>
                  <a:cubicBezTo>
                    <a:pt x="1235" y="1368"/>
                    <a:pt x="1402" y="1601"/>
                    <a:pt x="1468" y="1768"/>
                  </a:cubicBezTo>
                  <a:cubicBezTo>
                    <a:pt x="1368" y="1701"/>
                    <a:pt x="1268" y="1635"/>
                    <a:pt x="1202" y="1601"/>
                  </a:cubicBezTo>
                  <a:cubicBezTo>
                    <a:pt x="1086" y="1485"/>
                    <a:pt x="945" y="1395"/>
                    <a:pt x="778" y="1395"/>
                  </a:cubicBezTo>
                  <a:cubicBezTo>
                    <a:pt x="753" y="1395"/>
                    <a:pt x="727" y="1397"/>
                    <a:pt x="701" y="1401"/>
                  </a:cubicBezTo>
                  <a:cubicBezTo>
                    <a:pt x="301" y="1401"/>
                    <a:pt x="1" y="1735"/>
                    <a:pt x="1" y="2135"/>
                  </a:cubicBezTo>
                  <a:cubicBezTo>
                    <a:pt x="1" y="2535"/>
                    <a:pt x="334" y="2835"/>
                    <a:pt x="735" y="2835"/>
                  </a:cubicBezTo>
                  <a:cubicBezTo>
                    <a:pt x="935" y="2835"/>
                    <a:pt x="1101" y="2735"/>
                    <a:pt x="1235" y="2569"/>
                  </a:cubicBezTo>
                  <a:cubicBezTo>
                    <a:pt x="1302" y="2535"/>
                    <a:pt x="1402" y="2435"/>
                    <a:pt x="1502" y="2368"/>
                  </a:cubicBezTo>
                  <a:lnTo>
                    <a:pt x="1502" y="2368"/>
                  </a:lnTo>
                  <a:cubicBezTo>
                    <a:pt x="1502" y="2869"/>
                    <a:pt x="1268" y="3269"/>
                    <a:pt x="1035" y="3402"/>
                  </a:cubicBezTo>
                  <a:lnTo>
                    <a:pt x="1035" y="3536"/>
                  </a:lnTo>
                  <a:lnTo>
                    <a:pt x="1702" y="3536"/>
                  </a:lnTo>
                  <a:lnTo>
                    <a:pt x="2369" y="3503"/>
                  </a:lnTo>
                  <a:lnTo>
                    <a:pt x="2369" y="3369"/>
                  </a:lnTo>
                  <a:cubicBezTo>
                    <a:pt x="2102" y="3236"/>
                    <a:pt x="1835" y="2869"/>
                    <a:pt x="1835" y="2368"/>
                  </a:cubicBezTo>
                  <a:lnTo>
                    <a:pt x="1835" y="2368"/>
                  </a:lnTo>
                  <a:cubicBezTo>
                    <a:pt x="1935" y="2435"/>
                    <a:pt x="2035" y="2502"/>
                    <a:pt x="2102" y="2569"/>
                  </a:cubicBezTo>
                  <a:cubicBezTo>
                    <a:pt x="2236" y="2702"/>
                    <a:pt x="2402" y="2769"/>
                    <a:pt x="2636" y="2769"/>
                  </a:cubicBezTo>
                  <a:cubicBezTo>
                    <a:pt x="3003" y="2735"/>
                    <a:pt x="3336" y="2435"/>
                    <a:pt x="3303" y="2035"/>
                  </a:cubicBezTo>
                  <a:cubicBezTo>
                    <a:pt x="3303" y="1653"/>
                    <a:pt x="3000" y="1332"/>
                    <a:pt x="2624" y="1332"/>
                  </a:cubicBezTo>
                  <a:cubicBezTo>
                    <a:pt x="2606" y="1332"/>
                    <a:pt x="2588" y="1333"/>
                    <a:pt x="2569" y="1334"/>
                  </a:cubicBezTo>
                  <a:cubicBezTo>
                    <a:pt x="2369" y="1334"/>
                    <a:pt x="2169" y="1434"/>
                    <a:pt x="2069" y="1568"/>
                  </a:cubicBezTo>
                  <a:cubicBezTo>
                    <a:pt x="2002" y="1635"/>
                    <a:pt x="1902" y="1701"/>
                    <a:pt x="1802" y="1768"/>
                  </a:cubicBezTo>
                  <a:cubicBezTo>
                    <a:pt x="1869" y="1568"/>
                    <a:pt x="2002" y="1334"/>
                    <a:pt x="2102" y="1234"/>
                  </a:cubicBezTo>
                  <a:cubicBezTo>
                    <a:pt x="2236" y="1101"/>
                    <a:pt x="2302" y="901"/>
                    <a:pt x="2302" y="701"/>
                  </a:cubicBezTo>
                  <a:cubicBezTo>
                    <a:pt x="2302" y="300"/>
                    <a:pt x="1969" y="0"/>
                    <a:pt x="1568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2866550" y="5085600"/>
              <a:ext cx="123425" cy="124275"/>
            </a:xfrm>
            <a:custGeom>
              <a:rect b="b" l="l" r="r" t="t"/>
              <a:pathLst>
                <a:path extrusionOk="0" h="4971" w="4937">
                  <a:moveTo>
                    <a:pt x="3491" y="1514"/>
                  </a:moveTo>
                  <a:cubicBezTo>
                    <a:pt x="3777" y="1514"/>
                    <a:pt x="4013" y="1704"/>
                    <a:pt x="3936" y="2135"/>
                  </a:cubicBezTo>
                  <a:cubicBezTo>
                    <a:pt x="3769" y="3069"/>
                    <a:pt x="2835" y="3836"/>
                    <a:pt x="2569" y="4036"/>
                  </a:cubicBezTo>
                  <a:cubicBezTo>
                    <a:pt x="2509" y="4074"/>
                    <a:pt x="2450" y="4089"/>
                    <a:pt x="2392" y="4089"/>
                  </a:cubicBezTo>
                  <a:cubicBezTo>
                    <a:pt x="2191" y="4089"/>
                    <a:pt x="2013" y="3899"/>
                    <a:pt x="1935" y="3770"/>
                  </a:cubicBezTo>
                  <a:cubicBezTo>
                    <a:pt x="1835" y="3536"/>
                    <a:pt x="1535" y="2369"/>
                    <a:pt x="1434" y="2269"/>
                  </a:cubicBezTo>
                  <a:cubicBezTo>
                    <a:pt x="1421" y="2248"/>
                    <a:pt x="1401" y="2240"/>
                    <a:pt x="1378" y="2240"/>
                  </a:cubicBezTo>
                  <a:cubicBezTo>
                    <a:pt x="1284" y="2240"/>
                    <a:pt x="1134" y="2369"/>
                    <a:pt x="1134" y="2369"/>
                  </a:cubicBezTo>
                  <a:lnTo>
                    <a:pt x="1001" y="2202"/>
                  </a:lnTo>
                  <a:cubicBezTo>
                    <a:pt x="1001" y="2202"/>
                    <a:pt x="1501" y="1601"/>
                    <a:pt x="1868" y="1535"/>
                  </a:cubicBezTo>
                  <a:cubicBezTo>
                    <a:pt x="1886" y="1532"/>
                    <a:pt x="1903" y="1530"/>
                    <a:pt x="1920" y="1530"/>
                  </a:cubicBezTo>
                  <a:cubicBezTo>
                    <a:pt x="2269" y="1530"/>
                    <a:pt x="2273" y="2185"/>
                    <a:pt x="2368" y="2535"/>
                  </a:cubicBezTo>
                  <a:cubicBezTo>
                    <a:pt x="2469" y="2902"/>
                    <a:pt x="2535" y="3136"/>
                    <a:pt x="2635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70"/>
                    <a:pt x="3094" y="2137"/>
                    <a:pt x="2900" y="2137"/>
                  </a:cubicBezTo>
                  <a:cubicBezTo>
                    <a:pt x="2844" y="2137"/>
                    <a:pt x="2777" y="2157"/>
                    <a:pt x="2702" y="2202"/>
                  </a:cubicBezTo>
                  <a:cubicBezTo>
                    <a:pt x="2756" y="1771"/>
                    <a:pt x="3157" y="1514"/>
                    <a:pt x="3491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0" y="1134"/>
                    <a:pt x="0" y="2502"/>
                  </a:cubicBezTo>
                  <a:cubicBezTo>
                    <a:pt x="0" y="3836"/>
                    <a:pt x="1101" y="4970"/>
                    <a:pt x="2469" y="4970"/>
                  </a:cubicBezTo>
                  <a:cubicBezTo>
                    <a:pt x="3836" y="4970"/>
                    <a:pt x="4937" y="3836"/>
                    <a:pt x="4937" y="2502"/>
                  </a:cubicBezTo>
                  <a:cubicBezTo>
                    <a:pt x="4937" y="1134"/>
                    <a:pt x="3836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3170100" y="6056300"/>
              <a:ext cx="90900" cy="102575"/>
            </a:xfrm>
            <a:custGeom>
              <a:rect b="b" l="l" r="r" t="t"/>
              <a:pathLst>
                <a:path extrusionOk="0" h="4103" w="3636">
                  <a:moveTo>
                    <a:pt x="867" y="400"/>
                  </a:moveTo>
                  <a:cubicBezTo>
                    <a:pt x="967" y="400"/>
                    <a:pt x="1068" y="434"/>
                    <a:pt x="1134" y="500"/>
                  </a:cubicBezTo>
                  <a:cubicBezTo>
                    <a:pt x="1268" y="634"/>
                    <a:pt x="1368" y="867"/>
                    <a:pt x="1468" y="1134"/>
                  </a:cubicBezTo>
                  <a:cubicBezTo>
                    <a:pt x="1468" y="1134"/>
                    <a:pt x="1468" y="1134"/>
                    <a:pt x="1468" y="1168"/>
                  </a:cubicBezTo>
                  <a:cubicBezTo>
                    <a:pt x="1468" y="1168"/>
                    <a:pt x="1434" y="1134"/>
                    <a:pt x="1434" y="1134"/>
                  </a:cubicBezTo>
                  <a:cubicBezTo>
                    <a:pt x="1168" y="1067"/>
                    <a:pt x="934" y="967"/>
                    <a:pt x="801" y="834"/>
                  </a:cubicBezTo>
                  <a:cubicBezTo>
                    <a:pt x="734" y="767"/>
                    <a:pt x="701" y="667"/>
                    <a:pt x="701" y="600"/>
                  </a:cubicBezTo>
                  <a:cubicBezTo>
                    <a:pt x="701" y="567"/>
                    <a:pt x="701" y="500"/>
                    <a:pt x="734" y="434"/>
                  </a:cubicBezTo>
                  <a:cubicBezTo>
                    <a:pt x="801" y="400"/>
                    <a:pt x="834" y="400"/>
                    <a:pt x="867" y="400"/>
                  </a:cubicBezTo>
                  <a:close/>
                  <a:moveTo>
                    <a:pt x="2869" y="267"/>
                  </a:moveTo>
                  <a:cubicBezTo>
                    <a:pt x="2902" y="267"/>
                    <a:pt x="2969" y="300"/>
                    <a:pt x="3002" y="334"/>
                  </a:cubicBezTo>
                  <a:cubicBezTo>
                    <a:pt x="3102" y="434"/>
                    <a:pt x="3069" y="701"/>
                    <a:pt x="2869" y="867"/>
                  </a:cubicBezTo>
                  <a:cubicBezTo>
                    <a:pt x="2702" y="1034"/>
                    <a:pt x="2469" y="1168"/>
                    <a:pt x="2268" y="1234"/>
                  </a:cubicBezTo>
                  <a:lnTo>
                    <a:pt x="2068" y="1234"/>
                  </a:lnTo>
                  <a:cubicBezTo>
                    <a:pt x="2135" y="1001"/>
                    <a:pt x="2268" y="701"/>
                    <a:pt x="2502" y="467"/>
                  </a:cubicBezTo>
                  <a:cubicBezTo>
                    <a:pt x="2602" y="334"/>
                    <a:pt x="2735" y="267"/>
                    <a:pt x="2869" y="267"/>
                  </a:cubicBezTo>
                  <a:close/>
                  <a:moveTo>
                    <a:pt x="1568" y="1501"/>
                  </a:moveTo>
                  <a:lnTo>
                    <a:pt x="1568" y="2035"/>
                  </a:lnTo>
                  <a:lnTo>
                    <a:pt x="267" y="2035"/>
                  </a:lnTo>
                  <a:lnTo>
                    <a:pt x="267" y="1501"/>
                  </a:lnTo>
                  <a:close/>
                  <a:moveTo>
                    <a:pt x="3403" y="1501"/>
                  </a:moveTo>
                  <a:lnTo>
                    <a:pt x="3403" y="2035"/>
                  </a:lnTo>
                  <a:lnTo>
                    <a:pt x="2102" y="2035"/>
                  </a:lnTo>
                  <a:lnTo>
                    <a:pt x="2102" y="1501"/>
                  </a:lnTo>
                  <a:close/>
                  <a:moveTo>
                    <a:pt x="1568" y="2168"/>
                  </a:moveTo>
                  <a:lnTo>
                    <a:pt x="1568" y="3836"/>
                  </a:lnTo>
                  <a:lnTo>
                    <a:pt x="534" y="3836"/>
                  </a:lnTo>
                  <a:lnTo>
                    <a:pt x="534" y="2168"/>
                  </a:lnTo>
                  <a:close/>
                  <a:moveTo>
                    <a:pt x="3136" y="2168"/>
                  </a:moveTo>
                  <a:lnTo>
                    <a:pt x="3136" y="3836"/>
                  </a:lnTo>
                  <a:lnTo>
                    <a:pt x="2102" y="3836"/>
                  </a:lnTo>
                  <a:lnTo>
                    <a:pt x="2102" y="2168"/>
                  </a:lnTo>
                  <a:close/>
                  <a:moveTo>
                    <a:pt x="2869" y="0"/>
                  </a:moveTo>
                  <a:cubicBezTo>
                    <a:pt x="2669" y="0"/>
                    <a:pt x="2435" y="100"/>
                    <a:pt x="2268" y="267"/>
                  </a:cubicBezTo>
                  <a:cubicBezTo>
                    <a:pt x="2002" y="534"/>
                    <a:pt x="1835" y="901"/>
                    <a:pt x="1768" y="1168"/>
                  </a:cubicBezTo>
                  <a:cubicBezTo>
                    <a:pt x="1701" y="901"/>
                    <a:pt x="1568" y="534"/>
                    <a:pt x="1334" y="300"/>
                  </a:cubicBezTo>
                  <a:cubicBezTo>
                    <a:pt x="1201" y="167"/>
                    <a:pt x="1034" y="100"/>
                    <a:pt x="867" y="100"/>
                  </a:cubicBezTo>
                  <a:cubicBezTo>
                    <a:pt x="734" y="100"/>
                    <a:pt x="634" y="133"/>
                    <a:pt x="534" y="234"/>
                  </a:cubicBezTo>
                  <a:cubicBezTo>
                    <a:pt x="334" y="434"/>
                    <a:pt x="367" y="801"/>
                    <a:pt x="601" y="1034"/>
                  </a:cubicBezTo>
                  <a:cubicBezTo>
                    <a:pt x="667" y="1101"/>
                    <a:pt x="767" y="1168"/>
                    <a:pt x="901" y="1234"/>
                  </a:cubicBezTo>
                  <a:lnTo>
                    <a:pt x="0" y="1234"/>
                  </a:lnTo>
                  <a:lnTo>
                    <a:pt x="0" y="2268"/>
                  </a:lnTo>
                  <a:lnTo>
                    <a:pt x="267" y="2268"/>
                  </a:lnTo>
                  <a:lnTo>
                    <a:pt x="267" y="4103"/>
                  </a:lnTo>
                  <a:lnTo>
                    <a:pt x="3369" y="4103"/>
                  </a:lnTo>
                  <a:lnTo>
                    <a:pt x="3369" y="2268"/>
                  </a:lnTo>
                  <a:lnTo>
                    <a:pt x="3636" y="2268"/>
                  </a:lnTo>
                  <a:lnTo>
                    <a:pt x="3636" y="1234"/>
                  </a:lnTo>
                  <a:lnTo>
                    <a:pt x="2869" y="1234"/>
                  </a:lnTo>
                  <a:cubicBezTo>
                    <a:pt x="2969" y="1201"/>
                    <a:pt x="3036" y="1134"/>
                    <a:pt x="3102" y="1067"/>
                  </a:cubicBezTo>
                  <a:cubicBezTo>
                    <a:pt x="3236" y="934"/>
                    <a:pt x="3302" y="767"/>
                    <a:pt x="3336" y="600"/>
                  </a:cubicBezTo>
                  <a:cubicBezTo>
                    <a:pt x="3369" y="400"/>
                    <a:pt x="3336" y="234"/>
                    <a:pt x="3202" y="133"/>
                  </a:cubicBezTo>
                  <a:cubicBezTo>
                    <a:pt x="3136" y="33"/>
                    <a:pt x="3002" y="0"/>
                    <a:pt x="2869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6"/>
            <p:cNvSpPr/>
            <p:nvPr/>
          </p:nvSpPr>
          <p:spPr>
            <a:xfrm>
              <a:off x="6480775" y="6348175"/>
              <a:ext cx="252725" cy="224325"/>
            </a:xfrm>
            <a:custGeom>
              <a:rect b="b" l="l" r="r" t="t"/>
              <a:pathLst>
                <a:path extrusionOk="0" h="8973" w="10109">
                  <a:moveTo>
                    <a:pt x="4204" y="0"/>
                  </a:moveTo>
                  <a:cubicBezTo>
                    <a:pt x="1869" y="0"/>
                    <a:pt x="1" y="1534"/>
                    <a:pt x="1" y="3402"/>
                  </a:cubicBezTo>
                  <a:cubicBezTo>
                    <a:pt x="1" y="4503"/>
                    <a:pt x="601" y="5437"/>
                    <a:pt x="1569" y="6071"/>
                  </a:cubicBezTo>
                  <a:cubicBezTo>
                    <a:pt x="1569" y="6138"/>
                    <a:pt x="1569" y="6204"/>
                    <a:pt x="1569" y="6305"/>
                  </a:cubicBezTo>
                  <a:cubicBezTo>
                    <a:pt x="1569" y="6872"/>
                    <a:pt x="1135" y="7372"/>
                    <a:pt x="568" y="7639"/>
                  </a:cubicBezTo>
                  <a:lnTo>
                    <a:pt x="568" y="7872"/>
                  </a:lnTo>
                  <a:cubicBezTo>
                    <a:pt x="1602" y="7839"/>
                    <a:pt x="2636" y="7672"/>
                    <a:pt x="3537" y="6772"/>
                  </a:cubicBezTo>
                  <a:cubicBezTo>
                    <a:pt x="3770" y="6805"/>
                    <a:pt x="3970" y="6838"/>
                    <a:pt x="4204" y="6838"/>
                  </a:cubicBezTo>
                  <a:cubicBezTo>
                    <a:pt x="6539" y="6838"/>
                    <a:pt x="8407" y="5304"/>
                    <a:pt x="8407" y="3402"/>
                  </a:cubicBezTo>
                  <a:cubicBezTo>
                    <a:pt x="8407" y="1534"/>
                    <a:pt x="6539" y="0"/>
                    <a:pt x="4204" y="0"/>
                  </a:cubicBezTo>
                  <a:close/>
                  <a:moveTo>
                    <a:pt x="9074" y="3136"/>
                  </a:moveTo>
                  <a:cubicBezTo>
                    <a:pt x="9074" y="3236"/>
                    <a:pt x="9074" y="3302"/>
                    <a:pt x="9074" y="3402"/>
                  </a:cubicBezTo>
                  <a:cubicBezTo>
                    <a:pt x="9074" y="3970"/>
                    <a:pt x="8941" y="4537"/>
                    <a:pt x="8674" y="5037"/>
                  </a:cubicBezTo>
                  <a:cubicBezTo>
                    <a:pt x="8407" y="5537"/>
                    <a:pt x="8040" y="5971"/>
                    <a:pt x="7606" y="6338"/>
                  </a:cubicBezTo>
                  <a:cubicBezTo>
                    <a:pt x="6706" y="7072"/>
                    <a:pt x="5505" y="7472"/>
                    <a:pt x="4237" y="7472"/>
                  </a:cubicBezTo>
                  <a:cubicBezTo>
                    <a:pt x="4838" y="7872"/>
                    <a:pt x="5605" y="8072"/>
                    <a:pt x="6439" y="8072"/>
                  </a:cubicBezTo>
                  <a:cubicBezTo>
                    <a:pt x="6639" y="8072"/>
                    <a:pt x="6839" y="8072"/>
                    <a:pt x="7006" y="8039"/>
                  </a:cubicBezTo>
                  <a:cubicBezTo>
                    <a:pt x="7807" y="8840"/>
                    <a:pt x="8640" y="8973"/>
                    <a:pt x="9541" y="8973"/>
                  </a:cubicBezTo>
                  <a:lnTo>
                    <a:pt x="9541" y="8806"/>
                  </a:lnTo>
                  <a:cubicBezTo>
                    <a:pt x="9041" y="8573"/>
                    <a:pt x="8741" y="8139"/>
                    <a:pt x="8741" y="7639"/>
                  </a:cubicBezTo>
                  <a:cubicBezTo>
                    <a:pt x="8741" y="7572"/>
                    <a:pt x="8741" y="7505"/>
                    <a:pt x="8741" y="7439"/>
                  </a:cubicBezTo>
                  <a:cubicBezTo>
                    <a:pt x="9574" y="6905"/>
                    <a:pt x="10108" y="6071"/>
                    <a:pt x="10108" y="5170"/>
                  </a:cubicBezTo>
                  <a:cubicBezTo>
                    <a:pt x="10108" y="4370"/>
                    <a:pt x="9708" y="3669"/>
                    <a:pt x="9074" y="3136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6"/>
            <p:cNvSpPr/>
            <p:nvPr/>
          </p:nvSpPr>
          <p:spPr>
            <a:xfrm>
              <a:off x="6333175" y="6022925"/>
              <a:ext cx="147625" cy="147625"/>
            </a:xfrm>
            <a:custGeom>
              <a:rect b="b" l="l" r="r" t="t"/>
              <a:pathLst>
                <a:path extrusionOk="0" h="5905" w="5905">
                  <a:moveTo>
                    <a:pt x="4537" y="1769"/>
                  </a:moveTo>
                  <a:lnTo>
                    <a:pt x="4804" y="2036"/>
                  </a:lnTo>
                  <a:lnTo>
                    <a:pt x="2402" y="4771"/>
                  </a:lnTo>
                  <a:lnTo>
                    <a:pt x="1202" y="3203"/>
                  </a:lnTo>
                  <a:lnTo>
                    <a:pt x="1735" y="2636"/>
                  </a:lnTo>
                  <a:lnTo>
                    <a:pt x="2402" y="3503"/>
                  </a:lnTo>
                  <a:lnTo>
                    <a:pt x="4537" y="1769"/>
                  </a:lnTo>
                  <a:close/>
                  <a:moveTo>
                    <a:pt x="2970" y="1"/>
                  </a:moveTo>
                  <a:cubicBezTo>
                    <a:pt x="1335" y="1"/>
                    <a:pt x="1" y="1335"/>
                    <a:pt x="1" y="2936"/>
                  </a:cubicBezTo>
                  <a:cubicBezTo>
                    <a:pt x="1" y="4571"/>
                    <a:pt x="1335" y="5905"/>
                    <a:pt x="2970" y="5905"/>
                  </a:cubicBezTo>
                  <a:cubicBezTo>
                    <a:pt x="4571" y="5905"/>
                    <a:pt x="5905" y="4571"/>
                    <a:pt x="5905" y="2936"/>
                  </a:cubicBezTo>
                  <a:cubicBezTo>
                    <a:pt x="5905" y="1335"/>
                    <a:pt x="4571" y="1"/>
                    <a:pt x="297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5616825" y="6268100"/>
              <a:ext cx="181000" cy="206850"/>
            </a:xfrm>
            <a:custGeom>
              <a:rect b="b" l="l" r="r" t="t"/>
              <a:pathLst>
                <a:path extrusionOk="0" h="8274" w="7240">
                  <a:moveTo>
                    <a:pt x="3103" y="1"/>
                  </a:moveTo>
                  <a:lnTo>
                    <a:pt x="3103" y="4137"/>
                  </a:lnTo>
                  <a:lnTo>
                    <a:pt x="4137" y="4137"/>
                  </a:lnTo>
                  <a:lnTo>
                    <a:pt x="4137" y="1"/>
                  </a:lnTo>
                  <a:close/>
                  <a:moveTo>
                    <a:pt x="2603" y="1168"/>
                  </a:moveTo>
                  <a:cubicBezTo>
                    <a:pt x="1102" y="1635"/>
                    <a:pt x="1" y="3003"/>
                    <a:pt x="1" y="4637"/>
                  </a:cubicBezTo>
                  <a:cubicBezTo>
                    <a:pt x="1" y="6639"/>
                    <a:pt x="1635" y="8273"/>
                    <a:pt x="3637" y="8273"/>
                  </a:cubicBezTo>
                  <a:cubicBezTo>
                    <a:pt x="5638" y="8273"/>
                    <a:pt x="7239" y="6639"/>
                    <a:pt x="7239" y="4637"/>
                  </a:cubicBezTo>
                  <a:cubicBezTo>
                    <a:pt x="7239" y="3003"/>
                    <a:pt x="6139" y="1635"/>
                    <a:pt x="4671" y="1168"/>
                  </a:cubicBezTo>
                  <a:lnTo>
                    <a:pt x="4671" y="2269"/>
                  </a:lnTo>
                  <a:cubicBezTo>
                    <a:pt x="4971" y="2402"/>
                    <a:pt x="5238" y="2569"/>
                    <a:pt x="5472" y="2803"/>
                  </a:cubicBezTo>
                  <a:cubicBezTo>
                    <a:pt x="5939" y="3303"/>
                    <a:pt x="6205" y="3970"/>
                    <a:pt x="6205" y="4637"/>
                  </a:cubicBezTo>
                  <a:cubicBezTo>
                    <a:pt x="6205" y="5338"/>
                    <a:pt x="5939" y="5972"/>
                    <a:pt x="5472" y="6472"/>
                  </a:cubicBezTo>
                  <a:cubicBezTo>
                    <a:pt x="4971" y="6972"/>
                    <a:pt x="4304" y="7239"/>
                    <a:pt x="3637" y="7239"/>
                  </a:cubicBezTo>
                  <a:cubicBezTo>
                    <a:pt x="2936" y="7239"/>
                    <a:pt x="2303" y="6972"/>
                    <a:pt x="1802" y="6472"/>
                  </a:cubicBezTo>
                  <a:cubicBezTo>
                    <a:pt x="1302" y="5972"/>
                    <a:pt x="1035" y="5338"/>
                    <a:pt x="1035" y="4637"/>
                  </a:cubicBezTo>
                  <a:cubicBezTo>
                    <a:pt x="1035" y="3970"/>
                    <a:pt x="1302" y="3303"/>
                    <a:pt x="1802" y="2803"/>
                  </a:cubicBezTo>
                  <a:cubicBezTo>
                    <a:pt x="2036" y="2569"/>
                    <a:pt x="2303" y="2402"/>
                    <a:pt x="2603" y="2269"/>
                  </a:cubicBezTo>
                  <a:lnTo>
                    <a:pt x="2603" y="1168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5390000" y="6483000"/>
              <a:ext cx="245200" cy="202300"/>
            </a:xfrm>
            <a:custGeom>
              <a:rect b="b" l="l" r="r" t="t"/>
              <a:pathLst>
                <a:path extrusionOk="0" h="8092" w="9808">
                  <a:moveTo>
                    <a:pt x="4748" y="1"/>
                  </a:moveTo>
                  <a:cubicBezTo>
                    <a:pt x="4398" y="1"/>
                    <a:pt x="4097" y="252"/>
                    <a:pt x="4037" y="611"/>
                  </a:cubicBezTo>
                  <a:cubicBezTo>
                    <a:pt x="3970" y="1012"/>
                    <a:pt x="4237" y="1379"/>
                    <a:pt x="4637" y="1445"/>
                  </a:cubicBezTo>
                  <a:lnTo>
                    <a:pt x="7173" y="1846"/>
                  </a:lnTo>
                  <a:lnTo>
                    <a:pt x="401" y="6782"/>
                  </a:lnTo>
                  <a:cubicBezTo>
                    <a:pt x="68" y="7016"/>
                    <a:pt x="1" y="7483"/>
                    <a:pt x="234" y="7783"/>
                  </a:cubicBezTo>
                  <a:cubicBezTo>
                    <a:pt x="368" y="7950"/>
                    <a:pt x="535" y="8050"/>
                    <a:pt x="701" y="8083"/>
                  </a:cubicBezTo>
                  <a:cubicBezTo>
                    <a:pt x="731" y="8089"/>
                    <a:pt x="761" y="8092"/>
                    <a:pt x="793" y="8092"/>
                  </a:cubicBezTo>
                  <a:cubicBezTo>
                    <a:pt x="938" y="8092"/>
                    <a:pt x="1098" y="8032"/>
                    <a:pt x="1235" y="7950"/>
                  </a:cubicBezTo>
                  <a:lnTo>
                    <a:pt x="8040" y="2980"/>
                  </a:lnTo>
                  <a:lnTo>
                    <a:pt x="8040" y="2980"/>
                  </a:lnTo>
                  <a:lnTo>
                    <a:pt x="7640" y="5515"/>
                  </a:lnTo>
                  <a:cubicBezTo>
                    <a:pt x="7573" y="5915"/>
                    <a:pt x="7840" y="6282"/>
                    <a:pt x="8240" y="6349"/>
                  </a:cubicBezTo>
                  <a:cubicBezTo>
                    <a:pt x="8278" y="6356"/>
                    <a:pt x="8316" y="6359"/>
                    <a:pt x="8353" y="6359"/>
                  </a:cubicBezTo>
                  <a:cubicBezTo>
                    <a:pt x="8680" y="6359"/>
                    <a:pt x="8981" y="6107"/>
                    <a:pt x="9041" y="5748"/>
                  </a:cubicBezTo>
                  <a:lnTo>
                    <a:pt x="9808" y="778"/>
                  </a:lnTo>
                  <a:lnTo>
                    <a:pt x="4871" y="11"/>
                  </a:lnTo>
                  <a:cubicBezTo>
                    <a:pt x="4830" y="4"/>
                    <a:pt x="4789" y="1"/>
                    <a:pt x="474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5937075" y="6179700"/>
              <a:ext cx="211000" cy="224350"/>
            </a:xfrm>
            <a:custGeom>
              <a:rect b="b" l="l" r="r" t="t"/>
              <a:pathLst>
                <a:path extrusionOk="0" h="8974" w="8440">
                  <a:moveTo>
                    <a:pt x="2268" y="2803"/>
                  </a:moveTo>
                  <a:lnTo>
                    <a:pt x="2268" y="3370"/>
                  </a:lnTo>
                  <a:lnTo>
                    <a:pt x="6205" y="3370"/>
                  </a:lnTo>
                  <a:lnTo>
                    <a:pt x="6205" y="2803"/>
                  </a:lnTo>
                  <a:close/>
                  <a:moveTo>
                    <a:pt x="2268" y="3937"/>
                  </a:moveTo>
                  <a:lnTo>
                    <a:pt x="2268" y="4504"/>
                  </a:lnTo>
                  <a:lnTo>
                    <a:pt x="6205" y="4504"/>
                  </a:lnTo>
                  <a:lnTo>
                    <a:pt x="6205" y="3937"/>
                  </a:lnTo>
                  <a:close/>
                  <a:moveTo>
                    <a:pt x="2268" y="5038"/>
                  </a:moveTo>
                  <a:lnTo>
                    <a:pt x="2268" y="5605"/>
                  </a:lnTo>
                  <a:lnTo>
                    <a:pt x="6205" y="5605"/>
                  </a:lnTo>
                  <a:lnTo>
                    <a:pt x="6205" y="5038"/>
                  </a:lnTo>
                  <a:close/>
                  <a:moveTo>
                    <a:pt x="2268" y="6172"/>
                  </a:moveTo>
                  <a:lnTo>
                    <a:pt x="2268" y="6739"/>
                  </a:lnTo>
                  <a:lnTo>
                    <a:pt x="6205" y="6739"/>
                  </a:lnTo>
                  <a:lnTo>
                    <a:pt x="6205" y="6172"/>
                  </a:lnTo>
                  <a:close/>
                  <a:moveTo>
                    <a:pt x="7305" y="1102"/>
                  </a:moveTo>
                  <a:lnTo>
                    <a:pt x="7305" y="7873"/>
                  </a:lnTo>
                  <a:lnTo>
                    <a:pt x="1134" y="7873"/>
                  </a:lnTo>
                  <a:lnTo>
                    <a:pt x="1134" y="1102"/>
                  </a:lnTo>
                  <a:close/>
                  <a:moveTo>
                    <a:pt x="834" y="1"/>
                  </a:moveTo>
                  <a:cubicBezTo>
                    <a:pt x="400" y="1"/>
                    <a:pt x="0" y="368"/>
                    <a:pt x="0" y="835"/>
                  </a:cubicBezTo>
                  <a:lnTo>
                    <a:pt x="0" y="8140"/>
                  </a:lnTo>
                  <a:cubicBezTo>
                    <a:pt x="0" y="8607"/>
                    <a:pt x="400" y="8974"/>
                    <a:pt x="834" y="8974"/>
                  </a:cubicBezTo>
                  <a:lnTo>
                    <a:pt x="7606" y="8974"/>
                  </a:lnTo>
                  <a:cubicBezTo>
                    <a:pt x="8073" y="8974"/>
                    <a:pt x="8439" y="8607"/>
                    <a:pt x="8439" y="8140"/>
                  </a:cubicBezTo>
                  <a:lnTo>
                    <a:pt x="8439" y="835"/>
                  </a:lnTo>
                  <a:cubicBezTo>
                    <a:pt x="8439" y="368"/>
                    <a:pt x="8073" y="1"/>
                    <a:pt x="760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6204750" y="6211300"/>
              <a:ext cx="239375" cy="236125"/>
            </a:xfrm>
            <a:custGeom>
              <a:rect b="b" l="l" r="r" t="t"/>
              <a:pathLst>
                <a:path extrusionOk="0" h="9445" w="9575">
                  <a:moveTo>
                    <a:pt x="804" y="1"/>
                  </a:moveTo>
                  <a:cubicBezTo>
                    <a:pt x="616" y="1"/>
                    <a:pt x="449" y="57"/>
                    <a:pt x="334" y="171"/>
                  </a:cubicBezTo>
                  <a:cubicBezTo>
                    <a:pt x="1" y="505"/>
                    <a:pt x="101" y="1139"/>
                    <a:pt x="568" y="1606"/>
                  </a:cubicBezTo>
                  <a:lnTo>
                    <a:pt x="2169" y="3207"/>
                  </a:lnTo>
                  <a:lnTo>
                    <a:pt x="134" y="8244"/>
                  </a:lnTo>
                  <a:lnTo>
                    <a:pt x="1302" y="9445"/>
                  </a:lnTo>
                  <a:lnTo>
                    <a:pt x="4337" y="5408"/>
                  </a:lnTo>
                  <a:lnTo>
                    <a:pt x="6038" y="7076"/>
                  </a:lnTo>
                  <a:lnTo>
                    <a:pt x="6038" y="9445"/>
                  </a:lnTo>
                  <a:lnTo>
                    <a:pt x="7206" y="9445"/>
                  </a:lnTo>
                  <a:lnTo>
                    <a:pt x="7806" y="7677"/>
                  </a:lnTo>
                  <a:lnTo>
                    <a:pt x="9574" y="7076"/>
                  </a:lnTo>
                  <a:lnTo>
                    <a:pt x="9574" y="5875"/>
                  </a:lnTo>
                  <a:lnTo>
                    <a:pt x="7206" y="5875"/>
                  </a:lnTo>
                  <a:lnTo>
                    <a:pt x="7206" y="5909"/>
                  </a:lnTo>
                  <a:lnTo>
                    <a:pt x="5538" y="4207"/>
                  </a:lnTo>
                  <a:lnTo>
                    <a:pt x="9574" y="1172"/>
                  </a:lnTo>
                  <a:lnTo>
                    <a:pt x="8407" y="4"/>
                  </a:lnTo>
                  <a:lnTo>
                    <a:pt x="3336" y="2006"/>
                  </a:lnTo>
                  <a:lnTo>
                    <a:pt x="1735" y="438"/>
                  </a:lnTo>
                  <a:cubicBezTo>
                    <a:pt x="1467" y="149"/>
                    <a:pt x="1109" y="1"/>
                    <a:pt x="8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6219775" y="6504950"/>
              <a:ext cx="227675" cy="185150"/>
            </a:xfrm>
            <a:custGeom>
              <a:rect b="b" l="l" r="r" t="t"/>
              <a:pathLst>
                <a:path extrusionOk="0" h="7406" w="9107">
                  <a:moveTo>
                    <a:pt x="6305" y="0"/>
                  </a:moveTo>
                  <a:cubicBezTo>
                    <a:pt x="5271" y="0"/>
                    <a:pt x="4437" y="834"/>
                    <a:pt x="4437" y="1868"/>
                  </a:cubicBezTo>
                  <a:cubicBezTo>
                    <a:pt x="4437" y="2035"/>
                    <a:pt x="4437" y="2168"/>
                    <a:pt x="4470" y="2302"/>
                  </a:cubicBezTo>
                  <a:cubicBezTo>
                    <a:pt x="2936" y="2235"/>
                    <a:pt x="1568" y="1501"/>
                    <a:pt x="634" y="334"/>
                  </a:cubicBezTo>
                  <a:cubicBezTo>
                    <a:pt x="467" y="634"/>
                    <a:pt x="367" y="934"/>
                    <a:pt x="367" y="1301"/>
                  </a:cubicBezTo>
                  <a:cubicBezTo>
                    <a:pt x="367" y="1935"/>
                    <a:pt x="701" y="2502"/>
                    <a:pt x="1201" y="2836"/>
                  </a:cubicBezTo>
                  <a:cubicBezTo>
                    <a:pt x="901" y="2836"/>
                    <a:pt x="601" y="2735"/>
                    <a:pt x="367" y="2602"/>
                  </a:cubicBezTo>
                  <a:lnTo>
                    <a:pt x="367" y="2635"/>
                  </a:lnTo>
                  <a:cubicBezTo>
                    <a:pt x="367" y="3536"/>
                    <a:pt x="1001" y="4303"/>
                    <a:pt x="1868" y="4470"/>
                  </a:cubicBezTo>
                  <a:cubicBezTo>
                    <a:pt x="1701" y="4503"/>
                    <a:pt x="1535" y="4537"/>
                    <a:pt x="1368" y="4537"/>
                  </a:cubicBezTo>
                  <a:cubicBezTo>
                    <a:pt x="1234" y="4537"/>
                    <a:pt x="1134" y="4537"/>
                    <a:pt x="1034" y="4503"/>
                  </a:cubicBezTo>
                  <a:lnTo>
                    <a:pt x="1034" y="4503"/>
                  </a:lnTo>
                  <a:cubicBezTo>
                    <a:pt x="1268" y="5237"/>
                    <a:pt x="1935" y="5771"/>
                    <a:pt x="2769" y="5804"/>
                  </a:cubicBezTo>
                  <a:cubicBezTo>
                    <a:pt x="2135" y="6305"/>
                    <a:pt x="1334" y="6605"/>
                    <a:pt x="434" y="6605"/>
                  </a:cubicBezTo>
                  <a:cubicBezTo>
                    <a:pt x="300" y="6605"/>
                    <a:pt x="134" y="6605"/>
                    <a:pt x="0" y="6572"/>
                  </a:cubicBezTo>
                  <a:lnTo>
                    <a:pt x="0" y="6572"/>
                  </a:lnTo>
                  <a:cubicBezTo>
                    <a:pt x="834" y="7105"/>
                    <a:pt x="1801" y="7405"/>
                    <a:pt x="2869" y="7405"/>
                  </a:cubicBezTo>
                  <a:cubicBezTo>
                    <a:pt x="6305" y="7405"/>
                    <a:pt x="8173" y="4570"/>
                    <a:pt x="8173" y="2102"/>
                  </a:cubicBezTo>
                  <a:cubicBezTo>
                    <a:pt x="8173" y="2002"/>
                    <a:pt x="8173" y="1935"/>
                    <a:pt x="8173" y="1868"/>
                  </a:cubicBezTo>
                  <a:cubicBezTo>
                    <a:pt x="8540" y="1601"/>
                    <a:pt x="8873" y="1268"/>
                    <a:pt x="9107" y="901"/>
                  </a:cubicBezTo>
                  <a:lnTo>
                    <a:pt x="9107" y="901"/>
                  </a:lnTo>
                  <a:cubicBezTo>
                    <a:pt x="8773" y="1034"/>
                    <a:pt x="8406" y="1134"/>
                    <a:pt x="8039" y="1168"/>
                  </a:cubicBezTo>
                  <a:cubicBezTo>
                    <a:pt x="8440" y="934"/>
                    <a:pt x="8706" y="601"/>
                    <a:pt x="8873" y="134"/>
                  </a:cubicBezTo>
                  <a:lnTo>
                    <a:pt x="8873" y="134"/>
                  </a:lnTo>
                  <a:cubicBezTo>
                    <a:pt x="8506" y="367"/>
                    <a:pt x="8106" y="534"/>
                    <a:pt x="7672" y="601"/>
                  </a:cubicBezTo>
                  <a:cubicBezTo>
                    <a:pt x="7339" y="234"/>
                    <a:pt x="6838" y="0"/>
                    <a:pt x="630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6557500" y="6620850"/>
              <a:ext cx="159325" cy="166825"/>
            </a:xfrm>
            <a:custGeom>
              <a:rect b="b" l="l" r="r" t="t"/>
              <a:pathLst>
                <a:path extrusionOk="0" h="6673" w="6373">
                  <a:moveTo>
                    <a:pt x="3337" y="1"/>
                  </a:moveTo>
                  <a:lnTo>
                    <a:pt x="1" y="3337"/>
                  </a:lnTo>
                  <a:lnTo>
                    <a:pt x="3337" y="6672"/>
                  </a:lnTo>
                  <a:lnTo>
                    <a:pt x="3337" y="3637"/>
                  </a:lnTo>
                  <a:lnTo>
                    <a:pt x="6372" y="6672"/>
                  </a:lnTo>
                  <a:lnTo>
                    <a:pt x="6372" y="1"/>
                  </a:lnTo>
                  <a:lnTo>
                    <a:pt x="3337" y="3036"/>
                  </a:lnTo>
                  <a:lnTo>
                    <a:pt x="3337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6267300" y="6654225"/>
              <a:ext cx="241875" cy="241850"/>
            </a:xfrm>
            <a:custGeom>
              <a:rect b="b" l="l" r="r" t="t"/>
              <a:pathLst>
                <a:path extrusionOk="0" h="9674" w="9675">
                  <a:moveTo>
                    <a:pt x="8473" y="0"/>
                  </a:moveTo>
                  <a:lnTo>
                    <a:pt x="6639" y="1801"/>
                  </a:lnTo>
                  <a:lnTo>
                    <a:pt x="7873" y="3002"/>
                  </a:lnTo>
                  <a:lnTo>
                    <a:pt x="9674" y="1201"/>
                  </a:lnTo>
                  <a:lnTo>
                    <a:pt x="8473" y="0"/>
                  </a:lnTo>
                  <a:close/>
                  <a:moveTo>
                    <a:pt x="5320" y="1849"/>
                  </a:moveTo>
                  <a:cubicBezTo>
                    <a:pt x="4170" y="1849"/>
                    <a:pt x="2998" y="2604"/>
                    <a:pt x="2169" y="3302"/>
                  </a:cubicBezTo>
                  <a:lnTo>
                    <a:pt x="6372" y="7505"/>
                  </a:lnTo>
                  <a:cubicBezTo>
                    <a:pt x="7439" y="6238"/>
                    <a:pt x="8640" y="4170"/>
                    <a:pt x="7072" y="2602"/>
                  </a:cubicBezTo>
                  <a:cubicBezTo>
                    <a:pt x="6530" y="2060"/>
                    <a:pt x="5928" y="1849"/>
                    <a:pt x="5320" y="1849"/>
                  </a:cubicBezTo>
                  <a:close/>
                  <a:moveTo>
                    <a:pt x="1402" y="3403"/>
                  </a:moveTo>
                  <a:lnTo>
                    <a:pt x="601" y="4236"/>
                  </a:lnTo>
                  <a:lnTo>
                    <a:pt x="1668" y="5304"/>
                  </a:lnTo>
                  <a:lnTo>
                    <a:pt x="1" y="7005"/>
                  </a:lnTo>
                  <a:lnTo>
                    <a:pt x="834" y="7872"/>
                  </a:lnTo>
                  <a:lnTo>
                    <a:pt x="2536" y="6171"/>
                  </a:lnTo>
                  <a:lnTo>
                    <a:pt x="3503" y="7139"/>
                  </a:lnTo>
                  <a:lnTo>
                    <a:pt x="1802" y="8806"/>
                  </a:lnTo>
                  <a:lnTo>
                    <a:pt x="2669" y="9674"/>
                  </a:lnTo>
                  <a:lnTo>
                    <a:pt x="4337" y="7973"/>
                  </a:lnTo>
                  <a:lnTo>
                    <a:pt x="5438" y="9073"/>
                  </a:lnTo>
                  <a:lnTo>
                    <a:pt x="6272" y="8239"/>
                  </a:lnTo>
                  <a:lnTo>
                    <a:pt x="1402" y="3403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5678550" y="6458725"/>
              <a:ext cx="242700" cy="232825"/>
            </a:xfrm>
            <a:custGeom>
              <a:rect b="b" l="l" r="r" t="t"/>
              <a:pathLst>
                <a:path extrusionOk="0" h="9313" w="9708">
                  <a:moveTo>
                    <a:pt x="7539" y="2283"/>
                  </a:moveTo>
                  <a:cubicBezTo>
                    <a:pt x="7506" y="2283"/>
                    <a:pt x="7472" y="2316"/>
                    <a:pt x="7472" y="2350"/>
                  </a:cubicBezTo>
                  <a:cubicBezTo>
                    <a:pt x="7439" y="2416"/>
                    <a:pt x="7406" y="2516"/>
                    <a:pt x="7406" y="2616"/>
                  </a:cubicBezTo>
                  <a:cubicBezTo>
                    <a:pt x="7372" y="2850"/>
                    <a:pt x="7406" y="3150"/>
                    <a:pt x="7472" y="3450"/>
                  </a:cubicBezTo>
                  <a:cubicBezTo>
                    <a:pt x="7572" y="3751"/>
                    <a:pt x="7673" y="4017"/>
                    <a:pt x="7839" y="4184"/>
                  </a:cubicBezTo>
                  <a:cubicBezTo>
                    <a:pt x="7873" y="4284"/>
                    <a:pt x="7939" y="4351"/>
                    <a:pt x="8006" y="4384"/>
                  </a:cubicBezTo>
                  <a:cubicBezTo>
                    <a:pt x="8039" y="4384"/>
                    <a:pt x="8073" y="4418"/>
                    <a:pt x="8106" y="4418"/>
                  </a:cubicBezTo>
                  <a:cubicBezTo>
                    <a:pt x="8140" y="4418"/>
                    <a:pt x="8173" y="4351"/>
                    <a:pt x="8173" y="4351"/>
                  </a:cubicBezTo>
                  <a:cubicBezTo>
                    <a:pt x="8206" y="4284"/>
                    <a:pt x="8240" y="4184"/>
                    <a:pt x="8240" y="4084"/>
                  </a:cubicBezTo>
                  <a:cubicBezTo>
                    <a:pt x="8273" y="3851"/>
                    <a:pt x="8240" y="3550"/>
                    <a:pt x="8140" y="3250"/>
                  </a:cubicBezTo>
                  <a:cubicBezTo>
                    <a:pt x="8073" y="2950"/>
                    <a:pt x="7939" y="2683"/>
                    <a:pt x="7806" y="2483"/>
                  </a:cubicBezTo>
                  <a:cubicBezTo>
                    <a:pt x="7739" y="2416"/>
                    <a:pt x="7706" y="2350"/>
                    <a:pt x="7639" y="2316"/>
                  </a:cubicBezTo>
                  <a:cubicBezTo>
                    <a:pt x="7606" y="2283"/>
                    <a:pt x="7572" y="2283"/>
                    <a:pt x="7539" y="2283"/>
                  </a:cubicBezTo>
                  <a:close/>
                  <a:moveTo>
                    <a:pt x="7129" y="573"/>
                  </a:moveTo>
                  <a:cubicBezTo>
                    <a:pt x="7209" y="573"/>
                    <a:pt x="7285" y="621"/>
                    <a:pt x="7339" y="648"/>
                  </a:cubicBezTo>
                  <a:cubicBezTo>
                    <a:pt x="7472" y="748"/>
                    <a:pt x="7639" y="915"/>
                    <a:pt x="7806" y="1149"/>
                  </a:cubicBezTo>
                  <a:cubicBezTo>
                    <a:pt x="8173" y="1616"/>
                    <a:pt x="8473" y="2316"/>
                    <a:pt x="8673" y="3117"/>
                  </a:cubicBezTo>
                  <a:cubicBezTo>
                    <a:pt x="8873" y="3884"/>
                    <a:pt x="8973" y="4651"/>
                    <a:pt x="8907" y="5252"/>
                  </a:cubicBezTo>
                  <a:cubicBezTo>
                    <a:pt x="8873" y="5518"/>
                    <a:pt x="8840" y="5752"/>
                    <a:pt x="8740" y="5919"/>
                  </a:cubicBezTo>
                  <a:cubicBezTo>
                    <a:pt x="8707" y="5985"/>
                    <a:pt x="8640" y="6086"/>
                    <a:pt x="8573" y="6119"/>
                  </a:cubicBezTo>
                  <a:cubicBezTo>
                    <a:pt x="8473" y="6119"/>
                    <a:pt x="8373" y="6052"/>
                    <a:pt x="8306" y="6019"/>
                  </a:cubicBezTo>
                  <a:cubicBezTo>
                    <a:pt x="8173" y="5919"/>
                    <a:pt x="8006" y="5752"/>
                    <a:pt x="7839" y="5552"/>
                  </a:cubicBezTo>
                  <a:cubicBezTo>
                    <a:pt x="7472" y="5051"/>
                    <a:pt x="7172" y="4351"/>
                    <a:pt x="6972" y="3584"/>
                  </a:cubicBezTo>
                  <a:cubicBezTo>
                    <a:pt x="6739" y="2783"/>
                    <a:pt x="6672" y="2016"/>
                    <a:pt x="6739" y="1416"/>
                  </a:cubicBezTo>
                  <a:cubicBezTo>
                    <a:pt x="6772" y="1149"/>
                    <a:pt x="6805" y="949"/>
                    <a:pt x="6905" y="782"/>
                  </a:cubicBezTo>
                  <a:cubicBezTo>
                    <a:pt x="6939" y="715"/>
                    <a:pt x="7005" y="615"/>
                    <a:pt x="7072" y="582"/>
                  </a:cubicBezTo>
                  <a:cubicBezTo>
                    <a:pt x="7091" y="575"/>
                    <a:pt x="7110" y="573"/>
                    <a:pt x="7129" y="573"/>
                  </a:cubicBezTo>
                  <a:close/>
                  <a:moveTo>
                    <a:pt x="2102" y="3450"/>
                  </a:moveTo>
                  <a:cubicBezTo>
                    <a:pt x="1668" y="3617"/>
                    <a:pt x="1335" y="3751"/>
                    <a:pt x="868" y="3884"/>
                  </a:cubicBezTo>
                  <a:lnTo>
                    <a:pt x="267" y="4051"/>
                  </a:lnTo>
                  <a:lnTo>
                    <a:pt x="0" y="5018"/>
                  </a:lnTo>
                  <a:lnTo>
                    <a:pt x="201" y="5819"/>
                  </a:lnTo>
                  <a:lnTo>
                    <a:pt x="934" y="6519"/>
                  </a:lnTo>
                  <a:lnTo>
                    <a:pt x="1535" y="6352"/>
                  </a:lnTo>
                  <a:cubicBezTo>
                    <a:pt x="2002" y="6252"/>
                    <a:pt x="2369" y="6186"/>
                    <a:pt x="2802" y="6119"/>
                  </a:cubicBezTo>
                  <a:cubicBezTo>
                    <a:pt x="2636" y="5719"/>
                    <a:pt x="2469" y="5285"/>
                    <a:pt x="2335" y="4818"/>
                  </a:cubicBezTo>
                  <a:cubicBezTo>
                    <a:pt x="2235" y="4351"/>
                    <a:pt x="2135" y="3884"/>
                    <a:pt x="2102" y="3450"/>
                  </a:cubicBezTo>
                  <a:close/>
                  <a:moveTo>
                    <a:pt x="7316" y="0"/>
                  </a:moveTo>
                  <a:cubicBezTo>
                    <a:pt x="7278" y="0"/>
                    <a:pt x="7241" y="5"/>
                    <a:pt x="7206" y="15"/>
                  </a:cubicBezTo>
                  <a:lnTo>
                    <a:pt x="6472" y="215"/>
                  </a:lnTo>
                  <a:cubicBezTo>
                    <a:pt x="6472" y="215"/>
                    <a:pt x="5071" y="1983"/>
                    <a:pt x="2702" y="3183"/>
                  </a:cubicBezTo>
                  <a:cubicBezTo>
                    <a:pt x="2736" y="3584"/>
                    <a:pt x="2836" y="4084"/>
                    <a:pt x="2969" y="4651"/>
                  </a:cubicBezTo>
                  <a:cubicBezTo>
                    <a:pt x="3136" y="5218"/>
                    <a:pt x="3303" y="5685"/>
                    <a:pt x="3470" y="6052"/>
                  </a:cubicBezTo>
                  <a:cubicBezTo>
                    <a:pt x="3704" y="6038"/>
                    <a:pt x="3933" y="6031"/>
                    <a:pt x="4157" y="6031"/>
                  </a:cubicBezTo>
                  <a:cubicBezTo>
                    <a:pt x="6485" y="6031"/>
                    <a:pt x="8206" y="6753"/>
                    <a:pt x="8206" y="6753"/>
                  </a:cubicBezTo>
                  <a:lnTo>
                    <a:pt x="8940" y="6553"/>
                  </a:lnTo>
                  <a:cubicBezTo>
                    <a:pt x="9574" y="6352"/>
                    <a:pt x="9707" y="4751"/>
                    <a:pt x="9240" y="2950"/>
                  </a:cubicBezTo>
                  <a:cubicBezTo>
                    <a:pt x="8800" y="1282"/>
                    <a:pt x="7944" y="0"/>
                    <a:pt x="7316" y="0"/>
                  </a:cubicBezTo>
                  <a:close/>
                  <a:moveTo>
                    <a:pt x="3903" y="6419"/>
                  </a:moveTo>
                  <a:lnTo>
                    <a:pt x="2702" y="6519"/>
                  </a:lnTo>
                  <a:lnTo>
                    <a:pt x="4203" y="9188"/>
                  </a:lnTo>
                  <a:cubicBezTo>
                    <a:pt x="4244" y="9269"/>
                    <a:pt x="4321" y="9313"/>
                    <a:pt x="4405" y="9313"/>
                  </a:cubicBezTo>
                  <a:cubicBezTo>
                    <a:pt x="4460" y="9313"/>
                    <a:pt x="4518" y="9294"/>
                    <a:pt x="4570" y="9254"/>
                  </a:cubicBezTo>
                  <a:lnTo>
                    <a:pt x="5504" y="8554"/>
                  </a:lnTo>
                  <a:cubicBezTo>
                    <a:pt x="5638" y="8454"/>
                    <a:pt x="5638" y="8287"/>
                    <a:pt x="5538" y="8187"/>
                  </a:cubicBezTo>
                  <a:lnTo>
                    <a:pt x="3903" y="6419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964575" y="6461575"/>
              <a:ext cx="221850" cy="222675"/>
            </a:xfrm>
            <a:custGeom>
              <a:rect b="b" l="l" r="r" t="t"/>
              <a:pathLst>
                <a:path extrusionOk="0" h="8907" w="8874">
                  <a:moveTo>
                    <a:pt x="4437" y="3336"/>
                  </a:moveTo>
                  <a:cubicBezTo>
                    <a:pt x="5538" y="3336"/>
                    <a:pt x="6572" y="3403"/>
                    <a:pt x="7506" y="3536"/>
                  </a:cubicBezTo>
                  <a:cubicBezTo>
                    <a:pt x="7673" y="4137"/>
                    <a:pt x="7773" y="4837"/>
                    <a:pt x="7773" y="5571"/>
                  </a:cubicBezTo>
                  <a:cubicBezTo>
                    <a:pt x="7773" y="6272"/>
                    <a:pt x="7673" y="6972"/>
                    <a:pt x="7506" y="7606"/>
                  </a:cubicBezTo>
                  <a:cubicBezTo>
                    <a:pt x="6572" y="7706"/>
                    <a:pt x="5505" y="7773"/>
                    <a:pt x="4437" y="7773"/>
                  </a:cubicBezTo>
                  <a:cubicBezTo>
                    <a:pt x="3337" y="7773"/>
                    <a:pt x="2303" y="7706"/>
                    <a:pt x="1369" y="7606"/>
                  </a:cubicBezTo>
                  <a:cubicBezTo>
                    <a:pt x="1202" y="6972"/>
                    <a:pt x="1102" y="6272"/>
                    <a:pt x="1102" y="5571"/>
                  </a:cubicBezTo>
                  <a:cubicBezTo>
                    <a:pt x="1102" y="4837"/>
                    <a:pt x="1202" y="4137"/>
                    <a:pt x="1369" y="3536"/>
                  </a:cubicBezTo>
                  <a:cubicBezTo>
                    <a:pt x="2303" y="3403"/>
                    <a:pt x="3337" y="3336"/>
                    <a:pt x="4437" y="3336"/>
                  </a:cubicBezTo>
                  <a:close/>
                  <a:moveTo>
                    <a:pt x="2202" y="1"/>
                  </a:moveTo>
                  <a:lnTo>
                    <a:pt x="1669" y="568"/>
                  </a:lnTo>
                  <a:lnTo>
                    <a:pt x="3337" y="2236"/>
                  </a:lnTo>
                  <a:cubicBezTo>
                    <a:pt x="2303" y="2269"/>
                    <a:pt x="1302" y="2369"/>
                    <a:pt x="368" y="2502"/>
                  </a:cubicBezTo>
                  <a:cubicBezTo>
                    <a:pt x="134" y="3436"/>
                    <a:pt x="1" y="4470"/>
                    <a:pt x="1" y="5571"/>
                  </a:cubicBezTo>
                  <a:cubicBezTo>
                    <a:pt x="1" y="6639"/>
                    <a:pt x="134" y="7673"/>
                    <a:pt x="368" y="8607"/>
                  </a:cubicBezTo>
                  <a:cubicBezTo>
                    <a:pt x="1602" y="8807"/>
                    <a:pt x="3003" y="8907"/>
                    <a:pt x="4437" y="8907"/>
                  </a:cubicBezTo>
                  <a:cubicBezTo>
                    <a:pt x="5905" y="8907"/>
                    <a:pt x="7273" y="8807"/>
                    <a:pt x="8507" y="8607"/>
                  </a:cubicBezTo>
                  <a:cubicBezTo>
                    <a:pt x="8740" y="7673"/>
                    <a:pt x="8874" y="6639"/>
                    <a:pt x="8874" y="5571"/>
                  </a:cubicBezTo>
                  <a:cubicBezTo>
                    <a:pt x="8874" y="4470"/>
                    <a:pt x="8740" y="3436"/>
                    <a:pt x="8507" y="2502"/>
                  </a:cubicBezTo>
                  <a:cubicBezTo>
                    <a:pt x="7740" y="2402"/>
                    <a:pt x="6906" y="2302"/>
                    <a:pt x="6072" y="2269"/>
                  </a:cubicBezTo>
                  <a:lnTo>
                    <a:pt x="7506" y="835"/>
                  </a:lnTo>
                  <a:lnTo>
                    <a:pt x="6939" y="267"/>
                  </a:lnTo>
                  <a:lnTo>
                    <a:pt x="4971" y="2236"/>
                  </a:lnTo>
                  <a:lnTo>
                    <a:pt x="4437" y="2236"/>
                  </a:lnTo>
                  <a:lnTo>
                    <a:pt x="220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5933725" y="6727600"/>
              <a:ext cx="270225" cy="152625"/>
            </a:xfrm>
            <a:custGeom>
              <a:rect b="b" l="l" r="r" t="t"/>
              <a:pathLst>
                <a:path extrusionOk="0" h="6105" w="10809">
                  <a:moveTo>
                    <a:pt x="6906" y="1"/>
                  </a:moveTo>
                  <a:cubicBezTo>
                    <a:pt x="6105" y="1"/>
                    <a:pt x="5405" y="401"/>
                    <a:pt x="4938" y="968"/>
                  </a:cubicBezTo>
                  <a:cubicBezTo>
                    <a:pt x="4671" y="634"/>
                    <a:pt x="4270" y="434"/>
                    <a:pt x="3803" y="434"/>
                  </a:cubicBezTo>
                  <a:cubicBezTo>
                    <a:pt x="3036" y="434"/>
                    <a:pt x="2402" y="1068"/>
                    <a:pt x="2402" y="1835"/>
                  </a:cubicBezTo>
                  <a:cubicBezTo>
                    <a:pt x="2402" y="1902"/>
                    <a:pt x="2402" y="1969"/>
                    <a:pt x="2402" y="2035"/>
                  </a:cubicBezTo>
                  <a:cubicBezTo>
                    <a:pt x="2302" y="2002"/>
                    <a:pt x="2169" y="2002"/>
                    <a:pt x="2035" y="2002"/>
                  </a:cubicBezTo>
                  <a:cubicBezTo>
                    <a:pt x="901" y="2002"/>
                    <a:pt x="1" y="2903"/>
                    <a:pt x="1" y="4037"/>
                  </a:cubicBezTo>
                  <a:cubicBezTo>
                    <a:pt x="1" y="5171"/>
                    <a:pt x="901" y="6105"/>
                    <a:pt x="2035" y="6105"/>
                  </a:cubicBezTo>
                  <a:lnTo>
                    <a:pt x="8974" y="6105"/>
                  </a:lnTo>
                  <a:cubicBezTo>
                    <a:pt x="10008" y="6105"/>
                    <a:pt x="10808" y="5271"/>
                    <a:pt x="10808" y="4270"/>
                  </a:cubicBezTo>
                  <a:cubicBezTo>
                    <a:pt x="10808" y="3403"/>
                    <a:pt x="10208" y="2669"/>
                    <a:pt x="9407" y="2469"/>
                  </a:cubicBezTo>
                  <a:cubicBezTo>
                    <a:pt x="9374" y="1101"/>
                    <a:pt x="8273" y="1"/>
                    <a:pt x="690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681050" y="6727600"/>
              <a:ext cx="187650" cy="152625"/>
            </a:xfrm>
            <a:custGeom>
              <a:rect b="b" l="l" r="r" t="t"/>
              <a:pathLst>
                <a:path extrusionOk="0" h="6105" w="7506">
                  <a:moveTo>
                    <a:pt x="5816" y="966"/>
                  </a:moveTo>
                  <a:cubicBezTo>
                    <a:pt x="5444" y="966"/>
                    <a:pt x="5171" y="1287"/>
                    <a:pt x="5171" y="1668"/>
                  </a:cubicBezTo>
                  <a:cubicBezTo>
                    <a:pt x="5171" y="2035"/>
                    <a:pt x="5471" y="2369"/>
                    <a:pt x="5871" y="2369"/>
                  </a:cubicBezTo>
                  <a:cubicBezTo>
                    <a:pt x="6238" y="2369"/>
                    <a:pt x="6572" y="2035"/>
                    <a:pt x="6572" y="1668"/>
                  </a:cubicBezTo>
                  <a:cubicBezTo>
                    <a:pt x="6572" y="1268"/>
                    <a:pt x="6238" y="968"/>
                    <a:pt x="5871" y="968"/>
                  </a:cubicBezTo>
                  <a:cubicBezTo>
                    <a:pt x="5853" y="966"/>
                    <a:pt x="5834" y="966"/>
                    <a:pt x="5816" y="966"/>
                  </a:cubicBezTo>
                  <a:close/>
                  <a:moveTo>
                    <a:pt x="2369" y="1435"/>
                  </a:moveTo>
                  <a:lnTo>
                    <a:pt x="934" y="5171"/>
                  </a:lnTo>
                  <a:lnTo>
                    <a:pt x="6572" y="5171"/>
                  </a:lnTo>
                  <a:lnTo>
                    <a:pt x="5171" y="3069"/>
                  </a:lnTo>
                  <a:lnTo>
                    <a:pt x="4237" y="3770"/>
                  </a:lnTo>
                  <a:lnTo>
                    <a:pt x="2369" y="1435"/>
                  </a:lnTo>
                  <a:close/>
                  <a:moveTo>
                    <a:pt x="7039" y="468"/>
                  </a:moveTo>
                  <a:lnTo>
                    <a:pt x="7039" y="5638"/>
                  </a:lnTo>
                  <a:lnTo>
                    <a:pt x="467" y="5638"/>
                  </a:lnTo>
                  <a:lnTo>
                    <a:pt x="467" y="468"/>
                  </a:lnTo>
                  <a:close/>
                  <a:moveTo>
                    <a:pt x="0" y="1"/>
                  </a:moveTo>
                  <a:lnTo>
                    <a:pt x="0" y="6105"/>
                  </a:lnTo>
                  <a:lnTo>
                    <a:pt x="7506" y="6105"/>
                  </a:lnTo>
                  <a:lnTo>
                    <a:pt x="7506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410025" y="6692575"/>
              <a:ext cx="181825" cy="182650"/>
            </a:xfrm>
            <a:custGeom>
              <a:rect b="b" l="l" r="r" t="t"/>
              <a:pathLst>
                <a:path extrusionOk="0" h="7306" w="7273">
                  <a:moveTo>
                    <a:pt x="6939" y="4003"/>
                  </a:moveTo>
                  <a:cubicBezTo>
                    <a:pt x="6171" y="4037"/>
                    <a:pt x="5438" y="4370"/>
                    <a:pt x="4871" y="4971"/>
                  </a:cubicBezTo>
                  <a:cubicBezTo>
                    <a:pt x="4303" y="5571"/>
                    <a:pt x="4037" y="6372"/>
                    <a:pt x="4070" y="7139"/>
                  </a:cubicBezTo>
                  <a:lnTo>
                    <a:pt x="5071" y="7106"/>
                  </a:lnTo>
                  <a:cubicBezTo>
                    <a:pt x="5037" y="6572"/>
                    <a:pt x="5204" y="6072"/>
                    <a:pt x="5604" y="5638"/>
                  </a:cubicBezTo>
                  <a:cubicBezTo>
                    <a:pt x="5971" y="5238"/>
                    <a:pt x="6472" y="5037"/>
                    <a:pt x="7005" y="5004"/>
                  </a:cubicBezTo>
                  <a:lnTo>
                    <a:pt x="6939" y="4003"/>
                  </a:lnTo>
                  <a:close/>
                  <a:moveTo>
                    <a:pt x="6708" y="6171"/>
                  </a:moveTo>
                  <a:cubicBezTo>
                    <a:pt x="6568" y="6171"/>
                    <a:pt x="6429" y="6230"/>
                    <a:pt x="6338" y="6338"/>
                  </a:cubicBezTo>
                  <a:cubicBezTo>
                    <a:pt x="6138" y="6539"/>
                    <a:pt x="6171" y="6872"/>
                    <a:pt x="6372" y="7039"/>
                  </a:cubicBezTo>
                  <a:cubicBezTo>
                    <a:pt x="6463" y="7131"/>
                    <a:pt x="6576" y="7173"/>
                    <a:pt x="6691" y="7173"/>
                  </a:cubicBezTo>
                  <a:cubicBezTo>
                    <a:pt x="6826" y="7173"/>
                    <a:pt x="6964" y="7114"/>
                    <a:pt x="7072" y="7006"/>
                  </a:cubicBezTo>
                  <a:cubicBezTo>
                    <a:pt x="7272" y="6805"/>
                    <a:pt x="7239" y="6505"/>
                    <a:pt x="7039" y="6305"/>
                  </a:cubicBezTo>
                  <a:cubicBezTo>
                    <a:pt x="6947" y="6213"/>
                    <a:pt x="6827" y="6171"/>
                    <a:pt x="6708" y="6171"/>
                  </a:cubicBezTo>
                  <a:close/>
                  <a:moveTo>
                    <a:pt x="6872" y="2002"/>
                  </a:moveTo>
                  <a:cubicBezTo>
                    <a:pt x="5538" y="2035"/>
                    <a:pt x="4303" y="2636"/>
                    <a:pt x="3369" y="3603"/>
                  </a:cubicBezTo>
                  <a:cubicBezTo>
                    <a:pt x="2469" y="4604"/>
                    <a:pt x="2002" y="5871"/>
                    <a:pt x="2069" y="7206"/>
                  </a:cubicBezTo>
                  <a:lnTo>
                    <a:pt x="3069" y="7172"/>
                  </a:lnTo>
                  <a:cubicBezTo>
                    <a:pt x="3003" y="6105"/>
                    <a:pt x="3403" y="5071"/>
                    <a:pt x="4103" y="4304"/>
                  </a:cubicBezTo>
                  <a:cubicBezTo>
                    <a:pt x="4837" y="3503"/>
                    <a:pt x="5838" y="3036"/>
                    <a:pt x="6905" y="3003"/>
                  </a:cubicBezTo>
                  <a:lnTo>
                    <a:pt x="6872" y="2002"/>
                  </a:lnTo>
                  <a:close/>
                  <a:moveTo>
                    <a:pt x="6805" y="1"/>
                  </a:moveTo>
                  <a:cubicBezTo>
                    <a:pt x="5871" y="34"/>
                    <a:pt x="5004" y="234"/>
                    <a:pt x="4170" y="601"/>
                  </a:cubicBezTo>
                  <a:cubicBezTo>
                    <a:pt x="3303" y="1001"/>
                    <a:pt x="2536" y="1535"/>
                    <a:pt x="1902" y="2235"/>
                  </a:cubicBezTo>
                  <a:cubicBezTo>
                    <a:pt x="1268" y="2936"/>
                    <a:pt x="768" y="3737"/>
                    <a:pt x="467" y="4637"/>
                  </a:cubicBezTo>
                  <a:cubicBezTo>
                    <a:pt x="134" y="5471"/>
                    <a:pt x="0" y="6372"/>
                    <a:pt x="34" y="7306"/>
                  </a:cubicBezTo>
                  <a:lnTo>
                    <a:pt x="1034" y="7239"/>
                  </a:lnTo>
                  <a:cubicBezTo>
                    <a:pt x="968" y="5638"/>
                    <a:pt x="1535" y="4103"/>
                    <a:pt x="2636" y="2936"/>
                  </a:cubicBezTo>
                  <a:cubicBezTo>
                    <a:pt x="3736" y="1735"/>
                    <a:pt x="5237" y="1068"/>
                    <a:pt x="6839" y="1001"/>
                  </a:cubicBezTo>
                  <a:lnTo>
                    <a:pt x="6805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2899075" y="3877225"/>
              <a:ext cx="103425" cy="136800"/>
            </a:xfrm>
            <a:custGeom>
              <a:rect b="b" l="l" r="r" t="t"/>
              <a:pathLst>
                <a:path extrusionOk="0" h="5472" w="4137">
                  <a:moveTo>
                    <a:pt x="2402" y="334"/>
                  </a:moveTo>
                  <a:lnTo>
                    <a:pt x="2402" y="668"/>
                  </a:lnTo>
                  <a:lnTo>
                    <a:pt x="1735" y="668"/>
                  </a:lnTo>
                  <a:lnTo>
                    <a:pt x="1735" y="334"/>
                  </a:lnTo>
                  <a:close/>
                  <a:moveTo>
                    <a:pt x="1735" y="1"/>
                  </a:moveTo>
                  <a:cubicBezTo>
                    <a:pt x="1534" y="1"/>
                    <a:pt x="1401" y="134"/>
                    <a:pt x="1401" y="334"/>
                  </a:cubicBezTo>
                  <a:lnTo>
                    <a:pt x="1401" y="668"/>
                  </a:lnTo>
                  <a:lnTo>
                    <a:pt x="701" y="668"/>
                  </a:lnTo>
                  <a:lnTo>
                    <a:pt x="701" y="1368"/>
                  </a:lnTo>
                  <a:lnTo>
                    <a:pt x="3436" y="1368"/>
                  </a:lnTo>
                  <a:lnTo>
                    <a:pt x="3436" y="668"/>
                  </a:lnTo>
                  <a:lnTo>
                    <a:pt x="2769" y="668"/>
                  </a:lnTo>
                  <a:lnTo>
                    <a:pt x="2769" y="334"/>
                  </a:lnTo>
                  <a:cubicBezTo>
                    <a:pt x="2769" y="134"/>
                    <a:pt x="2602" y="1"/>
                    <a:pt x="2402" y="1"/>
                  </a:cubicBezTo>
                  <a:close/>
                  <a:moveTo>
                    <a:pt x="3803" y="4104"/>
                  </a:moveTo>
                  <a:lnTo>
                    <a:pt x="2769" y="5138"/>
                  </a:lnTo>
                  <a:lnTo>
                    <a:pt x="2769" y="4104"/>
                  </a:lnTo>
                  <a:close/>
                  <a:moveTo>
                    <a:pt x="167" y="668"/>
                  </a:moveTo>
                  <a:cubicBezTo>
                    <a:pt x="100" y="668"/>
                    <a:pt x="0" y="768"/>
                    <a:pt x="0" y="835"/>
                  </a:cubicBezTo>
                  <a:lnTo>
                    <a:pt x="0" y="5304"/>
                  </a:lnTo>
                  <a:cubicBezTo>
                    <a:pt x="0" y="5404"/>
                    <a:pt x="100" y="5471"/>
                    <a:pt x="167" y="5471"/>
                  </a:cubicBezTo>
                  <a:lnTo>
                    <a:pt x="2902" y="5471"/>
                  </a:lnTo>
                  <a:lnTo>
                    <a:pt x="4136" y="4237"/>
                  </a:lnTo>
                  <a:lnTo>
                    <a:pt x="4136" y="835"/>
                  </a:lnTo>
                  <a:cubicBezTo>
                    <a:pt x="4136" y="768"/>
                    <a:pt x="4070" y="668"/>
                    <a:pt x="3970" y="668"/>
                  </a:cubicBezTo>
                  <a:lnTo>
                    <a:pt x="3636" y="668"/>
                  </a:lnTo>
                  <a:lnTo>
                    <a:pt x="3636" y="1035"/>
                  </a:lnTo>
                  <a:lnTo>
                    <a:pt x="3803" y="1035"/>
                  </a:lnTo>
                  <a:lnTo>
                    <a:pt x="3803" y="3770"/>
                  </a:lnTo>
                  <a:lnTo>
                    <a:pt x="2402" y="3770"/>
                  </a:lnTo>
                  <a:lnTo>
                    <a:pt x="2402" y="5138"/>
                  </a:lnTo>
                  <a:lnTo>
                    <a:pt x="367" y="5138"/>
                  </a:lnTo>
                  <a:lnTo>
                    <a:pt x="367" y="1035"/>
                  </a:lnTo>
                  <a:lnTo>
                    <a:pt x="534" y="1035"/>
                  </a:lnTo>
                  <a:lnTo>
                    <a:pt x="534" y="668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6"/>
            <p:cNvSpPr/>
            <p:nvPr/>
          </p:nvSpPr>
          <p:spPr>
            <a:xfrm>
              <a:off x="2067625" y="4717000"/>
              <a:ext cx="139300" cy="139275"/>
            </a:xfrm>
            <a:custGeom>
              <a:rect b="b" l="l" r="r" t="t"/>
              <a:pathLst>
                <a:path extrusionOk="0" h="5571" w="5572">
                  <a:moveTo>
                    <a:pt x="4671" y="701"/>
                  </a:moveTo>
                  <a:cubicBezTo>
                    <a:pt x="4771" y="701"/>
                    <a:pt x="4871" y="768"/>
                    <a:pt x="4871" y="868"/>
                  </a:cubicBezTo>
                  <a:lnTo>
                    <a:pt x="4871" y="1201"/>
                  </a:lnTo>
                  <a:cubicBezTo>
                    <a:pt x="4871" y="1301"/>
                    <a:pt x="4804" y="1401"/>
                    <a:pt x="4704" y="1401"/>
                  </a:cubicBezTo>
                  <a:lnTo>
                    <a:pt x="4337" y="1401"/>
                  </a:lnTo>
                  <a:cubicBezTo>
                    <a:pt x="4237" y="1401"/>
                    <a:pt x="4171" y="1335"/>
                    <a:pt x="4171" y="1235"/>
                  </a:cubicBezTo>
                  <a:lnTo>
                    <a:pt x="4171" y="868"/>
                  </a:lnTo>
                  <a:cubicBezTo>
                    <a:pt x="4171" y="768"/>
                    <a:pt x="4237" y="701"/>
                    <a:pt x="4337" y="701"/>
                  </a:cubicBezTo>
                  <a:close/>
                  <a:moveTo>
                    <a:pt x="3804" y="2435"/>
                  </a:moveTo>
                  <a:cubicBezTo>
                    <a:pt x="3837" y="2535"/>
                    <a:pt x="3837" y="2669"/>
                    <a:pt x="3870" y="2769"/>
                  </a:cubicBezTo>
                  <a:cubicBezTo>
                    <a:pt x="3870" y="3369"/>
                    <a:pt x="3403" y="3836"/>
                    <a:pt x="2803" y="3836"/>
                  </a:cubicBezTo>
                  <a:cubicBezTo>
                    <a:pt x="2236" y="3836"/>
                    <a:pt x="1736" y="3369"/>
                    <a:pt x="1736" y="2802"/>
                  </a:cubicBezTo>
                  <a:cubicBezTo>
                    <a:pt x="1736" y="2669"/>
                    <a:pt x="1769" y="2569"/>
                    <a:pt x="1802" y="2435"/>
                  </a:cubicBezTo>
                  <a:close/>
                  <a:moveTo>
                    <a:pt x="4871" y="2435"/>
                  </a:moveTo>
                  <a:lnTo>
                    <a:pt x="4871" y="3803"/>
                  </a:lnTo>
                  <a:lnTo>
                    <a:pt x="4871" y="4504"/>
                  </a:lnTo>
                  <a:cubicBezTo>
                    <a:pt x="4871" y="4704"/>
                    <a:pt x="4738" y="4837"/>
                    <a:pt x="4538" y="4837"/>
                  </a:cubicBezTo>
                  <a:lnTo>
                    <a:pt x="1068" y="4870"/>
                  </a:lnTo>
                  <a:cubicBezTo>
                    <a:pt x="902" y="4870"/>
                    <a:pt x="735" y="4737"/>
                    <a:pt x="735" y="4537"/>
                  </a:cubicBezTo>
                  <a:lnTo>
                    <a:pt x="735" y="3836"/>
                  </a:lnTo>
                  <a:lnTo>
                    <a:pt x="735" y="2469"/>
                  </a:lnTo>
                  <a:lnTo>
                    <a:pt x="1269" y="2435"/>
                  </a:lnTo>
                  <a:lnTo>
                    <a:pt x="1269" y="2435"/>
                  </a:lnTo>
                  <a:cubicBezTo>
                    <a:pt x="1235" y="2569"/>
                    <a:pt x="1235" y="2669"/>
                    <a:pt x="1235" y="2802"/>
                  </a:cubicBezTo>
                  <a:cubicBezTo>
                    <a:pt x="1235" y="3670"/>
                    <a:pt x="1936" y="4370"/>
                    <a:pt x="2803" y="4370"/>
                  </a:cubicBezTo>
                  <a:cubicBezTo>
                    <a:pt x="3670" y="4370"/>
                    <a:pt x="4371" y="3636"/>
                    <a:pt x="4371" y="2769"/>
                  </a:cubicBezTo>
                  <a:cubicBezTo>
                    <a:pt x="4371" y="2669"/>
                    <a:pt x="4371" y="2535"/>
                    <a:pt x="4337" y="2435"/>
                  </a:cubicBezTo>
                  <a:close/>
                  <a:moveTo>
                    <a:pt x="4638" y="0"/>
                  </a:moveTo>
                  <a:lnTo>
                    <a:pt x="935" y="34"/>
                  </a:lnTo>
                  <a:cubicBezTo>
                    <a:pt x="435" y="34"/>
                    <a:pt x="1" y="467"/>
                    <a:pt x="34" y="968"/>
                  </a:cubicBezTo>
                  <a:lnTo>
                    <a:pt x="34" y="4637"/>
                  </a:lnTo>
                  <a:cubicBezTo>
                    <a:pt x="34" y="5171"/>
                    <a:pt x="468" y="5571"/>
                    <a:pt x="968" y="5571"/>
                  </a:cubicBezTo>
                  <a:lnTo>
                    <a:pt x="4671" y="5538"/>
                  </a:lnTo>
                  <a:cubicBezTo>
                    <a:pt x="5171" y="5538"/>
                    <a:pt x="5572" y="5104"/>
                    <a:pt x="5572" y="4604"/>
                  </a:cubicBezTo>
                  <a:lnTo>
                    <a:pt x="5538" y="934"/>
                  </a:lnTo>
                  <a:cubicBezTo>
                    <a:pt x="5538" y="401"/>
                    <a:pt x="5138" y="0"/>
                    <a:pt x="463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6"/>
            <p:cNvSpPr/>
            <p:nvPr/>
          </p:nvSpPr>
          <p:spPr>
            <a:xfrm>
              <a:off x="2096825" y="2974925"/>
              <a:ext cx="128450" cy="128425"/>
            </a:xfrm>
            <a:custGeom>
              <a:rect b="b" l="l" r="r" t="t"/>
              <a:pathLst>
                <a:path extrusionOk="0" h="5137" w="5138">
                  <a:moveTo>
                    <a:pt x="2235" y="1301"/>
                  </a:moveTo>
                  <a:lnTo>
                    <a:pt x="2235" y="1935"/>
                  </a:lnTo>
                  <a:lnTo>
                    <a:pt x="2869" y="1935"/>
                  </a:lnTo>
                  <a:lnTo>
                    <a:pt x="2869" y="1301"/>
                  </a:lnTo>
                  <a:close/>
                  <a:moveTo>
                    <a:pt x="1935" y="2268"/>
                  </a:moveTo>
                  <a:lnTo>
                    <a:pt x="1935" y="2569"/>
                  </a:lnTo>
                  <a:lnTo>
                    <a:pt x="2235" y="2569"/>
                  </a:lnTo>
                  <a:lnTo>
                    <a:pt x="2235" y="3536"/>
                  </a:lnTo>
                  <a:lnTo>
                    <a:pt x="1935" y="3536"/>
                  </a:lnTo>
                  <a:lnTo>
                    <a:pt x="1935" y="3870"/>
                  </a:lnTo>
                  <a:lnTo>
                    <a:pt x="3203" y="3870"/>
                  </a:lnTo>
                  <a:lnTo>
                    <a:pt x="3203" y="3536"/>
                  </a:lnTo>
                  <a:lnTo>
                    <a:pt x="2869" y="3536"/>
                  </a:lnTo>
                  <a:lnTo>
                    <a:pt x="2869" y="2268"/>
                  </a:lnTo>
                  <a:close/>
                  <a:moveTo>
                    <a:pt x="2569" y="467"/>
                  </a:moveTo>
                  <a:cubicBezTo>
                    <a:pt x="3703" y="467"/>
                    <a:pt x="4670" y="1401"/>
                    <a:pt x="4670" y="2569"/>
                  </a:cubicBezTo>
                  <a:cubicBezTo>
                    <a:pt x="4670" y="3736"/>
                    <a:pt x="3703" y="4670"/>
                    <a:pt x="2569" y="4670"/>
                  </a:cubicBezTo>
                  <a:cubicBezTo>
                    <a:pt x="1401" y="4670"/>
                    <a:pt x="467" y="3736"/>
                    <a:pt x="467" y="2569"/>
                  </a:cubicBezTo>
                  <a:cubicBezTo>
                    <a:pt x="467" y="1401"/>
                    <a:pt x="1401" y="467"/>
                    <a:pt x="2569" y="467"/>
                  </a:cubicBezTo>
                  <a:close/>
                  <a:moveTo>
                    <a:pt x="2569" y="0"/>
                  </a:moveTo>
                  <a:cubicBezTo>
                    <a:pt x="1135" y="0"/>
                    <a:pt x="0" y="1134"/>
                    <a:pt x="0" y="2569"/>
                  </a:cubicBezTo>
                  <a:cubicBezTo>
                    <a:pt x="0" y="4003"/>
                    <a:pt x="1135" y="5137"/>
                    <a:pt x="2569" y="5137"/>
                  </a:cubicBezTo>
                  <a:cubicBezTo>
                    <a:pt x="3970" y="5137"/>
                    <a:pt x="5137" y="4003"/>
                    <a:pt x="5137" y="2569"/>
                  </a:cubicBezTo>
                  <a:cubicBezTo>
                    <a:pt x="5137" y="1168"/>
                    <a:pt x="3970" y="0"/>
                    <a:pt x="25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6"/>
            <p:cNvSpPr/>
            <p:nvPr/>
          </p:nvSpPr>
          <p:spPr>
            <a:xfrm>
              <a:off x="2150200" y="6305625"/>
              <a:ext cx="150125" cy="130950"/>
            </a:xfrm>
            <a:custGeom>
              <a:rect b="b" l="l" r="r" t="t"/>
              <a:pathLst>
                <a:path extrusionOk="0" h="5238" w="6005">
                  <a:moveTo>
                    <a:pt x="1868" y="468"/>
                  </a:moveTo>
                  <a:lnTo>
                    <a:pt x="1868" y="4170"/>
                  </a:lnTo>
                  <a:lnTo>
                    <a:pt x="367" y="4704"/>
                  </a:lnTo>
                  <a:lnTo>
                    <a:pt x="367" y="1002"/>
                  </a:lnTo>
                  <a:lnTo>
                    <a:pt x="1868" y="468"/>
                  </a:lnTo>
                  <a:close/>
                  <a:moveTo>
                    <a:pt x="2269" y="468"/>
                  </a:moveTo>
                  <a:lnTo>
                    <a:pt x="3770" y="1068"/>
                  </a:lnTo>
                  <a:lnTo>
                    <a:pt x="3770" y="4771"/>
                  </a:lnTo>
                  <a:lnTo>
                    <a:pt x="2269" y="4170"/>
                  </a:lnTo>
                  <a:lnTo>
                    <a:pt x="2269" y="468"/>
                  </a:lnTo>
                  <a:close/>
                  <a:moveTo>
                    <a:pt x="5638" y="535"/>
                  </a:moveTo>
                  <a:lnTo>
                    <a:pt x="5638" y="4237"/>
                  </a:lnTo>
                  <a:lnTo>
                    <a:pt x="4137" y="4771"/>
                  </a:lnTo>
                  <a:lnTo>
                    <a:pt x="4137" y="1068"/>
                  </a:lnTo>
                  <a:lnTo>
                    <a:pt x="5638" y="535"/>
                  </a:lnTo>
                  <a:close/>
                  <a:moveTo>
                    <a:pt x="2068" y="1"/>
                  </a:moveTo>
                  <a:lnTo>
                    <a:pt x="0" y="735"/>
                  </a:lnTo>
                  <a:lnTo>
                    <a:pt x="0" y="5238"/>
                  </a:lnTo>
                  <a:lnTo>
                    <a:pt x="2068" y="4504"/>
                  </a:lnTo>
                  <a:lnTo>
                    <a:pt x="3936" y="5238"/>
                  </a:lnTo>
                  <a:lnTo>
                    <a:pt x="6005" y="4504"/>
                  </a:lnTo>
                  <a:lnTo>
                    <a:pt x="6005" y="1"/>
                  </a:lnTo>
                  <a:lnTo>
                    <a:pt x="3936" y="735"/>
                  </a:lnTo>
                  <a:lnTo>
                    <a:pt x="2068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6"/>
            <p:cNvSpPr/>
            <p:nvPr/>
          </p:nvSpPr>
          <p:spPr>
            <a:xfrm>
              <a:off x="3979000" y="2755600"/>
              <a:ext cx="97600" cy="97575"/>
            </a:xfrm>
            <a:custGeom>
              <a:rect b="b" l="l" r="r" t="t"/>
              <a:pathLst>
                <a:path extrusionOk="0" h="3903" w="3904">
                  <a:moveTo>
                    <a:pt x="234" y="0"/>
                  </a:moveTo>
                  <a:lnTo>
                    <a:pt x="234" y="267"/>
                  </a:lnTo>
                  <a:lnTo>
                    <a:pt x="468" y="267"/>
                  </a:lnTo>
                  <a:lnTo>
                    <a:pt x="468" y="234"/>
                  </a:lnTo>
                  <a:lnTo>
                    <a:pt x="1468" y="234"/>
                  </a:lnTo>
                  <a:lnTo>
                    <a:pt x="1468" y="267"/>
                  </a:lnTo>
                  <a:lnTo>
                    <a:pt x="1702" y="267"/>
                  </a:lnTo>
                  <a:lnTo>
                    <a:pt x="1702" y="0"/>
                  </a:lnTo>
                  <a:close/>
                  <a:moveTo>
                    <a:pt x="2202" y="0"/>
                  </a:moveTo>
                  <a:lnTo>
                    <a:pt x="2202" y="267"/>
                  </a:lnTo>
                  <a:lnTo>
                    <a:pt x="2436" y="267"/>
                  </a:lnTo>
                  <a:lnTo>
                    <a:pt x="2436" y="234"/>
                  </a:lnTo>
                  <a:lnTo>
                    <a:pt x="3403" y="234"/>
                  </a:lnTo>
                  <a:lnTo>
                    <a:pt x="3403" y="267"/>
                  </a:lnTo>
                  <a:lnTo>
                    <a:pt x="3670" y="267"/>
                  </a:lnTo>
                  <a:lnTo>
                    <a:pt x="3670" y="0"/>
                  </a:lnTo>
                  <a:close/>
                  <a:moveTo>
                    <a:pt x="2069" y="1735"/>
                  </a:moveTo>
                  <a:cubicBezTo>
                    <a:pt x="2135" y="1735"/>
                    <a:pt x="2202" y="1768"/>
                    <a:pt x="2202" y="1835"/>
                  </a:cubicBezTo>
                  <a:cubicBezTo>
                    <a:pt x="2202" y="1902"/>
                    <a:pt x="2135" y="1968"/>
                    <a:pt x="2069" y="1968"/>
                  </a:cubicBezTo>
                  <a:lnTo>
                    <a:pt x="1835" y="1968"/>
                  </a:lnTo>
                  <a:cubicBezTo>
                    <a:pt x="1768" y="1968"/>
                    <a:pt x="1702" y="1902"/>
                    <a:pt x="1702" y="1835"/>
                  </a:cubicBezTo>
                  <a:cubicBezTo>
                    <a:pt x="1702" y="1768"/>
                    <a:pt x="1768" y="1735"/>
                    <a:pt x="1835" y="1735"/>
                  </a:cubicBezTo>
                  <a:close/>
                  <a:moveTo>
                    <a:pt x="1335" y="3436"/>
                  </a:moveTo>
                  <a:cubicBezTo>
                    <a:pt x="1402" y="3436"/>
                    <a:pt x="1468" y="3503"/>
                    <a:pt x="1468" y="3569"/>
                  </a:cubicBezTo>
                  <a:cubicBezTo>
                    <a:pt x="1468" y="3603"/>
                    <a:pt x="1402" y="3669"/>
                    <a:pt x="1335" y="3669"/>
                  </a:cubicBezTo>
                  <a:lnTo>
                    <a:pt x="367" y="3669"/>
                  </a:lnTo>
                  <a:cubicBezTo>
                    <a:pt x="301" y="3669"/>
                    <a:pt x="234" y="3636"/>
                    <a:pt x="234" y="3569"/>
                  </a:cubicBezTo>
                  <a:cubicBezTo>
                    <a:pt x="234" y="3503"/>
                    <a:pt x="301" y="3436"/>
                    <a:pt x="367" y="3436"/>
                  </a:cubicBezTo>
                  <a:close/>
                  <a:moveTo>
                    <a:pt x="3536" y="3436"/>
                  </a:moveTo>
                  <a:cubicBezTo>
                    <a:pt x="3603" y="3436"/>
                    <a:pt x="3670" y="3503"/>
                    <a:pt x="3670" y="3569"/>
                  </a:cubicBezTo>
                  <a:cubicBezTo>
                    <a:pt x="3670" y="3603"/>
                    <a:pt x="3603" y="3669"/>
                    <a:pt x="3536" y="3669"/>
                  </a:cubicBezTo>
                  <a:lnTo>
                    <a:pt x="2569" y="3669"/>
                  </a:lnTo>
                  <a:cubicBezTo>
                    <a:pt x="2502" y="3669"/>
                    <a:pt x="2436" y="3636"/>
                    <a:pt x="2436" y="3569"/>
                  </a:cubicBezTo>
                  <a:cubicBezTo>
                    <a:pt x="2436" y="3503"/>
                    <a:pt x="2502" y="3436"/>
                    <a:pt x="2569" y="3436"/>
                  </a:cubicBezTo>
                  <a:close/>
                  <a:moveTo>
                    <a:pt x="468" y="267"/>
                  </a:moveTo>
                  <a:lnTo>
                    <a:pt x="468" y="1234"/>
                  </a:lnTo>
                  <a:lnTo>
                    <a:pt x="267" y="1234"/>
                  </a:lnTo>
                  <a:cubicBezTo>
                    <a:pt x="134" y="1234"/>
                    <a:pt x="1" y="1368"/>
                    <a:pt x="1" y="1501"/>
                  </a:cubicBezTo>
                  <a:lnTo>
                    <a:pt x="1" y="3636"/>
                  </a:lnTo>
                  <a:cubicBezTo>
                    <a:pt x="1" y="3803"/>
                    <a:pt x="101" y="3903"/>
                    <a:pt x="267" y="3903"/>
                  </a:cubicBezTo>
                  <a:lnTo>
                    <a:pt x="1435" y="3903"/>
                  </a:lnTo>
                  <a:cubicBezTo>
                    <a:pt x="1568" y="3903"/>
                    <a:pt x="1702" y="3803"/>
                    <a:pt x="1702" y="3636"/>
                  </a:cubicBezTo>
                  <a:lnTo>
                    <a:pt x="1702" y="2202"/>
                  </a:lnTo>
                  <a:lnTo>
                    <a:pt x="2202" y="2202"/>
                  </a:lnTo>
                  <a:lnTo>
                    <a:pt x="2202" y="3636"/>
                  </a:lnTo>
                  <a:cubicBezTo>
                    <a:pt x="2202" y="3803"/>
                    <a:pt x="2336" y="3903"/>
                    <a:pt x="2469" y="3903"/>
                  </a:cubicBezTo>
                  <a:lnTo>
                    <a:pt x="3636" y="3903"/>
                  </a:lnTo>
                  <a:cubicBezTo>
                    <a:pt x="3770" y="3903"/>
                    <a:pt x="3903" y="3803"/>
                    <a:pt x="3903" y="3636"/>
                  </a:cubicBezTo>
                  <a:lnTo>
                    <a:pt x="3903" y="1501"/>
                  </a:lnTo>
                  <a:cubicBezTo>
                    <a:pt x="3903" y="1368"/>
                    <a:pt x="3770" y="1234"/>
                    <a:pt x="3636" y="1234"/>
                  </a:cubicBezTo>
                  <a:lnTo>
                    <a:pt x="3403" y="1234"/>
                  </a:lnTo>
                  <a:lnTo>
                    <a:pt x="3403" y="267"/>
                  </a:lnTo>
                  <a:lnTo>
                    <a:pt x="2436" y="267"/>
                  </a:lnTo>
                  <a:lnTo>
                    <a:pt x="2436" y="1234"/>
                  </a:lnTo>
                  <a:lnTo>
                    <a:pt x="1468" y="1234"/>
                  </a:lnTo>
                  <a:lnTo>
                    <a:pt x="1468" y="267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6"/>
            <p:cNvSpPr/>
            <p:nvPr/>
          </p:nvSpPr>
          <p:spPr>
            <a:xfrm>
              <a:off x="2804825" y="2734750"/>
              <a:ext cx="122625" cy="122600"/>
            </a:xfrm>
            <a:custGeom>
              <a:rect b="b" l="l" r="r" t="t"/>
              <a:pathLst>
                <a:path extrusionOk="0" h="4904" w="4905">
                  <a:moveTo>
                    <a:pt x="1535" y="1535"/>
                  </a:moveTo>
                  <a:lnTo>
                    <a:pt x="1535" y="3369"/>
                  </a:lnTo>
                  <a:lnTo>
                    <a:pt x="3370" y="3369"/>
                  </a:lnTo>
                  <a:lnTo>
                    <a:pt x="3370" y="1535"/>
                  </a:lnTo>
                  <a:close/>
                  <a:moveTo>
                    <a:pt x="2469" y="434"/>
                  </a:moveTo>
                  <a:cubicBezTo>
                    <a:pt x="3570" y="434"/>
                    <a:pt x="4437" y="1335"/>
                    <a:pt x="4437" y="2435"/>
                  </a:cubicBezTo>
                  <a:cubicBezTo>
                    <a:pt x="4437" y="3536"/>
                    <a:pt x="3570" y="4437"/>
                    <a:pt x="2469" y="4437"/>
                  </a:cubicBezTo>
                  <a:cubicBezTo>
                    <a:pt x="1368" y="4437"/>
                    <a:pt x="468" y="3536"/>
                    <a:pt x="468" y="2435"/>
                  </a:cubicBezTo>
                  <a:cubicBezTo>
                    <a:pt x="468" y="1335"/>
                    <a:pt x="1335" y="434"/>
                    <a:pt x="2469" y="43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01"/>
                    <a:pt x="1" y="2435"/>
                  </a:cubicBezTo>
                  <a:cubicBezTo>
                    <a:pt x="1" y="3803"/>
                    <a:pt x="1101" y="4904"/>
                    <a:pt x="2469" y="4904"/>
                  </a:cubicBezTo>
                  <a:cubicBezTo>
                    <a:pt x="3803" y="4904"/>
                    <a:pt x="4904" y="3803"/>
                    <a:pt x="4904" y="2435"/>
                  </a:cubicBezTo>
                  <a:cubicBezTo>
                    <a:pt x="4904" y="1101"/>
                    <a:pt x="3803" y="0"/>
                    <a:pt x="2469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6"/>
            <p:cNvSpPr/>
            <p:nvPr/>
          </p:nvSpPr>
          <p:spPr>
            <a:xfrm>
              <a:off x="1523925" y="5339950"/>
              <a:ext cx="120100" cy="106750"/>
            </a:xfrm>
            <a:custGeom>
              <a:rect b="b" l="l" r="r" t="t"/>
              <a:pathLst>
                <a:path extrusionOk="0" h="4270" w="4804">
                  <a:moveTo>
                    <a:pt x="2001" y="0"/>
                  </a:moveTo>
                  <a:cubicBezTo>
                    <a:pt x="901" y="0"/>
                    <a:pt x="0" y="734"/>
                    <a:pt x="0" y="1635"/>
                  </a:cubicBezTo>
                  <a:cubicBezTo>
                    <a:pt x="0" y="2135"/>
                    <a:pt x="300" y="2569"/>
                    <a:pt x="734" y="2869"/>
                  </a:cubicBezTo>
                  <a:cubicBezTo>
                    <a:pt x="767" y="2902"/>
                    <a:pt x="767" y="2936"/>
                    <a:pt x="767" y="3002"/>
                  </a:cubicBezTo>
                  <a:cubicBezTo>
                    <a:pt x="767" y="3269"/>
                    <a:pt x="534" y="3503"/>
                    <a:pt x="267" y="3636"/>
                  </a:cubicBezTo>
                  <a:lnTo>
                    <a:pt x="267" y="3736"/>
                  </a:lnTo>
                  <a:cubicBezTo>
                    <a:pt x="767" y="3736"/>
                    <a:pt x="1268" y="3636"/>
                    <a:pt x="1701" y="3202"/>
                  </a:cubicBezTo>
                  <a:cubicBezTo>
                    <a:pt x="1801" y="3236"/>
                    <a:pt x="1901" y="3236"/>
                    <a:pt x="2001" y="3236"/>
                  </a:cubicBezTo>
                  <a:cubicBezTo>
                    <a:pt x="3102" y="3236"/>
                    <a:pt x="4003" y="2502"/>
                    <a:pt x="4003" y="1635"/>
                  </a:cubicBezTo>
                  <a:cubicBezTo>
                    <a:pt x="4003" y="734"/>
                    <a:pt x="3102" y="0"/>
                    <a:pt x="2001" y="0"/>
                  </a:cubicBezTo>
                  <a:close/>
                  <a:moveTo>
                    <a:pt x="4303" y="1501"/>
                  </a:moveTo>
                  <a:cubicBezTo>
                    <a:pt x="4303" y="1535"/>
                    <a:pt x="4303" y="1568"/>
                    <a:pt x="4303" y="1635"/>
                  </a:cubicBezTo>
                  <a:cubicBezTo>
                    <a:pt x="4303" y="1902"/>
                    <a:pt x="4270" y="2135"/>
                    <a:pt x="4136" y="2402"/>
                  </a:cubicBezTo>
                  <a:cubicBezTo>
                    <a:pt x="4003" y="2635"/>
                    <a:pt x="3836" y="2836"/>
                    <a:pt x="3636" y="3002"/>
                  </a:cubicBezTo>
                  <a:cubicBezTo>
                    <a:pt x="3202" y="3369"/>
                    <a:pt x="2602" y="3569"/>
                    <a:pt x="2001" y="3569"/>
                  </a:cubicBezTo>
                  <a:cubicBezTo>
                    <a:pt x="2302" y="3736"/>
                    <a:pt x="2669" y="3836"/>
                    <a:pt x="3069" y="3836"/>
                  </a:cubicBezTo>
                  <a:lnTo>
                    <a:pt x="3336" y="3836"/>
                  </a:lnTo>
                  <a:cubicBezTo>
                    <a:pt x="3736" y="4203"/>
                    <a:pt x="4103" y="4270"/>
                    <a:pt x="4537" y="4270"/>
                  </a:cubicBezTo>
                  <a:lnTo>
                    <a:pt x="4537" y="4170"/>
                  </a:lnTo>
                  <a:cubicBezTo>
                    <a:pt x="4303" y="4070"/>
                    <a:pt x="4170" y="3870"/>
                    <a:pt x="4170" y="3636"/>
                  </a:cubicBezTo>
                  <a:cubicBezTo>
                    <a:pt x="4170" y="3603"/>
                    <a:pt x="4170" y="3569"/>
                    <a:pt x="4170" y="3536"/>
                  </a:cubicBezTo>
                  <a:cubicBezTo>
                    <a:pt x="4537" y="3269"/>
                    <a:pt x="4803" y="2902"/>
                    <a:pt x="4803" y="2469"/>
                  </a:cubicBezTo>
                  <a:cubicBezTo>
                    <a:pt x="4803" y="2068"/>
                    <a:pt x="4603" y="1735"/>
                    <a:pt x="4303" y="150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6"/>
            <p:cNvSpPr/>
            <p:nvPr/>
          </p:nvSpPr>
          <p:spPr>
            <a:xfrm>
              <a:off x="5206550" y="2481225"/>
              <a:ext cx="151800" cy="151800"/>
            </a:xfrm>
            <a:custGeom>
              <a:rect b="b" l="l" r="r" t="t"/>
              <a:pathLst>
                <a:path extrusionOk="0" h="6072" w="6072">
                  <a:moveTo>
                    <a:pt x="2635" y="1"/>
                  </a:moveTo>
                  <a:cubicBezTo>
                    <a:pt x="1601" y="134"/>
                    <a:pt x="701" y="801"/>
                    <a:pt x="267" y="1735"/>
                  </a:cubicBezTo>
                  <a:lnTo>
                    <a:pt x="1368" y="2102"/>
                  </a:lnTo>
                  <a:cubicBezTo>
                    <a:pt x="1635" y="1635"/>
                    <a:pt x="2102" y="1268"/>
                    <a:pt x="2635" y="1168"/>
                  </a:cubicBezTo>
                  <a:lnTo>
                    <a:pt x="2635" y="1"/>
                  </a:lnTo>
                  <a:close/>
                  <a:moveTo>
                    <a:pt x="3403" y="34"/>
                  </a:moveTo>
                  <a:lnTo>
                    <a:pt x="3403" y="1168"/>
                  </a:lnTo>
                  <a:cubicBezTo>
                    <a:pt x="3936" y="1268"/>
                    <a:pt x="4403" y="1635"/>
                    <a:pt x="4670" y="2102"/>
                  </a:cubicBezTo>
                  <a:lnTo>
                    <a:pt x="5771" y="1735"/>
                  </a:lnTo>
                  <a:cubicBezTo>
                    <a:pt x="5337" y="835"/>
                    <a:pt x="4470" y="167"/>
                    <a:pt x="3403" y="34"/>
                  </a:cubicBezTo>
                  <a:close/>
                  <a:moveTo>
                    <a:pt x="34" y="2469"/>
                  </a:moveTo>
                  <a:cubicBezTo>
                    <a:pt x="0" y="2636"/>
                    <a:pt x="0" y="2836"/>
                    <a:pt x="0" y="3036"/>
                  </a:cubicBezTo>
                  <a:cubicBezTo>
                    <a:pt x="0" y="3903"/>
                    <a:pt x="367" y="4704"/>
                    <a:pt x="934" y="5238"/>
                  </a:cubicBezTo>
                  <a:lnTo>
                    <a:pt x="1635" y="4304"/>
                  </a:lnTo>
                  <a:cubicBezTo>
                    <a:pt x="1301" y="3970"/>
                    <a:pt x="1134" y="3537"/>
                    <a:pt x="1134" y="3036"/>
                  </a:cubicBezTo>
                  <a:cubicBezTo>
                    <a:pt x="1134" y="2969"/>
                    <a:pt x="1134" y="2903"/>
                    <a:pt x="1134" y="2803"/>
                  </a:cubicBezTo>
                  <a:lnTo>
                    <a:pt x="34" y="2469"/>
                  </a:lnTo>
                  <a:close/>
                  <a:moveTo>
                    <a:pt x="6005" y="2469"/>
                  </a:moveTo>
                  <a:lnTo>
                    <a:pt x="4904" y="2803"/>
                  </a:lnTo>
                  <a:cubicBezTo>
                    <a:pt x="4904" y="2903"/>
                    <a:pt x="4937" y="2969"/>
                    <a:pt x="4937" y="3036"/>
                  </a:cubicBezTo>
                  <a:cubicBezTo>
                    <a:pt x="4937" y="3537"/>
                    <a:pt x="4737" y="3970"/>
                    <a:pt x="4437" y="4304"/>
                  </a:cubicBezTo>
                  <a:lnTo>
                    <a:pt x="5104" y="5238"/>
                  </a:lnTo>
                  <a:cubicBezTo>
                    <a:pt x="5704" y="4704"/>
                    <a:pt x="6071" y="3903"/>
                    <a:pt x="6071" y="3036"/>
                  </a:cubicBezTo>
                  <a:cubicBezTo>
                    <a:pt x="6071" y="2836"/>
                    <a:pt x="6038" y="2636"/>
                    <a:pt x="6005" y="2469"/>
                  </a:cubicBezTo>
                  <a:close/>
                  <a:moveTo>
                    <a:pt x="2235" y="4771"/>
                  </a:moveTo>
                  <a:lnTo>
                    <a:pt x="1568" y="5705"/>
                  </a:lnTo>
                  <a:cubicBezTo>
                    <a:pt x="2002" y="5938"/>
                    <a:pt x="2502" y="6072"/>
                    <a:pt x="3036" y="6072"/>
                  </a:cubicBezTo>
                  <a:cubicBezTo>
                    <a:pt x="3536" y="6072"/>
                    <a:pt x="4036" y="5938"/>
                    <a:pt x="4470" y="5705"/>
                  </a:cubicBezTo>
                  <a:lnTo>
                    <a:pt x="3803" y="4771"/>
                  </a:lnTo>
                  <a:cubicBezTo>
                    <a:pt x="3569" y="4871"/>
                    <a:pt x="3303" y="4938"/>
                    <a:pt x="3036" y="4938"/>
                  </a:cubicBezTo>
                  <a:cubicBezTo>
                    <a:pt x="2736" y="4938"/>
                    <a:pt x="2469" y="4871"/>
                    <a:pt x="2235" y="477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6"/>
            <p:cNvSpPr/>
            <p:nvPr/>
          </p:nvSpPr>
          <p:spPr>
            <a:xfrm>
              <a:off x="4371775" y="2121800"/>
              <a:ext cx="166825" cy="125125"/>
            </a:xfrm>
            <a:custGeom>
              <a:rect b="b" l="l" r="r" t="t"/>
              <a:pathLst>
                <a:path extrusionOk="0" h="5005" w="6673">
                  <a:moveTo>
                    <a:pt x="2503" y="1268"/>
                  </a:moveTo>
                  <a:lnTo>
                    <a:pt x="4571" y="2502"/>
                  </a:lnTo>
                  <a:lnTo>
                    <a:pt x="2503" y="3770"/>
                  </a:lnTo>
                  <a:lnTo>
                    <a:pt x="2503" y="1268"/>
                  </a:lnTo>
                  <a:close/>
                  <a:moveTo>
                    <a:pt x="3336" y="1"/>
                  </a:moveTo>
                  <a:cubicBezTo>
                    <a:pt x="2236" y="1"/>
                    <a:pt x="1202" y="67"/>
                    <a:pt x="268" y="201"/>
                  </a:cubicBezTo>
                  <a:cubicBezTo>
                    <a:pt x="101" y="901"/>
                    <a:pt x="1" y="1702"/>
                    <a:pt x="1" y="2502"/>
                  </a:cubicBezTo>
                  <a:cubicBezTo>
                    <a:pt x="1" y="3336"/>
                    <a:pt x="101" y="4104"/>
                    <a:pt x="268" y="4804"/>
                  </a:cubicBezTo>
                  <a:cubicBezTo>
                    <a:pt x="1202" y="4938"/>
                    <a:pt x="2236" y="5004"/>
                    <a:pt x="3336" y="5004"/>
                  </a:cubicBezTo>
                  <a:cubicBezTo>
                    <a:pt x="4404" y="5004"/>
                    <a:pt x="5438" y="4938"/>
                    <a:pt x="6372" y="4804"/>
                  </a:cubicBezTo>
                  <a:cubicBezTo>
                    <a:pt x="6572" y="4104"/>
                    <a:pt x="6672" y="3336"/>
                    <a:pt x="6672" y="2502"/>
                  </a:cubicBezTo>
                  <a:cubicBezTo>
                    <a:pt x="6672" y="1702"/>
                    <a:pt x="6572" y="901"/>
                    <a:pt x="6372" y="201"/>
                  </a:cubicBezTo>
                  <a:cubicBezTo>
                    <a:pt x="5438" y="67"/>
                    <a:pt x="4404" y="1"/>
                    <a:pt x="333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6"/>
            <p:cNvSpPr/>
            <p:nvPr/>
          </p:nvSpPr>
          <p:spPr>
            <a:xfrm>
              <a:off x="5298275" y="2895700"/>
              <a:ext cx="124275" cy="124275"/>
            </a:xfrm>
            <a:custGeom>
              <a:rect b="b" l="l" r="r" t="t"/>
              <a:pathLst>
                <a:path extrusionOk="0" h="4971" w="4971">
                  <a:moveTo>
                    <a:pt x="3503" y="1514"/>
                  </a:moveTo>
                  <a:cubicBezTo>
                    <a:pt x="3785" y="1514"/>
                    <a:pt x="4014" y="1704"/>
                    <a:pt x="3937" y="2135"/>
                  </a:cubicBezTo>
                  <a:cubicBezTo>
                    <a:pt x="3770" y="3069"/>
                    <a:pt x="2836" y="3836"/>
                    <a:pt x="2569" y="4036"/>
                  </a:cubicBezTo>
                  <a:cubicBezTo>
                    <a:pt x="2505" y="4076"/>
                    <a:pt x="2441" y="4093"/>
                    <a:pt x="2380" y="4093"/>
                  </a:cubicBezTo>
                  <a:cubicBezTo>
                    <a:pt x="2186" y="4093"/>
                    <a:pt x="2019" y="3922"/>
                    <a:pt x="1969" y="3770"/>
                  </a:cubicBezTo>
                  <a:cubicBezTo>
                    <a:pt x="1835" y="3536"/>
                    <a:pt x="1535" y="2369"/>
                    <a:pt x="1468" y="2268"/>
                  </a:cubicBezTo>
                  <a:cubicBezTo>
                    <a:pt x="1448" y="2248"/>
                    <a:pt x="1423" y="2240"/>
                    <a:pt x="1395" y="2240"/>
                  </a:cubicBezTo>
                  <a:cubicBezTo>
                    <a:pt x="1284" y="2240"/>
                    <a:pt x="1135" y="2369"/>
                    <a:pt x="1135" y="2369"/>
                  </a:cubicBezTo>
                  <a:lnTo>
                    <a:pt x="1001" y="2202"/>
                  </a:lnTo>
                  <a:cubicBezTo>
                    <a:pt x="1001" y="2202"/>
                    <a:pt x="1502" y="1601"/>
                    <a:pt x="1902" y="1535"/>
                  </a:cubicBezTo>
                  <a:cubicBezTo>
                    <a:pt x="1920" y="1532"/>
                    <a:pt x="1937" y="1530"/>
                    <a:pt x="1953" y="1530"/>
                  </a:cubicBezTo>
                  <a:cubicBezTo>
                    <a:pt x="2302" y="1530"/>
                    <a:pt x="2307" y="2185"/>
                    <a:pt x="2402" y="2535"/>
                  </a:cubicBezTo>
                  <a:cubicBezTo>
                    <a:pt x="2469" y="2936"/>
                    <a:pt x="2536" y="3136"/>
                    <a:pt x="2636" y="3136"/>
                  </a:cubicBezTo>
                  <a:cubicBezTo>
                    <a:pt x="2702" y="3136"/>
                    <a:pt x="2869" y="2936"/>
                    <a:pt x="3036" y="2602"/>
                  </a:cubicBezTo>
                  <a:cubicBezTo>
                    <a:pt x="3165" y="2369"/>
                    <a:pt x="3094" y="2137"/>
                    <a:pt x="2901" y="2137"/>
                  </a:cubicBezTo>
                  <a:cubicBezTo>
                    <a:pt x="2844" y="2137"/>
                    <a:pt x="2778" y="2157"/>
                    <a:pt x="2702" y="2202"/>
                  </a:cubicBezTo>
                  <a:cubicBezTo>
                    <a:pt x="2774" y="1771"/>
                    <a:pt x="3174" y="1514"/>
                    <a:pt x="3503" y="1514"/>
                  </a:cubicBezTo>
                  <a:close/>
                  <a:moveTo>
                    <a:pt x="2469" y="0"/>
                  </a:moveTo>
                  <a:cubicBezTo>
                    <a:pt x="1101" y="0"/>
                    <a:pt x="1" y="1134"/>
                    <a:pt x="1" y="2502"/>
                  </a:cubicBezTo>
                  <a:cubicBezTo>
                    <a:pt x="1" y="3870"/>
                    <a:pt x="1101" y="4970"/>
                    <a:pt x="2469" y="4970"/>
                  </a:cubicBezTo>
                  <a:cubicBezTo>
                    <a:pt x="3837" y="4970"/>
                    <a:pt x="4971" y="3870"/>
                    <a:pt x="4971" y="2502"/>
                  </a:cubicBezTo>
                  <a:cubicBezTo>
                    <a:pt x="4971" y="1134"/>
                    <a:pt x="3837" y="0"/>
                    <a:pt x="246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6"/>
            <p:cNvSpPr/>
            <p:nvPr/>
          </p:nvSpPr>
          <p:spPr>
            <a:xfrm>
              <a:off x="3373575" y="2061750"/>
              <a:ext cx="158475" cy="159325"/>
            </a:xfrm>
            <a:custGeom>
              <a:rect b="b" l="l" r="r" t="t"/>
              <a:pathLst>
                <a:path extrusionOk="0" h="6373" w="6339">
                  <a:moveTo>
                    <a:pt x="6338" y="1"/>
                  </a:moveTo>
                  <a:lnTo>
                    <a:pt x="1968" y="1202"/>
                  </a:lnTo>
                  <a:lnTo>
                    <a:pt x="1968" y="2403"/>
                  </a:lnTo>
                  <a:lnTo>
                    <a:pt x="1968" y="4471"/>
                  </a:lnTo>
                  <a:cubicBezTo>
                    <a:pt x="1802" y="4404"/>
                    <a:pt x="1601" y="4404"/>
                    <a:pt x="1368" y="4404"/>
                  </a:cubicBezTo>
                  <a:cubicBezTo>
                    <a:pt x="601" y="4404"/>
                    <a:pt x="0" y="4838"/>
                    <a:pt x="0" y="5371"/>
                  </a:cubicBezTo>
                  <a:cubicBezTo>
                    <a:pt x="0" y="5939"/>
                    <a:pt x="601" y="6372"/>
                    <a:pt x="1368" y="6372"/>
                  </a:cubicBezTo>
                  <a:cubicBezTo>
                    <a:pt x="2135" y="6372"/>
                    <a:pt x="2769" y="5939"/>
                    <a:pt x="2769" y="5371"/>
                  </a:cubicBezTo>
                  <a:lnTo>
                    <a:pt x="2769" y="2403"/>
                  </a:lnTo>
                  <a:lnTo>
                    <a:pt x="5538" y="1635"/>
                  </a:lnTo>
                  <a:lnTo>
                    <a:pt x="5538" y="3670"/>
                  </a:lnTo>
                  <a:cubicBezTo>
                    <a:pt x="5371" y="3637"/>
                    <a:pt x="5171" y="3604"/>
                    <a:pt x="4970" y="3604"/>
                  </a:cubicBezTo>
                  <a:cubicBezTo>
                    <a:pt x="4203" y="3604"/>
                    <a:pt x="3569" y="4037"/>
                    <a:pt x="3569" y="4571"/>
                  </a:cubicBezTo>
                  <a:cubicBezTo>
                    <a:pt x="3569" y="5138"/>
                    <a:pt x="4203" y="5572"/>
                    <a:pt x="4970" y="5572"/>
                  </a:cubicBezTo>
                  <a:cubicBezTo>
                    <a:pt x="5738" y="5572"/>
                    <a:pt x="6338" y="5138"/>
                    <a:pt x="6338" y="4571"/>
                  </a:cubicBezTo>
                  <a:lnTo>
                    <a:pt x="6338" y="1202"/>
                  </a:lnTo>
                  <a:lnTo>
                    <a:pt x="6338" y="401"/>
                  </a:lnTo>
                  <a:lnTo>
                    <a:pt x="6338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6"/>
            <p:cNvSpPr/>
            <p:nvPr/>
          </p:nvSpPr>
          <p:spPr>
            <a:xfrm>
              <a:off x="1413825" y="3305150"/>
              <a:ext cx="116775" cy="116775"/>
            </a:xfrm>
            <a:custGeom>
              <a:rect b="b" l="l" r="r" t="t"/>
              <a:pathLst>
                <a:path extrusionOk="0" h="4671" w="4671">
                  <a:moveTo>
                    <a:pt x="3904" y="601"/>
                  </a:moveTo>
                  <a:cubicBezTo>
                    <a:pt x="3970" y="601"/>
                    <a:pt x="4037" y="668"/>
                    <a:pt x="4037" y="734"/>
                  </a:cubicBezTo>
                  <a:lnTo>
                    <a:pt x="4037" y="1035"/>
                  </a:lnTo>
                  <a:cubicBezTo>
                    <a:pt x="4037" y="1101"/>
                    <a:pt x="4004" y="1168"/>
                    <a:pt x="3904" y="1168"/>
                  </a:cubicBezTo>
                  <a:lnTo>
                    <a:pt x="3637" y="1168"/>
                  </a:lnTo>
                  <a:cubicBezTo>
                    <a:pt x="3537" y="1168"/>
                    <a:pt x="3470" y="1101"/>
                    <a:pt x="3470" y="1035"/>
                  </a:cubicBezTo>
                  <a:lnTo>
                    <a:pt x="3470" y="734"/>
                  </a:lnTo>
                  <a:cubicBezTo>
                    <a:pt x="3470" y="668"/>
                    <a:pt x="3537" y="601"/>
                    <a:pt x="3603" y="601"/>
                  </a:cubicBezTo>
                  <a:close/>
                  <a:moveTo>
                    <a:pt x="3170" y="2035"/>
                  </a:moveTo>
                  <a:cubicBezTo>
                    <a:pt x="3203" y="2135"/>
                    <a:pt x="3203" y="2236"/>
                    <a:pt x="3203" y="2336"/>
                  </a:cubicBezTo>
                  <a:cubicBezTo>
                    <a:pt x="3203" y="2803"/>
                    <a:pt x="2836" y="3203"/>
                    <a:pt x="2336" y="3203"/>
                  </a:cubicBezTo>
                  <a:cubicBezTo>
                    <a:pt x="2316" y="3204"/>
                    <a:pt x="2297" y="3205"/>
                    <a:pt x="2278" y="3205"/>
                  </a:cubicBezTo>
                  <a:cubicBezTo>
                    <a:pt x="1805" y="3205"/>
                    <a:pt x="1435" y="2816"/>
                    <a:pt x="1435" y="2336"/>
                  </a:cubicBezTo>
                  <a:cubicBezTo>
                    <a:pt x="1435" y="2236"/>
                    <a:pt x="1469" y="2135"/>
                    <a:pt x="1502" y="2069"/>
                  </a:cubicBezTo>
                  <a:lnTo>
                    <a:pt x="3170" y="2035"/>
                  </a:lnTo>
                  <a:close/>
                  <a:moveTo>
                    <a:pt x="4070" y="2035"/>
                  </a:moveTo>
                  <a:lnTo>
                    <a:pt x="4070" y="3203"/>
                  </a:lnTo>
                  <a:lnTo>
                    <a:pt x="4070" y="3770"/>
                  </a:lnTo>
                  <a:cubicBezTo>
                    <a:pt x="4070" y="3937"/>
                    <a:pt x="3937" y="4070"/>
                    <a:pt x="3770" y="4070"/>
                  </a:cubicBezTo>
                  <a:lnTo>
                    <a:pt x="902" y="4070"/>
                  </a:lnTo>
                  <a:cubicBezTo>
                    <a:pt x="735" y="4070"/>
                    <a:pt x="601" y="3970"/>
                    <a:pt x="601" y="3803"/>
                  </a:cubicBezTo>
                  <a:lnTo>
                    <a:pt x="601" y="3203"/>
                  </a:lnTo>
                  <a:lnTo>
                    <a:pt x="601" y="2069"/>
                  </a:lnTo>
                  <a:lnTo>
                    <a:pt x="1035" y="2069"/>
                  </a:lnTo>
                  <a:cubicBezTo>
                    <a:pt x="1035" y="2135"/>
                    <a:pt x="1002" y="2236"/>
                    <a:pt x="1002" y="2336"/>
                  </a:cubicBezTo>
                  <a:cubicBezTo>
                    <a:pt x="1002" y="3050"/>
                    <a:pt x="1571" y="3638"/>
                    <a:pt x="2278" y="3638"/>
                  </a:cubicBezTo>
                  <a:cubicBezTo>
                    <a:pt x="2297" y="3638"/>
                    <a:pt x="2316" y="3637"/>
                    <a:pt x="2336" y="3637"/>
                  </a:cubicBezTo>
                  <a:cubicBezTo>
                    <a:pt x="3070" y="3637"/>
                    <a:pt x="3637" y="3036"/>
                    <a:pt x="3637" y="2336"/>
                  </a:cubicBezTo>
                  <a:cubicBezTo>
                    <a:pt x="3637" y="2236"/>
                    <a:pt x="3637" y="2135"/>
                    <a:pt x="3603" y="2035"/>
                  </a:cubicBezTo>
                  <a:close/>
                  <a:moveTo>
                    <a:pt x="3870" y="1"/>
                  </a:moveTo>
                  <a:lnTo>
                    <a:pt x="768" y="34"/>
                  </a:lnTo>
                  <a:cubicBezTo>
                    <a:pt x="334" y="34"/>
                    <a:pt x="1" y="401"/>
                    <a:pt x="1" y="801"/>
                  </a:cubicBezTo>
                  <a:lnTo>
                    <a:pt x="34" y="3903"/>
                  </a:lnTo>
                  <a:cubicBezTo>
                    <a:pt x="34" y="4304"/>
                    <a:pt x="368" y="4671"/>
                    <a:pt x="801" y="4671"/>
                  </a:cubicBezTo>
                  <a:lnTo>
                    <a:pt x="3904" y="4637"/>
                  </a:lnTo>
                  <a:cubicBezTo>
                    <a:pt x="4304" y="4637"/>
                    <a:pt x="4671" y="4304"/>
                    <a:pt x="4638" y="3870"/>
                  </a:cubicBezTo>
                  <a:lnTo>
                    <a:pt x="4638" y="768"/>
                  </a:lnTo>
                  <a:cubicBezTo>
                    <a:pt x="4638" y="367"/>
                    <a:pt x="4271" y="1"/>
                    <a:pt x="3870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6"/>
            <p:cNvSpPr/>
            <p:nvPr/>
          </p:nvSpPr>
          <p:spPr>
            <a:xfrm>
              <a:off x="1746575" y="1325400"/>
              <a:ext cx="109275" cy="95925"/>
            </a:xfrm>
            <a:custGeom>
              <a:rect b="b" l="l" r="r" t="t"/>
              <a:pathLst>
                <a:path extrusionOk="0" h="3837" w="4371">
                  <a:moveTo>
                    <a:pt x="3103" y="534"/>
                  </a:moveTo>
                  <a:cubicBezTo>
                    <a:pt x="3503" y="534"/>
                    <a:pt x="3836" y="868"/>
                    <a:pt x="3836" y="1235"/>
                  </a:cubicBezTo>
                  <a:cubicBezTo>
                    <a:pt x="3836" y="1468"/>
                    <a:pt x="3736" y="1635"/>
                    <a:pt x="3603" y="1768"/>
                  </a:cubicBezTo>
                  <a:lnTo>
                    <a:pt x="2202" y="3169"/>
                  </a:lnTo>
                  <a:lnTo>
                    <a:pt x="2169" y="3169"/>
                  </a:lnTo>
                  <a:lnTo>
                    <a:pt x="768" y="1768"/>
                  </a:lnTo>
                  <a:cubicBezTo>
                    <a:pt x="634" y="1635"/>
                    <a:pt x="534" y="1468"/>
                    <a:pt x="534" y="1235"/>
                  </a:cubicBezTo>
                  <a:cubicBezTo>
                    <a:pt x="534" y="868"/>
                    <a:pt x="868" y="534"/>
                    <a:pt x="1268" y="534"/>
                  </a:cubicBezTo>
                  <a:cubicBezTo>
                    <a:pt x="1468" y="534"/>
                    <a:pt x="1635" y="634"/>
                    <a:pt x="1768" y="768"/>
                  </a:cubicBezTo>
                  <a:lnTo>
                    <a:pt x="2169" y="1235"/>
                  </a:lnTo>
                  <a:lnTo>
                    <a:pt x="2602" y="768"/>
                  </a:lnTo>
                  <a:cubicBezTo>
                    <a:pt x="2736" y="634"/>
                    <a:pt x="2902" y="534"/>
                    <a:pt x="3103" y="534"/>
                  </a:cubicBezTo>
                  <a:close/>
                  <a:moveTo>
                    <a:pt x="1268" y="1"/>
                  </a:moveTo>
                  <a:cubicBezTo>
                    <a:pt x="567" y="1"/>
                    <a:pt x="0" y="568"/>
                    <a:pt x="0" y="1235"/>
                  </a:cubicBezTo>
                  <a:cubicBezTo>
                    <a:pt x="0" y="1602"/>
                    <a:pt x="167" y="1935"/>
                    <a:pt x="434" y="2169"/>
                  </a:cubicBezTo>
                  <a:lnTo>
                    <a:pt x="401" y="2169"/>
                  </a:lnTo>
                  <a:lnTo>
                    <a:pt x="1768" y="3536"/>
                  </a:lnTo>
                  <a:cubicBezTo>
                    <a:pt x="1935" y="3670"/>
                    <a:pt x="2069" y="3837"/>
                    <a:pt x="2202" y="3837"/>
                  </a:cubicBezTo>
                  <a:cubicBezTo>
                    <a:pt x="2335" y="3837"/>
                    <a:pt x="2469" y="3670"/>
                    <a:pt x="2602" y="3536"/>
                  </a:cubicBezTo>
                  <a:lnTo>
                    <a:pt x="3970" y="2169"/>
                  </a:lnTo>
                  <a:cubicBezTo>
                    <a:pt x="4203" y="1935"/>
                    <a:pt x="4370" y="1602"/>
                    <a:pt x="4370" y="1235"/>
                  </a:cubicBezTo>
                  <a:cubicBezTo>
                    <a:pt x="4370" y="568"/>
                    <a:pt x="3803" y="1"/>
                    <a:pt x="3136" y="1"/>
                  </a:cubicBezTo>
                  <a:cubicBezTo>
                    <a:pt x="2769" y="1"/>
                    <a:pt x="2435" y="167"/>
                    <a:pt x="2202" y="401"/>
                  </a:cubicBezTo>
                  <a:cubicBezTo>
                    <a:pt x="1968" y="134"/>
                    <a:pt x="1635" y="1"/>
                    <a:pt x="1268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6"/>
            <p:cNvSpPr/>
            <p:nvPr/>
          </p:nvSpPr>
          <p:spPr>
            <a:xfrm>
              <a:off x="2396200" y="1984200"/>
              <a:ext cx="174325" cy="172375"/>
            </a:xfrm>
            <a:custGeom>
              <a:rect b="b" l="l" r="r" t="t"/>
              <a:pathLst>
                <a:path extrusionOk="0" h="6895" w="6973">
                  <a:moveTo>
                    <a:pt x="2569" y="868"/>
                  </a:moveTo>
                  <a:cubicBezTo>
                    <a:pt x="3537" y="868"/>
                    <a:pt x="4304" y="1635"/>
                    <a:pt x="4304" y="2603"/>
                  </a:cubicBezTo>
                  <a:cubicBezTo>
                    <a:pt x="4304" y="3537"/>
                    <a:pt x="3537" y="4304"/>
                    <a:pt x="2569" y="4304"/>
                  </a:cubicBezTo>
                  <a:cubicBezTo>
                    <a:pt x="1635" y="4304"/>
                    <a:pt x="868" y="3537"/>
                    <a:pt x="868" y="2603"/>
                  </a:cubicBezTo>
                  <a:cubicBezTo>
                    <a:pt x="868" y="1635"/>
                    <a:pt x="1635" y="868"/>
                    <a:pt x="2569" y="868"/>
                  </a:cubicBezTo>
                  <a:close/>
                  <a:moveTo>
                    <a:pt x="2603" y="1"/>
                  </a:moveTo>
                  <a:cubicBezTo>
                    <a:pt x="1168" y="1"/>
                    <a:pt x="1" y="1168"/>
                    <a:pt x="1" y="2569"/>
                  </a:cubicBezTo>
                  <a:cubicBezTo>
                    <a:pt x="1" y="4004"/>
                    <a:pt x="1168" y="5171"/>
                    <a:pt x="2603" y="5171"/>
                  </a:cubicBezTo>
                  <a:cubicBezTo>
                    <a:pt x="3236" y="5171"/>
                    <a:pt x="3803" y="4938"/>
                    <a:pt x="4270" y="4571"/>
                  </a:cubicBezTo>
                  <a:cubicBezTo>
                    <a:pt x="4270" y="4704"/>
                    <a:pt x="4337" y="4871"/>
                    <a:pt x="4471" y="5038"/>
                  </a:cubicBezTo>
                  <a:lnTo>
                    <a:pt x="5872" y="6672"/>
                  </a:lnTo>
                  <a:cubicBezTo>
                    <a:pt x="6000" y="6819"/>
                    <a:pt x="6179" y="6895"/>
                    <a:pt x="6352" y="6895"/>
                  </a:cubicBezTo>
                  <a:cubicBezTo>
                    <a:pt x="6495" y="6895"/>
                    <a:pt x="6634" y="6844"/>
                    <a:pt x="6739" y="6739"/>
                  </a:cubicBezTo>
                  <a:cubicBezTo>
                    <a:pt x="6972" y="6505"/>
                    <a:pt x="6939" y="6105"/>
                    <a:pt x="6705" y="5872"/>
                  </a:cubicBezTo>
                  <a:lnTo>
                    <a:pt x="5038" y="4471"/>
                  </a:lnTo>
                  <a:cubicBezTo>
                    <a:pt x="4871" y="4337"/>
                    <a:pt x="4704" y="4270"/>
                    <a:pt x="4571" y="4270"/>
                  </a:cubicBezTo>
                  <a:cubicBezTo>
                    <a:pt x="4938" y="3803"/>
                    <a:pt x="5171" y="3236"/>
                    <a:pt x="5171" y="2569"/>
                  </a:cubicBezTo>
                  <a:cubicBezTo>
                    <a:pt x="5171" y="1168"/>
                    <a:pt x="4004" y="1"/>
                    <a:pt x="2603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6"/>
            <p:cNvSpPr/>
            <p:nvPr/>
          </p:nvSpPr>
          <p:spPr>
            <a:xfrm>
              <a:off x="1637325" y="2207700"/>
              <a:ext cx="143475" cy="153475"/>
            </a:xfrm>
            <a:custGeom>
              <a:rect b="b" l="l" r="r" t="t"/>
              <a:pathLst>
                <a:path extrusionOk="0" h="6139" w="5739">
                  <a:moveTo>
                    <a:pt x="1535" y="1902"/>
                  </a:moveTo>
                  <a:lnTo>
                    <a:pt x="1535" y="2302"/>
                  </a:lnTo>
                  <a:lnTo>
                    <a:pt x="4204" y="2302"/>
                  </a:lnTo>
                  <a:lnTo>
                    <a:pt x="4204" y="1902"/>
                  </a:lnTo>
                  <a:close/>
                  <a:moveTo>
                    <a:pt x="1535" y="2669"/>
                  </a:moveTo>
                  <a:lnTo>
                    <a:pt x="1535" y="3069"/>
                  </a:lnTo>
                  <a:lnTo>
                    <a:pt x="4204" y="3069"/>
                  </a:lnTo>
                  <a:lnTo>
                    <a:pt x="4204" y="2669"/>
                  </a:lnTo>
                  <a:close/>
                  <a:moveTo>
                    <a:pt x="1535" y="3436"/>
                  </a:moveTo>
                  <a:lnTo>
                    <a:pt x="1535" y="3837"/>
                  </a:lnTo>
                  <a:lnTo>
                    <a:pt x="4204" y="3837"/>
                  </a:lnTo>
                  <a:lnTo>
                    <a:pt x="4204" y="3436"/>
                  </a:lnTo>
                  <a:close/>
                  <a:moveTo>
                    <a:pt x="1535" y="4203"/>
                  </a:moveTo>
                  <a:lnTo>
                    <a:pt x="1535" y="4604"/>
                  </a:lnTo>
                  <a:lnTo>
                    <a:pt x="4204" y="4604"/>
                  </a:lnTo>
                  <a:lnTo>
                    <a:pt x="4204" y="4203"/>
                  </a:lnTo>
                  <a:close/>
                  <a:moveTo>
                    <a:pt x="4971" y="768"/>
                  </a:moveTo>
                  <a:lnTo>
                    <a:pt x="4971" y="5371"/>
                  </a:lnTo>
                  <a:lnTo>
                    <a:pt x="768" y="5371"/>
                  </a:lnTo>
                  <a:lnTo>
                    <a:pt x="768" y="768"/>
                  </a:lnTo>
                  <a:close/>
                  <a:moveTo>
                    <a:pt x="568" y="0"/>
                  </a:moveTo>
                  <a:cubicBezTo>
                    <a:pt x="267" y="0"/>
                    <a:pt x="1" y="267"/>
                    <a:pt x="1" y="568"/>
                  </a:cubicBezTo>
                  <a:lnTo>
                    <a:pt x="1" y="5571"/>
                  </a:lnTo>
                  <a:cubicBezTo>
                    <a:pt x="1" y="5871"/>
                    <a:pt x="267" y="6138"/>
                    <a:pt x="568" y="6138"/>
                  </a:cubicBezTo>
                  <a:lnTo>
                    <a:pt x="5171" y="6138"/>
                  </a:lnTo>
                  <a:cubicBezTo>
                    <a:pt x="5505" y="6138"/>
                    <a:pt x="5738" y="5871"/>
                    <a:pt x="5738" y="5571"/>
                  </a:cubicBezTo>
                  <a:lnTo>
                    <a:pt x="5738" y="568"/>
                  </a:lnTo>
                  <a:cubicBezTo>
                    <a:pt x="5738" y="267"/>
                    <a:pt x="5471" y="0"/>
                    <a:pt x="5171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6"/>
            <p:cNvSpPr/>
            <p:nvPr/>
          </p:nvSpPr>
          <p:spPr>
            <a:xfrm>
              <a:off x="2798150" y="1462175"/>
              <a:ext cx="114275" cy="114250"/>
            </a:xfrm>
            <a:custGeom>
              <a:rect b="b" l="l" r="r" t="t"/>
              <a:pathLst>
                <a:path extrusionOk="0" h="4570" w="4571">
                  <a:moveTo>
                    <a:pt x="3214" y="1386"/>
                  </a:moveTo>
                  <a:cubicBezTo>
                    <a:pt x="3480" y="1386"/>
                    <a:pt x="3699" y="1565"/>
                    <a:pt x="3637" y="1968"/>
                  </a:cubicBezTo>
                  <a:cubicBezTo>
                    <a:pt x="3470" y="2802"/>
                    <a:pt x="2636" y="3536"/>
                    <a:pt x="2369" y="3703"/>
                  </a:cubicBezTo>
                  <a:cubicBezTo>
                    <a:pt x="2304" y="3743"/>
                    <a:pt x="2242" y="3760"/>
                    <a:pt x="2183" y="3760"/>
                  </a:cubicBezTo>
                  <a:cubicBezTo>
                    <a:pt x="1999" y="3760"/>
                    <a:pt x="1853" y="3596"/>
                    <a:pt x="1802" y="3469"/>
                  </a:cubicBezTo>
                  <a:cubicBezTo>
                    <a:pt x="1702" y="3269"/>
                    <a:pt x="1402" y="2168"/>
                    <a:pt x="1335" y="2102"/>
                  </a:cubicBezTo>
                  <a:cubicBezTo>
                    <a:pt x="1320" y="2079"/>
                    <a:pt x="1295" y="2070"/>
                    <a:pt x="1267" y="2070"/>
                  </a:cubicBezTo>
                  <a:cubicBezTo>
                    <a:pt x="1173" y="2070"/>
                    <a:pt x="1035" y="2168"/>
                    <a:pt x="1035" y="2168"/>
                  </a:cubicBezTo>
                  <a:lnTo>
                    <a:pt x="935" y="2035"/>
                  </a:lnTo>
                  <a:cubicBezTo>
                    <a:pt x="935" y="2035"/>
                    <a:pt x="1402" y="1468"/>
                    <a:pt x="1735" y="1401"/>
                  </a:cubicBezTo>
                  <a:cubicBezTo>
                    <a:pt x="1753" y="1398"/>
                    <a:pt x="1771" y="1396"/>
                    <a:pt x="1787" y="1396"/>
                  </a:cubicBezTo>
                  <a:cubicBezTo>
                    <a:pt x="2103" y="1396"/>
                    <a:pt x="2107" y="1986"/>
                    <a:pt x="2202" y="2335"/>
                  </a:cubicBezTo>
                  <a:cubicBezTo>
                    <a:pt x="2302" y="2669"/>
                    <a:pt x="2336" y="2869"/>
                    <a:pt x="2436" y="2869"/>
                  </a:cubicBezTo>
                  <a:cubicBezTo>
                    <a:pt x="2503" y="2869"/>
                    <a:pt x="2636" y="2702"/>
                    <a:pt x="2803" y="2402"/>
                  </a:cubicBezTo>
                  <a:cubicBezTo>
                    <a:pt x="2929" y="2174"/>
                    <a:pt x="2864" y="1966"/>
                    <a:pt x="2679" y="1966"/>
                  </a:cubicBezTo>
                  <a:cubicBezTo>
                    <a:pt x="2621" y="1966"/>
                    <a:pt x="2550" y="1987"/>
                    <a:pt x="2469" y="2035"/>
                  </a:cubicBezTo>
                  <a:cubicBezTo>
                    <a:pt x="2541" y="1624"/>
                    <a:pt x="2908" y="1386"/>
                    <a:pt x="3214" y="1386"/>
                  </a:cubicBezTo>
                  <a:close/>
                  <a:moveTo>
                    <a:pt x="2269" y="0"/>
                  </a:moveTo>
                  <a:cubicBezTo>
                    <a:pt x="1035" y="0"/>
                    <a:pt x="1" y="1034"/>
                    <a:pt x="1" y="2268"/>
                  </a:cubicBezTo>
                  <a:cubicBezTo>
                    <a:pt x="1" y="3536"/>
                    <a:pt x="1002" y="4570"/>
                    <a:pt x="2269" y="4570"/>
                  </a:cubicBezTo>
                  <a:cubicBezTo>
                    <a:pt x="3537" y="4570"/>
                    <a:pt x="4571" y="3536"/>
                    <a:pt x="4571" y="2268"/>
                  </a:cubicBezTo>
                  <a:cubicBezTo>
                    <a:pt x="4571" y="1034"/>
                    <a:pt x="3537" y="0"/>
                    <a:pt x="226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3" name="Google Shape;1073;p26"/>
          <p:cNvSpPr txBox="1"/>
          <p:nvPr>
            <p:ph type="title"/>
          </p:nvPr>
        </p:nvSpPr>
        <p:spPr>
          <a:xfrm>
            <a:off x="4581350" y="294450"/>
            <a:ext cx="4105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sp>
        <p:nvSpPr>
          <p:cNvPr id="1074" name="Google Shape;1074;p26"/>
          <p:cNvSpPr txBox="1"/>
          <p:nvPr/>
        </p:nvSpPr>
        <p:spPr>
          <a:xfrm>
            <a:off x="5910000" y="1319450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26"/>
          <p:cNvSpPr txBox="1"/>
          <p:nvPr/>
        </p:nvSpPr>
        <p:spPr>
          <a:xfrm>
            <a:off x="5910000" y="2168698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26"/>
          <p:cNvSpPr txBox="1"/>
          <p:nvPr/>
        </p:nvSpPr>
        <p:spPr>
          <a:xfrm>
            <a:off x="5915137" y="2593322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 gas giant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26"/>
          <p:cNvSpPr txBox="1"/>
          <p:nvPr/>
        </p:nvSpPr>
        <p:spPr>
          <a:xfrm>
            <a:off x="5910000" y="1744074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26"/>
          <p:cNvSpPr txBox="1"/>
          <p:nvPr/>
        </p:nvSpPr>
        <p:spPr>
          <a:xfrm>
            <a:off x="5915137" y="3442571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now considered a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9" name="Google Shape;1079;p26"/>
          <p:cNvSpPr txBox="1"/>
          <p:nvPr/>
        </p:nvSpPr>
        <p:spPr>
          <a:xfrm>
            <a:off x="5915137" y="3017947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0" name="Google Shape;1080;p26"/>
          <p:cNvSpPr txBox="1"/>
          <p:nvPr/>
        </p:nvSpPr>
        <p:spPr>
          <a:xfrm>
            <a:off x="5915137" y="3867195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26"/>
          <p:cNvSpPr/>
          <p:nvPr/>
        </p:nvSpPr>
        <p:spPr>
          <a:xfrm>
            <a:off x="4581338" y="1418900"/>
            <a:ext cx="242400" cy="242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26"/>
          <p:cNvSpPr/>
          <p:nvPr/>
        </p:nvSpPr>
        <p:spPr>
          <a:xfrm>
            <a:off x="4581338" y="1914296"/>
            <a:ext cx="242400" cy="242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26"/>
          <p:cNvSpPr/>
          <p:nvPr/>
        </p:nvSpPr>
        <p:spPr>
          <a:xfrm>
            <a:off x="4581338" y="2409692"/>
            <a:ext cx="242400" cy="24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26"/>
          <p:cNvSpPr/>
          <p:nvPr/>
        </p:nvSpPr>
        <p:spPr>
          <a:xfrm>
            <a:off x="4581338" y="2905088"/>
            <a:ext cx="242400" cy="242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26"/>
          <p:cNvSpPr/>
          <p:nvPr/>
        </p:nvSpPr>
        <p:spPr>
          <a:xfrm>
            <a:off x="4581338" y="3400483"/>
            <a:ext cx="242400" cy="242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26"/>
          <p:cNvSpPr/>
          <p:nvPr/>
        </p:nvSpPr>
        <p:spPr>
          <a:xfrm>
            <a:off x="4581338" y="3895879"/>
            <a:ext cx="242400" cy="242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26"/>
          <p:cNvSpPr/>
          <p:nvPr/>
        </p:nvSpPr>
        <p:spPr>
          <a:xfrm>
            <a:off x="4581338" y="4391275"/>
            <a:ext cx="242400" cy="2424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26"/>
          <p:cNvSpPr txBox="1"/>
          <p:nvPr/>
        </p:nvSpPr>
        <p:spPr>
          <a:xfrm>
            <a:off x="5915137" y="4291828"/>
            <a:ext cx="2798700" cy="4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9" name="Google Shape;1089;p26"/>
          <p:cNvSpPr txBox="1"/>
          <p:nvPr/>
        </p:nvSpPr>
        <p:spPr>
          <a:xfrm>
            <a:off x="5116750" y="1319450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0" name="Google Shape;1090;p26"/>
          <p:cNvSpPr txBox="1"/>
          <p:nvPr/>
        </p:nvSpPr>
        <p:spPr>
          <a:xfrm>
            <a:off x="5116750" y="2163969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26"/>
          <p:cNvSpPr txBox="1"/>
          <p:nvPr/>
        </p:nvSpPr>
        <p:spPr>
          <a:xfrm>
            <a:off x="5118379" y="2586229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26"/>
          <p:cNvSpPr txBox="1"/>
          <p:nvPr/>
        </p:nvSpPr>
        <p:spPr>
          <a:xfrm>
            <a:off x="5116750" y="1741710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26"/>
          <p:cNvSpPr txBox="1"/>
          <p:nvPr/>
        </p:nvSpPr>
        <p:spPr>
          <a:xfrm>
            <a:off x="5118379" y="3430749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Pluto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26"/>
          <p:cNvSpPr txBox="1"/>
          <p:nvPr/>
        </p:nvSpPr>
        <p:spPr>
          <a:xfrm>
            <a:off x="5118379" y="3008489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26"/>
          <p:cNvSpPr txBox="1"/>
          <p:nvPr/>
        </p:nvSpPr>
        <p:spPr>
          <a:xfrm>
            <a:off x="5118379" y="3853008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Earth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26"/>
          <p:cNvSpPr txBox="1"/>
          <p:nvPr/>
        </p:nvSpPr>
        <p:spPr>
          <a:xfrm>
            <a:off x="5118379" y="4265783"/>
            <a:ext cx="8871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7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1102" name="Google Shape;1102;p27"/>
          <p:cNvGrpSpPr/>
          <p:nvPr/>
        </p:nvGrpSpPr>
        <p:grpSpPr>
          <a:xfrm>
            <a:off x="457175" y="1329263"/>
            <a:ext cx="8229634" cy="3508612"/>
            <a:chOff x="329539" y="1115600"/>
            <a:chExt cx="8485034" cy="3617499"/>
          </a:xfrm>
        </p:grpSpPr>
        <p:sp>
          <p:nvSpPr>
            <p:cNvPr id="1103" name="Google Shape;1103;p27"/>
            <p:cNvSpPr/>
            <p:nvPr/>
          </p:nvSpPr>
          <p:spPr>
            <a:xfrm>
              <a:off x="5595133" y="1394172"/>
              <a:ext cx="3219439" cy="413583"/>
            </a:xfrm>
            <a:custGeom>
              <a:rect b="b" l="l" r="r" t="t"/>
              <a:pathLst>
                <a:path extrusionOk="0" h="25853" w="28688">
                  <a:moveTo>
                    <a:pt x="1" y="1"/>
                  </a:moveTo>
                  <a:lnTo>
                    <a:pt x="1" y="25853"/>
                  </a:lnTo>
                  <a:lnTo>
                    <a:pt x="28688" y="25853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329564" y="1806663"/>
              <a:ext cx="3282983" cy="413583"/>
            </a:xfrm>
            <a:custGeom>
              <a:rect b="b" l="l" r="r" t="t"/>
              <a:pathLst>
                <a:path extrusionOk="0" h="25853" w="28688">
                  <a:moveTo>
                    <a:pt x="1" y="1"/>
                  </a:moveTo>
                  <a:lnTo>
                    <a:pt x="1" y="25853"/>
                  </a:lnTo>
                  <a:lnTo>
                    <a:pt x="28688" y="25853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5595133" y="2224567"/>
              <a:ext cx="3219439" cy="413583"/>
            </a:xfrm>
            <a:custGeom>
              <a:rect b="b" l="l" r="r" t="t"/>
              <a:pathLst>
                <a:path extrusionOk="0" h="25853" w="28688">
                  <a:moveTo>
                    <a:pt x="1" y="1"/>
                  </a:moveTo>
                  <a:lnTo>
                    <a:pt x="1" y="25852"/>
                  </a:lnTo>
                  <a:lnTo>
                    <a:pt x="28688" y="25852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7"/>
            <p:cNvSpPr/>
            <p:nvPr/>
          </p:nvSpPr>
          <p:spPr>
            <a:xfrm>
              <a:off x="329539" y="2634944"/>
              <a:ext cx="3282983" cy="413583"/>
            </a:xfrm>
            <a:custGeom>
              <a:rect b="b" l="l" r="r" t="t"/>
              <a:pathLst>
                <a:path extrusionOk="0" h="25853" w="28688">
                  <a:moveTo>
                    <a:pt x="1" y="0"/>
                  </a:moveTo>
                  <a:lnTo>
                    <a:pt x="1" y="25852"/>
                  </a:lnTo>
                  <a:lnTo>
                    <a:pt x="28688" y="25852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7"/>
            <p:cNvSpPr/>
            <p:nvPr/>
          </p:nvSpPr>
          <p:spPr>
            <a:xfrm>
              <a:off x="5595133" y="3043723"/>
              <a:ext cx="3219439" cy="413583"/>
            </a:xfrm>
            <a:custGeom>
              <a:rect b="b" l="l" r="r" t="t"/>
              <a:pathLst>
                <a:path extrusionOk="0" h="25853" w="28688">
                  <a:moveTo>
                    <a:pt x="1" y="1"/>
                  </a:moveTo>
                  <a:lnTo>
                    <a:pt x="1" y="25853"/>
                  </a:lnTo>
                  <a:lnTo>
                    <a:pt x="28688" y="25853"/>
                  </a:lnTo>
                  <a:lnTo>
                    <a:pt x="28688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7"/>
            <p:cNvSpPr/>
            <p:nvPr/>
          </p:nvSpPr>
          <p:spPr>
            <a:xfrm>
              <a:off x="329539" y="3463741"/>
              <a:ext cx="3282983" cy="413567"/>
            </a:xfrm>
            <a:custGeom>
              <a:rect b="b" l="l" r="r" t="t"/>
              <a:pathLst>
                <a:path extrusionOk="0" h="25852" w="28688">
                  <a:moveTo>
                    <a:pt x="1" y="0"/>
                  </a:moveTo>
                  <a:lnTo>
                    <a:pt x="1" y="25852"/>
                  </a:lnTo>
                  <a:lnTo>
                    <a:pt x="28688" y="25852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7"/>
            <p:cNvSpPr/>
            <p:nvPr/>
          </p:nvSpPr>
          <p:spPr>
            <a:xfrm>
              <a:off x="5595133" y="3874659"/>
              <a:ext cx="3219439" cy="413567"/>
            </a:xfrm>
            <a:custGeom>
              <a:rect b="b" l="l" r="r" t="t"/>
              <a:pathLst>
                <a:path extrusionOk="0" h="25852" w="28688">
                  <a:moveTo>
                    <a:pt x="1" y="0"/>
                  </a:moveTo>
                  <a:lnTo>
                    <a:pt x="1" y="25852"/>
                  </a:lnTo>
                  <a:lnTo>
                    <a:pt x="28688" y="25852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7"/>
            <p:cNvSpPr/>
            <p:nvPr/>
          </p:nvSpPr>
          <p:spPr>
            <a:xfrm>
              <a:off x="3611046" y="1115600"/>
              <a:ext cx="1983002" cy="3617499"/>
            </a:xfrm>
            <a:custGeom>
              <a:rect b="b" l="l" r="r" t="t"/>
              <a:pathLst>
                <a:path extrusionOk="0" h="226129" w="123957">
                  <a:moveTo>
                    <a:pt x="15345" y="0"/>
                  </a:moveTo>
                  <a:cubicBezTo>
                    <a:pt x="6872" y="0"/>
                    <a:pt x="1" y="6805"/>
                    <a:pt x="1" y="15245"/>
                  </a:cubicBezTo>
                  <a:lnTo>
                    <a:pt x="1" y="210885"/>
                  </a:lnTo>
                  <a:cubicBezTo>
                    <a:pt x="1" y="219291"/>
                    <a:pt x="6872" y="226129"/>
                    <a:pt x="15345" y="226129"/>
                  </a:cubicBezTo>
                  <a:lnTo>
                    <a:pt x="108612" y="226129"/>
                  </a:lnTo>
                  <a:cubicBezTo>
                    <a:pt x="117084" y="226129"/>
                    <a:pt x="123956" y="219291"/>
                    <a:pt x="123956" y="210885"/>
                  </a:cubicBezTo>
                  <a:lnTo>
                    <a:pt x="123956" y="15245"/>
                  </a:lnTo>
                  <a:cubicBezTo>
                    <a:pt x="123956" y="6805"/>
                    <a:pt x="117084" y="0"/>
                    <a:pt x="1086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7"/>
            <p:cNvSpPr/>
            <p:nvPr/>
          </p:nvSpPr>
          <p:spPr>
            <a:xfrm>
              <a:off x="4274391" y="1241012"/>
              <a:ext cx="656921" cy="40570"/>
            </a:xfrm>
            <a:custGeom>
              <a:rect b="b" l="l" r="r" t="t"/>
              <a:pathLst>
                <a:path extrusionOk="0" h="2536" w="41064">
                  <a:moveTo>
                    <a:pt x="768" y="0"/>
                  </a:moveTo>
                  <a:cubicBezTo>
                    <a:pt x="334" y="0"/>
                    <a:pt x="1" y="367"/>
                    <a:pt x="1" y="801"/>
                  </a:cubicBezTo>
                  <a:lnTo>
                    <a:pt x="1" y="1735"/>
                  </a:lnTo>
                  <a:cubicBezTo>
                    <a:pt x="1" y="2168"/>
                    <a:pt x="334" y="2535"/>
                    <a:pt x="768" y="2535"/>
                  </a:cubicBezTo>
                  <a:lnTo>
                    <a:pt x="40263" y="2535"/>
                  </a:lnTo>
                  <a:cubicBezTo>
                    <a:pt x="40697" y="2535"/>
                    <a:pt x="41063" y="2168"/>
                    <a:pt x="41063" y="1735"/>
                  </a:cubicBezTo>
                  <a:lnTo>
                    <a:pt x="41063" y="801"/>
                  </a:lnTo>
                  <a:cubicBezTo>
                    <a:pt x="41063" y="367"/>
                    <a:pt x="40697" y="0"/>
                    <a:pt x="40263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7"/>
            <p:cNvSpPr/>
            <p:nvPr/>
          </p:nvSpPr>
          <p:spPr>
            <a:xfrm>
              <a:off x="4192207" y="1243140"/>
              <a:ext cx="35770" cy="35770"/>
            </a:xfrm>
            <a:custGeom>
              <a:rect b="b" l="l" r="r" t="t"/>
              <a:pathLst>
                <a:path extrusionOk="0" h="2236" w="2236">
                  <a:moveTo>
                    <a:pt x="1102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02" y="2236"/>
                  </a:cubicBezTo>
                  <a:cubicBezTo>
                    <a:pt x="1735" y="2236"/>
                    <a:pt x="2236" y="1735"/>
                    <a:pt x="2236" y="1135"/>
                  </a:cubicBezTo>
                  <a:cubicBezTo>
                    <a:pt x="2236" y="501"/>
                    <a:pt x="1735" y="1"/>
                    <a:pt x="11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7"/>
            <p:cNvSpPr/>
            <p:nvPr/>
          </p:nvSpPr>
          <p:spPr>
            <a:xfrm>
              <a:off x="4991108" y="1220726"/>
              <a:ext cx="80067" cy="80595"/>
            </a:xfrm>
            <a:custGeom>
              <a:rect b="b" l="l" r="r" t="t"/>
              <a:pathLst>
                <a:path extrusionOk="0" h="5038" w="5005">
                  <a:moveTo>
                    <a:pt x="2502" y="1"/>
                  </a:moveTo>
                  <a:cubicBezTo>
                    <a:pt x="1101" y="1"/>
                    <a:pt x="0" y="1135"/>
                    <a:pt x="0" y="2536"/>
                  </a:cubicBezTo>
                  <a:cubicBezTo>
                    <a:pt x="0" y="3903"/>
                    <a:pt x="1101" y="5038"/>
                    <a:pt x="2502" y="5038"/>
                  </a:cubicBezTo>
                  <a:cubicBezTo>
                    <a:pt x="3870" y="5038"/>
                    <a:pt x="5004" y="3903"/>
                    <a:pt x="5004" y="2536"/>
                  </a:cubicBezTo>
                  <a:cubicBezTo>
                    <a:pt x="5004" y="1135"/>
                    <a:pt x="3870" y="1"/>
                    <a:pt x="2502" y="1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7"/>
            <p:cNvSpPr/>
            <p:nvPr/>
          </p:nvSpPr>
          <p:spPr>
            <a:xfrm>
              <a:off x="4455302" y="4376286"/>
              <a:ext cx="289251" cy="289251"/>
            </a:xfrm>
            <a:custGeom>
              <a:rect b="b" l="l" r="r" t="t"/>
              <a:pathLst>
                <a:path extrusionOk="0" h="18081" w="18081">
                  <a:moveTo>
                    <a:pt x="9041" y="1"/>
                  </a:moveTo>
                  <a:cubicBezTo>
                    <a:pt x="4037" y="1"/>
                    <a:pt x="1" y="4037"/>
                    <a:pt x="1" y="9041"/>
                  </a:cubicBezTo>
                  <a:cubicBezTo>
                    <a:pt x="1" y="14011"/>
                    <a:pt x="4037" y="18081"/>
                    <a:pt x="9041" y="18081"/>
                  </a:cubicBezTo>
                  <a:cubicBezTo>
                    <a:pt x="14011" y="18081"/>
                    <a:pt x="18080" y="14011"/>
                    <a:pt x="18080" y="9041"/>
                  </a:cubicBezTo>
                  <a:cubicBezTo>
                    <a:pt x="18080" y="4037"/>
                    <a:pt x="14044" y="1"/>
                    <a:pt x="9041" y="1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7"/>
            <p:cNvSpPr/>
            <p:nvPr/>
          </p:nvSpPr>
          <p:spPr>
            <a:xfrm>
              <a:off x="4455302" y="4376286"/>
              <a:ext cx="289251" cy="289251"/>
            </a:xfrm>
            <a:custGeom>
              <a:rect b="b" l="l" r="r" t="t"/>
              <a:pathLst>
                <a:path extrusionOk="0" h="18081" w="18081">
                  <a:moveTo>
                    <a:pt x="9041" y="1"/>
                  </a:moveTo>
                  <a:cubicBezTo>
                    <a:pt x="4037" y="1"/>
                    <a:pt x="1" y="4037"/>
                    <a:pt x="1" y="9041"/>
                  </a:cubicBezTo>
                  <a:cubicBezTo>
                    <a:pt x="1" y="14011"/>
                    <a:pt x="4037" y="18081"/>
                    <a:pt x="9041" y="18081"/>
                  </a:cubicBezTo>
                  <a:cubicBezTo>
                    <a:pt x="14011" y="18081"/>
                    <a:pt x="18080" y="14011"/>
                    <a:pt x="18080" y="9041"/>
                  </a:cubicBezTo>
                  <a:cubicBezTo>
                    <a:pt x="18080" y="4037"/>
                    <a:pt x="14044" y="1"/>
                    <a:pt x="90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7"/>
            <p:cNvSpPr/>
            <p:nvPr/>
          </p:nvSpPr>
          <p:spPr>
            <a:xfrm>
              <a:off x="4547629" y="4467014"/>
              <a:ext cx="104080" cy="107279"/>
            </a:xfrm>
            <a:custGeom>
              <a:rect b="b" l="l" r="r" t="t"/>
              <a:pathLst>
                <a:path extrusionOk="0" fill="none" h="6706" w="6506">
                  <a:moveTo>
                    <a:pt x="6505" y="6105"/>
                  </a:moveTo>
                  <a:cubicBezTo>
                    <a:pt x="6505" y="6439"/>
                    <a:pt x="6238" y="6705"/>
                    <a:pt x="5905" y="6705"/>
                  </a:cubicBezTo>
                  <a:lnTo>
                    <a:pt x="601" y="6705"/>
                  </a:lnTo>
                  <a:cubicBezTo>
                    <a:pt x="268" y="6705"/>
                    <a:pt x="1" y="6439"/>
                    <a:pt x="1" y="6105"/>
                  </a:cubicBezTo>
                  <a:lnTo>
                    <a:pt x="1" y="601"/>
                  </a:lnTo>
                  <a:cubicBezTo>
                    <a:pt x="1" y="267"/>
                    <a:pt x="268" y="1"/>
                    <a:pt x="601" y="1"/>
                  </a:cubicBezTo>
                  <a:lnTo>
                    <a:pt x="5905" y="1"/>
                  </a:lnTo>
                  <a:cubicBezTo>
                    <a:pt x="6238" y="1"/>
                    <a:pt x="6505" y="267"/>
                    <a:pt x="6505" y="601"/>
                  </a:cubicBezTo>
                  <a:lnTo>
                    <a:pt x="6505" y="6105"/>
                  </a:lnTo>
                  <a:close/>
                </a:path>
              </a:pathLst>
            </a:custGeom>
            <a:noFill/>
            <a:ln cap="flat" cmpd="sng" w="241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7"/>
            <p:cNvSpPr/>
            <p:nvPr/>
          </p:nvSpPr>
          <p:spPr>
            <a:xfrm>
              <a:off x="4455302" y="4376286"/>
              <a:ext cx="289251" cy="289251"/>
            </a:xfrm>
            <a:custGeom>
              <a:rect b="b" l="l" r="r" t="t"/>
              <a:pathLst>
                <a:path extrusionOk="0" h="18081" w="18081">
                  <a:moveTo>
                    <a:pt x="9041" y="1"/>
                  </a:moveTo>
                  <a:cubicBezTo>
                    <a:pt x="4037" y="1"/>
                    <a:pt x="1" y="4037"/>
                    <a:pt x="1" y="9041"/>
                  </a:cubicBezTo>
                  <a:cubicBezTo>
                    <a:pt x="1" y="14011"/>
                    <a:pt x="4037" y="18081"/>
                    <a:pt x="9041" y="18081"/>
                  </a:cubicBezTo>
                  <a:cubicBezTo>
                    <a:pt x="14011" y="18081"/>
                    <a:pt x="18080" y="14011"/>
                    <a:pt x="18080" y="9041"/>
                  </a:cubicBezTo>
                  <a:cubicBezTo>
                    <a:pt x="18080" y="4037"/>
                    <a:pt x="14044" y="1"/>
                    <a:pt x="9041" y="1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7"/>
            <p:cNvSpPr/>
            <p:nvPr/>
          </p:nvSpPr>
          <p:spPr>
            <a:xfrm>
              <a:off x="3714588" y="1385095"/>
              <a:ext cx="1782345" cy="2912041"/>
            </a:xfrm>
            <a:custGeom>
              <a:rect b="b" l="l" r="r" t="t"/>
              <a:pathLst>
                <a:path extrusionOk="0" h="182031" w="111414">
                  <a:moveTo>
                    <a:pt x="0" y="1"/>
                  </a:moveTo>
                  <a:lnTo>
                    <a:pt x="0" y="182031"/>
                  </a:lnTo>
                  <a:lnTo>
                    <a:pt x="111413" y="182031"/>
                  </a:lnTo>
                  <a:lnTo>
                    <a:pt x="111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7"/>
            <p:cNvSpPr/>
            <p:nvPr/>
          </p:nvSpPr>
          <p:spPr>
            <a:xfrm>
              <a:off x="3714588" y="1385095"/>
              <a:ext cx="1782345" cy="2912041"/>
            </a:xfrm>
            <a:custGeom>
              <a:rect b="b" l="l" r="r" t="t"/>
              <a:pathLst>
                <a:path extrusionOk="0" h="182031" w="111414">
                  <a:moveTo>
                    <a:pt x="0" y="1"/>
                  </a:moveTo>
                  <a:lnTo>
                    <a:pt x="0" y="182031"/>
                  </a:lnTo>
                  <a:lnTo>
                    <a:pt x="111413" y="182031"/>
                  </a:lnTo>
                  <a:lnTo>
                    <a:pt x="1114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7"/>
            <p:cNvSpPr/>
            <p:nvPr/>
          </p:nvSpPr>
          <p:spPr>
            <a:xfrm>
              <a:off x="3723659" y="1395238"/>
              <a:ext cx="1762061" cy="412512"/>
            </a:xfrm>
            <a:custGeom>
              <a:rect b="b" l="l" r="r" t="t"/>
              <a:pathLst>
                <a:path extrusionOk="0" h="25786" w="110146">
                  <a:moveTo>
                    <a:pt x="0" y="0"/>
                  </a:moveTo>
                  <a:lnTo>
                    <a:pt x="0" y="25786"/>
                  </a:lnTo>
                  <a:lnTo>
                    <a:pt x="110146" y="25786"/>
                  </a:lnTo>
                  <a:lnTo>
                    <a:pt x="110146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7"/>
            <p:cNvSpPr/>
            <p:nvPr/>
          </p:nvSpPr>
          <p:spPr>
            <a:xfrm>
              <a:off x="3723659" y="1807759"/>
              <a:ext cx="1762061" cy="413039"/>
            </a:xfrm>
            <a:custGeom>
              <a:rect b="b" l="l" r="r" t="t"/>
              <a:pathLst>
                <a:path extrusionOk="0" h="25819" w="110146">
                  <a:moveTo>
                    <a:pt x="0" y="1"/>
                  </a:moveTo>
                  <a:lnTo>
                    <a:pt x="0" y="25819"/>
                  </a:lnTo>
                  <a:lnTo>
                    <a:pt x="110146" y="25819"/>
                  </a:lnTo>
                  <a:lnTo>
                    <a:pt x="110146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7"/>
            <p:cNvSpPr/>
            <p:nvPr/>
          </p:nvSpPr>
          <p:spPr>
            <a:xfrm>
              <a:off x="3723659" y="2220280"/>
              <a:ext cx="1762061" cy="413055"/>
            </a:xfrm>
            <a:custGeom>
              <a:rect b="b" l="l" r="r" t="t"/>
              <a:pathLst>
                <a:path extrusionOk="0" h="25820" w="110146">
                  <a:moveTo>
                    <a:pt x="0" y="1"/>
                  </a:moveTo>
                  <a:lnTo>
                    <a:pt x="0" y="25819"/>
                  </a:lnTo>
                  <a:lnTo>
                    <a:pt x="110146" y="25819"/>
                  </a:lnTo>
                  <a:lnTo>
                    <a:pt x="11014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7"/>
            <p:cNvSpPr/>
            <p:nvPr/>
          </p:nvSpPr>
          <p:spPr>
            <a:xfrm>
              <a:off x="3723659" y="2633346"/>
              <a:ext cx="1762061" cy="412512"/>
            </a:xfrm>
            <a:custGeom>
              <a:rect b="b" l="l" r="r" t="t"/>
              <a:pathLst>
                <a:path extrusionOk="0" h="25786" w="110146">
                  <a:moveTo>
                    <a:pt x="0" y="0"/>
                  </a:moveTo>
                  <a:lnTo>
                    <a:pt x="0" y="25785"/>
                  </a:lnTo>
                  <a:lnTo>
                    <a:pt x="110146" y="25785"/>
                  </a:lnTo>
                  <a:lnTo>
                    <a:pt x="11014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7"/>
            <p:cNvSpPr/>
            <p:nvPr/>
          </p:nvSpPr>
          <p:spPr>
            <a:xfrm>
              <a:off x="3723659" y="3045867"/>
              <a:ext cx="1762061" cy="412512"/>
            </a:xfrm>
            <a:custGeom>
              <a:rect b="b" l="l" r="r" t="t"/>
              <a:pathLst>
                <a:path extrusionOk="0" h="25786" w="110146">
                  <a:moveTo>
                    <a:pt x="0" y="0"/>
                  </a:moveTo>
                  <a:lnTo>
                    <a:pt x="0" y="25785"/>
                  </a:lnTo>
                  <a:lnTo>
                    <a:pt x="110146" y="25785"/>
                  </a:lnTo>
                  <a:lnTo>
                    <a:pt x="110146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7"/>
            <p:cNvSpPr/>
            <p:nvPr/>
          </p:nvSpPr>
          <p:spPr>
            <a:xfrm>
              <a:off x="3723659" y="3458388"/>
              <a:ext cx="1762061" cy="413039"/>
            </a:xfrm>
            <a:custGeom>
              <a:rect b="b" l="l" r="r" t="t"/>
              <a:pathLst>
                <a:path extrusionOk="0" h="25819" w="110146">
                  <a:moveTo>
                    <a:pt x="0" y="0"/>
                  </a:moveTo>
                  <a:lnTo>
                    <a:pt x="0" y="25819"/>
                  </a:lnTo>
                  <a:lnTo>
                    <a:pt x="110146" y="25819"/>
                  </a:lnTo>
                  <a:lnTo>
                    <a:pt x="110146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7"/>
            <p:cNvSpPr/>
            <p:nvPr/>
          </p:nvSpPr>
          <p:spPr>
            <a:xfrm>
              <a:off x="3723659" y="3870910"/>
              <a:ext cx="1762061" cy="413039"/>
            </a:xfrm>
            <a:custGeom>
              <a:rect b="b" l="l" r="r" t="t"/>
              <a:pathLst>
                <a:path extrusionOk="0" h="25819" w="110146">
                  <a:moveTo>
                    <a:pt x="0" y="1"/>
                  </a:moveTo>
                  <a:lnTo>
                    <a:pt x="0" y="25819"/>
                  </a:lnTo>
                  <a:lnTo>
                    <a:pt x="110146" y="25819"/>
                  </a:lnTo>
                  <a:lnTo>
                    <a:pt x="110146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7" name="Google Shape;1127;p27"/>
          <p:cNvSpPr/>
          <p:nvPr/>
        </p:nvSpPr>
        <p:spPr>
          <a:xfrm>
            <a:off x="3317349" y="2904153"/>
            <a:ext cx="246363" cy="197971"/>
          </a:xfrm>
          <a:custGeom>
            <a:rect b="b" l="l" r="r" t="t"/>
            <a:pathLst>
              <a:path extrusionOk="0" h="12760" w="15879">
                <a:moveTo>
                  <a:pt x="12773" y="1050"/>
                </a:moveTo>
                <a:cubicBezTo>
                  <a:pt x="13341" y="1050"/>
                  <a:pt x="14333" y="1587"/>
                  <a:pt x="14477" y="4817"/>
                </a:cubicBezTo>
                <a:cubicBezTo>
                  <a:pt x="14615" y="7849"/>
                  <a:pt x="13568" y="8763"/>
                  <a:pt x="12711" y="8763"/>
                </a:cubicBezTo>
                <a:cubicBezTo>
                  <a:pt x="12531" y="8763"/>
                  <a:pt x="12359" y="8722"/>
                  <a:pt x="12209" y="8653"/>
                </a:cubicBezTo>
                <a:cubicBezTo>
                  <a:pt x="11008" y="8086"/>
                  <a:pt x="11108" y="6351"/>
                  <a:pt x="11108" y="6351"/>
                </a:cubicBezTo>
                <a:cubicBezTo>
                  <a:pt x="11408" y="6318"/>
                  <a:pt x="12943" y="6118"/>
                  <a:pt x="12776" y="4750"/>
                </a:cubicBezTo>
                <a:cubicBezTo>
                  <a:pt x="12691" y="3926"/>
                  <a:pt x="12121" y="3586"/>
                  <a:pt x="11438" y="3586"/>
                </a:cubicBezTo>
                <a:cubicBezTo>
                  <a:pt x="11320" y="3586"/>
                  <a:pt x="11198" y="3596"/>
                  <a:pt x="11075" y="3616"/>
                </a:cubicBezTo>
                <a:cubicBezTo>
                  <a:pt x="11141" y="2282"/>
                  <a:pt x="11842" y="1281"/>
                  <a:pt x="12542" y="1081"/>
                </a:cubicBezTo>
                <a:cubicBezTo>
                  <a:pt x="12606" y="1063"/>
                  <a:pt x="12684" y="1050"/>
                  <a:pt x="12773" y="1050"/>
                </a:cubicBezTo>
                <a:close/>
                <a:moveTo>
                  <a:pt x="12558" y="0"/>
                </a:moveTo>
                <a:cubicBezTo>
                  <a:pt x="11811" y="0"/>
                  <a:pt x="11115" y="458"/>
                  <a:pt x="10908" y="947"/>
                </a:cubicBezTo>
                <a:cubicBezTo>
                  <a:pt x="8681" y="1885"/>
                  <a:pt x="5142" y="2128"/>
                  <a:pt x="3342" y="2128"/>
                </a:cubicBezTo>
                <a:cubicBezTo>
                  <a:pt x="3093" y="2128"/>
                  <a:pt x="2877" y="2123"/>
                  <a:pt x="2702" y="2115"/>
                </a:cubicBezTo>
                <a:cubicBezTo>
                  <a:pt x="2661" y="2113"/>
                  <a:pt x="2620" y="2112"/>
                  <a:pt x="2580" y="2112"/>
                </a:cubicBezTo>
                <a:cubicBezTo>
                  <a:pt x="743" y="2112"/>
                  <a:pt x="200" y="4316"/>
                  <a:pt x="200" y="4316"/>
                </a:cubicBezTo>
                <a:cubicBezTo>
                  <a:pt x="200" y="4316"/>
                  <a:pt x="0" y="5084"/>
                  <a:pt x="334" y="6018"/>
                </a:cubicBezTo>
                <a:cubicBezTo>
                  <a:pt x="1101" y="7652"/>
                  <a:pt x="3036" y="7685"/>
                  <a:pt x="3036" y="7685"/>
                </a:cubicBezTo>
                <a:lnTo>
                  <a:pt x="4603" y="7886"/>
                </a:lnTo>
                <a:cubicBezTo>
                  <a:pt x="4603" y="7886"/>
                  <a:pt x="4803" y="8753"/>
                  <a:pt x="4937" y="9587"/>
                </a:cubicBezTo>
                <a:lnTo>
                  <a:pt x="5371" y="11722"/>
                </a:lnTo>
                <a:cubicBezTo>
                  <a:pt x="5371" y="11722"/>
                  <a:pt x="5507" y="12759"/>
                  <a:pt x="6595" y="12759"/>
                </a:cubicBezTo>
                <a:cubicBezTo>
                  <a:pt x="6710" y="12759"/>
                  <a:pt x="6835" y="12748"/>
                  <a:pt x="6972" y="12722"/>
                </a:cubicBezTo>
                <a:cubicBezTo>
                  <a:pt x="9107" y="12356"/>
                  <a:pt x="8539" y="11121"/>
                  <a:pt x="8539" y="11121"/>
                </a:cubicBezTo>
                <a:lnTo>
                  <a:pt x="7739" y="7819"/>
                </a:lnTo>
                <a:cubicBezTo>
                  <a:pt x="7739" y="7819"/>
                  <a:pt x="7748" y="7819"/>
                  <a:pt x="7765" y="7819"/>
                </a:cubicBezTo>
                <a:cubicBezTo>
                  <a:pt x="7977" y="7819"/>
                  <a:pt x="9445" y="7847"/>
                  <a:pt x="10341" y="8619"/>
                </a:cubicBezTo>
                <a:cubicBezTo>
                  <a:pt x="10795" y="9008"/>
                  <a:pt x="11563" y="9555"/>
                  <a:pt x="12800" y="9555"/>
                </a:cubicBezTo>
                <a:cubicBezTo>
                  <a:pt x="12836" y="9555"/>
                  <a:pt x="12872" y="9554"/>
                  <a:pt x="12909" y="9553"/>
                </a:cubicBezTo>
                <a:cubicBezTo>
                  <a:pt x="15878" y="9453"/>
                  <a:pt x="15211" y="2749"/>
                  <a:pt x="14177" y="1014"/>
                </a:cubicBezTo>
                <a:cubicBezTo>
                  <a:pt x="13741" y="273"/>
                  <a:pt x="13134" y="0"/>
                  <a:pt x="125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8" name="Google Shape;1128;p27"/>
          <p:cNvGrpSpPr/>
          <p:nvPr/>
        </p:nvGrpSpPr>
        <p:grpSpPr>
          <a:xfrm>
            <a:off x="5642805" y="1722633"/>
            <a:ext cx="243796" cy="155284"/>
            <a:chOff x="-813275" y="1521178"/>
            <a:chExt cx="251362" cy="160103"/>
          </a:xfrm>
        </p:grpSpPr>
        <p:sp>
          <p:nvSpPr>
            <p:cNvPr id="1129" name="Google Shape;1129;p27"/>
            <p:cNvSpPr/>
            <p:nvPr/>
          </p:nvSpPr>
          <p:spPr>
            <a:xfrm>
              <a:off x="-813275" y="1521178"/>
              <a:ext cx="164374" cy="160103"/>
            </a:xfrm>
            <a:custGeom>
              <a:rect b="b" l="l" r="r" t="t"/>
              <a:pathLst>
                <a:path extrusionOk="0" h="10008" w="10275">
                  <a:moveTo>
                    <a:pt x="5237" y="1"/>
                  </a:moveTo>
                  <a:cubicBezTo>
                    <a:pt x="3603" y="1"/>
                    <a:pt x="2569" y="1168"/>
                    <a:pt x="2569" y="3136"/>
                  </a:cubicBezTo>
                  <a:cubicBezTo>
                    <a:pt x="2569" y="5305"/>
                    <a:pt x="3869" y="5905"/>
                    <a:pt x="3869" y="5905"/>
                  </a:cubicBezTo>
                  <a:cubicBezTo>
                    <a:pt x="3869" y="7373"/>
                    <a:pt x="2569" y="7806"/>
                    <a:pt x="1268" y="8207"/>
                  </a:cubicBezTo>
                  <a:cubicBezTo>
                    <a:pt x="0" y="8607"/>
                    <a:pt x="500" y="9975"/>
                    <a:pt x="500" y="9975"/>
                  </a:cubicBezTo>
                  <a:lnTo>
                    <a:pt x="500" y="10008"/>
                  </a:lnTo>
                  <a:lnTo>
                    <a:pt x="10274" y="10008"/>
                  </a:lnTo>
                  <a:cubicBezTo>
                    <a:pt x="10274" y="9041"/>
                    <a:pt x="10241" y="8173"/>
                    <a:pt x="9340" y="8073"/>
                  </a:cubicBezTo>
                  <a:cubicBezTo>
                    <a:pt x="6405" y="7640"/>
                    <a:pt x="6638" y="6339"/>
                    <a:pt x="6571" y="5972"/>
                  </a:cubicBezTo>
                  <a:cubicBezTo>
                    <a:pt x="7505" y="5471"/>
                    <a:pt x="7839" y="3403"/>
                    <a:pt x="7839" y="3403"/>
                  </a:cubicBezTo>
                  <a:cubicBezTo>
                    <a:pt x="7839" y="1235"/>
                    <a:pt x="6905" y="1"/>
                    <a:pt x="52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7"/>
            <p:cNvSpPr/>
            <p:nvPr/>
          </p:nvSpPr>
          <p:spPr>
            <a:xfrm>
              <a:off x="-668121" y="1542536"/>
              <a:ext cx="106207" cy="137690"/>
            </a:xfrm>
            <a:custGeom>
              <a:rect b="b" l="l" r="r" t="t"/>
              <a:pathLst>
                <a:path extrusionOk="0" h="8607" w="6639">
                  <a:moveTo>
                    <a:pt x="2302" y="0"/>
                  </a:moveTo>
                  <a:cubicBezTo>
                    <a:pt x="901" y="0"/>
                    <a:pt x="0" y="1001"/>
                    <a:pt x="0" y="2702"/>
                  </a:cubicBezTo>
                  <a:cubicBezTo>
                    <a:pt x="0" y="4603"/>
                    <a:pt x="1134" y="5104"/>
                    <a:pt x="1134" y="5104"/>
                  </a:cubicBezTo>
                  <a:cubicBezTo>
                    <a:pt x="1134" y="5671"/>
                    <a:pt x="901" y="6004"/>
                    <a:pt x="667" y="6138"/>
                  </a:cubicBezTo>
                  <a:cubicBezTo>
                    <a:pt x="667" y="6138"/>
                    <a:pt x="1635" y="6371"/>
                    <a:pt x="1868" y="7205"/>
                  </a:cubicBezTo>
                  <a:cubicBezTo>
                    <a:pt x="2035" y="7806"/>
                    <a:pt x="1968" y="8606"/>
                    <a:pt x="1968" y="8606"/>
                  </a:cubicBezTo>
                  <a:lnTo>
                    <a:pt x="6638" y="8606"/>
                  </a:lnTo>
                  <a:cubicBezTo>
                    <a:pt x="6638" y="7806"/>
                    <a:pt x="6605" y="7038"/>
                    <a:pt x="5838" y="6972"/>
                  </a:cubicBezTo>
                  <a:cubicBezTo>
                    <a:pt x="3303" y="6571"/>
                    <a:pt x="3503" y="5471"/>
                    <a:pt x="3469" y="5170"/>
                  </a:cubicBezTo>
                  <a:cubicBezTo>
                    <a:pt x="4237" y="4737"/>
                    <a:pt x="4537" y="2936"/>
                    <a:pt x="4537" y="2936"/>
                  </a:cubicBezTo>
                  <a:cubicBezTo>
                    <a:pt x="4537" y="1101"/>
                    <a:pt x="3736" y="0"/>
                    <a:pt x="2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27"/>
          <p:cNvGrpSpPr/>
          <p:nvPr/>
        </p:nvGrpSpPr>
        <p:grpSpPr>
          <a:xfrm>
            <a:off x="5659874" y="3312189"/>
            <a:ext cx="215855" cy="176007"/>
            <a:chOff x="-795677" y="3160064"/>
            <a:chExt cx="222554" cy="181469"/>
          </a:xfrm>
        </p:grpSpPr>
        <p:sp>
          <p:nvSpPr>
            <p:cNvPr id="1132" name="Google Shape;1132;p27"/>
            <p:cNvSpPr/>
            <p:nvPr/>
          </p:nvSpPr>
          <p:spPr>
            <a:xfrm>
              <a:off x="-795677" y="3179279"/>
              <a:ext cx="194258" cy="101408"/>
            </a:xfrm>
            <a:custGeom>
              <a:rect b="b" l="l" r="r" t="t"/>
              <a:pathLst>
                <a:path extrusionOk="0" h="6339" w="12143">
                  <a:moveTo>
                    <a:pt x="11542" y="601"/>
                  </a:moveTo>
                  <a:lnTo>
                    <a:pt x="10909" y="5805"/>
                  </a:lnTo>
                  <a:lnTo>
                    <a:pt x="1902" y="5805"/>
                  </a:lnTo>
                  <a:lnTo>
                    <a:pt x="635" y="2002"/>
                  </a:lnTo>
                  <a:lnTo>
                    <a:pt x="11542" y="601"/>
                  </a:lnTo>
                  <a:close/>
                  <a:moveTo>
                    <a:pt x="11809" y="1"/>
                  </a:moveTo>
                  <a:lnTo>
                    <a:pt x="234" y="1502"/>
                  </a:lnTo>
                  <a:cubicBezTo>
                    <a:pt x="168" y="1502"/>
                    <a:pt x="101" y="1535"/>
                    <a:pt x="34" y="1635"/>
                  </a:cubicBezTo>
                  <a:cubicBezTo>
                    <a:pt x="1" y="1702"/>
                    <a:pt x="1" y="1769"/>
                    <a:pt x="34" y="1869"/>
                  </a:cubicBezTo>
                  <a:lnTo>
                    <a:pt x="1435" y="6138"/>
                  </a:lnTo>
                  <a:cubicBezTo>
                    <a:pt x="1469" y="6272"/>
                    <a:pt x="1569" y="6339"/>
                    <a:pt x="1702" y="6339"/>
                  </a:cubicBezTo>
                  <a:lnTo>
                    <a:pt x="11142" y="6339"/>
                  </a:lnTo>
                  <a:cubicBezTo>
                    <a:pt x="11276" y="6339"/>
                    <a:pt x="11409" y="6238"/>
                    <a:pt x="11409" y="6105"/>
                  </a:cubicBezTo>
                  <a:lnTo>
                    <a:pt x="12109" y="301"/>
                  </a:lnTo>
                  <a:cubicBezTo>
                    <a:pt x="12143" y="234"/>
                    <a:pt x="12109" y="134"/>
                    <a:pt x="12043" y="101"/>
                  </a:cubicBezTo>
                  <a:cubicBezTo>
                    <a:pt x="11976" y="34"/>
                    <a:pt x="11909" y="1"/>
                    <a:pt x="11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7"/>
            <p:cNvSpPr/>
            <p:nvPr/>
          </p:nvSpPr>
          <p:spPr>
            <a:xfrm>
              <a:off x="-609422" y="3168608"/>
              <a:ext cx="21901" cy="17629"/>
            </a:xfrm>
            <a:custGeom>
              <a:rect b="b" l="l" r="r" t="t"/>
              <a:pathLst>
                <a:path extrusionOk="0" h="1102" w="1369">
                  <a:moveTo>
                    <a:pt x="1268" y="1"/>
                  </a:moveTo>
                  <a:cubicBezTo>
                    <a:pt x="434" y="167"/>
                    <a:pt x="0" y="768"/>
                    <a:pt x="0" y="801"/>
                  </a:cubicBezTo>
                  <a:lnTo>
                    <a:pt x="434" y="1101"/>
                  </a:lnTo>
                  <a:cubicBezTo>
                    <a:pt x="434" y="1101"/>
                    <a:pt x="768" y="634"/>
                    <a:pt x="1368" y="534"/>
                  </a:cubicBezTo>
                  <a:lnTo>
                    <a:pt x="1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7"/>
            <p:cNvSpPr/>
            <p:nvPr/>
          </p:nvSpPr>
          <p:spPr>
            <a:xfrm>
              <a:off x="-596607" y="3160064"/>
              <a:ext cx="23484" cy="23500"/>
            </a:xfrm>
            <a:custGeom>
              <a:rect b="b" l="l" r="r" t="t"/>
              <a:pathLst>
                <a:path extrusionOk="0" h="1469" w="1468">
                  <a:moveTo>
                    <a:pt x="734" y="1"/>
                  </a:moveTo>
                  <a:cubicBezTo>
                    <a:pt x="334" y="1"/>
                    <a:pt x="0" y="334"/>
                    <a:pt x="0" y="735"/>
                  </a:cubicBezTo>
                  <a:cubicBezTo>
                    <a:pt x="0" y="1135"/>
                    <a:pt x="334" y="1469"/>
                    <a:pt x="734" y="1469"/>
                  </a:cubicBezTo>
                  <a:cubicBezTo>
                    <a:pt x="1134" y="1469"/>
                    <a:pt x="1468" y="1135"/>
                    <a:pt x="1468" y="735"/>
                  </a:cubicBezTo>
                  <a:cubicBezTo>
                    <a:pt x="1468" y="334"/>
                    <a:pt x="1134" y="1"/>
                    <a:pt x="7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7"/>
            <p:cNvSpPr/>
            <p:nvPr/>
          </p:nvSpPr>
          <p:spPr>
            <a:xfrm>
              <a:off x="-795133" y="3272006"/>
              <a:ext cx="192658" cy="41242"/>
            </a:xfrm>
            <a:custGeom>
              <a:rect b="b" l="l" r="r" t="t"/>
              <a:pathLst>
                <a:path extrusionOk="0" h="2578" w="12043">
                  <a:moveTo>
                    <a:pt x="11079" y="0"/>
                  </a:moveTo>
                  <a:cubicBezTo>
                    <a:pt x="11055" y="0"/>
                    <a:pt x="11031" y="3"/>
                    <a:pt x="11008" y="9"/>
                  </a:cubicBezTo>
                  <a:cubicBezTo>
                    <a:pt x="10875" y="76"/>
                    <a:pt x="10808" y="242"/>
                    <a:pt x="10875" y="376"/>
                  </a:cubicBezTo>
                  <a:lnTo>
                    <a:pt x="11342" y="1543"/>
                  </a:lnTo>
                  <a:lnTo>
                    <a:pt x="1568" y="1543"/>
                  </a:lnTo>
                  <a:cubicBezTo>
                    <a:pt x="1535" y="1543"/>
                    <a:pt x="701" y="1543"/>
                    <a:pt x="134" y="2110"/>
                  </a:cubicBezTo>
                  <a:cubicBezTo>
                    <a:pt x="0" y="2210"/>
                    <a:pt x="0" y="2411"/>
                    <a:pt x="134" y="2511"/>
                  </a:cubicBezTo>
                  <a:cubicBezTo>
                    <a:pt x="167" y="2544"/>
                    <a:pt x="234" y="2577"/>
                    <a:pt x="300" y="2577"/>
                  </a:cubicBezTo>
                  <a:cubicBezTo>
                    <a:pt x="367" y="2577"/>
                    <a:pt x="467" y="2544"/>
                    <a:pt x="501" y="2511"/>
                  </a:cubicBezTo>
                  <a:cubicBezTo>
                    <a:pt x="901" y="2077"/>
                    <a:pt x="1568" y="2077"/>
                    <a:pt x="1568" y="2077"/>
                  </a:cubicBezTo>
                  <a:lnTo>
                    <a:pt x="11742" y="2077"/>
                  </a:lnTo>
                  <a:cubicBezTo>
                    <a:pt x="11842" y="2077"/>
                    <a:pt x="11909" y="2044"/>
                    <a:pt x="11975" y="1944"/>
                  </a:cubicBezTo>
                  <a:cubicBezTo>
                    <a:pt x="12009" y="1877"/>
                    <a:pt x="12042" y="1777"/>
                    <a:pt x="12009" y="1710"/>
                  </a:cubicBezTo>
                  <a:lnTo>
                    <a:pt x="11375" y="176"/>
                  </a:lnTo>
                  <a:cubicBezTo>
                    <a:pt x="11320" y="65"/>
                    <a:pt x="11196" y="0"/>
                    <a:pt x="11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7"/>
            <p:cNvSpPr/>
            <p:nvPr/>
          </p:nvSpPr>
          <p:spPr>
            <a:xfrm>
              <a:off x="-635580" y="3313762"/>
              <a:ext cx="27772" cy="27772"/>
            </a:xfrm>
            <a:custGeom>
              <a:rect b="b" l="l" r="r" t="t"/>
              <a:pathLst>
                <a:path extrusionOk="0" h="1736" w="1736">
                  <a:moveTo>
                    <a:pt x="868" y="1"/>
                  </a:moveTo>
                  <a:cubicBezTo>
                    <a:pt x="368" y="1"/>
                    <a:pt x="1" y="368"/>
                    <a:pt x="1" y="868"/>
                  </a:cubicBezTo>
                  <a:cubicBezTo>
                    <a:pt x="1" y="1335"/>
                    <a:pt x="368" y="1735"/>
                    <a:pt x="868" y="1735"/>
                  </a:cubicBezTo>
                  <a:cubicBezTo>
                    <a:pt x="1335" y="1735"/>
                    <a:pt x="1736" y="1335"/>
                    <a:pt x="1736" y="868"/>
                  </a:cubicBezTo>
                  <a:cubicBezTo>
                    <a:pt x="1736" y="368"/>
                    <a:pt x="1335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7"/>
            <p:cNvSpPr/>
            <p:nvPr/>
          </p:nvSpPr>
          <p:spPr>
            <a:xfrm>
              <a:off x="-771663" y="3313762"/>
              <a:ext cx="27772" cy="27772"/>
            </a:xfrm>
            <a:custGeom>
              <a:rect b="b" l="l" r="r" t="t"/>
              <a:pathLst>
                <a:path extrusionOk="0" h="1736" w="1736">
                  <a:moveTo>
                    <a:pt x="868" y="1"/>
                  </a:moveTo>
                  <a:cubicBezTo>
                    <a:pt x="401" y="1"/>
                    <a:pt x="1" y="368"/>
                    <a:pt x="1" y="868"/>
                  </a:cubicBezTo>
                  <a:cubicBezTo>
                    <a:pt x="1" y="1335"/>
                    <a:pt x="401" y="1735"/>
                    <a:pt x="868" y="1735"/>
                  </a:cubicBezTo>
                  <a:cubicBezTo>
                    <a:pt x="1369" y="1735"/>
                    <a:pt x="1735" y="1335"/>
                    <a:pt x="1735" y="868"/>
                  </a:cubicBezTo>
                  <a:cubicBezTo>
                    <a:pt x="1735" y="368"/>
                    <a:pt x="1369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7"/>
            <p:cNvSpPr/>
            <p:nvPr/>
          </p:nvSpPr>
          <p:spPr>
            <a:xfrm>
              <a:off x="-784462" y="3204364"/>
              <a:ext cx="178244" cy="24028"/>
            </a:xfrm>
            <a:custGeom>
              <a:rect b="b" l="l" r="r" t="t"/>
              <a:pathLst>
                <a:path extrusionOk="0" h="1502" w="11142">
                  <a:moveTo>
                    <a:pt x="11108" y="0"/>
                  </a:moveTo>
                  <a:lnTo>
                    <a:pt x="0" y="1235"/>
                  </a:lnTo>
                  <a:lnTo>
                    <a:pt x="0" y="1502"/>
                  </a:lnTo>
                  <a:lnTo>
                    <a:pt x="11142" y="267"/>
                  </a:lnTo>
                  <a:lnTo>
                    <a:pt x="11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7"/>
            <p:cNvSpPr/>
            <p:nvPr/>
          </p:nvSpPr>
          <p:spPr>
            <a:xfrm>
              <a:off x="-777534" y="3228378"/>
              <a:ext cx="169717" cy="16029"/>
            </a:xfrm>
            <a:custGeom>
              <a:rect b="b" l="l" r="r" t="t"/>
              <a:pathLst>
                <a:path extrusionOk="0" h="1002" w="10609">
                  <a:moveTo>
                    <a:pt x="10609" y="1"/>
                  </a:moveTo>
                  <a:lnTo>
                    <a:pt x="1" y="734"/>
                  </a:lnTo>
                  <a:lnTo>
                    <a:pt x="1" y="1001"/>
                  </a:lnTo>
                  <a:lnTo>
                    <a:pt x="10609" y="301"/>
                  </a:lnTo>
                  <a:lnTo>
                    <a:pt x="106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7"/>
            <p:cNvSpPr/>
            <p:nvPr/>
          </p:nvSpPr>
          <p:spPr>
            <a:xfrm>
              <a:off x="-775919" y="3205436"/>
              <a:ext cx="25628" cy="72053"/>
            </a:xfrm>
            <a:custGeom>
              <a:rect b="b" l="l" r="r" t="t"/>
              <a:pathLst>
                <a:path extrusionOk="0" h="4504" w="1602">
                  <a:moveTo>
                    <a:pt x="267" y="0"/>
                  </a:moveTo>
                  <a:lnTo>
                    <a:pt x="0" y="67"/>
                  </a:lnTo>
                  <a:lnTo>
                    <a:pt x="1334" y="4503"/>
                  </a:lnTo>
                  <a:lnTo>
                    <a:pt x="1601" y="4437"/>
                  </a:lnTo>
                  <a:lnTo>
                    <a:pt x="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7"/>
            <p:cNvSpPr/>
            <p:nvPr/>
          </p:nvSpPr>
          <p:spPr>
            <a:xfrm>
              <a:off x="-757776" y="3203292"/>
              <a:ext cx="21885" cy="74196"/>
            </a:xfrm>
            <a:custGeom>
              <a:rect b="b" l="l" r="r" t="t"/>
              <a:pathLst>
                <a:path extrusionOk="0" h="4638" w="1368">
                  <a:moveTo>
                    <a:pt x="234" y="1"/>
                  </a:moveTo>
                  <a:lnTo>
                    <a:pt x="0" y="67"/>
                  </a:lnTo>
                  <a:lnTo>
                    <a:pt x="1101" y="4637"/>
                  </a:lnTo>
                  <a:lnTo>
                    <a:pt x="1368" y="457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7"/>
            <p:cNvSpPr/>
            <p:nvPr/>
          </p:nvSpPr>
          <p:spPr>
            <a:xfrm>
              <a:off x="-739106" y="3200093"/>
              <a:ext cx="18701" cy="76324"/>
            </a:xfrm>
            <a:custGeom>
              <a:rect b="b" l="l" r="r" t="t"/>
              <a:pathLst>
                <a:path extrusionOk="0" h="4771" w="1169">
                  <a:moveTo>
                    <a:pt x="268" y="1"/>
                  </a:moveTo>
                  <a:lnTo>
                    <a:pt x="1" y="67"/>
                  </a:lnTo>
                  <a:lnTo>
                    <a:pt x="901" y="4771"/>
                  </a:lnTo>
                  <a:lnTo>
                    <a:pt x="11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7"/>
            <p:cNvSpPr/>
            <p:nvPr/>
          </p:nvSpPr>
          <p:spPr>
            <a:xfrm>
              <a:off x="-720420" y="3197421"/>
              <a:ext cx="14958" cy="77924"/>
            </a:xfrm>
            <a:custGeom>
              <a:rect b="b" l="l" r="r" t="t"/>
              <a:pathLst>
                <a:path extrusionOk="0" h="4871" w="935">
                  <a:moveTo>
                    <a:pt x="267" y="1"/>
                  </a:moveTo>
                  <a:lnTo>
                    <a:pt x="0" y="34"/>
                  </a:lnTo>
                  <a:lnTo>
                    <a:pt x="667" y="4871"/>
                  </a:lnTo>
                  <a:lnTo>
                    <a:pt x="934" y="4838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-702277" y="3195821"/>
              <a:ext cx="12286" cy="79524"/>
            </a:xfrm>
            <a:custGeom>
              <a:rect b="b" l="l" r="r" t="t"/>
              <a:pathLst>
                <a:path extrusionOk="0" h="4971" w="768">
                  <a:moveTo>
                    <a:pt x="267" y="1"/>
                  </a:moveTo>
                  <a:lnTo>
                    <a:pt x="0" y="34"/>
                  </a:lnTo>
                  <a:lnTo>
                    <a:pt x="501" y="4971"/>
                  </a:lnTo>
                  <a:lnTo>
                    <a:pt x="768" y="4938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7"/>
            <p:cNvSpPr/>
            <p:nvPr/>
          </p:nvSpPr>
          <p:spPr>
            <a:xfrm>
              <a:off x="-682535" y="3192621"/>
              <a:ext cx="8559" cy="81667"/>
            </a:xfrm>
            <a:custGeom>
              <a:rect b="b" l="l" r="r" t="t"/>
              <a:pathLst>
                <a:path extrusionOk="0" h="5105" w="535">
                  <a:moveTo>
                    <a:pt x="1" y="1"/>
                  </a:moveTo>
                  <a:lnTo>
                    <a:pt x="267" y="5104"/>
                  </a:lnTo>
                  <a:lnTo>
                    <a:pt x="534" y="51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7"/>
            <p:cNvSpPr/>
            <p:nvPr/>
          </p:nvSpPr>
          <p:spPr>
            <a:xfrm>
              <a:off x="-664921" y="3191022"/>
              <a:ext cx="4815" cy="83795"/>
            </a:xfrm>
            <a:custGeom>
              <a:rect b="b" l="l" r="r" t="t"/>
              <a:pathLst>
                <a:path extrusionOk="0" h="5238" w="301">
                  <a:moveTo>
                    <a:pt x="0" y="1"/>
                  </a:moveTo>
                  <a:lnTo>
                    <a:pt x="34" y="5238"/>
                  </a:lnTo>
                  <a:lnTo>
                    <a:pt x="301" y="5238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-648907" y="3188894"/>
              <a:ext cx="6943" cy="85395"/>
            </a:xfrm>
            <a:custGeom>
              <a:rect b="b" l="l" r="r" t="t"/>
              <a:pathLst>
                <a:path extrusionOk="0" h="5338" w="434">
                  <a:moveTo>
                    <a:pt x="133" y="0"/>
                  </a:moveTo>
                  <a:lnTo>
                    <a:pt x="0" y="5337"/>
                  </a:lnTo>
                  <a:lnTo>
                    <a:pt x="267" y="533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7"/>
            <p:cNvSpPr/>
            <p:nvPr/>
          </p:nvSpPr>
          <p:spPr>
            <a:xfrm>
              <a:off x="-634508" y="3185678"/>
              <a:ext cx="10158" cy="88066"/>
            </a:xfrm>
            <a:custGeom>
              <a:rect b="b" l="l" r="r" t="t"/>
              <a:pathLst>
                <a:path extrusionOk="0" h="5505" w="635">
                  <a:moveTo>
                    <a:pt x="368" y="1"/>
                  </a:moveTo>
                  <a:lnTo>
                    <a:pt x="1" y="5505"/>
                  </a:lnTo>
                  <a:lnTo>
                    <a:pt x="268" y="5505"/>
                  </a:lnTo>
                  <a:lnTo>
                    <a:pt x="634" y="3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7"/>
            <p:cNvSpPr/>
            <p:nvPr/>
          </p:nvSpPr>
          <p:spPr>
            <a:xfrm>
              <a:off x="-774319" y="3252920"/>
              <a:ext cx="159559" cy="9087"/>
            </a:xfrm>
            <a:custGeom>
              <a:rect b="b" l="l" r="r" t="t"/>
              <a:pathLst>
                <a:path extrusionOk="0" h="568" w="9974">
                  <a:moveTo>
                    <a:pt x="9974" y="1"/>
                  </a:moveTo>
                  <a:lnTo>
                    <a:pt x="0" y="301"/>
                  </a:lnTo>
                  <a:lnTo>
                    <a:pt x="0" y="568"/>
                  </a:lnTo>
                  <a:lnTo>
                    <a:pt x="9974" y="268"/>
                  </a:lnTo>
                  <a:lnTo>
                    <a:pt x="99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-629164" y="3309490"/>
              <a:ext cx="14414" cy="18157"/>
            </a:xfrm>
            <a:custGeom>
              <a:rect b="b" l="l" r="r" t="t"/>
              <a:pathLst>
                <a:path extrusionOk="0" h="1135" w="901">
                  <a:moveTo>
                    <a:pt x="0" y="1"/>
                  </a:moveTo>
                  <a:lnTo>
                    <a:pt x="0" y="1135"/>
                  </a:lnTo>
                  <a:lnTo>
                    <a:pt x="901" y="1135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7"/>
            <p:cNvSpPr/>
            <p:nvPr/>
          </p:nvSpPr>
          <p:spPr>
            <a:xfrm>
              <a:off x="-765248" y="3309490"/>
              <a:ext cx="14958" cy="18157"/>
            </a:xfrm>
            <a:custGeom>
              <a:rect b="b" l="l" r="r" t="t"/>
              <a:pathLst>
                <a:path extrusionOk="0" h="1135" w="935">
                  <a:moveTo>
                    <a:pt x="0" y="1"/>
                  </a:moveTo>
                  <a:lnTo>
                    <a:pt x="0" y="1135"/>
                  </a:lnTo>
                  <a:lnTo>
                    <a:pt x="934" y="1135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27"/>
          <p:cNvGrpSpPr/>
          <p:nvPr/>
        </p:nvGrpSpPr>
        <p:grpSpPr>
          <a:xfrm>
            <a:off x="5636162" y="2521818"/>
            <a:ext cx="237581" cy="167704"/>
            <a:chOff x="-806876" y="2345165"/>
            <a:chExt cx="244954" cy="172908"/>
          </a:xfrm>
        </p:grpSpPr>
        <p:sp>
          <p:nvSpPr>
            <p:cNvPr id="1153" name="Google Shape;1153;p27"/>
            <p:cNvSpPr/>
            <p:nvPr/>
          </p:nvSpPr>
          <p:spPr>
            <a:xfrm>
              <a:off x="-722564" y="2464178"/>
              <a:ext cx="76324" cy="53896"/>
            </a:xfrm>
            <a:custGeom>
              <a:rect b="b" l="l" r="r" t="t"/>
              <a:pathLst>
                <a:path extrusionOk="0" h="3369" w="4771">
                  <a:moveTo>
                    <a:pt x="2402" y="0"/>
                  </a:moveTo>
                  <a:cubicBezTo>
                    <a:pt x="1468" y="0"/>
                    <a:pt x="635" y="367"/>
                    <a:pt x="1" y="1001"/>
                  </a:cubicBezTo>
                  <a:lnTo>
                    <a:pt x="2402" y="3369"/>
                  </a:lnTo>
                  <a:lnTo>
                    <a:pt x="4771" y="1001"/>
                  </a:lnTo>
                  <a:cubicBezTo>
                    <a:pt x="4170" y="367"/>
                    <a:pt x="3336" y="0"/>
                    <a:pt x="2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-806876" y="2345165"/>
              <a:ext cx="244954" cy="64582"/>
            </a:xfrm>
            <a:custGeom>
              <a:rect b="b" l="l" r="r" t="t"/>
              <a:pathLst>
                <a:path extrusionOk="0" h="4037" w="15312">
                  <a:moveTo>
                    <a:pt x="7672" y="0"/>
                  </a:moveTo>
                  <a:cubicBezTo>
                    <a:pt x="4670" y="0"/>
                    <a:pt x="1968" y="1201"/>
                    <a:pt x="0" y="3169"/>
                  </a:cubicBezTo>
                  <a:lnTo>
                    <a:pt x="901" y="4037"/>
                  </a:lnTo>
                  <a:cubicBezTo>
                    <a:pt x="2636" y="2302"/>
                    <a:pt x="5004" y="1235"/>
                    <a:pt x="7672" y="1235"/>
                  </a:cubicBezTo>
                  <a:cubicBezTo>
                    <a:pt x="10308" y="1235"/>
                    <a:pt x="12709" y="2302"/>
                    <a:pt x="14444" y="4037"/>
                  </a:cubicBezTo>
                  <a:lnTo>
                    <a:pt x="15311" y="3169"/>
                  </a:lnTo>
                  <a:cubicBezTo>
                    <a:pt x="13343" y="1201"/>
                    <a:pt x="10641" y="0"/>
                    <a:pt x="7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7"/>
            <p:cNvSpPr/>
            <p:nvPr/>
          </p:nvSpPr>
          <p:spPr>
            <a:xfrm>
              <a:off x="-778590" y="2384121"/>
              <a:ext cx="188914" cy="53384"/>
            </a:xfrm>
            <a:custGeom>
              <a:rect b="b" l="l" r="r" t="t"/>
              <a:pathLst>
                <a:path extrusionOk="0" h="3337" w="11809">
                  <a:moveTo>
                    <a:pt x="5904" y="0"/>
                  </a:moveTo>
                  <a:cubicBezTo>
                    <a:pt x="3603" y="0"/>
                    <a:pt x="1501" y="934"/>
                    <a:pt x="0" y="2469"/>
                  </a:cubicBezTo>
                  <a:lnTo>
                    <a:pt x="868" y="3336"/>
                  </a:lnTo>
                  <a:cubicBezTo>
                    <a:pt x="2135" y="2035"/>
                    <a:pt x="3936" y="1235"/>
                    <a:pt x="5904" y="1235"/>
                  </a:cubicBezTo>
                  <a:cubicBezTo>
                    <a:pt x="7873" y="1235"/>
                    <a:pt x="9640" y="2035"/>
                    <a:pt x="10941" y="3336"/>
                  </a:cubicBezTo>
                  <a:lnTo>
                    <a:pt x="11809" y="2469"/>
                  </a:lnTo>
                  <a:cubicBezTo>
                    <a:pt x="10308" y="934"/>
                    <a:pt x="8206" y="0"/>
                    <a:pt x="5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7"/>
            <p:cNvSpPr/>
            <p:nvPr/>
          </p:nvSpPr>
          <p:spPr>
            <a:xfrm>
              <a:off x="-750849" y="2423605"/>
              <a:ext cx="133435" cy="41641"/>
            </a:xfrm>
            <a:custGeom>
              <a:rect b="b" l="l" r="r" t="t"/>
              <a:pathLst>
                <a:path extrusionOk="0" h="2603" w="8341">
                  <a:moveTo>
                    <a:pt x="4170" y="1"/>
                  </a:moveTo>
                  <a:cubicBezTo>
                    <a:pt x="2536" y="1"/>
                    <a:pt x="1068" y="668"/>
                    <a:pt x="1" y="1735"/>
                  </a:cubicBezTo>
                  <a:lnTo>
                    <a:pt x="868" y="2603"/>
                  </a:lnTo>
                  <a:cubicBezTo>
                    <a:pt x="1702" y="1769"/>
                    <a:pt x="2870" y="1235"/>
                    <a:pt x="4170" y="1235"/>
                  </a:cubicBezTo>
                  <a:cubicBezTo>
                    <a:pt x="5438" y="1235"/>
                    <a:pt x="6606" y="1769"/>
                    <a:pt x="7473" y="2603"/>
                  </a:cubicBezTo>
                  <a:lnTo>
                    <a:pt x="8340" y="1735"/>
                  </a:lnTo>
                  <a:cubicBezTo>
                    <a:pt x="7273" y="668"/>
                    <a:pt x="5805" y="1"/>
                    <a:pt x="41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7" name="Google Shape;1157;p27"/>
          <p:cNvSpPr/>
          <p:nvPr/>
        </p:nvSpPr>
        <p:spPr>
          <a:xfrm>
            <a:off x="3332866" y="3721580"/>
            <a:ext cx="205993" cy="171410"/>
          </a:xfrm>
          <a:custGeom>
            <a:rect b="b" l="l" r="r" t="t"/>
            <a:pathLst>
              <a:path extrusionOk="0" h="11048" w="13277">
                <a:moveTo>
                  <a:pt x="3586" y="1"/>
                </a:moveTo>
                <a:cubicBezTo>
                  <a:pt x="3525" y="1"/>
                  <a:pt x="3464" y="2"/>
                  <a:pt x="3403" y="5"/>
                </a:cubicBezTo>
                <a:cubicBezTo>
                  <a:pt x="3136" y="5"/>
                  <a:pt x="2869" y="72"/>
                  <a:pt x="2603" y="139"/>
                </a:cubicBezTo>
                <a:lnTo>
                  <a:pt x="5104" y="2174"/>
                </a:lnTo>
                <a:cubicBezTo>
                  <a:pt x="5538" y="2474"/>
                  <a:pt x="5571" y="3074"/>
                  <a:pt x="5238" y="3508"/>
                </a:cubicBezTo>
                <a:lnTo>
                  <a:pt x="4004" y="5009"/>
                </a:lnTo>
                <a:cubicBezTo>
                  <a:pt x="3812" y="5259"/>
                  <a:pt x="3531" y="5387"/>
                  <a:pt x="3251" y="5387"/>
                </a:cubicBezTo>
                <a:cubicBezTo>
                  <a:pt x="3045" y="5387"/>
                  <a:pt x="2839" y="5317"/>
                  <a:pt x="2669" y="5176"/>
                </a:cubicBezTo>
                <a:lnTo>
                  <a:pt x="67" y="3074"/>
                </a:lnTo>
                <a:cubicBezTo>
                  <a:pt x="34" y="3274"/>
                  <a:pt x="1" y="3475"/>
                  <a:pt x="34" y="3708"/>
                </a:cubicBezTo>
                <a:cubicBezTo>
                  <a:pt x="99" y="5583"/>
                  <a:pt x="1667" y="7082"/>
                  <a:pt x="3555" y="7082"/>
                </a:cubicBezTo>
                <a:cubicBezTo>
                  <a:pt x="3615" y="7082"/>
                  <a:pt x="3676" y="7080"/>
                  <a:pt x="3737" y="7077"/>
                </a:cubicBezTo>
                <a:cubicBezTo>
                  <a:pt x="4437" y="7044"/>
                  <a:pt x="5104" y="6777"/>
                  <a:pt x="5638" y="6410"/>
                </a:cubicBezTo>
                <a:lnTo>
                  <a:pt x="11342" y="10846"/>
                </a:lnTo>
                <a:cubicBezTo>
                  <a:pt x="11520" y="10983"/>
                  <a:pt x="11726" y="11047"/>
                  <a:pt x="11928" y="11047"/>
                </a:cubicBezTo>
                <a:cubicBezTo>
                  <a:pt x="12218" y="11047"/>
                  <a:pt x="12500" y="10916"/>
                  <a:pt x="12676" y="10680"/>
                </a:cubicBezTo>
                <a:lnTo>
                  <a:pt x="12977" y="10313"/>
                </a:lnTo>
                <a:cubicBezTo>
                  <a:pt x="13277" y="9912"/>
                  <a:pt x="13210" y="9312"/>
                  <a:pt x="12810" y="8978"/>
                </a:cubicBezTo>
                <a:lnTo>
                  <a:pt x="6972" y="4442"/>
                </a:lnTo>
                <a:cubicBezTo>
                  <a:pt x="7072" y="4108"/>
                  <a:pt x="7106" y="3741"/>
                  <a:pt x="7106" y="3374"/>
                </a:cubicBezTo>
                <a:cubicBezTo>
                  <a:pt x="7009" y="1469"/>
                  <a:pt x="5442" y="1"/>
                  <a:pt x="35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27"/>
          <p:cNvSpPr/>
          <p:nvPr/>
        </p:nvSpPr>
        <p:spPr>
          <a:xfrm>
            <a:off x="3347887" y="2115512"/>
            <a:ext cx="174420" cy="168741"/>
          </a:xfrm>
          <a:custGeom>
            <a:rect b="b" l="l" r="r" t="t"/>
            <a:pathLst>
              <a:path extrusionOk="0" h="10876" w="11242">
                <a:moveTo>
                  <a:pt x="5637" y="1"/>
                </a:moveTo>
                <a:cubicBezTo>
                  <a:pt x="2535" y="1"/>
                  <a:pt x="0" y="2002"/>
                  <a:pt x="0" y="4437"/>
                </a:cubicBezTo>
                <a:cubicBezTo>
                  <a:pt x="0" y="6873"/>
                  <a:pt x="2535" y="8874"/>
                  <a:pt x="5637" y="8874"/>
                </a:cubicBezTo>
                <a:cubicBezTo>
                  <a:pt x="5771" y="8874"/>
                  <a:pt x="5904" y="8874"/>
                  <a:pt x="6038" y="8841"/>
                </a:cubicBezTo>
                <a:cubicBezTo>
                  <a:pt x="6238" y="9474"/>
                  <a:pt x="6872" y="10575"/>
                  <a:pt x="8840" y="10875"/>
                </a:cubicBezTo>
                <a:cubicBezTo>
                  <a:pt x="8406" y="10375"/>
                  <a:pt x="7539" y="9675"/>
                  <a:pt x="7806" y="8507"/>
                </a:cubicBezTo>
                <a:cubicBezTo>
                  <a:pt x="9840" y="7840"/>
                  <a:pt x="11241" y="6272"/>
                  <a:pt x="11241" y="4437"/>
                </a:cubicBezTo>
                <a:cubicBezTo>
                  <a:pt x="11241" y="2002"/>
                  <a:pt x="8740" y="1"/>
                  <a:pt x="56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27"/>
          <p:cNvSpPr/>
          <p:nvPr/>
        </p:nvSpPr>
        <p:spPr>
          <a:xfrm>
            <a:off x="5697647" y="4096395"/>
            <a:ext cx="140799" cy="218932"/>
          </a:xfrm>
          <a:custGeom>
            <a:rect b="b" l="l" r="r" t="t"/>
            <a:pathLst>
              <a:path extrusionOk="0" h="14111" w="9075">
                <a:moveTo>
                  <a:pt x="4571" y="2970"/>
                </a:moveTo>
                <a:cubicBezTo>
                  <a:pt x="5338" y="2970"/>
                  <a:pt x="5938" y="3604"/>
                  <a:pt x="5938" y="4337"/>
                </a:cubicBezTo>
                <a:cubicBezTo>
                  <a:pt x="5938" y="5105"/>
                  <a:pt x="5338" y="5705"/>
                  <a:pt x="4571" y="5705"/>
                </a:cubicBezTo>
                <a:cubicBezTo>
                  <a:pt x="3837" y="5705"/>
                  <a:pt x="3203" y="5105"/>
                  <a:pt x="3203" y="4337"/>
                </a:cubicBezTo>
                <a:cubicBezTo>
                  <a:pt x="3203" y="3604"/>
                  <a:pt x="3837" y="2970"/>
                  <a:pt x="4571" y="2970"/>
                </a:cubicBezTo>
                <a:close/>
                <a:moveTo>
                  <a:pt x="4537" y="1"/>
                </a:moveTo>
                <a:cubicBezTo>
                  <a:pt x="4237" y="1"/>
                  <a:pt x="1102" y="168"/>
                  <a:pt x="234" y="3503"/>
                </a:cubicBezTo>
                <a:cubicBezTo>
                  <a:pt x="234" y="3503"/>
                  <a:pt x="1" y="4771"/>
                  <a:pt x="735" y="6439"/>
                </a:cubicBezTo>
                <a:cubicBezTo>
                  <a:pt x="735" y="6439"/>
                  <a:pt x="1569" y="8040"/>
                  <a:pt x="1735" y="8240"/>
                </a:cubicBezTo>
                <a:cubicBezTo>
                  <a:pt x="1735" y="8240"/>
                  <a:pt x="4004" y="11609"/>
                  <a:pt x="4471" y="14111"/>
                </a:cubicBezTo>
                <a:cubicBezTo>
                  <a:pt x="4971" y="11609"/>
                  <a:pt x="7339" y="8240"/>
                  <a:pt x="7339" y="8240"/>
                </a:cubicBezTo>
                <a:cubicBezTo>
                  <a:pt x="7473" y="8040"/>
                  <a:pt x="8340" y="6439"/>
                  <a:pt x="8340" y="6439"/>
                </a:cubicBezTo>
                <a:cubicBezTo>
                  <a:pt x="9074" y="4804"/>
                  <a:pt x="8841" y="3503"/>
                  <a:pt x="8841" y="3503"/>
                </a:cubicBezTo>
                <a:cubicBezTo>
                  <a:pt x="7940" y="1"/>
                  <a:pt x="4537" y="1"/>
                  <a:pt x="45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27"/>
          <p:cNvSpPr txBox="1"/>
          <p:nvPr/>
        </p:nvSpPr>
        <p:spPr>
          <a:xfrm>
            <a:off x="5811800" y="1590575"/>
            <a:ext cx="2806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the closest planet to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1" name="Google Shape;1161;p27"/>
          <p:cNvSpPr txBox="1"/>
          <p:nvPr/>
        </p:nvSpPr>
        <p:spPr>
          <a:xfrm>
            <a:off x="5811800" y="2389451"/>
            <a:ext cx="2806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2" name="Google Shape;1162;p27"/>
          <p:cNvSpPr txBox="1"/>
          <p:nvPr/>
        </p:nvSpPr>
        <p:spPr>
          <a:xfrm>
            <a:off x="534710" y="2788887"/>
            <a:ext cx="2811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a gas giant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27"/>
          <p:cNvSpPr txBox="1"/>
          <p:nvPr/>
        </p:nvSpPr>
        <p:spPr>
          <a:xfrm>
            <a:off x="529550" y="1990000"/>
            <a:ext cx="2811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27"/>
          <p:cNvSpPr txBox="1"/>
          <p:nvPr/>
        </p:nvSpPr>
        <p:spPr>
          <a:xfrm>
            <a:off x="534710" y="3587774"/>
            <a:ext cx="28113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now considered a dwarf planet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5" name="Google Shape;1165;p27"/>
          <p:cNvSpPr txBox="1"/>
          <p:nvPr/>
        </p:nvSpPr>
        <p:spPr>
          <a:xfrm>
            <a:off x="5816951" y="3188327"/>
            <a:ext cx="2806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 is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27"/>
          <p:cNvSpPr txBox="1"/>
          <p:nvPr/>
        </p:nvSpPr>
        <p:spPr>
          <a:xfrm>
            <a:off x="5816951" y="3987202"/>
            <a:ext cx="28062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27"/>
          <p:cNvSpPr txBox="1"/>
          <p:nvPr/>
        </p:nvSpPr>
        <p:spPr>
          <a:xfrm>
            <a:off x="4144559" y="1590569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27"/>
          <p:cNvSpPr txBox="1"/>
          <p:nvPr/>
        </p:nvSpPr>
        <p:spPr>
          <a:xfrm>
            <a:off x="4144559" y="2389446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27"/>
          <p:cNvSpPr txBox="1"/>
          <p:nvPr/>
        </p:nvSpPr>
        <p:spPr>
          <a:xfrm>
            <a:off x="4145362" y="2788884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27"/>
          <p:cNvSpPr txBox="1"/>
          <p:nvPr/>
        </p:nvSpPr>
        <p:spPr>
          <a:xfrm>
            <a:off x="4143783" y="1990007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27"/>
          <p:cNvSpPr txBox="1"/>
          <p:nvPr/>
        </p:nvSpPr>
        <p:spPr>
          <a:xfrm>
            <a:off x="4145362" y="3587761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Pluto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27"/>
          <p:cNvSpPr txBox="1"/>
          <p:nvPr/>
        </p:nvSpPr>
        <p:spPr>
          <a:xfrm>
            <a:off x="4146138" y="3188323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27"/>
          <p:cNvSpPr txBox="1"/>
          <p:nvPr/>
        </p:nvSpPr>
        <p:spPr>
          <a:xfrm>
            <a:off x="4146138" y="3987199"/>
            <a:ext cx="8604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28"/>
          <p:cNvSpPr/>
          <p:nvPr/>
        </p:nvSpPr>
        <p:spPr>
          <a:xfrm>
            <a:off x="5266596" y="1328087"/>
            <a:ext cx="1037634" cy="1066184"/>
          </a:xfrm>
          <a:custGeom>
            <a:rect b="b" l="l" r="r" t="t"/>
            <a:pathLst>
              <a:path extrusionOk="0" h="61319" w="59677">
                <a:moveTo>
                  <a:pt x="39254" y="0"/>
                </a:moveTo>
                <a:cubicBezTo>
                  <a:pt x="36749" y="0"/>
                  <a:pt x="34245" y="46"/>
                  <a:pt x="31757" y="222"/>
                </a:cubicBezTo>
                <a:cubicBezTo>
                  <a:pt x="30253" y="328"/>
                  <a:pt x="28758" y="367"/>
                  <a:pt x="27265" y="367"/>
                </a:cubicBezTo>
                <a:cubicBezTo>
                  <a:pt x="23626" y="367"/>
                  <a:pt x="20003" y="135"/>
                  <a:pt x="16312" y="88"/>
                </a:cubicBezTo>
                <a:cubicBezTo>
                  <a:pt x="16151" y="87"/>
                  <a:pt x="15990" y="86"/>
                  <a:pt x="15829" y="86"/>
                </a:cubicBezTo>
                <a:cubicBezTo>
                  <a:pt x="12518" y="86"/>
                  <a:pt x="9180" y="405"/>
                  <a:pt x="5872" y="755"/>
                </a:cubicBezTo>
                <a:cubicBezTo>
                  <a:pt x="5371" y="755"/>
                  <a:pt x="4871" y="789"/>
                  <a:pt x="4370" y="889"/>
                </a:cubicBezTo>
                <a:cubicBezTo>
                  <a:pt x="4370" y="889"/>
                  <a:pt x="4337" y="922"/>
                  <a:pt x="4337" y="922"/>
                </a:cubicBezTo>
                <a:cubicBezTo>
                  <a:pt x="4270" y="922"/>
                  <a:pt x="4204" y="922"/>
                  <a:pt x="4137" y="955"/>
                </a:cubicBezTo>
                <a:cubicBezTo>
                  <a:pt x="3570" y="1122"/>
                  <a:pt x="3036" y="1389"/>
                  <a:pt x="2569" y="1856"/>
                </a:cubicBezTo>
                <a:cubicBezTo>
                  <a:pt x="2069" y="2323"/>
                  <a:pt x="1802" y="2990"/>
                  <a:pt x="1635" y="3724"/>
                </a:cubicBezTo>
                <a:lnTo>
                  <a:pt x="1602" y="3724"/>
                </a:lnTo>
                <a:cubicBezTo>
                  <a:pt x="1586" y="3713"/>
                  <a:pt x="1569" y="3709"/>
                  <a:pt x="1552" y="3709"/>
                </a:cubicBezTo>
                <a:cubicBezTo>
                  <a:pt x="1465" y="3709"/>
                  <a:pt x="1385" y="3835"/>
                  <a:pt x="1468" y="3891"/>
                </a:cubicBezTo>
                <a:cubicBezTo>
                  <a:pt x="1502" y="3924"/>
                  <a:pt x="1535" y="3924"/>
                  <a:pt x="1568" y="3958"/>
                </a:cubicBezTo>
                <a:cubicBezTo>
                  <a:pt x="1335" y="5192"/>
                  <a:pt x="1368" y="6593"/>
                  <a:pt x="1268" y="7627"/>
                </a:cubicBezTo>
                <a:cubicBezTo>
                  <a:pt x="901" y="10963"/>
                  <a:pt x="801" y="14332"/>
                  <a:pt x="634" y="17701"/>
                </a:cubicBezTo>
                <a:cubicBezTo>
                  <a:pt x="1" y="29776"/>
                  <a:pt x="801" y="42152"/>
                  <a:pt x="2136" y="54160"/>
                </a:cubicBezTo>
                <a:cubicBezTo>
                  <a:pt x="2302" y="55928"/>
                  <a:pt x="2002" y="58864"/>
                  <a:pt x="3603" y="60098"/>
                </a:cubicBezTo>
                <a:cubicBezTo>
                  <a:pt x="4770" y="61027"/>
                  <a:pt x="6162" y="61242"/>
                  <a:pt x="7586" y="61242"/>
                </a:cubicBezTo>
                <a:cubicBezTo>
                  <a:pt x="8361" y="61242"/>
                  <a:pt x="9144" y="61179"/>
                  <a:pt x="9908" y="61132"/>
                </a:cubicBezTo>
                <a:cubicBezTo>
                  <a:pt x="12657" y="60950"/>
                  <a:pt x="15378" y="60871"/>
                  <a:pt x="18096" y="60871"/>
                </a:cubicBezTo>
                <a:cubicBezTo>
                  <a:pt x="21349" y="60871"/>
                  <a:pt x="24598" y="60984"/>
                  <a:pt x="27887" y="61165"/>
                </a:cubicBezTo>
                <a:cubicBezTo>
                  <a:pt x="30315" y="61283"/>
                  <a:pt x="32743" y="61318"/>
                  <a:pt x="35171" y="61318"/>
                </a:cubicBezTo>
                <a:cubicBezTo>
                  <a:pt x="38947" y="61318"/>
                  <a:pt x="42724" y="61232"/>
                  <a:pt x="46501" y="61232"/>
                </a:cubicBezTo>
                <a:cubicBezTo>
                  <a:pt x="49203" y="61232"/>
                  <a:pt x="51871" y="61165"/>
                  <a:pt x="54540" y="60631"/>
                </a:cubicBezTo>
                <a:cubicBezTo>
                  <a:pt x="56875" y="60164"/>
                  <a:pt x="57742" y="59097"/>
                  <a:pt x="58743" y="57029"/>
                </a:cubicBezTo>
                <a:cubicBezTo>
                  <a:pt x="59677" y="55061"/>
                  <a:pt x="59410" y="53293"/>
                  <a:pt x="59343" y="51191"/>
                </a:cubicBezTo>
                <a:cubicBezTo>
                  <a:pt x="59276" y="49057"/>
                  <a:pt x="59043" y="46888"/>
                  <a:pt x="58809" y="44753"/>
                </a:cubicBezTo>
                <a:cubicBezTo>
                  <a:pt x="58276" y="39516"/>
                  <a:pt x="58376" y="34379"/>
                  <a:pt x="58376" y="29109"/>
                </a:cubicBezTo>
                <a:cubicBezTo>
                  <a:pt x="58376" y="23972"/>
                  <a:pt x="58409" y="18835"/>
                  <a:pt x="58376" y="13698"/>
                </a:cubicBezTo>
                <a:cubicBezTo>
                  <a:pt x="58376" y="11330"/>
                  <a:pt x="58476" y="9061"/>
                  <a:pt x="58743" y="6726"/>
                </a:cubicBezTo>
                <a:cubicBezTo>
                  <a:pt x="58909" y="5259"/>
                  <a:pt x="59176" y="2857"/>
                  <a:pt x="58342" y="1589"/>
                </a:cubicBezTo>
                <a:cubicBezTo>
                  <a:pt x="57609" y="455"/>
                  <a:pt x="55841" y="322"/>
                  <a:pt x="54640" y="288"/>
                </a:cubicBezTo>
                <a:cubicBezTo>
                  <a:pt x="52238" y="255"/>
                  <a:pt x="49836" y="55"/>
                  <a:pt x="47435" y="55"/>
                </a:cubicBezTo>
                <a:cubicBezTo>
                  <a:pt x="44720" y="55"/>
                  <a:pt x="41986" y="0"/>
                  <a:pt x="392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28"/>
          <p:cNvSpPr/>
          <p:nvPr/>
        </p:nvSpPr>
        <p:spPr>
          <a:xfrm>
            <a:off x="2789736" y="1329797"/>
            <a:ext cx="1026610" cy="1084302"/>
          </a:xfrm>
          <a:custGeom>
            <a:rect b="b" l="l" r="r" t="t"/>
            <a:pathLst>
              <a:path extrusionOk="0" h="62361" w="59043">
                <a:moveTo>
                  <a:pt x="49308" y="0"/>
                </a:moveTo>
                <a:cubicBezTo>
                  <a:pt x="44695" y="0"/>
                  <a:pt x="40123" y="436"/>
                  <a:pt x="35526" y="465"/>
                </a:cubicBezTo>
                <a:cubicBezTo>
                  <a:pt x="30589" y="465"/>
                  <a:pt x="25652" y="865"/>
                  <a:pt x="20716" y="865"/>
                </a:cubicBezTo>
                <a:cubicBezTo>
                  <a:pt x="18280" y="865"/>
                  <a:pt x="15879" y="898"/>
                  <a:pt x="13444" y="932"/>
                </a:cubicBezTo>
                <a:cubicBezTo>
                  <a:pt x="12376" y="898"/>
                  <a:pt x="11309" y="865"/>
                  <a:pt x="10208" y="765"/>
                </a:cubicBezTo>
                <a:cubicBezTo>
                  <a:pt x="8961" y="652"/>
                  <a:pt x="7553" y="431"/>
                  <a:pt x="6191" y="431"/>
                </a:cubicBezTo>
                <a:cubicBezTo>
                  <a:pt x="5149" y="431"/>
                  <a:pt x="4133" y="560"/>
                  <a:pt x="3236" y="965"/>
                </a:cubicBezTo>
                <a:cubicBezTo>
                  <a:pt x="1535" y="1699"/>
                  <a:pt x="1135" y="3367"/>
                  <a:pt x="1068" y="5068"/>
                </a:cubicBezTo>
                <a:cubicBezTo>
                  <a:pt x="1035" y="6336"/>
                  <a:pt x="1335" y="7603"/>
                  <a:pt x="1302" y="8871"/>
                </a:cubicBezTo>
                <a:cubicBezTo>
                  <a:pt x="1302" y="10605"/>
                  <a:pt x="1302" y="12340"/>
                  <a:pt x="1302" y="14108"/>
                </a:cubicBezTo>
                <a:cubicBezTo>
                  <a:pt x="1335" y="17077"/>
                  <a:pt x="835" y="20012"/>
                  <a:pt x="701" y="22981"/>
                </a:cubicBezTo>
                <a:cubicBezTo>
                  <a:pt x="601" y="26250"/>
                  <a:pt x="568" y="29519"/>
                  <a:pt x="501" y="32788"/>
                </a:cubicBezTo>
                <a:cubicBezTo>
                  <a:pt x="468" y="35690"/>
                  <a:pt x="168" y="38659"/>
                  <a:pt x="368" y="41561"/>
                </a:cubicBezTo>
                <a:cubicBezTo>
                  <a:pt x="568" y="44229"/>
                  <a:pt x="1" y="46998"/>
                  <a:pt x="301" y="49667"/>
                </a:cubicBezTo>
                <a:cubicBezTo>
                  <a:pt x="534" y="51601"/>
                  <a:pt x="501" y="53569"/>
                  <a:pt x="568" y="55504"/>
                </a:cubicBezTo>
                <a:cubicBezTo>
                  <a:pt x="568" y="55537"/>
                  <a:pt x="534" y="55537"/>
                  <a:pt x="534" y="55537"/>
                </a:cubicBezTo>
                <a:cubicBezTo>
                  <a:pt x="468" y="55571"/>
                  <a:pt x="501" y="55671"/>
                  <a:pt x="568" y="55671"/>
                </a:cubicBezTo>
                <a:lnTo>
                  <a:pt x="601" y="55671"/>
                </a:lnTo>
                <a:cubicBezTo>
                  <a:pt x="635" y="56438"/>
                  <a:pt x="668" y="57172"/>
                  <a:pt x="768" y="57939"/>
                </a:cubicBezTo>
                <a:cubicBezTo>
                  <a:pt x="1001" y="59707"/>
                  <a:pt x="2603" y="60441"/>
                  <a:pt x="4170" y="60708"/>
                </a:cubicBezTo>
                <a:cubicBezTo>
                  <a:pt x="4459" y="60751"/>
                  <a:pt x="4746" y="60768"/>
                  <a:pt x="5032" y="60768"/>
                </a:cubicBezTo>
                <a:cubicBezTo>
                  <a:pt x="6010" y="60768"/>
                  <a:pt x="6973" y="60572"/>
                  <a:pt x="7935" y="60572"/>
                </a:cubicBezTo>
                <a:cubicBezTo>
                  <a:pt x="7992" y="60572"/>
                  <a:pt x="8049" y="60573"/>
                  <a:pt x="8107" y="60574"/>
                </a:cubicBezTo>
                <a:cubicBezTo>
                  <a:pt x="9574" y="60641"/>
                  <a:pt x="11009" y="60741"/>
                  <a:pt x="12443" y="60841"/>
                </a:cubicBezTo>
                <a:cubicBezTo>
                  <a:pt x="15579" y="61008"/>
                  <a:pt x="18747" y="61108"/>
                  <a:pt x="21883" y="61308"/>
                </a:cubicBezTo>
                <a:cubicBezTo>
                  <a:pt x="27000" y="61684"/>
                  <a:pt x="32117" y="62361"/>
                  <a:pt x="37256" y="62361"/>
                </a:cubicBezTo>
                <a:cubicBezTo>
                  <a:pt x="38046" y="62361"/>
                  <a:pt x="38837" y="62345"/>
                  <a:pt x="39629" y="62309"/>
                </a:cubicBezTo>
                <a:cubicBezTo>
                  <a:pt x="42464" y="62176"/>
                  <a:pt x="45300" y="61909"/>
                  <a:pt x="48135" y="61709"/>
                </a:cubicBezTo>
                <a:cubicBezTo>
                  <a:pt x="50637" y="61542"/>
                  <a:pt x="53272" y="61375"/>
                  <a:pt x="55707" y="60708"/>
                </a:cubicBezTo>
                <a:cubicBezTo>
                  <a:pt x="56641" y="60441"/>
                  <a:pt x="58209" y="58873"/>
                  <a:pt x="58109" y="57772"/>
                </a:cubicBezTo>
                <a:cubicBezTo>
                  <a:pt x="57975" y="55771"/>
                  <a:pt x="57775" y="53836"/>
                  <a:pt x="57742" y="51801"/>
                </a:cubicBezTo>
                <a:cubicBezTo>
                  <a:pt x="57675" y="49300"/>
                  <a:pt x="58509" y="46764"/>
                  <a:pt x="58743" y="44296"/>
                </a:cubicBezTo>
                <a:cubicBezTo>
                  <a:pt x="59043" y="41627"/>
                  <a:pt x="58843" y="38692"/>
                  <a:pt x="58743" y="36023"/>
                </a:cubicBezTo>
                <a:cubicBezTo>
                  <a:pt x="58576" y="30686"/>
                  <a:pt x="58176" y="25416"/>
                  <a:pt x="58176" y="20079"/>
                </a:cubicBezTo>
                <a:cubicBezTo>
                  <a:pt x="58176" y="17377"/>
                  <a:pt x="58209" y="14708"/>
                  <a:pt x="58009" y="12040"/>
                </a:cubicBezTo>
                <a:cubicBezTo>
                  <a:pt x="57809" y="9571"/>
                  <a:pt x="57809" y="6803"/>
                  <a:pt x="58142" y="4367"/>
                </a:cubicBezTo>
                <a:cubicBezTo>
                  <a:pt x="58309" y="3133"/>
                  <a:pt x="58276" y="1532"/>
                  <a:pt x="57142" y="765"/>
                </a:cubicBezTo>
                <a:cubicBezTo>
                  <a:pt x="56775" y="531"/>
                  <a:pt x="55907" y="631"/>
                  <a:pt x="55474" y="565"/>
                </a:cubicBezTo>
                <a:cubicBezTo>
                  <a:pt x="54106" y="331"/>
                  <a:pt x="52738" y="64"/>
                  <a:pt x="51337" y="31"/>
                </a:cubicBezTo>
                <a:cubicBezTo>
                  <a:pt x="50660" y="10"/>
                  <a:pt x="49984" y="0"/>
                  <a:pt x="49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8"/>
          <p:cNvSpPr/>
          <p:nvPr/>
        </p:nvSpPr>
        <p:spPr>
          <a:xfrm>
            <a:off x="4053383" y="1335674"/>
            <a:ext cx="1030088" cy="1072600"/>
          </a:xfrm>
          <a:custGeom>
            <a:rect b="b" l="l" r="r" t="t"/>
            <a:pathLst>
              <a:path extrusionOk="0" h="61688" w="59243">
                <a:moveTo>
                  <a:pt x="21977" y="1"/>
                </a:moveTo>
                <a:cubicBezTo>
                  <a:pt x="19685" y="1"/>
                  <a:pt x="17429" y="241"/>
                  <a:pt x="15111" y="293"/>
                </a:cubicBezTo>
                <a:cubicBezTo>
                  <a:pt x="12543" y="394"/>
                  <a:pt x="10074" y="794"/>
                  <a:pt x="7506" y="794"/>
                </a:cubicBezTo>
                <a:cubicBezTo>
                  <a:pt x="6779" y="794"/>
                  <a:pt x="6106" y="754"/>
                  <a:pt x="5464" y="754"/>
                </a:cubicBezTo>
                <a:cubicBezTo>
                  <a:pt x="4662" y="754"/>
                  <a:pt x="3911" y="816"/>
                  <a:pt x="3169" y="1094"/>
                </a:cubicBezTo>
                <a:cubicBezTo>
                  <a:pt x="2636" y="1194"/>
                  <a:pt x="2235" y="1328"/>
                  <a:pt x="2102" y="1461"/>
                </a:cubicBezTo>
                <a:cubicBezTo>
                  <a:pt x="1935" y="1628"/>
                  <a:pt x="1802" y="1795"/>
                  <a:pt x="1702" y="1961"/>
                </a:cubicBezTo>
                <a:cubicBezTo>
                  <a:pt x="667" y="2995"/>
                  <a:pt x="734" y="5064"/>
                  <a:pt x="634" y="6398"/>
                </a:cubicBezTo>
                <a:cubicBezTo>
                  <a:pt x="567" y="7332"/>
                  <a:pt x="634" y="8266"/>
                  <a:pt x="701" y="9233"/>
                </a:cubicBezTo>
                <a:cubicBezTo>
                  <a:pt x="534" y="10901"/>
                  <a:pt x="334" y="12602"/>
                  <a:pt x="301" y="14270"/>
                </a:cubicBezTo>
                <a:cubicBezTo>
                  <a:pt x="167" y="17472"/>
                  <a:pt x="0" y="20641"/>
                  <a:pt x="134" y="23844"/>
                </a:cubicBezTo>
                <a:cubicBezTo>
                  <a:pt x="334" y="29715"/>
                  <a:pt x="868" y="35585"/>
                  <a:pt x="868" y="41490"/>
                </a:cubicBezTo>
                <a:cubicBezTo>
                  <a:pt x="868" y="44358"/>
                  <a:pt x="1101" y="47227"/>
                  <a:pt x="1068" y="50096"/>
                </a:cubicBezTo>
                <a:cubicBezTo>
                  <a:pt x="1034" y="52598"/>
                  <a:pt x="1034" y="55233"/>
                  <a:pt x="1635" y="57668"/>
                </a:cubicBezTo>
                <a:cubicBezTo>
                  <a:pt x="2035" y="59369"/>
                  <a:pt x="4037" y="60236"/>
                  <a:pt x="5504" y="60703"/>
                </a:cubicBezTo>
                <a:cubicBezTo>
                  <a:pt x="7906" y="61437"/>
                  <a:pt x="10775" y="61437"/>
                  <a:pt x="13377" y="61537"/>
                </a:cubicBezTo>
                <a:cubicBezTo>
                  <a:pt x="13418" y="61579"/>
                  <a:pt x="13485" y="61607"/>
                  <a:pt x="13561" y="61607"/>
                </a:cubicBezTo>
                <a:cubicBezTo>
                  <a:pt x="13608" y="61607"/>
                  <a:pt x="13659" y="61596"/>
                  <a:pt x="13710" y="61571"/>
                </a:cubicBezTo>
                <a:cubicBezTo>
                  <a:pt x="13710" y="61571"/>
                  <a:pt x="13743" y="61571"/>
                  <a:pt x="13777" y="61537"/>
                </a:cubicBezTo>
                <a:cubicBezTo>
                  <a:pt x="13844" y="61571"/>
                  <a:pt x="13910" y="61571"/>
                  <a:pt x="13977" y="61571"/>
                </a:cubicBezTo>
                <a:cubicBezTo>
                  <a:pt x="15520" y="61652"/>
                  <a:pt x="17057" y="61688"/>
                  <a:pt x="18590" y="61688"/>
                </a:cubicBezTo>
                <a:cubicBezTo>
                  <a:pt x="23322" y="61688"/>
                  <a:pt x="28021" y="61348"/>
                  <a:pt x="32757" y="60970"/>
                </a:cubicBezTo>
                <a:cubicBezTo>
                  <a:pt x="35006" y="60798"/>
                  <a:pt x="37255" y="60744"/>
                  <a:pt x="39504" y="60744"/>
                </a:cubicBezTo>
                <a:cubicBezTo>
                  <a:pt x="43359" y="60744"/>
                  <a:pt x="47215" y="60904"/>
                  <a:pt x="51070" y="60904"/>
                </a:cubicBezTo>
                <a:cubicBezTo>
                  <a:pt x="53138" y="60904"/>
                  <a:pt x="55373" y="60770"/>
                  <a:pt x="57041" y="59402"/>
                </a:cubicBezTo>
                <a:cubicBezTo>
                  <a:pt x="58576" y="58135"/>
                  <a:pt x="58709" y="55800"/>
                  <a:pt x="58742" y="53999"/>
                </a:cubicBezTo>
                <a:cubicBezTo>
                  <a:pt x="58842" y="51096"/>
                  <a:pt x="59109" y="48194"/>
                  <a:pt x="59176" y="45292"/>
                </a:cubicBezTo>
                <a:cubicBezTo>
                  <a:pt x="59243" y="42457"/>
                  <a:pt x="58909" y="39588"/>
                  <a:pt x="58676" y="36753"/>
                </a:cubicBezTo>
                <a:cubicBezTo>
                  <a:pt x="58275" y="30915"/>
                  <a:pt x="57975" y="25078"/>
                  <a:pt x="57608" y="19240"/>
                </a:cubicBezTo>
                <a:cubicBezTo>
                  <a:pt x="57441" y="16472"/>
                  <a:pt x="57408" y="13703"/>
                  <a:pt x="57608" y="10968"/>
                </a:cubicBezTo>
                <a:cubicBezTo>
                  <a:pt x="57842" y="8266"/>
                  <a:pt x="57675" y="5531"/>
                  <a:pt x="58075" y="2895"/>
                </a:cubicBezTo>
                <a:cubicBezTo>
                  <a:pt x="58240" y="1904"/>
                  <a:pt x="58013" y="260"/>
                  <a:pt x="56649" y="260"/>
                </a:cubicBezTo>
                <a:cubicBezTo>
                  <a:pt x="56635" y="260"/>
                  <a:pt x="56621" y="260"/>
                  <a:pt x="56607" y="260"/>
                </a:cubicBezTo>
                <a:cubicBezTo>
                  <a:pt x="53872" y="327"/>
                  <a:pt x="51070" y="694"/>
                  <a:pt x="48302" y="894"/>
                </a:cubicBezTo>
                <a:cubicBezTo>
                  <a:pt x="47212" y="975"/>
                  <a:pt x="46119" y="1007"/>
                  <a:pt x="45025" y="1007"/>
                </a:cubicBezTo>
                <a:cubicBezTo>
                  <a:pt x="40913" y="1007"/>
                  <a:pt x="36778" y="556"/>
                  <a:pt x="32679" y="556"/>
                </a:cubicBezTo>
                <a:cubicBezTo>
                  <a:pt x="32460" y="556"/>
                  <a:pt x="32242" y="558"/>
                  <a:pt x="32023" y="560"/>
                </a:cubicBezTo>
                <a:cubicBezTo>
                  <a:pt x="31904" y="562"/>
                  <a:pt x="31785" y="562"/>
                  <a:pt x="31666" y="562"/>
                </a:cubicBezTo>
                <a:cubicBezTo>
                  <a:pt x="29022" y="562"/>
                  <a:pt x="26435" y="220"/>
                  <a:pt x="23817" y="60"/>
                </a:cubicBezTo>
                <a:cubicBezTo>
                  <a:pt x="23200" y="18"/>
                  <a:pt x="22587" y="1"/>
                  <a:pt x="21977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28"/>
          <p:cNvSpPr/>
          <p:nvPr/>
        </p:nvSpPr>
        <p:spPr>
          <a:xfrm>
            <a:off x="2799991" y="3653277"/>
            <a:ext cx="1003989" cy="1055300"/>
          </a:xfrm>
          <a:custGeom>
            <a:rect b="b" l="l" r="r" t="t"/>
            <a:pathLst>
              <a:path extrusionOk="0" h="60693" w="57742">
                <a:moveTo>
                  <a:pt x="13283" y="1"/>
                </a:moveTo>
                <a:cubicBezTo>
                  <a:pt x="11435" y="1"/>
                  <a:pt x="9608" y="156"/>
                  <a:pt x="7739" y="438"/>
                </a:cubicBezTo>
                <a:cubicBezTo>
                  <a:pt x="5571" y="772"/>
                  <a:pt x="2802" y="105"/>
                  <a:pt x="1435" y="2106"/>
                </a:cubicBezTo>
                <a:cubicBezTo>
                  <a:pt x="167" y="3874"/>
                  <a:pt x="634" y="7176"/>
                  <a:pt x="668" y="9178"/>
                </a:cubicBezTo>
                <a:cubicBezTo>
                  <a:pt x="701" y="12347"/>
                  <a:pt x="401" y="15482"/>
                  <a:pt x="434" y="18618"/>
                </a:cubicBezTo>
                <a:cubicBezTo>
                  <a:pt x="501" y="24622"/>
                  <a:pt x="801" y="30627"/>
                  <a:pt x="401" y="36631"/>
                </a:cubicBezTo>
                <a:cubicBezTo>
                  <a:pt x="0" y="42735"/>
                  <a:pt x="634" y="48806"/>
                  <a:pt x="634" y="54877"/>
                </a:cubicBezTo>
                <a:cubicBezTo>
                  <a:pt x="634" y="56212"/>
                  <a:pt x="534" y="58880"/>
                  <a:pt x="1768" y="59847"/>
                </a:cubicBezTo>
                <a:cubicBezTo>
                  <a:pt x="2680" y="60559"/>
                  <a:pt x="3799" y="60693"/>
                  <a:pt x="4929" y="60693"/>
                </a:cubicBezTo>
                <a:cubicBezTo>
                  <a:pt x="5493" y="60693"/>
                  <a:pt x="6060" y="60659"/>
                  <a:pt x="6605" y="60648"/>
                </a:cubicBezTo>
                <a:cubicBezTo>
                  <a:pt x="9607" y="60615"/>
                  <a:pt x="12609" y="60314"/>
                  <a:pt x="15612" y="60248"/>
                </a:cubicBezTo>
                <a:cubicBezTo>
                  <a:pt x="18378" y="60188"/>
                  <a:pt x="21118" y="60076"/>
                  <a:pt x="23903" y="60076"/>
                </a:cubicBezTo>
                <a:cubicBezTo>
                  <a:pt x="24241" y="60076"/>
                  <a:pt x="24579" y="60077"/>
                  <a:pt x="24918" y="60081"/>
                </a:cubicBezTo>
                <a:cubicBezTo>
                  <a:pt x="29094" y="60113"/>
                  <a:pt x="33301" y="60516"/>
                  <a:pt x="37480" y="60516"/>
                </a:cubicBezTo>
                <a:cubicBezTo>
                  <a:pt x="37640" y="60516"/>
                  <a:pt x="37801" y="60516"/>
                  <a:pt x="37961" y="60515"/>
                </a:cubicBezTo>
                <a:cubicBezTo>
                  <a:pt x="42397" y="60481"/>
                  <a:pt x="46834" y="60281"/>
                  <a:pt x="51270" y="60281"/>
                </a:cubicBezTo>
                <a:cubicBezTo>
                  <a:pt x="52064" y="60281"/>
                  <a:pt x="52925" y="60379"/>
                  <a:pt x="53766" y="60379"/>
                </a:cubicBezTo>
                <a:cubicBezTo>
                  <a:pt x="54480" y="60379"/>
                  <a:pt x="55179" y="60308"/>
                  <a:pt x="55807" y="60048"/>
                </a:cubicBezTo>
                <a:cubicBezTo>
                  <a:pt x="56808" y="59647"/>
                  <a:pt x="57208" y="57979"/>
                  <a:pt x="57308" y="57045"/>
                </a:cubicBezTo>
                <a:cubicBezTo>
                  <a:pt x="57742" y="53009"/>
                  <a:pt x="57208" y="48606"/>
                  <a:pt x="56774" y="44570"/>
                </a:cubicBezTo>
                <a:cubicBezTo>
                  <a:pt x="56241" y="39600"/>
                  <a:pt x="56507" y="34596"/>
                  <a:pt x="56241" y="29593"/>
                </a:cubicBezTo>
                <a:cubicBezTo>
                  <a:pt x="56007" y="24856"/>
                  <a:pt x="56441" y="20152"/>
                  <a:pt x="56407" y="15416"/>
                </a:cubicBezTo>
                <a:cubicBezTo>
                  <a:pt x="56407" y="13114"/>
                  <a:pt x="56341" y="10812"/>
                  <a:pt x="56341" y="8511"/>
                </a:cubicBezTo>
                <a:cubicBezTo>
                  <a:pt x="56307" y="6443"/>
                  <a:pt x="56908" y="4208"/>
                  <a:pt x="56507" y="2173"/>
                </a:cubicBezTo>
                <a:cubicBezTo>
                  <a:pt x="56307" y="1039"/>
                  <a:pt x="55573" y="638"/>
                  <a:pt x="54506" y="405"/>
                </a:cubicBezTo>
                <a:cubicBezTo>
                  <a:pt x="53764" y="254"/>
                  <a:pt x="53017" y="203"/>
                  <a:pt x="52267" y="203"/>
                </a:cubicBezTo>
                <a:cubicBezTo>
                  <a:pt x="51028" y="203"/>
                  <a:pt x="49782" y="343"/>
                  <a:pt x="48535" y="405"/>
                </a:cubicBezTo>
                <a:cubicBezTo>
                  <a:pt x="48202" y="438"/>
                  <a:pt x="48001" y="705"/>
                  <a:pt x="47968" y="972"/>
                </a:cubicBezTo>
                <a:cubicBezTo>
                  <a:pt x="46867" y="972"/>
                  <a:pt x="45766" y="872"/>
                  <a:pt x="44699" y="839"/>
                </a:cubicBezTo>
                <a:cubicBezTo>
                  <a:pt x="42367" y="759"/>
                  <a:pt x="40119" y="385"/>
                  <a:pt x="37805" y="385"/>
                </a:cubicBezTo>
                <a:cubicBezTo>
                  <a:pt x="37206" y="385"/>
                  <a:pt x="36603" y="410"/>
                  <a:pt x="35993" y="472"/>
                </a:cubicBezTo>
                <a:cubicBezTo>
                  <a:pt x="32757" y="772"/>
                  <a:pt x="29488" y="1005"/>
                  <a:pt x="26253" y="1005"/>
                </a:cubicBezTo>
                <a:cubicBezTo>
                  <a:pt x="22950" y="1005"/>
                  <a:pt x="19548" y="472"/>
                  <a:pt x="16279" y="138"/>
                </a:cubicBezTo>
                <a:cubicBezTo>
                  <a:pt x="15267" y="45"/>
                  <a:pt x="14272" y="1"/>
                  <a:pt x="1328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28"/>
          <p:cNvSpPr/>
          <p:nvPr/>
        </p:nvSpPr>
        <p:spPr>
          <a:xfrm>
            <a:off x="5319580" y="2483633"/>
            <a:ext cx="1020803" cy="1067905"/>
          </a:xfrm>
          <a:custGeom>
            <a:rect b="b" l="l" r="r" t="t"/>
            <a:pathLst>
              <a:path extrusionOk="0" h="61418" w="58709">
                <a:moveTo>
                  <a:pt x="22749" y="1"/>
                </a:moveTo>
                <a:cubicBezTo>
                  <a:pt x="22626" y="1"/>
                  <a:pt x="22511" y="64"/>
                  <a:pt x="22483" y="204"/>
                </a:cubicBezTo>
                <a:cubicBezTo>
                  <a:pt x="22502" y="91"/>
                  <a:pt x="21752" y="52"/>
                  <a:pt x="20741" y="52"/>
                </a:cubicBezTo>
                <a:cubicBezTo>
                  <a:pt x="19965" y="52"/>
                  <a:pt x="19034" y="75"/>
                  <a:pt x="18180" y="104"/>
                </a:cubicBezTo>
                <a:cubicBezTo>
                  <a:pt x="17579" y="104"/>
                  <a:pt x="16946" y="104"/>
                  <a:pt x="16345" y="171"/>
                </a:cubicBezTo>
                <a:cubicBezTo>
                  <a:pt x="16178" y="204"/>
                  <a:pt x="16045" y="204"/>
                  <a:pt x="15878" y="204"/>
                </a:cubicBezTo>
                <a:cubicBezTo>
                  <a:pt x="15745" y="237"/>
                  <a:pt x="15678" y="237"/>
                  <a:pt x="15645" y="237"/>
                </a:cubicBezTo>
                <a:cubicBezTo>
                  <a:pt x="15178" y="237"/>
                  <a:pt x="14677" y="304"/>
                  <a:pt x="14210" y="371"/>
                </a:cubicBezTo>
                <a:cubicBezTo>
                  <a:pt x="13109" y="438"/>
                  <a:pt x="11975" y="504"/>
                  <a:pt x="10875" y="604"/>
                </a:cubicBezTo>
                <a:cubicBezTo>
                  <a:pt x="9440" y="571"/>
                  <a:pt x="7972" y="538"/>
                  <a:pt x="6505" y="538"/>
                </a:cubicBezTo>
                <a:cubicBezTo>
                  <a:pt x="5999" y="538"/>
                  <a:pt x="5508" y="518"/>
                  <a:pt x="5036" y="518"/>
                </a:cubicBezTo>
                <a:cubicBezTo>
                  <a:pt x="3673" y="518"/>
                  <a:pt x="2468" y="683"/>
                  <a:pt x="1501" y="1972"/>
                </a:cubicBezTo>
                <a:cubicBezTo>
                  <a:pt x="134" y="3773"/>
                  <a:pt x="634" y="7042"/>
                  <a:pt x="567" y="9110"/>
                </a:cubicBezTo>
                <a:cubicBezTo>
                  <a:pt x="334" y="15548"/>
                  <a:pt x="134" y="21953"/>
                  <a:pt x="134" y="28391"/>
                </a:cubicBezTo>
                <a:cubicBezTo>
                  <a:pt x="134" y="34729"/>
                  <a:pt x="300" y="41000"/>
                  <a:pt x="367" y="47338"/>
                </a:cubicBezTo>
                <a:cubicBezTo>
                  <a:pt x="400" y="50140"/>
                  <a:pt x="0" y="52908"/>
                  <a:pt x="267" y="55710"/>
                </a:cubicBezTo>
                <a:cubicBezTo>
                  <a:pt x="467" y="58179"/>
                  <a:pt x="1001" y="59246"/>
                  <a:pt x="3403" y="60180"/>
                </a:cubicBezTo>
                <a:cubicBezTo>
                  <a:pt x="5771" y="61148"/>
                  <a:pt x="8673" y="60914"/>
                  <a:pt x="11175" y="61048"/>
                </a:cubicBezTo>
                <a:cubicBezTo>
                  <a:pt x="14344" y="61248"/>
                  <a:pt x="17513" y="61348"/>
                  <a:pt x="20715" y="61414"/>
                </a:cubicBezTo>
                <a:cubicBezTo>
                  <a:pt x="20936" y="61417"/>
                  <a:pt x="21156" y="61418"/>
                  <a:pt x="21377" y="61418"/>
                </a:cubicBezTo>
                <a:cubicBezTo>
                  <a:pt x="24025" y="61418"/>
                  <a:pt x="26676" y="61248"/>
                  <a:pt x="29354" y="61248"/>
                </a:cubicBezTo>
                <a:cubicBezTo>
                  <a:pt x="30555" y="61214"/>
                  <a:pt x="31756" y="61048"/>
                  <a:pt x="32957" y="60914"/>
                </a:cubicBezTo>
                <a:cubicBezTo>
                  <a:pt x="34625" y="60714"/>
                  <a:pt x="36326" y="60881"/>
                  <a:pt x="37994" y="60714"/>
                </a:cubicBezTo>
                <a:cubicBezTo>
                  <a:pt x="40896" y="60480"/>
                  <a:pt x="43898" y="60414"/>
                  <a:pt x="46800" y="60380"/>
                </a:cubicBezTo>
                <a:cubicBezTo>
                  <a:pt x="47025" y="60380"/>
                  <a:pt x="47253" y="60381"/>
                  <a:pt x="47482" y="60381"/>
                </a:cubicBezTo>
                <a:cubicBezTo>
                  <a:pt x="50005" y="60381"/>
                  <a:pt x="52752" y="60353"/>
                  <a:pt x="55106" y="59680"/>
                </a:cubicBezTo>
                <a:cubicBezTo>
                  <a:pt x="58475" y="58713"/>
                  <a:pt x="58075" y="53209"/>
                  <a:pt x="58042" y="50673"/>
                </a:cubicBezTo>
                <a:cubicBezTo>
                  <a:pt x="58008" y="45403"/>
                  <a:pt x="58709" y="40133"/>
                  <a:pt x="58642" y="34862"/>
                </a:cubicBezTo>
                <a:cubicBezTo>
                  <a:pt x="58609" y="29925"/>
                  <a:pt x="58008" y="24988"/>
                  <a:pt x="58075" y="20085"/>
                </a:cubicBezTo>
                <a:cubicBezTo>
                  <a:pt x="58108" y="17683"/>
                  <a:pt x="57808" y="15281"/>
                  <a:pt x="57841" y="12846"/>
                </a:cubicBezTo>
                <a:cubicBezTo>
                  <a:pt x="57875" y="10211"/>
                  <a:pt x="57875" y="7543"/>
                  <a:pt x="57875" y="4907"/>
                </a:cubicBezTo>
                <a:cubicBezTo>
                  <a:pt x="57875" y="3873"/>
                  <a:pt x="58342" y="1672"/>
                  <a:pt x="57341" y="938"/>
                </a:cubicBezTo>
                <a:cubicBezTo>
                  <a:pt x="56572" y="342"/>
                  <a:pt x="55593" y="178"/>
                  <a:pt x="54595" y="178"/>
                </a:cubicBezTo>
                <a:cubicBezTo>
                  <a:pt x="53861" y="178"/>
                  <a:pt x="53116" y="267"/>
                  <a:pt x="52438" y="337"/>
                </a:cubicBezTo>
                <a:cubicBezTo>
                  <a:pt x="51370" y="444"/>
                  <a:pt x="50308" y="466"/>
                  <a:pt x="49249" y="466"/>
                </a:cubicBezTo>
                <a:cubicBezTo>
                  <a:pt x="48543" y="466"/>
                  <a:pt x="47839" y="456"/>
                  <a:pt x="47135" y="456"/>
                </a:cubicBezTo>
                <a:cubicBezTo>
                  <a:pt x="46255" y="456"/>
                  <a:pt x="45377" y="471"/>
                  <a:pt x="44499" y="538"/>
                </a:cubicBezTo>
                <a:cubicBezTo>
                  <a:pt x="41897" y="704"/>
                  <a:pt x="39328" y="771"/>
                  <a:pt x="36726" y="905"/>
                </a:cubicBezTo>
                <a:cubicBezTo>
                  <a:pt x="36444" y="918"/>
                  <a:pt x="36160" y="923"/>
                  <a:pt x="35875" y="923"/>
                </a:cubicBezTo>
                <a:cubicBezTo>
                  <a:pt x="34201" y="923"/>
                  <a:pt x="32480" y="729"/>
                  <a:pt x="30790" y="729"/>
                </a:cubicBezTo>
                <a:cubicBezTo>
                  <a:pt x="30589" y="729"/>
                  <a:pt x="30388" y="732"/>
                  <a:pt x="30188" y="738"/>
                </a:cubicBezTo>
                <a:cubicBezTo>
                  <a:pt x="29121" y="738"/>
                  <a:pt x="28053" y="504"/>
                  <a:pt x="26953" y="471"/>
                </a:cubicBezTo>
                <a:cubicBezTo>
                  <a:pt x="26472" y="446"/>
                  <a:pt x="25992" y="440"/>
                  <a:pt x="25511" y="440"/>
                </a:cubicBezTo>
                <a:cubicBezTo>
                  <a:pt x="24985" y="440"/>
                  <a:pt x="24460" y="447"/>
                  <a:pt x="23934" y="447"/>
                </a:cubicBezTo>
                <a:cubicBezTo>
                  <a:pt x="23639" y="447"/>
                  <a:pt x="23345" y="445"/>
                  <a:pt x="23050" y="438"/>
                </a:cubicBezTo>
                <a:cubicBezTo>
                  <a:pt x="23083" y="404"/>
                  <a:pt x="23083" y="371"/>
                  <a:pt x="23083" y="337"/>
                </a:cubicBezTo>
                <a:cubicBezTo>
                  <a:pt x="23103" y="124"/>
                  <a:pt x="22919" y="1"/>
                  <a:pt x="2274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28"/>
          <p:cNvSpPr/>
          <p:nvPr/>
        </p:nvSpPr>
        <p:spPr>
          <a:xfrm>
            <a:off x="4055431" y="3659892"/>
            <a:ext cx="1024871" cy="1074774"/>
          </a:xfrm>
          <a:custGeom>
            <a:rect b="b" l="l" r="r" t="t"/>
            <a:pathLst>
              <a:path extrusionOk="0" h="61813" w="58943">
                <a:moveTo>
                  <a:pt x="20840" y="1"/>
                </a:moveTo>
                <a:cubicBezTo>
                  <a:pt x="20260" y="1"/>
                  <a:pt x="19683" y="45"/>
                  <a:pt x="19114" y="171"/>
                </a:cubicBezTo>
                <a:cubicBezTo>
                  <a:pt x="18614" y="304"/>
                  <a:pt x="18147" y="371"/>
                  <a:pt x="17647" y="404"/>
                </a:cubicBezTo>
                <a:cubicBezTo>
                  <a:pt x="16964" y="330"/>
                  <a:pt x="16272" y="308"/>
                  <a:pt x="15581" y="308"/>
                </a:cubicBezTo>
                <a:cubicBezTo>
                  <a:pt x="15021" y="308"/>
                  <a:pt x="14463" y="322"/>
                  <a:pt x="13911" y="337"/>
                </a:cubicBezTo>
                <a:cubicBezTo>
                  <a:pt x="12943" y="271"/>
                  <a:pt x="11943" y="204"/>
                  <a:pt x="11042" y="204"/>
                </a:cubicBezTo>
                <a:cubicBezTo>
                  <a:pt x="10475" y="204"/>
                  <a:pt x="9908" y="237"/>
                  <a:pt x="9341" y="271"/>
                </a:cubicBezTo>
                <a:cubicBezTo>
                  <a:pt x="8240" y="271"/>
                  <a:pt x="7139" y="304"/>
                  <a:pt x="6038" y="471"/>
                </a:cubicBezTo>
                <a:cubicBezTo>
                  <a:pt x="4504" y="704"/>
                  <a:pt x="1869" y="204"/>
                  <a:pt x="868" y="1772"/>
                </a:cubicBezTo>
                <a:cubicBezTo>
                  <a:pt x="401" y="2472"/>
                  <a:pt x="501" y="3406"/>
                  <a:pt x="534" y="4207"/>
                </a:cubicBezTo>
                <a:cubicBezTo>
                  <a:pt x="601" y="5875"/>
                  <a:pt x="534" y="7576"/>
                  <a:pt x="534" y="9244"/>
                </a:cubicBezTo>
                <a:cubicBezTo>
                  <a:pt x="534" y="21619"/>
                  <a:pt x="1" y="34162"/>
                  <a:pt x="768" y="46537"/>
                </a:cubicBezTo>
                <a:cubicBezTo>
                  <a:pt x="935" y="49439"/>
                  <a:pt x="1102" y="52275"/>
                  <a:pt x="1135" y="55143"/>
                </a:cubicBezTo>
                <a:cubicBezTo>
                  <a:pt x="1135" y="56911"/>
                  <a:pt x="1035" y="59380"/>
                  <a:pt x="2803" y="60280"/>
                </a:cubicBezTo>
                <a:cubicBezTo>
                  <a:pt x="4804" y="61314"/>
                  <a:pt x="7606" y="60814"/>
                  <a:pt x="9774" y="61114"/>
                </a:cubicBezTo>
                <a:cubicBezTo>
                  <a:pt x="12743" y="61548"/>
                  <a:pt x="15879" y="61581"/>
                  <a:pt x="18881" y="61581"/>
                </a:cubicBezTo>
                <a:cubicBezTo>
                  <a:pt x="21383" y="61581"/>
                  <a:pt x="23838" y="61813"/>
                  <a:pt x="26344" y="61813"/>
                </a:cubicBezTo>
                <a:cubicBezTo>
                  <a:pt x="26845" y="61813"/>
                  <a:pt x="27348" y="61804"/>
                  <a:pt x="27854" y="61781"/>
                </a:cubicBezTo>
                <a:cubicBezTo>
                  <a:pt x="28904" y="61740"/>
                  <a:pt x="29958" y="61731"/>
                  <a:pt x="31014" y="61731"/>
                </a:cubicBezTo>
                <a:cubicBezTo>
                  <a:pt x="31847" y="61731"/>
                  <a:pt x="32681" y="61736"/>
                  <a:pt x="33517" y="61736"/>
                </a:cubicBezTo>
                <a:cubicBezTo>
                  <a:pt x="35018" y="61736"/>
                  <a:pt x="36523" y="61718"/>
                  <a:pt x="38028" y="61615"/>
                </a:cubicBezTo>
                <a:cubicBezTo>
                  <a:pt x="43565" y="61248"/>
                  <a:pt x="49036" y="61414"/>
                  <a:pt x="54540" y="60547"/>
                </a:cubicBezTo>
                <a:cubicBezTo>
                  <a:pt x="58943" y="59813"/>
                  <a:pt x="57975" y="54576"/>
                  <a:pt x="58009" y="51274"/>
                </a:cubicBezTo>
                <a:cubicBezTo>
                  <a:pt x="58009" y="48472"/>
                  <a:pt x="57975" y="45636"/>
                  <a:pt x="57975" y="42834"/>
                </a:cubicBezTo>
                <a:cubicBezTo>
                  <a:pt x="57975" y="39999"/>
                  <a:pt x="58276" y="37164"/>
                  <a:pt x="58242" y="34328"/>
                </a:cubicBezTo>
                <a:cubicBezTo>
                  <a:pt x="58142" y="29258"/>
                  <a:pt x="58576" y="24088"/>
                  <a:pt x="58109" y="19017"/>
                </a:cubicBezTo>
                <a:cubicBezTo>
                  <a:pt x="57875" y="16249"/>
                  <a:pt x="58042" y="13413"/>
                  <a:pt x="58042" y="10645"/>
                </a:cubicBezTo>
                <a:cubicBezTo>
                  <a:pt x="58042" y="8343"/>
                  <a:pt x="58643" y="5875"/>
                  <a:pt x="58376" y="3606"/>
                </a:cubicBezTo>
                <a:cubicBezTo>
                  <a:pt x="58100" y="1067"/>
                  <a:pt x="55956" y="466"/>
                  <a:pt x="53574" y="466"/>
                </a:cubicBezTo>
                <a:cubicBezTo>
                  <a:pt x="51638" y="466"/>
                  <a:pt x="49544" y="863"/>
                  <a:pt x="48168" y="938"/>
                </a:cubicBezTo>
                <a:cubicBezTo>
                  <a:pt x="46355" y="1050"/>
                  <a:pt x="44556" y="1098"/>
                  <a:pt x="42763" y="1098"/>
                </a:cubicBezTo>
                <a:cubicBezTo>
                  <a:pt x="39245" y="1098"/>
                  <a:pt x="35747" y="914"/>
                  <a:pt x="32190" y="671"/>
                </a:cubicBezTo>
                <a:cubicBezTo>
                  <a:pt x="29959" y="514"/>
                  <a:pt x="27757" y="268"/>
                  <a:pt x="25529" y="268"/>
                </a:cubicBezTo>
                <a:cubicBezTo>
                  <a:pt x="25392" y="268"/>
                  <a:pt x="25256" y="269"/>
                  <a:pt x="25119" y="271"/>
                </a:cubicBezTo>
                <a:cubicBezTo>
                  <a:pt x="23719" y="271"/>
                  <a:pt x="22269" y="1"/>
                  <a:pt x="208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28"/>
          <p:cNvSpPr/>
          <p:nvPr/>
        </p:nvSpPr>
        <p:spPr>
          <a:xfrm>
            <a:off x="4044671" y="2478061"/>
            <a:ext cx="1015030" cy="1083867"/>
          </a:xfrm>
          <a:custGeom>
            <a:rect b="b" l="l" r="r" t="t"/>
            <a:pathLst>
              <a:path extrusionOk="0" h="62336" w="58377">
                <a:moveTo>
                  <a:pt x="23033" y="1"/>
                </a:moveTo>
                <a:cubicBezTo>
                  <a:pt x="22453" y="1"/>
                  <a:pt x="21871" y="12"/>
                  <a:pt x="21283" y="42"/>
                </a:cubicBezTo>
                <a:cubicBezTo>
                  <a:pt x="18748" y="176"/>
                  <a:pt x="16179" y="309"/>
                  <a:pt x="13644" y="309"/>
                </a:cubicBezTo>
                <a:cubicBezTo>
                  <a:pt x="11643" y="309"/>
                  <a:pt x="9441" y="343"/>
                  <a:pt x="7440" y="576"/>
                </a:cubicBezTo>
                <a:cubicBezTo>
                  <a:pt x="6590" y="670"/>
                  <a:pt x="5725" y="765"/>
                  <a:pt x="4866" y="765"/>
                </a:cubicBezTo>
                <a:cubicBezTo>
                  <a:pt x="4510" y="765"/>
                  <a:pt x="4155" y="749"/>
                  <a:pt x="3804" y="709"/>
                </a:cubicBezTo>
                <a:cubicBezTo>
                  <a:pt x="3697" y="703"/>
                  <a:pt x="3596" y="699"/>
                  <a:pt x="3498" y="699"/>
                </a:cubicBezTo>
                <a:cubicBezTo>
                  <a:pt x="3106" y="699"/>
                  <a:pt x="2770" y="763"/>
                  <a:pt x="2369" y="976"/>
                </a:cubicBezTo>
                <a:cubicBezTo>
                  <a:pt x="1135" y="1610"/>
                  <a:pt x="1569" y="3845"/>
                  <a:pt x="1602" y="4879"/>
                </a:cubicBezTo>
                <a:cubicBezTo>
                  <a:pt x="1602" y="6580"/>
                  <a:pt x="1669" y="8282"/>
                  <a:pt x="1635" y="9949"/>
                </a:cubicBezTo>
                <a:cubicBezTo>
                  <a:pt x="1535" y="11084"/>
                  <a:pt x="1435" y="12218"/>
                  <a:pt x="1335" y="13352"/>
                </a:cubicBezTo>
                <a:cubicBezTo>
                  <a:pt x="1302" y="13452"/>
                  <a:pt x="1302" y="13519"/>
                  <a:pt x="1302" y="13585"/>
                </a:cubicBezTo>
                <a:cubicBezTo>
                  <a:pt x="1269" y="13685"/>
                  <a:pt x="1269" y="13752"/>
                  <a:pt x="1269" y="13819"/>
                </a:cubicBezTo>
                <a:cubicBezTo>
                  <a:pt x="1135" y="15620"/>
                  <a:pt x="968" y="17421"/>
                  <a:pt x="868" y="19256"/>
                </a:cubicBezTo>
                <a:cubicBezTo>
                  <a:pt x="568" y="25260"/>
                  <a:pt x="802" y="31265"/>
                  <a:pt x="568" y="37269"/>
                </a:cubicBezTo>
                <a:cubicBezTo>
                  <a:pt x="468" y="40271"/>
                  <a:pt x="401" y="43240"/>
                  <a:pt x="401" y="46242"/>
                </a:cubicBezTo>
                <a:cubicBezTo>
                  <a:pt x="435" y="48877"/>
                  <a:pt x="1" y="51512"/>
                  <a:pt x="268" y="54114"/>
                </a:cubicBezTo>
                <a:cubicBezTo>
                  <a:pt x="435" y="55415"/>
                  <a:pt x="134" y="57717"/>
                  <a:pt x="1068" y="58818"/>
                </a:cubicBezTo>
                <a:cubicBezTo>
                  <a:pt x="2436" y="60385"/>
                  <a:pt x="5538" y="60452"/>
                  <a:pt x="7440" y="60786"/>
                </a:cubicBezTo>
                <a:cubicBezTo>
                  <a:pt x="13544" y="61820"/>
                  <a:pt x="19848" y="62020"/>
                  <a:pt x="26020" y="62254"/>
                </a:cubicBezTo>
                <a:cubicBezTo>
                  <a:pt x="27413" y="62313"/>
                  <a:pt x="28802" y="62336"/>
                  <a:pt x="30187" y="62336"/>
                </a:cubicBezTo>
                <a:cubicBezTo>
                  <a:pt x="35037" y="62336"/>
                  <a:pt x="39848" y="62053"/>
                  <a:pt x="44700" y="62053"/>
                </a:cubicBezTo>
                <a:cubicBezTo>
                  <a:pt x="47301" y="62053"/>
                  <a:pt x="49903" y="61920"/>
                  <a:pt x="52505" y="61820"/>
                </a:cubicBezTo>
                <a:cubicBezTo>
                  <a:pt x="54540" y="61786"/>
                  <a:pt x="56041" y="61019"/>
                  <a:pt x="57008" y="59151"/>
                </a:cubicBezTo>
                <a:cubicBezTo>
                  <a:pt x="57976" y="57317"/>
                  <a:pt x="57909" y="54982"/>
                  <a:pt x="57942" y="52947"/>
                </a:cubicBezTo>
                <a:cubicBezTo>
                  <a:pt x="58009" y="49811"/>
                  <a:pt x="58309" y="46676"/>
                  <a:pt x="58309" y="43507"/>
                </a:cubicBezTo>
                <a:cubicBezTo>
                  <a:pt x="58309" y="33333"/>
                  <a:pt x="58376" y="23192"/>
                  <a:pt x="57676" y="13052"/>
                </a:cubicBezTo>
                <a:cubicBezTo>
                  <a:pt x="57642" y="12451"/>
                  <a:pt x="57609" y="11851"/>
                  <a:pt x="57609" y="11217"/>
                </a:cubicBezTo>
                <a:lnTo>
                  <a:pt x="57709" y="11217"/>
                </a:lnTo>
                <a:cubicBezTo>
                  <a:pt x="57709" y="11017"/>
                  <a:pt x="57709" y="10850"/>
                  <a:pt x="57709" y="10650"/>
                </a:cubicBezTo>
                <a:cubicBezTo>
                  <a:pt x="57676" y="10683"/>
                  <a:pt x="57609" y="10683"/>
                  <a:pt x="57575" y="10717"/>
                </a:cubicBezTo>
                <a:cubicBezTo>
                  <a:pt x="57542" y="9683"/>
                  <a:pt x="57542" y="8648"/>
                  <a:pt x="57509" y="7614"/>
                </a:cubicBezTo>
                <a:cubicBezTo>
                  <a:pt x="57575" y="7614"/>
                  <a:pt x="57609" y="7614"/>
                  <a:pt x="57642" y="7648"/>
                </a:cubicBezTo>
                <a:cubicBezTo>
                  <a:pt x="57642" y="7481"/>
                  <a:pt x="57642" y="7281"/>
                  <a:pt x="57609" y="7114"/>
                </a:cubicBezTo>
                <a:lnTo>
                  <a:pt x="57509" y="7114"/>
                </a:lnTo>
                <a:cubicBezTo>
                  <a:pt x="57509" y="6580"/>
                  <a:pt x="57509" y="6047"/>
                  <a:pt x="57509" y="5546"/>
                </a:cubicBezTo>
                <a:cubicBezTo>
                  <a:pt x="57509" y="4412"/>
                  <a:pt x="57475" y="2878"/>
                  <a:pt x="56641" y="2010"/>
                </a:cubicBezTo>
                <a:cubicBezTo>
                  <a:pt x="55441" y="776"/>
                  <a:pt x="53639" y="743"/>
                  <a:pt x="52005" y="709"/>
                </a:cubicBezTo>
                <a:cubicBezTo>
                  <a:pt x="51115" y="676"/>
                  <a:pt x="50222" y="665"/>
                  <a:pt x="49328" y="665"/>
                </a:cubicBezTo>
                <a:cubicBezTo>
                  <a:pt x="47539" y="665"/>
                  <a:pt x="45745" y="709"/>
                  <a:pt x="43966" y="709"/>
                </a:cubicBezTo>
                <a:cubicBezTo>
                  <a:pt x="43849" y="710"/>
                  <a:pt x="43733" y="711"/>
                  <a:pt x="43616" y="711"/>
                </a:cubicBezTo>
                <a:cubicBezTo>
                  <a:pt x="38957" y="711"/>
                  <a:pt x="34297" y="105"/>
                  <a:pt x="29638" y="105"/>
                </a:cubicBezTo>
                <a:cubicBezTo>
                  <a:pt x="29410" y="105"/>
                  <a:pt x="29183" y="106"/>
                  <a:pt x="28955" y="109"/>
                </a:cubicBezTo>
                <a:cubicBezTo>
                  <a:pt x="28780" y="111"/>
                  <a:pt x="28606" y="112"/>
                  <a:pt x="28432" y="112"/>
                </a:cubicBezTo>
                <a:cubicBezTo>
                  <a:pt x="26624" y="112"/>
                  <a:pt x="24844" y="1"/>
                  <a:pt x="2303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28"/>
          <p:cNvSpPr/>
          <p:nvPr/>
        </p:nvSpPr>
        <p:spPr>
          <a:xfrm>
            <a:off x="5299661" y="3637045"/>
            <a:ext cx="1056777" cy="1091900"/>
          </a:xfrm>
          <a:custGeom>
            <a:rect b="b" l="l" r="r" t="t"/>
            <a:pathLst>
              <a:path extrusionOk="0" h="62798" w="60778">
                <a:moveTo>
                  <a:pt x="46484" y="0"/>
                </a:moveTo>
                <a:cubicBezTo>
                  <a:pt x="41492" y="0"/>
                  <a:pt x="36521" y="584"/>
                  <a:pt x="31523" y="702"/>
                </a:cubicBezTo>
                <a:cubicBezTo>
                  <a:pt x="29199" y="759"/>
                  <a:pt x="26874" y="915"/>
                  <a:pt x="24528" y="915"/>
                </a:cubicBezTo>
                <a:cubicBezTo>
                  <a:pt x="24147" y="915"/>
                  <a:pt x="23766" y="911"/>
                  <a:pt x="23384" y="902"/>
                </a:cubicBezTo>
                <a:cubicBezTo>
                  <a:pt x="21979" y="884"/>
                  <a:pt x="20574" y="839"/>
                  <a:pt x="19173" y="839"/>
                </a:cubicBezTo>
                <a:cubicBezTo>
                  <a:pt x="17914" y="839"/>
                  <a:pt x="16659" y="876"/>
                  <a:pt x="15412" y="1002"/>
                </a:cubicBezTo>
                <a:cubicBezTo>
                  <a:pt x="14467" y="1091"/>
                  <a:pt x="13518" y="1117"/>
                  <a:pt x="12568" y="1117"/>
                </a:cubicBezTo>
                <a:cubicBezTo>
                  <a:pt x="11238" y="1117"/>
                  <a:pt x="9905" y="1066"/>
                  <a:pt x="8577" y="1066"/>
                </a:cubicBezTo>
                <a:cubicBezTo>
                  <a:pt x="8008" y="1066"/>
                  <a:pt x="7439" y="1075"/>
                  <a:pt x="6872" y="1102"/>
                </a:cubicBezTo>
                <a:cubicBezTo>
                  <a:pt x="5305" y="1169"/>
                  <a:pt x="3036" y="1169"/>
                  <a:pt x="1936" y="2537"/>
                </a:cubicBezTo>
                <a:cubicBezTo>
                  <a:pt x="1" y="4972"/>
                  <a:pt x="568" y="8241"/>
                  <a:pt x="968" y="11410"/>
                </a:cubicBezTo>
                <a:cubicBezTo>
                  <a:pt x="701" y="16446"/>
                  <a:pt x="968" y="21550"/>
                  <a:pt x="1068" y="26554"/>
                </a:cubicBezTo>
                <a:cubicBezTo>
                  <a:pt x="1168" y="32691"/>
                  <a:pt x="1302" y="38863"/>
                  <a:pt x="1235" y="45000"/>
                </a:cubicBezTo>
                <a:cubicBezTo>
                  <a:pt x="1202" y="47902"/>
                  <a:pt x="1502" y="50838"/>
                  <a:pt x="1435" y="53706"/>
                </a:cubicBezTo>
                <a:cubicBezTo>
                  <a:pt x="1368" y="55741"/>
                  <a:pt x="1335" y="58276"/>
                  <a:pt x="2769" y="59878"/>
                </a:cubicBezTo>
                <a:cubicBezTo>
                  <a:pt x="4037" y="61245"/>
                  <a:pt x="6606" y="61379"/>
                  <a:pt x="8340" y="61512"/>
                </a:cubicBezTo>
                <a:cubicBezTo>
                  <a:pt x="11376" y="61746"/>
                  <a:pt x="14378" y="61612"/>
                  <a:pt x="17413" y="61812"/>
                </a:cubicBezTo>
                <a:cubicBezTo>
                  <a:pt x="23718" y="62179"/>
                  <a:pt x="29989" y="62546"/>
                  <a:pt x="36293" y="62746"/>
                </a:cubicBezTo>
                <a:cubicBezTo>
                  <a:pt x="37379" y="62782"/>
                  <a:pt x="38462" y="62797"/>
                  <a:pt x="39543" y="62797"/>
                </a:cubicBezTo>
                <a:cubicBezTo>
                  <a:pt x="44537" y="62797"/>
                  <a:pt x="49488" y="62465"/>
                  <a:pt x="54506" y="62246"/>
                </a:cubicBezTo>
                <a:cubicBezTo>
                  <a:pt x="59510" y="62079"/>
                  <a:pt x="60010" y="57543"/>
                  <a:pt x="60344" y="53473"/>
                </a:cubicBezTo>
                <a:cubicBezTo>
                  <a:pt x="60778" y="48002"/>
                  <a:pt x="60511" y="42432"/>
                  <a:pt x="60110" y="36995"/>
                </a:cubicBezTo>
                <a:cubicBezTo>
                  <a:pt x="59677" y="31357"/>
                  <a:pt x="59443" y="25786"/>
                  <a:pt x="59343" y="20149"/>
                </a:cubicBezTo>
                <a:cubicBezTo>
                  <a:pt x="59310" y="17581"/>
                  <a:pt x="59110" y="15012"/>
                  <a:pt x="59110" y="12410"/>
                </a:cubicBezTo>
                <a:cubicBezTo>
                  <a:pt x="59143" y="9742"/>
                  <a:pt x="59377" y="6973"/>
                  <a:pt x="58876" y="4338"/>
                </a:cubicBezTo>
                <a:cubicBezTo>
                  <a:pt x="58142" y="168"/>
                  <a:pt x="51738" y="168"/>
                  <a:pt x="48502" y="35"/>
                </a:cubicBezTo>
                <a:cubicBezTo>
                  <a:pt x="47829" y="11"/>
                  <a:pt x="47156" y="0"/>
                  <a:pt x="464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28"/>
          <p:cNvSpPr/>
          <p:nvPr/>
        </p:nvSpPr>
        <p:spPr>
          <a:xfrm>
            <a:off x="2793248" y="2496474"/>
            <a:ext cx="1006319" cy="1078390"/>
          </a:xfrm>
          <a:custGeom>
            <a:rect b="b" l="l" r="r" t="t"/>
            <a:pathLst>
              <a:path extrusionOk="0" h="62021" w="57876">
                <a:moveTo>
                  <a:pt x="36660" y="1"/>
                </a:moveTo>
                <a:cubicBezTo>
                  <a:pt x="31390" y="1"/>
                  <a:pt x="26153" y="67"/>
                  <a:pt x="20882" y="67"/>
                </a:cubicBezTo>
                <a:cubicBezTo>
                  <a:pt x="19201" y="67"/>
                  <a:pt x="17485" y="223"/>
                  <a:pt x="15785" y="223"/>
                </a:cubicBezTo>
                <a:cubicBezTo>
                  <a:pt x="15123" y="223"/>
                  <a:pt x="14464" y="199"/>
                  <a:pt x="13810" y="134"/>
                </a:cubicBezTo>
                <a:cubicBezTo>
                  <a:pt x="13499" y="106"/>
                  <a:pt x="13190" y="94"/>
                  <a:pt x="12881" y="94"/>
                </a:cubicBezTo>
                <a:cubicBezTo>
                  <a:pt x="11700" y="94"/>
                  <a:pt x="10531" y="269"/>
                  <a:pt x="9341" y="401"/>
                </a:cubicBezTo>
                <a:cubicBezTo>
                  <a:pt x="8105" y="283"/>
                  <a:pt x="6778" y="62"/>
                  <a:pt x="5501" y="62"/>
                </a:cubicBezTo>
                <a:cubicBezTo>
                  <a:pt x="4605" y="62"/>
                  <a:pt x="3734" y="171"/>
                  <a:pt x="2936" y="501"/>
                </a:cubicBezTo>
                <a:cubicBezTo>
                  <a:pt x="1335" y="1168"/>
                  <a:pt x="801" y="2336"/>
                  <a:pt x="501" y="3970"/>
                </a:cubicBezTo>
                <a:cubicBezTo>
                  <a:pt x="1" y="6639"/>
                  <a:pt x="668" y="9774"/>
                  <a:pt x="935" y="12443"/>
                </a:cubicBezTo>
                <a:cubicBezTo>
                  <a:pt x="1268" y="15712"/>
                  <a:pt x="801" y="19014"/>
                  <a:pt x="768" y="22283"/>
                </a:cubicBezTo>
                <a:cubicBezTo>
                  <a:pt x="768" y="25519"/>
                  <a:pt x="568" y="28754"/>
                  <a:pt x="568" y="31990"/>
                </a:cubicBezTo>
                <a:cubicBezTo>
                  <a:pt x="568" y="38228"/>
                  <a:pt x="534" y="44499"/>
                  <a:pt x="568" y="50737"/>
                </a:cubicBezTo>
                <a:cubicBezTo>
                  <a:pt x="568" y="53105"/>
                  <a:pt x="67" y="55540"/>
                  <a:pt x="401" y="57875"/>
                </a:cubicBezTo>
                <a:cubicBezTo>
                  <a:pt x="668" y="59576"/>
                  <a:pt x="3236" y="60177"/>
                  <a:pt x="4570" y="60444"/>
                </a:cubicBezTo>
                <a:cubicBezTo>
                  <a:pt x="7172" y="60911"/>
                  <a:pt x="10008" y="60844"/>
                  <a:pt x="12643" y="61078"/>
                </a:cubicBezTo>
                <a:cubicBezTo>
                  <a:pt x="15778" y="61344"/>
                  <a:pt x="18881" y="61411"/>
                  <a:pt x="22016" y="61611"/>
                </a:cubicBezTo>
                <a:cubicBezTo>
                  <a:pt x="28054" y="61945"/>
                  <a:pt x="34125" y="61745"/>
                  <a:pt x="40129" y="62012"/>
                </a:cubicBezTo>
                <a:cubicBezTo>
                  <a:pt x="40269" y="62018"/>
                  <a:pt x="40409" y="62021"/>
                  <a:pt x="40549" y="62021"/>
                </a:cubicBezTo>
                <a:cubicBezTo>
                  <a:pt x="41804" y="62021"/>
                  <a:pt x="43038" y="61778"/>
                  <a:pt x="44299" y="61778"/>
                </a:cubicBezTo>
                <a:cubicBezTo>
                  <a:pt x="44399" y="61778"/>
                  <a:pt x="44499" y="61745"/>
                  <a:pt x="44599" y="61745"/>
                </a:cubicBezTo>
                <a:cubicBezTo>
                  <a:pt x="44653" y="61798"/>
                  <a:pt x="44725" y="61833"/>
                  <a:pt x="44797" y="61833"/>
                </a:cubicBezTo>
                <a:cubicBezTo>
                  <a:pt x="44859" y="61833"/>
                  <a:pt x="44919" y="61807"/>
                  <a:pt x="44966" y="61745"/>
                </a:cubicBezTo>
                <a:cubicBezTo>
                  <a:pt x="45500" y="61745"/>
                  <a:pt x="46033" y="61745"/>
                  <a:pt x="46600" y="61711"/>
                </a:cubicBezTo>
                <a:cubicBezTo>
                  <a:pt x="46634" y="61728"/>
                  <a:pt x="46667" y="61736"/>
                  <a:pt x="46701" y="61736"/>
                </a:cubicBezTo>
                <a:cubicBezTo>
                  <a:pt x="46734" y="61736"/>
                  <a:pt x="46767" y="61728"/>
                  <a:pt x="46801" y="61711"/>
                </a:cubicBezTo>
                <a:cubicBezTo>
                  <a:pt x="47268" y="61678"/>
                  <a:pt x="47735" y="61645"/>
                  <a:pt x="48202" y="61611"/>
                </a:cubicBezTo>
                <a:cubicBezTo>
                  <a:pt x="50770" y="61378"/>
                  <a:pt x="53672" y="61578"/>
                  <a:pt x="56007" y="60310"/>
                </a:cubicBezTo>
                <a:cubicBezTo>
                  <a:pt x="57175" y="59643"/>
                  <a:pt x="57475" y="58142"/>
                  <a:pt x="57608" y="56941"/>
                </a:cubicBezTo>
                <a:cubicBezTo>
                  <a:pt x="57875" y="54673"/>
                  <a:pt x="57642" y="52271"/>
                  <a:pt x="57642" y="49970"/>
                </a:cubicBezTo>
                <a:cubicBezTo>
                  <a:pt x="57675" y="47601"/>
                  <a:pt x="57442" y="45233"/>
                  <a:pt x="57442" y="42865"/>
                </a:cubicBezTo>
                <a:cubicBezTo>
                  <a:pt x="57475" y="40396"/>
                  <a:pt x="57708" y="37994"/>
                  <a:pt x="57508" y="35526"/>
                </a:cubicBezTo>
                <a:cubicBezTo>
                  <a:pt x="56808" y="25185"/>
                  <a:pt x="57675" y="14844"/>
                  <a:pt x="57675" y="4504"/>
                </a:cubicBezTo>
                <a:cubicBezTo>
                  <a:pt x="57675" y="3169"/>
                  <a:pt x="57742" y="2002"/>
                  <a:pt x="56908" y="901"/>
                </a:cubicBezTo>
                <a:cubicBezTo>
                  <a:pt x="56327" y="181"/>
                  <a:pt x="55339" y="1"/>
                  <a:pt x="54367" y="1"/>
                </a:cubicBezTo>
                <a:cubicBezTo>
                  <a:pt x="53719" y="1"/>
                  <a:pt x="53078" y="81"/>
                  <a:pt x="52571" y="134"/>
                </a:cubicBezTo>
                <a:cubicBezTo>
                  <a:pt x="50993" y="341"/>
                  <a:pt x="49420" y="414"/>
                  <a:pt x="47851" y="414"/>
                </a:cubicBezTo>
                <a:cubicBezTo>
                  <a:pt x="44114" y="414"/>
                  <a:pt x="40395" y="1"/>
                  <a:pt x="3666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28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sp>
        <p:nvSpPr>
          <p:cNvPr id="1188" name="Google Shape;1188;p28"/>
          <p:cNvSpPr/>
          <p:nvPr/>
        </p:nvSpPr>
        <p:spPr>
          <a:xfrm>
            <a:off x="5297554" y="3632903"/>
            <a:ext cx="1056760" cy="1091900"/>
          </a:xfrm>
          <a:custGeom>
            <a:rect b="b" l="l" r="r" t="t"/>
            <a:pathLst>
              <a:path extrusionOk="0" h="62798" w="60777">
                <a:moveTo>
                  <a:pt x="55340" y="2370"/>
                </a:moveTo>
                <a:lnTo>
                  <a:pt x="55340" y="2370"/>
                </a:lnTo>
                <a:cubicBezTo>
                  <a:pt x="55607" y="2437"/>
                  <a:pt x="55907" y="2537"/>
                  <a:pt x="56207" y="2670"/>
                </a:cubicBezTo>
                <a:cubicBezTo>
                  <a:pt x="57274" y="3037"/>
                  <a:pt x="57708" y="4138"/>
                  <a:pt x="57841" y="5339"/>
                </a:cubicBezTo>
                <a:cubicBezTo>
                  <a:pt x="57374" y="5072"/>
                  <a:pt x="56941" y="4738"/>
                  <a:pt x="56574" y="4271"/>
                </a:cubicBezTo>
                <a:cubicBezTo>
                  <a:pt x="56107" y="3671"/>
                  <a:pt x="55540" y="3070"/>
                  <a:pt x="55340" y="2370"/>
                </a:cubicBezTo>
                <a:close/>
                <a:moveTo>
                  <a:pt x="52638" y="1669"/>
                </a:moveTo>
                <a:lnTo>
                  <a:pt x="52638" y="1669"/>
                </a:lnTo>
                <a:cubicBezTo>
                  <a:pt x="53438" y="1803"/>
                  <a:pt x="54239" y="2036"/>
                  <a:pt x="55006" y="2270"/>
                </a:cubicBezTo>
                <a:cubicBezTo>
                  <a:pt x="55140" y="3037"/>
                  <a:pt x="55673" y="3738"/>
                  <a:pt x="56140" y="4371"/>
                </a:cubicBezTo>
                <a:cubicBezTo>
                  <a:pt x="56574" y="4938"/>
                  <a:pt x="57174" y="5639"/>
                  <a:pt x="57908" y="5939"/>
                </a:cubicBezTo>
                <a:cubicBezTo>
                  <a:pt x="57942" y="6940"/>
                  <a:pt x="57875" y="7974"/>
                  <a:pt x="57875" y="8674"/>
                </a:cubicBezTo>
                <a:cubicBezTo>
                  <a:pt x="57875" y="9141"/>
                  <a:pt x="57875" y="9575"/>
                  <a:pt x="57875" y="10042"/>
                </a:cubicBezTo>
                <a:cubicBezTo>
                  <a:pt x="57541" y="8908"/>
                  <a:pt x="56874" y="7841"/>
                  <a:pt x="56174" y="6806"/>
                </a:cubicBezTo>
                <a:cubicBezTo>
                  <a:pt x="55506" y="5806"/>
                  <a:pt x="54472" y="5105"/>
                  <a:pt x="53672" y="4205"/>
                </a:cubicBezTo>
                <a:cubicBezTo>
                  <a:pt x="53305" y="3771"/>
                  <a:pt x="52204" y="2270"/>
                  <a:pt x="52638" y="1669"/>
                </a:cubicBezTo>
                <a:close/>
                <a:moveTo>
                  <a:pt x="29555" y="2136"/>
                </a:moveTo>
                <a:lnTo>
                  <a:pt x="29555" y="2136"/>
                </a:lnTo>
                <a:cubicBezTo>
                  <a:pt x="29321" y="2337"/>
                  <a:pt x="29054" y="2570"/>
                  <a:pt x="28854" y="2770"/>
                </a:cubicBezTo>
                <a:cubicBezTo>
                  <a:pt x="28387" y="3404"/>
                  <a:pt x="28020" y="4071"/>
                  <a:pt x="27653" y="4738"/>
                </a:cubicBezTo>
                <a:cubicBezTo>
                  <a:pt x="27120" y="5706"/>
                  <a:pt x="27053" y="6706"/>
                  <a:pt x="27453" y="7740"/>
                </a:cubicBezTo>
                <a:cubicBezTo>
                  <a:pt x="27887" y="8941"/>
                  <a:pt x="28988" y="9242"/>
                  <a:pt x="30022" y="9809"/>
                </a:cubicBezTo>
                <a:cubicBezTo>
                  <a:pt x="30489" y="10075"/>
                  <a:pt x="32523" y="11276"/>
                  <a:pt x="32423" y="12077"/>
                </a:cubicBezTo>
                <a:cubicBezTo>
                  <a:pt x="31762" y="12005"/>
                  <a:pt x="31100" y="11972"/>
                  <a:pt x="30434" y="11972"/>
                </a:cubicBezTo>
                <a:cubicBezTo>
                  <a:pt x="29857" y="11972"/>
                  <a:pt x="29276" y="11997"/>
                  <a:pt x="28687" y="12044"/>
                </a:cubicBezTo>
                <a:cubicBezTo>
                  <a:pt x="28387" y="11510"/>
                  <a:pt x="27787" y="11076"/>
                  <a:pt x="27353" y="10709"/>
                </a:cubicBezTo>
                <a:cubicBezTo>
                  <a:pt x="26186" y="9842"/>
                  <a:pt x="25085" y="9308"/>
                  <a:pt x="24651" y="7807"/>
                </a:cubicBezTo>
                <a:cubicBezTo>
                  <a:pt x="24217" y="6339"/>
                  <a:pt x="24551" y="4371"/>
                  <a:pt x="25652" y="3304"/>
                </a:cubicBezTo>
                <a:cubicBezTo>
                  <a:pt x="25919" y="3004"/>
                  <a:pt x="26486" y="2603"/>
                  <a:pt x="26819" y="2203"/>
                </a:cubicBezTo>
                <a:cubicBezTo>
                  <a:pt x="27753" y="2203"/>
                  <a:pt x="28654" y="2170"/>
                  <a:pt x="29555" y="2136"/>
                </a:cubicBezTo>
                <a:close/>
                <a:moveTo>
                  <a:pt x="26319" y="2203"/>
                </a:moveTo>
                <a:cubicBezTo>
                  <a:pt x="26219" y="2303"/>
                  <a:pt x="26119" y="2370"/>
                  <a:pt x="26052" y="2437"/>
                </a:cubicBezTo>
                <a:cubicBezTo>
                  <a:pt x="25618" y="2870"/>
                  <a:pt x="25151" y="3237"/>
                  <a:pt x="24751" y="3704"/>
                </a:cubicBezTo>
                <a:cubicBezTo>
                  <a:pt x="24117" y="4505"/>
                  <a:pt x="23984" y="6173"/>
                  <a:pt x="24084" y="7107"/>
                </a:cubicBezTo>
                <a:cubicBezTo>
                  <a:pt x="24151" y="8174"/>
                  <a:pt x="24618" y="9141"/>
                  <a:pt x="25352" y="9875"/>
                </a:cubicBezTo>
                <a:cubicBezTo>
                  <a:pt x="26152" y="10676"/>
                  <a:pt x="27486" y="11143"/>
                  <a:pt x="28154" y="12077"/>
                </a:cubicBezTo>
                <a:cubicBezTo>
                  <a:pt x="27420" y="12177"/>
                  <a:pt x="26686" y="12277"/>
                  <a:pt x="25985" y="12444"/>
                </a:cubicBezTo>
                <a:cubicBezTo>
                  <a:pt x="25652" y="12511"/>
                  <a:pt x="25352" y="12577"/>
                  <a:pt x="25018" y="12677"/>
                </a:cubicBezTo>
                <a:cubicBezTo>
                  <a:pt x="25018" y="12644"/>
                  <a:pt x="25051" y="12644"/>
                  <a:pt x="25051" y="12644"/>
                </a:cubicBezTo>
                <a:lnTo>
                  <a:pt x="25051" y="12410"/>
                </a:lnTo>
                <a:cubicBezTo>
                  <a:pt x="25051" y="12268"/>
                  <a:pt x="24903" y="12163"/>
                  <a:pt x="24771" y="12163"/>
                </a:cubicBezTo>
                <a:cubicBezTo>
                  <a:pt x="24688" y="12163"/>
                  <a:pt x="24612" y="12205"/>
                  <a:pt x="24585" y="12308"/>
                </a:cubicBezTo>
                <a:lnTo>
                  <a:pt x="24585" y="12308"/>
                </a:lnTo>
                <a:cubicBezTo>
                  <a:pt x="24639" y="12070"/>
                  <a:pt x="23049" y="11142"/>
                  <a:pt x="22816" y="11009"/>
                </a:cubicBezTo>
                <a:cubicBezTo>
                  <a:pt x="22316" y="10609"/>
                  <a:pt x="21749" y="10242"/>
                  <a:pt x="21282" y="9809"/>
                </a:cubicBezTo>
                <a:cubicBezTo>
                  <a:pt x="20748" y="9308"/>
                  <a:pt x="20515" y="8408"/>
                  <a:pt x="20348" y="7707"/>
                </a:cubicBezTo>
                <a:cubicBezTo>
                  <a:pt x="19881" y="5973"/>
                  <a:pt x="20915" y="4738"/>
                  <a:pt x="22016" y="3537"/>
                </a:cubicBezTo>
                <a:cubicBezTo>
                  <a:pt x="22483" y="3070"/>
                  <a:pt x="22850" y="2570"/>
                  <a:pt x="23384" y="2203"/>
                </a:cubicBezTo>
                <a:lnTo>
                  <a:pt x="24751" y="2203"/>
                </a:lnTo>
                <a:cubicBezTo>
                  <a:pt x="24929" y="2214"/>
                  <a:pt x="25107" y="2218"/>
                  <a:pt x="25284" y="2218"/>
                </a:cubicBezTo>
                <a:cubicBezTo>
                  <a:pt x="25637" y="2218"/>
                  <a:pt x="25985" y="2203"/>
                  <a:pt x="26319" y="2203"/>
                </a:cubicBezTo>
                <a:close/>
                <a:moveTo>
                  <a:pt x="34091" y="1870"/>
                </a:moveTo>
                <a:cubicBezTo>
                  <a:pt x="32957" y="2670"/>
                  <a:pt x="31856" y="3371"/>
                  <a:pt x="30956" y="4471"/>
                </a:cubicBezTo>
                <a:cubicBezTo>
                  <a:pt x="30188" y="5472"/>
                  <a:pt x="30522" y="6239"/>
                  <a:pt x="31456" y="6973"/>
                </a:cubicBezTo>
                <a:cubicBezTo>
                  <a:pt x="32757" y="7974"/>
                  <a:pt x="34225" y="8708"/>
                  <a:pt x="35726" y="9342"/>
                </a:cubicBezTo>
                <a:cubicBezTo>
                  <a:pt x="36793" y="9775"/>
                  <a:pt x="37627" y="10075"/>
                  <a:pt x="38194" y="11176"/>
                </a:cubicBezTo>
                <a:cubicBezTo>
                  <a:pt x="38594" y="11977"/>
                  <a:pt x="38728" y="12944"/>
                  <a:pt x="38628" y="13811"/>
                </a:cubicBezTo>
                <a:cubicBezTo>
                  <a:pt x="36760" y="12911"/>
                  <a:pt x="34758" y="12344"/>
                  <a:pt x="32724" y="12110"/>
                </a:cubicBezTo>
                <a:cubicBezTo>
                  <a:pt x="33090" y="10976"/>
                  <a:pt x="30355" y="9442"/>
                  <a:pt x="29788" y="9108"/>
                </a:cubicBezTo>
                <a:cubicBezTo>
                  <a:pt x="29088" y="8708"/>
                  <a:pt x="28420" y="8541"/>
                  <a:pt x="28020" y="7774"/>
                </a:cubicBezTo>
                <a:cubicBezTo>
                  <a:pt x="27587" y="6940"/>
                  <a:pt x="27620" y="5806"/>
                  <a:pt x="28087" y="5039"/>
                </a:cubicBezTo>
                <a:cubicBezTo>
                  <a:pt x="28554" y="4271"/>
                  <a:pt x="28921" y="3537"/>
                  <a:pt x="29488" y="2870"/>
                </a:cubicBezTo>
                <a:cubicBezTo>
                  <a:pt x="29721" y="2603"/>
                  <a:pt x="30055" y="2370"/>
                  <a:pt x="30322" y="2103"/>
                </a:cubicBezTo>
                <a:cubicBezTo>
                  <a:pt x="31556" y="2036"/>
                  <a:pt x="32824" y="1970"/>
                  <a:pt x="34091" y="1870"/>
                </a:cubicBezTo>
                <a:close/>
                <a:moveTo>
                  <a:pt x="19848" y="2136"/>
                </a:moveTo>
                <a:cubicBezTo>
                  <a:pt x="20882" y="2136"/>
                  <a:pt x="21916" y="2170"/>
                  <a:pt x="22917" y="2203"/>
                </a:cubicBezTo>
                <a:cubicBezTo>
                  <a:pt x="22683" y="2337"/>
                  <a:pt x="22450" y="2603"/>
                  <a:pt x="22249" y="2804"/>
                </a:cubicBezTo>
                <a:cubicBezTo>
                  <a:pt x="21649" y="3371"/>
                  <a:pt x="21115" y="3938"/>
                  <a:pt x="20582" y="4605"/>
                </a:cubicBezTo>
                <a:cubicBezTo>
                  <a:pt x="19648" y="5839"/>
                  <a:pt x="19581" y="6973"/>
                  <a:pt x="20048" y="8441"/>
                </a:cubicBezTo>
                <a:cubicBezTo>
                  <a:pt x="20481" y="9809"/>
                  <a:pt x="21215" y="10409"/>
                  <a:pt x="22316" y="11243"/>
                </a:cubicBezTo>
                <a:cubicBezTo>
                  <a:pt x="22816" y="11610"/>
                  <a:pt x="23350" y="11943"/>
                  <a:pt x="23851" y="12310"/>
                </a:cubicBezTo>
                <a:cubicBezTo>
                  <a:pt x="24017" y="12477"/>
                  <a:pt x="24284" y="12711"/>
                  <a:pt x="24518" y="12811"/>
                </a:cubicBezTo>
                <a:cubicBezTo>
                  <a:pt x="23517" y="13111"/>
                  <a:pt x="22550" y="13478"/>
                  <a:pt x="21682" y="13978"/>
                </a:cubicBezTo>
                <a:cubicBezTo>
                  <a:pt x="21516" y="13278"/>
                  <a:pt x="20815" y="12811"/>
                  <a:pt x="20315" y="12377"/>
                </a:cubicBezTo>
                <a:cubicBezTo>
                  <a:pt x="19314" y="11510"/>
                  <a:pt x="18180" y="10876"/>
                  <a:pt x="17313" y="9842"/>
                </a:cubicBezTo>
                <a:cubicBezTo>
                  <a:pt x="16212" y="8508"/>
                  <a:pt x="16278" y="6640"/>
                  <a:pt x="17079" y="5172"/>
                </a:cubicBezTo>
                <a:cubicBezTo>
                  <a:pt x="17413" y="4572"/>
                  <a:pt x="17980" y="4038"/>
                  <a:pt x="18513" y="3604"/>
                </a:cubicBezTo>
                <a:cubicBezTo>
                  <a:pt x="18914" y="3237"/>
                  <a:pt x="19347" y="2537"/>
                  <a:pt x="19881" y="2337"/>
                </a:cubicBezTo>
                <a:cubicBezTo>
                  <a:pt x="20014" y="2303"/>
                  <a:pt x="19981" y="2136"/>
                  <a:pt x="19848" y="2136"/>
                </a:cubicBezTo>
                <a:close/>
                <a:moveTo>
                  <a:pt x="40796" y="1469"/>
                </a:moveTo>
                <a:lnTo>
                  <a:pt x="40796" y="1469"/>
                </a:lnTo>
                <a:cubicBezTo>
                  <a:pt x="40496" y="1703"/>
                  <a:pt x="40229" y="1936"/>
                  <a:pt x="39962" y="2136"/>
                </a:cubicBezTo>
                <a:cubicBezTo>
                  <a:pt x="39462" y="2470"/>
                  <a:pt x="38728" y="3137"/>
                  <a:pt x="38795" y="3838"/>
                </a:cubicBezTo>
                <a:cubicBezTo>
                  <a:pt x="38895" y="4538"/>
                  <a:pt x="39495" y="4972"/>
                  <a:pt x="40129" y="5272"/>
                </a:cubicBezTo>
                <a:cubicBezTo>
                  <a:pt x="41296" y="5839"/>
                  <a:pt x="42564" y="6239"/>
                  <a:pt x="43731" y="6873"/>
                </a:cubicBezTo>
                <a:cubicBezTo>
                  <a:pt x="44799" y="7440"/>
                  <a:pt x="45933" y="8074"/>
                  <a:pt x="46834" y="8841"/>
                </a:cubicBezTo>
                <a:cubicBezTo>
                  <a:pt x="48201" y="10042"/>
                  <a:pt x="48368" y="11577"/>
                  <a:pt x="47868" y="13211"/>
                </a:cubicBezTo>
                <a:cubicBezTo>
                  <a:pt x="47501" y="14512"/>
                  <a:pt x="47067" y="15813"/>
                  <a:pt x="46533" y="17047"/>
                </a:cubicBezTo>
                <a:cubicBezTo>
                  <a:pt x="46133" y="18014"/>
                  <a:pt x="45399" y="18682"/>
                  <a:pt x="44932" y="19582"/>
                </a:cubicBezTo>
                <a:cubicBezTo>
                  <a:pt x="44365" y="18615"/>
                  <a:pt x="43698" y="17714"/>
                  <a:pt x="42931" y="16914"/>
                </a:cubicBezTo>
                <a:cubicBezTo>
                  <a:pt x="43198" y="16380"/>
                  <a:pt x="43498" y="15846"/>
                  <a:pt x="43598" y="15279"/>
                </a:cubicBezTo>
                <a:cubicBezTo>
                  <a:pt x="43731" y="14345"/>
                  <a:pt x="43932" y="13445"/>
                  <a:pt x="43898" y="12511"/>
                </a:cubicBezTo>
                <a:cubicBezTo>
                  <a:pt x="43831" y="10876"/>
                  <a:pt x="42897" y="9675"/>
                  <a:pt x="41597" y="8775"/>
                </a:cubicBezTo>
                <a:cubicBezTo>
                  <a:pt x="40162" y="7774"/>
                  <a:pt x="38428" y="7340"/>
                  <a:pt x="36860" y="6506"/>
                </a:cubicBezTo>
                <a:cubicBezTo>
                  <a:pt x="35859" y="5973"/>
                  <a:pt x="35125" y="5172"/>
                  <a:pt x="35926" y="4004"/>
                </a:cubicBezTo>
                <a:cubicBezTo>
                  <a:pt x="36526" y="3070"/>
                  <a:pt x="37260" y="2003"/>
                  <a:pt x="38461" y="1803"/>
                </a:cubicBezTo>
                <a:cubicBezTo>
                  <a:pt x="38528" y="1803"/>
                  <a:pt x="38528" y="1636"/>
                  <a:pt x="38428" y="1636"/>
                </a:cubicBezTo>
                <a:cubicBezTo>
                  <a:pt x="37727" y="1636"/>
                  <a:pt x="37260" y="2003"/>
                  <a:pt x="36726" y="2437"/>
                </a:cubicBezTo>
                <a:cubicBezTo>
                  <a:pt x="36193" y="2837"/>
                  <a:pt x="35459" y="3704"/>
                  <a:pt x="35259" y="4338"/>
                </a:cubicBezTo>
                <a:cubicBezTo>
                  <a:pt x="34758" y="5872"/>
                  <a:pt x="35859" y="6506"/>
                  <a:pt x="37027" y="7173"/>
                </a:cubicBezTo>
                <a:cubicBezTo>
                  <a:pt x="38861" y="8207"/>
                  <a:pt x="40996" y="8574"/>
                  <a:pt x="42497" y="10209"/>
                </a:cubicBezTo>
                <a:cubicBezTo>
                  <a:pt x="43465" y="11276"/>
                  <a:pt x="43465" y="12844"/>
                  <a:pt x="43198" y="14178"/>
                </a:cubicBezTo>
                <a:cubicBezTo>
                  <a:pt x="43098" y="14712"/>
                  <a:pt x="43098" y="15246"/>
                  <a:pt x="42864" y="15780"/>
                </a:cubicBezTo>
                <a:cubicBezTo>
                  <a:pt x="42764" y="16046"/>
                  <a:pt x="42664" y="16280"/>
                  <a:pt x="42531" y="16513"/>
                </a:cubicBezTo>
                <a:cubicBezTo>
                  <a:pt x="42030" y="16013"/>
                  <a:pt x="41463" y="15546"/>
                  <a:pt x="40896" y="15146"/>
                </a:cubicBezTo>
                <a:cubicBezTo>
                  <a:pt x="40329" y="14745"/>
                  <a:pt x="39729" y="14379"/>
                  <a:pt x="39128" y="14078"/>
                </a:cubicBezTo>
                <a:cubicBezTo>
                  <a:pt x="39295" y="12978"/>
                  <a:pt x="39128" y="12010"/>
                  <a:pt x="38661" y="10943"/>
                </a:cubicBezTo>
                <a:cubicBezTo>
                  <a:pt x="38127" y="9675"/>
                  <a:pt x="37060" y="9308"/>
                  <a:pt x="35892" y="8841"/>
                </a:cubicBezTo>
                <a:cubicBezTo>
                  <a:pt x="34291" y="8207"/>
                  <a:pt x="32590" y="7374"/>
                  <a:pt x="31323" y="6206"/>
                </a:cubicBezTo>
                <a:cubicBezTo>
                  <a:pt x="29988" y="5005"/>
                  <a:pt x="33691" y="2570"/>
                  <a:pt x="34358" y="1903"/>
                </a:cubicBezTo>
                <a:cubicBezTo>
                  <a:pt x="34358" y="1903"/>
                  <a:pt x="34358" y="1870"/>
                  <a:pt x="34358" y="1870"/>
                </a:cubicBezTo>
                <a:cubicBezTo>
                  <a:pt x="36493" y="1736"/>
                  <a:pt x="38661" y="1569"/>
                  <a:pt x="40796" y="1469"/>
                </a:cubicBezTo>
                <a:close/>
                <a:moveTo>
                  <a:pt x="30072" y="17308"/>
                </a:moveTo>
                <a:cubicBezTo>
                  <a:pt x="30863" y="17308"/>
                  <a:pt x="31672" y="17402"/>
                  <a:pt x="32457" y="17547"/>
                </a:cubicBezTo>
                <a:cubicBezTo>
                  <a:pt x="32390" y="18148"/>
                  <a:pt x="32323" y="18748"/>
                  <a:pt x="31956" y="19215"/>
                </a:cubicBezTo>
                <a:cubicBezTo>
                  <a:pt x="31623" y="19649"/>
                  <a:pt x="31222" y="20083"/>
                  <a:pt x="30789" y="20450"/>
                </a:cubicBezTo>
                <a:cubicBezTo>
                  <a:pt x="30489" y="20316"/>
                  <a:pt x="30155" y="20249"/>
                  <a:pt x="29755" y="20183"/>
                </a:cubicBezTo>
                <a:cubicBezTo>
                  <a:pt x="29538" y="20149"/>
                  <a:pt x="29329" y="20133"/>
                  <a:pt x="29125" y="20133"/>
                </a:cubicBezTo>
                <a:cubicBezTo>
                  <a:pt x="28921" y="20133"/>
                  <a:pt x="28721" y="20149"/>
                  <a:pt x="28521" y="20183"/>
                </a:cubicBezTo>
                <a:cubicBezTo>
                  <a:pt x="28587" y="20116"/>
                  <a:pt x="28654" y="20049"/>
                  <a:pt x="28721" y="19983"/>
                </a:cubicBezTo>
                <a:cubicBezTo>
                  <a:pt x="29354" y="19249"/>
                  <a:pt x="29655" y="18248"/>
                  <a:pt x="29721" y="17314"/>
                </a:cubicBezTo>
                <a:cubicBezTo>
                  <a:pt x="29838" y="17310"/>
                  <a:pt x="29955" y="17308"/>
                  <a:pt x="30072" y="17308"/>
                </a:cubicBezTo>
                <a:close/>
                <a:moveTo>
                  <a:pt x="2268" y="15112"/>
                </a:moveTo>
                <a:cubicBezTo>
                  <a:pt x="2302" y="15179"/>
                  <a:pt x="2335" y="15246"/>
                  <a:pt x="2368" y="15279"/>
                </a:cubicBezTo>
                <a:cubicBezTo>
                  <a:pt x="2869" y="16113"/>
                  <a:pt x="3669" y="16680"/>
                  <a:pt x="4203" y="17481"/>
                </a:cubicBezTo>
                <a:cubicBezTo>
                  <a:pt x="4870" y="18515"/>
                  <a:pt x="3236" y="20349"/>
                  <a:pt x="2569" y="21050"/>
                </a:cubicBezTo>
                <a:cubicBezTo>
                  <a:pt x="2402" y="21250"/>
                  <a:pt x="2202" y="21450"/>
                  <a:pt x="2035" y="21650"/>
                </a:cubicBezTo>
                <a:cubicBezTo>
                  <a:pt x="2002" y="20883"/>
                  <a:pt x="2002" y="20083"/>
                  <a:pt x="1968" y="19315"/>
                </a:cubicBezTo>
                <a:cubicBezTo>
                  <a:pt x="1968" y="18548"/>
                  <a:pt x="1968" y="17781"/>
                  <a:pt x="1968" y="17014"/>
                </a:cubicBezTo>
                <a:cubicBezTo>
                  <a:pt x="2168" y="16380"/>
                  <a:pt x="2235" y="15746"/>
                  <a:pt x="2268" y="15112"/>
                </a:cubicBezTo>
                <a:close/>
                <a:moveTo>
                  <a:pt x="24651" y="18782"/>
                </a:moveTo>
                <a:cubicBezTo>
                  <a:pt x="24584" y="19516"/>
                  <a:pt x="24418" y="20183"/>
                  <a:pt x="23984" y="20816"/>
                </a:cubicBezTo>
                <a:cubicBezTo>
                  <a:pt x="23584" y="21417"/>
                  <a:pt x="23017" y="21951"/>
                  <a:pt x="22583" y="22518"/>
                </a:cubicBezTo>
                <a:cubicBezTo>
                  <a:pt x="22183" y="22985"/>
                  <a:pt x="21849" y="23485"/>
                  <a:pt x="21582" y="24052"/>
                </a:cubicBezTo>
                <a:cubicBezTo>
                  <a:pt x="21816" y="21784"/>
                  <a:pt x="22917" y="19983"/>
                  <a:pt x="24651" y="18782"/>
                </a:cubicBezTo>
                <a:close/>
                <a:moveTo>
                  <a:pt x="32924" y="17648"/>
                </a:moveTo>
                <a:cubicBezTo>
                  <a:pt x="33824" y="17881"/>
                  <a:pt x="34692" y="18181"/>
                  <a:pt x="35526" y="18582"/>
                </a:cubicBezTo>
                <a:cubicBezTo>
                  <a:pt x="36093" y="18882"/>
                  <a:pt x="36626" y="19282"/>
                  <a:pt x="37093" y="19816"/>
                </a:cubicBezTo>
                <a:cubicBezTo>
                  <a:pt x="35993" y="21017"/>
                  <a:pt x="34758" y="22051"/>
                  <a:pt x="33624" y="23185"/>
                </a:cubicBezTo>
                <a:cubicBezTo>
                  <a:pt x="33324" y="23485"/>
                  <a:pt x="33057" y="23752"/>
                  <a:pt x="32790" y="24085"/>
                </a:cubicBezTo>
                <a:cubicBezTo>
                  <a:pt x="32824" y="23585"/>
                  <a:pt x="32790" y="23118"/>
                  <a:pt x="32724" y="22684"/>
                </a:cubicBezTo>
                <a:cubicBezTo>
                  <a:pt x="33024" y="22451"/>
                  <a:pt x="33291" y="22151"/>
                  <a:pt x="33491" y="21884"/>
                </a:cubicBezTo>
                <a:cubicBezTo>
                  <a:pt x="34225" y="21017"/>
                  <a:pt x="34692" y="20049"/>
                  <a:pt x="35159" y="19015"/>
                </a:cubicBezTo>
                <a:cubicBezTo>
                  <a:pt x="35159" y="18982"/>
                  <a:pt x="35192" y="18948"/>
                  <a:pt x="35192" y="18915"/>
                </a:cubicBezTo>
                <a:cubicBezTo>
                  <a:pt x="35275" y="18727"/>
                  <a:pt x="35124" y="18605"/>
                  <a:pt x="34966" y="18605"/>
                </a:cubicBezTo>
                <a:cubicBezTo>
                  <a:pt x="34871" y="18605"/>
                  <a:pt x="34775" y="18648"/>
                  <a:pt x="34725" y="18748"/>
                </a:cubicBezTo>
                <a:cubicBezTo>
                  <a:pt x="34358" y="19582"/>
                  <a:pt x="34024" y="20349"/>
                  <a:pt x="33557" y="21117"/>
                </a:cubicBezTo>
                <a:cubicBezTo>
                  <a:pt x="33324" y="21450"/>
                  <a:pt x="33024" y="21984"/>
                  <a:pt x="32623" y="22318"/>
                </a:cubicBezTo>
                <a:cubicBezTo>
                  <a:pt x="32423" y="21584"/>
                  <a:pt x="31956" y="20950"/>
                  <a:pt x="31122" y="20583"/>
                </a:cubicBezTo>
                <a:cubicBezTo>
                  <a:pt x="32123" y="19849"/>
                  <a:pt x="32924" y="18915"/>
                  <a:pt x="32924" y="17648"/>
                </a:cubicBezTo>
                <a:close/>
                <a:moveTo>
                  <a:pt x="57942" y="14645"/>
                </a:moveTo>
                <a:cubicBezTo>
                  <a:pt x="57975" y="17181"/>
                  <a:pt x="58042" y="19716"/>
                  <a:pt x="58142" y="22284"/>
                </a:cubicBezTo>
                <a:cubicBezTo>
                  <a:pt x="57541" y="22017"/>
                  <a:pt x="57141" y="21283"/>
                  <a:pt x="57141" y="20650"/>
                </a:cubicBezTo>
                <a:cubicBezTo>
                  <a:pt x="57174" y="19849"/>
                  <a:pt x="57741" y="19382"/>
                  <a:pt x="57975" y="18682"/>
                </a:cubicBezTo>
                <a:cubicBezTo>
                  <a:pt x="57975" y="18658"/>
                  <a:pt x="57942" y="18634"/>
                  <a:pt x="57910" y="18634"/>
                </a:cubicBezTo>
                <a:cubicBezTo>
                  <a:pt x="57897" y="18634"/>
                  <a:pt x="57885" y="18638"/>
                  <a:pt x="57875" y="18648"/>
                </a:cubicBezTo>
                <a:cubicBezTo>
                  <a:pt x="57241" y="19482"/>
                  <a:pt x="56507" y="20283"/>
                  <a:pt x="56874" y="21450"/>
                </a:cubicBezTo>
                <a:cubicBezTo>
                  <a:pt x="57074" y="22051"/>
                  <a:pt x="57541" y="22618"/>
                  <a:pt x="58175" y="22718"/>
                </a:cubicBezTo>
                <a:cubicBezTo>
                  <a:pt x="58208" y="23852"/>
                  <a:pt x="58242" y="24986"/>
                  <a:pt x="58308" y="26120"/>
                </a:cubicBezTo>
                <a:cubicBezTo>
                  <a:pt x="58108" y="25787"/>
                  <a:pt x="57908" y="25420"/>
                  <a:pt x="57641" y="25086"/>
                </a:cubicBezTo>
                <a:cubicBezTo>
                  <a:pt x="57041" y="24286"/>
                  <a:pt x="56107" y="23719"/>
                  <a:pt x="55607" y="22818"/>
                </a:cubicBezTo>
                <a:cubicBezTo>
                  <a:pt x="54472" y="20783"/>
                  <a:pt x="55506" y="18448"/>
                  <a:pt x="56641" y="16680"/>
                </a:cubicBezTo>
                <a:cubicBezTo>
                  <a:pt x="57041" y="16046"/>
                  <a:pt x="57541" y="15379"/>
                  <a:pt x="57942" y="14645"/>
                </a:cubicBezTo>
                <a:close/>
                <a:moveTo>
                  <a:pt x="6705" y="2403"/>
                </a:moveTo>
                <a:cubicBezTo>
                  <a:pt x="6905" y="2437"/>
                  <a:pt x="7072" y="2503"/>
                  <a:pt x="7272" y="2570"/>
                </a:cubicBezTo>
                <a:cubicBezTo>
                  <a:pt x="7172" y="2704"/>
                  <a:pt x="6972" y="2737"/>
                  <a:pt x="6872" y="2837"/>
                </a:cubicBezTo>
                <a:cubicBezTo>
                  <a:pt x="6505" y="3204"/>
                  <a:pt x="6171" y="3571"/>
                  <a:pt x="5838" y="3938"/>
                </a:cubicBezTo>
                <a:cubicBezTo>
                  <a:pt x="5237" y="4638"/>
                  <a:pt x="4637" y="5305"/>
                  <a:pt x="4003" y="5973"/>
                </a:cubicBezTo>
                <a:cubicBezTo>
                  <a:pt x="3169" y="6907"/>
                  <a:pt x="2769" y="8241"/>
                  <a:pt x="2602" y="9475"/>
                </a:cubicBezTo>
                <a:cubicBezTo>
                  <a:pt x="2469" y="10843"/>
                  <a:pt x="2769" y="12344"/>
                  <a:pt x="3469" y="13511"/>
                </a:cubicBezTo>
                <a:cubicBezTo>
                  <a:pt x="4203" y="14679"/>
                  <a:pt x="5671" y="15346"/>
                  <a:pt x="6772" y="16080"/>
                </a:cubicBezTo>
                <a:cubicBezTo>
                  <a:pt x="7772" y="16714"/>
                  <a:pt x="8039" y="18014"/>
                  <a:pt x="7472" y="19015"/>
                </a:cubicBezTo>
                <a:cubicBezTo>
                  <a:pt x="7005" y="19882"/>
                  <a:pt x="6238" y="20716"/>
                  <a:pt x="5537" y="21417"/>
                </a:cubicBezTo>
                <a:cubicBezTo>
                  <a:pt x="4403" y="22518"/>
                  <a:pt x="3469" y="23785"/>
                  <a:pt x="2602" y="25153"/>
                </a:cubicBezTo>
                <a:cubicBezTo>
                  <a:pt x="2335" y="25553"/>
                  <a:pt x="2202" y="25953"/>
                  <a:pt x="2102" y="26387"/>
                </a:cubicBezTo>
                <a:cubicBezTo>
                  <a:pt x="2068" y="25086"/>
                  <a:pt x="2035" y="23752"/>
                  <a:pt x="2035" y="22451"/>
                </a:cubicBezTo>
                <a:cubicBezTo>
                  <a:pt x="2469" y="21817"/>
                  <a:pt x="3169" y="21283"/>
                  <a:pt x="3603" y="20683"/>
                </a:cubicBezTo>
                <a:cubicBezTo>
                  <a:pt x="4170" y="19949"/>
                  <a:pt x="4737" y="19082"/>
                  <a:pt x="4904" y="18181"/>
                </a:cubicBezTo>
                <a:cubicBezTo>
                  <a:pt x="5004" y="17381"/>
                  <a:pt x="4170" y="16647"/>
                  <a:pt x="3636" y="16146"/>
                </a:cubicBezTo>
                <a:cubicBezTo>
                  <a:pt x="3036" y="15613"/>
                  <a:pt x="2602" y="15046"/>
                  <a:pt x="2268" y="14379"/>
                </a:cubicBezTo>
                <a:cubicBezTo>
                  <a:pt x="2268" y="13378"/>
                  <a:pt x="2135" y="12344"/>
                  <a:pt x="2068" y="11343"/>
                </a:cubicBezTo>
                <a:cubicBezTo>
                  <a:pt x="2135" y="9975"/>
                  <a:pt x="2235" y="8574"/>
                  <a:pt x="2368" y="7240"/>
                </a:cubicBezTo>
                <a:cubicBezTo>
                  <a:pt x="2602" y="5139"/>
                  <a:pt x="2936" y="3237"/>
                  <a:pt x="4603" y="2570"/>
                </a:cubicBezTo>
                <a:cubicBezTo>
                  <a:pt x="5204" y="2470"/>
                  <a:pt x="5871" y="2503"/>
                  <a:pt x="6405" y="2437"/>
                </a:cubicBezTo>
                <a:cubicBezTo>
                  <a:pt x="6505" y="2403"/>
                  <a:pt x="6605" y="2403"/>
                  <a:pt x="6705" y="2403"/>
                </a:cubicBezTo>
                <a:close/>
                <a:moveTo>
                  <a:pt x="14978" y="23085"/>
                </a:moveTo>
                <a:cubicBezTo>
                  <a:pt x="14677" y="24319"/>
                  <a:pt x="14511" y="25553"/>
                  <a:pt x="14511" y="26754"/>
                </a:cubicBezTo>
                <a:cubicBezTo>
                  <a:pt x="14177" y="26320"/>
                  <a:pt x="14110" y="25386"/>
                  <a:pt x="14144" y="25053"/>
                </a:cubicBezTo>
                <a:cubicBezTo>
                  <a:pt x="14210" y="24252"/>
                  <a:pt x="14544" y="23652"/>
                  <a:pt x="14978" y="23085"/>
                </a:cubicBezTo>
                <a:close/>
                <a:moveTo>
                  <a:pt x="38795" y="22484"/>
                </a:moveTo>
                <a:cubicBezTo>
                  <a:pt x="39495" y="24052"/>
                  <a:pt x="39795" y="25787"/>
                  <a:pt x="39528" y="27154"/>
                </a:cubicBezTo>
                <a:cubicBezTo>
                  <a:pt x="39428" y="27555"/>
                  <a:pt x="39328" y="27955"/>
                  <a:pt x="39228" y="28389"/>
                </a:cubicBezTo>
                <a:cubicBezTo>
                  <a:pt x="38461" y="27788"/>
                  <a:pt x="37560" y="27388"/>
                  <a:pt x="36927" y="26654"/>
                </a:cubicBezTo>
                <a:cubicBezTo>
                  <a:pt x="35993" y="25620"/>
                  <a:pt x="36760" y="24586"/>
                  <a:pt x="37527" y="23852"/>
                </a:cubicBezTo>
                <a:cubicBezTo>
                  <a:pt x="37961" y="23418"/>
                  <a:pt x="38361" y="22885"/>
                  <a:pt x="38795" y="22484"/>
                </a:cubicBezTo>
                <a:close/>
                <a:moveTo>
                  <a:pt x="24251" y="25587"/>
                </a:moveTo>
                <a:cubicBezTo>
                  <a:pt x="24217" y="26754"/>
                  <a:pt x="24284" y="27955"/>
                  <a:pt x="24017" y="28989"/>
                </a:cubicBezTo>
                <a:cubicBezTo>
                  <a:pt x="23951" y="29156"/>
                  <a:pt x="23984" y="29323"/>
                  <a:pt x="24084" y="29423"/>
                </a:cubicBezTo>
                <a:cubicBezTo>
                  <a:pt x="24084" y="29489"/>
                  <a:pt x="24051" y="29589"/>
                  <a:pt x="24051" y="29656"/>
                </a:cubicBezTo>
                <a:cubicBezTo>
                  <a:pt x="23550" y="29022"/>
                  <a:pt x="23283" y="28389"/>
                  <a:pt x="23283" y="27488"/>
                </a:cubicBezTo>
                <a:cubicBezTo>
                  <a:pt x="23283" y="26754"/>
                  <a:pt x="23750" y="26120"/>
                  <a:pt x="24251" y="25587"/>
                </a:cubicBezTo>
                <a:close/>
                <a:moveTo>
                  <a:pt x="19814" y="2136"/>
                </a:moveTo>
                <a:cubicBezTo>
                  <a:pt x="19447" y="2203"/>
                  <a:pt x="19181" y="2503"/>
                  <a:pt x="18914" y="2770"/>
                </a:cubicBezTo>
                <a:cubicBezTo>
                  <a:pt x="18313" y="3371"/>
                  <a:pt x="17646" y="3838"/>
                  <a:pt x="17079" y="4471"/>
                </a:cubicBezTo>
                <a:cubicBezTo>
                  <a:pt x="16278" y="5372"/>
                  <a:pt x="15978" y="6640"/>
                  <a:pt x="16045" y="7841"/>
                </a:cubicBezTo>
                <a:cubicBezTo>
                  <a:pt x="16078" y="9141"/>
                  <a:pt x="16912" y="10176"/>
                  <a:pt x="17813" y="11043"/>
                </a:cubicBezTo>
                <a:cubicBezTo>
                  <a:pt x="18280" y="11476"/>
                  <a:pt x="18814" y="11843"/>
                  <a:pt x="19347" y="12210"/>
                </a:cubicBezTo>
                <a:cubicBezTo>
                  <a:pt x="19781" y="12511"/>
                  <a:pt x="21149" y="13545"/>
                  <a:pt x="21215" y="14212"/>
                </a:cubicBezTo>
                <a:cubicBezTo>
                  <a:pt x="20415" y="14645"/>
                  <a:pt x="19681" y="15179"/>
                  <a:pt x="19047" y="15780"/>
                </a:cubicBezTo>
                <a:cubicBezTo>
                  <a:pt x="19080" y="14112"/>
                  <a:pt x="16745" y="12244"/>
                  <a:pt x="15745" y="11476"/>
                </a:cubicBezTo>
                <a:cubicBezTo>
                  <a:pt x="15011" y="10909"/>
                  <a:pt x="14477" y="10342"/>
                  <a:pt x="13910" y="9608"/>
                </a:cubicBezTo>
                <a:cubicBezTo>
                  <a:pt x="13076" y="8474"/>
                  <a:pt x="12909" y="7474"/>
                  <a:pt x="13610" y="6239"/>
                </a:cubicBezTo>
                <a:cubicBezTo>
                  <a:pt x="14010" y="5506"/>
                  <a:pt x="14544" y="4838"/>
                  <a:pt x="15111" y="4238"/>
                </a:cubicBezTo>
                <a:cubicBezTo>
                  <a:pt x="15478" y="3838"/>
                  <a:pt x="16846" y="2904"/>
                  <a:pt x="16846" y="2370"/>
                </a:cubicBezTo>
                <a:cubicBezTo>
                  <a:pt x="16846" y="2428"/>
                  <a:pt x="16891" y="2464"/>
                  <a:pt x="16935" y="2464"/>
                </a:cubicBezTo>
                <a:cubicBezTo>
                  <a:pt x="16967" y="2464"/>
                  <a:pt x="16998" y="2445"/>
                  <a:pt x="17012" y="2403"/>
                </a:cubicBezTo>
                <a:cubicBezTo>
                  <a:pt x="17012" y="2370"/>
                  <a:pt x="17012" y="2370"/>
                  <a:pt x="17012" y="2337"/>
                </a:cubicBezTo>
                <a:cubicBezTo>
                  <a:pt x="17036" y="2264"/>
                  <a:pt x="16991" y="2210"/>
                  <a:pt x="16926" y="2210"/>
                </a:cubicBezTo>
                <a:cubicBezTo>
                  <a:pt x="16901" y="2210"/>
                  <a:pt x="16873" y="2218"/>
                  <a:pt x="16846" y="2237"/>
                </a:cubicBezTo>
                <a:cubicBezTo>
                  <a:pt x="15144" y="3437"/>
                  <a:pt x="11708" y="6239"/>
                  <a:pt x="12843" y="8708"/>
                </a:cubicBezTo>
                <a:cubicBezTo>
                  <a:pt x="13143" y="9342"/>
                  <a:pt x="13510" y="9909"/>
                  <a:pt x="13943" y="10442"/>
                </a:cubicBezTo>
                <a:cubicBezTo>
                  <a:pt x="14544" y="11176"/>
                  <a:pt x="15211" y="11610"/>
                  <a:pt x="15912" y="12277"/>
                </a:cubicBezTo>
                <a:cubicBezTo>
                  <a:pt x="16745" y="13078"/>
                  <a:pt x="19281" y="14946"/>
                  <a:pt x="18313" y="16380"/>
                </a:cubicBezTo>
                <a:cubicBezTo>
                  <a:pt x="18280" y="16447"/>
                  <a:pt x="18247" y="16513"/>
                  <a:pt x="18247" y="16547"/>
                </a:cubicBezTo>
                <a:cubicBezTo>
                  <a:pt x="17413" y="17481"/>
                  <a:pt x="16679" y="18582"/>
                  <a:pt x="16112" y="19849"/>
                </a:cubicBezTo>
                <a:cubicBezTo>
                  <a:pt x="15711" y="20783"/>
                  <a:pt x="15378" y="21684"/>
                  <a:pt x="15111" y="22618"/>
                </a:cubicBezTo>
                <a:cubicBezTo>
                  <a:pt x="14744" y="22951"/>
                  <a:pt x="14444" y="23218"/>
                  <a:pt x="14144" y="23752"/>
                </a:cubicBezTo>
                <a:cubicBezTo>
                  <a:pt x="13843" y="24286"/>
                  <a:pt x="13710" y="25019"/>
                  <a:pt x="13743" y="25653"/>
                </a:cubicBezTo>
                <a:cubicBezTo>
                  <a:pt x="13743" y="26154"/>
                  <a:pt x="14010" y="27054"/>
                  <a:pt x="14511" y="27354"/>
                </a:cubicBezTo>
                <a:cubicBezTo>
                  <a:pt x="14577" y="28489"/>
                  <a:pt x="14811" y="29656"/>
                  <a:pt x="15278" y="30824"/>
                </a:cubicBezTo>
                <a:cubicBezTo>
                  <a:pt x="14310" y="30223"/>
                  <a:pt x="13176" y="29756"/>
                  <a:pt x="12209" y="29122"/>
                </a:cubicBezTo>
                <a:cubicBezTo>
                  <a:pt x="10774" y="28188"/>
                  <a:pt x="10274" y="26420"/>
                  <a:pt x="10808" y="24819"/>
                </a:cubicBezTo>
                <a:cubicBezTo>
                  <a:pt x="11275" y="23452"/>
                  <a:pt x="12476" y="22384"/>
                  <a:pt x="13610" y="21484"/>
                </a:cubicBezTo>
                <a:cubicBezTo>
                  <a:pt x="15111" y="20249"/>
                  <a:pt x="17112" y="18682"/>
                  <a:pt x="16278" y="16513"/>
                </a:cubicBezTo>
                <a:cubicBezTo>
                  <a:pt x="15878" y="15546"/>
                  <a:pt x="14811" y="14679"/>
                  <a:pt x="13977" y="14078"/>
                </a:cubicBezTo>
                <a:cubicBezTo>
                  <a:pt x="13276" y="13578"/>
                  <a:pt x="12709" y="12811"/>
                  <a:pt x="12109" y="12210"/>
                </a:cubicBezTo>
                <a:cubicBezTo>
                  <a:pt x="11508" y="11577"/>
                  <a:pt x="10875" y="10909"/>
                  <a:pt x="10474" y="10142"/>
                </a:cubicBezTo>
                <a:cubicBezTo>
                  <a:pt x="9974" y="9175"/>
                  <a:pt x="10007" y="8141"/>
                  <a:pt x="10274" y="7107"/>
                </a:cubicBezTo>
                <a:cubicBezTo>
                  <a:pt x="10474" y="6206"/>
                  <a:pt x="11275" y="5539"/>
                  <a:pt x="11875" y="4872"/>
                </a:cubicBezTo>
                <a:cubicBezTo>
                  <a:pt x="12442" y="4238"/>
                  <a:pt x="12976" y="3671"/>
                  <a:pt x="13677" y="3204"/>
                </a:cubicBezTo>
                <a:cubicBezTo>
                  <a:pt x="14144" y="2904"/>
                  <a:pt x="14611" y="2637"/>
                  <a:pt x="15044" y="2303"/>
                </a:cubicBezTo>
                <a:cubicBezTo>
                  <a:pt x="16645" y="2170"/>
                  <a:pt x="18247" y="2136"/>
                  <a:pt x="19814" y="2136"/>
                </a:cubicBezTo>
                <a:close/>
                <a:moveTo>
                  <a:pt x="37293" y="20049"/>
                </a:moveTo>
                <a:cubicBezTo>
                  <a:pt x="37861" y="20716"/>
                  <a:pt x="38361" y="21484"/>
                  <a:pt x="38728" y="22351"/>
                </a:cubicBezTo>
                <a:cubicBezTo>
                  <a:pt x="38261" y="22351"/>
                  <a:pt x="37360" y="23485"/>
                  <a:pt x="37027" y="23785"/>
                </a:cubicBezTo>
                <a:cubicBezTo>
                  <a:pt x="36460" y="24319"/>
                  <a:pt x="36026" y="24919"/>
                  <a:pt x="35993" y="25720"/>
                </a:cubicBezTo>
                <a:cubicBezTo>
                  <a:pt x="35959" y="27254"/>
                  <a:pt x="37994" y="28122"/>
                  <a:pt x="39095" y="28989"/>
                </a:cubicBezTo>
                <a:cubicBezTo>
                  <a:pt x="38928" y="29623"/>
                  <a:pt x="38728" y="30257"/>
                  <a:pt x="38461" y="30857"/>
                </a:cubicBezTo>
                <a:cubicBezTo>
                  <a:pt x="37894" y="30190"/>
                  <a:pt x="37093" y="29689"/>
                  <a:pt x="36326" y="29289"/>
                </a:cubicBezTo>
                <a:cubicBezTo>
                  <a:pt x="35059" y="28655"/>
                  <a:pt x="33224" y="28122"/>
                  <a:pt x="32457" y="26821"/>
                </a:cubicBezTo>
                <a:cubicBezTo>
                  <a:pt x="32423" y="26787"/>
                  <a:pt x="32390" y="26721"/>
                  <a:pt x="32390" y="26687"/>
                </a:cubicBezTo>
                <a:cubicBezTo>
                  <a:pt x="32523" y="26087"/>
                  <a:pt x="32623" y="25486"/>
                  <a:pt x="32724" y="24886"/>
                </a:cubicBezTo>
                <a:cubicBezTo>
                  <a:pt x="33257" y="24019"/>
                  <a:pt x="34191" y="23218"/>
                  <a:pt x="34658" y="22785"/>
                </a:cubicBezTo>
                <a:cubicBezTo>
                  <a:pt x="35592" y="21951"/>
                  <a:pt x="36526" y="21050"/>
                  <a:pt x="37293" y="20049"/>
                </a:cubicBezTo>
                <a:close/>
                <a:moveTo>
                  <a:pt x="29221" y="17314"/>
                </a:moveTo>
                <a:lnTo>
                  <a:pt x="29221" y="17314"/>
                </a:lnTo>
                <a:cubicBezTo>
                  <a:pt x="29188" y="18115"/>
                  <a:pt x="28954" y="18815"/>
                  <a:pt x="28554" y="19482"/>
                </a:cubicBezTo>
                <a:cubicBezTo>
                  <a:pt x="28420" y="19716"/>
                  <a:pt x="28187" y="20016"/>
                  <a:pt x="27887" y="20283"/>
                </a:cubicBezTo>
                <a:cubicBezTo>
                  <a:pt x="27220" y="20450"/>
                  <a:pt x="26619" y="20750"/>
                  <a:pt x="26085" y="21183"/>
                </a:cubicBezTo>
                <a:cubicBezTo>
                  <a:pt x="25885" y="21217"/>
                  <a:pt x="25719" y="21384"/>
                  <a:pt x="25552" y="21684"/>
                </a:cubicBezTo>
                <a:cubicBezTo>
                  <a:pt x="25452" y="21784"/>
                  <a:pt x="25352" y="21884"/>
                  <a:pt x="25285" y="21984"/>
                </a:cubicBezTo>
                <a:cubicBezTo>
                  <a:pt x="24484" y="22885"/>
                  <a:pt x="24318" y="24019"/>
                  <a:pt x="24251" y="25186"/>
                </a:cubicBezTo>
                <a:cubicBezTo>
                  <a:pt x="23584" y="25820"/>
                  <a:pt x="22983" y="26521"/>
                  <a:pt x="22850" y="27455"/>
                </a:cubicBezTo>
                <a:cubicBezTo>
                  <a:pt x="22683" y="28522"/>
                  <a:pt x="23117" y="29656"/>
                  <a:pt x="23951" y="30290"/>
                </a:cubicBezTo>
                <a:cubicBezTo>
                  <a:pt x="23784" y="31524"/>
                  <a:pt x="23550" y="32758"/>
                  <a:pt x="23317" y="33959"/>
                </a:cubicBezTo>
                <a:cubicBezTo>
                  <a:pt x="23250" y="33826"/>
                  <a:pt x="23183" y="33726"/>
                  <a:pt x="23150" y="33592"/>
                </a:cubicBezTo>
                <a:cubicBezTo>
                  <a:pt x="22950" y="33192"/>
                  <a:pt x="22650" y="32858"/>
                  <a:pt x="22349" y="32492"/>
                </a:cubicBezTo>
                <a:cubicBezTo>
                  <a:pt x="22249" y="32391"/>
                  <a:pt x="22183" y="32291"/>
                  <a:pt x="22116" y="32191"/>
                </a:cubicBezTo>
                <a:cubicBezTo>
                  <a:pt x="22683" y="29990"/>
                  <a:pt x="21549" y="27388"/>
                  <a:pt x="21516" y="25186"/>
                </a:cubicBezTo>
                <a:cubicBezTo>
                  <a:pt x="21949" y="23919"/>
                  <a:pt x="22816" y="22885"/>
                  <a:pt x="23717" y="21851"/>
                </a:cubicBezTo>
                <a:cubicBezTo>
                  <a:pt x="24684" y="20850"/>
                  <a:pt x="25118" y="19849"/>
                  <a:pt x="25185" y="18481"/>
                </a:cubicBezTo>
                <a:cubicBezTo>
                  <a:pt x="25752" y="18148"/>
                  <a:pt x="26419" y="17881"/>
                  <a:pt x="27153" y="17681"/>
                </a:cubicBezTo>
                <a:cubicBezTo>
                  <a:pt x="27820" y="17481"/>
                  <a:pt x="28521" y="17381"/>
                  <a:pt x="29221" y="17314"/>
                </a:cubicBezTo>
                <a:close/>
                <a:moveTo>
                  <a:pt x="32223" y="27388"/>
                </a:moveTo>
                <a:cubicBezTo>
                  <a:pt x="32690" y="27955"/>
                  <a:pt x="33457" y="28389"/>
                  <a:pt x="33991" y="28722"/>
                </a:cubicBezTo>
                <a:cubicBezTo>
                  <a:pt x="35392" y="29523"/>
                  <a:pt x="37293" y="29990"/>
                  <a:pt x="38227" y="31391"/>
                </a:cubicBezTo>
                <a:cubicBezTo>
                  <a:pt x="37794" y="32325"/>
                  <a:pt x="37227" y="33159"/>
                  <a:pt x="36493" y="33826"/>
                </a:cubicBezTo>
                <a:cubicBezTo>
                  <a:pt x="36359" y="33959"/>
                  <a:pt x="36193" y="34093"/>
                  <a:pt x="36026" y="34193"/>
                </a:cubicBezTo>
                <a:cubicBezTo>
                  <a:pt x="35792" y="33459"/>
                  <a:pt x="35459" y="32625"/>
                  <a:pt x="34758" y="32191"/>
                </a:cubicBezTo>
                <a:cubicBezTo>
                  <a:pt x="34191" y="31858"/>
                  <a:pt x="33524" y="31624"/>
                  <a:pt x="32924" y="31324"/>
                </a:cubicBezTo>
                <a:cubicBezTo>
                  <a:pt x="32557" y="31157"/>
                  <a:pt x="32156" y="30990"/>
                  <a:pt x="31790" y="30857"/>
                </a:cubicBezTo>
                <a:lnTo>
                  <a:pt x="31723" y="30857"/>
                </a:lnTo>
                <a:cubicBezTo>
                  <a:pt x="31790" y="30357"/>
                  <a:pt x="31856" y="29890"/>
                  <a:pt x="31890" y="29423"/>
                </a:cubicBezTo>
                <a:cubicBezTo>
                  <a:pt x="31956" y="28822"/>
                  <a:pt x="32090" y="28122"/>
                  <a:pt x="32223" y="27388"/>
                </a:cubicBezTo>
                <a:close/>
                <a:moveTo>
                  <a:pt x="31689" y="31191"/>
                </a:moveTo>
                <a:lnTo>
                  <a:pt x="31689" y="31191"/>
                </a:lnTo>
                <a:cubicBezTo>
                  <a:pt x="32290" y="31357"/>
                  <a:pt x="32824" y="31691"/>
                  <a:pt x="33357" y="31991"/>
                </a:cubicBezTo>
                <a:cubicBezTo>
                  <a:pt x="33891" y="32291"/>
                  <a:pt x="34625" y="32525"/>
                  <a:pt x="34958" y="33059"/>
                </a:cubicBezTo>
                <a:cubicBezTo>
                  <a:pt x="35192" y="33392"/>
                  <a:pt x="35392" y="34026"/>
                  <a:pt x="35459" y="34426"/>
                </a:cubicBezTo>
                <a:cubicBezTo>
                  <a:pt x="35459" y="34460"/>
                  <a:pt x="35492" y="34493"/>
                  <a:pt x="35492" y="34493"/>
                </a:cubicBezTo>
                <a:cubicBezTo>
                  <a:pt x="34928" y="34782"/>
                  <a:pt x="34273" y="34974"/>
                  <a:pt x="33663" y="34974"/>
                </a:cubicBezTo>
                <a:cubicBezTo>
                  <a:pt x="32794" y="34974"/>
                  <a:pt x="32017" y="34584"/>
                  <a:pt x="31723" y="33526"/>
                </a:cubicBezTo>
                <a:cubicBezTo>
                  <a:pt x="31523" y="32792"/>
                  <a:pt x="31589" y="31991"/>
                  <a:pt x="31689" y="31191"/>
                </a:cubicBezTo>
                <a:close/>
                <a:moveTo>
                  <a:pt x="47434" y="27555"/>
                </a:moveTo>
                <a:lnTo>
                  <a:pt x="47434" y="27555"/>
                </a:lnTo>
                <a:cubicBezTo>
                  <a:pt x="47634" y="27688"/>
                  <a:pt x="47801" y="27855"/>
                  <a:pt x="47968" y="28055"/>
                </a:cubicBezTo>
                <a:cubicBezTo>
                  <a:pt x="49102" y="29323"/>
                  <a:pt x="48968" y="31057"/>
                  <a:pt x="48401" y="32525"/>
                </a:cubicBezTo>
                <a:cubicBezTo>
                  <a:pt x="47968" y="33692"/>
                  <a:pt x="47067" y="34726"/>
                  <a:pt x="46300" y="35727"/>
                </a:cubicBezTo>
                <a:cubicBezTo>
                  <a:pt x="47334" y="33225"/>
                  <a:pt x="47701" y="30357"/>
                  <a:pt x="47467" y="27788"/>
                </a:cubicBezTo>
                <a:cubicBezTo>
                  <a:pt x="47467" y="27721"/>
                  <a:pt x="47434" y="27621"/>
                  <a:pt x="47434" y="27555"/>
                </a:cubicBezTo>
                <a:close/>
                <a:moveTo>
                  <a:pt x="2268" y="33059"/>
                </a:moveTo>
                <a:cubicBezTo>
                  <a:pt x="2335" y="33059"/>
                  <a:pt x="2368" y="33092"/>
                  <a:pt x="2435" y="33092"/>
                </a:cubicBezTo>
                <a:cubicBezTo>
                  <a:pt x="3569" y="33092"/>
                  <a:pt x="4337" y="34193"/>
                  <a:pt x="4603" y="35193"/>
                </a:cubicBezTo>
                <a:cubicBezTo>
                  <a:pt x="5104" y="37095"/>
                  <a:pt x="3669" y="39030"/>
                  <a:pt x="2402" y="40431"/>
                </a:cubicBezTo>
                <a:cubicBezTo>
                  <a:pt x="2402" y="37962"/>
                  <a:pt x="2335" y="35527"/>
                  <a:pt x="2268" y="33059"/>
                </a:cubicBezTo>
                <a:close/>
                <a:moveTo>
                  <a:pt x="58876" y="37795"/>
                </a:moveTo>
                <a:cubicBezTo>
                  <a:pt x="58942" y="38863"/>
                  <a:pt x="58976" y="39930"/>
                  <a:pt x="59042" y="41031"/>
                </a:cubicBezTo>
                <a:cubicBezTo>
                  <a:pt x="58742" y="40697"/>
                  <a:pt x="58542" y="40364"/>
                  <a:pt x="58409" y="39830"/>
                </a:cubicBezTo>
                <a:cubicBezTo>
                  <a:pt x="58242" y="39163"/>
                  <a:pt x="58475" y="38362"/>
                  <a:pt x="58876" y="37795"/>
                </a:cubicBezTo>
                <a:close/>
                <a:moveTo>
                  <a:pt x="58642" y="33359"/>
                </a:moveTo>
                <a:cubicBezTo>
                  <a:pt x="58709" y="34760"/>
                  <a:pt x="58775" y="36127"/>
                  <a:pt x="58876" y="37495"/>
                </a:cubicBezTo>
                <a:cubicBezTo>
                  <a:pt x="58308" y="38096"/>
                  <a:pt x="58042" y="38796"/>
                  <a:pt x="58008" y="39597"/>
                </a:cubicBezTo>
                <a:cubicBezTo>
                  <a:pt x="57975" y="40531"/>
                  <a:pt x="58442" y="41131"/>
                  <a:pt x="59076" y="41631"/>
                </a:cubicBezTo>
                <a:cubicBezTo>
                  <a:pt x="59109" y="42332"/>
                  <a:pt x="59142" y="43032"/>
                  <a:pt x="59176" y="43733"/>
                </a:cubicBezTo>
                <a:cubicBezTo>
                  <a:pt x="59076" y="43633"/>
                  <a:pt x="58976" y="43533"/>
                  <a:pt x="58876" y="43466"/>
                </a:cubicBezTo>
                <a:cubicBezTo>
                  <a:pt x="57575" y="42365"/>
                  <a:pt x="56274" y="41431"/>
                  <a:pt x="55773" y="39763"/>
                </a:cubicBezTo>
                <a:cubicBezTo>
                  <a:pt x="55039" y="37228"/>
                  <a:pt x="58008" y="35627"/>
                  <a:pt x="58642" y="33359"/>
                </a:cubicBezTo>
                <a:close/>
                <a:moveTo>
                  <a:pt x="21949" y="41431"/>
                </a:moveTo>
                <a:cubicBezTo>
                  <a:pt x="21649" y="42699"/>
                  <a:pt x="21249" y="43966"/>
                  <a:pt x="20882" y="45201"/>
                </a:cubicBezTo>
                <a:cubicBezTo>
                  <a:pt x="20548" y="45000"/>
                  <a:pt x="20548" y="44367"/>
                  <a:pt x="20515" y="44100"/>
                </a:cubicBezTo>
                <a:cubicBezTo>
                  <a:pt x="20348" y="43199"/>
                  <a:pt x="20782" y="42665"/>
                  <a:pt x="21349" y="42098"/>
                </a:cubicBezTo>
                <a:cubicBezTo>
                  <a:pt x="21549" y="41898"/>
                  <a:pt x="21782" y="41665"/>
                  <a:pt x="21949" y="41431"/>
                </a:cubicBezTo>
                <a:close/>
                <a:moveTo>
                  <a:pt x="21949" y="32725"/>
                </a:moveTo>
                <a:cubicBezTo>
                  <a:pt x="21949" y="32758"/>
                  <a:pt x="21983" y="32792"/>
                  <a:pt x="21983" y="32825"/>
                </a:cubicBezTo>
                <a:cubicBezTo>
                  <a:pt x="22316" y="33225"/>
                  <a:pt x="22683" y="33559"/>
                  <a:pt x="22950" y="34026"/>
                </a:cubicBezTo>
                <a:cubicBezTo>
                  <a:pt x="23183" y="34426"/>
                  <a:pt x="23050" y="34693"/>
                  <a:pt x="23050" y="35093"/>
                </a:cubicBezTo>
                <a:cubicBezTo>
                  <a:pt x="23050" y="35127"/>
                  <a:pt x="23083" y="35160"/>
                  <a:pt x="23083" y="35160"/>
                </a:cubicBezTo>
                <a:cubicBezTo>
                  <a:pt x="22983" y="35827"/>
                  <a:pt x="22883" y="36494"/>
                  <a:pt x="22816" y="37162"/>
                </a:cubicBezTo>
                <a:cubicBezTo>
                  <a:pt x="22683" y="38162"/>
                  <a:pt x="22483" y="39196"/>
                  <a:pt x="22249" y="40230"/>
                </a:cubicBezTo>
                <a:cubicBezTo>
                  <a:pt x="22183" y="40230"/>
                  <a:pt x="22083" y="40264"/>
                  <a:pt x="22049" y="40364"/>
                </a:cubicBezTo>
                <a:cubicBezTo>
                  <a:pt x="21916" y="40931"/>
                  <a:pt x="21049" y="41731"/>
                  <a:pt x="20648" y="42132"/>
                </a:cubicBezTo>
                <a:cubicBezTo>
                  <a:pt x="20281" y="42532"/>
                  <a:pt x="20048" y="42966"/>
                  <a:pt x="20014" y="43533"/>
                </a:cubicBezTo>
                <a:cubicBezTo>
                  <a:pt x="19981" y="44100"/>
                  <a:pt x="20148" y="45234"/>
                  <a:pt x="20782" y="45501"/>
                </a:cubicBezTo>
                <a:cubicBezTo>
                  <a:pt x="20682" y="45801"/>
                  <a:pt x="20582" y="46135"/>
                  <a:pt x="20481" y="46468"/>
                </a:cubicBezTo>
                <a:cubicBezTo>
                  <a:pt x="20315" y="47002"/>
                  <a:pt x="20181" y="47569"/>
                  <a:pt x="20081" y="48136"/>
                </a:cubicBezTo>
                <a:cubicBezTo>
                  <a:pt x="20014" y="48069"/>
                  <a:pt x="19948" y="48003"/>
                  <a:pt x="19848" y="47936"/>
                </a:cubicBezTo>
                <a:cubicBezTo>
                  <a:pt x="19014" y="47202"/>
                  <a:pt x="18080" y="46568"/>
                  <a:pt x="17313" y="45701"/>
                </a:cubicBezTo>
                <a:cubicBezTo>
                  <a:pt x="16078" y="44300"/>
                  <a:pt x="17846" y="42098"/>
                  <a:pt x="18714" y="40964"/>
                </a:cubicBezTo>
                <a:cubicBezTo>
                  <a:pt x="19447" y="39964"/>
                  <a:pt x="19814" y="38896"/>
                  <a:pt x="20215" y="37729"/>
                </a:cubicBezTo>
                <a:cubicBezTo>
                  <a:pt x="20348" y="37295"/>
                  <a:pt x="20448" y="36828"/>
                  <a:pt x="20381" y="36394"/>
                </a:cubicBezTo>
                <a:cubicBezTo>
                  <a:pt x="20281" y="35794"/>
                  <a:pt x="19948" y="35227"/>
                  <a:pt x="19781" y="34660"/>
                </a:cubicBezTo>
                <a:cubicBezTo>
                  <a:pt x="20682" y="34526"/>
                  <a:pt x="21449" y="33926"/>
                  <a:pt x="21949" y="32725"/>
                </a:cubicBezTo>
                <a:close/>
                <a:moveTo>
                  <a:pt x="30416" y="13175"/>
                </a:moveTo>
                <a:cubicBezTo>
                  <a:pt x="34738" y="13175"/>
                  <a:pt x="39155" y="14604"/>
                  <a:pt x="41997" y="17714"/>
                </a:cubicBezTo>
                <a:cubicBezTo>
                  <a:pt x="44032" y="19983"/>
                  <a:pt x="45399" y="22851"/>
                  <a:pt x="46000" y="25887"/>
                </a:cubicBezTo>
                <a:cubicBezTo>
                  <a:pt x="45933" y="25953"/>
                  <a:pt x="45900" y="26020"/>
                  <a:pt x="45966" y="26120"/>
                </a:cubicBezTo>
                <a:cubicBezTo>
                  <a:pt x="46000" y="26154"/>
                  <a:pt x="46000" y="26187"/>
                  <a:pt x="46033" y="26220"/>
                </a:cubicBezTo>
                <a:cubicBezTo>
                  <a:pt x="46834" y="30924"/>
                  <a:pt x="45733" y="35894"/>
                  <a:pt x="42297" y="39330"/>
                </a:cubicBezTo>
                <a:cubicBezTo>
                  <a:pt x="40863" y="40764"/>
                  <a:pt x="38828" y="41264"/>
                  <a:pt x="36860" y="41331"/>
                </a:cubicBezTo>
                <a:cubicBezTo>
                  <a:pt x="36779" y="41334"/>
                  <a:pt x="36698" y="41335"/>
                  <a:pt x="36618" y="41335"/>
                </a:cubicBezTo>
                <a:cubicBezTo>
                  <a:pt x="35764" y="41335"/>
                  <a:pt x="34911" y="41180"/>
                  <a:pt x="34058" y="40998"/>
                </a:cubicBezTo>
                <a:cubicBezTo>
                  <a:pt x="33457" y="40864"/>
                  <a:pt x="32890" y="40464"/>
                  <a:pt x="32257" y="40397"/>
                </a:cubicBezTo>
                <a:cubicBezTo>
                  <a:pt x="31707" y="40360"/>
                  <a:pt x="31093" y="40312"/>
                  <a:pt x="30475" y="40312"/>
                </a:cubicBezTo>
                <a:cubicBezTo>
                  <a:pt x="28880" y="40312"/>
                  <a:pt x="27263" y="40630"/>
                  <a:pt x="26686" y="42265"/>
                </a:cubicBezTo>
                <a:cubicBezTo>
                  <a:pt x="26286" y="43366"/>
                  <a:pt x="26319" y="44967"/>
                  <a:pt x="26252" y="46135"/>
                </a:cubicBezTo>
                <a:cubicBezTo>
                  <a:pt x="26119" y="48169"/>
                  <a:pt x="25218" y="49937"/>
                  <a:pt x="23984" y="51505"/>
                </a:cubicBezTo>
                <a:cubicBezTo>
                  <a:pt x="23531" y="52078"/>
                  <a:pt x="22992" y="52353"/>
                  <a:pt x="22501" y="52353"/>
                </a:cubicBezTo>
                <a:cubicBezTo>
                  <a:pt x="21762" y="52353"/>
                  <a:pt x="21129" y="51733"/>
                  <a:pt x="21049" y="50571"/>
                </a:cubicBezTo>
                <a:cubicBezTo>
                  <a:pt x="20982" y="49604"/>
                  <a:pt x="21249" y="48470"/>
                  <a:pt x="21449" y="47536"/>
                </a:cubicBezTo>
                <a:cubicBezTo>
                  <a:pt x="21816" y="45701"/>
                  <a:pt x="22483" y="43900"/>
                  <a:pt x="22917" y="42032"/>
                </a:cubicBezTo>
                <a:cubicBezTo>
                  <a:pt x="23717" y="38596"/>
                  <a:pt x="24117" y="35093"/>
                  <a:pt x="24684" y="31591"/>
                </a:cubicBezTo>
                <a:cubicBezTo>
                  <a:pt x="24818" y="30824"/>
                  <a:pt x="24885" y="30023"/>
                  <a:pt x="24951" y="29256"/>
                </a:cubicBezTo>
                <a:cubicBezTo>
                  <a:pt x="25785" y="26554"/>
                  <a:pt x="24618" y="22684"/>
                  <a:pt x="27987" y="21484"/>
                </a:cubicBezTo>
                <a:cubicBezTo>
                  <a:pt x="28268" y="21390"/>
                  <a:pt x="28592" y="21342"/>
                  <a:pt x="28929" y="21342"/>
                </a:cubicBezTo>
                <a:cubicBezTo>
                  <a:pt x="30028" y="21342"/>
                  <a:pt x="31265" y="21853"/>
                  <a:pt x="31623" y="22951"/>
                </a:cubicBezTo>
                <a:cubicBezTo>
                  <a:pt x="31856" y="23652"/>
                  <a:pt x="31656" y="24552"/>
                  <a:pt x="31456" y="25253"/>
                </a:cubicBezTo>
                <a:cubicBezTo>
                  <a:pt x="31089" y="26621"/>
                  <a:pt x="30789" y="27955"/>
                  <a:pt x="30689" y="29356"/>
                </a:cubicBezTo>
                <a:cubicBezTo>
                  <a:pt x="30555" y="31090"/>
                  <a:pt x="29855" y="33659"/>
                  <a:pt x="31056" y="35193"/>
                </a:cubicBezTo>
                <a:cubicBezTo>
                  <a:pt x="31687" y="35951"/>
                  <a:pt x="32513" y="36211"/>
                  <a:pt x="33387" y="36211"/>
                </a:cubicBezTo>
                <a:cubicBezTo>
                  <a:pt x="34129" y="36211"/>
                  <a:pt x="34906" y="36024"/>
                  <a:pt x="35626" y="35794"/>
                </a:cubicBezTo>
                <a:cubicBezTo>
                  <a:pt x="37227" y="35260"/>
                  <a:pt x="38494" y="33826"/>
                  <a:pt x="39128" y="32325"/>
                </a:cubicBezTo>
                <a:cubicBezTo>
                  <a:pt x="39995" y="30290"/>
                  <a:pt x="41163" y="27655"/>
                  <a:pt x="40863" y="25386"/>
                </a:cubicBezTo>
                <a:cubicBezTo>
                  <a:pt x="40262" y="20750"/>
                  <a:pt x="36993" y="16947"/>
                  <a:pt x="32290" y="16313"/>
                </a:cubicBezTo>
                <a:cubicBezTo>
                  <a:pt x="31646" y="16227"/>
                  <a:pt x="30981" y="16182"/>
                  <a:pt x="30311" y="16182"/>
                </a:cubicBezTo>
                <a:cubicBezTo>
                  <a:pt x="26294" y="16182"/>
                  <a:pt x="22063" y="17796"/>
                  <a:pt x="20748" y="21884"/>
                </a:cubicBezTo>
                <a:cubicBezTo>
                  <a:pt x="20048" y="24119"/>
                  <a:pt x="20415" y="26454"/>
                  <a:pt x="20748" y="28689"/>
                </a:cubicBezTo>
                <a:cubicBezTo>
                  <a:pt x="20965" y="30019"/>
                  <a:pt x="21555" y="33560"/>
                  <a:pt x="19429" y="33560"/>
                </a:cubicBezTo>
                <a:cubicBezTo>
                  <a:pt x="19263" y="33560"/>
                  <a:pt x="19081" y="33538"/>
                  <a:pt x="18880" y="33492"/>
                </a:cubicBezTo>
                <a:cubicBezTo>
                  <a:pt x="17179" y="33092"/>
                  <a:pt x="16379" y="30557"/>
                  <a:pt x="16012" y="29089"/>
                </a:cubicBezTo>
                <a:cubicBezTo>
                  <a:pt x="15244" y="26087"/>
                  <a:pt x="15978" y="23585"/>
                  <a:pt x="17079" y="20783"/>
                </a:cubicBezTo>
                <a:cubicBezTo>
                  <a:pt x="18413" y="17347"/>
                  <a:pt x="20882" y="15379"/>
                  <a:pt x="24318" y="14178"/>
                </a:cubicBezTo>
                <a:cubicBezTo>
                  <a:pt x="26196" y="13519"/>
                  <a:pt x="28294" y="13175"/>
                  <a:pt x="30416" y="13175"/>
                </a:cubicBezTo>
                <a:close/>
                <a:moveTo>
                  <a:pt x="2880" y="50295"/>
                </a:moveTo>
                <a:cubicBezTo>
                  <a:pt x="2911" y="50295"/>
                  <a:pt x="2941" y="50297"/>
                  <a:pt x="2969" y="50304"/>
                </a:cubicBezTo>
                <a:cubicBezTo>
                  <a:pt x="3002" y="50338"/>
                  <a:pt x="3036" y="50338"/>
                  <a:pt x="3069" y="50338"/>
                </a:cubicBezTo>
                <a:cubicBezTo>
                  <a:pt x="3102" y="50471"/>
                  <a:pt x="3169" y="50538"/>
                  <a:pt x="3302" y="50571"/>
                </a:cubicBezTo>
                <a:cubicBezTo>
                  <a:pt x="4236" y="50705"/>
                  <a:pt x="4770" y="52039"/>
                  <a:pt x="4970" y="52773"/>
                </a:cubicBezTo>
                <a:cubicBezTo>
                  <a:pt x="5204" y="53707"/>
                  <a:pt x="5004" y="54707"/>
                  <a:pt x="4737" y="55641"/>
                </a:cubicBezTo>
                <a:cubicBezTo>
                  <a:pt x="4537" y="56442"/>
                  <a:pt x="4236" y="57343"/>
                  <a:pt x="3870" y="58076"/>
                </a:cubicBezTo>
                <a:cubicBezTo>
                  <a:pt x="3769" y="58277"/>
                  <a:pt x="3669" y="58443"/>
                  <a:pt x="3569" y="58610"/>
                </a:cubicBezTo>
                <a:cubicBezTo>
                  <a:pt x="2902" y="57710"/>
                  <a:pt x="2702" y="56475"/>
                  <a:pt x="2635" y="55108"/>
                </a:cubicBezTo>
                <a:cubicBezTo>
                  <a:pt x="2569" y="53507"/>
                  <a:pt x="2502" y="51905"/>
                  <a:pt x="2469" y="50304"/>
                </a:cubicBezTo>
                <a:lnTo>
                  <a:pt x="2535" y="50304"/>
                </a:lnTo>
                <a:cubicBezTo>
                  <a:pt x="2563" y="50311"/>
                  <a:pt x="2593" y="50314"/>
                  <a:pt x="2624" y="50314"/>
                </a:cubicBezTo>
                <a:cubicBezTo>
                  <a:pt x="2707" y="50314"/>
                  <a:pt x="2797" y="50295"/>
                  <a:pt x="2880" y="50295"/>
                </a:cubicBezTo>
                <a:close/>
                <a:moveTo>
                  <a:pt x="2168" y="29056"/>
                </a:moveTo>
                <a:cubicBezTo>
                  <a:pt x="2335" y="29689"/>
                  <a:pt x="2902" y="30590"/>
                  <a:pt x="3569" y="30857"/>
                </a:cubicBezTo>
                <a:cubicBezTo>
                  <a:pt x="4637" y="31824"/>
                  <a:pt x="5904" y="32558"/>
                  <a:pt x="6838" y="33659"/>
                </a:cubicBezTo>
                <a:cubicBezTo>
                  <a:pt x="7606" y="34593"/>
                  <a:pt x="8206" y="35327"/>
                  <a:pt x="7872" y="36628"/>
                </a:cubicBezTo>
                <a:cubicBezTo>
                  <a:pt x="7639" y="37595"/>
                  <a:pt x="6705" y="38129"/>
                  <a:pt x="6038" y="38796"/>
                </a:cubicBezTo>
                <a:cubicBezTo>
                  <a:pt x="5004" y="39863"/>
                  <a:pt x="4136" y="40998"/>
                  <a:pt x="3736" y="42465"/>
                </a:cubicBezTo>
                <a:cubicBezTo>
                  <a:pt x="3336" y="43800"/>
                  <a:pt x="3369" y="45267"/>
                  <a:pt x="3870" y="46535"/>
                </a:cubicBezTo>
                <a:cubicBezTo>
                  <a:pt x="4136" y="47202"/>
                  <a:pt x="4603" y="47836"/>
                  <a:pt x="5104" y="48336"/>
                </a:cubicBezTo>
                <a:cubicBezTo>
                  <a:pt x="5704" y="48903"/>
                  <a:pt x="6205" y="49604"/>
                  <a:pt x="6838" y="50171"/>
                </a:cubicBezTo>
                <a:cubicBezTo>
                  <a:pt x="7572" y="50805"/>
                  <a:pt x="8173" y="51405"/>
                  <a:pt x="8439" y="52372"/>
                </a:cubicBezTo>
                <a:cubicBezTo>
                  <a:pt x="8740" y="53573"/>
                  <a:pt x="8273" y="54774"/>
                  <a:pt x="7706" y="55808"/>
                </a:cubicBezTo>
                <a:cubicBezTo>
                  <a:pt x="7005" y="57176"/>
                  <a:pt x="6104" y="58443"/>
                  <a:pt x="5537" y="59878"/>
                </a:cubicBezTo>
                <a:cubicBezTo>
                  <a:pt x="4770" y="59678"/>
                  <a:pt x="4203" y="59344"/>
                  <a:pt x="3803" y="58877"/>
                </a:cubicBezTo>
                <a:cubicBezTo>
                  <a:pt x="4070" y="58310"/>
                  <a:pt x="4470" y="57743"/>
                  <a:pt x="4703" y="57142"/>
                </a:cubicBezTo>
                <a:cubicBezTo>
                  <a:pt x="5170" y="56042"/>
                  <a:pt x="5537" y="54874"/>
                  <a:pt x="5571" y="53673"/>
                </a:cubicBezTo>
                <a:cubicBezTo>
                  <a:pt x="5604" y="52773"/>
                  <a:pt x="5304" y="51872"/>
                  <a:pt x="4837" y="51138"/>
                </a:cubicBezTo>
                <a:cubicBezTo>
                  <a:pt x="4637" y="50805"/>
                  <a:pt x="4270" y="50604"/>
                  <a:pt x="4036" y="50271"/>
                </a:cubicBezTo>
                <a:cubicBezTo>
                  <a:pt x="3976" y="50210"/>
                  <a:pt x="3583" y="50066"/>
                  <a:pt x="3513" y="50066"/>
                </a:cubicBezTo>
                <a:cubicBezTo>
                  <a:pt x="3506" y="50066"/>
                  <a:pt x="3503" y="50068"/>
                  <a:pt x="3503" y="50071"/>
                </a:cubicBezTo>
                <a:cubicBezTo>
                  <a:pt x="3503" y="50004"/>
                  <a:pt x="3436" y="49971"/>
                  <a:pt x="3369" y="49971"/>
                </a:cubicBezTo>
                <a:cubicBezTo>
                  <a:pt x="3369" y="49937"/>
                  <a:pt x="3369" y="49937"/>
                  <a:pt x="3336" y="49937"/>
                </a:cubicBezTo>
                <a:cubicBezTo>
                  <a:pt x="3236" y="49837"/>
                  <a:pt x="3136" y="49804"/>
                  <a:pt x="3002" y="49771"/>
                </a:cubicBezTo>
                <a:cubicBezTo>
                  <a:pt x="2949" y="49771"/>
                  <a:pt x="2885" y="49776"/>
                  <a:pt x="2821" y="49776"/>
                </a:cubicBezTo>
                <a:cubicBezTo>
                  <a:pt x="2725" y="49776"/>
                  <a:pt x="2629" y="49764"/>
                  <a:pt x="2569" y="49704"/>
                </a:cubicBezTo>
                <a:cubicBezTo>
                  <a:pt x="2535" y="49670"/>
                  <a:pt x="2502" y="49637"/>
                  <a:pt x="2469" y="49637"/>
                </a:cubicBezTo>
                <a:cubicBezTo>
                  <a:pt x="2435" y="47369"/>
                  <a:pt x="2435" y="45101"/>
                  <a:pt x="2435" y="42832"/>
                </a:cubicBezTo>
                <a:cubicBezTo>
                  <a:pt x="2435" y="42165"/>
                  <a:pt x="2402" y="41498"/>
                  <a:pt x="2402" y="40831"/>
                </a:cubicBezTo>
                <a:cubicBezTo>
                  <a:pt x="3836" y="39463"/>
                  <a:pt x="5104" y="37829"/>
                  <a:pt x="5137" y="35761"/>
                </a:cubicBezTo>
                <a:cubicBezTo>
                  <a:pt x="5170" y="34827"/>
                  <a:pt x="4737" y="33993"/>
                  <a:pt x="4170" y="33292"/>
                </a:cubicBezTo>
                <a:cubicBezTo>
                  <a:pt x="3970" y="33059"/>
                  <a:pt x="3636" y="32959"/>
                  <a:pt x="3369" y="32825"/>
                </a:cubicBezTo>
                <a:cubicBezTo>
                  <a:pt x="3202" y="32792"/>
                  <a:pt x="2402" y="32592"/>
                  <a:pt x="2302" y="32425"/>
                </a:cubicBezTo>
                <a:cubicBezTo>
                  <a:pt x="2302" y="32425"/>
                  <a:pt x="2268" y="32391"/>
                  <a:pt x="2268" y="32358"/>
                </a:cubicBezTo>
                <a:cubicBezTo>
                  <a:pt x="2235" y="31257"/>
                  <a:pt x="2202" y="30156"/>
                  <a:pt x="2168" y="29056"/>
                </a:cubicBezTo>
                <a:close/>
                <a:moveTo>
                  <a:pt x="8918" y="2323"/>
                </a:moveTo>
                <a:cubicBezTo>
                  <a:pt x="9436" y="2323"/>
                  <a:pt x="9955" y="2346"/>
                  <a:pt x="10474" y="2370"/>
                </a:cubicBezTo>
                <a:cubicBezTo>
                  <a:pt x="9974" y="2804"/>
                  <a:pt x="8740" y="3938"/>
                  <a:pt x="8573" y="4105"/>
                </a:cubicBezTo>
                <a:cubicBezTo>
                  <a:pt x="7672" y="5205"/>
                  <a:pt x="6838" y="6440"/>
                  <a:pt x="6271" y="7740"/>
                </a:cubicBezTo>
                <a:cubicBezTo>
                  <a:pt x="5337" y="9942"/>
                  <a:pt x="6672" y="11877"/>
                  <a:pt x="8339" y="13278"/>
                </a:cubicBezTo>
                <a:cubicBezTo>
                  <a:pt x="9440" y="14178"/>
                  <a:pt x="10408" y="15579"/>
                  <a:pt x="10875" y="16980"/>
                </a:cubicBezTo>
                <a:cubicBezTo>
                  <a:pt x="11442" y="18648"/>
                  <a:pt x="10574" y="20483"/>
                  <a:pt x="9807" y="21917"/>
                </a:cubicBezTo>
                <a:cubicBezTo>
                  <a:pt x="8640" y="24119"/>
                  <a:pt x="6905" y="26254"/>
                  <a:pt x="6772" y="28822"/>
                </a:cubicBezTo>
                <a:cubicBezTo>
                  <a:pt x="6605" y="31391"/>
                  <a:pt x="9073" y="32525"/>
                  <a:pt x="10608" y="34159"/>
                </a:cubicBezTo>
                <a:cubicBezTo>
                  <a:pt x="11241" y="34827"/>
                  <a:pt x="11742" y="35427"/>
                  <a:pt x="11775" y="36394"/>
                </a:cubicBezTo>
                <a:cubicBezTo>
                  <a:pt x="11809" y="37228"/>
                  <a:pt x="11308" y="38096"/>
                  <a:pt x="10941" y="38829"/>
                </a:cubicBezTo>
                <a:cubicBezTo>
                  <a:pt x="10341" y="39930"/>
                  <a:pt x="9340" y="40831"/>
                  <a:pt x="8573" y="41832"/>
                </a:cubicBezTo>
                <a:cubicBezTo>
                  <a:pt x="7172" y="43666"/>
                  <a:pt x="7038" y="46101"/>
                  <a:pt x="8373" y="47969"/>
                </a:cubicBezTo>
                <a:cubicBezTo>
                  <a:pt x="9073" y="48937"/>
                  <a:pt x="10241" y="49570"/>
                  <a:pt x="11108" y="50371"/>
                </a:cubicBezTo>
                <a:cubicBezTo>
                  <a:pt x="11775" y="51005"/>
                  <a:pt x="12075" y="51705"/>
                  <a:pt x="11975" y="52639"/>
                </a:cubicBezTo>
                <a:cubicBezTo>
                  <a:pt x="11875" y="53673"/>
                  <a:pt x="11742" y="54574"/>
                  <a:pt x="11241" y="55541"/>
                </a:cubicBezTo>
                <a:cubicBezTo>
                  <a:pt x="10641" y="56675"/>
                  <a:pt x="10041" y="57776"/>
                  <a:pt x="9273" y="58810"/>
                </a:cubicBezTo>
                <a:cubicBezTo>
                  <a:pt x="9040" y="59177"/>
                  <a:pt x="8773" y="59978"/>
                  <a:pt x="8473" y="60245"/>
                </a:cubicBezTo>
                <a:cubicBezTo>
                  <a:pt x="8439" y="60278"/>
                  <a:pt x="8406" y="60311"/>
                  <a:pt x="8373" y="60345"/>
                </a:cubicBezTo>
                <a:cubicBezTo>
                  <a:pt x="7572" y="60278"/>
                  <a:pt x="6805" y="60178"/>
                  <a:pt x="6071" y="60045"/>
                </a:cubicBezTo>
                <a:cubicBezTo>
                  <a:pt x="6738" y="58410"/>
                  <a:pt x="7772" y="57009"/>
                  <a:pt x="8540" y="55441"/>
                </a:cubicBezTo>
                <a:cubicBezTo>
                  <a:pt x="9140" y="54174"/>
                  <a:pt x="9440" y="52206"/>
                  <a:pt x="8473" y="51038"/>
                </a:cubicBezTo>
                <a:cubicBezTo>
                  <a:pt x="7339" y="49637"/>
                  <a:pt x="5838" y="48603"/>
                  <a:pt x="4804" y="47135"/>
                </a:cubicBezTo>
                <a:cubicBezTo>
                  <a:pt x="3636" y="45434"/>
                  <a:pt x="3903" y="43066"/>
                  <a:pt x="4770" y="41298"/>
                </a:cubicBezTo>
                <a:cubicBezTo>
                  <a:pt x="5571" y="39730"/>
                  <a:pt x="7205" y="38863"/>
                  <a:pt x="8106" y="37428"/>
                </a:cubicBezTo>
                <a:cubicBezTo>
                  <a:pt x="8806" y="36294"/>
                  <a:pt x="8573" y="34726"/>
                  <a:pt x="7706" y="33792"/>
                </a:cubicBezTo>
                <a:cubicBezTo>
                  <a:pt x="7239" y="33259"/>
                  <a:pt x="6772" y="32725"/>
                  <a:pt x="6171" y="32325"/>
                </a:cubicBezTo>
                <a:cubicBezTo>
                  <a:pt x="5838" y="32058"/>
                  <a:pt x="5504" y="31758"/>
                  <a:pt x="5170" y="31491"/>
                </a:cubicBezTo>
                <a:cubicBezTo>
                  <a:pt x="4770" y="31157"/>
                  <a:pt x="4270" y="30890"/>
                  <a:pt x="3870" y="30523"/>
                </a:cubicBezTo>
                <a:cubicBezTo>
                  <a:pt x="3269" y="29923"/>
                  <a:pt x="2835" y="29389"/>
                  <a:pt x="2502" y="28655"/>
                </a:cubicBezTo>
                <a:cubicBezTo>
                  <a:pt x="2368" y="27955"/>
                  <a:pt x="2402" y="27154"/>
                  <a:pt x="2535" y="26521"/>
                </a:cubicBezTo>
                <a:cubicBezTo>
                  <a:pt x="2702" y="25787"/>
                  <a:pt x="3169" y="25153"/>
                  <a:pt x="3603" y="24552"/>
                </a:cubicBezTo>
                <a:cubicBezTo>
                  <a:pt x="4136" y="23852"/>
                  <a:pt x="4603" y="23151"/>
                  <a:pt x="5204" y="22484"/>
                </a:cubicBezTo>
                <a:cubicBezTo>
                  <a:pt x="6138" y="21450"/>
                  <a:pt x="7172" y="20516"/>
                  <a:pt x="7906" y="19315"/>
                </a:cubicBezTo>
                <a:cubicBezTo>
                  <a:pt x="8540" y="18348"/>
                  <a:pt x="8439" y="17247"/>
                  <a:pt x="7806" y="16280"/>
                </a:cubicBezTo>
                <a:cubicBezTo>
                  <a:pt x="7205" y="15379"/>
                  <a:pt x="5838" y="14912"/>
                  <a:pt x="4970" y="14245"/>
                </a:cubicBezTo>
                <a:cubicBezTo>
                  <a:pt x="3436" y="13078"/>
                  <a:pt x="3069" y="11343"/>
                  <a:pt x="3169" y="9508"/>
                </a:cubicBezTo>
                <a:cubicBezTo>
                  <a:pt x="3236" y="7907"/>
                  <a:pt x="4136" y="6606"/>
                  <a:pt x="5204" y="5506"/>
                </a:cubicBezTo>
                <a:cubicBezTo>
                  <a:pt x="5804" y="4838"/>
                  <a:pt x="6338" y="4138"/>
                  <a:pt x="6938" y="3504"/>
                </a:cubicBezTo>
                <a:cubicBezTo>
                  <a:pt x="7272" y="3171"/>
                  <a:pt x="7706" y="3070"/>
                  <a:pt x="7839" y="2637"/>
                </a:cubicBezTo>
                <a:cubicBezTo>
                  <a:pt x="7972" y="2603"/>
                  <a:pt x="8139" y="2503"/>
                  <a:pt x="8273" y="2337"/>
                </a:cubicBezTo>
                <a:cubicBezTo>
                  <a:pt x="8488" y="2327"/>
                  <a:pt x="8703" y="2323"/>
                  <a:pt x="8918" y="2323"/>
                </a:cubicBezTo>
                <a:close/>
                <a:moveTo>
                  <a:pt x="10875" y="2337"/>
                </a:moveTo>
                <a:cubicBezTo>
                  <a:pt x="11653" y="2360"/>
                  <a:pt x="12415" y="2384"/>
                  <a:pt x="13171" y="2384"/>
                </a:cubicBezTo>
                <a:cubicBezTo>
                  <a:pt x="13485" y="2384"/>
                  <a:pt x="13798" y="2380"/>
                  <a:pt x="14110" y="2370"/>
                </a:cubicBezTo>
                <a:lnTo>
                  <a:pt x="14110" y="2370"/>
                </a:lnTo>
                <a:cubicBezTo>
                  <a:pt x="13376" y="2870"/>
                  <a:pt x="12643" y="3304"/>
                  <a:pt x="11975" y="3971"/>
                </a:cubicBezTo>
                <a:cubicBezTo>
                  <a:pt x="11141" y="4872"/>
                  <a:pt x="10174" y="5772"/>
                  <a:pt x="9774" y="6940"/>
                </a:cubicBezTo>
                <a:cubicBezTo>
                  <a:pt x="8906" y="9608"/>
                  <a:pt x="10708" y="11543"/>
                  <a:pt x="12442" y="13278"/>
                </a:cubicBezTo>
                <a:cubicBezTo>
                  <a:pt x="13343" y="14178"/>
                  <a:pt x="14344" y="14979"/>
                  <a:pt x="15211" y="15880"/>
                </a:cubicBezTo>
                <a:cubicBezTo>
                  <a:pt x="15811" y="16513"/>
                  <a:pt x="16178" y="17381"/>
                  <a:pt x="15912" y="18248"/>
                </a:cubicBezTo>
                <a:cubicBezTo>
                  <a:pt x="15678" y="18948"/>
                  <a:pt x="14911" y="19549"/>
                  <a:pt x="14410" y="20049"/>
                </a:cubicBezTo>
                <a:cubicBezTo>
                  <a:pt x="12876" y="21650"/>
                  <a:pt x="10508" y="22885"/>
                  <a:pt x="10107" y="25286"/>
                </a:cubicBezTo>
                <a:cubicBezTo>
                  <a:pt x="9707" y="27721"/>
                  <a:pt x="11308" y="29423"/>
                  <a:pt x="13343" y="30390"/>
                </a:cubicBezTo>
                <a:cubicBezTo>
                  <a:pt x="14044" y="30724"/>
                  <a:pt x="14711" y="31024"/>
                  <a:pt x="15344" y="31424"/>
                </a:cubicBezTo>
                <a:cubicBezTo>
                  <a:pt x="15445" y="31491"/>
                  <a:pt x="15545" y="31591"/>
                  <a:pt x="15645" y="31658"/>
                </a:cubicBezTo>
                <a:cubicBezTo>
                  <a:pt x="15711" y="31824"/>
                  <a:pt x="15778" y="31958"/>
                  <a:pt x="15845" y="32125"/>
                </a:cubicBezTo>
                <a:cubicBezTo>
                  <a:pt x="16045" y="32525"/>
                  <a:pt x="16312" y="32892"/>
                  <a:pt x="16579" y="33192"/>
                </a:cubicBezTo>
                <a:cubicBezTo>
                  <a:pt x="16645" y="33325"/>
                  <a:pt x="16679" y="33459"/>
                  <a:pt x="16745" y="33592"/>
                </a:cubicBezTo>
                <a:cubicBezTo>
                  <a:pt x="16946" y="34259"/>
                  <a:pt x="16445" y="35427"/>
                  <a:pt x="16178" y="35994"/>
                </a:cubicBezTo>
                <a:cubicBezTo>
                  <a:pt x="15811" y="36728"/>
                  <a:pt x="15278" y="37362"/>
                  <a:pt x="14844" y="38062"/>
                </a:cubicBezTo>
                <a:cubicBezTo>
                  <a:pt x="14177" y="39096"/>
                  <a:pt x="13443" y="40030"/>
                  <a:pt x="12643" y="40964"/>
                </a:cubicBezTo>
                <a:cubicBezTo>
                  <a:pt x="11942" y="41798"/>
                  <a:pt x="11175" y="42866"/>
                  <a:pt x="10975" y="43966"/>
                </a:cubicBezTo>
                <a:cubicBezTo>
                  <a:pt x="10541" y="46368"/>
                  <a:pt x="12609" y="46969"/>
                  <a:pt x="14410" y="47702"/>
                </a:cubicBezTo>
                <a:cubicBezTo>
                  <a:pt x="17379" y="48903"/>
                  <a:pt x="17012" y="52372"/>
                  <a:pt x="16012" y="54807"/>
                </a:cubicBezTo>
                <a:cubicBezTo>
                  <a:pt x="15778" y="55341"/>
                  <a:pt x="13443" y="59177"/>
                  <a:pt x="12209" y="60512"/>
                </a:cubicBezTo>
                <a:lnTo>
                  <a:pt x="11742" y="60512"/>
                </a:lnTo>
                <a:cubicBezTo>
                  <a:pt x="11517" y="60520"/>
                  <a:pt x="11289" y="60524"/>
                  <a:pt x="11061" y="60524"/>
                </a:cubicBezTo>
                <a:cubicBezTo>
                  <a:pt x="10374" y="60524"/>
                  <a:pt x="9674" y="60487"/>
                  <a:pt x="8973" y="60411"/>
                </a:cubicBezTo>
                <a:cubicBezTo>
                  <a:pt x="9073" y="60245"/>
                  <a:pt x="9207" y="60045"/>
                  <a:pt x="9207" y="60011"/>
                </a:cubicBezTo>
                <a:cubicBezTo>
                  <a:pt x="9407" y="59411"/>
                  <a:pt x="9907" y="58910"/>
                  <a:pt x="10241" y="58410"/>
                </a:cubicBezTo>
                <a:cubicBezTo>
                  <a:pt x="10941" y="57409"/>
                  <a:pt x="11508" y="56275"/>
                  <a:pt x="12009" y="55141"/>
                </a:cubicBezTo>
                <a:cubicBezTo>
                  <a:pt x="12509" y="54174"/>
                  <a:pt x="12676" y="52706"/>
                  <a:pt x="12509" y="51605"/>
                </a:cubicBezTo>
                <a:cubicBezTo>
                  <a:pt x="12342" y="50604"/>
                  <a:pt x="11275" y="49771"/>
                  <a:pt x="10508" y="49203"/>
                </a:cubicBezTo>
                <a:cubicBezTo>
                  <a:pt x="9273" y="48236"/>
                  <a:pt x="8239" y="47335"/>
                  <a:pt x="7972" y="45668"/>
                </a:cubicBezTo>
                <a:cubicBezTo>
                  <a:pt x="7706" y="43966"/>
                  <a:pt x="8673" y="42499"/>
                  <a:pt x="9740" y="41264"/>
                </a:cubicBezTo>
                <a:cubicBezTo>
                  <a:pt x="10975" y="39830"/>
                  <a:pt x="13076" y="37362"/>
                  <a:pt x="12109" y="35294"/>
                </a:cubicBezTo>
                <a:cubicBezTo>
                  <a:pt x="11675" y="34326"/>
                  <a:pt x="10841" y="33526"/>
                  <a:pt x="10007" y="32858"/>
                </a:cubicBezTo>
                <a:cubicBezTo>
                  <a:pt x="8873" y="31958"/>
                  <a:pt x="7239" y="30690"/>
                  <a:pt x="7305" y="29122"/>
                </a:cubicBezTo>
                <a:cubicBezTo>
                  <a:pt x="7405" y="26187"/>
                  <a:pt x="9507" y="23819"/>
                  <a:pt x="10708" y="21283"/>
                </a:cubicBezTo>
                <a:cubicBezTo>
                  <a:pt x="11241" y="20216"/>
                  <a:pt x="11575" y="19082"/>
                  <a:pt x="11575" y="17881"/>
                </a:cubicBezTo>
                <a:cubicBezTo>
                  <a:pt x="11575" y="16580"/>
                  <a:pt x="10808" y="15479"/>
                  <a:pt x="10107" y="14445"/>
                </a:cubicBezTo>
                <a:cubicBezTo>
                  <a:pt x="9440" y="13511"/>
                  <a:pt x="8673" y="12877"/>
                  <a:pt x="7839" y="12110"/>
                </a:cubicBezTo>
                <a:cubicBezTo>
                  <a:pt x="7239" y="11577"/>
                  <a:pt x="6938" y="10976"/>
                  <a:pt x="6672" y="10242"/>
                </a:cubicBezTo>
                <a:cubicBezTo>
                  <a:pt x="6338" y="9275"/>
                  <a:pt x="6505" y="8474"/>
                  <a:pt x="6872" y="7574"/>
                </a:cubicBezTo>
                <a:cubicBezTo>
                  <a:pt x="7339" y="6406"/>
                  <a:pt x="8173" y="5339"/>
                  <a:pt x="8906" y="4338"/>
                </a:cubicBezTo>
                <a:cubicBezTo>
                  <a:pt x="9307" y="3804"/>
                  <a:pt x="9807" y="3304"/>
                  <a:pt x="10274" y="2837"/>
                </a:cubicBezTo>
                <a:cubicBezTo>
                  <a:pt x="10441" y="2670"/>
                  <a:pt x="10741" y="2570"/>
                  <a:pt x="10875" y="2337"/>
                </a:cubicBezTo>
                <a:close/>
                <a:moveTo>
                  <a:pt x="17313" y="33893"/>
                </a:moveTo>
                <a:cubicBezTo>
                  <a:pt x="17978" y="34368"/>
                  <a:pt x="18703" y="34662"/>
                  <a:pt x="19431" y="34662"/>
                </a:cubicBezTo>
                <a:cubicBezTo>
                  <a:pt x="19470" y="34662"/>
                  <a:pt x="19509" y="34661"/>
                  <a:pt x="19547" y="34660"/>
                </a:cubicBezTo>
                <a:cubicBezTo>
                  <a:pt x="19581" y="34960"/>
                  <a:pt x="19714" y="35260"/>
                  <a:pt x="19814" y="35560"/>
                </a:cubicBezTo>
                <a:cubicBezTo>
                  <a:pt x="20081" y="36361"/>
                  <a:pt x="19948" y="37128"/>
                  <a:pt x="19681" y="37895"/>
                </a:cubicBezTo>
                <a:cubicBezTo>
                  <a:pt x="19181" y="39296"/>
                  <a:pt x="18547" y="40330"/>
                  <a:pt x="17679" y="41498"/>
                </a:cubicBezTo>
                <a:cubicBezTo>
                  <a:pt x="17012" y="42399"/>
                  <a:pt x="16512" y="43399"/>
                  <a:pt x="16379" y="44500"/>
                </a:cubicBezTo>
                <a:cubicBezTo>
                  <a:pt x="16245" y="45568"/>
                  <a:pt x="17146" y="46335"/>
                  <a:pt x="17813" y="47002"/>
                </a:cubicBezTo>
                <a:cubicBezTo>
                  <a:pt x="18480" y="47636"/>
                  <a:pt x="19447" y="48103"/>
                  <a:pt x="19948" y="48870"/>
                </a:cubicBezTo>
                <a:cubicBezTo>
                  <a:pt x="19814" y="50071"/>
                  <a:pt x="19848" y="51305"/>
                  <a:pt x="20248" y="52406"/>
                </a:cubicBezTo>
                <a:cubicBezTo>
                  <a:pt x="20348" y="52706"/>
                  <a:pt x="20515" y="52906"/>
                  <a:pt x="20748" y="53106"/>
                </a:cubicBezTo>
                <a:cubicBezTo>
                  <a:pt x="20782" y="53273"/>
                  <a:pt x="20815" y="53440"/>
                  <a:pt x="20815" y="53607"/>
                </a:cubicBezTo>
                <a:cubicBezTo>
                  <a:pt x="20882" y="55108"/>
                  <a:pt x="19547" y="56542"/>
                  <a:pt x="18680" y="57609"/>
                </a:cubicBezTo>
                <a:cubicBezTo>
                  <a:pt x="17946" y="58510"/>
                  <a:pt x="17379" y="59511"/>
                  <a:pt x="16879" y="60545"/>
                </a:cubicBezTo>
                <a:cubicBezTo>
                  <a:pt x="15888" y="60521"/>
                  <a:pt x="14898" y="60498"/>
                  <a:pt x="13907" y="60498"/>
                </a:cubicBezTo>
                <a:cubicBezTo>
                  <a:pt x="13497" y="60498"/>
                  <a:pt x="13086" y="60502"/>
                  <a:pt x="12676" y="60512"/>
                </a:cubicBezTo>
                <a:cubicBezTo>
                  <a:pt x="13577" y="59611"/>
                  <a:pt x="14577" y="58076"/>
                  <a:pt x="14777" y="57810"/>
                </a:cubicBezTo>
                <a:cubicBezTo>
                  <a:pt x="16278" y="55875"/>
                  <a:pt x="17513" y="53373"/>
                  <a:pt x="17313" y="50838"/>
                </a:cubicBezTo>
                <a:cubicBezTo>
                  <a:pt x="17146" y="48703"/>
                  <a:pt x="15478" y="47469"/>
                  <a:pt x="13610" y="46835"/>
                </a:cubicBezTo>
                <a:cubicBezTo>
                  <a:pt x="12042" y="46268"/>
                  <a:pt x="11075" y="45234"/>
                  <a:pt x="11708" y="43499"/>
                </a:cubicBezTo>
                <a:cubicBezTo>
                  <a:pt x="12175" y="42132"/>
                  <a:pt x="13343" y="41131"/>
                  <a:pt x="14177" y="39997"/>
                </a:cubicBezTo>
                <a:cubicBezTo>
                  <a:pt x="14911" y="38996"/>
                  <a:pt x="15578" y="37995"/>
                  <a:pt x="16278" y="36928"/>
                </a:cubicBezTo>
                <a:cubicBezTo>
                  <a:pt x="16812" y="36127"/>
                  <a:pt x="17379" y="34893"/>
                  <a:pt x="17313" y="33893"/>
                </a:cubicBezTo>
                <a:close/>
                <a:moveTo>
                  <a:pt x="21315" y="53440"/>
                </a:moveTo>
                <a:lnTo>
                  <a:pt x="21315" y="53440"/>
                </a:lnTo>
                <a:cubicBezTo>
                  <a:pt x="21697" y="53592"/>
                  <a:pt x="22132" y="53669"/>
                  <a:pt x="22560" y="53669"/>
                </a:cubicBezTo>
                <a:cubicBezTo>
                  <a:pt x="22881" y="53669"/>
                  <a:pt x="23198" y="53626"/>
                  <a:pt x="23484" y="53540"/>
                </a:cubicBezTo>
                <a:cubicBezTo>
                  <a:pt x="23617" y="53907"/>
                  <a:pt x="23750" y="54207"/>
                  <a:pt x="23717" y="54641"/>
                </a:cubicBezTo>
                <a:cubicBezTo>
                  <a:pt x="23650" y="55508"/>
                  <a:pt x="23150" y="56375"/>
                  <a:pt x="22883" y="57176"/>
                </a:cubicBezTo>
                <a:cubicBezTo>
                  <a:pt x="22483" y="58410"/>
                  <a:pt x="21682" y="59678"/>
                  <a:pt x="20782" y="60712"/>
                </a:cubicBezTo>
                <a:cubicBezTo>
                  <a:pt x="19681" y="60645"/>
                  <a:pt x="18580" y="60578"/>
                  <a:pt x="17513" y="60545"/>
                </a:cubicBezTo>
                <a:cubicBezTo>
                  <a:pt x="18013" y="59544"/>
                  <a:pt x="18613" y="58543"/>
                  <a:pt x="19347" y="57676"/>
                </a:cubicBezTo>
                <a:cubicBezTo>
                  <a:pt x="20148" y="56642"/>
                  <a:pt x="20848" y="55641"/>
                  <a:pt x="21215" y="54374"/>
                </a:cubicBezTo>
                <a:cubicBezTo>
                  <a:pt x="21315" y="54040"/>
                  <a:pt x="21349" y="53740"/>
                  <a:pt x="21315" y="53440"/>
                </a:cubicBezTo>
                <a:close/>
                <a:moveTo>
                  <a:pt x="59042" y="53907"/>
                </a:moveTo>
                <a:cubicBezTo>
                  <a:pt x="59042" y="53907"/>
                  <a:pt x="59042" y="53940"/>
                  <a:pt x="59042" y="53974"/>
                </a:cubicBezTo>
                <a:cubicBezTo>
                  <a:pt x="58942" y="55241"/>
                  <a:pt x="58876" y="56509"/>
                  <a:pt x="58575" y="57743"/>
                </a:cubicBezTo>
                <a:cubicBezTo>
                  <a:pt x="58142" y="59578"/>
                  <a:pt x="57008" y="60478"/>
                  <a:pt x="55506" y="60845"/>
                </a:cubicBezTo>
                <a:cubicBezTo>
                  <a:pt x="55907" y="59344"/>
                  <a:pt x="56407" y="57843"/>
                  <a:pt x="57274" y="56575"/>
                </a:cubicBezTo>
                <a:cubicBezTo>
                  <a:pt x="57741" y="55908"/>
                  <a:pt x="58308" y="55375"/>
                  <a:pt x="58709" y="54641"/>
                </a:cubicBezTo>
                <a:cubicBezTo>
                  <a:pt x="58842" y="54407"/>
                  <a:pt x="58942" y="54140"/>
                  <a:pt x="59042" y="53907"/>
                </a:cubicBezTo>
                <a:close/>
                <a:moveTo>
                  <a:pt x="26819" y="48870"/>
                </a:moveTo>
                <a:cubicBezTo>
                  <a:pt x="26853" y="49003"/>
                  <a:pt x="26886" y="49103"/>
                  <a:pt x="26953" y="49203"/>
                </a:cubicBezTo>
                <a:cubicBezTo>
                  <a:pt x="27653" y="50738"/>
                  <a:pt x="29054" y="51672"/>
                  <a:pt x="28554" y="53507"/>
                </a:cubicBezTo>
                <a:cubicBezTo>
                  <a:pt x="28154" y="55041"/>
                  <a:pt x="27386" y="56442"/>
                  <a:pt x="26486" y="57743"/>
                </a:cubicBezTo>
                <a:cubicBezTo>
                  <a:pt x="26085" y="58377"/>
                  <a:pt x="25652" y="58944"/>
                  <a:pt x="25252" y="59544"/>
                </a:cubicBezTo>
                <a:cubicBezTo>
                  <a:pt x="24985" y="59944"/>
                  <a:pt x="24718" y="60445"/>
                  <a:pt x="24418" y="60912"/>
                </a:cubicBezTo>
                <a:cubicBezTo>
                  <a:pt x="23350" y="60845"/>
                  <a:pt x="22249" y="60778"/>
                  <a:pt x="21182" y="60712"/>
                </a:cubicBezTo>
                <a:cubicBezTo>
                  <a:pt x="22116" y="59778"/>
                  <a:pt x="22883" y="58510"/>
                  <a:pt x="23350" y="57309"/>
                </a:cubicBezTo>
                <a:cubicBezTo>
                  <a:pt x="23650" y="56509"/>
                  <a:pt x="24151" y="55575"/>
                  <a:pt x="24217" y="54674"/>
                </a:cubicBezTo>
                <a:cubicBezTo>
                  <a:pt x="24284" y="54074"/>
                  <a:pt x="24151" y="53773"/>
                  <a:pt x="23951" y="53340"/>
                </a:cubicBezTo>
                <a:cubicBezTo>
                  <a:pt x="24017" y="53306"/>
                  <a:pt x="24051" y="53273"/>
                  <a:pt x="24117" y="53273"/>
                </a:cubicBezTo>
                <a:cubicBezTo>
                  <a:pt x="25418" y="52372"/>
                  <a:pt x="26319" y="50471"/>
                  <a:pt x="26819" y="48870"/>
                </a:cubicBezTo>
                <a:close/>
                <a:moveTo>
                  <a:pt x="49936" y="1403"/>
                </a:moveTo>
                <a:cubicBezTo>
                  <a:pt x="50603" y="1436"/>
                  <a:pt x="51303" y="1503"/>
                  <a:pt x="51971" y="1569"/>
                </a:cubicBezTo>
                <a:cubicBezTo>
                  <a:pt x="52004" y="1569"/>
                  <a:pt x="52004" y="1569"/>
                  <a:pt x="52037" y="1603"/>
                </a:cubicBezTo>
                <a:cubicBezTo>
                  <a:pt x="51804" y="2370"/>
                  <a:pt x="53005" y="4238"/>
                  <a:pt x="53305" y="4572"/>
                </a:cubicBezTo>
                <a:cubicBezTo>
                  <a:pt x="53772" y="5139"/>
                  <a:pt x="54372" y="5639"/>
                  <a:pt x="54906" y="6139"/>
                </a:cubicBezTo>
                <a:cubicBezTo>
                  <a:pt x="55540" y="6740"/>
                  <a:pt x="55973" y="7407"/>
                  <a:pt x="56407" y="8141"/>
                </a:cubicBezTo>
                <a:cubicBezTo>
                  <a:pt x="56774" y="8775"/>
                  <a:pt x="57174" y="9375"/>
                  <a:pt x="57475" y="10042"/>
                </a:cubicBezTo>
                <a:cubicBezTo>
                  <a:pt x="57708" y="10609"/>
                  <a:pt x="57841" y="11110"/>
                  <a:pt x="57875" y="11677"/>
                </a:cubicBezTo>
                <a:cubicBezTo>
                  <a:pt x="57875" y="11810"/>
                  <a:pt x="57942" y="12811"/>
                  <a:pt x="57775" y="12844"/>
                </a:cubicBezTo>
                <a:cubicBezTo>
                  <a:pt x="57641" y="12877"/>
                  <a:pt x="57675" y="13044"/>
                  <a:pt x="57808" y="13044"/>
                </a:cubicBezTo>
                <a:cubicBezTo>
                  <a:pt x="57841" y="13011"/>
                  <a:pt x="57875" y="13011"/>
                  <a:pt x="57908" y="13011"/>
                </a:cubicBezTo>
                <a:cubicBezTo>
                  <a:pt x="57908" y="13178"/>
                  <a:pt x="57908" y="13344"/>
                  <a:pt x="57908" y="13511"/>
                </a:cubicBezTo>
                <a:cubicBezTo>
                  <a:pt x="57508" y="14779"/>
                  <a:pt x="56507" y="15880"/>
                  <a:pt x="55907" y="16980"/>
                </a:cubicBezTo>
                <a:cubicBezTo>
                  <a:pt x="55173" y="18281"/>
                  <a:pt x="54506" y="19649"/>
                  <a:pt x="54673" y="21217"/>
                </a:cubicBezTo>
                <a:cubicBezTo>
                  <a:pt x="54839" y="22785"/>
                  <a:pt x="55573" y="23585"/>
                  <a:pt x="56641" y="24686"/>
                </a:cubicBezTo>
                <a:cubicBezTo>
                  <a:pt x="57341" y="25386"/>
                  <a:pt x="57808" y="26120"/>
                  <a:pt x="58275" y="27021"/>
                </a:cubicBezTo>
                <a:cubicBezTo>
                  <a:pt x="58275" y="27054"/>
                  <a:pt x="58342" y="27154"/>
                  <a:pt x="58375" y="27221"/>
                </a:cubicBezTo>
                <a:cubicBezTo>
                  <a:pt x="58442" y="28922"/>
                  <a:pt x="58509" y="30657"/>
                  <a:pt x="58609" y="32358"/>
                </a:cubicBezTo>
                <a:cubicBezTo>
                  <a:pt x="58509" y="32358"/>
                  <a:pt x="58409" y="32391"/>
                  <a:pt x="58409" y="32492"/>
                </a:cubicBezTo>
                <a:cubicBezTo>
                  <a:pt x="57875" y="34893"/>
                  <a:pt x="54939" y="36661"/>
                  <a:pt x="55206" y="39230"/>
                </a:cubicBezTo>
                <a:cubicBezTo>
                  <a:pt x="55306" y="40464"/>
                  <a:pt x="55907" y="41465"/>
                  <a:pt x="56807" y="42299"/>
                </a:cubicBezTo>
                <a:cubicBezTo>
                  <a:pt x="57541" y="42999"/>
                  <a:pt x="58575" y="43566"/>
                  <a:pt x="59209" y="44400"/>
                </a:cubicBezTo>
                <a:cubicBezTo>
                  <a:pt x="59209" y="44667"/>
                  <a:pt x="59242" y="44934"/>
                  <a:pt x="59242" y="45234"/>
                </a:cubicBezTo>
                <a:cubicBezTo>
                  <a:pt x="59343" y="47602"/>
                  <a:pt x="59309" y="49904"/>
                  <a:pt x="59176" y="52272"/>
                </a:cubicBezTo>
                <a:cubicBezTo>
                  <a:pt x="58809" y="53206"/>
                  <a:pt x="58509" y="54107"/>
                  <a:pt x="57975" y="54941"/>
                </a:cubicBezTo>
                <a:cubicBezTo>
                  <a:pt x="57575" y="55608"/>
                  <a:pt x="57008" y="56208"/>
                  <a:pt x="56574" y="56876"/>
                </a:cubicBezTo>
                <a:cubicBezTo>
                  <a:pt x="55807" y="58010"/>
                  <a:pt x="55440" y="59511"/>
                  <a:pt x="55206" y="60912"/>
                </a:cubicBezTo>
                <a:cubicBezTo>
                  <a:pt x="54806" y="60979"/>
                  <a:pt x="54406" y="61045"/>
                  <a:pt x="53972" y="61045"/>
                </a:cubicBezTo>
                <a:lnTo>
                  <a:pt x="53772" y="61045"/>
                </a:lnTo>
                <a:cubicBezTo>
                  <a:pt x="53805" y="60912"/>
                  <a:pt x="53705" y="60778"/>
                  <a:pt x="53572" y="60745"/>
                </a:cubicBezTo>
                <a:cubicBezTo>
                  <a:pt x="53572" y="60311"/>
                  <a:pt x="53939" y="59144"/>
                  <a:pt x="54005" y="58910"/>
                </a:cubicBezTo>
                <a:cubicBezTo>
                  <a:pt x="54339" y="57476"/>
                  <a:pt x="55240" y="56342"/>
                  <a:pt x="55973" y="55108"/>
                </a:cubicBezTo>
                <a:cubicBezTo>
                  <a:pt x="57208" y="53073"/>
                  <a:pt x="58075" y="50137"/>
                  <a:pt x="57741" y="47736"/>
                </a:cubicBezTo>
                <a:cubicBezTo>
                  <a:pt x="57408" y="45267"/>
                  <a:pt x="55506" y="43032"/>
                  <a:pt x="53739" y="41398"/>
                </a:cubicBezTo>
                <a:cubicBezTo>
                  <a:pt x="52271" y="39997"/>
                  <a:pt x="53038" y="38062"/>
                  <a:pt x="53972" y="36594"/>
                </a:cubicBezTo>
                <a:cubicBezTo>
                  <a:pt x="54706" y="35394"/>
                  <a:pt x="55406" y="34259"/>
                  <a:pt x="55873" y="32892"/>
                </a:cubicBezTo>
                <a:cubicBezTo>
                  <a:pt x="56707" y="30257"/>
                  <a:pt x="55973" y="27922"/>
                  <a:pt x="54706" y="25620"/>
                </a:cubicBezTo>
                <a:cubicBezTo>
                  <a:pt x="54439" y="25120"/>
                  <a:pt x="54005" y="24753"/>
                  <a:pt x="53605" y="24352"/>
                </a:cubicBezTo>
                <a:cubicBezTo>
                  <a:pt x="53105" y="23785"/>
                  <a:pt x="52604" y="23118"/>
                  <a:pt x="52271" y="22451"/>
                </a:cubicBezTo>
                <a:cubicBezTo>
                  <a:pt x="51404" y="20750"/>
                  <a:pt x="52704" y="19115"/>
                  <a:pt x="53438" y="17681"/>
                </a:cubicBezTo>
                <a:cubicBezTo>
                  <a:pt x="54506" y="15546"/>
                  <a:pt x="55473" y="13411"/>
                  <a:pt x="54539" y="11043"/>
                </a:cubicBezTo>
                <a:cubicBezTo>
                  <a:pt x="53472" y="8441"/>
                  <a:pt x="50736" y="7207"/>
                  <a:pt x="49836" y="4572"/>
                </a:cubicBezTo>
                <a:cubicBezTo>
                  <a:pt x="49569" y="3771"/>
                  <a:pt x="49536" y="3004"/>
                  <a:pt x="49736" y="2203"/>
                </a:cubicBezTo>
                <a:cubicBezTo>
                  <a:pt x="49802" y="2003"/>
                  <a:pt x="49869" y="1669"/>
                  <a:pt x="49936" y="1403"/>
                </a:cubicBezTo>
                <a:close/>
                <a:moveTo>
                  <a:pt x="46400" y="1269"/>
                </a:moveTo>
                <a:cubicBezTo>
                  <a:pt x="47467" y="1269"/>
                  <a:pt x="48568" y="1303"/>
                  <a:pt x="49636" y="1369"/>
                </a:cubicBezTo>
                <a:cubicBezTo>
                  <a:pt x="49602" y="1503"/>
                  <a:pt x="49536" y="1669"/>
                  <a:pt x="49502" y="1803"/>
                </a:cubicBezTo>
                <a:cubicBezTo>
                  <a:pt x="49269" y="2303"/>
                  <a:pt x="49169" y="2837"/>
                  <a:pt x="49135" y="3404"/>
                </a:cubicBezTo>
                <a:cubicBezTo>
                  <a:pt x="49102" y="4505"/>
                  <a:pt x="49669" y="5706"/>
                  <a:pt x="50269" y="6573"/>
                </a:cubicBezTo>
                <a:cubicBezTo>
                  <a:pt x="50937" y="7574"/>
                  <a:pt x="51904" y="8274"/>
                  <a:pt x="52704" y="9141"/>
                </a:cubicBezTo>
                <a:cubicBezTo>
                  <a:pt x="53772" y="10309"/>
                  <a:pt x="54439" y="11877"/>
                  <a:pt x="54406" y="13445"/>
                </a:cubicBezTo>
                <a:cubicBezTo>
                  <a:pt x="54406" y="16280"/>
                  <a:pt x="51604" y="18281"/>
                  <a:pt x="51470" y="21017"/>
                </a:cubicBezTo>
                <a:cubicBezTo>
                  <a:pt x="51404" y="22151"/>
                  <a:pt x="51904" y="23051"/>
                  <a:pt x="52571" y="23919"/>
                </a:cubicBezTo>
                <a:cubicBezTo>
                  <a:pt x="52971" y="24452"/>
                  <a:pt x="53405" y="24919"/>
                  <a:pt x="53872" y="25420"/>
                </a:cubicBezTo>
                <a:cubicBezTo>
                  <a:pt x="54406" y="26020"/>
                  <a:pt x="54806" y="26921"/>
                  <a:pt x="55140" y="27655"/>
                </a:cubicBezTo>
                <a:cubicBezTo>
                  <a:pt x="56607" y="30790"/>
                  <a:pt x="54973" y="33926"/>
                  <a:pt x="53305" y="36594"/>
                </a:cubicBezTo>
                <a:cubicBezTo>
                  <a:pt x="52738" y="37462"/>
                  <a:pt x="52271" y="38596"/>
                  <a:pt x="52338" y="39663"/>
                </a:cubicBezTo>
                <a:cubicBezTo>
                  <a:pt x="52471" y="41098"/>
                  <a:pt x="53338" y="41665"/>
                  <a:pt x="54206" y="42665"/>
                </a:cubicBezTo>
                <a:cubicBezTo>
                  <a:pt x="55173" y="43733"/>
                  <a:pt x="55873" y="44834"/>
                  <a:pt x="56641" y="46035"/>
                </a:cubicBezTo>
                <a:cubicBezTo>
                  <a:pt x="57575" y="47502"/>
                  <a:pt x="57241" y="49604"/>
                  <a:pt x="56874" y="51172"/>
                </a:cubicBezTo>
                <a:cubicBezTo>
                  <a:pt x="56574" y="52573"/>
                  <a:pt x="56074" y="53873"/>
                  <a:pt x="55340" y="55074"/>
                </a:cubicBezTo>
                <a:cubicBezTo>
                  <a:pt x="54673" y="56175"/>
                  <a:pt x="53905" y="57209"/>
                  <a:pt x="53538" y="58443"/>
                </a:cubicBezTo>
                <a:cubicBezTo>
                  <a:pt x="53405" y="58910"/>
                  <a:pt x="52838" y="60411"/>
                  <a:pt x="53105" y="61079"/>
                </a:cubicBezTo>
                <a:cubicBezTo>
                  <a:pt x="52004" y="61112"/>
                  <a:pt x="50903" y="61179"/>
                  <a:pt x="49802" y="61212"/>
                </a:cubicBezTo>
                <a:cubicBezTo>
                  <a:pt x="49969" y="58477"/>
                  <a:pt x="52404" y="56509"/>
                  <a:pt x="53438" y="54074"/>
                </a:cubicBezTo>
                <a:cubicBezTo>
                  <a:pt x="54439" y="51705"/>
                  <a:pt x="54773" y="49504"/>
                  <a:pt x="53438" y="47202"/>
                </a:cubicBezTo>
                <a:cubicBezTo>
                  <a:pt x="52237" y="45101"/>
                  <a:pt x="49002" y="44367"/>
                  <a:pt x="48835" y="41665"/>
                </a:cubicBezTo>
                <a:cubicBezTo>
                  <a:pt x="48735" y="40197"/>
                  <a:pt x="49669" y="38829"/>
                  <a:pt x="50436" y="37662"/>
                </a:cubicBezTo>
                <a:cubicBezTo>
                  <a:pt x="51170" y="36561"/>
                  <a:pt x="51770" y="35394"/>
                  <a:pt x="52204" y="34159"/>
                </a:cubicBezTo>
                <a:cubicBezTo>
                  <a:pt x="53071" y="31791"/>
                  <a:pt x="53138" y="29423"/>
                  <a:pt x="51637" y="27288"/>
                </a:cubicBezTo>
                <a:cubicBezTo>
                  <a:pt x="50870" y="26220"/>
                  <a:pt x="49902" y="25453"/>
                  <a:pt x="49035" y="24486"/>
                </a:cubicBezTo>
                <a:cubicBezTo>
                  <a:pt x="47734" y="23085"/>
                  <a:pt x="47868" y="21384"/>
                  <a:pt x="48735" y="19782"/>
                </a:cubicBezTo>
                <a:cubicBezTo>
                  <a:pt x="49969" y="17514"/>
                  <a:pt x="51504" y="15546"/>
                  <a:pt x="51604" y="12844"/>
                </a:cubicBezTo>
                <a:cubicBezTo>
                  <a:pt x="51670" y="10476"/>
                  <a:pt x="49936" y="8674"/>
                  <a:pt x="48168" y="7273"/>
                </a:cubicBezTo>
                <a:cubicBezTo>
                  <a:pt x="47434" y="6673"/>
                  <a:pt x="46500" y="5806"/>
                  <a:pt x="46066" y="4938"/>
                </a:cubicBezTo>
                <a:cubicBezTo>
                  <a:pt x="45466" y="3738"/>
                  <a:pt x="45433" y="2237"/>
                  <a:pt x="46400" y="1269"/>
                </a:cubicBezTo>
                <a:close/>
                <a:moveTo>
                  <a:pt x="30489" y="41405"/>
                </a:moveTo>
                <a:cubicBezTo>
                  <a:pt x="30847" y="41405"/>
                  <a:pt x="31223" y="41458"/>
                  <a:pt x="31589" y="41531"/>
                </a:cubicBezTo>
                <a:cubicBezTo>
                  <a:pt x="31489" y="41698"/>
                  <a:pt x="31389" y="41832"/>
                  <a:pt x="31289" y="41965"/>
                </a:cubicBezTo>
                <a:cubicBezTo>
                  <a:pt x="31056" y="42332"/>
                  <a:pt x="30856" y="42766"/>
                  <a:pt x="30622" y="43166"/>
                </a:cubicBezTo>
                <a:cubicBezTo>
                  <a:pt x="30255" y="43900"/>
                  <a:pt x="29922" y="44700"/>
                  <a:pt x="29821" y="45501"/>
                </a:cubicBezTo>
                <a:cubicBezTo>
                  <a:pt x="29555" y="47302"/>
                  <a:pt x="30422" y="48770"/>
                  <a:pt x="31623" y="50071"/>
                </a:cubicBezTo>
                <a:cubicBezTo>
                  <a:pt x="32257" y="50738"/>
                  <a:pt x="32890" y="51372"/>
                  <a:pt x="33424" y="52072"/>
                </a:cubicBezTo>
                <a:cubicBezTo>
                  <a:pt x="34291" y="53173"/>
                  <a:pt x="34225" y="54507"/>
                  <a:pt x="33758" y="55741"/>
                </a:cubicBezTo>
                <a:cubicBezTo>
                  <a:pt x="32990" y="57743"/>
                  <a:pt x="31790" y="59711"/>
                  <a:pt x="30322" y="61279"/>
                </a:cubicBezTo>
                <a:cubicBezTo>
                  <a:pt x="28587" y="61179"/>
                  <a:pt x="26819" y="61045"/>
                  <a:pt x="25085" y="60945"/>
                </a:cubicBezTo>
                <a:cubicBezTo>
                  <a:pt x="25218" y="60678"/>
                  <a:pt x="25385" y="60411"/>
                  <a:pt x="25518" y="60178"/>
                </a:cubicBezTo>
                <a:cubicBezTo>
                  <a:pt x="26019" y="59477"/>
                  <a:pt x="26486" y="58777"/>
                  <a:pt x="26986" y="58076"/>
                </a:cubicBezTo>
                <a:cubicBezTo>
                  <a:pt x="27853" y="56842"/>
                  <a:pt x="28521" y="55475"/>
                  <a:pt x="28988" y="54040"/>
                </a:cubicBezTo>
                <a:cubicBezTo>
                  <a:pt x="29455" y="52673"/>
                  <a:pt x="29221" y="51772"/>
                  <a:pt x="28420" y="50571"/>
                </a:cubicBezTo>
                <a:cubicBezTo>
                  <a:pt x="27987" y="49971"/>
                  <a:pt x="27486" y="49404"/>
                  <a:pt x="27120" y="48736"/>
                </a:cubicBezTo>
                <a:cubicBezTo>
                  <a:pt x="27053" y="48636"/>
                  <a:pt x="27019" y="48503"/>
                  <a:pt x="26986" y="48370"/>
                </a:cubicBezTo>
                <a:cubicBezTo>
                  <a:pt x="26986" y="48303"/>
                  <a:pt x="27019" y="48203"/>
                  <a:pt x="27053" y="48103"/>
                </a:cubicBezTo>
                <a:cubicBezTo>
                  <a:pt x="27320" y="47102"/>
                  <a:pt x="27420" y="46135"/>
                  <a:pt x="27520" y="45101"/>
                </a:cubicBezTo>
                <a:cubicBezTo>
                  <a:pt x="27687" y="43333"/>
                  <a:pt x="27820" y="42165"/>
                  <a:pt x="29655" y="41531"/>
                </a:cubicBezTo>
                <a:cubicBezTo>
                  <a:pt x="29911" y="41441"/>
                  <a:pt x="30194" y="41405"/>
                  <a:pt x="30489" y="41405"/>
                </a:cubicBezTo>
                <a:close/>
                <a:moveTo>
                  <a:pt x="46000" y="1269"/>
                </a:moveTo>
                <a:cubicBezTo>
                  <a:pt x="44832" y="2470"/>
                  <a:pt x="45132" y="4572"/>
                  <a:pt x="46133" y="5906"/>
                </a:cubicBezTo>
                <a:cubicBezTo>
                  <a:pt x="47801" y="8207"/>
                  <a:pt x="50803" y="9342"/>
                  <a:pt x="51037" y="12544"/>
                </a:cubicBezTo>
                <a:cubicBezTo>
                  <a:pt x="51270" y="15446"/>
                  <a:pt x="49102" y="17648"/>
                  <a:pt x="47934" y="20083"/>
                </a:cubicBezTo>
                <a:cubicBezTo>
                  <a:pt x="46800" y="22518"/>
                  <a:pt x="47968" y="24319"/>
                  <a:pt x="49736" y="25987"/>
                </a:cubicBezTo>
                <a:cubicBezTo>
                  <a:pt x="50836" y="26988"/>
                  <a:pt x="51637" y="28188"/>
                  <a:pt x="52137" y="29623"/>
                </a:cubicBezTo>
                <a:cubicBezTo>
                  <a:pt x="52638" y="31090"/>
                  <a:pt x="52071" y="32858"/>
                  <a:pt x="51537" y="34259"/>
                </a:cubicBezTo>
                <a:cubicBezTo>
                  <a:pt x="50670" y="36728"/>
                  <a:pt x="48535" y="38629"/>
                  <a:pt x="48235" y="41298"/>
                </a:cubicBezTo>
                <a:cubicBezTo>
                  <a:pt x="48001" y="43599"/>
                  <a:pt x="50169" y="44867"/>
                  <a:pt x="51704" y="46068"/>
                </a:cubicBezTo>
                <a:cubicBezTo>
                  <a:pt x="52805" y="46969"/>
                  <a:pt x="53405" y="48203"/>
                  <a:pt x="53739" y="49570"/>
                </a:cubicBezTo>
                <a:cubicBezTo>
                  <a:pt x="54105" y="51105"/>
                  <a:pt x="53338" y="52806"/>
                  <a:pt x="52738" y="54174"/>
                </a:cubicBezTo>
                <a:cubicBezTo>
                  <a:pt x="52171" y="55575"/>
                  <a:pt x="51137" y="56742"/>
                  <a:pt x="50336" y="58010"/>
                </a:cubicBezTo>
                <a:cubicBezTo>
                  <a:pt x="49669" y="59111"/>
                  <a:pt x="49269" y="59911"/>
                  <a:pt x="49202" y="61245"/>
                </a:cubicBezTo>
                <a:cubicBezTo>
                  <a:pt x="48446" y="61278"/>
                  <a:pt x="47690" y="61311"/>
                  <a:pt x="46934" y="61344"/>
                </a:cubicBezTo>
                <a:lnTo>
                  <a:pt x="46934" y="61344"/>
                </a:lnTo>
                <a:cubicBezTo>
                  <a:pt x="46933" y="61244"/>
                  <a:pt x="46900" y="61145"/>
                  <a:pt x="46867" y="61112"/>
                </a:cubicBezTo>
                <a:cubicBezTo>
                  <a:pt x="46900" y="60612"/>
                  <a:pt x="47134" y="60045"/>
                  <a:pt x="47234" y="59678"/>
                </a:cubicBezTo>
                <a:cubicBezTo>
                  <a:pt x="47501" y="58944"/>
                  <a:pt x="47868" y="58310"/>
                  <a:pt x="48301" y="57710"/>
                </a:cubicBezTo>
                <a:cubicBezTo>
                  <a:pt x="49002" y="56642"/>
                  <a:pt x="49602" y="55508"/>
                  <a:pt x="50036" y="54307"/>
                </a:cubicBezTo>
                <a:cubicBezTo>
                  <a:pt x="50470" y="53073"/>
                  <a:pt x="50670" y="51772"/>
                  <a:pt x="50670" y="50471"/>
                </a:cubicBezTo>
                <a:cubicBezTo>
                  <a:pt x="50670" y="49070"/>
                  <a:pt x="49969" y="48269"/>
                  <a:pt x="49235" y="47169"/>
                </a:cubicBezTo>
                <a:cubicBezTo>
                  <a:pt x="48602" y="46201"/>
                  <a:pt x="47501" y="45601"/>
                  <a:pt x="46533" y="45034"/>
                </a:cubicBezTo>
                <a:cubicBezTo>
                  <a:pt x="45132" y="44133"/>
                  <a:pt x="44298" y="43032"/>
                  <a:pt x="44332" y="41331"/>
                </a:cubicBezTo>
                <a:cubicBezTo>
                  <a:pt x="44332" y="40264"/>
                  <a:pt x="44665" y="39196"/>
                  <a:pt x="44999" y="38162"/>
                </a:cubicBezTo>
                <a:cubicBezTo>
                  <a:pt x="45166" y="37929"/>
                  <a:pt x="45299" y="37695"/>
                  <a:pt x="45466" y="37428"/>
                </a:cubicBezTo>
                <a:cubicBezTo>
                  <a:pt x="45566" y="37328"/>
                  <a:pt x="45666" y="37228"/>
                  <a:pt x="45800" y="37095"/>
                </a:cubicBezTo>
                <a:cubicBezTo>
                  <a:pt x="46233" y="36695"/>
                  <a:pt x="46600" y="36094"/>
                  <a:pt x="46967" y="35627"/>
                </a:cubicBezTo>
                <a:cubicBezTo>
                  <a:pt x="47901" y="34460"/>
                  <a:pt x="48802" y="33159"/>
                  <a:pt x="49169" y="31724"/>
                </a:cubicBezTo>
                <a:cubicBezTo>
                  <a:pt x="49469" y="30590"/>
                  <a:pt x="49369" y="29556"/>
                  <a:pt x="48868" y="28489"/>
                </a:cubicBezTo>
                <a:cubicBezTo>
                  <a:pt x="48535" y="27755"/>
                  <a:pt x="47968" y="27254"/>
                  <a:pt x="47367" y="26754"/>
                </a:cubicBezTo>
                <a:cubicBezTo>
                  <a:pt x="47034" y="24452"/>
                  <a:pt x="46333" y="22151"/>
                  <a:pt x="45232" y="20116"/>
                </a:cubicBezTo>
                <a:cubicBezTo>
                  <a:pt x="45266" y="20083"/>
                  <a:pt x="45299" y="20049"/>
                  <a:pt x="45333" y="20016"/>
                </a:cubicBezTo>
                <a:cubicBezTo>
                  <a:pt x="45366" y="19983"/>
                  <a:pt x="45366" y="19916"/>
                  <a:pt x="45366" y="19882"/>
                </a:cubicBezTo>
                <a:cubicBezTo>
                  <a:pt x="45766" y="19215"/>
                  <a:pt x="46333" y="18682"/>
                  <a:pt x="46700" y="17948"/>
                </a:cubicBezTo>
                <a:cubicBezTo>
                  <a:pt x="47234" y="16947"/>
                  <a:pt x="47601" y="15846"/>
                  <a:pt x="47968" y="14779"/>
                </a:cubicBezTo>
                <a:cubicBezTo>
                  <a:pt x="48602" y="12844"/>
                  <a:pt x="49135" y="11009"/>
                  <a:pt x="47901" y="9208"/>
                </a:cubicBezTo>
                <a:cubicBezTo>
                  <a:pt x="46734" y="7574"/>
                  <a:pt x="44432" y="6606"/>
                  <a:pt x="42697" y="5772"/>
                </a:cubicBezTo>
                <a:cubicBezTo>
                  <a:pt x="41863" y="5372"/>
                  <a:pt x="38561" y="4738"/>
                  <a:pt x="39428" y="3137"/>
                </a:cubicBezTo>
                <a:cubicBezTo>
                  <a:pt x="39695" y="2637"/>
                  <a:pt x="40262" y="2270"/>
                  <a:pt x="40696" y="1903"/>
                </a:cubicBezTo>
                <a:cubicBezTo>
                  <a:pt x="40896" y="1770"/>
                  <a:pt x="41063" y="1603"/>
                  <a:pt x="41263" y="1436"/>
                </a:cubicBezTo>
                <a:cubicBezTo>
                  <a:pt x="41963" y="1403"/>
                  <a:pt x="42697" y="1369"/>
                  <a:pt x="43398" y="1336"/>
                </a:cubicBezTo>
                <a:cubicBezTo>
                  <a:pt x="44265" y="1303"/>
                  <a:pt x="45132" y="1269"/>
                  <a:pt x="46000" y="1269"/>
                </a:cubicBezTo>
                <a:close/>
                <a:moveTo>
                  <a:pt x="44298" y="39063"/>
                </a:moveTo>
                <a:lnTo>
                  <a:pt x="44298" y="39063"/>
                </a:lnTo>
                <a:cubicBezTo>
                  <a:pt x="44132" y="39697"/>
                  <a:pt x="43965" y="40364"/>
                  <a:pt x="43898" y="41031"/>
                </a:cubicBezTo>
                <a:cubicBezTo>
                  <a:pt x="43765" y="41932"/>
                  <a:pt x="43865" y="43099"/>
                  <a:pt x="44465" y="43833"/>
                </a:cubicBezTo>
                <a:cubicBezTo>
                  <a:pt x="45266" y="44834"/>
                  <a:pt x="46300" y="45467"/>
                  <a:pt x="47334" y="46168"/>
                </a:cubicBezTo>
                <a:cubicBezTo>
                  <a:pt x="48602" y="47002"/>
                  <a:pt x="49736" y="48370"/>
                  <a:pt x="50036" y="49871"/>
                </a:cubicBezTo>
                <a:cubicBezTo>
                  <a:pt x="50369" y="51438"/>
                  <a:pt x="49836" y="53273"/>
                  <a:pt x="49269" y="54741"/>
                </a:cubicBezTo>
                <a:cubicBezTo>
                  <a:pt x="48735" y="56142"/>
                  <a:pt x="47701" y="57243"/>
                  <a:pt x="47100" y="58610"/>
                </a:cubicBezTo>
                <a:cubicBezTo>
                  <a:pt x="46767" y="59311"/>
                  <a:pt x="46133" y="60512"/>
                  <a:pt x="46267" y="61379"/>
                </a:cubicBezTo>
                <a:cubicBezTo>
                  <a:pt x="45299" y="61412"/>
                  <a:pt x="44298" y="61446"/>
                  <a:pt x="43298" y="61479"/>
                </a:cubicBezTo>
                <a:cubicBezTo>
                  <a:pt x="43431" y="61245"/>
                  <a:pt x="43598" y="61045"/>
                  <a:pt x="43698" y="60878"/>
                </a:cubicBezTo>
                <a:cubicBezTo>
                  <a:pt x="43898" y="60478"/>
                  <a:pt x="44032" y="60045"/>
                  <a:pt x="44265" y="59644"/>
                </a:cubicBezTo>
                <a:cubicBezTo>
                  <a:pt x="44832" y="58744"/>
                  <a:pt x="45232" y="57710"/>
                  <a:pt x="45666" y="56742"/>
                </a:cubicBezTo>
                <a:cubicBezTo>
                  <a:pt x="46467" y="54874"/>
                  <a:pt x="47301" y="52506"/>
                  <a:pt x="47034" y="50438"/>
                </a:cubicBezTo>
                <a:cubicBezTo>
                  <a:pt x="46767" y="48470"/>
                  <a:pt x="44966" y="47369"/>
                  <a:pt x="43565" y="46235"/>
                </a:cubicBezTo>
                <a:cubicBezTo>
                  <a:pt x="42964" y="45768"/>
                  <a:pt x="42330" y="45301"/>
                  <a:pt x="41930" y="44667"/>
                </a:cubicBezTo>
                <a:cubicBezTo>
                  <a:pt x="41563" y="44066"/>
                  <a:pt x="41663" y="43299"/>
                  <a:pt x="41797" y="42632"/>
                </a:cubicBezTo>
                <a:cubicBezTo>
                  <a:pt x="41897" y="42098"/>
                  <a:pt x="42030" y="41565"/>
                  <a:pt x="42197" y="41064"/>
                </a:cubicBezTo>
                <a:cubicBezTo>
                  <a:pt x="42197" y="40998"/>
                  <a:pt x="42230" y="40964"/>
                  <a:pt x="42230" y="40931"/>
                </a:cubicBezTo>
                <a:cubicBezTo>
                  <a:pt x="42397" y="40831"/>
                  <a:pt x="42531" y="40731"/>
                  <a:pt x="42664" y="40631"/>
                </a:cubicBezTo>
                <a:cubicBezTo>
                  <a:pt x="43264" y="40164"/>
                  <a:pt x="43798" y="39630"/>
                  <a:pt x="44298" y="39063"/>
                </a:cubicBezTo>
                <a:close/>
                <a:moveTo>
                  <a:pt x="31990" y="41631"/>
                </a:moveTo>
                <a:cubicBezTo>
                  <a:pt x="32623" y="41798"/>
                  <a:pt x="33224" y="41998"/>
                  <a:pt x="33691" y="42165"/>
                </a:cubicBezTo>
                <a:cubicBezTo>
                  <a:pt x="34024" y="42232"/>
                  <a:pt x="34325" y="42299"/>
                  <a:pt x="34658" y="42365"/>
                </a:cubicBezTo>
                <a:cubicBezTo>
                  <a:pt x="34391" y="42832"/>
                  <a:pt x="34191" y="43466"/>
                  <a:pt x="34024" y="43900"/>
                </a:cubicBezTo>
                <a:cubicBezTo>
                  <a:pt x="33758" y="44600"/>
                  <a:pt x="33524" y="45401"/>
                  <a:pt x="33591" y="46168"/>
                </a:cubicBezTo>
                <a:cubicBezTo>
                  <a:pt x="33758" y="47802"/>
                  <a:pt x="35159" y="49337"/>
                  <a:pt x="36259" y="50471"/>
                </a:cubicBezTo>
                <a:cubicBezTo>
                  <a:pt x="37060" y="51305"/>
                  <a:pt x="37861" y="51972"/>
                  <a:pt x="38261" y="53140"/>
                </a:cubicBezTo>
                <a:cubicBezTo>
                  <a:pt x="38628" y="54240"/>
                  <a:pt x="38394" y="55441"/>
                  <a:pt x="38127" y="56542"/>
                </a:cubicBezTo>
                <a:cubicBezTo>
                  <a:pt x="37627" y="58410"/>
                  <a:pt x="36693" y="59944"/>
                  <a:pt x="35592" y="61512"/>
                </a:cubicBezTo>
                <a:lnTo>
                  <a:pt x="35559" y="61512"/>
                </a:lnTo>
                <a:cubicBezTo>
                  <a:pt x="34091" y="61446"/>
                  <a:pt x="32590" y="61379"/>
                  <a:pt x="31089" y="61312"/>
                </a:cubicBezTo>
                <a:cubicBezTo>
                  <a:pt x="32257" y="60011"/>
                  <a:pt x="33057" y="58510"/>
                  <a:pt x="33858" y="56942"/>
                </a:cubicBezTo>
                <a:cubicBezTo>
                  <a:pt x="34658" y="55308"/>
                  <a:pt x="35092" y="53640"/>
                  <a:pt x="34091" y="52005"/>
                </a:cubicBezTo>
                <a:cubicBezTo>
                  <a:pt x="32924" y="50104"/>
                  <a:pt x="30822" y="49037"/>
                  <a:pt x="30288" y="46735"/>
                </a:cubicBezTo>
                <a:cubicBezTo>
                  <a:pt x="30055" y="45601"/>
                  <a:pt x="30589" y="44333"/>
                  <a:pt x="31022" y="43333"/>
                </a:cubicBezTo>
                <a:cubicBezTo>
                  <a:pt x="31289" y="42799"/>
                  <a:pt x="31723" y="42232"/>
                  <a:pt x="31990" y="41631"/>
                </a:cubicBezTo>
                <a:close/>
                <a:moveTo>
                  <a:pt x="34992" y="42399"/>
                </a:moveTo>
                <a:cubicBezTo>
                  <a:pt x="35592" y="42499"/>
                  <a:pt x="36193" y="42532"/>
                  <a:pt x="36793" y="42532"/>
                </a:cubicBezTo>
                <a:cubicBezTo>
                  <a:pt x="37394" y="42532"/>
                  <a:pt x="37961" y="42499"/>
                  <a:pt x="38528" y="42399"/>
                </a:cubicBezTo>
                <a:lnTo>
                  <a:pt x="38528" y="42399"/>
                </a:lnTo>
                <a:cubicBezTo>
                  <a:pt x="38061" y="43599"/>
                  <a:pt x="37227" y="44767"/>
                  <a:pt x="37427" y="46135"/>
                </a:cubicBezTo>
                <a:cubicBezTo>
                  <a:pt x="37494" y="46768"/>
                  <a:pt x="38127" y="47235"/>
                  <a:pt x="38594" y="47602"/>
                </a:cubicBezTo>
                <a:cubicBezTo>
                  <a:pt x="39562" y="48336"/>
                  <a:pt x="40462" y="49103"/>
                  <a:pt x="41263" y="50004"/>
                </a:cubicBezTo>
                <a:cubicBezTo>
                  <a:pt x="42731" y="51639"/>
                  <a:pt x="42797" y="53673"/>
                  <a:pt x="42264" y="55741"/>
                </a:cubicBezTo>
                <a:cubicBezTo>
                  <a:pt x="41997" y="56709"/>
                  <a:pt x="41530" y="57643"/>
                  <a:pt x="41096" y="58577"/>
                </a:cubicBezTo>
                <a:cubicBezTo>
                  <a:pt x="40629" y="59544"/>
                  <a:pt x="40196" y="60645"/>
                  <a:pt x="39595" y="61546"/>
                </a:cubicBezTo>
                <a:cubicBezTo>
                  <a:pt x="38494" y="61546"/>
                  <a:pt x="37427" y="61546"/>
                  <a:pt x="36326" y="61512"/>
                </a:cubicBezTo>
                <a:cubicBezTo>
                  <a:pt x="38294" y="59077"/>
                  <a:pt x="39762" y="55241"/>
                  <a:pt x="38528" y="52339"/>
                </a:cubicBezTo>
                <a:cubicBezTo>
                  <a:pt x="38194" y="51505"/>
                  <a:pt x="37494" y="50905"/>
                  <a:pt x="36860" y="50338"/>
                </a:cubicBezTo>
                <a:cubicBezTo>
                  <a:pt x="36126" y="49637"/>
                  <a:pt x="35526" y="48837"/>
                  <a:pt x="34958" y="48003"/>
                </a:cubicBezTo>
                <a:cubicBezTo>
                  <a:pt x="34158" y="46868"/>
                  <a:pt x="33924" y="46001"/>
                  <a:pt x="34191" y="44634"/>
                </a:cubicBezTo>
                <a:cubicBezTo>
                  <a:pt x="34358" y="43866"/>
                  <a:pt x="34692" y="43132"/>
                  <a:pt x="34992" y="42399"/>
                </a:cubicBezTo>
                <a:close/>
                <a:moveTo>
                  <a:pt x="41830" y="41198"/>
                </a:moveTo>
                <a:lnTo>
                  <a:pt x="41830" y="41198"/>
                </a:lnTo>
                <a:cubicBezTo>
                  <a:pt x="41663" y="41631"/>
                  <a:pt x="41563" y="42065"/>
                  <a:pt x="41430" y="42532"/>
                </a:cubicBezTo>
                <a:cubicBezTo>
                  <a:pt x="41263" y="43199"/>
                  <a:pt x="41163" y="43966"/>
                  <a:pt x="41430" y="44634"/>
                </a:cubicBezTo>
                <a:cubicBezTo>
                  <a:pt x="42264" y="46668"/>
                  <a:pt x="44932" y="47335"/>
                  <a:pt x="46000" y="49170"/>
                </a:cubicBezTo>
                <a:cubicBezTo>
                  <a:pt x="47301" y="51338"/>
                  <a:pt x="46000" y="54441"/>
                  <a:pt x="45132" y="56575"/>
                </a:cubicBezTo>
                <a:cubicBezTo>
                  <a:pt x="44699" y="57676"/>
                  <a:pt x="44132" y="58810"/>
                  <a:pt x="43498" y="59811"/>
                </a:cubicBezTo>
                <a:cubicBezTo>
                  <a:pt x="43298" y="60211"/>
                  <a:pt x="43198" y="60612"/>
                  <a:pt x="42998" y="61012"/>
                </a:cubicBezTo>
                <a:cubicBezTo>
                  <a:pt x="42897" y="61179"/>
                  <a:pt x="42797" y="61279"/>
                  <a:pt x="42697" y="61412"/>
                </a:cubicBezTo>
                <a:cubicBezTo>
                  <a:pt x="42664" y="61446"/>
                  <a:pt x="42631" y="61446"/>
                  <a:pt x="42631" y="61479"/>
                </a:cubicBezTo>
                <a:cubicBezTo>
                  <a:pt x="41830" y="61512"/>
                  <a:pt x="41063" y="61512"/>
                  <a:pt x="40262" y="61546"/>
                </a:cubicBezTo>
                <a:cubicBezTo>
                  <a:pt x="40596" y="60979"/>
                  <a:pt x="40896" y="60345"/>
                  <a:pt x="41163" y="59778"/>
                </a:cubicBezTo>
                <a:cubicBezTo>
                  <a:pt x="41630" y="58677"/>
                  <a:pt x="42197" y="57576"/>
                  <a:pt x="42631" y="56442"/>
                </a:cubicBezTo>
                <a:cubicBezTo>
                  <a:pt x="43164" y="54908"/>
                  <a:pt x="43398" y="52973"/>
                  <a:pt x="42797" y="51438"/>
                </a:cubicBezTo>
                <a:cubicBezTo>
                  <a:pt x="42164" y="49771"/>
                  <a:pt x="40562" y="48370"/>
                  <a:pt x="39128" y="47335"/>
                </a:cubicBezTo>
                <a:cubicBezTo>
                  <a:pt x="38494" y="46868"/>
                  <a:pt x="37861" y="46435"/>
                  <a:pt x="37827" y="45568"/>
                </a:cubicBezTo>
                <a:cubicBezTo>
                  <a:pt x="37827" y="45000"/>
                  <a:pt x="38094" y="44433"/>
                  <a:pt x="38294" y="43933"/>
                </a:cubicBezTo>
                <a:cubicBezTo>
                  <a:pt x="38461" y="43466"/>
                  <a:pt x="38728" y="42899"/>
                  <a:pt x="38895" y="42332"/>
                </a:cubicBezTo>
                <a:cubicBezTo>
                  <a:pt x="39929" y="42132"/>
                  <a:pt x="40929" y="41731"/>
                  <a:pt x="41830" y="41198"/>
                </a:cubicBezTo>
                <a:close/>
                <a:moveTo>
                  <a:pt x="46483" y="1"/>
                </a:moveTo>
                <a:cubicBezTo>
                  <a:pt x="41492" y="1"/>
                  <a:pt x="36520" y="584"/>
                  <a:pt x="31523" y="702"/>
                </a:cubicBezTo>
                <a:cubicBezTo>
                  <a:pt x="29026" y="764"/>
                  <a:pt x="26529" y="939"/>
                  <a:pt x="24006" y="939"/>
                </a:cubicBezTo>
                <a:cubicBezTo>
                  <a:pt x="23799" y="939"/>
                  <a:pt x="23591" y="938"/>
                  <a:pt x="23384" y="936"/>
                </a:cubicBezTo>
                <a:cubicBezTo>
                  <a:pt x="21942" y="899"/>
                  <a:pt x="20481" y="843"/>
                  <a:pt x="19022" y="843"/>
                </a:cubicBezTo>
                <a:cubicBezTo>
                  <a:pt x="17813" y="843"/>
                  <a:pt x="16605" y="881"/>
                  <a:pt x="15411" y="1002"/>
                </a:cubicBezTo>
                <a:cubicBezTo>
                  <a:pt x="14466" y="1091"/>
                  <a:pt x="13517" y="1117"/>
                  <a:pt x="12567" y="1117"/>
                </a:cubicBezTo>
                <a:cubicBezTo>
                  <a:pt x="11237" y="1117"/>
                  <a:pt x="9905" y="1066"/>
                  <a:pt x="8576" y="1066"/>
                </a:cubicBezTo>
                <a:cubicBezTo>
                  <a:pt x="8007" y="1066"/>
                  <a:pt x="7439" y="1076"/>
                  <a:pt x="6872" y="1102"/>
                </a:cubicBezTo>
                <a:cubicBezTo>
                  <a:pt x="5337" y="1169"/>
                  <a:pt x="3036" y="1202"/>
                  <a:pt x="1935" y="2537"/>
                </a:cubicBezTo>
                <a:cubicBezTo>
                  <a:pt x="0" y="4972"/>
                  <a:pt x="567" y="8241"/>
                  <a:pt x="967" y="11410"/>
                </a:cubicBezTo>
                <a:cubicBezTo>
                  <a:pt x="701" y="16447"/>
                  <a:pt x="1001" y="21550"/>
                  <a:pt x="1068" y="26554"/>
                </a:cubicBezTo>
                <a:cubicBezTo>
                  <a:pt x="1168" y="32692"/>
                  <a:pt x="1301" y="38863"/>
                  <a:pt x="1234" y="45000"/>
                </a:cubicBezTo>
                <a:cubicBezTo>
                  <a:pt x="1201" y="47903"/>
                  <a:pt x="1501" y="50838"/>
                  <a:pt x="1434" y="53707"/>
                </a:cubicBezTo>
                <a:cubicBezTo>
                  <a:pt x="1368" y="55741"/>
                  <a:pt x="1334" y="58277"/>
                  <a:pt x="2769" y="59878"/>
                </a:cubicBezTo>
                <a:cubicBezTo>
                  <a:pt x="4070" y="61245"/>
                  <a:pt x="6605" y="61379"/>
                  <a:pt x="8339" y="61512"/>
                </a:cubicBezTo>
                <a:cubicBezTo>
                  <a:pt x="11375" y="61746"/>
                  <a:pt x="14377" y="61612"/>
                  <a:pt x="17413" y="61812"/>
                </a:cubicBezTo>
                <a:cubicBezTo>
                  <a:pt x="23717" y="62179"/>
                  <a:pt x="29988" y="62546"/>
                  <a:pt x="36293" y="62746"/>
                </a:cubicBezTo>
                <a:cubicBezTo>
                  <a:pt x="37379" y="62782"/>
                  <a:pt x="38461" y="62798"/>
                  <a:pt x="39542" y="62798"/>
                </a:cubicBezTo>
                <a:cubicBezTo>
                  <a:pt x="44536" y="62798"/>
                  <a:pt x="49487" y="62466"/>
                  <a:pt x="54506" y="62246"/>
                </a:cubicBezTo>
                <a:cubicBezTo>
                  <a:pt x="59509" y="62079"/>
                  <a:pt x="60010" y="57543"/>
                  <a:pt x="60343" y="53473"/>
                </a:cubicBezTo>
                <a:cubicBezTo>
                  <a:pt x="60777" y="48036"/>
                  <a:pt x="60543" y="42465"/>
                  <a:pt x="60110" y="36995"/>
                </a:cubicBezTo>
                <a:cubicBezTo>
                  <a:pt x="59676" y="31357"/>
                  <a:pt x="59443" y="25787"/>
                  <a:pt x="59343" y="20183"/>
                </a:cubicBezTo>
                <a:cubicBezTo>
                  <a:pt x="59309" y="17581"/>
                  <a:pt x="59109" y="15012"/>
                  <a:pt x="59109" y="12410"/>
                </a:cubicBezTo>
                <a:cubicBezTo>
                  <a:pt x="59142" y="9742"/>
                  <a:pt x="59376" y="6973"/>
                  <a:pt x="58876" y="4338"/>
                </a:cubicBezTo>
                <a:cubicBezTo>
                  <a:pt x="58142" y="168"/>
                  <a:pt x="51737" y="168"/>
                  <a:pt x="48501" y="35"/>
                </a:cubicBezTo>
                <a:cubicBezTo>
                  <a:pt x="47828" y="11"/>
                  <a:pt x="47155" y="1"/>
                  <a:pt x="46483" y="1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9" name="Google Shape;1189;p28"/>
          <p:cNvGrpSpPr/>
          <p:nvPr/>
        </p:nvGrpSpPr>
        <p:grpSpPr>
          <a:xfrm>
            <a:off x="4053116" y="3655633"/>
            <a:ext cx="1024871" cy="1074774"/>
            <a:chOff x="5007950" y="3082925"/>
            <a:chExt cx="1473575" cy="1545325"/>
          </a:xfrm>
        </p:grpSpPr>
        <p:sp>
          <p:nvSpPr>
            <p:cNvPr id="1190" name="Google Shape;1190;p28"/>
            <p:cNvSpPr/>
            <p:nvPr/>
          </p:nvSpPr>
          <p:spPr>
            <a:xfrm>
              <a:off x="5343175" y="3622300"/>
              <a:ext cx="265225" cy="183875"/>
            </a:xfrm>
            <a:custGeom>
              <a:rect b="b" l="l" r="r" t="t"/>
              <a:pathLst>
                <a:path extrusionOk="0" h="7355" w="10609">
                  <a:moveTo>
                    <a:pt x="3486" y="1044"/>
                  </a:moveTo>
                  <a:cubicBezTo>
                    <a:pt x="4572" y="1044"/>
                    <a:pt x="5645" y="1065"/>
                    <a:pt x="6739" y="1279"/>
                  </a:cubicBezTo>
                  <a:cubicBezTo>
                    <a:pt x="7606" y="1445"/>
                    <a:pt x="8340" y="1812"/>
                    <a:pt x="8807" y="2513"/>
                  </a:cubicBezTo>
                  <a:cubicBezTo>
                    <a:pt x="7606" y="2513"/>
                    <a:pt x="6372" y="2513"/>
                    <a:pt x="5204" y="2213"/>
                  </a:cubicBezTo>
                  <a:cubicBezTo>
                    <a:pt x="4537" y="2046"/>
                    <a:pt x="3837" y="1846"/>
                    <a:pt x="3170" y="1646"/>
                  </a:cubicBezTo>
                  <a:cubicBezTo>
                    <a:pt x="2803" y="1512"/>
                    <a:pt x="2469" y="1345"/>
                    <a:pt x="2102" y="1145"/>
                  </a:cubicBezTo>
                  <a:cubicBezTo>
                    <a:pt x="2035" y="1112"/>
                    <a:pt x="1969" y="1079"/>
                    <a:pt x="1869" y="1079"/>
                  </a:cubicBezTo>
                  <a:cubicBezTo>
                    <a:pt x="2102" y="1045"/>
                    <a:pt x="2369" y="1045"/>
                    <a:pt x="2669" y="1045"/>
                  </a:cubicBezTo>
                  <a:cubicBezTo>
                    <a:pt x="2943" y="1045"/>
                    <a:pt x="3215" y="1044"/>
                    <a:pt x="3486" y="1044"/>
                  </a:cubicBezTo>
                  <a:close/>
                  <a:moveTo>
                    <a:pt x="1535" y="1279"/>
                  </a:moveTo>
                  <a:cubicBezTo>
                    <a:pt x="1902" y="1512"/>
                    <a:pt x="2336" y="1679"/>
                    <a:pt x="2703" y="1879"/>
                  </a:cubicBezTo>
                  <a:cubicBezTo>
                    <a:pt x="3303" y="2179"/>
                    <a:pt x="4070" y="2346"/>
                    <a:pt x="4737" y="2546"/>
                  </a:cubicBezTo>
                  <a:cubicBezTo>
                    <a:pt x="6138" y="2947"/>
                    <a:pt x="7606" y="2980"/>
                    <a:pt x="9074" y="2980"/>
                  </a:cubicBezTo>
                  <a:cubicBezTo>
                    <a:pt x="9107" y="3080"/>
                    <a:pt x="9174" y="3147"/>
                    <a:pt x="9174" y="3247"/>
                  </a:cubicBezTo>
                  <a:cubicBezTo>
                    <a:pt x="9607" y="4414"/>
                    <a:pt x="9207" y="5115"/>
                    <a:pt x="8507" y="5515"/>
                  </a:cubicBezTo>
                  <a:cubicBezTo>
                    <a:pt x="7573" y="5515"/>
                    <a:pt x="4971" y="5048"/>
                    <a:pt x="4704" y="4981"/>
                  </a:cubicBezTo>
                  <a:cubicBezTo>
                    <a:pt x="4070" y="4848"/>
                    <a:pt x="3436" y="4614"/>
                    <a:pt x="2803" y="4414"/>
                  </a:cubicBezTo>
                  <a:cubicBezTo>
                    <a:pt x="2502" y="4281"/>
                    <a:pt x="2102" y="4181"/>
                    <a:pt x="1769" y="4047"/>
                  </a:cubicBezTo>
                  <a:cubicBezTo>
                    <a:pt x="1769" y="3847"/>
                    <a:pt x="1735" y="3647"/>
                    <a:pt x="1735" y="3447"/>
                  </a:cubicBezTo>
                  <a:cubicBezTo>
                    <a:pt x="1668" y="2746"/>
                    <a:pt x="1568" y="2079"/>
                    <a:pt x="1502" y="1379"/>
                  </a:cubicBezTo>
                  <a:cubicBezTo>
                    <a:pt x="1502" y="1345"/>
                    <a:pt x="1535" y="1312"/>
                    <a:pt x="1535" y="1279"/>
                  </a:cubicBezTo>
                  <a:close/>
                  <a:moveTo>
                    <a:pt x="1769" y="4348"/>
                  </a:moveTo>
                  <a:cubicBezTo>
                    <a:pt x="2536" y="4815"/>
                    <a:pt x="3670" y="5115"/>
                    <a:pt x="4237" y="5282"/>
                  </a:cubicBezTo>
                  <a:cubicBezTo>
                    <a:pt x="5071" y="5582"/>
                    <a:pt x="6005" y="5782"/>
                    <a:pt x="6872" y="5815"/>
                  </a:cubicBezTo>
                  <a:cubicBezTo>
                    <a:pt x="7072" y="5815"/>
                    <a:pt x="7306" y="5849"/>
                    <a:pt x="7506" y="5882"/>
                  </a:cubicBezTo>
                  <a:cubicBezTo>
                    <a:pt x="7039" y="5982"/>
                    <a:pt x="6539" y="6015"/>
                    <a:pt x="6105" y="6015"/>
                  </a:cubicBezTo>
                  <a:cubicBezTo>
                    <a:pt x="6042" y="6013"/>
                    <a:pt x="5978" y="6012"/>
                    <a:pt x="5915" y="6012"/>
                  </a:cubicBezTo>
                  <a:cubicBezTo>
                    <a:pt x="5149" y="6012"/>
                    <a:pt x="4410" y="6187"/>
                    <a:pt x="3670" y="6249"/>
                  </a:cubicBezTo>
                  <a:cubicBezTo>
                    <a:pt x="3559" y="6258"/>
                    <a:pt x="3456" y="6262"/>
                    <a:pt x="3358" y="6262"/>
                  </a:cubicBezTo>
                  <a:cubicBezTo>
                    <a:pt x="1980" y="6262"/>
                    <a:pt x="1831" y="5407"/>
                    <a:pt x="1769" y="4348"/>
                  </a:cubicBezTo>
                  <a:close/>
                  <a:moveTo>
                    <a:pt x="1344" y="1"/>
                  </a:moveTo>
                  <a:cubicBezTo>
                    <a:pt x="1120" y="1"/>
                    <a:pt x="906" y="25"/>
                    <a:pt x="734" y="111"/>
                  </a:cubicBezTo>
                  <a:cubicBezTo>
                    <a:pt x="1" y="478"/>
                    <a:pt x="534" y="1612"/>
                    <a:pt x="768" y="2113"/>
                  </a:cubicBezTo>
                  <a:cubicBezTo>
                    <a:pt x="768" y="2146"/>
                    <a:pt x="801" y="2179"/>
                    <a:pt x="801" y="2179"/>
                  </a:cubicBezTo>
                  <a:cubicBezTo>
                    <a:pt x="801" y="2313"/>
                    <a:pt x="801" y="2379"/>
                    <a:pt x="801" y="2413"/>
                  </a:cubicBezTo>
                  <a:cubicBezTo>
                    <a:pt x="901" y="3380"/>
                    <a:pt x="835" y="4314"/>
                    <a:pt x="901" y="5248"/>
                  </a:cubicBezTo>
                  <a:cubicBezTo>
                    <a:pt x="933" y="6116"/>
                    <a:pt x="1461" y="7355"/>
                    <a:pt x="2514" y="7355"/>
                  </a:cubicBezTo>
                  <a:cubicBezTo>
                    <a:pt x="2554" y="7355"/>
                    <a:pt x="2594" y="7353"/>
                    <a:pt x="2636" y="7350"/>
                  </a:cubicBezTo>
                  <a:cubicBezTo>
                    <a:pt x="4237" y="7250"/>
                    <a:pt x="6005" y="7316"/>
                    <a:pt x="7606" y="7050"/>
                  </a:cubicBezTo>
                  <a:cubicBezTo>
                    <a:pt x="8974" y="6816"/>
                    <a:pt x="9908" y="6015"/>
                    <a:pt x="10341" y="4681"/>
                  </a:cubicBezTo>
                  <a:cubicBezTo>
                    <a:pt x="10608" y="3881"/>
                    <a:pt x="10175" y="2146"/>
                    <a:pt x="9607" y="1512"/>
                  </a:cubicBezTo>
                  <a:cubicBezTo>
                    <a:pt x="8540" y="378"/>
                    <a:pt x="6539" y="145"/>
                    <a:pt x="5071" y="44"/>
                  </a:cubicBezTo>
                  <a:cubicBezTo>
                    <a:pt x="4760" y="22"/>
                    <a:pt x="4445" y="15"/>
                    <a:pt x="4127" y="15"/>
                  </a:cubicBezTo>
                  <a:cubicBezTo>
                    <a:pt x="3492" y="15"/>
                    <a:pt x="2847" y="44"/>
                    <a:pt x="2202" y="44"/>
                  </a:cubicBezTo>
                  <a:cubicBezTo>
                    <a:pt x="1954" y="44"/>
                    <a:pt x="1641" y="1"/>
                    <a:pt x="1344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5379875" y="3885100"/>
              <a:ext cx="271050" cy="203650"/>
            </a:xfrm>
            <a:custGeom>
              <a:rect b="b" l="l" r="r" t="t"/>
              <a:pathLst>
                <a:path extrusionOk="0" h="8146" w="10842">
                  <a:moveTo>
                    <a:pt x="2138" y="1172"/>
                  </a:moveTo>
                  <a:cubicBezTo>
                    <a:pt x="2272" y="1172"/>
                    <a:pt x="2416" y="1174"/>
                    <a:pt x="2569" y="1174"/>
                  </a:cubicBezTo>
                  <a:cubicBezTo>
                    <a:pt x="3570" y="1174"/>
                    <a:pt x="4570" y="1174"/>
                    <a:pt x="5571" y="1241"/>
                  </a:cubicBezTo>
                  <a:cubicBezTo>
                    <a:pt x="6038" y="1274"/>
                    <a:pt x="6505" y="1341"/>
                    <a:pt x="6905" y="1441"/>
                  </a:cubicBezTo>
                  <a:cubicBezTo>
                    <a:pt x="6572" y="1574"/>
                    <a:pt x="6105" y="1641"/>
                    <a:pt x="5871" y="1708"/>
                  </a:cubicBezTo>
                  <a:cubicBezTo>
                    <a:pt x="5237" y="1875"/>
                    <a:pt x="4570" y="1875"/>
                    <a:pt x="3903" y="1908"/>
                  </a:cubicBezTo>
                  <a:cubicBezTo>
                    <a:pt x="2936" y="1908"/>
                    <a:pt x="2002" y="1875"/>
                    <a:pt x="1068" y="1675"/>
                  </a:cubicBezTo>
                  <a:cubicBezTo>
                    <a:pt x="1176" y="1215"/>
                    <a:pt x="1568" y="1172"/>
                    <a:pt x="2138" y="1172"/>
                  </a:cubicBezTo>
                  <a:close/>
                  <a:moveTo>
                    <a:pt x="7506" y="1641"/>
                  </a:moveTo>
                  <a:cubicBezTo>
                    <a:pt x="8139" y="1941"/>
                    <a:pt x="8673" y="2408"/>
                    <a:pt x="8973" y="3242"/>
                  </a:cubicBezTo>
                  <a:cubicBezTo>
                    <a:pt x="8973" y="3242"/>
                    <a:pt x="8973" y="3276"/>
                    <a:pt x="8973" y="3276"/>
                  </a:cubicBezTo>
                  <a:cubicBezTo>
                    <a:pt x="8740" y="3376"/>
                    <a:pt x="8573" y="3543"/>
                    <a:pt x="8240" y="3643"/>
                  </a:cubicBezTo>
                  <a:cubicBezTo>
                    <a:pt x="7506" y="3909"/>
                    <a:pt x="6672" y="3976"/>
                    <a:pt x="5938" y="4076"/>
                  </a:cubicBezTo>
                  <a:cubicBezTo>
                    <a:pt x="5316" y="4156"/>
                    <a:pt x="4627" y="4214"/>
                    <a:pt x="3925" y="4214"/>
                  </a:cubicBezTo>
                  <a:cubicBezTo>
                    <a:pt x="2857" y="4214"/>
                    <a:pt x="1760" y="4079"/>
                    <a:pt x="834" y="3676"/>
                  </a:cubicBezTo>
                  <a:cubicBezTo>
                    <a:pt x="834" y="3643"/>
                    <a:pt x="834" y="3643"/>
                    <a:pt x="834" y="3609"/>
                  </a:cubicBezTo>
                  <a:cubicBezTo>
                    <a:pt x="801" y="3309"/>
                    <a:pt x="768" y="2975"/>
                    <a:pt x="734" y="2642"/>
                  </a:cubicBezTo>
                  <a:cubicBezTo>
                    <a:pt x="934" y="2609"/>
                    <a:pt x="1101" y="2408"/>
                    <a:pt x="1068" y="2175"/>
                  </a:cubicBezTo>
                  <a:cubicBezTo>
                    <a:pt x="1068" y="2075"/>
                    <a:pt x="1068" y="2041"/>
                    <a:pt x="1068" y="1975"/>
                  </a:cubicBezTo>
                  <a:cubicBezTo>
                    <a:pt x="1985" y="2248"/>
                    <a:pt x="2940" y="2336"/>
                    <a:pt x="3904" y="2336"/>
                  </a:cubicBezTo>
                  <a:cubicBezTo>
                    <a:pt x="4236" y="2336"/>
                    <a:pt x="4570" y="2325"/>
                    <a:pt x="4904" y="2308"/>
                  </a:cubicBezTo>
                  <a:cubicBezTo>
                    <a:pt x="5538" y="2275"/>
                    <a:pt x="6939" y="2175"/>
                    <a:pt x="7506" y="1641"/>
                  </a:cubicBezTo>
                  <a:close/>
                  <a:moveTo>
                    <a:pt x="9107" y="3809"/>
                  </a:moveTo>
                  <a:cubicBezTo>
                    <a:pt x="9174" y="4143"/>
                    <a:pt x="9207" y="4510"/>
                    <a:pt x="9174" y="4843"/>
                  </a:cubicBezTo>
                  <a:cubicBezTo>
                    <a:pt x="7839" y="5878"/>
                    <a:pt x="6338" y="5978"/>
                    <a:pt x="4704" y="6044"/>
                  </a:cubicBezTo>
                  <a:cubicBezTo>
                    <a:pt x="4208" y="6068"/>
                    <a:pt x="3713" y="6091"/>
                    <a:pt x="3206" y="6091"/>
                  </a:cubicBezTo>
                  <a:cubicBezTo>
                    <a:pt x="2996" y="6091"/>
                    <a:pt x="2784" y="6087"/>
                    <a:pt x="2569" y="6078"/>
                  </a:cubicBezTo>
                  <a:cubicBezTo>
                    <a:pt x="2135" y="6078"/>
                    <a:pt x="1702" y="5944"/>
                    <a:pt x="1268" y="5878"/>
                  </a:cubicBezTo>
                  <a:cubicBezTo>
                    <a:pt x="1001" y="5310"/>
                    <a:pt x="901" y="4610"/>
                    <a:pt x="868" y="3976"/>
                  </a:cubicBezTo>
                  <a:lnTo>
                    <a:pt x="868" y="3976"/>
                  </a:lnTo>
                  <a:cubicBezTo>
                    <a:pt x="1935" y="4577"/>
                    <a:pt x="3369" y="4610"/>
                    <a:pt x="4537" y="4643"/>
                  </a:cubicBezTo>
                  <a:cubicBezTo>
                    <a:pt x="5404" y="4643"/>
                    <a:pt x="6238" y="4543"/>
                    <a:pt x="7105" y="4410"/>
                  </a:cubicBezTo>
                  <a:cubicBezTo>
                    <a:pt x="7506" y="4343"/>
                    <a:pt x="7906" y="4243"/>
                    <a:pt x="8340" y="4176"/>
                  </a:cubicBezTo>
                  <a:cubicBezTo>
                    <a:pt x="8640" y="4110"/>
                    <a:pt x="8840" y="3943"/>
                    <a:pt x="9107" y="3809"/>
                  </a:cubicBezTo>
                  <a:close/>
                  <a:moveTo>
                    <a:pt x="9007" y="5544"/>
                  </a:moveTo>
                  <a:lnTo>
                    <a:pt x="9007" y="5544"/>
                  </a:lnTo>
                  <a:cubicBezTo>
                    <a:pt x="8940" y="5711"/>
                    <a:pt x="8873" y="5878"/>
                    <a:pt x="8773" y="6044"/>
                  </a:cubicBezTo>
                  <a:cubicBezTo>
                    <a:pt x="8327" y="6860"/>
                    <a:pt x="6773" y="7054"/>
                    <a:pt x="5296" y="7054"/>
                  </a:cubicBezTo>
                  <a:cubicBezTo>
                    <a:pt x="4235" y="7054"/>
                    <a:pt x="3213" y="6953"/>
                    <a:pt x="2669" y="6912"/>
                  </a:cubicBezTo>
                  <a:cubicBezTo>
                    <a:pt x="2102" y="6878"/>
                    <a:pt x="1702" y="6578"/>
                    <a:pt x="1435" y="6211"/>
                  </a:cubicBezTo>
                  <a:lnTo>
                    <a:pt x="1435" y="6211"/>
                  </a:lnTo>
                  <a:cubicBezTo>
                    <a:pt x="1802" y="6311"/>
                    <a:pt x="2169" y="6411"/>
                    <a:pt x="2569" y="6445"/>
                  </a:cubicBezTo>
                  <a:cubicBezTo>
                    <a:pt x="3503" y="6478"/>
                    <a:pt x="4437" y="6478"/>
                    <a:pt x="5371" y="6478"/>
                  </a:cubicBezTo>
                  <a:cubicBezTo>
                    <a:pt x="6638" y="6478"/>
                    <a:pt x="7939" y="6244"/>
                    <a:pt x="9007" y="5544"/>
                  </a:cubicBezTo>
                  <a:close/>
                  <a:moveTo>
                    <a:pt x="4212" y="1"/>
                  </a:moveTo>
                  <a:cubicBezTo>
                    <a:pt x="2897" y="1"/>
                    <a:pt x="1600" y="174"/>
                    <a:pt x="601" y="374"/>
                  </a:cubicBezTo>
                  <a:cubicBezTo>
                    <a:pt x="434" y="407"/>
                    <a:pt x="267" y="540"/>
                    <a:pt x="200" y="707"/>
                  </a:cubicBezTo>
                  <a:cubicBezTo>
                    <a:pt x="67" y="1174"/>
                    <a:pt x="0" y="1541"/>
                    <a:pt x="100" y="1908"/>
                  </a:cubicBezTo>
                  <a:cubicBezTo>
                    <a:pt x="0" y="2642"/>
                    <a:pt x="100" y="3442"/>
                    <a:pt x="67" y="4110"/>
                  </a:cubicBezTo>
                  <a:cubicBezTo>
                    <a:pt x="67" y="4977"/>
                    <a:pt x="167" y="6978"/>
                    <a:pt x="1068" y="7445"/>
                  </a:cubicBezTo>
                  <a:cubicBezTo>
                    <a:pt x="2013" y="7911"/>
                    <a:pt x="3357" y="8146"/>
                    <a:pt x="4729" y="8146"/>
                  </a:cubicBezTo>
                  <a:cubicBezTo>
                    <a:pt x="6406" y="8146"/>
                    <a:pt x="8124" y="7794"/>
                    <a:pt x="9207" y="7078"/>
                  </a:cubicBezTo>
                  <a:cubicBezTo>
                    <a:pt x="10841" y="6044"/>
                    <a:pt x="10374" y="2909"/>
                    <a:pt x="9307" y="1675"/>
                  </a:cubicBezTo>
                  <a:cubicBezTo>
                    <a:pt x="8205" y="392"/>
                    <a:pt x="6189" y="1"/>
                    <a:pt x="4212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5893575" y="3748500"/>
              <a:ext cx="244350" cy="139575"/>
            </a:xfrm>
            <a:custGeom>
              <a:rect b="b" l="l" r="r" t="t"/>
              <a:pathLst>
                <a:path extrusionOk="0" h="5583" w="9774">
                  <a:moveTo>
                    <a:pt x="5020" y="1009"/>
                  </a:moveTo>
                  <a:cubicBezTo>
                    <a:pt x="5947" y="1009"/>
                    <a:pt x="6901" y="1317"/>
                    <a:pt x="7472" y="1835"/>
                  </a:cubicBezTo>
                  <a:cubicBezTo>
                    <a:pt x="8206" y="2435"/>
                    <a:pt x="8106" y="3703"/>
                    <a:pt x="7139" y="4003"/>
                  </a:cubicBezTo>
                  <a:cubicBezTo>
                    <a:pt x="7008" y="4038"/>
                    <a:pt x="6870" y="4050"/>
                    <a:pt x="6729" y="4050"/>
                  </a:cubicBezTo>
                  <a:cubicBezTo>
                    <a:pt x="6412" y="4050"/>
                    <a:pt x="6079" y="3989"/>
                    <a:pt x="5770" y="3989"/>
                  </a:cubicBezTo>
                  <a:cubicBezTo>
                    <a:pt x="5690" y="3989"/>
                    <a:pt x="5613" y="3993"/>
                    <a:pt x="5538" y="4003"/>
                  </a:cubicBezTo>
                  <a:cubicBezTo>
                    <a:pt x="4270" y="4136"/>
                    <a:pt x="3002" y="4337"/>
                    <a:pt x="1735" y="4403"/>
                  </a:cubicBezTo>
                  <a:cubicBezTo>
                    <a:pt x="1301" y="3769"/>
                    <a:pt x="2669" y="2068"/>
                    <a:pt x="2936" y="1768"/>
                  </a:cubicBezTo>
                  <a:cubicBezTo>
                    <a:pt x="3432" y="1241"/>
                    <a:pt x="4216" y="1009"/>
                    <a:pt x="5020" y="1009"/>
                  </a:cubicBezTo>
                  <a:close/>
                  <a:moveTo>
                    <a:pt x="5212" y="1"/>
                  </a:moveTo>
                  <a:cubicBezTo>
                    <a:pt x="3817" y="1"/>
                    <a:pt x="2530" y="609"/>
                    <a:pt x="1501" y="1835"/>
                  </a:cubicBezTo>
                  <a:cubicBezTo>
                    <a:pt x="634" y="2869"/>
                    <a:pt x="0" y="5237"/>
                    <a:pt x="1902" y="5571"/>
                  </a:cubicBezTo>
                  <a:cubicBezTo>
                    <a:pt x="1935" y="5579"/>
                    <a:pt x="1966" y="5583"/>
                    <a:pt x="1996" y="5583"/>
                  </a:cubicBezTo>
                  <a:cubicBezTo>
                    <a:pt x="2085" y="5583"/>
                    <a:pt x="2160" y="5546"/>
                    <a:pt x="2235" y="5471"/>
                  </a:cubicBezTo>
                  <a:cubicBezTo>
                    <a:pt x="2385" y="5487"/>
                    <a:pt x="2535" y="5496"/>
                    <a:pt x="2694" y="5496"/>
                  </a:cubicBezTo>
                  <a:cubicBezTo>
                    <a:pt x="2852" y="5496"/>
                    <a:pt x="3019" y="5487"/>
                    <a:pt x="3203" y="5471"/>
                  </a:cubicBezTo>
                  <a:cubicBezTo>
                    <a:pt x="3469" y="5437"/>
                    <a:pt x="3736" y="5371"/>
                    <a:pt x="4003" y="5304"/>
                  </a:cubicBezTo>
                  <a:cubicBezTo>
                    <a:pt x="4122" y="5268"/>
                    <a:pt x="4253" y="5258"/>
                    <a:pt x="4389" y="5258"/>
                  </a:cubicBezTo>
                  <a:cubicBezTo>
                    <a:pt x="4577" y="5258"/>
                    <a:pt x="4775" y="5278"/>
                    <a:pt x="4962" y="5278"/>
                  </a:cubicBezTo>
                  <a:cubicBezTo>
                    <a:pt x="5022" y="5278"/>
                    <a:pt x="5080" y="5276"/>
                    <a:pt x="5137" y="5271"/>
                  </a:cubicBezTo>
                  <a:cubicBezTo>
                    <a:pt x="5337" y="5271"/>
                    <a:pt x="5471" y="5104"/>
                    <a:pt x="5504" y="4937"/>
                  </a:cubicBezTo>
                  <a:cubicBezTo>
                    <a:pt x="5671" y="4937"/>
                    <a:pt x="5871" y="4937"/>
                    <a:pt x="6038" y="4970"/>
                  </a:cubicBezTo>
                  <a:cubicBezTo>
                    <a:pt x="6291" y="4979"/>
                    <a:pt x="6525" y="4991"/>
                    <a:pt x="6746" y="4991"/>
                  </a:cubicBezTo>
                  <a:cubicBezTo>
                    <a:pt x="7341" y="4991"/>
                    <a:pt x="7847" y="4908"/>
                    <a:pt x="8406" y="4470"/>
                  </a:cubicBezTo>
                  <a:cubicBezTo>
                    <a:pt x="9774" y="3369"/>
                    <a:pt x="8840" y="1134"/>
                    <a:pt x="7472" y="500"/>
                  </a:cubicBezTo>
                  <a:cubicBezTo>
                    <a:pt x="6704" y="168"/>
                    <a:pt x="5943" y="1"/>
                    <a:pt x="5212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5007950" y="3082925"/>
              <a:ext cx="1473575" cy="1545325"/>
            </a:xfrm>
            <a:custGeom>
              <a:rect b="b" l="l" r="r" t="t"/>
              <a:pathLst>
                <a:path extrusionOk="0" h="61813" w="58943">
                  <a:moveTo>
                    <a:pt x="52604" y="1905"/>
                  </a:moveTo>
                  <a:lnTo>
                    <a:pt x="52604" y="1905"/>
                  </a:lnTo>
                  <a:cubicBezTo>
                    <a:pt x="52237" y="2172"/>
                    <a:pt x="51804" y="2406"/>
                    <a:pt x="51437" y="2706"/>
                  </a:cubicBezTo>
                  <a:cubicBezTo>
                    <a:pt x="50603" y="3306"/>
                    <a:pt x="49769" y="3807"/>
                    <a:pt x="48768" y="4074"/>
                  </a:cubicBezTo>
                  <a:cubicBezTo>
                    <a:pt x="48635" y="4112"/>
                    <a:pt x="48498" y="4130"/>
                    <a:pt x="48357" y="4130"/>
                  </a:cubicBezTo>
                  <a:cubicBezTo>
                    <a:pt x="47403" y="4130"/>
                    <a:pt x="46318" y="3317"/>
                    <a:pt x="45766" y="2706"/>
                  </a:cubicBezTo>
                  <a:cubicBezTo>
                    <a:pt x="45633" y="2573"/>
                    <a:pt x="45533" y="2439"/>
                    <a:pt x="45432" y="2372"/>
                  </a:cubicBezTo>
                  <a:lnTo>
                    <a:pt x="45833" y="2372"/>
                  </a:lnTo>
                  <a:cubicBezTo>
                    <a:pt x="48068" y="2239"/>
                    <a:pt x="50336" y="1939"/>
                    <a:pt x="52604" y="1905"/>
                  </a:cubicBezTo>
                  <a:close/>
                  <a:moveTo>
                    <a:pt x="53538" y="1872"/>
                  </a:moveTo>
                  <a:cubicBezTo>
                    <a:pt x="54172" y="1905"/>
                    <a:pt x="54772" y="1905"/>
                    <a:pt x="55406" y="1972"/>
                  </a:cubicBezTo>
                  <a:cubicBezTo>
                    <a:pt x="56340" y="2072"/>
                    <a:pt x="56807" y="2573"/>
                    <a:pt x="57007" y="3273"/>
                  </a:cubicBezTo>
                  <a:cubicBezTo>
                    <a:pt x="56774" y="3507"/>
                    <a:pt x="56207" y="3673"/>
                    <a:pt x="55973" y="3773"/>
                  </a:cubicBezTo>
                  <a:cubicBezTo>
                    <a:pt x="55239" y="4174"/>
                    <a:pt x="54506" y="4574"/>
                    <a:pt x="53772" y="4974"/>
                  </a:cubicBezTo>
                  <a:cubicBezTo>
                    <a:pt x="52304" y="5808"/>
                    <a:pt x="51036" y="6909"/>
                    <a:pt x="49469" y="7543"/>
                  </a:cubicBezTo>
                  <a:cubicBezTo>
                    <a:pt x="48947" y="7757"/>
                    <a:pt x="48440" y="7866"/>
                    <a:pt x="47941" y="7866"/>
                  </a:cubicBezTo>
                  <a:cubicBezTo>
                    <a:pt x="47353" y="7866"/>
                    <a:pt x="46776" y="7716"/>
                    <a:pt x="46200" y="7409"/>
                  </a:cubicBezTo>
                  <a:cubicBezTo>
                    <a:pt x="45432" y="6976"/>
                    <a:pt x="45166" y="6175"/>
                    <a:pt x="44865" y="5408"/>
                  </a:cubicBezTo>
                  <a:cubicBezTo>
                    <a:pt x="44632" y="4908"/>
                    <a:pt x="44198" y="4340"/>
                    <a:pt x="43865" y="3907"/>
                  </a:cubicBezTo>
                  <a:cubicBezTo>
                    <a:pt x="43531" y="3406"/>
                    <a:pt x="43164" y="2906"/>
                    <a:pt x="42764" y="2439"/>
                  </a:cubicBezTo>
                  <a:cubicBezTo>
                    <a:pt x="43531" y="2439"/>
                    <a:pt x="44265" y="2406"/>
                    <a:pt x="44999" y="2406"/>
                  </a:cubicBezTo>
                  <a:cubicBezTo>
                    <a:pt x="45366" y="2539"/>
                    <a:pt x="45666" y="3073"/>
                    <a:pt x="45899" y="3340"/>
                  </a:cubicBezTo>
                  <a:cubicBezTo>
                    <a:pt x="46166" y="3673"/>
                    <a:pt x="46567" y="3873"/>
                    <a:pt x="46900" y="4107"/>
                  </a:cubicBezTo>
                  <a:cubicBezTo>
                    <a:pt x="47426" y="4418"/>
                    <a:pt x="47934" y="4591"/>
                    <a:pt x="48487" y="4591"/>
                  </a:cubicBezTo>
                  <a:cubicBezTo>
                    <a:pt x="48706" y="4591"/>
                    <a:pt x="48932" y="4564"/>
                    <a:pt x="49168" y="4507"/>
                  </a:cubicBezTo>
                  <a:cubicBezTo>
                    <a:pt x="49936" y="4340"/>
                    <a:pt x="50636" y="3907"/>
                    <a:pt x="51270" y="3473"/>
                  </a:cubicBezTo>
                  <a:cubicBezTo>
                    <a:pt x="52037" y="2939"/>
                    <a:pt x="52838" y="2506"/>
                    <a:pt x="53538" y="1872"/>
                  </a:cubicBezTo>
                  <a:close/>
                  <a:moveTo>
                    <a:pt x="6838" y="1672"/>
                  </a:moveTo>
                  <a:cubicBezTo>
                    <a:pt x="5404" y="3106"/>
                    <a:pt x="4270" y="4707"/>
                    <a:pt x="3202" y="6442"/>
                  </a:cubicBezTo>
                  <a:cubicBezTo>
                    <a:pt x="2535" y="7476"/>
                    <a:pt x="2068" y="8543"/>
                    <a:pt x="1801" y="9744"/>
                  </a:cubicBezTo>
                  <a:cubicBezTo>
                    <a:pt x="1801" y="7543"/>
                    <a:pt x="1735" y="5308"/>
                    <a:pt x="1668" y="3140"/>
                  </a:cubicBezTo>
                  <a:cubicBezTo>
                    <a:pt x="1668" y="2573"/>
                    <a:pt x="2268" y="2172"/>
                    <a:pt x="3169" y="1905"/>
                  </a:cubicBezTo>
                  <a:cubicBezTo>
                    <a:pt x="3302" y="2039"/>
                    <a:pt x="3469" y="2072"/>
                    <a:pt x="3636" y="2072"/>
                  </a:cubicBezTo>
                  <a:cubicBezTo>
                    <a:pt x="4703" y="1905"/>
                    <a:pt x="5771" y="1772"/>
                    <a:pt x="6838" y="1672"/>
                  </a:cubicBezTo>
                  <a:close/>
                  <a:moveTo>
                    <a:pt x="56774" y="11612"/>
                  </a:moveTo>
                  <a:cubicBezTo>
                    <a:pt x="56774" y="13781"/>
                    <a:pt x="56807" y="15915"/>
                    <a:pt x="56874" y="18084"/>
                  </a:cubicBezTo>
                  <a:cubicBezTo>
                    <a:pt x="56607" y="18050"/>
                    <a:pt x="55873" y="17650"/>
                    <a:pt x="55740" y="17583"/>
                  </a:cubicBezTo>
                  <a:cubicBezTo>
                    <a:pt x="55406" y="17416"/>
                    <a:pt x="55039" y="17316"/>
                    <a:pt x="54706" y="17150"/>
                  </a:cubicBezTo>
                  <a:cubicBezTo>
                    <a:pt x="54205" y="16916"/>
                    <a:pt x="54039" y="16082"/>
                    <a:pt x="53939" y="15615"/>
                  </a:cubicBezTo>
                  <a:cubicBezTo>
                    <a:pt x="53472" y="13714"/>
                    <a:pt x="54906" y="11879"/>
                    <a:pt x="56774" y="11612"/>
                  </a:cubicBezTo>
                  <a:close/>
                  <a:moveTo>
                    <a:pt x="32019" y="3495"/>
                  </a:moveTo>
                  <a:cubicBezTo>
                    <a:pt x="33716" y="3495"/>
                    <a:pt x="35257" y="4028"/>
                    <a:pt x="36826" y="4674"/>
                  </a:cubicBezTo>
                  <a:cubicBezTo>
                    <a:pt x="38761" y="5508"/>
                    <a:pt x="40029" y="6642"/>
                    <a:pt x="40629" y="8710"/>
                  </a:cubicBezTo>
                  <a:cubicBezTo>
                    <a:pt x="42030" y="13414"/>
                    <a:pt x="36259" y="13914"/>
                    <a:pt x="33124" y="14614"/>
                  </a:cubicBezTo>
                  <a:cubicBezTo>
                    <a:pt x="31489" y="14981"/>
                    <a:pt x="29988" y="15682"/>
                    <a:pt x="28487" y="16482"/>
                  </a:cubicBezTo>
                  <a:cubicBezTo>
                    <a:pt x="28220" y="16649"/>
                    <a:pt x="25919" y="17917"/>
                    <a:pt x="24651" y="18417"/>
                  </a:cubicBezTo>
                  <a:cubicBezTo>
                    <a:pt x="24151" y="18217"/>
                    <a:pt x="23684" y="18050"/>
                    <a:pt x="23217" y="17950"/>
                  </a:cubicBezTo>
                  <a:cubicBezTo>
                    <a:pt x="21615" y="17583"/>
                    <a:pt x="19914" y="17383"/>
                    <a:pt x="18280" y="17350"/>
                  </a:cubicBezTo>
                  <a:lnTo>
                    <a:pt x="17646" y="17350"/>
                  </a:lnTo>
                  <a:cubicBezTo>
                    <a:pt x="16178" y="16983"/>
                    <a:pt x="15278" y="15315"/>
                    <a:pt x="15211" y="13814"/>
                  </a:cubicBezTo>
                  <a:cubicBezTo>
                    <a:pt x="15144" y="12313"/>
                    <a:pt x="15811" y="10745"/>
                    <a:pt x="16612" y="9511"/>
                  </a:cubicBezTo>
                  <a:cubicBezTo>
                    <a:pt x="17779" y="7710"/>
                    <a:pt x="19747" y="5908"/>
                    <a:pt x="21882" y="5008"/>
                  </a:cubicBezTo>
                  <a:cubicBezTo>
                    <a:pt x="21899" y="5024"/>
                    <a:pt x="21924" y="5033"/>
                    <a:pt x="21953" y="5033"/>
                  </a:cubicBezTo>
                  <a:cubicBezTo>
                    <a:pt x="21982" y="5033"/>
                    <a:pt x="22016" y="5024"/>
                    <a:pt x="22049" y="5008"/>
                  </a:cubicBezTo>
                  <a:cubicBezTo>
                    <a:pt x="23483" y="4441"/>
                    <a:pt x="25151" y="4407"/>
                    <a:pt x="26652" y="3974"/>
                  </a:cubicBezTo>
                  <a:cubicBezTo>
                    <a:pt x="27486" y="3740"/>
                    <a:pt x="28320" y="3540"/>
                    <a:pt x="29188" y="3507"/>
                  </a:cubicBezTo>
                  <a:cubicBezTo>
                    <a:pt x="29588" y="3507"/>
                    <a:pt x="29988" y="3607"/>
                    <a:pt x="30355" y="3673"/>
                  </a:cubicBezTo>
                  <a:cubicBezTo>
                    <a:pt x="30386" y="3676"/>
                    <a:pt x="30417" y="3677"/>
                    <a:pt x="30448" y="3677"/>
                  </a:cubicBezTo>
                  <a:cubicBezTo>
                    <a:pt x="30822" y="3677"/>
                    <a:pt x="31220" y="3507"/>
                    <a:pt x="31589" y="3507"/>
                  </a:cubicBezTo>
                  <a:cubicBezTo>
                    <a:pt x="31734" y="3499"/>
                    <a:pt x="31877" y="3495"/>
                    <a:pt x="32019" y="3495"/>
                  </a:cubicBezTo>
                  <a:close/>
                  <a:moveTo>
                    <a:pt x="55872" y="9932"/>
                  </a:moveTo>
                  <a:cubicBezTo>
                    <a:pt x="56167" y="9932"/>
                    <a:pt x="56459" y="9964"/>
                    <a:pt x="56774" y="10011"/>
                  </a:cubicBezTo>
                  <a:cubicBezTo>
                    <a:pt x="56774" y="10411"/>
                    <a:pt x="56774" y="10845"/>
                    <a:pt x="56774" y="11279"/>
                  </a:cubicBezTo>
                  <a:lnTo>
                    <a:pt x="56774" y="11446"/>
                  </a:lnTo>
                  <a:cubicBezTo>
                    <a:pt x="55840" y="11446"/>
                    <a:pt x="54672" y="12013"/>
                    <a:pt x="54105" y="12713"/>
                  </a:cubicBezTo>
                  <a:cubicBezTo>
                    <a:pt x="53171" y="13881"/>
                    <a:pt x="53205" y="15248"/>
                    <a:pt x="53705" y="16616"/>
                  </a:cubicBezTo>
                  <a:cubicBezTo>
                    <a:pt x="54072" y="17683"/>
                    <a:pt x="55039" y="17850"/>
                    <a:pt x="55940" y="18317"/>
                  </a:cubicBezTo>
                  <a:cubicBezTo>
                    <a:pt x="56173" y="18417"/>
                    <a:pt x="56574" y="18617"/>
                    <a:pt x="56907" y="18617"/>
                  </a:cubicBezTo>
                  <a:cubicBezTo>
                    <a:pt x="56907" y="18918"/>
                    <a:pt x="56907" y="19184"/>
                    <a:pt x="56941" y="19485"/>
                  </a:cubicBezTo>
                  <a:cubicBezTo>
                    <a:pt x="56607" y="19551"/>
                    <a:pt x="56240" y="19585"/>
                    <a:pt x="56073" y="19585"/>
                  </a:cubicBezTo>
                  <a:cubicBezTo>
                    <a:pt x="55340" y="19585"/>
                    <a:pt x="54339" y="19351"/>
                    <a:pt x="53672" y="19018"/>
                  </a:cubicBezTo>
                  <a:cubicBezTo>
                    <a:pt x="52404" y="18384"/>
                    <a:pt x="51437" y="17150"/>
                    <a:pt x="51103" y="15815"/>
                  </a:cubicBezTo>
                  <a:cubicBezTo>
                    <a:pt x="50703" y="14281"/>
                    <a:pt x="51503" y="12246"/>
                    <a:pt x="52704" y="11312"/>
                  </a:cubicBezTo>
                  <a:cubicBezTo>
                    <a:pt x="53405" y="10778"/>
                    <a:pt x="54005" y="10345"/>
                    <a:pt x="54839" y="10078"/>
                  </a:cubicBezTo>
                  <a:cubicBezTo>
                    <a:pt x="55209" y="9972"/>
                    <a:pt x="55542" y="9932"/>
                    <a:pt x="55872" y="9932"/>
                  </a:cubicBezTo>
                  <a:close/>
                  <a:moveTo>
                    <a:pt x="21315" y="1338"/>
                  </a:moveTo>
                  <a:cubicBezTo>
                    <a:pt x="22116" y="1372"/>
                    <a:pt x="22916" y="1405"/>
                    <a:pt x="23717" y="1438"/>
                  </a:cubicBezTo>
                  <a:cubicBezTo>
                    <a:pt x="23584" y="1472"/>
                    <a:pt x="23450" y="1505"/>
                    <a:pt x="23350" y="1538"/>
                  </a:cubicBezTo>
                  <a:cubicBezTo>
                    <a:pt x="22883" y="1639"/>
                    <a:pt x="22483" y="1939"/>
                    <a:pt x="22049" y="2106"/>
                  </a:cubicBezTo>
                  <a:cubicBezTo>
                    <a:pt x="20815" y="2673"/>
                    <a:pt x="19814" y="3406"/>
                    <a:pt x="18680" y="4140"/>
                  </a:cubicBezTo>
                  <a:cubicBezTo>
                    <a:pt x="16679" y="5408"/>
                    <a:pt x="14844" y="7142"/>
                    <a:pt x="13410" y="9010"/>
                  </a:cubicBezTo>
                  <a:cubicBezTo>
                    <a:pt x="12109" y="10678"/>
                    <a:pt x="11141" y="12480"/>
                    <a:pt x="11375" y="14648"/>
                  </a:cubicBezTo>
                  <a:cubicBezTo>
                    <a:pt x="11442" y="15448"/>
                    <a:pt x="11608" y="16883"/>
                    <a:pt x="12275" y="17717"/>
                  </a:cubicBezTo>
                  <a:cubicBezTo>
                    <a:pt x="12075" y="17717"/>
                    <a:pt x="11875" y="17750"/>
                    <a:pt x="11675" y="17817"/>
                  </a:cubicBezTo>
                  <a:cubicBezTo>
                    <a:pt x="11041" y="18017"/>
                    <a:pt x="10374" y="18250"/>
                    <a:pt x="9774" y="18551"/>
                  </a:cubicBezTo>
                  <a:cubicBezTo>
                    <a:pt x="9740" y="18584"/>
                    <a:pt x="9707" y="18584"/>
                    <a:pt x="9674" y="18617"/>
                  </a:cubicBezTo>
                  <a:cubicBezTo>
                    <a:pt x="9649" y="18580"/>
                    <a:pt x="9605" y="18561"/>
                    <a:pt x="9558" y="18561"/>
                  </a:cubicBezTo>
                  <a:cubicBezTo>
                    <a:pt x="9480" y="18561"/>
                    <a:pt x="9394" y="18613"/>
                    <a:pt x="9373" y="18717"/>
                  </a:cubicBezTo>
                  <a:cubicBezTo>
                    <a:pt x="9373" y="18751"/>
                    <a:pt x="9373" y="18817"/>
                    <a:pt x="9373" y="18884"/>
                  </a:cubicBezTo>
                  <a:cubicBezTo>
                    <a:pt x="9107" y="19218"/>
                    <a:pt x="9107" y="19651"/>
                    <a:pt x="9207" y="20085"/>
                  </a:cubicBezTo>
                  <a:cubicBezTo>
                    <a:pt x="8606" y="19651"/>
                    <a:pt x="8139" y="18451"/>
                    <a:pt x="7906" y="17950"/>
                  </a:cubicBezTo>
                  <a:cubicBezTo>
                    <a:pt x="7505" y="16983"/>
                    <a:pt x="7272" y="15949"/>
                    <a:pt x="7105" y="14915"/>
                  </a:cubicBezTo>
                  <a:cubicBezTo>
                    <a:pt x="6772" y="12813"/>
                    <a:pt x="7439" y="10745"/>
                    <a:pt x="8506" y="8944"/>
                  </a:cubicBezTo>
                  <a:cubicBezTo>
                    <a:pt x="9507" y="7243"/>
                    <a:pt x="10741" y="5875"/>
                    <a:pt x="12175" y="4541"/>
                  </a:cubicBezTo>
                  <a:cubicBezTo>
                    <a:pt x="12909" y="3840"/>
                    <a:pt x="13643" y="3206"/>
                    <a:pt x="14477" y="2673"/>
                  </a:cubicBezTo>
                  <a:cubicBezTo>
                    <a:pt x="14977" y="2339"/>
                    <a:pt x="15645" y="1839"/>
                    <a:pt x="16278" y="1538"/>
                  </a:cubicBezTo>
                  <a:cubicBezTo>
                    <a:pt x="16345" y="1538"/>
                    <a:pt x="16412" y="1572"/>
                    <a:pt x="16478" y="1572"/>
                  </a:cubicBezTo>
                  <a:cubicBezTo>
                    <a:pt x="17312" y="1572"/>
                    <a:pt x="18113" y="1505"/>
                    <a:pt x="18947" y="1405"/>
                  </a:cubicBezTo>
                  <a:cubicBezTo>
                    <a:pt x="19365" y="1457"/>
                    <a:pt x="19792" y="1510"/>
                    <a:pt x="20209" y="1510"/>
                  </a:cubicBezTo>
                  <a:cubicBezTo>
                    <a:pt x="20591" y="1510"/>
                    <a:pt x="20965" y="1466"/>
                    <a:pt x="21315" y="1338"/>
                  </a:cubicBezTo>
                  <a:close/>
                  <a:moveTo>
                    <a:pt x="25151" y="1538"/>
                  </a:moveTo>
                  <a:cubicBezTo>
                    <a:pt x="29087" y="1805"/>
                    <a:pt x="33057" y="2172"/>
                    <a:pt x="37026" y="2306"/>
                  </a:cubicBezTo>
                  <a:lnTo>
                    <a:pt x="37460" y="2306"/>
                  </a:lnTo>
                  <a:cubicBezTo>
                    <a:pt x="37560" y="2406"/>
                    <a:pt x="37627" y="2472"/>
                    <a:pt x="37727" y="2539"/>
                  </a:cubicBezTo>
                  <a:cubicBezTo>
                    <a:pt x="37827" y="2573"/>
                    <a:pt x="37894" y="2606"/>
                    <a:pt x="37994" y="2639"/>
                  </a:cubicBezTo>
                  <a:cubicBezTo>
                    <a:pt x="37994" y="2673"/>
                    <a:pt x="37994" y="2706"/>
                    <a:pt x="38061" y="2739"/>
                  </a:cubicBezTo>
                  <a:cubicBezTo>
                    <a:pt x="38361" y="3040"/>
                    <a:pt x="38661" y="3106"/>
                    <a:pt x="39095" y="3306"/>
                  </a:cubicBezTo>
                  <a:cubicBezTo>
                    <a:pt x="39695" y="3640"/>
                    <a:pt x="40162" y="4040"/>
                    <a:pt x="40729" y="4407"/>
                  </a:cubicBezTo>
                  <a:cubicBezTo>
                    <a:pt x="41997" y="5308"/>
                    <a:pt x="42664" y="6509"/>
                    <a:pt x="43231" y="7943"/>
                  </a:cubicBezTo>
                  <a:cubicBezTo>
                    <a:pt x="44398" y="10778"/>
                    <a:pt x="43298" y="13981"/>
                    <a:pt x="41063" y="15849"/>
                  </a:cubicBezTo>
                  <a:cubicBezTo>
                    <a:pt x="39995" y="16749"/>
                    <a:pt x="38828" y="17150"/>
                    <a:pt x="37594" y="17717"/>
                  </a:cubicBezTo>
                  <a:cubicBezTo>
                    <a:pt x="37427" y="17783"/>
                    <a:pt x="37227" y="17850"/>
                    <a:pt x="37060" y="17883"/>
                  </a:cubicBezTo>
                  <a:cubicBezTo>
                    <a:pt x="36859" y="17847"/>
                    <a:pt x="36657" y="17820"/>
                    <a:pt x="36467" y="17820"/>
                  </a:cubicBezTo>
                  <a:cubicBezTo>
                    <a:pt x="36310" y="17820"/>
                    <a:pt x="36161" y="17838"/>
                    <a:pt x="36026" y="17883"/>
                  </a:cubicBezTo>
                  <a:cubicBezTo>
                    <a:pt x="35859" y="17917"/>
                    <a:pt x="35692" y="17984"/>
                    <a:pt x="35592" y="18050"/>
                  </a:cubicBezTo>
                  <a:cubicBezTo>
                    <a:pt x="34892" y="18084"/>
                    <a:pt x="34191" y="18084"/>
                    <a:pt x="33524" y="18217"/>
                  </a:cubicBezTo>
                  <a:cubicBezTo>
                    <a:pt x="32790" y="18350"/>
                    <a:pt x="32090" y="18384"/>
                    <a:pt x="31356" y="18617"/>
                  </a:cubicBezTo>
                  <a:cubicBezTo>
                    <a:pt x="30855" y="18784"/>
                    <a:pt x="30355" y="19051"/>
                    <a:pt x="29855" y="19318"/>
                  </a:cubicBezTo>
                  <a:cubicBezTo>
                    <a:pt x="29488" y="19485"/>
                    <a:pt x="28320" y="19985"/>
                    <a:pt x="27787" y="20552"/>
                  </a:cubicBezTo>
                  <a:cubicBezTo>
                    <a:pt x="27019" y="19751"/>
                    <a:pt x="26085" y="19118"/>
                    <a:pt x="25151" y="18651"/>
                  </a:cubicBezTo>
                  <a:cubicBezTo>
                    <a:pt x="25585" y="18484"/>
                    <a:pt x="25985" y="18250"/>
                    <a:pt x="26152" y="18217"/>
                  </a:cubicBezTo>
                  <a:cubicBezTo>
                    <a:pt x="28354" y="17316"/>
                    <a:pt x="30222" y="15915"/>
                    <a:pt x="32557" y="15282"/>
                  </a:cubicBezTo>
                  <a:cubicBezTo>
                    <a:pt x="35892" y="14381"/>
                    <a:pt x="41229" y="14514"/>
                    <a:pt x="41363" y="9944"/>
                  </a:cubicBezTo>
                  <a:cubicBezTo>
                    <a:pt x="41463" y="5775"/>
                    <a:pt x="37160" y="3607"/>
                    <a:pt x="33624" y="3006"/>
                  </a:cubicBezTo>
                  <a:cubicBezTo>
                    <a:pt x="33148" y="2933"/>
                    <a:pt x="32632" y="2880"/>
                    <a:pt x="32120" y="2880"/>
                  </a:cubicBezTo>
                  <a:cubicBezTo>
                    <a:pt x="31699" y="2880"/>
                    <a:pt x="31280" y="2916"/>
                    <a:pt x="30889" y="3006"/>
                  </a:cubicBezTo>
                  <a:cubicBezTo>
                    <a:pt x="30730" y="3033"/>
                    <a:pt x="30579" y="3043"/>
                    <a:pt x="30431" y="3043"/>
                  </a:cubicBezTo>
                  <a:cubicBezTo>
                    <a:pt x="30019" y="3043"/>
                    <a:pt x="29638" y="2964"/>
                    <a:pt x="29221" y="2939"/>
                  </a:cubicBezTo>
                  <a:cubicBezTo>
                    <a:pt x="29157" y="2935"/>
                    <a:pt x="29093" y="2933"/>
                    <a:pt x="29029" y="2933"/>
                  </a:cubicBezTo>
                  <a:cubicBezTo>
                    <a:pt x="28627" y="2933"/>
                    <a:pt x="28228" y="3015"/>
                    <a:pt x="27853" y="3073"/>
                  </a:cubicBezTo>
                  <a:cubicBezTo>
                    <a:pt x="27286" y="3173"/>
                    <a:pt x="26719" y="3340"/>
                    <a:pt x="26152" y="3507"/>
                  </a:cubicBezTo>
                  <a:cubicBezTo>
                    <a:pt x="25685" y="3640"/>
                    <a:pt x="25185" y="3640"/>
                    <a:pt x="24684" y="3773"/>
                  </a:cubicBezTo>
                  <a:cubicBezTo>
                    <a:pt x="23784" y="4074"/>
                    <a:pt x="22683" y="4174"/>
                    <a:pt x="21849" y="4641"/>
                  </a:cubicBezTo>
                  <a:cubicBezTo>
                    <a:pt x="21816" y="4674"/>
                    <a:pt x="21782" y="4674"/>
                    <a:pt x="21782" y="4707"/>
                  </a:cubicBezTo>
                  <a:cubicBezTo>
                    <a:pt x="20782" y="5108"/>
                    <a:pt x="19881" y="5708"/>
                    <a:pt x="19014" y="6309"/>
                  </a:cubicBezTo>
                  <a:cubicBezTo>
                    <a:pt x="17613" y="7309"/>
                    <a:pt x="16312" y="8777"/>
                    <a:pt x="15578" y="10345"/>
                  </a:cubicBezTo>
                  <a:cubicBezTo>
                    <a:pt x="14877" y="11779"/>
                    <a:pt x="14344" y="13614"/>
                    <a:pt x="14911" y="15182"/>
                  </a:cubicBezTo>
                  <a:cubicBezTo>
                    <a:pt x="15244" y="15982"/>
                    <a:pt x="15745" y="16616"/>
                    <a:pt x="16278" y="17316"/>
                  </a:cubicBezTo>
                  <a:cubicBezTo>
                    <a:pt x="16092" y="17309"/>
                    <a:pt x="15905" y="17305"/>
                    <a:pt x="15719" y="17305"/>
                  </a:cubicBezTo>
                  <a:cubicBezTo>
                    <a:pt x="15007" y="17305"/>
                    <a:pt x="14304" y="17365"/>
                    <a:pt x="13643" y="17550"/>
                  </a:cubicBezTo>
                  <a:cubicBezTo>
                    <a:pt x="13343" y="17650"/>
                    <a:pt x="13009" y="17683"/>
                    <a:pt x="12676" y="17683"/>
                  </a:cubicBezTo>
                  <a:cubicBezTo>
                    <a:pt x="11608" y="16616"/>
                    <a:pt x="11708" y="13947"/>
                    <a:pt x="11942" y="12813"/>
                  </a:cubicBezTo>
                  <a:cubicBezTo>
                    <a:pt x="12376" y="10812"/>
                    <a:pt x="13877" y="8977"/>
                    <a:pt x="15311" y="7576"/>
                  </a:cubicBezTo>
                  <a:cubicBezTo>
                    <a:pt x="16779" y="6142"/>
                    <a:pt x="18513" y="5008"/>
                    <a:pt x="20148" y="3740"/>
                  </a:cubicBezTo>
                  <a:cubicBezTo>
                    <a:pt x="21082" y="3040"/>
                    <a:pt x="22216" y="2673"/>
                    <a:pt x="23283" y="2139"/>
                  </a:cubicBezTo>
                  <a:cubicBezTo>
                    <a:pt x="23884" y="1805"/>
                    <a:pt x="24551" y="1872"/>
                    <a:pt x="25151" y="1538"/>
                  </a:cubicBezTo>
                  <a:close/>
                  <a:moveTo>
                    <a:pt x="37291" y="18811"/>
                  </a:moveTo>
                  <a:cubicBezTo>
                    <a:pt x="38285" y="18811"/>
                    <a:pt x="39450" y="19019"/>
                    <a:pt x="39993" y="19019"/>
                  </a:cubicBezTo>
                  <a:cubicBezTo>
                    <a:pt x="40017" y="19019"/>
                    <a:pt x="40040" y="19018"/>
                    <a:pt x="40062" y="19018"/>
                  </a:cubicBezTo>
                  <a:cubicBezTo>
                    <a:pt x="40361" y="19008"/>
                    <a:pt x="40869" y="18975"/>
                    <a:pt x="41448" y="18975"/>
                  </a:cubicBezTo>
                  <a:cubicBezTo>
                    <a:pt x="42935" y="18975"/>
                    <a:pt x="44884" y="19193"/>
                    <a:pt x="44932" y="20585"/>
                  </a:cubicBezTo>
                  <a:cubicBezTo>
                    <a:pt x="44993" y="21722"/>
                    <a:pt x="43719" y="21945"/>
                    <a:pt x="42457" y="21945"/>
                  </a:cubicBezTo>
                  <a:cubicBezTo>
                    <a:pt x="41646" y="21945"/>
                    <a:pt x="40839" y="21853"/>
                    <a:pt x="40396" y="21853"/>
                  </a:cubicBezTo>
                  <a:cubicBezTo>
                    <a:pt x="39595" y="21853"/>
                    <a:pt x="38828" y="21653"/>
                    <a:pt x="38027" y="21619"/>
                  </a:cubicBezTo>
                  <a:cubicBezTo>
                    <a:pt x="36559" y="21519"/>
                    <a:pt x="35926" y="20452"/>
                    <a:pt x="35759" y="19218"/>
                  </a:cubicBezTo>
                  <a:cubicBezTo>
                    <a:pt x="36033" y="18905"/>
                    <a:pt x="36623" y="18811"/>
                    <a:pt x="37291" y="18811"/>
                  </a:cubicBezTo>
                  <a:close/>
                  <a:moveTo>
                    <a:pt x="56941" y="6642"/>
                  </a:moveTo>
                  <a:cubicBezTo>
                    <a:pt x="56941" y="6709"/>
                    <a:pt x="56907" y="6776"/>
                    <a:pt x="56907" y="6809"/>
                  </a:cubicBezTo>
                  <a:cubicBezTo>
                    <a:pt x="56874" y="7710"/>
                    <a:pt x="56841" y="8577"/>
                    <a:pt x="56807" y="9444"/>
                  </a:cubicBezTo>
                  <a:cubicBezTo>
                    <a:pt x="56529" y="9411"/>
                    <a:pt x="56270" y="9392"/>
                    <a:pt x="56014" y="9392"/>
                  </a:cubicBezTo>
                  <a:cubicBezTo>
                    <a:pt x="55503" y="9392"/>
                    <a:pt x="55006" y="9466"/>
                    <a:pt x="54406" y="9644"/>
                  </a:cubicBezTo>
                  <a:cubicBezTo>
                    <a:pt x="53538" y="9911"/>
                    <a:pt x="52838" y="10512"/>
                    <a:pt x="52137" y="11045"/>
                  </a:cubicBezTo>
                  <a:cubicBezTo>
                    <a:pt x="50770" y="12079"/>
                    <a:pt x="50236" y="14348"/>
                    <a:pt x="50569" y="15915"/>
                  </a:cubicBezTo>
                  <a:cubicBezTo>
                    <a:pt x="50870" y="17416"/>
                    <a:pt x="52104" y="18817"/>
                    <a:pt x="53472" y="19451"/>
                  </a:cubicBezTo>
                  <a:cubicBezTo>
                    <a:pt x="54272" y="19818"/>
                    <a:pt x="55206" y="19918"/>
                    <a:pt x="56073" y="19952"/>
                  </a:cubicBezTo>
                  <a:cubicBezTo>
                    <a:pt x="56307" y="19952"/>
                    <a:pt x="56640" y="19885"/>
                    <a:pt x="56941" y="19785"/>
                  </a:cubicBezTo>
                  <a:cubicBezTo>
                    <a:pt x="56974" y="20052"/>
                    <a:pt x="56974" y="20319"/>
                    <a:pt x="56974" y="20585"/>
                  </a:cubicBezTo>
                  <a:cubicBezTo>
                    <a:pt x="57007" y="21152"/>
                    <a:pt x="57041" y="21720"/>
                    <a:pt x="57041" y="22287"/>
                  </a:cubicBezTo>
                  <a:cubicBezTo>
                    <a:pt x="56770" y="22373"/>
                    <a:pt x="56468" y="22400"/>
                    <a:pt x="56158" y="22400"/>
                  </a:cubicBezTo>
                  <a:cubicBezTo>
                    <a:pt x="55626" y="22400"/>
                    <a:pt x="55069" y="22320"/>
                    <a:pt x="54606" y="22320"/>
                  </a:cubicBezTo>
                  <a:cubicBezTo>
                    <a:pt x="53371" y="22287"/>
                    <a:pt x="52071" y="21686"/>
                    <a:pt x="51036" y="21052"/>
                  </a:cubicBezTo>
                  <a:cubicBezTo>
                    <a:pt x="48835" y="19751"/>
                    <a:pt x="47667" y="17583"/>
                    <a:pt x="47601" y="15048"/>
                  </a:cubicBezTo>
                  <a:cubicBezTo>
                    <a:pt x="47534" y="12513"/>
                    <a:pt x="48768" y="10345"/>
                    <a:pt x="50870" y="8977"/>
                  </a:cubicBezTo>
                  <a:cubicBezTo>
                    <a:pt x="51670" y="8443"/>
                    <a:pt x="52638" y="8110"/>
                    <a:pt x="53538" y="7776"/>
                  </a:cubicBezTo>
                  <a:cubicBezTo>
                    <a:pt x="54606" y="7376"/>
                    <a:pt x="55807" y="6776"/>
                    <a:pt x="56941" y="6642"/>
                  </a:cubicBezTo>
                  <a:close/>
                  <a:moveTo>
                    <a:pt x="35125" y="18584"/>
                  </a:moveTo>
                  <a:lnTo>
                    <a:pt x="35125" y="18584"/>
                  </a:lnTo>
                  <a:cubicBezTo>
                    <a:pt x="35058" y="18784"/>
                    <a:pt x="35025" y="19051"/>
                    <a:pt x="35058" y="19385"/>
                  </a:cubicBezTo>
                  <a:cubicBezTo>
                    <a:pt x="35092" y="19418"/>
                    <a:pt x="35092" y="19451"/>
                    <a:pt x="35092" y="19485"/>
                  </a:cubicBezTo>
                  <a:cubicBezTo>
                    <a:pt x="35025" y="20085"/>
                    <a:pt x="34992" y="20685"/>
                    <a:pt x="35292" y="21152"/>
                  </a:cubicBezTo>
                  <a:cubicBezTo>
                    <a:pt x="34792" y="21219"/>
                    <a:pt x="34358" y="21453"/>
                    <a:pt x="33891" y="21619"/>
                  </a:cubicBezTo>
                  <a:cubicBezTo>
                    <a:pt x="33257" y="21853"/>
                    <a:pt x="32590" y="22120"/>
                    <a:pt x="31956" y="22387"/>
                  </a:cubicBezTo>
                  <a:cubicBezTo>
                    <a:pt x="31322" y="22620"/>
                    <a:pt x="30755" y="23020"/>
                    <a:pt x="30222" y="23454"/>
                  </a:cubicBezTo>
                  <a:cubicBezTo>
                    <a:pt x="30055" y="23588"/>
                    <a:pt x="29655" y="24088"/>
                    <a:pt x="29321" y="24388"/>
                  </a:cubicBezTo>
                  <a:cubicBezTo>
                    <a:pt x="29321" y="24221"/>
                    <a:pt x="29321" y="24088"/>
                    <a:pt x="29321" y="23954"/>
                  </a:cubicBezTo>
                  <a:cubicBezTo>
                    <a:pt x="29288" y="22787"/>
                    <a:pt x="28787" y="21720"/>
                    <a:pt x="28053" y="20852"/>
                  </a:cubicBezTo>
                  <a:cubicBezTo>
                    <a:pt x="28320" y="20652"/>
                    <a:pt x="28587" y="20452"/>
                    <a:pt x="28887" y="20285"/>
                  </a:cubicBezTo>
                  <a:cubicBezTo>
                    <a:pt x="29554" y="19918"/>
                    <a:pt x="30255" y="19618"/>
                    <a:pt x="30922" y="19284"/>
                  </a:cubicBezTo>
                  <a:cubicBezTo>
                    <a:pt x="32223" y="18684"/>
                    <a:pt x="33691" y="18617"/>
                    <a:pt x="35125" y="18584"/>
                  </a:cubicBezTo>
                  <a:close/>
                  <a:moveTo>
                    <a:pt x="38394" y="2339"/>
                  </a:moveTo>
                  <a:lnTo>
                    <a:pt x="38394" y="2339"/>
                  </a:lnTo>
                  <a:cubicBezTo>
                    <a:pt x="39728" y="2406"/>
                    <a:pt x="41096" y="2439"/>
                    <a:pt x="42430" y="2439"/>
                  </a:cubicBezTo>
                  <a:cubicBezTo>
                    <a:pt x="42964" y="3106"/>
                    <a:pt x="43464" y="3907"/>
                    <a:pt x="43865" y="4641"/>
                  </a:cubicBezTo>
                  <a:cubicBezTo>
                    <a:pt x="44031" y="4974"/>
                    <a:pt x="44265" y="5274"/>
                    <a:pt x="44465" y="5608"/>
                  </a:cubicBezTo>
                  <a:cubicBezTo>
                    <a:pt x="44665" y="6042"/>
                    <a:pt x="44765" y="6475"/>
                    <a:pt x="44999" y="6876"/>
                  </a:cubicBezTo>
                  <a:cubicBezTo>
                    <a:pt x="45582" y="7916"/>
                    <a:pt x="46764" y="8377"/>
                    <a:pt x="47898" y="8377"/>
                  </a:cubicBezTo>
                  <a:cubicBezTo>
                    <a:pt x="48255" y="8377"/>
                    <a:pt x="48607" y="8331"/>
                    <a:pt x="48935" y="8243"/>
                  </a:cubicBezTo>
                  <a:cubicBezTo>
                    <a:pt x="50970" y="7743"/>
                    <a:pt x="52538" y="6242"/>
                    <a:pt x="54305" y="5274"/>
                  </a:cubicBezTo>
                  <a:cubicBezTo>
                    <a:pt x="55073" y="4841"/>
                    <a:pt x="55840" y="4407"/>
                    <a:pt x="56640" y="4040"/>
                  </a:cubicBezTo>
                  <a:cubicBezTo>
                    <a:pt x="56774" y="3974"/>
                    <a:pt x="56941" y="3907"/>
                    <a:pt x="57107" y="3807"/>
                  </a:cubicBezTo>
                  <a:lnTo>
                    <a:pt x="57107" y="3807"/>
                  </a:lnTo>
                  <a:cubicBezTo>
                    <a:pt x="57208" y="4707"/>
                    <a:pt x="57007" y="5741"/>
                    <a:pt x="56941" y="6509"/>
                  </a:cubicBezTo>
                  <a:cubicBezTo>
                    <a:pt x="56858" y="6502"/>
                    <a:pt x="56774" y="6499"/>
                    <a:pt x="56690" y="6499"/>
                  </a:cubicBezTo>
                  <a:cubicBezTo>
                    <a:pt x="55491" y="6499"/>
                    <a:pt x="54194" y="7135"/>
                    <a:pt x="53071" y="7509"/>
                  </a:cubicBezTo>
                  <a:cubicBezTo>
                    <a:pt x="51904" y="7876"/>
                    <a:pt x="50803" y="8377"/>
                    <a:pt x="49802" y="9144"/>
                  </a:cubicBezTo>
                  <a:cubicBezTo>
                    <a:pt x="47801" y="10745"/>
                    <a:pt x="46800" y="13247"/>
                    <a:pt x="47100" y="15815"/>
                  </a:cubicBezTo>
                  <a:cubicBezTo>
                    <a:pt x="47434" y="18551"/>
                    <a:pt x="48935" y="20552"/>
                    <a:pt x="51337" y="21853"/>
                  </a:cubicBezTo>
                  <a:cubicBezTo>
                    <a:pt x="52404" y="22453"/>
                    <a:pt x="53638" y="22854"/>
                    <a:pt x="54873" y="22854"/>
                  </a:cubicBezTo>
                  <a:cubicBezTo>
                    <a:pt x="55362" y="22854"/>
                    <a:pt x="55851" y="22928"/>
                    <a:pt x="56330" y="22928"/>
                  </a:cubicBezTo>
                  <a:cubicBezTo>
                    <a:pt x="56570" y="22928"/>
                    <a:pt x="56807" y="22909"/>
                    <a:pt x="57041" y="22854"/>
                  </a:cubicBezTo>
                  <a:lnTo>
                    <a:pt x="57041" y="22854"/>
                  </a:lnTo>
                  <a:cubicBezTo>
                    <a:pt x="57041" y="24221"/>
                    <a:pt x="57007" y="25589"/>
                    <a:pt x="57007" y="26957"/>
                  </a:cubicBezTo>
                  <a:cubicBezTo>
                    <a:pt x="56907" y="26923"/>
                    <a:pt x="56807" y="26890"/>
                    <a:pt x="56741" y="26823"/>
                  </a:cubicBezTo>
                  <a:cubicBezTo>
                    <a:pt x="56173" y="26590"/>
                    <a:pt x="55573" y="26390"/>
                    <a:pt x="55006" y="26156"/>
                  </a:cubicBezTo>
                  <a:cubicBezTo>
                    <a:pt x="53772" y="25622"/>
                    <a:pt x="52538" y="24822"/>
                    <a:pt x="51403" y="24055"/>
                  </a:cubicBezTo>
                  <a:cubicBezTo>
                    <a:pt x="50469" y="23454"/>
                    <a:pt x="49469" y="22887"/>
                    <a:pt x="48435" y="22487"/>
                  </a:cubicBezTo>
                  <a:cubicBezTo>
                    <a:pt x="47801" y="22220"/>
                    <a:pt x="47134" y="22086"/>
                    <a:pt x="46467" y="21853"/>
                  </a:cubicBezTo>
                  <a:cubicBezTo>
                    <a:pt x="46400" y="21853"/>
                    <a:pt x="46033" y="21720"/>
                    <a:pt x="45699" y="21619"/>
                  </a:cubicBezTo>
                  <a:cubicBezTo>
                    <a:pt x="45799" y="21453"/>
                    <a:pt x="45833" y="21253"/>
                    <a:pt x="45866" y="21019"/>
                  </a:cubicBezTo>
                  <a:cubicBezTo>
                    <a:pt x="46130" y="18382"/>
                    <a:pt x="43742" y="18036"/>
                    <a:pt x="41598" y="18036"/>
                  </a:cubicBezTo>
                  <a:cubicBezTo>
                    <a:pt x="41301" y="18036"/>
                    <a:pt x="41009" y="18042"/>
                    <a:pt x="40729" y="18050"/>
                  </a:cubicBezTo>
                  <a:cubicBezTo>
                    <a:pt x="40228" y="18070"/>
                    <a:pt x="39717" y="18089"/>
                    <a:pt x="39206" y="18089"/>
                  </a:cubicBezTo>
                  <a:cubicBezTo>
                    <a:pt x="38833" y="18089"/>
                    <a:pt x="38460" y="18078"/>
                    <a:pt x="38094" y="18050"/>
                  </a:cubicBezTo>
                  <a:cubicBezTo>
                    <a:pt x="38561" y="17850"/>
                    <a:pt x="38995" y="17650"/>
                    <a:pt x="39462" y="17483"/>
                  </a:cubicBezTo>
                  <a:cubicBezTo>
                    <a:pt x="40629" y="16983"/>
                    <a:pt x="41763" y="16049"/>
                    <a:pt x="42564" y="15081"/>
                  </a:cubicBezTo>
                  <a:cubicBezTo>
                    <a:pt x="43331" y="14147"/>
                    <a:pt x="43865" y="13080"/>
                    <a:pt x="44065" y="11879"/>
                  </a:cubicBezTo>
                  <a:cubicBezTo>
                    <a:pt x="44232" y="10712"/>
                    <a:pt x="44265" y="9211"/>
                    <a:pt x="43831" y="8076"/>
                  </a:cubicBezTo>
                  <a:cubicBezTo>
                    <a:pt x="43398" y="6909"/>
                    <a:pt x="42864" y="5441"/>
                    <a:pt x="41897" y="4607"/>
                  </a:cubicBezTo>
                  <a:cubicBezTo>
                    <a:pt x="41396" y="4174"/>
                    <a:pt x="40796" y="3807"/>
                    <a:pt x="40262" y="3373"/>
                  </a:cubicBezTo>
                  <a:cubicBezTo>
                    <a:pt x="39828" y="3040"/>
                    <a:pt x="39228" y="2873"/>
                    <a:pt x="38728" y="2606"/>
                  </a:cubicBezTo>
                  <a:cubicBezTo>
                    <a:pt x="38761" y="2506"/>
                    <a:pt x="38728" y="2439"/>
                    <a:pt x="38628" y="2439"/>
                  </a:cubicBezTo>
                  <a:cubicBezTo>
                    <a:pt x="38594" y="2406"/>
                    <a:pt x="38528" y="2406"/>
                    <a:pt x="38494" y="2406"/>
                  </a:cubicBezTo>
                  <a:lnTo>
                    <a:pt x="38427" y="2372"/>
                  </a:lnTo>
                  <a:cubicBezTo>
                    <a:pt x="38427" y="2372"/>
                    <a:pt x="38394" y="2372"/>
                    <a:pt x="38394" y="2339"/>
                  </a:cubicBezTo>
                  <a:close/>
                  <a:moveTo>
                    <a:pt x="35659" y="21586"/>
                  </a:moveTo>
                  <a:cubicBezTo>
                    <a:pt x="36593" y="22487"/>
                    <a:pt x="37827" y="22487"/>
                    <a:pt x="39095" y="22654"/>
                  </a:cubicBezTo>
                  <a:cubicBezTo>
                    <a:pt x="39825" y="22735"/>
                    <a:pt x="41132" y="22950"/>
                    <a:pt x="42404" y="22950"/>
                  </a:cubicBezTo>
                  <a:cubicBezTo>
                    <a:pt x="43747" y="22950"/>
                    <a:pt x="45051" y="22710"/>
                    <a:pt x="45599" y="21820"/>
                  </a:cubicBezTo>
                  <a:cubicBezTo>
                    <a:pt x="46166" y="22120"/>
                    <a:pt x="46700" y="22387"/>
                    <a:pt x="47300" y="22587"/>
                  </a:cubicBezTo>
                  <a:cubicBezTo>
                    <a:pt x="48601" y="23054"/>
                    <a:pt x="50002" y="23688"/>
                    <a:pt x="51103" y="24522"/>
                  </a:cubicBezTo>
                  <a:cubicBezTo>
                    <a:pt x="51637" y="24922"/>
                    <a:pt x="52271" y="25222"/>
                    <a:pt x="52871" y="25589"/>
                  </a:cubicBezTo>
                  <a:cubicBezTo>
                    <a:pt x="53438" y="25956"/>
                    <a:pt x="53939" y="26323"/>
                    <a:pt x="54572" y="26590"/>
                  </a:cubicBezTo>
                  <a:cubicBezTo>
                    <a:pt x="55139" y="26823"/>
                    <a:pt x="55706" y="27057"/>
                    <a:pt x="56274" y="27257"/>
                  </a:cubicBezTo>
                  <a:cubicBezTo>
                    <a:pt x="56540" y="27357"/>
                    <a:pt x="56774" y="27490"/>
                    <a:pt x="57007" y="27624"/>
                  </a:cubicBezTo>
                  <a:cubicBezTo>
                    <a:pt x="56974" y="28124"/>
                    <a:pt x="56974" y="28658"/>
                    <a:pt x="56974" y="29158"/>
                  </a:cubicBezTo>
                  <a:lnTo>
                    <a:pt x="56974" y="29892"/>
                  </a:lnTo>
                  <a:cubicBezTo>
                    <a:pt x="56674" y="29859"/>
                    <a:pt x="56240" y="29892"/>
                    <a:pt x="56040" y="29825"/>
                  </a:cubicBezTo>
                  <a:cubicBezTo>
                    <a:pt x="55606" y="29692"/>
                    <a:pt x="55206" y="29492"/>
                    <a:pt x="54806" y="29292"/>
                  </a:cubicBezTo>
                  <a:cubicBezTo>
                    <a:pt x="53838" y="28858"/>
                    <a:pt x="52938" y="28358"/>
                    <a:pt x="52004" y="27824"/>
                  </a:cubicBezTo>
                  <a:cubicBezTo>
                    <a:pt x="51203" y="27357"/>
                    <a:pt x="50536" y="26723"/>
                    <a:pt x="49702" y="26223"/>
                  </a:cubicBezTo>
                  <a:cubicBezTo>
                    <a:pt x="49435" y="26056"/>
                    <a:pt x="49068" y="25989"/>
                    <a:pt x="48768" y="25889"/>
                  </a:cubicBezTo>
                  <a:cubicBezTo>
                    <a:pt x="48635" y="25856"/>
                    <a:pt x="48401" y="25822"/>
                    <a:pt x="48201" y="25756"/>
                  </a:cubicBezTo>
                  <a:cubicBezTo>
                    <a:pt x="48068" y="25656"/>
                    <a:pt x="47968" y="25556"/>
                    <a:pt x="47834" y="25456"/>
                  </a:cubicBezTo>
                  <a:cubicBezTo>
                    <a:pt x="46166" y="24088"/>
                    <a:pt x="44432" y="23621"/>
                    <a:pt x="42330" y="23421"/>
                  </a:cubicBezTo>
                  <a:cubicBezTo>
                    <a:pt x="41739" y="23353"/>
                    <a:pt x="41088" y="23313"/>
                    <a:pt x="40415" y="23313"/>
                  </a:cubicBezTo>
                  <a:cubicBezTo>
                    <a:pt x="38775" y="23313"/>
                    <a:pt x="37007" y="23549"/>
                    <a:pt x="35659" y="24188"/>
                  </a:cubicBezTo>
                  <a:cubicBezTo>
                    <a:pt x="34091" y="24922"/>
                    <a:pt x="33090" y="26089"/>
                    <a:pt x="32423" y="27557"/>
                  </a:cubicBezTo>
                  <a:cubicBezTo>
                    <a:pt x="31189" y="28391"/>
                    <a:pt x="29521" y="28958"/>
                    <a:pt x="28020" y="29225"/>
                  </a:cubicBezTo>
                  <a:cubicBezTo>
                    <a:pt x="28120" y="29092"/>
                    <a:pt x="28187" y="28958"/>
                    <a:pt x="28287" y="28858"/>
                  </a:cubicBezTo>
                  <a:cubicBezTo>
                    <a:pt x="28954" y="27791"/>
                    <a:pt x="29254" y="26056"/>
                    <a:pt x="29321" y="24655"/>
                  </a:cubicBezTo>
                  <a:cubicBezTo>
                    <a:pt x="29921" y="24121"/>
                    <a:pt x="30589" y="23654"/>
                    <a:pt x="31256" y="23221"/>
                  </a:cubicBezTo>
                  <a:cubicBezTo>
                    <a:pt x="31923" y="22820"/>
                    <a:pt x="32690" y="22587"/>
                    <a:pt x="33424" y="22320"/>
                  </a:cubicBezTo>
                  <a:cubicBezTo>
                    <a:pt x="34124" y="22053"/>
                    <a:pt x="34858" y="21720"/>
                    <a:pt x="35625" y="21586"/>
                  </a:cubicBezTo>
                  <a:close/>
                  <a:moveTo>
                    <a:pt x="12309" y="1438"/>
                  </a:moveTo>
                  <a:cubicBezTo>
                    <a:pt x="13310" y="1472"/>
                    <a:pt x="14277" y="1505"/>
                    <a:pt x="15278" y="1538"/>
                  </a:cubicBezTo>
                  <a:cubicBezTo>
                    <a:pt x="14911" y="1772"/>
                    <a:pt x="14577" y="2005"/>
                    <a:pt x="14244" y="2206"/>
                  </a:cubicBezTo>
                  <a:cubicBezTo>
                    <a:pt x="13243" y="2806"/>
                    <a:pt x="12409" y="3573"/>
                    <a:pt x="11575" y="4374"/>
                  </a:cubicBezTo>
                  <a:cubicBezTo>
                    <a:pt x="9874" y="6008"/>
                    <a:pt x="8439" y="7743"/>
                    <a:pt x="7405" y="9878"/>
                  </a:cubicBezTo>
                  <a:cubicBezTo>
                    <a:pt x="6405" y="12013"/>
                    <a:pt x="6338" y="14214"/>
                    <a:pt x="6938" y="16449"/>
                  </a:cubicBezTo>
                  <a:cubicBezTo>
                    <a:pt x="7239" y="17483"/>
                    <a:pt x="7639" y="18484"/>
                    <a:pt x="8239" y="19351"/>
                  </a:cubicBezTo>
                  <a:cubicBezTo>
                    <a:pt x="8539" y="19751"/>
                    <a:pt x="8806" y="20218"/>
                    <a:pt x="9240" y="20352"/>
                  </a:cubicBezTo>
                  <a:cubicBezTo>
                    <a:pt x="9240" y="20385"/>
                    <a:pt x="9273" y="20452"/>
                    <a:pt x="9307" y="20519"/>
                  </a:cubicBezTo>
                  <a:cubicBezTo>
                    <a:pt x="9207" y="23654"/>
                    <a:pt x="9607" y="26823"/>
                    <a:pt x="9640" y="29959"/>
                  </a:cubicBezTo>
                  <a:cubicBezTo>
                    <a:pt x="9640" y="30259"/>
                    <a:pt x="9640" y="30593"/>
                    <a:pt x="9640" y="30893"/>
                  </a:cubicBezTo>
                  <a:cubicBezTo>
                    <a:pt x="9574" y="30926"/>
                    <a:pt x="9540" y="30960"/>
                    <a:pt x="9574" y="31026"/>
                  </a:cubicBezTo>
                  <a:cubicBezTo>
                    <a:pt x="9440" y="30793"/>
                    <a:pt x="8640" y="30359"/>
                    <a:pt x="8406" y="30192"/>
                  </a:cubicBezTo>
                  <a:cubicBezTo>
                    <a:pt x="7906" y="29792"/>
                    <a:pt x="7372" y="29458"/>
                    <a:pt x="6872" y="29058"/>
                  </a:cubicBezTo>
                  <a:cubicBezTo>
                    <a:pt x="5838" y="28291"/>
                    <a:pt x="4837" y="27490"/>
                    <a:pt x="3936" y="26556"/>
                  </a:cubicBezTo>
                  <a:cubicBezTo>
                    <a:pt x="3102" y="25622"/>
                    <a:pt x="2368" y="24588"/>
                    <a:pt x="1801" y="23487"/>
                  </a:cubicBezTo>
                  <a:cubicBezTo>
                    <a:pt x="1735" y="23354"/>
                    <a:pt x="1668" y="23254"/>
                    <a:pt x="1635" y="23121"/>
                  </a:cubicBezTo>
                  <a:cubicBezTo>
                    <a:pt x="1501" y="20319"/>
                    <a:pt x="1334" y="17483"/>
                    <a:pt x="1601" y="14681"/>
                  </a:cubicBezTo>
                  <a:cubicBezTo>
                    <a:pt x="1735" y="13414"/>
                    <a:pt x="1768" y="12113"/>
                    <a:pt x="1801" y="10812"/>
                  </a:cubicBezTo>
                  <a:cubicBezTo>
                    <a:pt x="1901" y="10512"/>
                    <a:pt x="2001" y="10211"/>
                    <a:pt x="2068" y="9944"/>
                  </a:cubicBezTo>
                  <a:cubicBezTo>
                    <a:pt x="2368" y="8744"/>
                    <a:pt x="2869" y="7710"/>
                    <a:pt x="3503" y="6675"/>
                  </a:cubicBezTo>
                  <a:cubicBezTo>
                    <a:pt x="4703" y="4807"/>
                    <a:pt x="5971" y="3106"/>
                    <a:pt x="7572" y="1605"/>
                  </a:cubicBezTo>
                  <a:cubicBezTo>
                    <a:pt x="8806" y="1505"/>
                    <a:pt x="10041" y="1438"/>
                    <a:pt x="11275" y="1438"/>
                  </a:cubicBezTo>
                  <a:cubicBezTo>
                    <a:pt x="9473" y="3006"/>
                    <a:pt x="7672" y="4607"/>
                    <a:pt x="6305" y="6642"/>
                  </a:cubicBezTo>
                  <a:cubicBezTo>
                    <a:pt x="4904" y="8710"/>
                    <a:pt x="4103" y="11145"/>
                    <a:pt x="3669" y="13614"/>
                  </a:cubicBezTo>
                  <a:cubicBezTo>
                    <a:pt x="3436" y="14981"/>
                    <a:pt x="3436" y="16382"/>
                    <a:pt x="3536" y="17750"/>
                  </a:cubicBezTo>
                  <a:cubicBezTo>
                    <a:pt x="3669" y="19018"/>
                    <a:pt x="3836" y="20485"/>
                    <a:pt x="4270" y="21686"/>
                  </a:cubicBezTo>
                  <a:cubicBezTo>
                    <a:pt x="4737" y="22887"/>
                    <a:pt x="5537" y="23888"/>
                    <a:pt x="6405" y="24855"/>
                  </a:cubicBezTo>
                  <a:cubicBezTo>
                    <a:pt x="7138" y="25622"/>
                    <a:pt x="8173" y="26490"/>
                    <a:pt x="9240" y="26656"/>
                  </a:cubicBezTo>
                  <a:cubicBezTo>
                    <a:pt x="9273" y="26656"/>
                    <a:pt x="9307" y="26623"/>
                    <a:pt x="9307" y="26590"/>
                  </a:cubicBezTo>
                  <a:lnTo>
                    <a:pt x="9307" y="26323"/>
                  </a:lnTo>
                  <a:cubicBezTo>
                    <a:pt x="9307" y="26289"/>
                    <a:pt x="9290" y="26273"/>
                    <a:pt x="9273" y="26273"/>
                  </a:cubicBezTo>
                  <a:cubicBezTo>
                    <a:pt x="9257" y="26273"/>
                    <a:pt x="9240" y="26289"/>
                    <a:pt x="9240" y="26323"/>
                  </a:cubicBezTo>
                  <a:cubicBezTo>
                    <a:pt x="9233" y="26352"/>
                    <a:pt x="9210" y="26366"/>
                    <a:pt x="9175" y="26366"/>
                  </a:cubicBezTo>
                  <a:cubicBezTo>
                    <a:pt x="8893" y="26366"/>
                    <a:pt x="7824" y="25511"/>
                    <a:pt x="7706" y="25422"/>
                  </a:cubicBezTo>
                  <a:cubicBezTo>
                    <a:pt x="7205" y="24989"/>
                    <a:pt x="6738" y="24588"/>
                    <a:pt x="6338" y="24088"/>
                  </a:cubicBezTo>
                  <a:cubicBezTo>
                    <a:pt x="5437" y="22987"/>
                    <a:pt x="4770" y="21920"/>
                    <a:pt x="4470" y="20519"/>
                  </a:cubicBezTo>
                  <a:cubicBezTo>
                    <a:pt x="3936" y="17917"/>
                    <a:pt x="3803" y="15382"/>
                    <a:pt x="4336" y="12780"/>
                  </a:cubicBezTo>
                  <a:cubicBezTo>
                    <a:pt x="4803" y="10578"/>
                    <a:pt x="5671" y="8510"/>
                    <a:pt x="6938" y="6642"/>
                  </a:cubicBezTo>
                  <a:cubicBezTo>
                    <a:pt x="8306" y="4641"/>
                    <a:pt x="10207" y="3006"/>
                    <a:pt x="12042" y="1438"/>
                  </a:cubicBezTo>
                  <a:close/>
                  <a:moveTo>
                    <a:pt x="32090" y="28424"/>
                  </a:moveTo>
                  <a:cubicBezTo>
                    <a:pt x="32023" y="28558"/>
                    <a:pt x="31990" y="28658"/>
                    <a:pt x="31956" y="28791"/>
                  </a:cubicBezTo>
                  <a:cubicBezTo>
                    <a:pt x="31656" y="29725"/>
                    <a:pt x="31589" y="30593"/>
                    <a:pt x="31623" y="31460"/>
                  </a:cubicBezTo>
                  <a:cubicBezTo>
                    <a:pt x="31422" y="31560"/>
                    <a:pt x="31189" y="31627"/>
                    <a:pt x="30955" y="31727"/>
                  </a:cubicBezTo>
                  <a:cubicBezTo>
                    <a:pt x="30589" y="31927"/>
                    <a:pt x="30155" y="32127"/>
                    <a:pt x="29788" y="32361"/>
                  </a:cubicBezTo>
                  <a:cubicBezTo>
                    <a:pt x="29621" y="32494"/>
                    <a:pt x="29354" y="32694"/>
                    <a:pt x="29154" y="32894"/>
                  </a:cubicBezTo>
                  <a:cubicBezTo>
                    <a:pt x="29121" y="32861"/>
                    <a:pt x="29087" y="32794"/>
                    <a:pt x="29054" y="32761"/>
                  </a:cubicBezTo>
                  <a:cubicBezTo>
                    <a:pt x="28821" y="32461"/>
                    <a:pt x="28454" y="32094"/>
                    <a:pt x="28120" y="31927"/>
                  </a:cubicBezTo>
                  <a:cubicBezTo>
                    <a:pt x="26652" y="31260"/>
                    <a:pt x="27219" y="30359"/>
                    <a:pt x="27853" y="29492"/>
                  </a:cubicBezTo>
                  <a:cubicBezTo>
                    <a:pt x="28821" y="29458"/>
                    <a:pt x="29721" y="29192"/>
                    <a:pt x="30689" y="28891"/>
                  </a:cubicBezTo>
                  <a:cubicBezTo>
                    <a:pt x="31156" y="28758"/>
                    <a:pt x="31623" y="28625"/>
                    <a:pt x="32090" y="28424"/>
                  </a:cubicBezTo>
                  <a:close/>
                  <a:moveTo>
                    <a:pt x="2789" y="31346"/>
                  </a:moveTo>
                  <a:cubicBezTo>
                    <a:pt x="3633" y="31346"/>
                    <a:pt x="4469" y="31795"/>
                    <a:pt x="4236" y="32794"/>
                  </a:cubicBezTo>
                  <a:cubicBezTo>
                    <a:pt x="4070" y="33361"/>
                    <a:pt x="3536" y="33928"/>
                    <a:pt x="3069" y="34229"/>
                  </a:cubicBezTo>
                  <a:cubicBezTo>
                    <a:pt x="2802" y="34429"/>
                    <a:pt x="2268" y="34762"/>
                    <a:pt x="1801" y="34862"/>
                  </a:cubicBezTo>
                  <a:cubicBezTo>
                    <a:pt x="1768" y="33762"/>
                    <a:pt x="1768" y="32694"/>
                    <a:pt x="1768" y="31593"/>
                  </a:cubicBezTo>
                  <a:cubicBezTo>
                    <a:pt x="2051" y="31431"/>
                    <a:pt x="2421" y="31346"/>
                    <a:pt x="2789" y="31346"/>
                  </a:cubicBezTo>
                  <a:close/>
                  <a:moveTo>
                    <a:pt x="31689" y="31960"/>
                  </a:moveTo>
                  <a:cubicBezTo>
                    <a:pt x="31756" y="32761"/>
                    <a:pt x="31923" y="33595"/>
                    <a:pt x="32056" y="34429"/>
                  </a:cubicBezTo>
                  <a:cubicBezTo>
                    <a:pt x="31689" y="34662"/>
                    <a:pt x="31256" y="34696"/>
                    <a:pt x="30889" y="34962"/>
                  </a:cubicBezTo>
                  <a:cubicBezTo>
                    <a:pt x="30689" y="35096"/>
                    <a:pt x="30522" y="35263"/>
                    <a:pt x="30322" y="35396"/>
                  </a:cubicBezTo>
                  <a:cubicBezTo>
                    <a:pt x="30155" y="34662"/>
                    <a:pt x="29855" y="33895"/>
                    <a:pt x="29321" y="33128"/>
                  </a:cubicBezTo>
                  <a:cubicBezTo>
                    <a:pt x="29421" y="33061"/>
                    <a:pt x="29488" y="32994"/>
                    <a:pt x="29554" y="32961"/>
                  </a:cubicBezTo>
                  <a:cubicBezTo>
                    <a:pt x="29855" y="32694"/>
                    <a:pt x="30222" y="32561"/>
                    <a:pt x="30555" y="32394"/>
                  </a:cubicBezTo>
                  <a:cubicBezTo>
                    <a:pt x="30922" y="32260"/>
                    <a:pt x="31256" y="32060"/>
                    <a:pt x="31623" y="31960"/>
                  </a:cubicBezTo>
                  <a:close/>
                  <a:moveTo>
                    <a:pt x="1868" y="29092"/>
                  </a:moveTo>
                  <a:cubicBezTo>
                    <a:pt x="2502" y="29125"/>
                    <a:pt x="3102" y="29258"/>
                    <a:pt x="3703" y="29425"/>
                  </a:cubicBezTo>
                  <a:cubicBezTo>
                    <a:pt x="4970" y="29759"/>
                    <a:pt x="6305" y="30559"/>
                    <a:pt x="6671" y="31894"/>
                  </a:cubicBezTo>
                  <a:cubicBezTo>
                    <a:pt x="7072" y="33328"/>
                    <a:pt x="5537" y="34996"/>
                    <a:pt x="4370" y="35630"/>
                  </a:cubicBezTo>
                  <a:cubicBezTo>
                    <a:pt x="4136" y="35730"/>
                    <a:pt x="2035" y="36430"/>
                    <a:pt x="2001" y="36463"/>
                  </a:cubicBezTo>
                  <a:cubicBezTo>
                    <a:pt x="2035" y="36330"/>
                    <a:pt x="1935" y="36263"/>
                    <a:pt x="1835" y="36263"/>
                  </a:cubicBezTo>
                  <a:cubicBezTo>
                    <a:pt x="1801" y="35896"/>
                    <a:pt x="1801" y="35496"/>
                    <a:pt x="1801" y="35129"/>
                  </a:cubicBezTo>
                  <a:cubicBezTo>
                    <a:pt x="2235" y="35096"/>
                    <a:pt x="2702" y="34829"/>
                    <a:pt x="3036" y="34662"/>
                  </a:cubicBezTo>
                  <a:cubicBezTo>
                    <a:pt x="3769" y="34362"/>
                    <a:pt x="4637" y="33528"/>
                    <a:pt x="4737" y="32694"/>
                  </a:cubicBezTo>
                  <a:cubicBezTo>
                    <a:pt x="4861" y="31423"/>
                    <a:pt x="3850" y="30822"/>
                    <a:pt x="2788" y="30822"/>
                  </a:cubicBezTo>
                  <a:cubicBezTo>
                    <a:pt x="2429" y="30822"/>
                    <a:pt x="2064" y="30891"/>
                    <a:pt x="1735" y="31026"/>
                  </a:cubicBezTo>
                  <a:cubicBezTo>
                    <a:pt x="1735" y="30392"/>
                    <a:pt x="1735" y="29759"/>
                    <a:pt x="1735" y="29125"/>
                  </a:cubicBezTo>
                  <a:cubicBezTo>
                    <a:pt x="1768" y="29125"/>
                    <a:pt x="1801" y="29092"/>
                    <a:pt x="1868" y="29092"/>
                  </a:cubicBezTo>
                  <a:close/>
                  <a:moveTo>
                    <a:pt x="48868" y="26556"/>
                  </a:moveTo>
                  <a:lnTo>
                    <a:pt x="48868" y="26556"/>
                  </a:lnTo>
                  <a:cubicBezTo>
                    <a:pt x="49936" y="26990"/>
                    <a:pt x="50736" y="27691"/>
                    <a:pt x="51704" y="28324"/>
                  </a:cubicBezTo>
                  <a:cubicBezTo>
                    <a:pt x="52638" y="28891"/>
                    <a:pt x="53605" y="29358"/>
                    <a:pt x="54639" y="29759"/>
                  </a:cubicBezTo>
                  <a:cubicBezTo>
                    <a:pt x="55310" y="30054"/>
                    <a:pt x="55895" y="30306"/>
                    <a:pt x="56516" y="30306"/>
                  </a:cubicBezTo>
                  <a:cubicBezTo>
                    <a:pt x="56666" y="30306"/>
                    <a:pt x="56818" y="30292"/>
                    <a:pt x="56974" y="30259"/>
                  </a:cubicBezTo>
                  <a:cubicBezTo>
                    <a:pt x="57007" y="32627"/>
                    <a:pt x="57074" y="35029"/>
                    <a:pt x="56974" y="37397"/>
                  </a:cubicBezTo>
                  <a:cubicBezTo>
                    <a:pt x="56774" y="36864"/>
                    <a:pt x="56574" y="36297"/>
                    <a:pt x="56374" y="35796"/>
                  </a:cubicBezTo>
                  <a:cubicBezTo>
                    <a:pt x="55940" y="34796"/>
                    <a:pt x="55440" y="33962"/>
                    <a:pt x="54739" y="33128"/>
                  </a:cubicBezTo>
                  <a:cubicBezTo>
                    <a:pt x="54072" y="32394"/>
                    <a:pt x="53271" y="31927"/>
                    <a:pt x="52404" y="31560"/>
                  </a:cubicBezTo>
                  <a:cubicBezTo>
                    <a:pt x="51837" y="31326"/>
                    <a:pt x="51337" y="31060"/>
                    <a:pt x="50803" y="30826"/>
                  </a:cubicBezTo>
                  <a:cubicBezTo>
                    <a:pt x="50569" y="30726"/>
                    <a:pt x="50303" y="30693"/>
                    <a:pt x="50036" y="30626"/>
                  </a:cubicBezTo>
                  <a:cubicBezTo>
                    <a:pt x="50036" y="30426"/>
                    <a:pt x="50002" y="30192"/>
                    <a:pt x="50002" y="29992"/>
                  </a:cubicBezTo>
                  <a:cubicBezTo>
                    <a:pt x="49902" y="28758"/>
                    <a:pt x="49569" y="27590"/>
                    <a:pt x="48868" y="26556"/>
                  </a:cubicBezTo>
                  <a:close/>
                  <a:moveTo>
                    <a:pt x="32123" y="34962"/>
                  </a:moveTo>
                  <a:cubicBezTo>
                    <a:pt x="32190" y="35396"/>
                    <a:pt x="32290" y="35830"/>
                    <a:pt x="32390" y="36263"/>
                  </a:cubicBezTo>
                  <a:cubicBezTo>
                    <a:pt x="32356" y="36297"/>
                    <a:pt x="32290" y="36330"/>
                    <a:pt x="32290" y="36397"/>
                  </a:cubicBezTo>
                  <a:cubicBezTo>
                    <a:pt x="32156" y="36630"/>
                    <a:pt x="31756" y="36797"/>
                    <a:pt x="31556" y="36964"/>
                  </a:cubicBezTo>
                  <a:cubicBezTo>
                    <a:pt x="31156" y="37264"/>
                    <a:pt x="30789" y="37698"/>
                    <a:pt x="30488" y="38065"/>
                  </a:cubicBezTo>
                  <a:cubicBezTo>
                    <a:pt x="30422" y="38165"/>
                    <a:pt x="30322" y="38265"/>
                    <a:pt x="30255" y="38365"/>
                  </a:cubicBezTo>
                  <a:cubicBezTo>
                    <a:pt x="30422" y="37531"/>
                    <a:pt x="30488" y="36697"/>
                    <a:pt x="30388" y="35863"/>
                  </a:cubicBezTo>
                  <a:cubicBezTo>
                    <a:pt x="30622" y="35663"/>
                    <a:pt x="30855" y="35463"/>
                    <a:pt x="31122" y="35296"/>
                  </a:cubicBezTo>
                  <a:cubicBezTo>
                    <a:pt x="31422" y="35129"/>
                    <a:pt x="31823" y="35096"/>
                    <a:pt x="32123" y="34962"/>
                  </a:cubicBezTo>
                  <a:close/>
                  <a:moveTo>
                    <a:pt x="1668" y="24288"/>
                  </a:moveTo>
                  <a:cubicBezTo>
                    <a:pt x="2202" y="25222"/>
                    <a:pt x="2869" y="26089"/>
                    <a:pt x="3603" y="26857"/>
                  </a:cubicBezTo>
                  <a:cubicBezTo>
                    <a:pt x="4570" y="27957"/>
                    <a:pt x="5771" y="28825"/>
                    <a:pt x="6938" y="29659"/>
                  </a:cubicBezTo>
                  <a:cubicBezTo>
                    <a:pt x="7572" y="30092"/>
                    <a:pt x="8239" y="30526"/>
                    <a:pt x="8840" y="30960"/>
                  </a:cubicBezTo>
                  <a:cubicBezTo>
                    <a:pt x="9073" y="31134"/>
                    <a:pt x="9280" y="31233"/>
                    <a:pt x="9529" y="31233"/>
                  </a:cubicBezTo>
                  <a:cubicBezTo>
                    <a:pt x="9565" y="31233"/>
                    <a:pt x="9602" y="31231"/>
                    <a:pt x="9640" y="31226"/>
                  </a:cubicBezTo>
                  <a:cubicBezTo>
                    <a:pt x="9640" y="32627"/>
                    <a:pt x="9640" y="34062"/>
                    <a:pt x="9640" y="35463"/>
                  </a:cubicBezTo>
                  <a:cubicBezTo>
                    <a:pt x="8673" y="35896"/>
                    <a:pt x="7639" y="36097"/>
                    <a:pt x="6671" y="36564"/>
                  </a:cubicBezTo>
                  <a:cubicBezTo>
                    <a:pt x="5737" y="37031"/>
                    <a:pt x="4837" y="37531"/>
                    <a:pt x="4036" y="38231"/>
                  </a:cubicBezTo>
                  <a:cubicBezTo>
                    <a:pt x="3402" y="38732"/>
                    <a:pt x="2502" y="39566"/>
                    <a:pt x="1901" y="40466"/>
                  </a:cubicBezTo>
                  <a:cubicBezTo>
                    <a:pt x="1901" y="39299"/>
                    <a:pt x="1868" y="38165"/>
                    <a:pt x="1835" y="36997"/>
                  </a:cubicBezTo>
                  <a:lnTo>
                    <a:pt x="1835" y="36997"/>
                  </a:lnTo>
                  <a:cubicBezTo>
                    <a:pt x="1915" y="37015"/>
                    <a:pt x="1999" y="37023"/>
                    <a:pt x="2086" y="37023"/>
                  </a:cubicBezTo>
                  <a:cubicBezTo>
                    <a:pt x="2833" y="37023"/>
                    <a:pt x="3799" y="36439"/>
                    <a:pt x="4336" y="36230"/>
                  </a:cubicBezTo>
                  <a:cubicBezTo>
                    <a:pt x="5571" y="35730"/>
                    <a:pt x="7072" y="34162"/>
                    <a:pt x="7239" y="32794"/>
                  </a:cubicBezTo>
                  <a:cubicBezTo>
                    <a:pt x="7405" y="31226"/>
                    <a:pt x="6538" y="30459"/>
                    <a:pt x="5371" y="29625"/>
                  </a:cubicBezTo>
                  <a:cubicBezTo>
                    <a:pt x="4703" y="29158"/>
                    <a:pt x="4003" y="29092"/>
                    <a:pt x="3236" y="28891"/>
                  </a:cubicBezTo>
                  <a:cubicBezTo>
                    <a:pt x="2902" y="28825"/>
                    <a:pt x="2569" y="28825"/>
                    <a:pt x="2202" y="28825"/>
                  </a:cubicBezTo>
                  <a:cubicBezTo>
                    <a:pt x="2068" y="28825"/>
                    <a:pt x="1901" y="28858"/>
                    <a:pt x="1735" y="28891"/>
                  </a:cubicBezTo>
                  <a:cubicBezTo>
                    <a:pt x="1735" y="28091"/>
                    <a:pt x="1735" y="27290"/>
                    <a:pt x="1735" y="26490"/>
                  </a:cubicBezTo>
                  <a:cubicBezTo>
                    <a:pt x="1735" y="25756"/>
                    <a:pt x="1701" y="25022"/>
                    <a:pt x="1668" y="24288"/>
                  </a:cubicBezTo>
                  <a:close/>
                  <a:moveTo>
                    <a:pt x="50036" y="30993"/>
                  </a:moveTo>
                  <a:cubicBezTo>
                    <a:pt x="50369" y="31126"/>
                    <a:pt x="50736" y="31226"/>
                    <a:pt x="50936" y="31326"/>
                  </a:cubicBezTo>
                  <a:cubicBezTo>
                    <a:pt x="52037" y="31860"/>
                    <a:pt x="53205" y="32427"/>
                    <a:pt x="54072" y="33261"/>
                  </a:cubicBezTo>
                  <a:cubicBezTo>
                    <a:pt x="54973" y="34162"/>
                    <a:pt x="55506" y="35229"/>
                    <a:pt x="55973" y="36397"/>
                  </a:cubicBezTo>
                  <a:cubicBezTo>
                    <a:pt x="56274" y="37097"/>
                    <a:pt x="56440" y="37965"/>
                    <a:pt x="56907" y="38632"/>
                  </a:cubicBezTo>
                  <a:cubicBezTo>
                    <a:pt x="56907" y="38732"/>
                    <a:pt x="56874" y="38798"/>
                    <a:pt x="56874" y="38899"/>
                  </a:cubicBezTo>
                  <a:cubicBezTo>
                    <a:pt x="56807" y="39766"/>
                    <a:pt x="56774" y="40666"/>
                    <a:pt x="56774" y="41567"/>
                  </a:cubicBezTo>
                  <a:cubicBezTo>
                    <a:pt x="56640" y="41167"/>
                    <a:pt x="56540" y="40800"/>
                    <a:pt x="56374" y="40400"/>
                  </a:cubicBezTo>
                  <a:cubicBezTo>
                    <a:pt x="55873" y="39332"/>
                    <a:pt x="55373" y="38098"/>
                    <a:pt x="54672" y="37131"/>
                  </a:cubicBezTo>
                  <a:cubicBezTo>
                    <a:pt x="54039" y="36230"/>
                    <a:pt x="53271" y="35496"/>
                    <a:pt x="52437" y="34796"/>
                  </a:cubicBezTo>
                  <a:cubicBezTo>
                    <a:pt x="51637" y="34162"/>
                    <a:pt x="50670" y="33895"/>
                    <a:pt x="49769" y="33461"/>
                  </a:cubicBezTo>
                  <a:cubicBezTo>
                    <a:pt x="50002" y="32694"/>
                    <a:pt x="50069" y="31827"/>
                    <a:pt x="50036" y="30993"/>
                  </a:cubicBezTo>
                  <a:close/>
                  <a:moveTo>
                    <a:pt x="41283" y="24454"/>
                  </a:moveTo>
                  <a:cubicBezTo>
                    <a:pt x="42402" y="24454"/>
                    <a:pt x="43517" y="24581"/>
                    <a:pt x="44632" y="24888"/>
                  </a:cubicBezTo>
                  <a:cubicBezTo>
                    <a:pt x="46934" y="25522"/>
                    <a:pt x="48768" y="27590"/>
                    <a:pt x="48902" y="29925"/>
                  </a:cubicBezTo>
                  <a:cubicBezTo>
                    <a:pt x="48935" y="30759"/>
                    <a:pt x="48835" y="31593"/>
                    <a:pt x="48835" y="32427"/>
                  </a:cubicBezTo>
                  <a:cubicBezTo>
                    <a:pt x="48868" y="33895"/>
                    <a:pt x="47401" y="34395"/>
                    <a:pt x="46166" y="34429"/>
                  </a:cubicBezTo>
                  <a:cubicBezTo>
                    <a:pt x="44165" y="34462"/>
                    <a:pt x="42197" y="34729"/>
                    <a:pt x="40195" y="34862"/>
                  </a:cubicBezTo>
                  <a:lnTo>
                    <a:pt x="40095" y="34862"/>
                  </a:lnTo>
                  <a:cubicBezTo>
                    <a:pt x="39995" y="34862"/>
                    <a:pt x="39895" y="34896"/>
                    <a:pt x="39795" y="34896"/>
                  </a:cubicBezTo>
                  <a:cubicBezTo>
                    <a:pt x="39128" y="34929"/>
                    <a:pt x="38427" y="34962"/>
                    <a:pt x="37760" y="35096"/>
                  </a:cubicBezTo>
                  <a:cubicBezTo>
                    <a:pt x="37427" y="35096"/>
                    <a:pt x="37160" y="35163"/>
                    <a:pt x="36860" y="35329"/>
                  </a:cubicBezTo>
                  <a:cubicBezTo>
                    <a:pt x="36793" y="35329"/>
                    <a:pt x="36726" y="35363"/>
                    <a:pt x="36693" y="35363"/>
                  </a:cubicBezTo>
                  <a:cubicBezTo>
                    <a:pt x="36626" y="35396"/>
                    <a:pt x="36593" y="35463"/>
                    <a:pt x="36593" y="35496"/>
                  </a:cubicBezTo>
                  <a:cubicBezTo>
                    <a:pt x="36059" y="36030"/>
                    <a:pt x="36593" y="37297"/>
                    <a:pt x="36826" y="37798"/>
                  </a:cubicBezTo>
                  <a:cubicBezTo>
                    <a:pt x="37515" y="39382"/>
                    <a:pt x="39216" y="40066"/>
                    <a:pt x="40873" y="40066"/>
                  </a:cubicBezTo>
                  <a:cubicBezTo>
                    <a:pt x="41622" y="40066"/>
                    <a:pt x="42363" y="39926"/>
                    <a:pt x="42997" y="39666"/>
                  </a:cubicBezTo>
                  <a:cubicBezTo>
                    <a:pt x="44007" y="39275"/>
                    <a:pt x="44636" y="37261"/>
                    <a:pt x="45721" y="37261"/>
                  </a:cubicBezTo>
                  <a:cubicBezTo>
                    <a:pt x="45747" y="37261"/>
                    <a:pt x="45773" y="37262"/>
                    <a:pt x="45799" y="37264"/>
                  </a:cubicBezTo>
                  <a:cubicBezTo>
                    <a:pt x="45905" y="37279"/>
                    <a:pt x="46007" y="37286"/>
                    <a:pt x="46106" y="37286"/>
                  </a:cubicBezTo>
                  <a:cubicBezTo>
                    <a:pt x="46449" y="37286"/>
                    <a:pt x="46764" y="37208"/>
                    <a:pt x="47100" y="37131"/>
                  </a:cubicBezTo>
                  <a:cubicBezTo>
                    <a:pt x="47246" y="37101"/>
                    <a:pt x="47374" y="37087"/>
                    <a:pt x="47489" y="37087"/>
                  </a:cubicBezTo>
                  <a:cubicBezTo>
                    <a:pt x="48659" y="37087"/>
                    <a:pt x="48277" y="38542"/>
                    <a:pt x="48034" y="39332"/>
                  </a:cubicBezTo>
                  <a:cubicBezTo>
                    <a:pt x="47156" y="41842"/>
                    <a:pt x="44629" y="42888"/>
                    <a:pt x="42004" y="42888"/>
                  </a:cubicBezTo>
                  <a:cubicBezTo>
                    <a:pt x="39744" y="42888"/>
                    <a:pt x="37412" y="42114"/>
                    <a:pt x="35992" y="40833"/>
                  </a:cubicBezTo>
                  <a:cubicBezTo>
                    <a:pt x="34458" y="39466"/>
                    <a:pt x="33891" y="37598"/>
                    <a:pt x="33424" y="35663"/>
                  </a:cubicBezTo>
                  <a:cubicBezTo>
                    <a:pt x="32990" y="33995"/>
                    <a:pt x="32523" y="31460"/>
                    <a:pt x="32823" y="29792"/>
                  </a:cubicBezTo>
                  <a:cubicBezTo>
                    <a:pt x="33324" y="27123"/>
                    <a:pt x="35025" y="25322"/>
                    <a:pt x="37694" y="24822"/>
                  </a:cubicBezTo>
                  <a:cubicBezTo>
                    <a:pt x="38897" y="24598"/>
                    <a:pt x="40092" y="24454"/>
                    <a:pt x="41283" y="24454"/>
                  </a:cubicBezTo>
                  <a:close/>
                  <a:moveTo>
                    <a:pt x="14910" y="18432"/>
                  </a:moveTo>
                  <a:cubicBezTo>
                    <a:pt x="15259" y="18432"/>
                    <a:pt x="15587" y="18441"/>
                    <a:pt x="15878" y="18451"/>
                  </a:cubicBezTo>
                  <a:cubicBezTo>
                    <a:pt x="18447" y="18551"/>
                    <a:pt x="20948" y="18551"/>
                    <a:pt x="23483" y="19151"/>
                  </a:cubicBezTo>
                  <a:cubicBezTo>
                    <a:pt x="25018" y="19485"/>
                    <a:pt x="26119" y="20485"/>
                    <a:pt x="27153" y="21619"/>
                  </a:cubicBezTo>
                  <a:cubicBezTo>
                    <a:pt x="28687" y="23354"/>
                    <a:pt x="28153" y="25422"/>
                    <a:pt x="27553" y="27390"/>
                  </a:cubicBezTo>
                  <a:cubicBezTo>
                    <a:pt x="27153" y="28858"/>
                    <a:pt x="24918" y="30292"/>
                    <a:pt x="25919" y="31894"/>
                  </a:cubicBezTo>
                  <a:cubicBezTo>
                    <a:pt x="26419" y="32694"/>
                    <a:pt x="27586" y="32828"/>
                    <a:pt x="28187" y="33528"/>
                  </a:cubicBezTo>
                  <a:cubicBezTo>
                    <a:pt x="29354" y="34829"/>
                    <a:pt x="29554" y="36730"/>
                    <a:pt x="29254" y="38365"/>
                  </a:cubicBezTo>
                  <a:cubicBezTo>
                    <a:pt x="28987" y="39732"/>
                    <a:pt x="28153" y="41300"/>
                    <a:pt x="26819" y="41767"/>
                  </a:cubicBezTo>
                  <a:cubicBezTo>
                    <a:pt x="25852" y="42101"/>
                    <a:pt x="24818" y="42301"/>
                    <a:pt x="23817" y="42568"/>
                  </a:cubicBezTo>
                  <a:cubicBezTo>
                    <a:pt x="22416" y="42935"/>
                    <a:pt x="20815" y="43001"/>
                    <a:pt x="19381" y="43068"/>
                  </a:cubicBezTo>
                  <a:cubicBezTo>
                    <a:pt x="18647" y="43094"/>
                    <a:pt x="17790" y="43285"/>
                    <a:pt x="17004" y="43285"/>
                  </a:cubicBezTo>
                  <a:cubicBezTo>
                    <a:pt x="16789" y="43285"/>
                    <a:pt x="16579" y="43271"/>
                    <a:pt x="16378" y="43235"/>
                  </a:cubicBezTo>
                  <a:cubicBezTo>
                    <a:pt x="15311" y="43035"/>
                    <a:pt x="14143" y="42968"/>
                    <a:pt x="13043" y="42868"/>
                  </a:cubicBezTo>
                  <a:cubicBezTo>
                    <a:pt x="12342" y="42835"/>
                    <a:pt x="11108" y="42968"/>
                    <a:pt x="11141" y="41801"/>
                  </a:cubicBezTo>
                  <a:cubicBezTo>
                    <a:pt x="11175" y="41200"/>
                    <a:pt x="10808" y="40466"/>
                    <a:pt x="11008" y="39899"/>
                  </a:cubicBezTo>
                  <a:cubicBezTo>
                    <a:pt x="11108" y="39632"/>
                    <a:pt x="10975" y="39432"/>
                    <a:pt x="10774" y="39332"/>
                  </a:cubicBezTo>
                  <a:cubicBezTo>
                    <a:pt x="10674" y="36230"/>
                    <a:pt x="10708" y="33128"/>
                    <a:pt x="10608" y="29992"/>
                  </a:cubicBezTo>
                  <a:cubicBezTo>
                    <a:pt x="10474" y="27123"/>
                    <a:pt x="10241" y="24255"/>
                    <a:pt x="9974" y="21353"/>
                  </a:cubicBezTo>
                  <a:cubicBezTo>
                    <a:pt x="9974" y="21353"/>
                    <a:pt x="9974" y="21319"/>
                    <a:pt x="9974" y="21253"/>
                  </a:cubicBezTo>
                  <a:cubicBezTo>
                    <a:pt x="9859" y="18758"/>
                    <a:pt x="12775" y="18432"/>
                    <a:pt x="14910" y="18432"/>
                  </a:cubicBezTo>
                  <a:close/>
                  <a:moveTo>
                    <a:pt x="9640" y="35996"/>
                  </a:moveTo>
                  <a:cubicBezTo>
                    <a:pt x="9640" y="37163"/>
                    <a:pt x="9674" y="38296"/>
                    <a:pt x="9707" y="39463"/>
                  </a:cubicBezTo>
                  <a:lnTo>
                    <a:pt x="9707" y="39463"/>
                  </a:lnTo>
                  <a:cubicBezTo>
                    <a:pt x="9705" y="39432"/>
                    <a:pt x="9674" y="39432"/>
                    <a:pt x="9674" y="39432"/>
                  </a:cubicBezTo>
                  <a:cubicBezTo>
                    <a:pt x="8873" y="39432"/>
                    <a:pt x="8039" y="39866"/>
                    <a:pt x="7305" y="40199"/>
                  </a:cubicBezTo>
                  <a:cubicBezTo>
                    <a:pt x="6405" y="40600"/>
                    <a:pt x="5404" y="40967"/>
                    <a:pt x="4603" y="41567"/>
                  </a:cubicBezTo>
                  <a:cubicBezTo>
                    <a:pt x="3769" y="42234"/>
                    <a:pt x="3002" y="42968"/>
                    <a:pt x="2335" y="43769"/>
                  </a:cubicBezTo>
                  <a:cubicBezTo>
                    <a:pt x="2235" y="43935"/>
                    <a:pt x="2135" y="44102"/>
                    <a:pt x="2035" y="44269"/>
                  </a:cubicBezTo>
                  <a:cubicBezTo>
                    <a:pt x="2001" y="43202"/>
                    <a:pt x="1968" y="42134"/>
                    <a:pt x="1935" y="41067"/>
                  </a:cubicBezTo>
                  <a:cubicBezTo>
                    <a:pt x="2202" y="40666"/>
                    <a:pt x="2569" y="40300"/>
                    <a:pt x="2869" y="39933"/>
                  </a:cubicBezTo>
                  <a:cubicBezTo>
                    <a:pt x="3503" y="39199"/>
                    <a:pt x="4236" y="38532"/>
                    <a:pt x="5070" y="37965"/>
                  </a:cubicBezTo>
                  <a:cubicBezTo>
                    <a:pt x="5838" y="37431"/>
                    <a:pt x="6705" y="37031"/>
                    <a:pt x="7539" y="36697"/>
                  </a:cubicBezTo>
                  <a:cubicBezTo>
                    <a:pt x="8239" y="36397"/>
                    <a:pt x="8973" y="36297"/>
                    <a:pt x="9640" y="35996"/>
                  </a:cubicBezTo>
                  <a:close/>
                  <a:moveTo>
                    <a:pt x="9707" y="39632"/>
                  </a:moveTo>
                  <a:cubicBezTo>
                    <a:pt x="9707" y="40300"/>
                    <a:pt x="9740" y="41000"/>
                    <a:pt x="9807" y="41701"/>
                  </a:cubicBezTo>
                  <a:cubicBezTo>
                    <a:pt x="9807" y="41801"/>
                    <a:pt x="9807" y="41867"/>
                    <a:pt x="9840" y="41934"/>
                  </a:cubicBezTo>
                  <a:cubicBezTo>
                    <a:pt x="9874" y="41967"/>
                    <a:pt x="9874" y="41967"/>
                    <a:pt x="9874" y="42001"/>
                  </a:cubicBezTo>
                  <a:cubicBezTo>
                    <a:pt x="9173" y="42001"/>
                    <a:pt x="8373" y="42501"/>
                    <a:pt x="7806" y="42801"/>
                  </a:cubicBezTo>
                  <a:cubicBezTo>
                    <a:pt x="6805" y="43302"/>
                    <a:pt x="6004" y="44036"/>
                    <a:pt x="5104" y="44669"/>
                  </a:cubicBezTo>
                  <a:cubicBezTo>
                    <a:pt x="3836" y="45537"/>
                    <a:pt x="2735" y="46838"/>
                    <a:pt x="2168" y="48272"/>
                  </a:cubicBezTo>
                  <a:cubicBezTo>
                    <a:pt x="2135" y="47371"/>
                    <a:pt x="2102" y="46471"/>
                    <a:pt x="2068" y="45537"/>
                  </a:cubicBezTo>
                  <a:cubicBezTo>
                    <a:pt x="2168" y="45236"/>
                    <a:pt x="2268" y="44903"/>
                    <a:pt x="2402" y="44603"/>
                  </a:cubicBezTo>
                  <a:cubicBezTo>
                    <a:pt x="2835" y="43735"/>
                    <a:pt x="3669" y="43035"/>
                    <a:pt x="4403" y="42368"/>
                  </a:cubicBezTo>
                  <a:cubicBezTo>
                    <a:pt x="5771" y="41133"/>
                    <a:pt x="7906" y="40133"/>
                    <a:pt x="9674" y="39632"/>
                  </a:cubicBezTo>
                  <a:close/>
                  <a:moveTo>
                    <a:pt x="23884" y="43735"/>
                  </a:moveTo>
                  <a:cubicBezTo>
                    <a:pt x="23884" y="43769"/>
                    <a:pt x="23884" y="43769"/>
                    <a:pt x="23850" y="43802"/>
                  </a:cubicBezTo>
                  <a:cubicBezTo>
                    <a:pt x="23450" y="44402"/>
                    <a:pt x="22883" y="44903"/>
                    <a:pt x="22349" y="45403"/>
                  </a:cubicBezTo>
                  <a:cubicBezTo>
                    <a:pt x="21282" y="46404"/>
                    <a:pt x="20181" y="47371"/>
                    <a:pt x="19047" y="48305"/>
                  </a:cubicBezTo>
                  <a:cubicBezTo>
                    <a:pt x="18938" y="48415"/>
                    <a:pt x="17976" y="49242"/>
                    <a:pt x="17541" y="49242"/>
                  </a:cubicBezTo>
                  <a:cubicBezTo>
                    <a:pt x="17446" y="49242"/>
                    <a:pt x="17376" y="49202"/>
                    <a:pt x="17346" y="49106"/>
                  </a:cubicBezTo>
                  <a:cubicBezTo>
                    <a:pt x="17212" y="48706"/>
                    <a:pt x="17346" y="48072"/>
                    <a:pt x="17346" y="47638"/>
                  </a:cubicBezTo>
                  <a:cubicBezTo>
                    <a:pt x="17412" y="46571"/>
                    <a:pt x="17980" y="45570"/>
                    <a:pt x="18046" y="44503"/>
                  </a:cubicBezTo>
                  <a:cubicBezTo>
                    <a:pt x="19447" y="44436"/>
                    <a:pt x="20948" y="44169"/>
                    <a:pt x="22249" y="43969"/>
                  </a:cubicBezTo>
                  <a:cubicBezTo>
                    <a:pt x="22683" y="43902"/>
                    <a:pt x="23250" y="43835"/>
                    <a:pt x="23884" y="43735"/>
                  </a:cubicBezTo>
                  <a:close/>
                  <a:moveTo>
                    <a:pt x="9940" y="42434"/>
                  </a:moveTo>
                  <a:cubicBezTo>
                    <a:pt x="9940" y="42601"/>
                    <a:pt x="9974" y="42768"/>
                    <a:pt x="10007" y="42935"/>
                  </a:cubicBezTo>
                  <a:cubicBezTo>
                    <a:pt x="10074" y="43569"/>
                    <a:pt x="10608" y="43802"/>
                    <a:pt x="11141" y="43902"/>
                  </a:cubicBezTo>
                  <a:cubicBezTo>
                    <a:pt x="12109" y="45236"/>
                    <a:pt x="12275" y="47071"/>
                    <a:pt x="12275" y="48672"/>
                  </a:cubicBezTo>
                  <a:cubicBezTo>
                    <a:pt x="12275" y="50373"/>
                    <a:pt x="11608" y="52275"/>
                    <a:pt x="10641" y="53709"/>
                  </a:cubicBezTo>
                  <a:cubicBezTo>
                    <a:pt x="9765" y="55010"/>
                    <a:pt x="8025" y="55975"/>
                    <a:pt x="6399" y="55975"/>
                  </a:cubicBezTo>
                  <a:cubicBezTo>
                    <a:pt x="6106" y="55975"/>
                    <a:pt x="5817" y="55943"/>
                    <a:pt x="5537" y="55877"/>
                  </a:cubicBezTo>
                  <a:cubicBezTo>
                    <a:pt x="4503" y="55644"/>
                    <a:pt x="4003" y="54610"/>
                    <a:pt x="3436" y="53843"/>
                  </a:cubicBezTo>
                  <a:cubicBezTo>
                    <a:pt x="3036" y="53309"/>
                    <a:pt x="2602" y="52742"/>
                    <a:pt x="2302" y="52141"/>
                  </a:cubicBezTo>
                  <a:cubicBezTo>
                    <a:pt x="2302" y="51975"/>
                    <a:pt x="2302" y="51808"/>
                    <a:pt x="2268" y="51641"/>
                  </a:cubicBezTo>
                  <a:cubicBezTo>
                    <a:pt x="2268" y="50774"/>
                    <a:pt x="2235" y="49940"/>
                    <a:pt x="2202" y="49072"/>
                  </a:cubicBezTo>
                  <a:cubicBezTo>
                    <a:pt x="2735" y="47338"/>
                    <a:pt x="4136" y="45870"/>
                    <a:pt x="5604" y="44836"/>
                  </a:cubicBezTo>
                  <a:cubicBezTo>
                    <a:pt x="7005" y="43869"/>
                    <a:pt x="8273" y="42935"/>
                    <a:pt x="9940" y="42434"/>
                  </a:cubicBezTo>
                  <a:close/>
                  <a:moveTo>
                    <a:pt x="33357" y="38899"/>
                  </a:moveTo>
                  <a:cubicBezTo>
                    <a:pt x="34291" y="40833"/>
                    <a:pt x="35759" y="42401"/>
                    <a:pt x="37860" y="43235"/>
                  </a:cubicBezTo>
                  <a:cubicBezTo>
                    <a:pt x="37894" y="43268"/>
                    <a:pt x="37894" y="43335"/>
                    <a:pt x="37960" y="43368"/>
                  </a:cubicBezTo>
                  <a:cubicBezTo>
                    <a:pt x="37760" y="45170"/>
                    <a:pt x="37360" y="47004"/>
                    <a:pt x="36693" y="48672"/>
                  </a:cubicBezTo>
                  <a:cubicBezTo>
                    <a:pt x="35892" y="50707"/>
                    <a:pt x="35025" y="52675"/>
                    <a:pt x="33491" y="54243"/>
                  </a:cubicBezTo>
                  <a:cubicBezTo>
                    <a:pt x="32190" y="55544"/>
                    <a:pt x="30255" y="56678"/>
                    <a:pt x="28487" y="57212"/>
                  </a:cubicBezTo>
                  <a:cubicBezTo>
                    <a:pt x="27786" y="57418"/>
                    <a:pt x="26961" y="57562"/>
                    <a:pt x="26142" y="57562"/>
                  </a:cubicBezTo>
                  <a:cubicBezTo>
                    <a:pt x="24972" y="57562"/>
                    <a:pt x="23815" y="57268"/>
                    <a:pt x="23050" y="56444"/>
                  </a:cubicBezTo>
                  <a:cubicBezTo>
                    <a:pt x="22383" y="55777"/>
                    <a:pt x="22383" y="54410"/>
                    <a:pt x="22549" y="53542"/>
                  </a:cubicBezTo>
                  <a:cubicBezTo>
                    <a:pt x="22716" y="52708"/>
                    <a:pt x="23450" y="51741"/>
                    <a:pt x="24051" y="51141"/>
                  </a:cubicBezTo>
                  <a:cubicBezTo>
                    <a:pt x="25385" y="49806"/>
                    <a:pt x="26886" y="48672"/>
                    <a:pt x="28220" y="47371"/>
                  </a:cubicBezTo>
                  <a:cubicBezTo>
                    <a:pt x="29421" y="46204"/>
                    <a:pt x="30589" y="44836"/>
                    <a:pt x="31489" y="43402"/>
                  </a:cubicBezTo>
                  <a:cubicBezTo>
                    <a:pt x="31923" y="42768"/>
                    <a:pt x="32156" y="41967"/>
                    <a:pt x="32490" y="41267"/>
                  </a:cubicBezTo>
                  <a:cubicBezTo>
                    <a:pt x="32823" y="40533"/>
                    <a:pt x="33024" y="39666"/>
                    <a:pt x="33357" y="38899"/>
                  </a:cubicBezTo>
                  <a:close/>
                  <a:moveTo>
                    <a:pt x="11642" y="43935"/>
                  </a:moveTo>
                  <a:cubicBezTo>
                    <a:pt x="12843" y="44002"/>
                    <a:pt x="14010" y="44202"/>
                    <a:pt x="15178" y="44369"/>
                  </a:cubicBezTo>
                  <a:cubicBezTo>
                    <a:pt x="15111" y="44503"/>
                    <a:pt x="15178" y="44736"/>
                    <a:pt x="15411" y="44736"/>
                  </a:cubicBezTo>
                  <a:cubicBezTo>
                    <a:pt x="15244" y="44736"/>
                    <a:pt x="15278" y="46971"/>
                    <a:pt x="15278" y="47138"/>
                  </a:cubicBezTo>
                  <a:cubicBezTo>
                    <a:pt x="15278" y="48205"/>
                    <a:pt x="15077" y="49273"/>
                    <a:pt x="14811" y="50307"/>
                  </a:cubicBezTo>
                  <a:cubicBezTo>
                    <a:pt x="14277" y="52308"/>
                    <a:pt x="13576" y="54043"/>
                    <a:pt x="12075" y="55477"/>
                  </a:cubicBezTo>
                  <a:cubicBezTo>
                    <a:pt x="10827" y="56660"/>
                    <a:pt x="8900" y="57713"/>
                    <a:pt x="7121" y="57713"/>
                  </a:cubicBezTo>
                  <a:cubicBezTo>
                    <a:pt x="7093" y="57713"/>
                    <a:pt x="7066" y="57712"/>
                    <a:pt x="7038" y="57712"/>
                  </a:cubicBezTo>
                  <a:cubicBezTo>
                    <a:pt x="6624" y="57712"/>
                    <a:pt x="6246" y="57730"/>
                    <a:pt x="5873" y="57730"/>
                  </a:cubicBezTo>
                  <a:cubicBezTo>
                    <a:pt x="5377" y="57730"/>
                    <a:pt x="4889" y="57698"/>
                    <a:pt x="4336" y="57545"/>
                  </a:cubicBezTo>
                  <a:cubicBezTo>
                    <a:pt x="3803" y="57412"/>
                    <a:pt x="3336" y="57112"/>
                    <a:pt x="2869" y="56811"/>
                  </a:cubicBezTo>
                  <a:cubicBezTo>
                    <a:pt x="2769" y="56745"/>
                    <a:pt x="2602" y="56678"/>
                    <a:pt x="2435" y="56578"/>
                  </a:cubicBezTo>
                  <a:cubicBezTo>
                    <a:pt x="2368" y="55444"/>
                    <a:pt x="2335" y="54310"/>
                    <a:pt x="2335" y="53175"/>
                  </a:cubicBezTo>
                  <a:lnTo>
                    <a:pt x="2335" y="53175"/>
                  </a:lnTo>
                  <a:cubicBezTo>
                    <a:pt x="2435" y="53309"/>
                    <a:pt x="2535" y="53476"/>
                    <a:pt x="2669" y="53642"/>
                  </a:cubicBezTo>
                  <a:cubicBezTo>
                    <a:pt x="3269" y="54510"/>
                    <a:pt x="3803" y="55577"/>
                    <a:pt x="4770" y="56144"/>
                  </a:cubicBezTo>
                  <a:cubicBezTo>
                    <a:pt x="5233" y="56418"/>
                    <a:pt x="5768" y="56534"/>
                    <a:pt x="6327" y="56534"/>
                  </a:cubicBezTo>
                  <a:cubicBezTo>
                    <a:pt x="7741" y="56534"/>
                    <a:pt x="9308" y="55790"/>
                    <a:pt x="10241" y="54977"/>
                  </a:cubicBezTo>
                  <a:cubicBezTo>
                    <a:pt x="10941" y="54343"/>
                    <a:pt x="11408" y="53509"/>
                    <a:pt x="11775" y="52642"/>
                  </a:cubicBezTo>
                  <a:cubicBezTo>
                    <a:pt x="12242" y="51441"/>
                    <a:pt x="12709" y="50373"/>
                    <a:pt x="12742" y="49072"/>
                  </a:cubicBezTo>
                  <a:cubicBezTo>
                    <a:pt x="12742" y="47338"/>
                    <a:pt x="12609" y="45336"/>
                    <a:pt x="11508" y="43935"/>
                  </a:cubicBezTo>
                  <a:close/>
                  <a:moveTo>
                    <a:pt x="55710" y="46727"/>
                  </a:moveTo>
                  <a:cubicBezTo>
                    <a:pt x="56157" y="46727"/>
                    <a:pt x="56465" y="46996"/>
                    <a:pt x="56774" y="47305"/>
                  </a:cubicBezTo>
                  <a:cubicBezTo>
                    <a:pt x="56807" y="47605"/>
                    <a:pt x="56807" y="47872"/>
                    <a:pt x="56807" y="48172"/>
                  </a:cubicBezTo>
                  <a:cubicBezTo>
                    <a:pt x="56807" y="49706"/>
                    <a:pt x="56807" y="51207"/>
                    <a:pt x="56807" y="52742"/>
                  </a:cubicBezTo>
                  <a:cubicBezTo>
                    <a:pt x="56774" y="54376"/>
                    <a:pt x="57007" y="56111"/>
                    <a:pt x="56507" y="57712"/>
                  </a:cubicBezTo>
                  <a:cubicBezTo>
                    <a:pt x="55973" y="59480"/>
                    <a:pt x="53038" y="59880"/>
                    <a:pt x="50636" y="59947"/>
                  </a:cubicBezTo>
                  <a:cubicBezTo>
                    <a:pt x="50770" y="59780"/>
                    <a:pt x="50936" y="59613"/>
                    <a:pt x="51070" y="59447"/>
                  </a:cubicBezTo>
                  <a:cubicBezTo>
                    <a:pt x="51403" y="58946"/>
                    <a:pt x="51537" y="58279"/>
                    <a:pt x="51770" y="57712"/>
                  </a:cubicBezTo>
                  <a:cubicBezTo>
                    <a:pt x="52337" y="56311"/>
                    <a:pt x="52938" y="54843"/>
                    <a:pt x="53338" y="53342"/>
                  </a:cubicBezTo>
                  <a:cubicBezTo>
                    <a:pt x="53705" y="52041"/>
                    <a:pt x="53838" y="50607"/>
                    <a:pt x="53905" y="49239"/>
                  </a:cubicBezTo>
                  <a:cubicBezTo>
                    <a:pt x="53939" y="48172"/>
                    <a:pt x="54172" y="47171"/>
                    <a:pt x="55273" y="46804"/>
                  </a:cubicBezTo>
                  <a:cubicBezTo>
                    <a:pt x="55433" y="46751"/>
                    <a:pt x="55578" y="46727"/>
                    <a:pt x="55710" y="46727"/>
                  </a:cubicBezTo>
                  <a:close/>
                  <a:moveTo>
                    <a:pt x="49635" y="33762"/>
                  </a:moveTo>
                  <a:cubicBezTo>
                    <a:pt x="50303" y="34162"/>
                    <a:pt x="51003" y="34429"/>
                    <a:pt x="51670" y="34829"/>
                  </a:cubicBezTo>
                  <a:cubicBezTo>
                    <a:pt x="52671" y="35463"/>
                    <a:pt x="53572" y="36463"/>
                    <a:pt x="54239" y="37431"/>
                  </a:cubicBezTo>
                  <a:cubicBezTo>
                    <a:pt x="55373" y="39165"/>
                    <a:pt x="56040" y="41200"/>
                    <a:pt x="56741" y="43135"/>
                  </a:cubicBezTo>
                  <a:cubicBezTo>
                    <a:pt x="56741" y="44236"/>
                    <a:pt x="56741" y="45303"/>
                    <a:pt x="56774" y="46404"/>
                  </a:cubicBezTo>
                  <a:cubicBezTo>
                    <a:pt x="56674" y="46304"/>
                    <a:pt x="56540" y="46237"/>
                    <a:pt x="56374" y="46237"/>
                  </a:cubicBezTo>
                  <a:cubicBezTo>
                    <a:pt x="56151" y="46190"/>
                    <a:pt x="55933" y="46164"/>
                    <a:pt x="55718" y="46164"/>
                  </a:cubicBezTo>
                  <a:cubicBezTo>
                    <a:pt x="55319" y="46164"/>
                    <a:pt x="54929" y="46254"/>
                    <a:pt x="54539" y="46471"/>
                  </a:cubicBezTo>
                  <a:cubicBezTo>
                    <a:pt x="53305" y="47171"/>
                    <a:pt x="53371" y="48605"/>
                    <a:pt x="53271" y="49840"/>
                  </a:cubicBezTo>
                  <a:cubicBezTo>
                    <a:pt x="53138" y="51741"/>
                    <a:pt x="52771" y="53509"/>
                    <a:pt x="52104" y="55310"/>
                  </a:cubicBezTo>
                  <a:cubicBezTo>
                    <a:pt x="51804" y="56144"/>
                    <a:pt x="51537" y="57011"/>
                    <a:pt x="51203" y="57879"/>
                  </a:cubicBezTo>
                  <a:cubicBezTo>
                    <a:pt x="51070" y="58246"/>
                    <a:pt x="50970" y="58646"/>
                    <a:pt x="50836" y="59013"/>
                  </a:cubicBezTo>
                  <a:cubicBezTo>
                    <a:pt x="50703" y="59380"/>
                    <a:pt x="50469" y="59680"/>
                    <a:pt x="50203" y="59980"/>
                  </a:cubicBezTo>
                  <a:cubicBezTo>
                    <a:pt x="49335" y="59980"/>
                    <a:pt x="48568" y="59947"/>
                    <a:pt x="48034" y="59947"/>
                  </a:cubicBezTo>
                  <a:cubicBezTo>
                    <a:pt x="47467" y="59947"/>
                    <a:pt x="46900" y="59980"/>
                    <a:pt x="46333" y="59980"/>
                  </a:cubicBezTo>
                  <a:cubicBezTo>
                    <a:pt x="47601" y="58679"/>
                    <a:pt x="48768" y="57278"/>
                    <a:pt x="49535" y="55610"/>
                  </a:cubicBezTo>
                  <a:cubicBezTo>
                    <a:pt x="50569" y="53509"/>
                    <a:pt x="51303" y="51241"/>
                    <a:pt x="51704" y="48939"/>
                  </a:cubicBezTo>
                  <a:cubicBezTo>
                    <a:pt x="52171" y="46371"/>
                    <a:pt x="51604" y="43669"/>
                    <a:pt x="52237" y="41100"/>
                  </a:cubicBezTo>
                  <a:cubicBezTo>
                    <a:pt x="52271" y="40967"/>
                    <a:pt x="52304" y="40833"/>
                    <a:pt x="52371" y="40700"/>
                  </a:cubicBezTo>
                  <a:cubicBezTo>
                    <a:pt x="52454" y="40409"/>
                    <a:pt x="52583" y="40298"/>
                    <a:pt x="52730" y="40298"/>
                  </a:cubicBezTo>
                  <a:cubicBezTo>
                    <a:pt x="53175" y="40298"/>
                    <a:pt x="53788" y="41300"/>
                    <a:pt x="53838" y="41400"/>
                  </a:cubicBezTo>
                  <a:cubicBezTo>
                    <a:pt x="54139" y="41901"/>
                    <a:pt x="54372" y="42434"/>
                    <a:pt x="54606" y="42935"/>
                  </a:cubicBezTo>
                  <a:cubicBezTo>
                    <a:pt x="54839" y="43335"/>
                    <a:pt x="55106" y="43702"/>
                    <a:pt x="55406" y="44069"/>
                  </a:cubicBezTo>
                  <a:cubicBezTo>
                    <a:pt x="55606" y="44336"/>
                    <a:pt x="56340" y="44636"/>
                    <a:pt x="56440" y="44970"/>
                  </a:cubicBezTo>
                  <a:cubicBezTo>
                    <a:pt x="56448" y="44993"/>
                    <a:pt x="56461" y="45002"/>
                    <a:pt x="56477" y="45002"/>
                  </a:cubicBezTo>
                  <a:cubicBezTo>
                    <a:pt x="56530" y="45002"/>
                    <a:pt x="56615" y="44903"/>
                    <a:pt x="56640" y="44903"/>
                  </a:cubicBezTo>
                  <a:cubicBezTo>
                    <a:pt x="56640" y="44503"/>
                    <a:pt x="56640" y="44669"/>
                    <a:pt x="56474" y="44569"/>
                  </a:cubicBezTo>
                  <a:cubicBezTo>
                    <a:pt x="55840" y="44102"/>
                    <a:pt x="55406" y="43368"/>
                    <a:pt x="55039" y="42701"/>
                  </a:cubicBezTo>
                  <a:cubicBezTo>
                    <a:pt x="54539" y="41734"/>
                    <a:pt x="54205" y="40600"/>
                    <a:pt x="53305" y="39966"/>
                  </a:cubicBezTo>
                  <a:cubicBezTo>
                    <a:pt x="53073" y="39798"/>
                    <a:pt x="52870" y="39723"/>
                    <a:pt x="52693" y="39723"/>
                  </a:cubicBezTo>
                  <a:cubicBezTo>
                    <a:pt x="51462" y="39723"/>
                    <a:pt x="51437" y="43286"/>
                    <a:pt x="51437" y="43869"/>
                  </a:cubicBezTo>
                  <a:cubicBezTo>
                    <a:pt x="51437" y="45336"/>
                    <a:pt x="51470" y="46737"/>
                    <a:pt x="51303" y="48205"/>
                  </a:cubicBezTo>
                  <a:cubicBezTo>
                    <a:pt x="51103" y="49740"/>
                    <a:pt x="50670" y="51241"/>
                    <a:pt x="50169" y="52708"/>
                  </a:cubicBezTo>
                  <a:cubicBezTo>
                    <a:pt x="49168" y="55577"/>
                    <a:pt x="47634" y="57845"/>
                    <a:pt x="45533" y="60014"/>
                  </a:cubicBezTo>
                  <a:cubicBezTo>
                    <a:pt x="44498" y="60080"/>
                    <a:pt x="43464" y="60147"/>
                    <a:pt x="42430" y="60214"/>
                  </a:cubicBezTo>
                  <a:cubicBezTo>
                    <a:pt x="42764" y="59847"/>
                    <a:pt x="42997" y="59380"/>
                    <a:pt x="43364" y="59013"/>
                  </a:cubicBezTo>
                  <a:cubicBezTo>
                    <a:pt x="44098" y="58279"/>
                    <a:pt x="44665" y="57478"/>
                    <a:pt x="45166" y="56578"/>
                  </a:cubicBezTo>
                  <a:cubicBezTo>
                    <a:pt x="46266" y="54777"/>
                    <a:pt x="46967" y="52775"/>
                    <a:pt x="47634" y="50807"/>
                  </a:cubicBezTo>
                  <a:cubicBezTo>
                    <a:pt x="48268" y="48839"/>
                    <a:pt x="49102" y="47038"/>
                    <a:pt x="49035" y="44936"/>
                  </a:cubicBezTo>
                  <a:cubicBezTo>
                    <a:pt x="49002" y="43835"/>
                    <a:pt x="49068" y="42801"/>
                    <a:pt x="48968" y="41701"/>
                  </a:cubicBezTo>
                  <a:cubicBezTo>
                    <a:pt x="48902" y="41267"/>
                    <a:pt x="48902" y="40733"/>
                    <a:pt x="48835" y="40199"/>
                  </a:cubicBezTo>
                  <a:cubicBezTo>
                    <a:pt x="49202" y="39332"/>
                    <a:pt x="50136" y="37464"/>
                    <a:pt x="49369" y="36564"/>
                  </a:cubicBezTo>
                  <a:cubicBezTo>
                    <a:pt x="48942" y="36068"/>
                    <a:pt x="48418" y="35930"/>
                    <a:pt x="47856" y="35930"/>
                  </a:cubicBezTo>
                  <a:cubicBezTo>
                    <a:pt x="47156" y="35930"/>
                    <a:pt x="46397" y="36144"/>
                    <a:pt x="45693" y="36144"/>
                  </a:cubicBezTo>
                  <a:cubicBezTo>
                    <a:pt x="45594" y="36144"/>
                    <a:pt x="45496" y="36140"/>
                    <a:pt x="45399" y="36130"/>
                  </a:cubicBezTo>
                  <a:cubicBezTo>
                    <a:pt x="45369" y="36128"/>
                    <a:pt x="45340" y="36127"/>
                    <a:pt x="45310" y="36127"/>
                  </a:cubicBezTo>
                  <a:cubicBezTo>
                    <a:pt x="44874" y="36127"/>
                    <a:pt x="44448" y="36353"/>
                    <a:pt x="44198" y="36697"/>
                  </a:cubicBezTo>
                  <a:cubicBezTo>
                    <a:pt x="43264" y="38031"/>
                    <a:pt x="42630" y="38932"/>
                    <a:pt x="40829" y="38999"/>
                  </a:cubicBezTo>
                  <a:cubicBezTo>
                    <a:pt x="40790" y="39000"/>
                    <a:pt x="40751" y="39001"/>
                    <a:pt x="40712" y="39001"/>
                  </a:cubicBezTo>
                  <a:cubicBezTo>
                    <a:pt x="39825" y="39001"/>
                    <a:pt x="39030" y="38638"/>
                    <a:pt x="38327" y="38031"/>
                  </a:cubicBezTo>
                  <a:cubicBezTo>
                    <a:pt x="38161" y="37798"/>
                    <a:pt x="37994" y="37564"/>
                    <a:pt x="37794" y="37331"/>
                  </a:cubicBezTo>
                  <a:cubicBezTo>
                    <a:pt x="37353" y="36394"/>
                    <a:pt x="37435" y="35935"/>
                    <a:pt x="38060" y="35935"/>
                  </a:cubicBezTo>
                  <a:cubicBezTo>
                    <a:pt x="38191" y="35935"/>
                    <a:pt x="38347" y="35956"/>
                    <a:pt x="38528" y="35996"/>
                  </a:cubicBezTo>
                  <a:cubicBezTo>
                    <a:pt x="39128" y="35996"/>
                    <a:pt x="39562" y="35896"/>
                    <a:pt x="39995" y="35596"/>
                  </a:cubicBezTo>
                  <a:cubicBezTo>
                    <a:pt x="40650" y="35577"/>
                    <a:pt x="41316" y="35558"/>
                    <a:pt x="41974" y="35558"/>
                  </a:cubicBezTo>
                  <a:cubicBezTo>
                    <a:pt x="42455" y="35558"/>
                    <a:pt x="42932" y="35568"/>
                    <a:pt x="43398" y="35596"/>
                  </a:cubicBezTo>
                  <a:cubicBezTo>
                    <a:pt x="43845" y="35626"/>
                    <a:pt x="44373" y="35656"/>
                    <a:pt x="44906" y="35656"/>
                  </a:cubicBezTo>
                  <a:cubicBezTo>
                    <a:pt x="45565" y="35656"/>
                    <a:pt x="46232" y="35610"/>
                    <a:pt x="46767" y="35463"/>
                  </a:cubicBezTo>
                  <a:cubicBezTo>
                    <a:pt x="47334" y="35296"/>
                    <a:pt x="48201" y="35329"/>
                    <a:pt x="48701" y="34996"/>
                  </a:cubicBezTo>
                  <a:cubicBezTo>
                    <a:pt x="49135" y="34662"/>
                    <a:pt x="49435" y="34262"/>
                    <a:pt x="49635" y="33762"/>
                  </a:cubicBezTo>
                  <a:close/>
                  <a:moveTo>
                    <a:pt x="15645" y="56911"/>
                  </a:moveTo>
                  <a:cubicBezTo>
                    <a:pt x="17079" y="56911"/>
                    <a:pt x="17646" y="58980"/>
                    <a:pt x="17779" y="60280"/>
                  </a:cubicBezTo>
                  <a:cubicBezTo>
                    <a:pt x="16512" y="60214"/>
                    <a:pt x="15244" y="60214"/>
                    <a:pt x="14010" y="60147"/>
                  </a:cubicBezTo>
                  <a:cubicBezTo>
                    <a:pt x="12909" y="60080"/>
                    <a:pt x="11808" y="60014"/>
                    <a:pt x="10741" y="59914"/>
                  </a:cubicBezTo>
                  <a:cubicBezTo>
                    <a:pt x="11375" y="59647"/>
                    <a:pt x="11975" y="59280"/>
                    <a:pt x="12542" y="58813"/>
                  </a:cubicBezTo>
                  <a:cubicBezTo>
                    <a:pt x="13443" y="58112"/>
                    <a:pt x="14444" y="56911"/>
                    <a:pt x="15645" y="56911"/>
                  </a:cubicBezTo>
                  <a:close/>
                  <a:moveTo>
                    <a:pt x="48468" y="40933"/>
                  </a:moveTo>
                  <a:cubicBezTo>
                    <a:pt x="48501" y="41334"/>
                    <a:pt x="48535" y="41701"/>
                    <a:pt x="48568" y="42101"/>
                  </a:cubicBezTo>
                  <a:cubicBezTo>
                    <a:pt x="48635" y="43135"/>
                    <a:pt x="48501" y="44169"/>
                    <a:pt x="48535" y="45236"/>
                  </a:cubicBezTo>
                  <a:cubicBezTo>
                    <a:pt x="48568" y="47238"/>
                    <a:pt x="47601" y="49106"/>
                    <a:pt x="46967" y="50974"/>
                  </a:cubicBezTo>
                  <a:cubicBezTo>
                    <a:pt x="46333" y="52909"/>
                    <a:pt x="45566" y="54810"/>
                    <a:pt x="44532" y="56544"/>
                  </a:cubicBezTo>
                  <a:cubicBezTo>
                    <a:pt x="44298" y="56945"/>
                    <a:pt x="44031" y="57312"/>
                    <a:pt x="43765" y="57679"/>
                  </a:cubicBezTo>
                  <a:cubicBezTo>
                    <a:pt x="43464" y="58112"/>
                    <a:pt x="42997" y="58446"/>
                    <a:pt x="42697" y="58879"/>
                  </a:cubicBezTo>
                  <a:cubicBezTo>
                    <a:pt x="42364" y="59346"/>
                    <a:pt x="42063" y="59780"/>
                    <a:pt x="41630" y="60147"/>
                  </a:cubicBezTo>
                  <a:cubicBezTo>
                    <a:pt x="41630" y="60214"/>
                    <a:pt x="41563" y="60214"/>
                    <a:pt x="41530" y="60247"/>
                  </a:cubicBezTo>
                  <a:cubicBezTo>
                    <a:pt x="40629" y="60314"/>
                    <a:pt x="39728" y="60347"/>
                    <a:pt x="38828" y="60381"/>
                  </a:cubicBezTo>
                  <a:lnTo>
                    <a:pt x="38094" y="60381"/>
                  </a:lnTo>
                  <a:cubicBezTo>
                    <a:pt x="38528" y="59813"/>
                    <a:pt x="38961" y="59246"/>
                    <a:pt x="39395" y="58679"/>
                  </a:cubicBezTo>
                  <a:cubicBezTo>
                    <a:pt x="40562" y="57178"/>
                    <a:pt x="41496" y="55544"/>
                    <a:pt x="42364" y="53843"/>
                  </a:cubicBezTo>
                  <a:cubicBezTo>
                    <a:pt x="43264" y="52175"/>
                    <a:pt x="43798" y="50307"/>
                    <a:pt x="44465" y="48572"/>
                  </a:cubicBezTo>
                  <a:cubicBezTo>
                    <a:pt x="45099" y="46971"/>
                    <a:pt x="44899" y="45236"/>
                    <a:pt x="44765" y="43569"/>
                  </a:cubicBezTo>
                  <a:cubicBezTo>
                    <a:pt x="46300" y="43135"/>
                    <a:pt x="47667" y="42301"/>
                    <a:pt x="48468" y="40933"/>
                  </a:cubicBezTo>
                  <a:close/>
                  <a:moveTo>
                    <a:pt x="44532" y="43635"/>
                  </a:moveTo>
                  <a:cubicBezTo>
                    <a:pt x="44532" y="45003"/>
                    <a:pt x="44632" y="46437"/>
                    <a:pt x="44232" y="47738"/>
                  </a:cubicBezTo>
                  <a:cubicBezTo>
                    <a:pt x="43765" y="49373"/>
                    <a:pt x="42997" y="51007"/>
                    <a:pt x="42364" y="52608"/>
                  </a:cubicBezTo>
                  <a:cubicBezTo>
                    <a:pt x="41763" y="54143"/>
                    <a:pt x="40796" y="55544"/>
                    <a:pt x="40029" y="56978"/>
                  </a:cubicBezTo>
                  <a:cubicBezTo>
                    <a:pt x="39628" y="57679"/>
                    <a:pt x="38995" y="58279"/>
                    <a:pt x="38528" y="58913"/>
                  </a:cubicBezTo>
                  <a:cubicBezTo>
                    <a:pt x="38361" y="59146"/>
                    <a:pt x="37860" y="60014"/>
                    <a:pt x="37427" y="60414"/>
                  </a:cubicBezTo>
                  <a:cubicBezTo>
                    <a:pt x="35459" y="60447"/>
                    <a:pt x="33457" y="60547"/>
                    <a:pt x="31456" y="60647"/>
                  </a:cubicBezTo>
                  <a:cubicBezTo>
                    <a:pt x="32290" y="60314"/>
                    <a:pt x="33124" y="59914"/>
                    <a:pt x="33824" y="59413"/>
                  </a:cubicBezTo>
                  <a:cubicBezTo>
                    <a:pt x="34858" y="58646"/>
                    <a:pt x="35759" y="57645"/>
                    <a:pt x="36593" y="56678"/>
                  </a:cubicBezTo>
                  <a:cubicBezTo>
                    <a:pt x="38194" y="54910"/>
                    <a:pt x="39428" y="52975"/>
                    <a:pt x="40262" y="50740"/>
                  </a:cubicBezTo>
                  <a:cubicBezTo>
                    <a:pt x="40729" y="49473"/>
                    <a:pt x="41029" y="48138"/>
                    <a:pt x="41263" y="46804"/>
                  </a:cubicBezTo>
                  <a:lnTo>
                    <a:pt x="41530" y="45470"/>
                  </a:lnTo>
                  <a:cubicBezTo>
                    <a:pt x="41630" y="44903"/>
                    <a:pt x="41463" y="44503"/>
                    <a:pt x="41463" y="43969"/>
                  </a:cubicBezTo>
                  <a:cubicBezTo>
                    <a:pt x="41463" y="43938"/>
                    <a:pt x="41435" y="43936"/>
                    <a:pt x="41430" y="43935"/>
                  </a:cubicBezTo>
                  <a:lnTo>
                    <a:pt x="41430" y="43935"/>
                  </a:lnTo>
                  <a:cubicBezTo>
                    <a:pt x="41559" y="43940"/>
                    <a:pt x="41689" y="43942"/>
                    <a:pt x="41819" y="43942"/>
                  </a:cubicBezTo>
                  <a:cubicBezTo>
                    <a:pt x="42729" y="43942"/>
                    <a:pt x="43656" y="43840"/>
                    <a:pt x="44532" y="43635"/>
                  </a:cubicBezTo>
                  <a:close/>
                  <a:moveTo>
                    <a:pt x="27353" y="42968"/>
                  </a:moveTo>
                  <a:lnTo>
                    <a:pt x="27353" y="42968"/>
                  </a:lnTo>
                  <a:cubicBezTo>
                    <a:pt x="25285" y="46004"/>
                    <a:pt x="21215" y="47705"/>
                    <a:pt x="19848" y="51274"/>
                  </a:cubicBezTo>
                  <a:cubicBezTo>
                    <a:pt x="19047" y="53376"/>
                    <a:pt x="18914" y="55344"/>
                    <a:pt x="19981" y="57412"/>
                  </a:cubicBezTo>
                  <a:cubicBezTo>
                    <a:pt x="20848" y="59113"/>
                    <a:pt x="22249" y="60014"/>
                    <a:pt x="23884" y="60747"/>
                  </a:cubicBezTo>
                  <a:cubicBezTo>
                    <a:pt x="22483" y="60681"/>
                    <a:pt x="21082" y="60581"/>
                    <a:pt x="19714" y="60414"/>
                  </a:cubicBezTo>
                  <a:cubicBezTo>
                    <a:pt x="19247" y="60347"/>
                    <a:pt x="18780" y="60314"/>
                    <a:pt x="18313" y="60314"/>
                  </a:cubicBezTo>
                  <a:cubicBezTo>
                    <a:pt x="18137" y="58731"/>
                    <a:pt x="17344" y="56403"/>
                    <a:pt x="15616" y="56403"/>
                  </a:cubicBezTo>
                  <a:cubicBezTo>
                    <a:pt x="15377" y="56403"/>
                    <a:pt x="15120" y="56447"/>
                    <a:pt x="14844" y="56544"/>
                  </a:cubicBezTo>
                  <a:cubicBezTo>
                    <a:pt x="13743" y="56945"/>
                    <a:pt x="12876" y="57979"/>
                    <a:pt x="12009" y="58713"/>
                  </a:cubicBezTo>
                  <a:cubicBezTo>
                    <a:pt x="11375" y="59213"/>
                    <a:pt x="10641" y="59613"/>
                    <a:pt x="9840" y="59880"/>
                  </a:cubicBezTo>
                  <a:cubicBezTo>
                    <a:pt x="9340" y="59813"/>
                    <a:pt x="8873" y="59780"/>
                    <a:pt x="8373" y="59747"/>
                  </a:cubicBezTo>
                  <a:cubicBezTo>
                    <a:pt x="6538" y="59613"/>
                    <a:pt x="2802" y="60180"/>
                    <a:pt x="2535" y="57579"/>
                  </a:cubicBezTo>
                  <a:cubicBezTo>
                    <a:pt x="2502" y="57378"/>
                    <a:pt x="2502" y="57178"/>
                    <a:pt x="2468" y="56945"/>
                  </a:cubicBezTo>
                  <a:lnTo>
                    <a:pt x="2468" y="56945"/>
                  </a:lnTo>
                  <a:cubicBezTo>
                    <a:pt x="2669" y="57078"/>
                    <a:pt x="2869" y="57212"/>
                    <a:pt x="3002" y="57312"/>
                  </a:cubicBezTo>
                  <a:cubicBezTo>
                    <a:pt x="3803" y="57945"/>
                    <a:pt x="4803" y="58112"/>
                    <a:pt x="5771" y="58279"/>
                  </a:cubicBezTo>
                  <a:cubicBezTo>
                    <a:pt x="5995" y="58307"/>
                    <a:pt x="6225" y="58320"/>
                    <a:pt x="6459" y="58320"/>
                  </a:cubicBezTo>
                  <a:cubicBezTo>
                    <a:pt x="8211" y="58320"/>
                    <a:pt x="10188" y="57582"/>
                    <a:pt x="11542" y="56611"/>
                  </a:cubicBezTo>
                  <a:cubicBezTo>
                    <a:pt x="13343" y="55310"/>
                    <a:pt x="14310" y="53609"/>
                    <a:pt x="15011" y="51508"/>
                  </a:cubicBezTo>
                  <a:cubicBezTo>
                    <a:pt x="15378" y="50340"/>
                    <a:pt x="15678" y="49139"/>
                    <a:pt x="15778" y="47872"/>
                  </a:cubicBezTo>
                  <a:cubicBezTo>
                    <a:pt x="15878" y="46838"/>
                    <a:pt x="15978" y="45503"/>
                    <a:pt x="15778" y="44436"/>
                  </a:cubicBezTo>
                  <a:lnTo>
                    <a:pt x="15778" y="44436"/>
                  </a:lnTo>
                  <a:cubicBezTo>
                    <a:pt x="16112" y="44469"/>
                    <a:pt x="16445" y="44503"/>
                    <a:pt x="16745" y="44503"/>
                  </a:cubicBezTo>
                  <a:cubicBezTo>
                    <a:pt x="16912" y="44519"/>
                    <a:pt x="17079" y="44528"/>
                    <a:pt x="17246" y="44528"/>
                  </a:cubicBezTo>
                  <a:cubicBezTo>
                    <a:pt x="17412" y="44528"/>
                    <a:pt x="17579" y="44519"/>
                    <a:pt x="17746" y="44503"/>
                  </a:cubicBezTo>
                  <a:lnTo>
                    <a:pt x="17746" y="44503"/>
                  </a:lnTo>
                  <a:cubicBezTo>
                    <a:pt x="17346" y="45887"/>
                    <a:pt x="16123" y="49656"/>
                    <a:pt x="17559" y="49656"/>
                  </a:cubicBezTo>
                  <a:cubicBezTo>
                    <a:pt x="17680" y="49656"/>
                    <a:pt x="17819" y="49630"/>
                    <a:pt x="17980" y="49573"/>
                  </a:cubicBezTo>
                  <a:cubicBezTo>
                    <a:pt x="18513" y="49406"/>
                    <a:pt x="18947" y="48972"/>
                    <a:pt x="19381" y="48639"/>
                  </a:cubicBezTo>
                  <a:cubicBezTo>
                    <a:pt x="20148" y="48038"/>
                    <a:pt x="20848" y="47371"/>
                    <a:pt x="21582" y="46737"/>
                  </a:cubicBezTo>
                  <a:cubicBezTo>
                    <a:pt x="22183" y="46204"/>
                    <a:pt x="22783" y="45670"/>
                    <a:pt x="23383" y="45103"/>
                  </a:cubicBezTo>
                  <a:cubicBezTo>
                    <a:pt x="23817" y="44669"/>
                    <a:pt x="24151" y="44136"/>
                    <a:pt x="24518" y="43669"/>
                  </a:cubicBezTo>
                  <a:cubicBezTo>
                    <a:pt x="25452" y="43502"/>
                    <a:pt x="26486" y="43302"/>
                    <a:pt x="27353" y="42968"/>
                  </a:cubicBezTo>
                  <a:close/>
                  <a:moveTo>
                    <a:pt x="32557" y="36864"/>
                  </a:moveTo>
                  <a:cubicBezTo>
                    <a:pt x="32757" y="37464"/>
                    <a:pt x="32957" y="38065"/>
                    <a:pt x="33224" y="38632"/>
                  </a:cubicBezTo>
                  <a:cubicBezTo>
                    <a:pt x="32790" y="39165"/>
                    <a:pt x="32290" y="40767"/>
                    <a:pt x="32123" y="41100"/>
                  </a:cubicBezTo>
                  <a:cubicBezTo>
                    <a:pt x="31623" y="42101"/>
                    <a:pt x="31256" y="43102"/>
                    <a:pt x="30555" y="43969"/>
                  </a:cubicBezTo>
                  <a:cubicBezTo>
                    <a:pt x="29054" y="45870"/>
                    <a:pt x="27386" y="47438"/>
                    <a:pt x="25552" y="49006"/>
                  </a:cubicBezTo>
                  <a:cubicBezTo>
                    <a:pt x="24151" y="50173"/>
                    <a:pt x="22616" y="51608"/>
                    <a:pt x="22049" y="53376"/>
                  </a:cubicBezTo>
                  <a:cubicBezTo>
                    <a:pt x="21615" y="54810"/>
                    <a:pt x="22149" y="56544"/>
                    <a:pt x="23350" y="57378"/>
                  </a:cubicBezTo>
                  <a:cubicBezTo>
                    <a:pt x="24100" y="57896"/>
                    <a:pt x="25011" y="58060"/>
                    <a:pt x="25937" y="58060"/>
                  </a:cubicBezTo>
                  <a:cubicBezTo>
                    <a:pt x="26742" y="58060"/>
                    <a:pt x="27558" y="57936"/>
                    <a:pt x="28287" y="57812"/>
                  </a:cubicBezTo>
                  <a:cubicBezTo>
                    <a:pt x="30188" y="57478"/>
                    <a:pt x="32156" y="56111"/>
                    <a:pt x="33591" y="54877"/>
                  </a:cubicBezTo>
                  <a:cubicBezTo>
                    <a:pt x="35259" y="53409"/>
                    <a:pt x="36059" y="51474"/>
                    <a:pt x="36926" y="49506"/>
                  </a:cubicBezTo>
                  <a:cubicBezTo>
                    <a:pt x="37794" y="47571"/>
                    <a:pt x="38261" y="45503"/>
                    <a:pt x="38494" y="43435"/>
                  </a:cubicBezTo>
                  <a:cubicBezTo>
                    <a:pt x="38628" y="43502"/>
                    <a:pt x="38761" y="43535"/>
                    <a:pt x="38928" y="43569"/>
                  </a:cubicBezTo>
                  <a:cubicBezTo>
                    <a:pt x="39528" y="43735"/>
                    <a:pt x="40229" y="43835"/>
                    <a:pt x="40929" y="43902"/>
                  </a:cubicBezTo>
                  <a:cubicBezTo>
                    <a:pt x="40929" y="43902"/>
                    <a:pt x="40929" y="43935"/>
                    <a:pt x="40929" y="43935"/>
                  </a:cubicBezTo>
                  <a:cubicBezTo>
                    <a:pt x="40929" y="44202"/>
                    <a:pt x="40963" y="44436"/>
                    <a:pt x="41029" y="44703"/>
                  </a:cubicBezTo>
                  <a:cubicBezTo>
                    <a:pt x="41163" y="45170"/>
                    <a:pt x="40896" y="45870"/>
                    <a:pt x="40829" y="46337"/>
                  </a:cubicBezTo>
                  <a:cubicBezTo>
                    <a:pt x="40596" y="47538"/>
                    <a:pt x="40329" y="48739"/>
                    <a:pt x="39995" y="49906"/>
                  </a:cubicBezTo>
                  <a:cubicBezTo>
                    <a:pt x="39295" y="52141"/>
                    <a:pt x="38161" y="54043"/>
                    <a:pt x="36693" y="55811"/>
                  </a:cubicBezTo>
                  <a:cubicBezTo>
                    <a:pt x="35926" y="56711"/>
                    <a:pt x="35092" y="57579"/>
                    <a:pt x="34224" y="58412"/>
                  </a:cubicBezTo>
                  <a:cubicBezTo>
                    <a:pt x="33391" y="59213"/>
                    <a:pt x="32290" y="59680"/>
                    <a:pt x="31222" y="60147"/>
                  </a:cubicBezTo>
                  <a:cubicBezTo>
                    <a:pt x="30689" y="60381"/>
                    <a:pt x="30155" y="60581"/>
                    <a:pt x="29588" y="60714"/>
                  </a:cubicBezTo>
                  <a:cubicBezTo>
                    <a:pt x="28220" y="60747"/>
                    <a:pt x="26853" y="60781"/>
                    <a:pt x="25485" y="60781"/>
                  </a:cubicBezTo>
                  <a:cubicBezTo>
                    <a:pt x="25185" y="60681"/>
                    <a:pt x="24884" y="60581"/>
                    <a:pt x="24584" y="60481"/>
                  </a:cubicBezTo>
                  <a:cubicBezTo>
                    <a:pt x="23650" y="60080"/>
                    <a:pt x="22883" y="59647"/>
                    <a:pt x="22049" y="59113"/>
                  </a:cubicBezTo>
                  <a:cubicBezTo>
                    <a:pt x="20948" y="58446"/>
                    <a:pt x="20248" y="56945"/>
                    <a:pt x="19881" y="55744"/>
                  </a:cubicBezTo>
                  <a:cubicBezTo>
                    <a:pt x="19214" y="53409"/>
                    <a:pt x="20281" y="50774"/>
                    <a:pt x="21882" y="49106"/>
                  </a:cubicBezTo>
                  <a:cubicBezTo>
                    <a:pt x="23283" y="47605"/>
                    <a:pt x="24851" y="46304"/>
                    <a:pt x="26285" y="44836"/>
                  </a:cubicBezTo>
                  <a:cubicBezTo>
                    <a:pt x="26919" y="44202"/>
                    <a:pt x="27453" y="43502"/>
                    <a:pt x="27887" y="42735"/>
                  </a:cubicBezTo>
                  <a:cubicBezTo>
                    <a:pt x="28620" y="42368"/>
                    <a:pt x="29188" y="41867"/>
                    <a:pt x="29421" y="41167"/>
                  </a:cubicBezTo>
                  <a:cubicBezTo>
                    <a:pt x="29655" y="40533"/>
                    <a:pt x="29855" y="39899"/>
                    <a:pt x="30021" y="39299"/>
                  </a:cubicBezTo>
                  <a:cubicBezTo>
                    <a:pt x="30255" y="38965"/>
                    <a:pt x="30522" y="38632"/>
                    <a:pt x="30789" y="38331"/>
                  </a:cubicBezTo>
                  <a:cubicBezTo>
                    <a:pt x="31222" y="37864"/>
                    <a:pt x="31689" y="37397"/>
                    <a:pt x="32223" y="37097"/>
                  </a:cubicBezTo>
                  <a:cubicBezTo>
                    <a:pt x="32356" y="37031"/>
                    <a:pt x="32457" y="36964"/>
                    <a:pt x="32557" y="36864"/>
                  </a:cubicBezTo>
                  <a:close/>
                  <a:moveTo>
                    <a:pt x="20855" y="1"/>
                  </a:moveTo>
                  <a:cubicBezTo>
                    <a:pt x="20273" y="1"/>
                    <a:pt x="19692" y="46"/>
                    <a:pt x="19114" y="171"/>
                  </a:cubicBezTo>
                  <a:cubicBezTo>
                    <a:pt x="18647" y="304"/>
                    <a:pt x="18146" y="371"/>
                    <a:pt x="17646" y="404"/>
                  </a:cubicBezTo>
                  <a:cubicBezTo>
                    <a:pt x="16964" y="331"/>
                    <a:pt x="16271" y="308"/>
                    <a:pt x="15580" y="308"/>
                  </a:cubicBezTo>
                  <a:cubicBezTo>
                    <a:pt x="15021" y="308"/>
                    <a:pt x="14462" y="323"/>
                    <a:pt x="13910" y="338"/>
                  </a:cubicBezTo>
                  <a:cubicBezTo>
                    <a:pt x="12943" y="271"/>
                    <a:pt x="11975" y="204"/>
                    <a:pt x="11041" y="204"/>
                  </a:cubicBezTo>
                  <a:cubicBezTo>
                    <a:pt x="10474" y="204"/>
                    <a:pt x="9907" y="238"/>
                    <a:pt x="9340" y="271"/>
                  </a:cubicBezTo>
                  <a:cubicBezTo>
                    <a:pt x="8239" y="271"/>
                    <a:pt x="7138" y="304"/>
                    <a:pt x="6038" y="471"/>
                  </a:cubicBezTo>
                  <a:cubicBezTo>
                    <a:pt x="4503" y="705"/>
                    <a:pt x="1868" y="204"/>
                    <a:pt x="867" y="1772"/>
                  </a:cubicBezTo>
                  <a:cubicBezTo>
                    <a:pt x="400" y="2472"/>
                    <a:pt x="500" y="3406"/>
                    <a:pt x="534" y="4207"/>
                  </a:cubicBezTo>
                  <a:cubicBezTo>
                    <a:pt x="600" y="5875"/>
                    <a:pt x="534" y="7576"/>
                    <a:pt x="534" y="9244"/>
                  </a:cubicBezTo>
                  <a:cubicBezTo>
                    <a:pt x="534" y="21619"/>
                    <a:pt x="0" y="34162"/>
                    <a:pt x="767" y="46537"/>
                  </a:cubicBezTo>
                  <a:cubicBezTo>
                    <a:pt x="934" y="49439"/>
                    <a:pt x="1101" y="52275"/>
                    <a:pt x="1134" y="55143"/>
                  </a:cubicBezTo>
                  <a:cubicBezTo>
                    <a:pt x="1134" y="56911"/>
                    <a:pt x="1034" y="59380"/>
                    <a:pt x="2802" y="60280"/>
                  </a:cubicBezTo>
                  <a:cubicBezTo>
                    <a:pt x="4837" y="61315"/>
                    <a:pt x="7605" y="60814"/>
                    <a:pt x="9774" y="61114"/>
                  </a:cubicBezTo>
                  <a:cubicBezTo>
                    <a:pt x="12742" y="61548"/>
                    <a:pt x="15878" y="61581"/>
                    <a:pt x="18880" y="61581"/>
                  </a:cubicBezTo>
                  <a:cubicBezTo>
                    <a:pt x="21382" y="61581"/>
                    <a:pt x="23837" y="61813"/>
                    <a:pt x="26343" y="61813"/>
                  </a:cubicBezTo>
                  <a:cubicBezTo>
                    <a:pt x="26844" y="61813"/>
                    <a:pt x="27347" y="61804"/>
                    <a:pt x="27853" y="61782"/>
                  </a:cubicBezTo>
                  <a:cubicBezTo>
                    <a:pt x="28914" y="61740"/>
                    <a:pt x="29972" y="61731"/>
                    <a:pt x="31028" y="61731"/>
                  </a:cubicBezTo>
                  <a:cubicBezTo>
                    <a:pt x="31862" y="61731"/>
                    <a:pt x="32694" y="61737"/>
                    <a:pt x="33527" y="61737"/>
                  </a:cubicBezTo>
                  <a:cubicBezTo>
                    <a:pt x="35024" y="61737"/>
                    <a:pt x="36522" y="61718"/>
                    <a:pt x="38027" y="61615"/>
                  </a:cubicBezTo>
                  <a:cubicBezTo>
                    <a:pt x="43564" y="61248"/>
                    <a:pt x="49068" y="61415"/>
                    <a:pt x="54539" y="60547"/>
                  </a:cubicBezTo>
                  <a:cubicBezTo>
                    <a:pt x="58942" y="59813"/>
                    <a:pt x="58008" y="54576"/>
                    <a:pt x="58008" y="51274"/>
                  </a:cubicBezTo>
                  <a:cubicBezTo>
                    <a:pt x="58008" y="48472"/>
                    <a:pt x="57975" y="45637"/>
                    <a:pt x="57975" y="42835"/>
                  </a:cubicBezTo>
                  <a:cubicBezTo>
                    <a:pt x="58008" y="39999"/>
                    <a:pt x="58275" y="37164"/>
                    <a:pt x="58242" y="34329"/>
                  </a:cubicBezTo>
                  <a:cubicBezTo>
                    <a:pt x="58142" y="29258"/>
                    <a:pt x="58575" y="24055"/>
                    <a:pt x="58108" y="18984"/>
                  </a:cubicBezTo>
                  <a:cubicBezTo>
                    <a:pt x="57875" y="16216"/>
                    <a:pt x="58041" y="13414"/>
                    <a:pt x="58041" y="10612"/>
                  </a:cubicBezTo>
                  <a:cubicBezTo>
                    <a:pt x="58041" y="8343"/>
                    <a:pt x="58642" y="5842"/>
                    <a:pt x="58375" y="3607"/>
                  </a:cubicBezTo>
                  <a:cubicBezTo>
                    <a:pt x="58099" y="1067"/>
                    <a:pt x="55955" y="467"/>
                    <a:pt x="53573" y="467"/>
                  </a:cubicBezTo>
                  <a:cubicBezTo>
                    <a:pt x="51637" y="467"/>
                    <a:pt x="49544" y="863"/>
                    <a:pt x="48168" y="938"/>
                  </a:cubicBezTo>
                  <a:cubicBezTo>
                    <a:pt x="46354" y="1051"/>
                    <a:pt x="44555" y="1099"/>
                    <a:pt x="42762" y="1099"/>
                  </a:cubicBezTo>
                  <a:cubicBezTo>
                    <a:pt x="39245" y="1099"/>
                    <a:pt x="35746" y="914"/>
                    <a:pt x="32190" y="671"/>
                  </a:cubicBezTo>
                  <a:cubicBezTo>
                    <a:pt x="29958" y="514"/>
                    <a:pt x="27756" y="268"/>
                    <a:pt x="25556" y="268"/>
                  </a:cubicBezTo>
                  <a:cubicBezTo>
                    <a:pt x="25421" y="268"/>
                    <a:pt x="25286" y="269"/>
                    <a:pt x="25151" y="271"/>
                  </a:cubicBezTo>
                  <a:cubicBezTo>
                    <a:pt x="23728" y="271"/>
                    <a:pt x="22288" y="1"/>
                    <a:pt x="20855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5533325" y="3255025"/>
              <a:ext cx="311900" cy="167775"/>
            </a:xfrm>
            <a:custGeom>
              <a:rect b="b" l="l" r="r" t="t"/>
              <a:pathLst>
                <a:path extrusionOk="0" h="6711" w="12476">
                  <a:moveTo>
                    <a:pt x="8544" y="455"/>
                  </a:moveTo>
                  <a:cubicBezTo>
                    <a:pt x="8621" y="455"/>
                    <a:pt x="8697" y="456"/>
                    <a:pt x="8773" y="459"/>
                  </a:cubicBezTo>
                  <a:cubicBezTo>
                    <a:pt x="9807" y="492"/>
                    <a:pt x="10908" y="725"/>
                    <a:pt x="11508" y="1659"/>
                  </a:cubicBezTo>
                  <a:cubicBezTo>
                    <a:pt x="12109" y="2593"/>
                    <a:pt x="11008" y="3527"/>
                    <a:pt x="10241" y="3761"/>
                  </a:cubicBezTo>
                  <a:cubicBezTo>
                    <a:pt x="9774" y="3894"/>
                    <a:pt x="9273" y="3928"/>
                    <a:pt x="8806" y="3994"/>
                  </a:cubicBezTo>
                  <a:cubicBezTo>
                    <a:pt x="7806" y="4128"/>
                    <a:pt x="7005" y="4195"/>
                    <a:pt x="6138" y="4762"/>
                  </a:cubicBezTo>
                  <a:cubicBezTo>
                    <a:pt x="5204" y="5362"/>
                    <a:pt x="3936" y="5862"/>
                    <a:pt x="2869" y="6196"/>
                  </a:cubicBezTo>
                  <a:cubicBezTo>
                    <a:pt x="2638" y="6261"/>
                    <a:pt x="2408" y="6297"/>
                    <a:pt x="2188" y="6297"/>
                  </a:cubicBezTo>
                  <a:cubicBezTo>
                    <a:pt x="1614" y="6297"/>
                    <a:pt x="1118" y="6047"/>
                    <a:pt x="901" y="5395"/>
                  </a:cubicBezTo>
                  <a:cubicBezTo>
                    <a:pt x="600" y="4495"/>
                    <a:pt x="1234" y="3628"/>
                    <a:pt x="1835" y="3027"/>
                  </a:cubicBezTo>
                  <a:cubicBezTo>
                    <a:pt x="2202" y="2660"/>
                    <a:pt x="2702" y="2460"/>
                    <a:pt x="3102" y="2126"/>
                  </a:cubicBezTo>
                  <a:cubicBezTo>
                    <a:pt x="3202" y="2060"/>
                    <a:pt x="3302" y="1993"/>
                    <a:pt x="3402" y="1926"/>
                  </a:cubicBezTo>
                  <a:cubicBezTo>
                    <a:pt x="3436" y="1960"/>
                    <a:pt x="3469" y="1960"/>
                    <a:pt x="3503" y="1960"/>
                  </a:cubicBezTo>
                  <a:cubicBezTo>
                    <a:pt x="3669" y="1926"/>
                    <a:pt x="3803" y="1926"/>
                    <a:pt x="3936" y="1793"/>
                  </a:cubicBezTo>
                  <a:cubicBezTo>
                    <a:pt x="4170" y="1593"/>
                    <a:pt x="4370" y="1426"/>
                    <a:pt x="4603" y="1293"/>
                  </a:cubicBezTo>
                  <a:cubicBezTo>
                    <a:pt x="4703" y="1259"/>
                    <a:pt x="4837" y="1259"/>
                    <a:pt x="4937" y="1226"/>
                  </a:cubicBezTo>
                  <a:cubicBezTo>
                    <a:pt x="5004" y="1226"/>
                    <a:pt x="5037" y="1159"/>
                    <a:pt x="5004" y="1092"/>
                  </a:cubicBezTo>
                  <a:cubicBezTo>
                    <a:pt x="5204" y="1026"/>
                    <a:pt x="5371" y="959"/>
                    <a:pt x="5571" y="892"/>
                  </a:cubicBezTo>
                  <a:cubicBezTo>
                    <a:pt x="6529" y="645"/>
                    <a:pt x="7573" y="455"/>
                    <a:pt x="8544" y="455"/>
                  </a:cubicBezTo>
                  <a:close/>
                  <a:moveTo>
                    <a:pt x="8944" y="1"/>
                  </a:moveTo>
                  <a:cubicBezTo>
                    <a:pt x="8393" y="1"/>
                    <a:pt x="7836" y="66"/>
                    <a:pt x="7305" y="125"/>
                  </a:cubicBezTo>
                  <a:cubicBezTo>
                    <a:pt x="6471" y="225"/>
                    <a:pt x="5637" y="392"/>
                    <a:pt x="4837" y="692"/>
                  </a:cubicBezTo>
                  <a:cubicBezTo>
                    <a:pt x="4503" y="792"/>
                    <a:pt x="4270" y="1026"/>
                    <a:pt x="4036" y="1226"/>
                  </a:cubicBezTo>
                  <a:cubicBezTo>
                    <a:pt x="3236" y="1526"/>
                    <a:pt x="2435" y="2126"/>
                    <a:pt x="1835" y="2593"/>
                  </a:cubicBezTo>
                  <a:cubicBezTo>
                    <a:pt x="934" y="3294"/>
                    <a:pt x="0" y="4562"/>
                    <a:pt x="600" y="5796"/>
                  </a:cubicBezTo>
                  <a:cubicBezTo>
                    <a:pt x="921" y="6479"/>
                    <a:pt x="1501" y="6711"/>
                    <a:pt x="2139" y="6711"/>
                  </a:cubicBezTo>
                  <a:cubicBezTo>
                    <a:pt x="2498" y="6711"/>
                    <a:pt x="2875" y="6638"/>
                    <a:pt x="3236" y="6530"/>
                  </a:cubicBezTo>
                  <a:cubicBezTo>
                    <a:pt x="4937" y="6029"/>
                    <a:pt x="6438" y="4728"/>
                    <a:pt x="8173" y="4528"/>
                  </a:cubicBezTo>
                  <a:cubicBezTo>
                    <a:pt x="9507" y="4395"/>
                    <a:pt x="11041" y="4428"/>
                    <a:pt x="11808" y="3194"/>
                  </a:cubicBezTo>
                  <a:cubicBezTo>
                    <a:pt x="12476" y="2093"/>
                    <a:pt x="11975" y="1092"/>
                    <a:pt x="10941" y="459"/>
                  </a:cubicBezTo>
                  <a:cubicBezTo>
                    <a:pt x="10327" y="105"/>
                    <a:pt x="9640" y="1"/>
                    <a:pt x="8944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5446575" y="3196550"/>
              <a:ext cx="512900" cy="282525"/>
            </a:xfrm>
            <a:custGeom>
              <a:rect b="b" l="l" r="r" t="t"/>
              <a:pathLst>
                <a:path extrusionOk="0" h="11301" w="20516">
                  <a:moveTo>
                    <a:pt x="12265" y="547"/>
                  </a:moveTo>
                  <a:cubicBezTo>
                    <a:pt x="12701" y="547"/>
                    <a:pt x="13139" y="569"/>
                    <a:pt x="13577" y="596"/>
                  </a:cubicBezTo>
                  <a:cubicBezTo>
                    <a:pt x="15445" y="729"/>
                    <a:pt x="17814" y="1930"/>
                    <a:pt x="18814" y="3565"/>
                  </a:cubicBezTo>
                  <a:cubicBezTo>
                    <a:pt x="20516" y="6367"/>
                    <a:pt x="16980" y="7368"/>
                    <a:pt x="14912" y="7734"/>
                  </a:cubicBezTo>
                  <a:cubicBezTo>
                    <a:pt x="13044" y="8101"/>
                    <a:pt x="11309" y="8402"/>
                    <a:pt x="9574" y="9269"/>
                  </a:cubicBezTo>
                  <a:cubicBezTo>
                    <a:pt x="8474" y="9803"/>
                    <a:pt x="7506" y="10370"/>
                    <a:pt x="6372" y="10737"/>
                  </a:cubicBezTo>
                  <a:cubicBezTo>
                    <a:pt x="6043" y="10846"/>
                    <a:pt x="5692" y="10891"/>
                    <a:pt x="5334" y="10891"/>
                  </a:cubicBezTo>
                  <a:cubicBezTo>
                    <a:pt x="4603" y="10891"/>
                    <a:pt x="3841" y="10705"/>
                    <a:pt x="3170" y="10503"/>
                  </a:cubicBezTo>
                  <a:cubicBezTo>
                    <a:pt x="2002" y="10203"/>
                    <a:pt x="1268" y="9469"/>
                    <a:pt x="1002" y="8268"/>
                  </a:cubicBezTo>
                  <a:cubicBezTo>
                    <a:pt x="735" y="6934"/>
                    <a:pt x="1469" y="5733"/>
                    <a:pt x="2336" y="4832"/>
                  </a:cubicBezTo>
                  <a:cubicBezTo>
                    <a:pt x="3070" y="4065"/>
                    <a:pt x="4070" y="3331"/>
                    <a:pt x="5004" y="2831"/>
                  </a:cubicBezTo>
                  <a:cubicBezTo>
                    <a:pt x="5205" y="2698"/>
                    <a:pt x="5438" y="2564"/>
                    <a:pt x="5638" y="2431"/>
                  </a:cubicBezTo>
                  <a:cubicBezTo>
                    <a:pt x="6239" y="2130"/>
                    <a:pt x="6806" y="1864"/>
                    <a:pt x="7406" y="1597"/>
                  </a:cubicBezTo>
                  <a:cubicBezTo>
                    <a:pt x="7540" y="1530"/>
                    <a:pt x="7640" y="1497"/>
                    <a:pt x="7773" y="1463"/>
                  </a:cubicBezTo>
                  <a:cubicBezTo>
                    <a:pt x="7873" y="1430"/>
                    <a:pt x="7940" y="1430"/>
                    <a:pt x="8040" y="1397"/>
                  </a:cubicBezTo>
                  <a:lnTo>
                    <a:pt x="8073" y="1397"/>
                  </a:lnTo>
                  <a:cubicBezTo>
                    <a:pt x="8374" y="1330"/>
                    <a:pt x="8707" y="1263"/>
                    <a:pt x="9007" y="1196"/>
                  </a:cubicBezTo>
                  <a:cubicBezTo>
                    <a:pt x="9474" y="1096"/>
                    <a:pt x="9908" y="863"/>
                    <a:pt x="10408" y="729"/>
                  </a:cubicBezTo>
                  <a:cubicBezTo>
                    <a:pt x="11018" y="592"/>
                    <a:pt x="11639" y="547"/>
                    <a:pt x="12265" y="547"/>
                  </a:cubicBezTo>
                  <a:close/>
                  <a:moveTo>
                    <a:pt x="12632" y="0"/>
                  </a:moveTo>
                  <a:cubicBezTo>
                    <a:pt x="11380" y="0"/>
                    <a:pt x="10124" y="267"/>
                    <a:pt x="8907" y="696"/>
                  </a:cubicBezTo>
                  <a:cubicBezTo>
                    <a:pt x="8340" y="896"/>
                    <a:pt x="7740" y="963"/>
                    <a:pt x="7173" y="1163"/>
                  </a:cubicBezTo>
                  <a:cubicBezTo>
                    <a:pt x="6572" y="1430"/>
                    <a:pt x="6039" y="1797"/>
                    <a:pt x="5438" y="2064"/>
                  </a:cubicBezTo>
                  <a:cubicBezTo>
                    <a:pt x="4437" y="2564"/>
                    <a:pt x="3303" y="3165"/>
                    <a:pt x="2569" y="4032"/>
                  </a:cubicBezTo>
                  <a:cubicBezTo>
                    <a:pt x="2536" y="4065"/>
                    <a:pt x="2536" y="4099"/>
                    <a:pt x="2536" y="4132"/>
                  </a:cubicBezTo>
                  <a:cubicBezTo>
                    <a:pt x="2269" y="4332"/>
                    <a:pt x="2069" y="4566"/>
                    <a:pt x="1836" y="4766"/>
                  </a:cubicBezTo>
                  <a:cubicBezTo>
                    <a:pt x="468" y="6167"/>
                    <a:pt x="1" y="8435"/>
                    <a:pt x="1335" y="10003"/>
                  </a:cubicBezTo>
                  <a:cubicBezTo>
                    <a:pt x="2160" y="10933"/>
                    <a:pt x="3601" y="11300"/>
                    <a:pt x="4970" y="11300"/>
                  </a:cubicBezTo>
                  <a:cubicBezTo>
                    <a:pt x="5761" y="11300"/>
                    <a:pt x="6529" y="11178"/>
                    <a:pt x="7139" y="10970"/>
                  </a:cubicBezTo>
                  <a:cubicBezTo>
                    <a:pt x="8407" y="10536"/>
                    <a:pt x="9541" y="9769"/>
                    <a:pt x="10775" y="9269"/>
                  </a:cubicBezTo>
                  <a:cubicBezTo>
                    <a:pt x="12276" y="8635"/>
                    <a:pt x="13811" y="8468"/>
                    <a:pt x="15412" y="8201"/>
                  </a:cubicBezTo>
                  <a:cubicBezTo>
                    <a:pt x="17213" y="7868"/>
                    <a:pt x="19948" y="7101"/>
                    <a:pt x="19815" y="4799"/>
                  </a:cubicBezTo>
                  <a:cubicBezTo>
                    <a:pt x="19648" y="2631"/>
                    <a:pt x="17613" y="1463"/>
                    <a:pt x="15846" y="663"/>
                  </a:cubicBezTo>
                  <a:cubicBezTo>
                    <a:pt x="14794" y="199"/>
                    <a:pt x="13714" y="0"/>
                    <a:pt x="12632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5118025" y="4214625"/>
              <a:ext cx="167625" cy="202700"/>
            </a:xfrm>
            <a:custGeom>
              <a:rect b="b" l="l" r="r" t="t"/>
              <a:pathLst>
                <a:path extrusionOk="0" h="8108" w="6705">
                  <a:moveTo>
                    <a:pt x="4237" y="600"/>
                  </a:moveTo>
                  <a:cubicBezTo>
                    <a:pt x="4518" y="600"/>
                    <a:pt x="4811" y="731"/>
                    <a:pt x="5137" y="1069"/>
                  </a:cubicBezTo>
                  <a:cubicBezTo>
                    <a:pt x="5704" y="1636"/>
                    <a:pt x="5871" y="2437"/>
                    <a:pt x="5904" y="3171"/>
                  </a:cubicBezTo>
                  <a:cubicBezTo>
                    <a:pt x="5938" y="4438"/>
                    <a:pt x="5404" y="5773"/>
                    <a:pt x="4437" y="6606"/>
                  </a:cubicBezTo>
                  <a:cubicBezTo>
                    <a:pt x="3854" y="7131"/>
                    <a:pt x="3169" y="7605"/>
                    <a:pt x="2382" y="7605"/>
                  </a:cubicBezTo>
                  <a:cubicBezTo>
                    <a:pt x="2269" y="7605"/>
                    <a:pt x="2153" y="7595"/>
                    <a:pt x="2035" y="7574"/>
                  </a:cubicBezTo>
                  <a:cubicBezTo>
                    <a:pt x="901" y="7340"/>
                    <a:pt x="701" y="5806"/>
                    <a:pt x="801" y="4905"/>
                  </a:cubicBezTo>
                  <a:cubicBezTo>
                    <a:pt x="934" y="3538"/>
                    <a:pt x="1668" y="2303"/>
                    <a:pt x="2569" y="1336"/>
                  </a:cubicBezTo>
                  <a:cubicBezTo>
                    <a:pt x="2605" y="1373"/>
                    <a:pt x="2662" y="1399"/>
                    <a:pt x="2717" y="1399"/>
                  </a:cubicBezTo>
                  <a:cubicBezTo>
                    <a:pt x="2762" y="1399"/>
                    <a:pt x="2805" y="1381"/>
                    <a:pt x="2836" y="1336"/>
                  </a:cubicBezTo>
                  <a:cubicBezTo>
                    <a:pt x="3335" y="961"/>
                    <a:pt x="3770" y="600"/>
                    <a:pt x="4237" y="600"/>
                  </a:cubicBezTo>
                  <a:close/>
                  <a:moveTo>
                    <a:pt x="4150" y="0"/>
                  </a:moveTo>
                  <a:cubicBezTo>
                    <a:pt x="3741" y="0"/>
                    <a:pt x="3376" y="229"/>
                    <a:pt x="3069" y="535"/>
                  </a:cubicBezTo>
                  <a:cubicBezTo>
                    <a:pt x="1401" y="1870"/>
                    <a:pt x="0" y="3971"/>
                    <a:pt x="400" y="6173"/>
                  </a:cubicBezTo>
                  <a:cubicBezTo>
                    <a:pt x="601" y="7207"/>
                    <a:pt x="1168" y="7874"/>
                    <a:pt x="2168" y="8074"/>
                  </a:cubicBezTo>
                  <a:cubicBezTo>
                    <a:pt x="2283" y="8097"/>
                    <a:pt x="2397" y="8108"/>
                    <a:pt x="2508" y="8108"/>
                  </a:cubicBezTo>
                  <a:cubicBezTo>
                    <a:pt x="3367" y="8108"/>
                    <a:pt x="4121" y="7475"/>
                    <a:pt x="4770" y="6973"/>
                  </a:cubicBezTo>
                  <a:cubicBezTo>
                    <a:pt x="6205" y="5839"/>
                    <a:pt x="6705" y="3604"/>
                    <a:pt x="6205" y="1936"/>
                  </a:cubicBezTo>
                  <a:cubicBezTo>
                    <a:pt x="5971" y="1103"/>
                    <a:pt x="5337" y="402"/>
                    <a:pt x="4537" y="68"/>
                  </a:cubicBezTo>
                  <a:cubicBezTo>
                    <a:pt x="4404" y="22"/>
                    <a:pt x="4275" y="0"/>
                    <a:pt x="415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5645900" y="4168775"/>
              <a:ext cx="244350" cy="262750"/>
            </a:xfrm>
            <a:custGeom>
              <a:rect b="b" l="l" r="r" t="t"/>
              <a:pathLst>
                <a:path extrusionOk="0" h="10510" w="9774">
                  <a:moveTo>
                    <a:pt x="8640" y="683"/>
                  </a:moveTo>
                  <a:cubicBezTo>
                    <a:pt x="8743" y="683"/>
                    <a:pt x="8834" y="774"/>
                    <a:pt x="8907" y="1035"/>
                  </a:cubicBezTo>
                  <a:cubicBezTo>
                    <a:pt x="9040" y="1536"/>
                    <a:pt x="9040" y="2036"/>
                    <a:pt x="9007" y="2570"/>
                  </a:cubicBezTo>
                  <a:cubicBezTo>
                    <a:pt x="8907" y="3670"/>
                    <a:pt x="8540" y="4805"/>
                    <a:pt x="8139" y="5872"/>
                  </a:cubicBezTo>
                  <a:cubicBezTo>
                    <a:pt x="7272" y="8340"/>
                    <a:pt x="4937" y="9641"/>
                    <a:pt x="2402" y="9908"/>
                  </a:cubicBezTo>
                  <a:cubicBezTo>
                    <a:pt x="2266" y="9921"/>
                    <a:pt x="2127" y="9929"/>
                    <a:pt x="1990" y="9929"/>
                  </a:cubicBezTo>
                  <a:cubicBezTo>
                    <a:pt x="1389" y="9929"/>
                    <a:pt x="840" y="9756"/>
                    <a:pt x="868" y="8941"/>
                  </a:cubicBezTo>
                  <a:cubicBezTo>
                    <a:pt x="868" y="8240"/>
                    <a:pt x="1468" y="7640"/>
                    <a:pt x="1935" y="7173"/>
                  </a:cubicBezTo>
                  <a:cubicBezTo>
                    <a:pt x="2836" y="6272"/>
                    <a:pt x="3803" y="5438"/>
                    <a:pt x="4670" y="4538"/>
                  </a:cubicBezTo>
                  <a:cubicBezTo>
                    <a:pt x="5471" y="3737"/>
                    <a:pt x="6205" y="2903"/>
                    <a:pt x="6939" y="2036"/>
                  </a:cubicBezTo>
                  <a:cubicBezTo>
                    <a:pt x="7205" y="1736"/>
                    <a:pt x="7639" y="1402"/>
                    <a:pt x="7973" y="1002"/>
                  </a:cubicBezTo>
                  <a:cubicBezTo>
                    <a:pt x="8039" y="1002"/>
                    <a:pt x="8139" y="1002"/>
                    <a:pt x="8206" y="968"/>
                  </a:cubicBezTo>
                  <a:cubicBezTo>
                    <a:pt x="8357" y="837"/>
                    <a:pt x="8508" y="683"/>
                    <a:pt x="8640" y="683"/>
                  </a:cubicBezTo>
                  <a:close/>
                  <a:moveTo>
                    <a:pt x="8723" y="1"/>
                  </a:moveTo>
                  <a:cubicBezTo>
                    <a:pt x="8640" y="1"/>
                    <a:pt x="8556" y="26"/>
                    <a:pt x="8473" y="68"/>
                  </a:cubicBezTo>
                  <a:cubicBezTo>
                    <a:pt x="8473" y="68"/>
                    <a:pt x="8406" y="68"/>
                    <a:pt x="8406" y="101"/>
                  </a:cubicBezTo>
                  <a:cubicBezTo>
                    <a:pt x="8406" y="101"/>
                    <a:pt x="8373" y="135"/>
                    <a:pt x="8373" y="135"/>
                  </a:cubicBezTo>
                  <a:cubicBezTo>
                    <a:pt x="8206" y="268"/>
                    <a:pt x="8006" y="468"/>
                    <a:pt x="7873" y="668"/>
                  </a:cubicBezTo>
                  <a:cubicBezTo>
                    <a:pt x="7806" y="702"/>
                    <a:pt x="7806" y="768"/>
                    <a:pt x="7839" y="835"/>
                  </a:cubicBezTo>
                  <a:cubicBezTo>
                    <a:pt x="7439" y="1202"/>
                    <a:pt x="6972" y="1536"/>
                    <a:pt x="6705" y="1836"/>
                  </a:cubicBezTo>
                  <a:cubicBezTo>
                    <a:pt x="6038" y="2536"/>
                    <a:pt x="5337" y="3237"/>
                    <a:pt x="4637" y="3937"/>
                  </a:cubicBezTo>
                  <a:cubicBezTo>
                    <a:pt x="3469" y="5138"/>
                    <a:pt x="2035" y="6172"/>
                    <a:pt x="968" y="7473"/>
                  </a:cubicBezTo>
                  <a:cubicBezTo>
                    <a:pt x="367" y="8207"/>
                    <a:pt x="0" y="9408"/>
                    <a:pt x="767" y="10108"/>
                  </a:cubicBezTo>
                  <a:cubicBezTo>
                    <a:pt x="1092" y="10404"/>
                    <a:pt x="1581" y="10510"/>
                    <a:pt x="2094" y="10510"/>
                  </a:cubicBezTo>
                  <a:cubicBezTo>
                    <a:pt x="2740" y="10510"/>
                    <a:pt x="3424" y="10342"/>
                    <a:pt x="3870" y="10175"/>
                  </a:cubicBezTo>
                  <a:cubicBezTo>
                    <a:pt x="5137" y="9708"/>
                    <a:pt x="6538" y="9274"/>
                    <a:pt x="7472" y="8174"/>
                  </a:cubicBezTo>
                  <a:cubicBezTo>
                    <a:pt x="8473" y="6973"/>
                    <a:pt x="8907" y="5472"/>
                    <a:pt x="9274" y="3971"/>
                  </a:cubicBezTo>
                  <a:cubicBezTo>
                    <a:pt x="9540" y="2903"/>
                    <a:pt x="9774" y="1502"/>
                    <a:pt x="9274" y="468"/>
                  </a:cubicBezTo>
                  <a:cubicBezTo>
                    <a:pt x="9090" y="124"/>
                    <a:pt x="8906" y="1"/>
                    <a:pt x="872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8" name="Google Shape;1198;p28"/>
          <p:cNvGrpSpPr/>
          <p:nvPr/>
        </p:nvGrpSpPr>
        <p:grpSpPr>
          <a:xfrm>
            <a:off x="4051120" y="1331426"/>
            <a:ext cx="1030088" cy="1072652"/>
            <a:chOff x="3337575" y="1433600"/>
            <a:chExt cx="1481075" cy="1542275"/>
          </a:xfrm>
        </p:grpSpPr>
        <p:sp>
          <p:nvSpPr>
            <p:cNvPr id="1199" name="Google Shape;1199;p28"/>
            <p:cNvSpPr/>
            <p:nvPr/>
          </p:nvSpPr>
          <p:spPr>
            <a:xfrm>
              <a:off x="3337575" y="1433600"/>
              <a:ext cx="1481075" cy="1542275"/>
            </a:xfrm>
            <a:custGeom>
              <a:rect b="b" l="l" r="r" t="t"/>
              <a:pathLst>
                <a:path extrusionOk="0" h="61691" w="59243">
                  <a:moveTo>
                    <a:pt x="4549" y="1967"/>
                  </a:moveTo>
                  <a:cubicBezTo>
                    <a:pt x="4830" y="1967"/>
                    <a:pt x="5115" y="1985"/>
                    <a:pt x="5371" y="1998"/>
                  </a:cubicBezTo>
                  <a:cubicBezTo>
                    <a:pt x="4837" y="2365"/>
                    <a:pt x="4237" y="2665"/>
                    <a:pt x="3670" y="2932"/>
                  </a:cubicBezTo>
                  <a:cubicBezTo>
                    <a:pt x="3170" y="3165"/>
                    <a:pt x="2803" y="3532"/>
                    <a:pt x="2336" y="3799"/>
                  </a:cubicBezTo>
                  <a:cubicBezTo>
                    <a:pt x="2236" y="3866"/>
                    <a:pt x="2169" y="3899"/>
                    <a:pt x="2102" y="3933"/>
                  </a:cubicBezTo>
                  <a:cubicBezTo>
                    <a:pt x="2336" y="3232"/>
                    <a:pt x="2736" y="2598"/>
                    <a:pt x="3370" y="2198"/>
                  </a:cubicBezTo>
                  <a:cubicBezTo>
                    <a:pt x="3657" y="2013"/>
                    <a:pt x="4097" y="1967"/>
                    <a:pt x="4549" y="1967"/>
                  </a:cubicBezTo>
                  <a:close/>
                  <a:moveTo>
                    <a:pt x="21616" y="1264"/>
                  </a:moveTo>
                  <a:lnTo>
                    <a:pt x="21616" y="1264"/>
                  </a:lnTo>
                  <a:cubicBezTo>
                    <a:pt x="23217" y="1297"/>
                    <a:pt x="24852" y="1364"/>
                    <a:pt x="26453" y="1531"/>
                  </a:cubicBezTo>
                  <a:cubicBezTo>
                    <a:pt x="26186" y="1831"/>
                    <a:pt x="25819" y="2131"/>
                    <a:pt x="25586" y="2365"/>
                  </a:cubicBezTo>
                  <a:cubicBezTo>
                    <a:pt x="25285" y="2732"/>
                    <a:pt x="24952" y="3099"/>
                    <a:pt x="24652" y="3432"/>
                  </a:cubicBezTo>
                  <a:cubicBezTo>
                    <a:pt x="24385" y="3766"/>
                    <a:pt x="24051" y="3999"/>
                    <a:pt x="23784" y="4300"/>
                  </a:cubicBezTo>
                  <a:cubicBezTo>
                    <a:pt x="23684" y="4166"/>
                    <a:pt x="23618" y="4066"/>
                    <a:pt x="23551" y="3933"/>
                  </a:cubicBezTo>
                  <a:cubicBezTo>
                    <a:pt x="23184" y="3366"/>
                    <a:pt x="22717" y="2798"/>
                    <a:pt x="22350" y="2231"/>
                  </a:cubicBezTo>
                  <a:cubicBezTo>
                    <a:pt x="22116" y="1898"/>
                    <a:pt x="21816" y="1631"/>
                    <a:pt x="21616" y="1264"/>
                  </a:cubicBezTo>
                  <a:close/>
                  <a:moveTo>
                    <a:pt x="56135" y="1539"/>
                  </a:moveTo>
                  <a:cubicBezTo>
                    <a:pt x="57351" y="1539"/>
                    <a:pt x="56803" y="2807"/>
                    <a:pt x="56741" y="3332"/>
                  </a:cubicBezTo>
                  <a:cubicBezTo>
                    <a:pt x="56708" y="3666"/>
                    <a:pt x="56674" y="4033"/>
                    <a:pt x="56641" y="4400"/>
                  </a:cubicBezTo>
                  <a:cubicBezTo>
                    <a:pt x="56107" y="4033"/>
                    <a:pt x="55474" y="3766"/>
                    <a:pt x="54940" y="3432"/>
                  </a:cubicBezTo>
                  <a:cubicBezTo>
                    <a:pt x="54440" y="3132"/>
                    <a:pt x="53906" y="2832"/>
                    <a:pt x="53372" y="2532"/>
                  </a:cubicBezTo>
                  <a:cubicBezTo>
                    <a:pt x="52938" y="2265"/>
                    <a:pt x="52371" y="2198"/>
                    <a:pt x="51938" y="1965"/>
                  </a:cubicBezTo>
                  <a:cubicBezTo>
                    <a:pt x="52705" y="1898"/>
                    <a:pt x="53506" y="1831"/>
                    <a:pt x="54273" y="1764"/>
                  </a:cubicBezTo>
                  <a:cubicBezTo>
                    <a:pt x="54806" y="1731"/>
                    <a:pt x="55307" y="1631"/>
                    <a:pt x="55807" y="1564"/>
                  </a:cubicBezTo>
                  <a:cubicBezTo>
                    <a:pt x="55928" y="1547"/>
                    <a:pt x="56037" y="1539"/>
                    <a:pt x="56135" y="1539"/>
                  </a:cubicBezTo>
                  <a:close/>
                  <a:moveTo>
                    <a:pt x="11275" y="1965"/>
                  </a:moveTo>
                  <a:lnTo>
                    <a:pt x="11275" y="1965"/>
                  </a:lnTo>
                  <a:cubicBezTo>
                    <a:pt x="9374" y="2865"/>
                    <a:pt x="7439" y="3666"/>
                    <a:pt x="5638" y="4733"/>
                  </a:cubicBezTo>
                  <a:cubicBezTo>
                    <a:pt x="4537" y="5334"/>
                    <a:pt x="3436" y="5934"/>
                    <a:pt x="2436" y="6668"/>
                  </a:cubicBezTo>
                  <a:cubicBezTo>
                    <a:pt x="2269" y="6801"/>
                    <a:pt x="2102" y="6935"/>
                    <a:pt x="1935" y="7068"/>
                  </a:cubicBezTo>
                  <a:cubicBezTo>
                    <a:pt x="1935" y="6134"/>
                    <a:pt x="1935" y="5200"/>
                    <a:pt x="2035" y="4266"/>
                  </a:cubicBezTo>
                  <a:cubicBezTo>
                    <a:pt x="2269" y="4166"/>
                    <a:pt x="2536" y="4066"/>
                    <a:pt x="2803" y="3933"/>
                  </a:cubicBezTo>
                  <a:cubicBezTo>
                    <a:pt x="3236" y="3699"/>
                    <a:pt x="3637" y="3399"/>
                    <a:pt x="4137" y="3165"/>
                  </a:cubicBezTo>
                  <a:cubicBezTo>
                    <a:pt x="4804" y="2899"/>
                    <a:pt x="5638" y="2532"/>
                    <a:pt x="6272" y="2031"/>
                  </a:cubicBezTo>
                  <a:cubicBezTo>
                    <a:pt x="6572" y="2042"/>
                    <a:pt x="6876" y="2046"/>
                    <a:pt x="7181" y="2046"/>
                  </a:cubicBezTo>
                  <a:cubicBezTo>
                    <a:pt x="7791" y="2046"/>
                    <a:pt x="8407" y="2031"/>
                    <a:pt x="9007" y="2031"/>
                  </a:cubicBezTo>
                  <a:cubicBezTo>
                    <a:pt x="9774" y="2031"/>
                    <a:pt x="10508" y="1998"/>
                    <a:pt x="11275" y="1965"/>
                  </a:cubicBezTo>
                  <a:close/>
                  <a:moveTo>
                    <a:pt x="21383" y="1264"/>
                  </a:moveTo>
                  <a:cubicBezTo>
                    <a:pt x="21449" y="1498"/>
                    <a:pt x="21549" y="1698"/>
                    <a:pt x="21716" y="1898"/>
                  </a:cubicBezTo>
                  <a:cubicBezTo>
                    <a:pt x="22217" y="2598"/>
                    <a:pt x="22717" y="3366"/>
                    <a:pt x="23184" y="4133"/>
                  </a:cubicBezTo>
                  <a:cubicBezTo>
                    <a:pt x="23584" y="4767"/>
                    <a:pt x="23918" y="5467"/>
                    <a:pt x="24351" y="6101"/>
                  </a:cubicBezTo>
                  <a:cubicBezTo>
                    <a:pt x="24552" y="6468"/>
                    <a:pt x="24718" y="7001"/>
                    <a:pt x="25085" y="7235"/>
                  </a:cubicBezTo>
                  <a:cubicBezTo>
                    <a:pt x="25130" y="7262"/>
                    <a:pt x="25182" y="7274"/>
                    <a:pt x="25234" y="7274"/>
                  </a:cubicBezTo>
                  <a:cubicBezTo>
                    <a:pt x="25376" y="7274"/>
                    <a:pt x="25519" y="7181"/>
                    <a:pt x="25519" y="7035"/>
                  </a:cubicBezTo>
                  <a:cubicBezTo>
                    <a:pt x="25519" y="6968"/>
                    <a:pt x="25519" y="6935"/>
                    <a:pt x="25519" y="6901"/>
                  </a:cubicBezTo>
                  <a:cubicBezTo>
                    <a:pt x="25486" y="6768"/>
                    <a:pt x="25385" y="6668"/>
                    <a:pt x="25252" y="6668"/>
                  </a:cubicBezTo>
                  <a:cubicBezTo>
                    <a:pt x="25019" y="6368"/>
                    <a:pt x="24818" y="5867"/>
                    <a:pt x="24618" y="5600"/>
                  </a:cubicBezTo>
                  <a:cubicBezTo>
                    <a:pt x="24385" y="5267"/>
                    <a:pt x="24151" y="4900"/>
                    <a:pt x="23951" y="4566"/>
                  </a:cubicBezTo>
                  <a:cubicBezTo>
                    <a:pt x="24318" y="4233"/>
                    <a:pt x="24718" y="3933"/>
                    <a:pt x="25052" y="3566"/>
                  </a:cubicBezTo>
                  <a:cubicBezTo>
                    <a:pt x="25452" y="3132"/>
                    <a:pt x="25852" y="2732"/>
                    <a:pt x="26286" y="2365"/>
                  </a:cubicBezTo>
                  <a:cubicBezTo>
                    <a:pt x="26520" y="2165"/>
                    <a:pt x="26887" y="1898"/>
                    <a:pt x="27120" y="1564"/>
                  </a:cubicBezTo>
                  <a:cubicBezTo>
                    <a:pt x="27954" y="1631"/>
                    <a:pt x="28788" y="1664"/>
                    <a:pt x="29622" y="1698"/>
                  </a:cubicBezTo>
                  <a:cubicBezTo>
                    <a:pt x="28788" y="2732"/>
                    <a:pt x="28021" y="3833"/>
                    <a:pt x="27187" y="4867"/>
                  </a:cubicBezTo>
                  <a:cubicBezTo>
                    <a:pt x="26053" y="6301"/>
                    <a:pt x="25085" y="7869"/>
                    <a:pt x="23884" y="9236"/>
                  </a:cubicBezTo>
                  <a:cubicBezTo>
                    <a:pt x="23584" y="9570"/>
                    <a:pt x="23217" y="9904"/>
                    <a:pt x="22917" y="10270"/>
                  </a:cubicBezTo>
                  <a:cubicBezTo>
                    <a:pt x="22784" y="10004"/>
                    <a:pt x="22650" y="9737"/>
                    <a:pt x="22550" y="9470"/>
                  </a:cubicBezTo>
                  <a:cubicBezTo>
                    <a:pt x="22083" y="8469"/>
                    <a:pt x="21716" y="7468"/>
                    <a:pt x="21216" y="6468"/>
                  </a:cubicBezTo>
                  <a:cubicBezTo>
                    <a:pt x="20682" y="5334"/>
                    <a:pt x="20148" y="4199"/>
                    <a:pt x="19615" y="3065"/>
                  </a:cubicBezTo>
                  <a:cubicBezTo>
                    <a:pt x="19348" y="2465"/>
                    <a:pt x="19181" y="1864"/>
                    <a:pt x="18881" y="1331"/>
                  </a:cubicBezTo>
                  <a:cubicBezTo>
                    <a:pt x="19715" y="1297"/>
                    <a:pt x="20549" y="1264"/>
                    <a:pt x="21383" y="1264"/>
                  </a:cubicBezTo>
                  <a:close/>
                  <a:moveTo>
                    <a:pt x="34158" y="1798"/>
                  </a:moveTo>
                  <a:cubicBezTo>
                    <a:pt x="34659" y="1798"/>
                    <a:pt x="35159" y="1798"/>
                    <a:pt x="35659" y="1831"/>
                  </a:cubicBezTo>
                  <a:cubicBezTo>
                    <a:pt x="36227" y="1864"/>
                    <a:pt x="36794" y="1898"/>
                    <a:pt x="37327" y="1898"/>
                  </a:cubicBezTo>
                  <a:cubicBezTo>
                    <a:pt x="34659" y="4700"/>
                    <a:pt x="32891" y="8202"/>
                    <a:pt x="30489" y="11204"/>
                  </a:cubicBezTo>
                  <a:cubicBezTo>
                    <a:pt x="30256" y="11538"/>
                    <a:pt x="29622" y="11905"/>
                    <a:pt x="29722" y="12405"/>
                  </a:cubicBezTo>
                  <a:cubicBezTo>
                    <a:pt x="29855" y="13006"/>
                    <a:pt x="30623" y="13273"/>
                    <a:pt x="31090" y="13539"/>
                  </a:cubicBezTo>
                  <a:cubicBezTo>
                    <a:pt x="31890" y="13973"/>
                    <a:pt x="32657" y="14640"/>
                    <a:pt x="33358" y="15207"/>
                  </a:cubicBezTo>
                  <a:cubicBezTo>
                    <a:pt x="32057" y="15207"/>
                    <a:pt x="30723" y="15241"/>
                    <a:pt x="29388" y="15274"/>
                  </a:cubicBezTo>
                  <a:cubicBezTo>
                    <a:pt x="28988" y="14974"/>
                    <a:pt x="28554" y="14540"/>
                    <a:pt x="28288" y="14273"/>
                  </a:cubicBezTo>
                  <a:cubicBezTo>
                    <a:pt x="27854" y="13840"/>
                    <a:pt x="27420" y="13439"/>
                    <a:pt x="26887" y="13139"/>
                  </a:cubicBezTo>
                  <a:cubicBezTo>
                    <a:pt x="25719" y="12472"/>
                    <a:pt x="28554" y="9236"/>
                    <a:pt x="28955" y="8636"/>
                  </a:cubicBezTo>
                  <a:cubicBezTo>
                    <a:pt x="29889" y="7368"/>
                    <a:pt x="30823" y="6067"/>
                    <a:pt x="31690" y="4767"/>
                  </a:cubicBezTo>
                  <a:cubicBezTo>
                    <a:pt x="32190" y="4033"/>
                    <a:pt x="32757" y="3366"/>
                    <a:pt x="33324" y="2698"/>
                  </a:cubicBezTo>
                  <a:cubicBezTo>
                    <a:pt x="33625" y="2398"/>
                    <a:pt x="33958" y="2165"/>
                    <a:pt x="34158" y="1798"/>
                  </a:cubicBezTo>
                  <a:close/>
                  <a:moveTo>
                    <a:pt x="29922" y="1698"/>
                  </a:moveTo>
                  <a:cubicBezTo>
                    <a:pt x="31123" y="1731"/>
                    <a:pt x="32324" y="1764"/>
                    <a:pt x="33525" y="1764"/>
                  </a:cubicBezTo>
                  <a:cubicBezTo>
                    <a:pt x="33191" y="2231"/>
                    <a:pt x="32591" y="2698"/>
                    <a:pt x="32290" y="3065"/>
                  </a:cubicBezTo>
                  <a:cubicBezTo>
                    <a:pt x="31623" y="3899"/>
                    <a:pt x="31056" y="4767"/>
                    <a:pt x="30422" y="5667"/>
                  </a:cubicBezTo>
                  <a:cubicBezTo>
                    <a:pt x="29255" y="7335"/>
                    <a:pt x="27987" y="8970"/>
                    <a:pt x="26853" y="10671"/>
                  </a:cubicBezTo>
                  <a:cubicBezTo>
                    <a:pt x="26319" y="11505"/>
                    <a:pt x="25419" y="12605"/>
                    <a:pt x="26386" y="13439"/>
                  </a:cubicBezTo>
                  <a:cubicBezTo>
                    <a:pt x="26653" y="13640"/>
                    <a:pt x="26987" y="13773"/>
                    <a:pt x="27253" y="13973"/>
                  </a:cubicBezTo>
                  <a:cubicBezTo>
                    <a:pt x="27687" y="14307"/>
                    <a:pt x="28087" y="14707"/>
                    <a:pt x="28521" y="15041"/>
                  </a:cubicBezTo>
                  <a:cubicBezTo>
                    <a:pt x="28621" y="15107"/>
                    <a:pt x="28721" y="15207"/>
                    <a:pt x="28821" y="15274"/>
                  </a:cubicBezTo>
                  <a:cubicBezTo>
                    <a:pt x="27654" y="15307"/>
                    <a:pt x="26520" y="15374"/>
                    <a:pt x="25352" y="15441"/>
                  </a:cubicBezTo>
                  <a:cubicBezTo>
                    <a:pt x="25319" y="15341"/>
                    <a:pt x="25219" y="15307"/>
                    <a:pt x="25119" y="15307"/>
                  </a:cubicBezTo>
                  <a:cubicBezTo>
                    <a:pt x="24685" y="14240"/>
                    <a:pt x="24485" y="13006"/>
                    <a:pt x="24018" y="11972"/>
                  </a:cubicBezTo>
                  <a:cubicBezTo>
                    <a:pt x="23918" y="11671"/>
                    <a:pt x="23784" y="11405"/>
                    <a:pt x="23651" y="11138"/>
                  </a:cubicBezTo>
                  <a:cubicBezTo>
                    <a:pt x="23451" y="10704"/>
                    <a:pt x="23317" y="10604"/>
                    <a:pt x="23718" y="10270"/>
                  </a:cubicBezTo>
                  <a:cubicBezTo>
                    <a:pt x="24185" y="9870"/>
                    <a:pt x="24585" y="9236"/>
                    <a:pt x="24952" y="8769"/>
                  </a:cubicBezTo>
                  <a:cubicBezTo>
                    <a:pt x="26686" y="6468"/>
                    <a:pt x="28221" y="4033"/>
                    <a:pt x="29922" y="1698"/>
                  </a:cubicBezTo>
                  <a:close/>
                  <a:moveTo>
                    <a:pt x="37694" y="1931"/>
                  </a:moveTo>
                  <a:cubicBezTo>
                    <a:pt x="38728" y="1965"/>
                    <a:pt x="39762" y="2031"/>
                    <a:pt x="40796" y="2098"/>
                  </a:cubicBezTo>
                  <a:cubicBezTo>
                    <a:pt x="40363" y="2765"/>
                    <a:pt x="39629" y="3366"/>
                    <a:pt x="39129" y="3899"/>
                  </a:cubicBezTo>
                  <a:cubicBezTo>
                    <a:pt x="38495" y="4633"/>
                    <a:pt x="37961" y="5434"/>
                    <a:pt x="37361" y="6201"/>
                  </a:cubicBezTo>
                  <a:cubicBezTo>
                    <a:pt x="36727" y="6968"/>
                    <a:pt x="36160" y="7735"/>
                    <a:pt x="35559" y="8503"/>
                  </a:cubicBezTo>
                  <a:cubicBezTo>
                    <a:pt x="35259" y="8903"/>
                    <a:pt x="35026" y="9270"/>
                    <a:pt x="34759" y="9670"/>
                  </a:cubicBezTo>
                  <a:cubicBezTo>
                    <a:pt x="34559" y="9970"/>
                    <a:pt x="34158" y="10237"/>
                    <a:pt x="34058" y="10604"/>
                  </a:cubicBezTo>
                  <a:cubicBezTo>
                    <a:pt x="33892" y="11071"/>
                    <a:pt x="34192" y="11305"/>
                    <a:pt x="34559" y="11505"/>
                  </a:cubicBezTo>
                  <a:cubicBezTo>
                    <a:pt x="35393" y="11905"/>
                    <a:pt x="36160" y="12605"/>
                    <a:pt x="36827" y="13239"/>
                  </a:cubicBezTo>
                  <a:cubicBezTo>
                    <a:pt x="37527" y="13873"/>
                    <a:pt x="38228" y="14574"/>
                    <a:pt x="38995" y="15141"/>
                  </a:cubicBezTo>
                  <a:cubicBezTo>
                    <a:pt x="39162" y="15274"/>
                    <a:pt x="39362" y="15407"/>
                    <a:pt x="39596" y="15541"/>
                  </a:cubicBezTo>
                  <a:cubicBezTo>
                    <a:pt x="37794" y="15407"/>
                    <a:pt x="36026" y="15274"/>
                    <a:pt x="34225" y="15241"/>
                  </a:cubicBezTo>
                  <a:cubicBezTo>
                    <a:pt x="33925" y="15007"/>
                    <a:pt x="33658" y="14707"/>
                    <a:pt x="33458" y="14540"/>
                  </a:cubicBezTo>
                  <a:cubicBezTo>
                    <a:pt x="32891" y="14073"/>
                    <a:pt x="32257" y="13640"/>
                    <a:pt x="31657" y="13206"/>
                  </a:cubicBezTo>
                  <a:cubicBezTo>
                    <a:pt x="31156" y="12839"/>
                    <a:pt x="30089" y="12605"/>
                    <a:pt x="30756" y="11805"/>
                  </a:cubicBezTo>
                  <a:cubicBezTo>
                    <a:pt x="31290" y="11138"/>
                    <a:pt x="31790" y="10471"/>
                    <a:pt x="32257" y="9770"/>
                  </a:cubicBezTo>
                  <a:cubicBezTo>
                    <a:pt x="33992" y="7102"/>
                    <a:pt x="35726" y="4433"/>
                    <a:pt x="37694" y="1931"/>
                  </a:cubicBezTo>
                  <a:close/>
                  <a:moveTo>
                    <a:pt x="44032" y="2231"/>
                  </a:moveTo>
                  <a:cubicBezTo>
                    <a:pt x="44432" y="2231"/>
                    <a:pt x="44833" y="2265"/>
                    <a:pt x="45200" y="2265"/>
                  </a:cubicBezTo>
                  <a:lnTo>
                    <a:pt x="46501" y="2265"/>
                  </a:lnTo>
                  <a:cubicBezTo>
                    <a:pt x="47568" y="2565"/>
                    <a:pt x="48569" y="3366"/>
                    <a:pt x="49536" y="3833"/>
                  </a:cubicBezTo>
                  <a:cubicBezTo>
                    <a:pt x="50670" y="4366"/>
                    <a:pt x="51738" y="5033"/>
                    <a:pt x="52905" y="5600"/>
                  </a:cubicBezTo>
                  <a:cubicBezTo>
                    <a:pt x="53439" y="5867"/>
                    <a:pt x="52605" y="6735"/>
                    <a:pt x="52405" y="7102"/>
                  </a:cubicBezTo>
                  <a:cubicBezTo>
                    <a:pt x="52105" y="7635"/>
                    <a:pt x="51838" y="8202"/>
                    <a:pt x="51571" y="8736"/>
                  </a:cubicBezTo>
                  <a:cubicBezTo>
                    <a:pt x="50904" y="10137"/>
                    <a:pt x="50170" y="11471"/>
                    <a:pt x="49469" y="12839"/>
                  </a:cubicBezTo>
                  <a:cubicBezTo>
                    <a:pt x="49002" y="13706"/>
                    <a:pt x="48669" y="14674"/>
                    <a:pt x="48168" y="15541"/>
                  </a:cubicBezTo>
                  <a:cubicBezTo>
                    <a:pt x="48116" y="15646"/>
                    <a:pt x="48047" y="15687"/>
                    <a:pt x="47968" y="15687"/>
                  </a:cubicBezTo>
                  <a:cubicBezTo>
                    <a:pt x="47745" y="15687"/>
                    <a:pt x="47438" y="15364"/>
                    <a:pt x="47168" y="15241"/>
                  </a:cubicBezTo>
                  <a:cubicBezTo>
                    <a:pt x="46601" y="14940"/>
                    <a:pt x="46100" y="14407"/>
                    <a:pt x="45600" y="14040"/>
                  </a:cubicBezTo>
                  <a:cubicBezTo>
                    <a:pt x="44499" y="13239"/>
                    <a:pt x="43165" y="12739"/>
                    <a:pt x="41997" y="12038"/>
                  </a:cubicBezTo>
                  <a:cubicBezTo>
                    <a:pt x="41464" y="11738"/>
                    <a:pt x="40930" y="11438"/>
                    <a:pt x="40396" y="11071"/>
                  </a:cubicBezTo>
                  <a:cubicBezTo>
                    <a:pt x="40496" y="10938"/>
                    <a:pt x="40496" y="10771"/>
                    <a:pt x="40363" y="10704"/>
                  </a:cubicBezTo>
                  <a:cubicBezTo>
                    <a:pt x="40163" y="10537"/>
                    <a:pt x="40063" y="10504"/>
                    <a:pt x="39796" y="10437"/>
                  </a:cubicBezTo>
                  <a:cubicBezTo>
                    <a:pt x="39129" y="10337"/>
                    <a:pt x="40063" y="9370"/>
                    <a:pt x="40229" y="9136"/>
                  </a:cubicBezTo>
                  <a:cubicBezTo>
                    <a:pt x="40897" y="8202"/>
                    <a:pt x="41364" y="7102"/>
                    <a:pt x="41931" y="6101"/>
                  </a:cubicBezTo>
                  <a:cubicBezTo>
                    <a:pt x="42431" y="5267"/>
                    <a:pt x="42865" y="4433"/>
                    <a:pt x="43265" y="3532"/>
                  </a:cubicBezTo>
                  <a:cubicBezTo>
                    <a:pt x="43432" y="3165"/>
                    <a:pt x="43832" y="2698"/>
                    <a:pt x="44032" y="2231"/>
                  </a:cubicBezTo>
                  <a:close/>
                  <a:moveTo>
                    <a:pt x="18247" y="1364"/>
                  </a:moveTo>
                  <a:cubicBezTo>
                    <a:pt x="18681" y="2065"/>
                    <a:pt x="18914" y="2865"/>
                    <a:pt x="19281" y="3632"/>
                  </a:cubicBezTo>
                  <a:cubicBezTo>
                    <a:pt x="19748" y="4666"/>
                    <a:pt x="20282" y="5667"/>
                    <a:pt x="20749" y="6735"/>
                  </a:cubicBezTo>
                  <a:cubicBezTo>
                    <a:pt x="21116" y="7535"/>
                    <a:pt x="21449" y="8369"/>
                    <a:pt x="21850" y="9136"/>
                  </a:cubicBezTo>
                  <a:cubicBezTo>
                    <a:pt x="22217" y="9870"/>
                    <a:pt x="22583" y="10771"/>
                    <a:pt x="23151" y="11405"/>
                  </a:cubicBezTo>
                  <a:cubicBezTo>
                    <a:pt x="23584" y="12272"/>
                    <a:pt x="23918" y="13173"/>
                    <a:pt x="24218" y="14107"/>
                  </a:cubicBezTo>
                  <a:cubicBezTo>
                    <a:pt x="24351" y="14540"/>
                    <a:pt x="24451" y="15041"/>
                    <a:pt x="24618" y="15474"/>
                  </a:cubicBezTo>
                  <a:cubicBezTo>
                    <a:pt x="22417" y="15608"/>
                    <a:pt x="20215" y="15774"/>
                    <a:pt x="18047" y="16008"/>
                  </a:cubicBezTo>
                  <a:cubicBezTo>
                    <a:pt x="18314" y="15841"/>
                    <a:pt x="18581" y="15674"/>
                    <a:pt x="18847" y="15508"/>
                  </a:cubicBezTo>
                  <a:cubicBezTo>
                    <a:pt x="19648" y="15007"/>
                    <a:pt x="20315" y="14440"/>
                    <a:pt x="21082" y="13873"/>
                  </a:cubicBezTo>
                  <a:cubicBezTo>
                    <a:pt x="21516" y="13506"/>
                    <a:pt x="21716" y="12939"/>
                    <a:pt x="21449" y="12405"/>
                  </a:cubicBezTo>
                  <a:cubicBezTo>
                    <a:pt x="20982" y="11371"/>
                    <a:pt x="20449" y="10304"/>
                    <a:pt x="19815" y="9336"/>
                  </a:cubicBezTo>
                  <a:cubicBezTo>
                    <a:pt x="18547" y="7302"/>
                    <a:pt x="17446" y="5100"/>
                    <a:pt x="16346" y="2999"/>
                  </a:cubicBezTo>
                  <a:cubicBezTo>
                    <a:pt x="16179" y="2632"/>
                    <a:pt x="15712" y="2031"/>
                    <a:pt x="15178" y="1631"/>
                  </a:cubicBezTo>
                  <a:cubicBezTo>
                    <a:pt x="15645" y="1564"/>
                    <a:pt x="16112" y="1531"/>
                    <a:pt x="16579" y="1464"/>
                  </a:cubicBezTo>
                  <a:cubicBezTo>
                    <a:pt x="17146" y="1431"/>
                    <a:pt x="17680" y="1397"/>
                    <a:pt x="18247" y="1364"/>
                  </a:cubicBezTo>
                  <a:close/>
                  <a:moveTo>
                    <a:pt x="51171" y="2031"/>
                  </a:moveTo>
                  <a:cubicBezTo>
                    <a:pt x="51171" y="2065"/>
                    <a:pt x="51204" y="2098"/>
                    <a:pt x="51237" y="2131"/>
                  </a:cubicBezTo>
                  <a:cubicBezTo>
                    <a:pt x="51804" y="2732"/>
                    <a:pt x="52672" y="2798"/>
                    <a:pt x="53372" y="3199"/>
                  </a:cubicBezTo>
                  <a:cubicBezTo>
                    <a:pt x="54173" y="3632"/>
                    <a:pt x="54940" y="4266"/>
                    <a:pt x="55774" y="4633"/>
                  </a:cubicBezTo>
                  <a:cubicBezTo>
                    <a:pt x="56107" y="4800"/>
                    <a:pt x="56541" y="4933"/>
                    <a:pt x="56641" y="5234"/>
                  </a:cubicBezTo>
                  <a:cubicBezTo>
                    <a:pt x="56641" y="5334"/>
                    <a:pt x="56641" y="5400"/>
                    <a:pt x="56608" y="5500"/>
                  </a:cubicBezTo>
                  <a:cubicBezTo>
                    <a:pt x="56608" y="5567"/>
                    <a:pt x="56574" y="5667"/>
                    <a:pt x="56508" y="5767"/>
                  </a:cubicBezTo>
                  <a:cubicBezTo>
                    <a:pt x="56207" y="6234"/>
                    <a:pt x="55841" y="6701"/>
                    <a:pt x="55507" y="7168"/>
                  </a:cubicBezTo>
                  <a:cubicBezTo>
                    <a:pt x="54873" y="8069"/>
                    <a:pt x="54339" y="9036"/>
                    <a:pt x="53739" y="10004"/>
                  </a:cubicBezTo>
                  <a:cubicBezTo>
                    <a:pt x="52605" y="11838"/>
                    <a:pt x="51738" y="13773"/>
                    <a:pt x="50770" y="15708"/>
                  </a:cubicBezTo>
                  <a:cubicBezTo>
                    <a:pt x="50270" y="16642"/>
                    <a:pt x="49703" y="17576"/>
                    <a:pt x="49169" y="18510"/>
                  </a:cubicBezTo>
                  <a:cubicBezTo>
                    <a:pt x="48936" y="18943"/>
                    <a:pt x="48702" y="19344"/>
                    <a:pt x="48502" y="19777"/>
                  </a:cubicBezTo>
                  <a:cubicBezTo>
                    <a:pt x="48369" y="20011"/>
                    <a:pt x="48202" y="20411"/>
                    <a:pt x="48035" y="20745"/>
                  </a:cubicBezTo>
                  <a:cubicBezTo>
                    <a:pt x="47835" y="19877"/>
                    <a:pt x="47535" y="19077"/>
                    <a:pt x="47101" y="18376"/>
                  </a:cubicBezTo>
                  <a:cubicBezTo>
                    <a:pt x="46167" y="16875"/>
                    <a:pt x="44399" y="15975"/>
                    <a:pt x="42698" y="15841"/>
                  </a:cubicBezTo>
                  <a:cubicBezTo>
                    <a:pt x="42064" y="15774"/>
                    <a:pt x="41430" y="15741"/>
                    <a:pt x="40796" y="15674"/>
                  </a:cubicBezTo>
                  <a:cubicBezTo>
                    <a:pt x="40563" y="15541"/>
                    <a:pt x="40363" y="15374"/>
                    <a:pt x="40129" y="15241"/>
                  </a:cubicBezTo>
                  <a:cubicBezTo>
                    <a:pt x="39162" y="14607"/>
                    <a:pt x="38328" y="13873"/>
                    <a:pt x="37527" y="13106"/>
                  </a:cubicBezTo>
                  <a:cubicBezTo>
                    <a:pt x="36927" y="12539"/>
                    <a:pt x="36293" y="12038"/>
                    <a:pt x="35659" y="11538"/>
                  </a:cubicBezTo>
                  <a:cubicBezTo>
                    <a:pt x="35459" y="11371"/>
                    <a:pt x="35259" y="11204"/>
                    <a:pt x="34992" y="11071"/>
                  </a:cubicBezTo>
                  <a:cubicBezTo>
                    <a:pt x="34359" y="10804"/>
                    <a:pt x="34959" y="10371"/>
                    <a:pt x="35226" y="10004"/>
                  </a:cubicBezTo>
                  <a:cubicBezTo>
                    <a:pt x="36293" y="8536"/>
                    <a:pt x="37361" y="7068"/>
                    <a:pt x="38395" y="5600"/>
                  </a:cubicBezTo>
                  <a:cubicBezTo>
                    <a:pt x="38995" y="4733"/>
                    <a:pt x="39696" y="3933"/>
                    <a:pt x="40363" y="3099"/>
                  </a:cubicBezTo>
                  <a:cubicBezTo>
                    <a:pt x="40630" y="2765"/>
                    <a:pt x="40930" y="2465"/>
                    <a:pt x="41097" y="2098"/>
                  </a:cubicBezTo>
                  <a:cubicBezTo>
                    <a:pt x="41964" y="2131"/>
                    <a:pt x="42798" y="2198"/>
                    <a:pt x="43665" y="2198"/>
                  </a:cubicBezTo>
                  <a:cubicBezTo>
                    <a:pt x="43165" y="2832"/>
                    <a:pt x="42831" y="3566"/>
                    <a:pt x="42464" y="4266"/>
                  </a:cubicBezTo>
                  <a:cubicBezTo>
                    <a:pt x="41831" y="5434"/>
                    <a:pt x="41063" y="6568"/>
                    <a:pt x="40430" y="7735"/>
                  </a:cubicBezTo>
                  <a:cubicBezTo>
                    <a:pt x="39963" y="8603"/>
                    <a:pt x="39229" y="9370"/>
                    <a:pt x="38828" y="10237"/>
                  </a:cubicBezTo>
                  <a:cubicBezTo>
                    <a:pt x="38562" y="10804"/>
                    <a:pt x="39662" y="11004"/>
                    <a:pt x="40063" y="11104"/>
                  </a:cubicBezTo>
                  <a:cubicBezTo>
                    <a:pt x="40329" y="11338"/>
                    <a:pt x="40630" y="11605"/>
                    <a:pt x="40897" y="11805"/>
                  </a:cubicBezTo>
                  <a:cubicBezTo>
                    <a:pt x="41664" y="12372"/>
                    <a:pt x="42498" y="12872"/>
                    <a:pt x="43298" y="13306"/>
                  </a:cubicBezTo>
                  <a:cubicBezTo>
                    <a:pt x="44099" y="13740"/>
                    <a:pt x="44866" y="14073"/>
                    <a:pt x="45600" y="14640"/>
                  </a:cubicBezTo>
                  <a:cubicBezTo>
                    <a:pt x="45967" y="14907"/>
                    <a:pt x="46300" y="15207"/>
                    <a:pt x="46634" y="15508"/>
                  </a:cubicBezTo>
                  <a:cubicBezTo>
                    <a:pt x="47001" y="15808"/>
                    <a:pt x="47435" y="15908"/>
                    <a:pt x="47768" y="16275"/>
                  </a:cubicBezTo>
                  <a:cubicBezTo>
                    <a:pt x="47823" y="16329"/>
                    <a:pt x="47899" y="16384"/>
                    <a:pt x="47980" y="16384"/>
                  </a:cubicBezTo>
                  <a:cubicBezTo>
                    <a:pt x="47998" y="16384"/>
                    <a:pt x="48017" y="16381"/>
                    <a:pt x="48035" y="16375"/>
                  </a:cubicBezTo>
                  <a:cubicBezTo>
                    <a:pt x="48402" y="16275"/>
                    <a:pt x="48635" y="15941"/>
                    <a:pt x="48802" y="15608"/>
                  </a:cubicBezTo>
                  <a:cubicBezTo>
                    <a:pt x="49169" y="14774"/>
                    <a:pt x="49536" y="13940"/>
                    <a:pt x="49936" y="13139"/>
                  </a:cubicBezTo>
                  <a:cubicBezTo>
                    <a:pt x="51037" y="11038"/>
                    <a:pt x="52038" y="8869"/>
                    <a:pt x="53239" y="6835"/>
                  </a:cubicBezTo>
                  <a:cubicBezTo>
                    <a:pt x="53405" y="6568"/>
                    <a:pt x="54106" y="5901"/>
                    <a:pt x="53772" y="5500"/>
                  </a:cubicBezTo>
                  <a:cubicBezTo>
                    <a:pt x="53239" y="4933"/>
                    <a:pt x="52305" y="4733"/>
                    <a:pt x="51671" y="4333"/>
                  </a:cubicBezTo>
                  <a:cubicBezTo>
                    <a:pt x="50770" y="3766"/>
                    <a:pt x="49836" y="3366"/>
                    <a:pt x="48902" y="2865"/>
                  </a:cubicBezTo>
                  <a:cubicBezTo>
                    <a:pt x="48569" y="2665"/>
                    <a:pt x="48202" y="2432"/>
                    <a:pt x="47835" y="2231"/>
                  </a:cubicBezTo>
                  <a:cubicBezTo>
                    <a:pt x="48969" y="2165"/>
                    <a:pt x="50070" y="2098"/>
                    <a:pt x="51171" y="2031"/>
                  </a:cubicBezTo>
                  <a:close/>
                  <a:moveTo>
                    <a:pt x="14745" y="1664"/>
                  </a:moveTo>
                  <a:cubicBezTo>
                    <a:pt x="15745" y="2331"/>
                    <a:pt x="16546" y="4466"/>
                    <a:pt x="16913" y="5067"/>
                  </a:cubicBezTo>
                  <a:cubicBezTo>
                    <a:pt x="17780" y="6668"/>
                    <a:pt x="18514" y="8336"/>
                    <a:pt x="19515" y="9904"/>
                  </a:cubicBezTo>
                  <a:cubicBezTo>
                    <a:pt x="19915" y="10537"/>
                    <a:pt x="20215" y="11271"/>
                    <a:pt x="20582" y="11938"/>
                  </a:cubicBezTo>
                  <a:cubicBezTo>
                    <a:pt x="20849" y="12505"/>
                    <a:pt x="21082" y="13106"/>
                    <a:pt x="20449" y="13573"/>
                  </a:cubicBezTo>
                  <a:cubicBezTo>
                    <a:pt x="20148" y="13840"/>
                    <a:pt x="19848" y="14073"/>
                    <a:pt x="19581" y="14340"/>
                  </a:cubicBezTo>
                  <a:cubicBezTo>
                    <a:pt x="18747" y="15041"/>
                    <a:pt x="17713" y="15508"/>
                    <a:pt x="16779" y="16141"/>
                  </a:cubicBezTo>
                  <a:cubicBezTo>
                    <a:pt x="15412" y="16275"/>
                    <a:pt x="13544" y="16542"/>
                    <a:pt x="12443" y="17109"/>
                  </a:cubicBezTo>
                  <a:cubicBezTo>
                    <a:pt x="11842" y="17376"/>
                    <a:pt x="11409" y="17843"/>
                    <a:pt x="11042" y="18376"/>
                  </a:cubicBezTo>
                  <a:cubicBezTo>
                    <a:pt x="10975" y="18476"/>
                    <a:pt x="10908" y="18543"/>
                    <a:pt x="10842" y="18643"/>
                  </a:cubicBezTo>
                  <a:cubicBezTo>
                    <a:pt x="10508" y="19043"/>
                    <a:pt x="10275" y="19510"/>
                    <a:pt x="10108" y="20077"/>
                  </a:cubicBezTo>
                  <a:cubicBezTo>
                    <a:pt x="9808" y="20278"/>
                    <a:pt x="9474" y="20444"/>
                    <a:pt x="9140" y="20645"/>
                  </a:cubicBezTo>
                  <a:cubicBezTo>
                    <a:pt x="8860" y="20817"/>
                    <a:pt x="8538" y="21115"/>
                    <a:pt x="8183" y="21115"/>
                  </a:cubicBezTo>
                  <a:cubicBezTo>
                    <a:pt x="7989" y="21115"/>
                    <a:pt x="7785" y="21026"/>
                    <a:pt x="7573" y="20778"/>
                  </a:cubicBezTo>
                  <a:cubicBezTo>
                    <a:pt x="7373" y="20544"/>
                    <a:pt x="7206" y="20178"/>
                    <a:pt x="6972" y="19911"/>
                  </a:cubicBezTo>
                  <a:cubicBezTo>
                    <a:pt x="6005" y="18576"/>
                    <a:pt x="5204" y="17042"/>
                    <a:pt x="4470" y="15574"/>
                  </a:cubicBezTo>
                  <a:cubicBezTo>
                    <a:pt x="3803" y="14240"/>
                    <a:pt x="2969" y="13039"/>
                    <a:pt x="2269" y="11705"/>
                  </a:cubicBezTo>
                  <a:cubicBezTo>
                    <a:pt x="2102" y="11438"/>
                    <a:pt x="1935" y="10904"/>
                    <a:pt x="1702" y="10471"/>
                  </a:cubicBezTo>
                  <a:cubicBezTo>
                    <a:pt x="1735" y="9837"/>
                    <a:pt x="1802" y="9170"/>
                    <a:pt x="1869" y="8536"/>
                  </a:cubicBezTo>
                  <a:cubicBezTo>
                    <a:pt x="1869" y="8202"/>
                    <a:pt x="1902" y="7902"/>
                    <a:pt x="1902" y="7602"/>
                  </a:cubicBezTo>
                  <a:cubicBezTo>
                    <a:pt x="2469" y="7035"/>
                    <a:pt x="3370" y="6568"/>
                    <a:pt x="3770" y="6301"/>
                  </a:cubicBezTo>
                  <a:cubicBezTo>
                    <a:pt x="4737" y="5734"/>
                    <a:pt x="5738" y="5200"/>
                    <a:pt x="6739" y="4666"/>
                  </a:cubicBezTo>
                  <a:cubicBezTo>
                    <a:pt x="8707" y="3599"/>
                    <a:pt x="10875" y="2899"/>
                    <a:pt x="12877" y="1831"/>
                  </a:cubicBezTo>
                  <a:cubicBezTo>
                    <a:pt x="13477" y="1798"/>
                    <a:pt x="14111" y="1731"/>
                    <a:pt x="14745" y="1664"/>
                  </a:cubicBezTo>
                  <a:close/>
                  <a:moveTo>
                    <a:pt x="1635" y="11138"/>
                  </a:moveTo>
                  <a:cubicBezTo>
                    <a:pt x="1735" y="11471"/>
                    <a:pt x="1835" y="11738"/>
                    <a:pt x="1902" y="11872"/>
                  </a:cubicBezTo>
                  <a:cubicBezTo>
                    <a:pt x="2302" y="12706"/>
                    <a:pt x="2803" y="13473"/>
                    <a:pt x="3270" y="14273"/>
                  </a:cubicBezTo>
                  <a:cubicBezTo>
                    <a:pt x="3670" y="14974"/>
                    <a:pt x="3937" y="15741"/>
                    <a:pt x="4304" y="16442"/>
                  </a:cubicBezTo>
                  <a:cubicBezTo>
                    <a:pt x="4704" y="17275"/>
                    <a:pt x="5204" y="18043"/>
                    <a:pt x="5638" y="18877"/>
                  </a:cubicBezTo>
                  <a:cubicBezTo>
                    <a:pt x="6138" y="19811"/>
                    <a:pt x="6805" y="21245"/>
                    <a:pt x="7840" y="21712"/>
                  </a:cubicBezTo>
                  <a:cubicBezTo>
                    <a:pt x="7929" y="21746"/>
                    <a:pt x="8022" y="21760"/>
                    <a:pt x="8116" y="21760"/>
                  </a:cubicBezTo>
                  <a:cubicBezTo>
                    <a:pt x="8580" y="21760"/>
                    <a:pt x="9074" y="21400"/>
                    <a:pt x="9407" y="21178"/>
                  </a:cubicBezTo>
                  <a:cubicBezTo>
                    <a:pt x="9574" y="21078"/>
                    <a:pt x="9741" y="20978"/>
                    <a:pt x="9908" y="20878"/>
                  </a:cubicBezTo>
                  <a:lnTo>
                    <a:pt x="9908" y="20878"/>
                  </a:lnTo>
                  <a:cubicBezTo>
                    <a:pt x="9841" y="21278"/>
                    <a:pt x="9774" y="21679"/>
                    <a:pt x="9741" y="22112"/>
                  </a:cubicBezTo>
                  <a:cubicBezTo>
                    <a:pt x="9708" y="22412"/>
                    <a:pt x="9674" y="22713"/>
                    <a:pt x="9641" y="23013"/>
                  </a:cubicBezTo>
                  <a:cubicBezTo>
                    <a:pt x="9441" y="23213"/>
                    <a:pt x="9140" y="23380"/>
                    <a:pt x="8907" y="23547"/>
                  </a:cubicBezTo>
                  <a:cubicBezTo>
                    <a:pt x="8373" y="23980"/>
                    <a:pt x="7873" y="24614"/>
                    <a:pt x="7106" y="24647"/>
                  </a:cubicBezTo>
                  <a:cubicBezTo>
                    <a:pt x="7087" y="24648"/>
                    <a:pt x="7069" y="24649"/>
                    <a:pt x="7051" y="24649"/>
                  </a:cubicBezTo>
                  <a:cubicBezTo>
                    <a:pt x="5845" y="24649"/>
                    <a:pt x="4964" y="22499"/>
                    <a:pt x="4537" y="21612"/>
                  </a:cubicBezTo>
                  <a:cubicBezTo>
                    <a:pt x="3637" y="19844"/>
                    <a:pt x="2269" y="18376"/>
                    <a:pt x="1268" y="16708"/>
                  </a:cubicBezTo>
                  <a:cubicBezTo>
                    <a:pt x="1302" y="16108"/>
                    <a:pt x="1302" y="15508"/>
                    <a:pt x="1335" y="14907"/>
                  </a:cubicBezTo>
                  <a:cubicBezTo>
                    <a:pt x="1402" y="14840"/>
                    <a:pt x="1435" y="14774"/>
                    <a:pt x="1468" y="14640"/>
                  </a:cubicBezTo>
                  <a:cubicBezTo>
                    <a:pt x="1502" y="13840"/>
                    <a:pt x="1502" y="13039"/>
                    <a:pt x="1535" y="12205"/>
                  </a:cubicBezTo>
                  <a:cubicBezTo>
                    <a:pt x="1568" y="11872"/>
                    <a:pt x="1602" y="11505"/>
                    <a:pt x="1635" y="11138"/>
                  </a:cubicBezTo>
                  <a:close/>
                  <a:moveTo>
                    <a:pt x="56608" y="6534"/>
                  </a:moveTo>
                  <a:cubicBezTo>
                    <a:pt x="56641" y="7235"/>
                    <a:pt x="56641" y="7935"/>
                    <a:pt x="56608" y="8636"/>
                  </a:cubicBezTo>
                  <a:cubicBezTo>
                    <a:pt x="56541" y="10771"/>
                    <a:pt x="56374" y="12839"/>
                    <a:pt x="56308" y="14940"/>
                  </a:cubicBezTo>
                  <a:cubicBezTo>
                    <a:pt x="56141" y="15007"/>
                    <a:pt x="56074" y="15241"/>
                    <a:pt x="56241" y="15374"/>
                  </a:cubicBezTo>
                  <a:cubicBezTo>
                    <a:pt x="56241" y="15374"/>
                    <a:pt x="56240" y="15374"/>
                    <a:pt x="56240" y="15374"/>
                  </a:cubicBezTo>
                  <a:cubicBezTo>
                    <a:pt x="56147" y="15374"/>
                    <a:pt x="50333" y="22551"/>
                    <a:pt x="48635" y="24848"/>
                  </a:cubicBezTo>
                  <a:cubicBezTo>
                    <a:pt x="48535" y="23647"/>
                    <a:pt x="48402" y="22346"/>
                    <a:pt x="48102" y="21078"/>
                  </a:cubicBezTo>
                  <a:cubicBezTo>
                    <a:pt x="48535" y="20611"/>
                    <a:pt x="48836" y="19811"/>
                    <a:pt x="49136" y="19344"/>
                  </a:cubicBezTo>
                  <a:cubicBezTo>
                    <a:pt x="49736" y="18310"/>
                    <a:pt x="50370" y="17309"/>
                    <a:pt x="50970" y="16275"/>
                  </a:cubicBezTo>
                  <a:cubicBezTo>
                    <a:pt x="51571" y="15207"/>
                    <a:pt x="52004" y="14107"/>
                    <a:pt x="52572" y="13039"/>
                  </a:cubicBezTo>
                  <a:cubicBezTo>
                    <a:pt x="53172" y="11872"/>
                    <a:pt x="53872" y="10771"/>
                    <a:pt x="54573" y="9670"/>
                  </a:cubicBezTo>
                  <a:cubicBezTo>
                    <a:pt x="55240" y="8603"/>
                    <a:pt x="55874" y="7535"/>
                    <a:pt x="56608" y="6534"/>
                  </a:cubicBezTo>
                  <a:close/>
                  <a:moveTo>
                    <a:pt x="1235" y="17242"/>
                  </a:moveTo>
                  <a:cubicBezTo>
                    <a:pt x="1668" y="17976"/>
                    <a:pt x="2169" y="18643"/>
                    <a:pt x="2602" y="19410"/>
                  </a:cubicBezTo>
                  <a:cubicBezTo>
                    <a:pt x="3036" y="20111"/>
                    <a:pt x="3536" y="20811"/>
                    <a:pt x="3903" y="21545"/>
                  </a:cubicBezTo>
                  <a:cubicBezTo>
                    <a:pt x="4270" y="22246"/>
                    <a:pt x="4571" y="23013"/>
                    <a:pt x="5038" y="23647"/>
                  </a:cubicBezTo>
                  <a:cubicBezTo>
                    <a:pt x="5458" y="24247"/>
                    <a:pt x="6257" y="25253"/>
                    <a:pt x="7118" y="25253"/>
                  </a:cubicBezTo>
                  <a:cubicBezTo>
                    <a:pt x="7213" y="25253"/>
                    <a:pt x="7309" y="25241"/>
                    <a:pt x="7406" y="25215"/>
                  </a:cubicBezTo>
                  <a:cubicBezTo>
                    <a:pt x="7973" y="25048"/>
                    <a:pt x="8407" y="24714"/>
                    <a:pt x="8840" y="24347"/>
                  </a:cubicBezTo>
                  <a:cubicBezTo>
                    <a:pt x="9074" y="24180"/>
                    <a:pt x="9341" y="24014"/>
                    <a:pt x="9608" y="23814"/>
                  </a:cubicBezTo>
                  <a:cubicBezTo>
                    <a:pt x="9608" y="24180"/>
                    <a:pt x="9608" y="24514"/>
                    <a:pt x="9608" y="24881"/>
                  </a:cubicBezTo>
                  <a:cubicBezTo>
                    <a:pt x="9608" y="25281"/>
                    <a:pt x="9608" y="25648"/>
                    <a:pt x="9608" y="25982"/>
                  </a:cubicBezTo>
                  <a:cubicBezTo>
                    <a:pt x="9574" y="26449"/>
                    <a:pt x="9574" y="26916"/>
                    <a:pt x="9574" y="27383"/>
                  </a:cubicBezTo>
                  <a:cubicBezTo>
                    <a:pt x="8807" y="27750"/>
                    <a:pt x="8206" y="28584"/>
                    <a:pt x="7539" y="29117"/>
                  </a:cubicBezTo>
                  <a:cubicBezTo>
                    <a:pt x="7294" y="29304"/>
                    <a:pt x="7069" y="29385"/>
                    <a:pt x="6862" y="29385"/>
                  </a:cubicBezTo>
                  <a:cubicBezTo>
                    <a:pt x="6477" y="29385"/>
                    <a:pt x="6153" y="29107"/>
                    <a:pt x="5871" y="28717"/>
                  </a:cubicBezTo>
                  <a:cubicBezTo>
                    <a:pt x="5505" y="28250"/>
                    <a:pt x="5004" y="27850"/>
                    <a:pt x="4637" y="27349"/>
                  </a:cubicBezTo>
                  <a:cubicBezTo>
                    <a:pt x="3470" y="25715"/>
                    <a:pt x="2569" y="23814"/>
                    <a:pt x="1235" y="22279"/>
                  </a:cubicBezTo>
                  <a:cubicBezTo>
                    <a:pt x="1201" y="21412"/>
                    <a:pt x="1201" y="20544"/>
                    <a:pt x="1201" y="19677"/>
                  </a:cubicBezTo>
                  <a:cubicBezTo>
                    <a:pt x="1201" y="18843"/>
                    <a:pt x="1201" y="18043"/>
                    <a:pt x="1235" y="17242"/>
                  </a:cubicBezTo>
                  <a:close/>
                  <a:moveTo>
                    <a:pt x="56274" y="16175"/>
                  </a:moveTo>
                  <a:cubicBezTo>
                    <a:pt x="56274" y="16675"/>
                    <a:pt x="56274" y="17175"/>
                    <a:pt x="56274" y="17676"/>
                  </a:cubicBezTo>
                  <a:cubicBezTo>
                    <a:pt x="56341" y="19244"/>
                    <a:pt x="56441" y="20811"/>
                    <a:pt x="56574" y="22412"/>
                  </a:cubicBezTo>
                  <a:cubicBezTo>
                    <a:pt x="56541" y="22379"/>
                    <a:pt x="56508" y="22379"/>
                    <a:pt x="56474" y="22379"/>
                  </a:cubicBezTo>
                  <a:lnTo>
                    <a:pt x="56408" y="22379"/>
                  </a:lnTo>
                  <a:cubicBezTo>
                    <a:pt x="56241" y="22379"/>
                    <a:pt x="56141" y="22513"/>
                    <a:pt x="56141" y="22646"/>
                  </a:cubicBezTo>
                  <a:cubicBezTo>
                    <a:pt x="55574" y="23313"/>
                    <a:pt x="54840" y="23914"/>
                    <a:pt x="54206" y="24514"/>
                  </a:cubicBezTo>
                  <a:cubicBezTo>
                    <a:pt x="53539" y="25181"/>
                    <a:pt x="52805" y="25815"/>
                    <a:pt x="52138" y="26482"/>
                  </a:cubicBezTo>
                  <a:cubicBezTo>
                    <a:pt x="51504" y="27149"/>
                    <a:pt x="50804" y="27683"/>
                    <a:pt x="50070" y="28283"/>
                  </a:cubicBezTo>
                  <a:cubicBezTo>
                    <a:pt x="49669" y="28617"/>
                    <a:pt x="49136" y="29084"/>
                    <a:pt x="48702" y="29584"/>
                  </a:cubicBezTo>
                  <a:cubicBezTo>
                    <a:pt x="48769" y="28150"/>
                    <a:pt x="48769" y="26716"/>
                    <a:pt x="48669" y="25281"/>
                  </a:cubicBezTo>
                  <a:cubicBezTo>
                    <a:pt x="49536" y="24214"/>
                    <a:pt x="50503" y="23180"/>
                    <a:pt x="51404" y="22112"/>
                  </a:cubicBezTo>
                  <a:cubicBezTo>
                    <a:pt x="52371" y="21045"/>
                    <a:pt x="53205" y="19911"/>
                    <a:pt x="54106" y="18777"/>
                  </a:cubicBezTo>
                  <a:cubicBezTo>
                    <a:pt x="54806" y="17876"/>
                    <a:pt x="55540" y="17042"/>
                    <a:pt x="56274" y="16175"/>
                  </a:cubicBezTo>
                  <a:close/>
                  <a:moveTo>
                    <a:pt x="56841" y="26182"/>
                  </a:moveTo>
                  <a:cubicBezTo>
                    <a:pt x="56841" y="26582"/>
                    <a:pt x="56875" y="27016"/>
                    <a:pt x="56908" y="27449"/>
                  </a:cubicBezTo>
                  <a:cubicBezTo>
                    <a:pt x="56941" y="28584"/>
                    <a:pt x="57041" y="29718"/>
                    <a:pt x="57108" y="30852"/>
                  </a:cubicBezTo>
                  <a:cubicBezTo>
                    <a:pt x="56042" y="30413"/>
                    <a:pt x="54917" y="29709"/>
                    <a:pt x="53817" y="29709"/>
                  </a:cubicBezTo>
                  <a:cubicBezTo>
                    <a:pt x="53746" y="29709"/>
                    <a:pt x="53676" y="29712"/>
                    <a:pt x="53606" y="29718"/>
                  </a:cubicBezTo>
                  <a:cubicBezTo>
                    <a:pt x="53405" y="29718"/>
                    <a:pt x="53405" y="29985"/>
                    <a:pt x="53572" y="29985"/>
                  </a:cubicBezTo>
                  <a:cubicBezTo>
                    <a:pt x="54840" y="30085"/>
                    <a:pt x="55974" y="30919"/>
                    <a:pt x="57141" y="31419"/>
                  </a:cubicBezTo>
                  <a:cubicBezTo>
                    <a:pt x="57208" y="32186"/>
                    <a:pt x="57242" y="32953"/>
                    <a:pt x="57308" y="33687"/>
                  </a:cubicBezTo>
                  <a:cubicBezTo>
                    <a:pt x="56741" y="33621"/>
                    <a:pt x="54773" y="33020"/>
                    <a:pt x="54640" y="32987"/>
                  </a:cubicBezTo>
                  <a:cubicBezTo>
                    <a:pt x="54073" y="32787"/>
                    <a:pt x="53472" y="32720"/>
                    <a:pt x="52905" y="32586"/>
                  </a:cubicBezTo>
                  <a:cubicBezTo>
                    <a:pt x="52605" y="32520"/>
                    <a:pt x="51237" y="32453"/>
                    <a:pt x="50937" y="32286"/>
                  </a:cubicBezTo>
                  <a:cubicBezTo>
                    <a:pt x="51604" y="31686"/>
                    <a:pt x="52238" y="31052"/>
                    <a:pt x="52872" y="30418"/>
                  </a:cubicBezTo>
                  <a:cubicBezTo>
                    <a:pt x="53706" y="29518"/>
                    <a:pt x="54540" y="28584"/>
                    <a:pt x="55374" y="27683"/>
                  </a:cubicBezTo>
                  <a:cubicBezTo>
                    <a:pt x="55707" y="27316"/>
                    <a:pt x="56141" y="26649"/>
                    <a:pt x="56541" y="26382"/>
                  </a:cubicBezTo>
                  <a:cubicBezTo>
                    <a:pt x="56641" y="26315"/>
                    <a:pt x="56741" y="26249"/>
                    <a:pt x="56841" y="26182"/>
                  </a:cubicBezTo>
                  <a:close/>
                  <a:moveTo>
                    <a:pt x="1268" y="22746"/>
                  </a:moveTo>
                  <a:lnTo>
                    <a:pt x="1268" y="22746"/>
                  </a:lnTo>
                  <a:cubicBezTo>
                    <a:pt x="2602" y="24647"/>
                    <a:pt x="3470" y="26882"/>
                    <a:pt x="4937" y="28684"/>
                  </a:cubicBezTo>
                  <a:cubicBezTo>
                    <a:pt x="5238" y="29017"/>
                    <a:pt x="5471" y="29051"/>
                    <a:pt x="5671" y="29451"/>
                  </a:cubicBezTo>
                  <a:cubicBezTo>
                    <a:pt x="5771" y="29651"/>
                    <a:pt x="5838" y="29718"/>
                    <a:pt x="5972" y="29851"/>
                  </a:cubicBezTo>
                  <a:cubicBezTo>
                    <a:pt x="6160" y="30039"/>
                    <a:pt x="6400" y="30096"/>
                    <a:pt x="6644" y="30096"/>
                  </a:cubicBezTo>
                  <a:cubicBezTo>
                    <a:pt x="6789" y="30096"/>
                    <a:pt x="6935" y="30076"/>
                    <a:pt x="7072" y="30051"/>
                  </a:cubicBezTo>
                  <a:cubicBezTo>
                    <a:pt x="8106" y="29818"/>
                    <a:pt x="8740" y="28717"/>
                    <a:pt x="9574" y="28050"/>
                  </a:cubicBezTo>
                  <a:cubicBezTo>
                    <a:pt x="9574" y="28951"/>
                    <a:pt x="9641" y="29818"/>
                    <a:pt x="9708" y="30685"/>
                  </a:cubicBezTo>
                  <a:cubicBezTo>
                    <a:pt x="8373" y="31786"/>
                    <a:pt x="7139" y="32953"/>
                    <a:pt x="5838" y="34088"/>
                  </a:cubicBezTo>
                  <a:cubicBezTo>
                    <a:pt x="5204" y="33921"/>
                    <a:pt x="4704" y="32953"/>
                    <a:pt x="4370" y="32453"/>
                  </a:cubicBezTo>
                  <a:cubicBezTo>
                    <a:pt x="4070" y="31986"/>
                    <a:pt x="3703" y="31519"/>
                    <a:pt x="3370" y="31019"/>
                  </a:cubicBezTo>
                  <a:cubicBezTo>
                    <a:pt x="2803" y="30185"/>
                    <a:pt x="2169" y="29284"/>
                    <a:pt x="1502" y="28484"/>
                  </a:cubicBezTo>
                  <a:cubicBezTo>
                    <a:pt x="1402" y="26582"/>
                    <a:pt x="1302" y="24681"/>
                    <a:pt x="1268" y="22746"/>
                  </a:cubicBezTo>
                  <a:close/>
                  <a:moveTo>
                    <a:pt x="56608" y="22913"/>
                  </a:moveTo>
                  <a:cubicBezTo>
                    <a:pt x="56674" y="23780"/>
                    <a:pt x="56708" y="24614"/>
                    <a:pt x="56775" y="25448"/>
                  </a:cubicBezTo>
                  <a:cubicBezTo>
                    <a:pt x="56674" y="25448"/>
                    <a:pt x="56541" y="25481"/>
                    <a:pt x="56508" y="25615"/>
                  </a:cubicBezTo>
                  <a:cubicBezTo>
                    <a:pt x="56474" y="25782"/>
                    <a:pt x="55974" y="26115"/>
                    <a:pt x="55841" y="26249"/>
                  </a:cubicBezTo>
                  <a:cubicBezTo>
                    <a:pt x="55474" y="26682"/>
                    <a:pt x="55140" y="27149"/>
                    <a:pt x="54740" y="27550"/>
                  </a:cubicBezTo>
                  <a:cubicBezTo>
                    <a:pt x="54006" y="28383"/>
                    <a:pt x="53272" y="29217"/>
                    <a:pt x="52505" y="30051"/>
                  </a:cubicBezTo>
                  <a:cubicBezTo>
                    <a:pt x="52205" y="30352"/>
                    <a:pt x="49603" y="32853"/>
                    <a:pt x="48435" y="34088"/>
                  </a:cubicBezTo>
                  <a:cubicBezTo>
                    <a:pt x="48435" y="34021"/>
                    <a:pt x="48435" y="33954"/>
                    <a:pt x="48435" y="33887"/>
                  </a:cubicBezTo>
                  <a:cubicBezTo>
                    <a:pt x="48535" y="32653"/>
                    <a:pt x="48635" y="31419"/>
                    <a:pt x="48702" y="30151"/>
                  </a:cubicBezTo>
                  <a:cubicBezTo>
                    <a:pt x="49836" y="28817"/>
                    <a:pt x="51437" y="27850"/>
                    <a:pt x="52705" y="26616"/>
                  </a:cubicBezTo>
                  <a:cubicBezTo>
                    <a:pt x="53405" y="25948"/>
                    <a:pt x="54139" y="25315"/>
                    <a:pt x="54806" y="24647"/>
                  </a:cubicBezTo>
                  <a:cubicBezTo>
                    <a:pt x="55407" y="24080"/>
                    <a:pt x="56074" y="23547"/>
                    <a:pt x="56608" y="22913"/>
                  </a:cubicBezTo>
                  <a:close/>
                  <a:moveTo>
                    <a:pt x="1535" y="29084"/>
                  </a:moveTo>
                  <a:cubicBezTo>
                    <a:pt x="2169" y="30018"/>
                    <a:pt x="2769" y="30952"/>
                    <a:pt x="3336" y="31886"/>
                  </a:cubicBezTo>
                  <a:cubicBezTo>
                    <a:pt x="3470" y="32119"/>
                    <a:pt x="3670" y="32453"/>
                    <a:pt x="3870" y="32820"/>
                  </a:cubicBezTo>
                  <a:cubicBezTo>
                    <a:pt x="3837" y="32820"/>
                    <a:pt x="3837" y="32820"/>
                    <a:pt x="3803" y="32853"/>
                  </a:cubicBezTo>
                  <a:cubicBezTo>
                    <a:pt x="3236" y="33187"/>
                    <a:pt x="2836" y="33754"/>
                    <a:pt x="2336" y="34154"/>
                  </a:cubicBezTo>
                  <a:cubicBezTo>
                    <a:pt x="2169" y="34254"/>
                    <a:pt x="2002" y="34388"/>
                    <a:pt x="1835" y="34488"/>
                  </a:cubicBezTo>
                  <a:cubicBezTo>
                    <a:pt x="1769" y="32687"/>
                    <a:pt x="1635" y="30885"/>
                    <a:pt x="1535" y="29084"/>
                  </a:cubicBezTo>
                  <a:close/>
                  <a:moveTo>
                    <a:pt x="4104" y="33187"/>
                  </a:moveTo>
                  <a:cubicBezTo>
                    <a:pt x="4470" y="33754"/>
                    <a:pt x="4871" y="34288"/>
                    <a:pt x="5338" y="34555"/>
                  </a:cubicBezTo>
                  <a:cubicBezTo>
                    <a:pt x="4671" y="35088"/>
                    <a:pt x="3970" y="35589"/>
                    <a:pt x="3403" y="36289"/>
                  </a:cubicBezTo>
                  <a:cubicBezTo>
                    <a:pt x="3103" y="36656"/>
                    <a:pt x="2803" y="37023"/>
                    <a:pt x="2436" y="37323"/>
                  </a:cubicBezTo>
                  <a:cubicBezTo>
                    <a:pt x="2336" y="37390"/>
                    <a:pt x="2169" y="37590"/>
                    <a:pt x="1969" y="37790"/>
                  </a:cubicBezTo>
                  <a:cubicBezTo>
                    <a:pt x="1935" y="36823"/>
                    <a:pt x="1902" y="35855"/>
                    <a:pt x="1869" y="34921"/>
                  </a:cubicBezTo>
                  <a:cubicBezTo>
                    <a:pt x="2102" y="34688"/>
                    <a:pt x="2502" y="34521"/>
                    <a:pt x="2703" y="34354"/>
                  </a:cubicBezTo>
                  <a:cubicBezTo>
                    <a:pt x="3170" y="34021"/>
                    <a:pt x="3670" y="33654"/>
                    <a:pt x="4070" y="33254"/>
                  </a:cubicBezTo>
                  <a:cubicBezTo>
                    <a:pt x="4104" y="33220"/>
                    <a:pt x="4104" y="33220"/>
                    <a:pt x="4104" y="33187"/>
                  </a:cubicBezTo>
                  <a:close/>
                  <a:moveTo>
                    <a:pt x="9708" y="31052"/>
                  </a:moveTo>
                  <a:cubicBezTo>
                    <a:pt x="9774" y="32053"/>
                    <a:pt x="9874" y="33053"/>
                    <a:pt x="9941" y="34021"/>
                  </a:cubicBezTo>
                  <a:cubicBezTo>
                    <a:pt x="9775" y="34120"/>
                    <a:pt x="9741" y="34385"/>
                    <a:pt x="9906" y="34486"/>
                  </a:cubicBezTo>
                  <a:lnTo>
                    <a:pt x="9906" y="34486"/>
                  </a:lnTo>
                  <a:cubicBezTo>
                    <a:pt x="9869" y="34464"/>
                    <a:pt x="9827" y="34454"/>
                    <a:pt x="9782" y="34454"/>
                  </a:cubicBezTo>
                  <a:cubicBezTo>
                    <a:pt x="9296" y="34454"/>
                    <a:pt x="8386" y="35642"/>
                    <a:pt x="8173" y="35855"/>
                  </a:cubicBezTo>
                  <a:cubicBezTo>
                    <a:pt x="7439" y="36523"/>
                    <a:pt x="6739" y="37190"/>
                    <a:pt x="6072" y="37957"/>
                  </a:cubicBezTo>
                  <a:cubicBezTo>
                    <a:pt x="5371" y="38724"/>
                    <a:pt x="4571" y="39358"/>
                    <a:pt x="3837" y="40092"/>
                  </a:cubicBezTo>
                  <a:cubicBezTo>
                    <a:pt x="3236" y="40726"/>
                    <a:pt x="2636" y="41326"/>
                    <a:pt x="2035" y="41960"/>
                  </a:cubicBezTo>
                  <a:cubicBezTo>
                    <a:pt x="2035" y="41593"/>
                    <a:pt x="2002" y="41226"/>
                    <a:pt x="2002" y="40826"/>
                  </a:cubicBezTo>
                  <a:cubicBezTo>
                    <a:pt x="2002" y="40092"/>
                    <a:pt x="2002" y="39325"/>
                    <a:pt x="1969" y="38557"/>
                  </a:cubicBezTo>
                  <a:cubicBezTo>
                    <a:pt x="2069" y="38524"/>
                    <a:pt x="2135" y="38457"/>
                    <a:pt x="2202" y="38357"/>
                  </a:cubicBezTo>
                  <a:cubicBezTo>
                    <a:pt x="2469" y="37957"/>
                    <a:pt x="2903" y="37690"/>
                    <a:pt x="3236" y="37357"/>
                  </a:cubicBezTo>
                  <a:cubicBezTo>
                    <a:pt x="4003" y="36556"/>
                    <a:pt x="4704" y="35789"/>
                    <a:pt x="5571" y="35088"/>
                  </a:cubicBezTo>
                  <a:cubicBezTo>
                    <a:pt x="7039" y="33887"/>
                    <a:pt x="8473" y="32520"/>
                    <a:pt x="9708" y="31052"/>
                  </a:cubicBezTo>
                  <a:close/>
                  <a:moveTo>
                    <a:pt x="33057" y="16378"/>
                  </a:moveTo>
                  <a:cubicBezTo>
                    <a:pt x="35016" y="16378"/>
                    <a:pt x="36989" y="16443"/>
                    <a:pt x="38928" y="16608"/>
                  </a:cubicBezTo>
                  <a:cubicBezTo>
                    <a:pt x="39762" y="16675"/>
                    <a:pt x="40596" y="16708"/>
                    <a:pt x="41430" y="16808"/>
                  </a:cubicBezTo>
                  <a:cubicBezTo>
                    <a:pt x="41530" y="16875"/>
                    <a:pt x="41597" y="16942"/>
                    <a:pt x="41697" y="17009"/>
                  </a:cubicBezTo>
                  <a:cubicBezTo>
                    <a:pt x="41742" y="17042"/>
                    <a:pt x="41790" y="17057"/>
                    <a:pt x="41837" y="17057"/>
                  </a:cubicBezTo>
                  <a:cubicBezTo>
                    <a:pt x="41931" y="17057"/>
                    <a:pt x="42020" y="16998"/>
                    <a:pt x="42064" y="16909"/>
                  </a:cubicBezTo>
                  <a:cubicBezTo>
                    <a:pt x="43765" y="17175"/>
                    <a:pt x="45333" y="17776"/>
                    <a:pt x="46334" y="19377"/>
                  </a:cubicBezTo>
                  <a:cubicBezTo>
                    <a:pt x="46934" y="20378"/>
                    <a:pt x="46968" y="21779"/>
                    <a:pt x="47101" y="22913"/>
                  </a:cubicBezTo>
                  <a:cubicBezTo>
                    <a:pt x="47268" y="24414"/>
                    <a:pt x="47535" y="25848"/>
                    <a:pt x="47501" y="27383"/>
                  </a:cubicBezTo>
                  <a:cubicBezTo>
                    <a:pt x="47468" y="30018"/>
                    <a:pt x="47368" y="32620"/>
                    <a:pt x="47168" y="35255"/>
                  </a:cubicBezTo>
                  <a:cubicBezTo>
                    <a:pt x="47068" y="36423"/>
                    <a:pt x="46934" y="37623"/>
                    <a:pt x="46767" y="38791"/>
                  </a:cubicBezTo>
                  <a:cubicBezTo>
                    <a:pt x="46634" y="39825"/>
                    <a:pt x="46434" y="41259"/>
                    <a:pt x="45667" y="42060"/>
                  </a:cubicBezTo>
                  <a:cubicBezTo>
                    <a:pt x="45233" y="42494"/>
                    <a:pt x="44132" y="42927"/>
                    <a:pt x="43565" y="43127"/>
                  </a:cubicBezTo>
                  <a:cubicBezTo>
                    <a:pt x="41230" y="43961"/>
                    <a:pt x="38395" y="44428"/>
                    <a:pt x="35926" y="44562"/>
                  </a:cubicBezTo>
                  <a:cubicBezTo>
                    <a:pt x="34812" y="44622"/>
                    <a:pt x="33695" y="44648"/>
                    <a:pt x="32578" y="44648"/>
                  </a:cubicBezTo>
                  <a:cubicBezTo>
                    <a:pt x="28106" y="44648"/>
                    <a:pt x="23618" y="44221"/>
                    <a:pt x="19214" y="43794"/>
                  </a:cubicBezTo>
                  <a:cubicBezTo>
                    <a:pt x="16713" y="43561"/>
                    <a:pt x="12109" y="43227"/>
                    <a:pt x="11309" y="40359"/>
                  </a:cubicBezTo>
                  <a:cubicBezTo>
                    <a:pt x="11375" y="39225"/>
                    <a:pt x="11342" y="38124"/>
                    <a:pt x="11309" y="36990"/>
                  </a:cubicBezTo>
                  <a:cubicBezTo>
                    <a:pt x="11242" y="35889"/>
                    <a:pt x="11509" y="34821"/>
                    <a:pt x="11509" y="33721"/>
                  </a:cubicBezTo>
                  <a:cubicBezTo>
                    <a:pt x="11509" y="32553"/>
                    <a:pt x="11442" y="30952"/>
                    <a:pt x="11075" y="29651"/>
                  </a:cubicBezTo>
                  <a:cubicBezTo>
                    <a:pt x="10908" y="27616"/>
                    <a:pt x="10708" y="25515"/>
                    <a:pt x="10808" y="23447"/>
                  </a:cubicBezTo>
                  <a:cubicBezTo>
                    <a:pt x="10875" y="21912"/>
                    <a:pt x="11209" y="20678"/>
                    <a:pt x="11909" y="19344"/>
                  </a:cubicBezTo>
                  <a:cubicBezTo>
                    <a:pt x="12710" y="17809"/>
                    <a:pt x="14878" y="17709"/>
                    <a:pt x="16379" y="17609"/>
                  </a:cubicBezTo>
                  <a:cubicBezTo>
                    <a:pt x="17180" y="17542"/>
                    <a:pt x="18114" y="17242"/>
                    <a:pt x="18914" y="17142"/>
                  </a:cubicBezTo>
                  <a:cubicBezTo>
                    <a:pt x="20382" y="16975"/>
                    <a:pt x="21950" y="16808"/>
                    <a:pt x="23417" y="16808"/>
                  </a:cubicBezTo>
                  <a:cubicBezTo>
                    <a:pt x="25852" y="16742"/>
                    <a:pt x="28254" y="16475"/>
                    <a:pt x="30656" y="16408"/>
                  </a:cubicBezTo>
                  <a:cubicBezTo>
                    <a:pt x="31452" y="16389"/>
                    <a:pt x="32253" y="16378"/>
                    <a:pt x="33057" y="16378"/>
                  </a:cubicBezTo>
                  <a:close/>
                  <a:moveTo>
                    <a:pt x="50770" y="32453"/>
                  </a:moveTo>
                  <a:cubicBezTo>
                    <a:pt x="51971" y="32887"/>
                    <a:pt x="53272" y="33053"/>
                    <a:pt x="54473" y="33454"/>
                  </a:cubicBezTo>
                  <a:cubicBezTo>
                    <a:pt x="55374" y="33721"/>
                    <a:pt x="56408" y="34154"/>
                    <a:pt x="57375" y="34254"/>
                  </a:cubicBezTo>
                  <a:cubicBezTo>
                    <a:pt x="57642" y="37824"/>
                    <a:pt x="57942" y="41426"/>
                    <a:pt x="57942" y="44995"/>
                  </a:cubicBezTo>
                  <a:cubicBezTo>
                    <a:pt x="57575" y="44128"/>
                    <a:pt x="57208" y="43261"/>
                    <a:pt x="56775" y="42393"/>
                  </a:cubicBezTo>
                  <a:cubicBezTo>
                    <a:pt x="56274" y="41393"/>
                    <a:pt x="55707" y="40359"/>
                    <a:pt x="55307" y="39291"/>
                  </a:cubicBezTo>
                  <a:cubicBezTo>
                    <a:pt x="55073" y="38691"/>
                    <a:pt x="54706" y="38157"/>
                    <a:pt x="54573" y="37523"/>
                  </a:cubicBezTo>
                  <a:cubicBezTo>
                    <a:pt x="54506" y="37223"/>
                    <a:pt x="54440" y="36990"/>
                    <a:pt x="54239" y="36756"/>
                  </a:cubicBezTo>
                  <a:cubicBezTo>
                    <a:pt x="54191" y="36707"/>
                    <a:pt x="54124" y="36676"/>
                    <a:pt x="54052" y="36676"/>
                  </a:cubicBezTo>
                  <a:cubicBezTo>
                    <a:pt x="54026" y="36676"/>
                    <a:pt x="53999" y="36680"/>
                    <a:pt x="53973" y="36689"/>
                  </a:cubicBezTo>
                  <a:cubicBezTo>
                    <a:pt x="53539" y="36756"/>
                    <a:pt x="53072" y="37023"/>
                    <a:pt x="52672" y="37190"/>
                  </a:cubicBezTo>
                  <a:cubicBezTo>
                    <a:pt x="51871" y="37490"/>
                    <a:pt x="51070" y="37790"/>
                    <a:pt x="50237" y="38024"/>
                  </a:cubicBezTo>
                  <a:cubicBezTo>
                    <a:pt x="49569" y="38257"/>
                    <a:pt x="48936" y="38524"/>
                    <a:pt x="48235" y="38691"/>
                  </a:cubicBezTo>
                  <a:cubicBezTo>
                    <a:pt x="48202" y="38691"/>
                    <a:pt x="48168" y="38691"/>
                    <a:pt x="48135" y="38724"/>
                  </a:cubicBezTo>
                  <a:cubicBezTo>
                    <a:pt x="48268" y="37690"/>
                    <a:pt x="48302" y="36623"/>
                    <a:pt x="48369" y="35622"/>
                  </a:cubicBezTo>
                  <a:cubicBezTo>
                    <a:pt x="50103" y="35722"/>
                    <a:pt x="51838" y="35822"/>
                    <a:pt x="53572" y="35889"/>
                  </a:cubicBezTo>
                  <a:cubicBezTo>
                    <a:pt x="53763" y="35896"/>
                    <a:pt x="53954" y="35898"/>
                    <a:pt x="54147" y="35898"/>
                  </a:cubicBezTo>
                  <a:cubicBezTo>
                    <a:pt x="54675" y="35898"/>
                    <a:pt x="55211" y="35879"/>
                    <a:pt x="55749" y="35879"/>
                  </a:cubicBezTo>
                  <a:cubicBezTo>
                    <a:pt x="55946" y="35879"/>
                    <a:pt x="56143" y="35882"/>
                    <a:pt x="56341" y="35889"/>
                  </a:cubicBezTo>
                  <a:cubicBezTo>
                    <a:pt x="56422" y="35895"/>
                    <a:pt x="56499" y="35898"/>
                    <a:pt x="56573" y="35898"/>
                  </a:cubicBezTo>
                  <a:cubicBezTo>
                    <a:pt x="56922" y="35898"/>
                    <a:pt x="57188" y="35813"/>
                    <a:pt x="57408" y="35455"/>
                  </a:cubicBezTo>
                  <a:cubicBezTo>
                    <a:pt x="57513" y="35273"/>
                    <a:pt x="57352" y="35070"/>
                    <a:pt x="57165" y="35070"/>
                  </a:cubicBezTo>
                  <a:cubicBezTo>
                    <a:pt x="57113" y="35070"/>
                    <a:pt x="57059" y="35085"/>
                    <a:pt x="57008" y="35122"/>
                  </a:cubicBezTo>
                  <a:cubicBezTo>
                    <a:pt x="56791" y="35322"/>
                    <a:pt x="56349" y="35372"/>
                    <a:pt x="55891" y="35372"/>
                  </a:cubicBezTo>
                  <a:cubicBezTo>
                    <a:pt x="55432" y="35372"/>
                    <a:pt x="54957" y="35322"/>
                    <a:pt x="54673" y="35322"/>
                  </a:cubicBezTo>
                  <a:cubicBezTo>
                    <a:pt x="54369" y="35336"/>
                    <a:pt x="54065" y="35344"/>
                    <a:pt x="53761" y="35344"/>
                  </a:cubicBezTo>
                  <a:cubicBezTo>
                    <a:pt x="53331" y="35344"/>
                    <a:pt x="52901" y="35327"/>
                    <a:pt x="52471" y="35288"/>
                  </a:cubicBezTo>
                  <a:cubicBezTo>
                    <a:pt x="51908" y="35232"/>
                    <a:pt x="51332" y="35211"/>
                    <a:pt x="50751" y="35211"/>
                  </a:cubicBezTo>
                  <a:cubicBezTo>
                    <a:pt x="49959" y="35211"/>
                    <a:pt x="49158" y="35250"/>
                    <a:pt x="48369" y="35288"/>
                  </a:cubicBezTo>
                  <a:cubicBezTo>
                    <a:pt x="48402" y="35055"/>
                    <a:pt x="48402" y="34821"/>
                    <a:pt x="48402" y="34588"/>
                  </a:cubicBezTo>
                  <a:cubicBezTo>
                    <a:pt x="49069" y="34088"/>
                    <a:pt x="49669" y="33420"/>
                    <a:pt x="50270" y="32887"/>
                  </a:cubicBezTo>
                  <a:cubicBezTo>
                    <a:pt x="50437" y="32753"/>
                    <a:pt x="50603" y="32586"/>
                    <a:pt x="50770" y="32453"/>
                  </a:cubicBezTo>
                  <a:close/>
                  <a:moveTo>
                    <a:pt x="9974" y="34988"/>
                  </a:moveTo>
                  <a:cubicBezTo>
                    <a:pt x="10008" y="35755"/>
                    <a:pt x="9974" y="36623"/>
                    <a:pt x="9941" y="37523"/>
                  </a:cubicBezTo>
                  <a:cubicBezTo>
                    <a:pt x="8473" y="38624"/>
                    <a:pt x="7373" y="40192"/>
                    <a:pt x="6105" y="41526"/>
                  </a:cubicBezTo>
                  <a:cubicBezTo>
                    <a:pt x="5404" y="42293"/>
                    <a:pt x="4604" y="42961"/>
                    <a:pt x="3803" y="43628"/>
                  </a:cubicBezTo>
                  <a:cubicBezTo>
                    <a:pt x="3170" y="44161"/>
                    <a:pt x="2602" y="44762"/>
                    <a:pt x="2069" y="45362"/>
                  </a:cubicBezTo>
                  <a:cubicBezTo>
                    <a:pt x="2035" y="44362"/>
                    <a:pt x="2035" y="43394"/>
                    <a:pt x="2035" y="42393"/>
                  </a:cubicBezTo>
                  <a:cubicBezTo>
                    <a:pt x="3503" y="41059"/>
                    <a:pt x="5038" y="39758"/>
                    <a:pt x="6405" y="38324"/>
                  </a:cubicBezTo>
                  <a:cubicBezTo>
                    <a:pt x="7106" y="37623"/>
                    <a:pt x="7806" y="36923"/>
                    <a:pt x="8540" y="36256"/>
                  </a:cubicBezTo>
                  <a:cubicBezTo>
                    <a:pt x="8974" y="35889"/>
                    <a:pt x="9341" y="35355"/>
                    <a:pt x="9841" y="35055"/>
                  </a:cubicBezTo>
                  <a:cubicBezTo>
                    <a:pt x="9908" y="35022"/>
                    <a:pt x="9941" y="35022"/>
                    <a:pt x="9974" y="34988"/>
                  </a:cubicBezTo>
                  <a:close/>
                  <a:moveTo>
                    <a:pt x="28855" y="45662"/>
                  </a:moveTo>
                  <a:lnTo>
                    <a:pt x="28855" y="45662"/>
                  </a:lnTo>
                  <a:cubicBezTo>
                    <a:pt x="29555" y="45696"/>
                    <a:pt x="30256" y="45696"/>
                    <a:pt x="30956" y="45696"/>
                  </a:cubicBezTo>
                  <a:cubicBezTo>
                    <a:pt x="31156" y="46697"/>
                    <a:pt x="31557" y="47664"/>
                    <a:pt x="31823" y="48598"/>
                  </a:cubicBezTo>
                  <a:cubicBezTo>
                    <a:pt x="31490" y="48264"/>
                    <a:pt x="31156" y="47931"/>
                    <a:pt x="30756" y="47597"/>
                  </a:cubicBezTo>
                  <a:cubicBezTo>
                    <a:pt x="30122" y="46997"/>
                    <a:pt x="29522" y="46263"/>
                    <a:pt x="28855" y="45662"/>
                  </a:cubicBezTo>
                  <a:close/>
                  <a:moveTo>
                    <a:pt x="9941" y="38257"/>
                  </a:moveTo>
                  <a:cubicBezTo>
                    <a:pt x="9941" y="39425"/>
                    <a:pt x="10041" y="40559"/>
                    <a:pt x="10475" y="41526"/>
                  </a:cubicBezTo>
                  <a:cubicBezTo>
                    <a:pt x="9841" y="41960"/>
                    <a:pt x="9307" y="42494"/>
                    <a:pt x="8740" y="42994"/>
                  </a:cubicBezTo>
                  <a:cubicBezTo>
                    <a:pt x="7873" y="43794"/>
                    <a:pt x="7006" y="44562"/>
                    <a:pt x="6205" y="45462"/>
                  </a:cubicBezTo>
                  <a:cubicBezTo>
                    <a:pt x="4937" y="46930"/>
                    <a:pt x="3436" y="48198"/>
                    <a:pt x="2135" y="49632"/>
                  </a:cubicBezTo>
                  <a:cubicBezTo>
                    <a:pt x="2102" y="48331"/>
                    <a:pt x="2069" y="47063"/>
                    <a:pt x="2069" y="45763"/>
                  </a:cubicBezTo>
                  <a:cubicBezTo>
                    <a:pt x="2636" y="45229"/>
                    <a:pt x="3203" y="44662"/>
                    <a:pt x="3803" y="44128"/>
                  </a:cubicBezTo>
                  <a:cubicBezTo>
                    <a:pt x="4571" y="43461"/>
                    <a:pt x="5404" y="42827"/>
                    <a:pt x="6172" y="42127"/>
                  </a:cubicBezTo>
                  <a:cubicBezTo>
                    <a:pt x="7506" y="40892"/>
                    <a:pt x="8673" y="39525"/>
                    <a:pt x="9941" y="38257"/>
                  </a:cubicBezTo>
                  <a:close/>
                  <a:moveTo>
                    <a:pt x="53799" y="37288"/>
                  </a:moveTo>
                  <a:cubicBezTo>
                    <a:pt x="53900" y="37288"/>
                    <a:pt x="53962" y="37381"/>
                    <a:pt x="54006" y="37657"/>
                  </a:cubicBezTo>
                  <a:cubicBezTo>
                    <a:pt x="54139" y="38424"/>
                    <a:pt x="54640" y="39158"/>
                    <a:pt x="54907" y="39892"/>
                  </a:cubicBezTo>
                  <a:cubicBezTo>
                    <a:pt x="55474" y="41393"/>
                    <a:pt x="56341" y="42760"/>
                    <a:pt x="56908" y="44295"/>
                  </a:cubicBezTo>
                  <a:cubicBezTo>
                    <a:pt x="57008" y="44528"/>
                    <a:pt x="57175" y="44762"/>
                    <a:pt x="57308" y="44962"/>
                  </a:cubicBezTo>
                  <a:cubicBezTo>
                    <a:pt x="57508" y="45296"/>
                    <a:pt x="57608" y="45829"/>
                    <a:pt x="57742" y="46196"/>
                  </a:cubicBezTo>
                  <a:cubicBezTo>
                    <a:pt x="57809" y="46330"/>
                    <a:pt x="57875" y="46463"/>
                    <a:pt x="57909" y="46596"/>
                  </a:cubicBezTo>
                  <a:cubicBezTo>
                    <a:pt x="57909" y="46663"/>
                    <a:pt x="57909" y="46763"/>
                    <a:pt x="57909" y="46830"/>
                  </a:cubicBezTo>
                  <a:cubicBezTo>
                    <a:pt x="57842" y="48298"/>
                    <a:pt x="57809" y="49765"/>
                    <a:pt x="57742" y="51233"/>
                  </a:cubicBezTo>
                  <a:cubicBezTo>
                    <a:pt x="57575" y="50833"/>
                    <a:pt x="57442" y="50433"/>
                    <a:pt x="57242" y="50032"/>
                  </a:cubicBezTo>
                  <a:cubicBezTo>
                    <a:pt x="56841" y="49132"/>
                    <a:pt x="56441" y="48264"/>
                    <a:pt x="56007" y="47397"/>
                  </a:cubicBezTo>
                  <a:cubicBezTo>
                    <a:pt x="55107" y="45629"/>
                    <a:pt x="54339" y="43794"/>
                    <a:pt x="53439" y="41993"/>
                  </a:cubicBezTo>
                  <a:cubicBezTo>
                    <a:pt x="53205" y="41526"/>
                    <a:pt x="53039" y="40659"/>
                    <a:pt x="52572" y="40359"/>
                  </a:cubicBezTo>
                  <a:cubicBezTo>
                    <a:pt x="52428" y="40263"/>
                    <a:pt x="52275" y="40227"/>
                    <a:pt x="52118" y="40227"/>
                  </a:cubicBezTo>
                  <a:cubicBezTo>
                    <a:pt x="51840" y="40227"/>
                    <a:pt x="51548" y="40340"/>
                    <a:pt x="51271" y="40425"/>
                  </a:cubicBezTo>
                  <a:cubicBezTo>
                    <a:pt x="50470" y="40726"/>
                    <a:pt x="49503" y="40659"/>
                    <a:pt x="48635" y="40826"/>
                  </a:cubicBezTo>
                  <a:cubicBezTo>
                    <a:pt x="48268" y="40892"/>
                    <a:pt x="47902" y="41026"/>
                    <a:pt x="47535" y="41193"/>
                  </a:cubicBezTo>
                  <a:cubicBezTo>
                    <a:pt x="47801" y="40525"/>
                    <a:pt x="47935" y="39758"/>
                    <a:pt x="48068" y="38991"/>
                  </a:cubicBezTo>
                  <a:cubicBezTo>
                    <a:pt x="48469" y="38924"/>
                    <a:pt x="48869" y="38858"/>
                    <a:pt x="49236" y="38758"/>
                  </a:cubicBezTo>
                  <a:cubicBezTo>
                    <a:pt x="50203" y="38491"/>
                    <a:pt x="51171" y="38224"/>
                    <a:pt x="52138" y="37924"/>
                  </a:cubicBezTo>
                  <a:cubicBezTo>
                    <a:pt x="52471" y="37790"/>
                    <a:pt x="52838" y="37657"/>
                    <a:pt x="53172" y="37557"/>
                  </a:cubicBezTo>
                  <a:cubicBezTo>
                    <a:pt x="53473" y="37444"/>
                    <a:pt x="53668" y="37288"/>
                    <a:pt x="53799" y="37288"/>
                  </a:cubicBezTo>
                  <a:close/>
                  <a:moveTo>
                    <a:pt x="51930" y="40866"/>
                  </a:moveTo>
                  <a:cubicBezTo>
                    <a:pt x="52331" y="40866"/>
                    <a:pt x="52473" y="41274"/>
                    <a:pt x="52638" y="41660"/>
                  </a:cubicBezTo>
                  <a:cubicBezTo>
                    <a:pt x="52972" y="42427"/>
                    <a:pt x="53372" y="43161"/>
                    <a:pt x="53706" y="43928"/>
                  </a:cubicBezTo>
                  <a:cubicBezTo>
                    <a:pt x="54406" y="45529"/>
                    <a:pt x="55207" y="47063"/>
                    <a:pt x="55974" y="48631"/>
                  </a:cubicBezTo>
                  <a:cubicBezTo>
                    <a:pt x="56541" y="49832"/>
                    <a:pt x="56908" y="51233"/>
                    <a:pt x="57675" y="52334"/>
                  </a:cubicBezTo>
                  <a:cubicBezTo>
                    <a:pt x="57675" y="52367"/>
                    <a:pt x="57675" y="52434"/>
                    <a:pt x="57675" y="52467"/>
                  </a:cubicBezTo>
                  <a:cubicBezTo>
                    <a:pt x="57275" y="52667"/>
                    <a:pt x="56875" y="52834"/>
                    <a:pt x="56474" y="52968"/>
                  </a:cubicBezTo>
                  <a:cubicBezTo>
                    <a:pt x="55874" y="53168"/>
                    <a:pt x="55307" y="53635"/>
                    <a:pt x="54740" y="53902"/>
                  </a:cubicBezTo>
                  <a:cubicBezTo>
                    <a:pt x="53439" y="54602"/>
                    <a:pt x="52071" y="55169"/>
                    <a:pt x="50704" y="55770"/>
                  </a:cubicBezTo>
                  <a:cubicBezTo>
                    <a:pt x="49236" y="56437"/>
                    <a:pt x="47768" y="57071"/>
                    <a:pt x="46334" y="57804"/>
                  </a:cubicBezTo>
                  <a:cubicBezTo>
                    <a:pt x="45066" y="58438"/>
                    <a:pt x="43832" y="59172"/>
                    <a:pt x="42464" y="59639"/>
                  </a:cubicBezTo>
                  <a:cubicBezTo>
                    <a:pt x="42364" y="59339"/>
                    <a:pt x="42231" y="58872"/>
                    <a:pt x="42197" y="58772"/>
                  </a:cubicBezTo>
                  <a:cubicBezTo>
                    <a:pt x="42031" y="58105"/>
                    <a:pt x="41831" y="57504"/>
                    <a:pt x="41630" y="56870"/>
                  </a:cubicBezTo>
                  <a:cubicBezTo>
                    <a:pt x="41163" y="55469"/>
                    <a:pt x="40830" y="54035"/>
                    <a:pt x="40430" y="52601"/>
                  </a:cubicBezTo>
                  <a:cubicBezTo>
                    <a:pt x="39762" y="50232"/>
                    <a:pt x="39062" y="47731"/>
                    <a:pt x="38061" y="45462"/>
                  </a:cubicBezTo>
                  <a:cubicBezTo>
                    <a:pt x="39629" y="45262"/>
                    <a:pt x="41163" y="44929"/>
                    <a:pt x="42731" y="44562"/>
                  </a:cubicBezTo>
                  <a:cubicBezTo>
                    <a:pt x="44366" y="44195"/>
                    <a:pt x="46300" y="43528"/>
                    <a:pt x="47168" y="41993"/>
                  </a:cubicBezTo>
                  <a:cubicBezTo>
                    <a:pt x="47168" y="41993"/>
                    <a:pt x="47168" y="41960"/>
                    <a:pt x="47168" y="41960"/>
                  </a:cubicBezTo>
                  <a:cubicBezTo>
                    <a:pt x="47601" y="41793"/>
                    <a:pt x="48002" y="41626"/>
                    <a:pt x="48435" y="41493"/>
                  </a:cubicBezTo>
                  <a:cubicBezTo>
                    <a:pt x="49202" y="41226"/>
                    <a:pt x="50070" y="41193"/>
                    <a:pt x="50870" y="41093"/>
                  </a:cubicBezTo>
                  <a:cubicBezTo>
                    <a:pt x="51137" y="41059"/>
                    <a:pt x="51371" y="41026"/>
                    <a:pt x="51638" y="40926"/>
                  </a:cubicBezTo>
                  <a:cubicBezTo>
                    <a:pt x="51749" y="40885"/>
                    <a:pt x="51845" y="40866"/>
                    <a:pt x="51930" y="40866"/>
                  </a:cubicBezTo>
                  <a:close/>
                  <a:moveTo>
                    <a:pt x="57008" y="57371"/>
                  </a:moveTo>
                  <a:lnTo>
                    <a:pt x="57008" y="57371"/>
                  </a:lnTo>
                  <a:cubicBezTo>
                    <a:pt x="56207" y="58905"/>
                    <a:pt x="54573" y="59439"/>
                    <a:pt x="52805" y="59639"/>
                  </a:cubicBezTo>
                  <a:cubicBezTo>
                    <a:pt x="53372" y="59339"/>
                    <a:pt x="53973" y="59005"/>
                    <a:pt x="54540" y="58705"/>
                  </a:cubicBezTo>
                  <a:cubicBezTo>
                    <a:pt x="55307" y="58305"/>
                    <a:pt x="56241" y="57905"/>
                    <a:pt x="57008" y="57371"/>
                  </a:cubicBezTo>
                  <a:close/>
                  <a:moveTo>
                    <a:pt x="2336" y="55570"/>
                  </a:moveTo>
                  <a:cubicBezTo>
                    <a:pt x="2903" y="56137"/>
                    <a:pt x="3570" y="56670"/>
                    <a:pt x="4037" y="57271"/>
                  </a:cubicBezTo>
                  <a:cubicBezTo>
                    <a:pt x="4504" y="57871"/>
                    <a:pt x="5138" y="58338"/>
                    <a:pt x="5705" y="58872"/>
                  </a:cubicBezTo>
                  <a:cubicBezTo>
                    <a:pt x="5738" y="58905"/>
                    <a:pt x="6072" y="59306"/>
                    <a:pt x="6439" y="59673"/>
                  </a:cubicBezTo>
                  <a:cubicBezTo>
                    <a:pt x="5238" y="59439"/>
                    <a:pt x="4104" y="59005"/>
                    <a:pt x="3170" y="58071"/>
                  </a:cubicBezTo>
                  <a:cubicBezTo>
                    <a:pt x="2703" y="57604"/>
                    <a:pt x="2469" y="56604"/>
                    <a:pt x="2336" y="55570"/>
                  </a:cubicBezTo>
                  <a:close/>
                  <a:moveTo>
                    <a:pt x="37894" y="45496"/>
                  </a:moveTo>
                  <a:cubicBezTo>
                    <a:pt x="38061" y="45996"/>
                    <a:pt x="38228" y="46863"/>
                    <a:pt x="38295" y="47030"/>
                  </a:cubicBezTo>
                  <a:cubicBezTo>
                    <a:pt x="38528" y="47731"/>
                    <a:pt x="38728" y="48431"/>
                    <a:pt x="38928" y="49098"/>
                  </a:cubicBezTo>
                  <a:cubicBezTo>
                    <a:pt x="39329" y="50566"/>
                    <a:pt x="39762" y="52000"/>
                    <a:pt x="40129" y="53435"/>
                  </a:cubicBezTo>
                  <a:cubicBezTo>
                    <a:pt x="40530" y="54836"/>
                    <a:pt x="40830" y="56270"/>
                    <a:pt x="41297" y="57671"/>
                  </a:cubicBezTo>
                  <a:cubicBezTo>
                    <a:pt x="41430" y="58105"/>
                    <a:pt x="41497" y="58839"/>
                    <a:pt x="41730" y="59206"/>
                  </a:cubicBezTo>
                  <a:cubicBezTo>
                    <a:pt x="41831" y="59372"/>
                    <a:pt x="41864" y="59506"/>
                    <a:pt x="41897" y="59673"/>
                  </a:cubicBezTo>
                  <a:lnTo>
                    <a:pt x="38595" y="59673"/>
                  </a:lnTo>
                  <a:cubicBezTo>
                    <a:pt x="38295" y="58672"/>
                    <a:pt x="38128" y="57671"/>
                    <a:pt x="37828" y="56670"/>
                  </a:cubicBezTo>
                  <a:cubicBezTo>
                    <a:pt x="37427" y="55369"/>
                    <a:pt x="37094" y="54068"/>
                    <a:pt x="36827" y="52734"/>
                  </a:cubicBezTo>
                  <a:cubicBezTo>
                    <a:pt x="36360" y="50366"/>
                    <a:pt x="35526" y="48064"/>
                    <a:pt x="34892" y="45729"/>
                  </a:cubicBezTo>
                  <a:cubicBezTo>
                    <a:pt x="35893" y="45729"/>
                    <a:pt x="36894" y="45629"/>
                    <a:pt x="37894" y="45496"/>
                  </a:cubicBezTo>
                  <a:close/>
                  <a:moveTo>
                    <a:pt x="57642" y="53134"/>
                  </a:moveTo>
                  <a:cubicBezTo>
                    <a:pt x="57575" y="54035"/>
                    <a:pt x="57508" y="54902"/>
                    <a:pt x="57442" y="55770"/>
                  </a:cubicBezTo>
                  <a:cubicBezTo>
                    <a:pt x="57408" y="56003"/>
                    <a:pt x="57375" y="56203"/>
                    <a:pt x="57342" y="56403"/>
                  </a:cubicBezTo>
                  <a:cubicBezTo>
                    <a:pt x="56474" y="57171"/>
                    <a:pt x="55307" y="57771"/>
                    <a:pt x="54339" y="58305"/>
                  </a:cubicBezTo>
                  <a:cubicBezTo>
                    <a:pt x="53806" y="58605"/>
                    <a:pt x="53305" y="58905"/>
                    <a:pt x="52805" y="59172"/>
                  </a:cubicBezTo>
                  <a:cubicBezTo>
                    <a:pt x="52538" y="59339"/>
                    <a:pt x="51971" y="59506"/>
                    <a:pt x="51571" y="59706"/>
                  </a:cubicBezTo>
                  <a:lnTo>
                    <a:pt x="48936" y="59706"/>
                  </a:lnTo>
                  <a:cubicBezTo>
                    <a:pt x="47068" y="59706"/>
                    <a:pt x="45233" y="59673"/>
                    <a:pt x="43365" y="59673"/>
                  </a:cubicBezTo>
                  <a:cubicBezTo>
                    <a:pt x="45867" y="58839"/>
                    <a:pt x="48168" y="57371"/>
                    <a:pt x="50603" y="56370"/>
                  </a:cubicBezTo>
                  <a:cubicBezTo>
                    <a:pt x="52004" y="55803"/>
                    <a:pt x="53405" y="55269"/>
                    <a:pt x="54740" y="54569"/>
                  </a:cubicBezTo>
                  <a:cubicBezTo>
                    <a:pt x="55440" y="54202"/>
                    <a:pt x="56141" y="53668"/>
                    <a:pt x="56908" y="53435"/>
                  </a:cubicBezTo>
                  <a:cubicBezTo>
                    <a:pt x="57141" y="53335"/>
                    <a:pt x="57408" y="53235"/>
                    <a:pt x="57642" y="53134"/>
                  </a:cubicBezTo>
                  <a:close/>
                  <a:moveTo>
                    <a:pt x="31190" y="45696"/>
                  </a:moveTo>
                  <a:lnTo>
                    <a:pt x="31190" y="45696"/>
                  </a:lnTo>
                  <a:cubicBezTo>
                    <a:pt x="32257" y="45729"/>
                    <a:pt x="33291" y="45729"/>
                    <a:pt x="34359" y="45729"/>
                  </a:cubicBezTo>
                  <a:lnTo>
                    <a:pt x="34725" y="45729"/>
                  </a:lnTo>
                  <a:cubicBezTo>
                    <a:pt x="34892" y="46797"/>
                    <a:pt x="35259" y="47831"/>
                    <a:pt x="35459" y="48865"/>
                  </a:cubicBezTo>
                  <a:cubicBezTo>
                    <a:pt x="35693" y="50199"/>
                    <a:pt x="36093" y="51500"/>
                    <a:pt x="36327" y="52868"/>
                  </a:cubicBezTo>
                  <a:cubicBezTo>
                    <a:pt x="36560" y="54068"/>
                    <a:pt x="36827" y="55236"/>
                    <a:pt x="37194" y="56437"/>
                  </a:cubicBezTo>
                  <a:cubicBezTo>
                    <a:pt x="37494" y="57504"/>
                    <a:pt x="37694" y="58605"/>
                    <a:pt x="37994" y="59673"/>
                  </a:cubicBezTo>
                  <a:cubicBezTo>
                    <a:pt x="37027" y="59673"/>
                    <a:pt x="36093" y="59706"/>
                    <a:pt x="35126" y="59739"/>
                  </a:cubicBezTo>
                  <a:cubicBezTo>
                    <a:pt x="35026" y="59572"/>
                    <a:pt x="34926" y="59406"/>
                    <a:pt x="34826" y="59239"/>
                  </a:cubicBezTo>
                  <a:lnTo>
                    <a:pt x="34826" y="59206"/>
                  </a:lnTo>
                  <a:cubicBezTo>
                    <a:pt x="34959" y="59172"/>
                    <a:pt x="35026" y="59072"/>
                    <a:pt x="35026" y="58939"/>
                  </a:cubicBezTo>
                  <a:cubicBezTo>
                    <a:pt x="35026" y="58105"/>
                    <a:pt x="34625" y="57271"/>
                    <a:pt x="34425" y="56470"/>
                  </a:cubicBezTo>
                  <a:cubicBezTo>
                    <a:pt x="34125" y="55169"/>
                    <a:pt x="33725" y="53935"/>
                    <a:pt x="33324" y="52667"/>
                  </a:cubicBezTo>
                  <a:cubicBezTo>
                    <a:pt x="33058" y="51800"/>
                    <a:pt x="32924" y="50933"/>
                    <a:pt x="32724" y="50066"/>
                  </a:cubicBezTo>
                  <a:cubicBezTo>
                    <a:pt x="32824" y="49999"/>
                    <a:pt x="32857" y="49865"/>
                    <a:pt x="32791" y="49732"/>
                  </a:cubicBezTo>
                  <a:cubicBezTo>
                    <a:pt x="32724" y="49632"/>
                    <a:pt x="32624" y="49565"/>
                    <a:pt x="32557" y="49465"/>
                  </a:cubicBezTo>
                  <a:cubicBezTo>
                    <a:pt x="32524" y="49298"/>
                    <a:pt x="32457" y="49132"/>
                    <a:pt x="32424" y="48998"/>
                  </a:cubicBezTo>
                  <a:cubicBezTo>
                    <a:pt x="32024" y="47897"/>
                    <a:pt x="31557" y="46797"/>
                    <a:pt x="31190" y="45696"/>
                  </a:cubicBezTo>
                  <a:close/>
                  <a:moveTo>
                    <a:pt x="33892" y="56637"/>
                  </a:moveTo>
                  <a:cubicBezTo>
                    <a:pt x="33958" y="56971"/>
                    <a:pt x="34025" y="57337"/>
                    <a:pt x="34158" y="57671"/>
                  </a:cubicBezTo>
                  <a:cubicBezTo>
                    <a:pt x="34192" y="57738"/>
                    <a:pt x="34225" y="57838"/>
                    <a:pt x="34225" y="57905"/>
                  </a:cubicBezTo>
                  <a:cubicBezTo>
                    <a:pt x="34058" y="58171"/>
                    <a:pt x="34258" y="58605"/>
                    <a:pt x="34325" y="58872"/>
                  </a:cubicBezTo>
                  <a:cubicBezTo>
                    <a:pt x="34425" y="59172"/>
                    <a:pt x="34559" y="59472"/>
                    <a:pt x="34692" y="59773"/>
                  </a:cubicBezTo>
                  <a:cubicBezTo>
                    <a:pt x="33458" y="59806"/>
                    <a:pt x="32257" y="59873"/>
                    <a:pt x="31023" y="59939"/>
                  </a:cubicBezTo>
                  <a:cubicBezTo>
                    <a:pt x="31523" y="59339"/>
                    <a:pt x="32124" y="58772"/>
                    <a:pt x="32624" y="58205"/>
                  </a:cubicBezTo>
                  <a:cubicBezTo>
                    <a:pt x="32891" y="57938"/>
                    <a:pt x="33158" y="57671"/>
                    <a:pt x="33391" y="57371"/>
                  </a:cubicBezTo>
                  <a:cubicBezTo>
                    <a:pt x="33558" y="57171"/>
                    <a:pt x="33691" y="56870"/>
                    <a:pt x="33892" y="56637"/>
                  </a:cubicBezTo>
                  <a:close/>
                  <a:moveTo>
                    <a:pt x="25385" y="45562"/>
                  </a:moveTo>
                  <a:lnTo>
                    <a:pt x="25385" y="45562"/>
                  </a:lnTo>
                  <a:cubicBezTo>
                    <a:pt x="26420" y="45629"/>
                    <a:pt x="27487" y="45662"/>
                    <a:pt x="28554" y="45696"/>
                  </a:cubicBezTo>
                  <a:cubicBezTo>
                    <a:pt x="29155" y="46430"/>
                    <a:pt x="29755" y="47164"/>
                    <a:pt x="30422" y="47897"/>
                  </a:cubicBezTo>
                  <a:cubicBezTo>
                    <a:pt x="30823" y="48298"/>
                    <a:pt x="31256" y="48665"/>
                    <a:pt x="31623" y="49098"/>
                  </a:cubicBezTo>
                  <a:cubicBezTo>
                    <a:pt x="31823" y="49332"/>
                    <a:pt x="31957" y="49565"/>
                    <a:pt x="32157" y="49765"/>
                  </a:cubicBezTo>
                  <a:cubicBezTo>
                    <a:pt x="32390" y="50666"/>
                    <a:pt x="32557" y="51533"/>
                    <a:pt x="32757" y="52467"/>
                  </a:cubicBezTo>
                  <a:cubicBezTo>
                    <a:pt x="32991" y="53735"/>
                    <a:pt x="33525" y="54936"/>
                    <a:pt x="33791" y="56203"/>
                  </a:cubicBezTo>
                  <a:cubicBezTo>
                    <a:pt x="33791" y="56270"/>
                    <a:pt x="33825" y="56337"/>
                    <a:pt x="33825" y="56370"/>
                  </a:cubicBezTo>
                  <a:cubicBezTo>
                    <a:pt x="33791" y="56403"/>
                    <a:pt x="33758" y="56437"/>
                    <a:pt x="33725" y="56470"/>
                  </a:cubicBezTo>
                  <a:cubicBezTo>
                    <a:pt x="33358" y="56937"/>
                    <a:pt x="33024" y="57371"/>
                    <a:pt x="32591" y="57771"/>
                  </a:cubicBezTo>
                  <a:cubicBezTo>
                    <a:pt x="31857" y="58405"/>
                    <a:pt x="30989" y="59105"/>
                    <a:pt x="30389" y="59906"/>
                  </a:cubicBezTo>
                  <a:cubicBezTo>
                    <a:pt x="30356" y="59939"/>
                    <a:pt x="30322" y="59973"/>
                    <a:pt x="30256" y="60006"/>
                  </a:cubicBezTo>
                  <a:cubicBezTo>
                    <a:pt x="28554" y="60140"/>
                    <a:pt x="26853" y="60240"/>
                    <a:pt x="25185" y="60306"/>
                  </a:cubicBezTo>
                  <a:cubicBezTo>
                    <a:pt x="26453" y="59105"/>
                    <a:pt x="27720" y="57871"/>
                    <a:pt x="29021" y="56670"/>
                  </a:cubicBezTo>
                  <a:cubicBezTo>
                    <a:pt x="29655" y="56070"/>
                    <a:pt x="30189" y="55336"/>
                    <a:pt x="30656" y="54602"/>
                  </a:cubicBezTo>
                  <a:cubicBezTo>
                    <a:pt x="30923" y="54169"/>
                    <a:pt x="31356" y="53635"/>
                    <a:pt x="31123" y="53134"/>
                  </a:cubicBezTo>
                  <a:cubicBezTo>
                    <a:pt x="30456" y="51433"/>
                    <a:pt x="29288" y="50232"/>
                    <a:pt x="28187" y="48798"/>
                  </a:cubicBezTo>
                  <a:cubicBezTo>
                    <a:pt x="27554" y="48031"/>
                    <a:pt x="26786" y="47430"/>
                    <a:pt x="26119" y="46697"/>
                  </a:cubicBezTo>
                  <a:cubicBezTo>
                    <a:pt x="25852" y="46363"/>
                    <a:pt x="25619" y="45963"/>
                    <a:pt x="25385" y="45562"/>
                  </a:cubicBezTo>
                  <a:close/>
                  <a:moveTo>
                    <a:pt x="10742" y="42027"/>
                  </a:moveTo>
                  <a:cubicBezTo>
                    <a:pt x="11442" y="43094"/>
                    <a:pt x="12843" y="43694"/>
                    <a:pt x="14177" y="44095"/>
                  </a:cubicBezTo>
                  <a:cubicBezTo>
                    <a:pt x="14511" y="44395"/>
                    <a:pt x="14845" y="44728"/>
                    <a:pt x="15145" y="45029"/>
                  </a:cubicBezTo>
                  <a:cubicBezTo>
                    <a:pt x="15845" y="45662"/>
                    <a:pt x="16512" y="46296"/>
                    <a:pt x="17180" y="46997"/>
                  </a:cubicBezTo>
                  <a:cubicBezTo>
                    <a:pt x="17813" y="47697"/>
                    <a:pt x="18414" y="48431"/>
                    <a:pt x="18981" y="49198"/>
                  </a:cubicBezTo>
                  <a:cubicBezTo>
                    <a:pt x="19281" y="49565"/>
                    <a:pt x="19548" y="49966"/>
                    <a:pt x="19848" y="50332"/>
                  </a:cubicBezTo>
                  <a:cubicBezTo>
                    <a:pt x="20148" y="50766"/>
                    <a:pt x="20949" y="51600"/>
                    <a:pt x="20816" y="52167"/>
                  </a:cubicBezTo>
                  <a:cubicBezTo>
                    <a:pt x="20649" y="53034"/>
                    <a:pt x="19715" y="53968"/>
                    <a:pt x="19214" y="54636"/>
                  </a:cubicBezTo>
                  <a:cubicBezTo>
                    <a:pt x="18514" y="55469"/>
                    <a:pt x="17780" y="56337"/>
                    <a:pt x="17046" y="57137"/>
                  </a:cubicBezTo>
                  <a:cubicBezTo>
                    <a:pt x="16512" y="57738"/>
                    <a:pt x="15979" y="58305"/>
                    <a:pt x="15445" y="58939"/>
                  </a:cubicBezTo>
                  <a:cubicBezTo>
                    <a:pt x="15111" y="59339"/>
                    <a:pt x="14778" y="59673"/>
                    <a:pt x="14411" y="60039"/>
                  </a:cubicBezTo>
                  <a:cubicBezTo>
                    <a:pt x="14311" y="60140"/>
                    <a:pt x="14211" y="60240"/>
                    <a:pt x="14144" y="60340"/>
                  </a:cubicBezTo>
                  <a:cubicBezTo>
                    <a:pt x="12176" y="60273"/>
                    <a:pt x="10175" y="60140"/>
                    <a:pt x="8173" y="59939"/>
                  </a:cubicBezTo>
                  <a:cubicBezTo>
                    <a:pt x="7806" y="59906"/>
                    <a:pt x="7473" y="59873"/>
                    <a:pt x="7106" y="59806"/>
                  </a:cubicBezTo>
                  <a:cubicBezTo>
                    <a:pt x="7006" y="59706"/>
                    <a:pt x="6939" y="59606"/>
                    <a:pt x="6839" y="59472"/>
                  </a:cubicBezTo>
                  <a:cubicBezTo>
                    <a:pt x="6272" y="58805"/>
                    <a:pt x="5705" y="58171"/>
                    <a:pt x="5038" y="57571"/>
                  </a:cubicBezTo>
                  <a:cubicBezTo>
                    <a:pt x="4571" y="57104"/>
                    <a:pt x="4170" y="56570"/>
                    <a:pt x="3703" y="56070"/>
                  </a:cubicBezTo>
                  <a:cubicBezTo>
                    <a:pt x="3536" y="55903"/>
                    <a:pt x="2569" y="55103"/>
                    <a:pt x="2269" y="54636"/>
                  </a:cubicBezTo>
                  <a:cubicBezTo>
                    <a:pt x="2202" y="53768"/>
                    <a:pt x="2202" y="52934"/>
                    <a:pt x="2202" y="52401"/>
                  </a:cubicBezTo>
                  <a:cubicBezTo>
                    <a:pt x="2169" y="51567"/>
                    <a:pt x="2135" y="50766"/>
                    <a:pt x="2135" y="49932"/>
                  </a:cubicBezTo>
                  <a:cubicBezTo>
                    <a:pt x="3536" y="48665"/>
                    <a:pt x="5071" y="47497"/>
                    <a:pt x="6338" y="46063"/>
                  </a:cubicBezTo>
                  <a:cubicBezTo>
                    <a:pt x="7606" y="44628"/>
                    <a:pt x="9140" y="43127"/>
                    <a:pt x="10742" y="42027"/>
                  </a:cubicBezTo>
                  <a:close/>
                  <a:moveTo>
                    <a:pt x="15078" y="44328"/>
                  </a:moveTo>
                  <a:lnTo>
                    <a:pt x="15078" y="44328"/>
                  </a:lnTo>
                  <a:cubicBezTo>
                    <a:pt x="15412" y="44428"/>
                    <a:pt x="15779" y="44495"/>
                    <a:pt x="16079" y="44562"/>
                  </a:cubicBezTo>
                  <a:cubicBezTo>
                    <a:pt x="17446" y="44862"/>
                    <a:pt x="18914" y="45062"/>
                    <a:pt x="20382" y="45195"/>
                  </a:cubicBezTo>
                  <a:cubicBezTo>
                    <a:pt x="21283" y="46196"/>
                    <a:pt x="23017" y="48364"/>
                    <a:pt x="23217" y="48665"/>
                  </a:cubicBezTo>
                  <a:cubicBezTo>
                    <a:pt x="23551" y="49165"/>
                    <a:pt x="24018" y="49599"/>
                    <a:pt x="24385" y="50066"/>
                  </a:cubicBezTo>
                  <a:cubicBezTo>
                    <a:pt x="25052" y="50866"/>
                    <a:pt x="26219" y="51433"/>
                    <a:pt x="25419" y="52667"/>
                  </a:cubicBezTo>
                  <a:cubicBezTo>
                    <a:pt x="24385" y="54235"/>
                    <a:pt x="23084" y="55403"/>
                    <a:pt x="21783" y="56704"/>
                  </a:cubicBezTo>
                  <a:cubicBezTo>
                    <a:pt x="20549" y="57938"/>
                    <a:pt x="19381" y="59339"/>
                    <a:pt x="18080" y="60440"/>
                  </a:cubicBezTo>
                  <a:cubicBezTo>
                    <a:pt x="17046" y="60440"/>
                    <a:pt x="16012" y="60406"/>
                    <a:pt x="14978" y="60373"/>
                  </a:cubicBezTo>
                  <a:cubicBezTo>
                    <a:pt x="15145" y="60173"/>
                    <a:pt x="15312" y="60006"/>
                    <a:pt x="15478" y="59806"/>
                  </a:cubicBezTo>
                  <a:cubicBezTo>
                    <a:pt x="16279" y="59039"/>
                    <a:pt x="17013" y="58138"/>
                    <a:pt x="17747" y="57304"/>
                  </a:cubicBezTo>
                  <a:cubicBezTo>
                    <a:pt x="18481" y="56437"/>
                    <a:pt x="19214" y="55570"/>
                    <a:pt x="19948" y="54669"/>
                  </a:cubicBezTo>
                  <a:cubicBezTo>
                    <a:pt x="20415" y="54068"/>
                    <a:pt x="21516" y="52868"/>
                    <a:pt x="21449" y="52000"/>
                  </a:cubicBezTo>
                  <a:cubicBezTo>
                    <a:pt x="21416" y="51266"/>
                    <a:pt x="20882" y="50799"/>
                    <a:pt x="20482" y="50232"/>
                  </a:cubicBezTo>
                  <a:cubicBezTo>
                    <a:pt x="19715" y="49165"/>
                    <a:pt x="18914" y="48131"/>
                    <a:pt x="18047" y="47164"/>
                  </a:cubicBezTo>
                  <a:cubicBezTo>
                    <a:pt x="17313" y="46330"/>
                    <a:pt x="16546" y="45596"/>
                    <a:pt x="15712" y="44895"/>
                  </a:cubicBezTo>
                  <a:cubicBezTo>
                    <a:pt x="15512" y="44695"/>
                    <a:pt x="15278" y="44528"/>
                    <a:pt x="15078" y="44328"/>
                  </a:cubicBezTo>
                  <a:close/>
                  <a:moveTo>
                    <a:pt x="20782" y="45262"/>
                  </a:moveTo>
                  <a:lnTo>
                    <a:pt x="20782" y="45262"/>
                  </a:lnTo>
                  <a:cubicBezTo>
                    <a:pt x="22183" y="45396"/>
                    <a:pt x="23584" y="45462"/>
                    <a:pt x="24918" y="45529"/>
                  </a:cubicBezTo>
                  <a:cubicBezTo>
                    <a:pt x="25052" y="45729"/>
                    <a:pt x="25152" y="45896"/>
                    <a:pt x="25285" y="46096"/>
                  </a:cubicBezTo>
                  <a:cubicBezTo>
                    <a:pt x="25652" y="46763"/>
                    <a:pt x="26153" y="47330"/>
                    <a:pt x="26720" y="47897"/>
                  </a:cubicBezTo>
                  <a:cubicBezTo>
                    <a:pt x="27887" y="49032"/>
                    <a:pt x="29188" y="50533"/>
                    <a:pt x="29955" y="52000"/>
                  </a:cubicBezTo>
                  <a:cubicBezTo>
                    <a:pt x="30156" y="52367"/>
                    <a:pt x="30356" y="52734"/>
                    <a:pt x="30522" y="53101"/>
                  </a:cubicBezTo>
                  <a:cubicBezTo>
                    <a:pt x="30756" y="53635"/>
                    <a:pt x="30256" y="54169"/>
                    <a:pt x="29989" y="54569"/>
                  </a:cubicBezTo>
                  <a:cubicBezTo>
                    <a:pt x="29488" y="55369"/>
                    <a:pt x="28821" y="56070"/>
                    <a:pt x="28121" y="56737"/>
                  </a:cubicBezTo>
                  <a:cubicBezTo>
                    <a:pt x="26820" y="57871"/>
                    <a:pt x="25519" y="59105"/>
                    <a:pt x="24285" y="60340"/>
                  </a:cubicBezTo>
                  <a:cubicBezTo>
                    <a:pt x="22483" y="60406"/>
                    <a:pt x="20715" y="60440"/>
                    <a:pt x="18914" y="60440"/>
                  </a:cubicBezTo>
                  <a:cubicBezTo>
                    <a:pt x="19348" y="60039"/>
                    <a:pt x="19715" y="59606"/>
                    <a:pt x="20115" y="59172"/>
                  </a:cubicBezTo>
                  <a:cubicBezTo>
                    <a:pt x="20849" y="58405"/>
                    <a:pt x="21649" y="57671"/>
                    <a:pt x="22417" y="56904"/>
                  </a:cubicBezTo>
                  <a:cubicBezTo>
                    <a:pt x="23117" y="56170"/>
                    <a:pt x="23884" y="55503"/>
                    <a:pt x="24585" y="54736"/>
                  </a:cubicBezTo>
                  <a:cubicBezTo>
                    <a:pt x="25185" y="54135"/>
                    <a:pt x="26053" y="53201"/>
                    <a:pt x="26286" y="52367"/>
                  </a:cubicBezTo>
                  <a:cubicBezTo>
                    <a:pt x="26420" y="51867"/>
                    <a:pt x="26319" y="51300"/>
                    <a:pt x="25953" y="50866"/>
                  </a:cubicBezTo>
                  <a:cubicBezTo>
                    <a:pt x="25385" y="50166"/>
                    <a:pt x="24652" y="49465"/>
                    <a:pt x="23984" y="48798"/>
                  </a:cubicBezTo>
                  <a:cubicBezTo>
                    <a:pt x="23351" y="48164"/>
                    <a:pt x="22917" y="47364"/>
                    <a:pt x="22250" y="46763"/>
                  </a:cubicBezTo>
                  <a:cubicBezTo>
                    <a:pt x="21716" y="46296"/>
                    <a:pt x="21249" y="45763"/>
                    <a:pt x="20782" y="45262"/>
                  </a:cubicBezTo>
                  <a:close/>
                  <a:moveTo>
                    <a:pt x="21863" y="0"/>
                  </a:moveTo>
                  <a:cubicBezTo>
                    <a:pt x="19611" y="0"/>
                    <a:pt x="17391" y="219"/>
                    <a:pt x="15111" y="297"/>
                  </a:cubicBezTo>
                  <a:cubicBezTo>
                    <a:pt x="12576" y="397"/>
                    <a:pt x="10075" y="797"/>
                    <a:pt x="7506" y="797"/>
                  </a:cubicBezTo>
                  <a:cubicBezTo>
                    <a:pt x="6717" y="797"/>
                    <a:pt x="5990" y="743"/>
                    <a:pt x="5299" y="743"/>
                  </a:cubicBezTo>
                  <a:cubicBezTo>
                    <a:pt x="4559" y="743"/>
                    <a:pt x="3860" y="805"/>
                    <a:pt x="3170" y="1064"/>
                  </a:cubicBezTo>
                  <a:cubicBezTo>
                    <a:pt x="2669" y="1197"/>
                    <a:pt x="2236" y="1331"/>
                    <a:pt x="2102" y="1464"/>
                  </a:cubicBezTo>
                  <a:cubicBezTo>
                    <a:pt x="1969" y="1631"/>
                    <a:pt x="1835" y="1798"/>
                    <a:pt x="1702" y="1965"/>
                  </a:cubicBezTo>
                  <a:cubicBezTo>
                    <a:pt x="668" y="2999"/>
                    <a:pt x="768" y="5067"/>
                    <a:pt x="668" y="6368"/>
                  </a:cubicBezTo>
                  <a:cubicBezTo>
                    <a:pt x="568" y="7302"/>
                    <a:pt x="668" y="8269"/>
                    <a:pt x="701" y="9203"/>
                  </a:cubicBezTo>
                  <a:cubicBezTo>
                    <a:pt x="568" y="10904"/>
                    <a:pt x="368" y="12572"/>
                    <a:pt x="301" y="14273"/>
                  </a:cubicBezTo>
                  <a:cubicBezTo>
                    <a:pt x="167" y="17476"/>
                    <a:pt x="1" y="20645"/>
                    <a:pt x="134" y="23847"/>
                  </a:cubicBezTo>
                  <a:cubicBezTo>
                    <a:pt x="368" y="29718"/>
                    <a:pt x="868" y="35589"/>
                    <a:pt x="868" y="41493"/>
                  </a:cubicBezTo>
                  <a:cubicBezTo>
                    <a:pt x="868" y="44362"/>
                    <a:pt x="1101" y="47230"/>
                    <a:pt x="1068" y="50099"/>
                  </a:cubicBezTo>
                  <a:cubicBezTo>
                    <a:pt x="1035" y="52601"/>
                    <a:pt x="1035" y="55236"/>
                    <a:pt x="1635" y="57671"/>
                  </a:cubicBezTo>
                  <a:cubicBezTo>
                    <a:pt x="2069" y="59372"/>
                    <a:pt x="4037" y="60240"/>
                    <a:pt x="5505" y="60707"/>
                  </a:cubicBezTo>
                  <a:cubicBezTo>
                    <a:pt x="7940" y="61440"/>
                    <a:pt x="10808" y="61407"/>
                    <a:pt x="13377" y="61541"/>
                  </a:cubicBezTo>
                  <a:cubicBezTo>
                    <a:pt x="13439" y="61582"/>
                    <a:pt x="13513" y="61610"/>
                    <a:pt x="13585" y="61610"/>
                  </a:cubicBezTo>
                  <a:cubicBezTo>
                    <a:pt x="13629" y="61610"/>
                    <a:pt x="13672" y="61599"/>
                    <a:pt x="13710" y="61574"/>
                  </a:cubicBezTo>
                  <a:cubicBezTo>
                    <a:pt x="13744" y="61574"/>
                    <a:pt x="13744" y="61574"/>
                    <a:pt x="13777" y="61541"/>
                  </a:cubicBezTo>
                  <a:cubicBezTo>
                    <a:pt x="13844" y="61574"/>
                    <a:pt x="13911" y="61574"/>
                    <a:pt x="13977" y="61574"/>
                  </a:cubicBezTo>
                  <a:cubicBezTo>
                    <a:pt x="15520" y="61655"/>
                    <a:pt x="17057" y="61691"/>
                    <a:pt x="18591" y="61691"/>
                  </a:cubicBezTo>
                  <a:cubicBezTo>
                    <a:pt x="23325" y="61691"/>
                    <a:pt x="28029" y="61351"/>
                    <a:pt x="32791" y="60973"/>
                  </a:cubicBezTo>
                  <a:cubicBezTo>
                    <a:pt x="35027" y="60801"/>
                    <a:pt x="37269" y="60747"/>
                    <a:pt x="39513" y="60747"/>
                  </a:cubicBezTo>
                  <a:cubicBezTo>
                    <a:pt x="43360" y="60747"/>
                    <a:pt x="47215" y="60907"/>
                    <a:pt x="51070" y="60907"/>
                  </a:cubicBezTo>
                  <a:cubicBezTo>
                    <a:pt x="53139" y="60907"/>
                    <a:pt x="55374" y="60773"/>
                    <a:pt x="57075" y="59406"/>
                  </a:cubicBezTo>
                  <a:cubicBezTo>
                    <a:pt x="58609" y="58138"/>
                    <a:pt x="58709" y="55803"/>
                    <a:pt x="58743" y="54002"/>
                  </a:cubicBezTo>
                  <a:cubicBezTo>
                    <a:pt x="58843" y="51100"/>
                    <a:pt x="59110" y="48198"/>
                    <a:pt x="59176" y="45296"/>
                  </a:cubicBezTo>
                  <a:cubicBezTo>
                    <a:pt x="59243" y="42460"/>
                    <a:pt x="58909" y="39591"/>
                    <a:pt x="58709" y="36756"/>
                  </a:cubicBezTo>
                  <a:cubicBezTo>
                    <a:pt x="58276" y="30919"/>
                    <a:pt x="57975" y="25081"/>
                    <a:pt x="57608" y="19244"/>
                  </a:cubicBezTo>
                  <a:cubicBezTo>
                    <a:pt x="57442" y="16475"/>
                    <a:pt x="57408" y="13706"/>
                    <a:pt x="57642" y="10938"/>
                  </a:cubicBezTo>
                  <a:cubicBezTo>
                    <a:pt x="57842" y="8269"/>
                    <a:pt x="57675" y="5534"/>
                    <a:pt x="58075" y="2899"/>
                  </a:cubicBezTo>
                  <a:cubicBezTo>
                    <a:pt x="58241" y="1908"/>
                    <a:pt x="58013" y="263"/>
                    <a:pt x="56681" y="263"/>
                  </a:cubicBezTo>
                  <a:cubicBezTo>
                    <a:pt x="56668" y="263"/>
                    <a:pt x="56655" y="263"/>
                    <a:pt x="56641" y="263"/>
                  </a:cubicBezTo>
                  <a:cubicBezTo>
                    <a:pt x="53872" y="297"/>
                    <a:pt x="51070" y="697"/>
                    <a:pt x="48302" y="897"/>
                  </a:cubicBezTo>
                  <a:cubicBezTo>
                    <a:pt x="47212" y="978"/>
                    <a:pt x="46121" y="1010"/>
                    <a:pt x="45028" y="1010"/>
                  </a:cubicBezTo>
                  <a:cubicBezTo>
                    <a:pt x="40923" y="1010"/>
                    <a:pt x="36803" y="560"/>
                    <a:pt x="32683" y="560"/>
                  </a:cubicBezTo>
                  <a:cubicBezTo>
                    <a:pt x="32463" y="560"/>
                    <a:pt x="32243" y="561"/>
                    <a:pt x="32024" y="564"/>
                  </a:cubicBezTo>
                  <a:cubicBezTo>
                    <a:pt x="31904" y="565"/>
                    <a:pt x="31785" y="566"/>
                    <a:pt x="31666" y="566"/>
                  </a:cubicBezTo>
                  <a:cubicBezTo>
                    <a:pt x="29022" y="566"/>
                    <a:pt x="26435" y="223"/>
                    <a:pt x="23818" y="63"/>
                  </a:cubicBezTo>
                  <a:cubicBezTo>
                    <a:pt x="23162" y="18"/>
                    <a:pt x="22511" y="0"/>
                    <a:pt x="2186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3902975" y="1993825"/>
              <a:ext cx="356950" cy="354525"/>
            </a:xfrm>
            <a:custGeom>
              <a:rect b="b" l="l" r="r" t="t"/>
              <a:pathLst>
                <a:path extrusionOk="0" h="14181" w="14278">
                  <a:moveTo>
                    <a:pt x="2970" y="1355"/>
                  </a:moveTo>
                  <a:cubicBezTo>
                    <a:pt x="3242" y="1355"/>
                    <a:pt x="3564" y="1450"/>
                    <a:pt x="3937" y="1671"/>
                  </a:cubicBezTo>
                  <a:cubicBezTo>
                    <a:pt x="4771" y="2172"/>
                    <a:pt x="5638" y="2605"/>
                    <a:pt x="6505" y="3139"/>
                  </a:cubicBezTo>
                  <a:cubicBezTo>
                    <a:pt x="7073" y="3506"/>
                    <a:pt x="7840" y="3706"/>
                    <a:pt x="8507" y="3973"/>
                  </a:cubicBezTo>
                  <a:cubicBezTo>
                    <a:pt x="9708" y="4473"/>
                    <a:pt x="10875" y="5474"/>
                    <a:pt x="11809" y="6341"/>
                  </a:cubicBezTo>
                  <a:cubicBezTo>
                    <a:pt x="13877" y="8209"/>
                    <a:pt x="10408" y="9710"/>
                    <a:pt x="9007" y="10578"/>
                  </a:cubicBezTo>
                  <a:cubicBezTo>
                    <a:pt x="8311" y="11002"/>
                    <a:pt x="5142" y="12909"/>
                    <a:pt x="3415" y="12909"/>
                  </a:cubicBezTo>
                  <a:cubicBezTo>
                    <a:pt x="3239" y="12909"/>
                    <a:pt x="3078" y="12889"/>
                    <a:pt x="2936" y="12846"/>
                  </a:cubicBezTo>
                  <a:cubicBezTo>
                    <a:pt x="2536" y="11712"/>
                    <a:pt x="2603" y="9777"/>
                    <a:pt x="2603" y="8877"/>
                  </a:cubicBezTo>
                  <a:cubicBezTo>
                    <a:pt x="2603" y="7542"/>
                    <a:pt x="2269" y="6208"/>
                    <a:pt x="2002" y="4874"/>
                  </a:cubicBezTo>
                  <a:cubicBezTo>
                    <a:pt x="2002" y="3873"/>
                    <a:pt x="2036" y="2839"/>
                    <a:pt x="2102" y="1838"/>
                  </a:cubicBezTo>
                  <a:cubicBezTo>
                    <a:pt x="2298" y="1545"/>
                    <a:pt x="2585" y="1355"/>
                    <a:pt x="2970" y="1355"/>
                  </a:cubicBezTo>
                  <a:close/>
                  <a:moveTo>
                    <a:pt x="2698" y="0"/>
                  </a:moveTo>
                  <a:cubicBezTo>
                    <a:pt x="2467" y="0"/>
                    <a:pt x="2242" y="50"/>
                    <a:pt x="2036" y="170"/>
                  </a:cubicBezTo>
                  <a:cubicBezTo>
                    <a:pt x="1" y="1304"/>
                    <a:pt x="735" y="4073"/>
                    <a:pt x="1068" y="5908"/>
                  </a:cubicBezTo>
                  <a:cubicBezTo>
                    <a:pt x="1168" y="6441"/>
                    <a:pt x="1235" y="6942"/>
                    <a:pt x="1268" y="7442"/>
                  </a:cubicBezTo>
                  <a:cubicBezTo>
                    <a:pt x="1268" y="8209"/>
                    <a:pt x="1268" y="9010"/>
                    <a:pt x="1268" y="9811"/>
                  </a:cubicBezTo>
                  <a:cubicBezTo>
                    <a:pt x="1302" y="10674"/>
                    <a:pt x="971" y="14181"/>
                    <a:pt x="2613" y="14181"/>
                  </a:cubicBezTo>
                  <a:cubicBezTo>
                    <a:pt x="2620" y="14181"/>
                    <a:pt x="2628" y="14180"/>
                    <a:pt x="2636" y="14180"/>
                  </a:cubicBezTo>
                  <a:cubicBezTo>
                    <a:pt x="5205" y="14114"/>
                    <a:pt x="8007" y="12446"/>
                    <a:pt x="10141" y="11145"/>
                  </a:cubicBezTo>
                  <a:cubicBezTo>
                    <a:pt x="11576" y="10244"/>
                    <a:pt x="14278" y="9043"/>
                    <a:pt x="13744" y="6908"/>
                  </a:cubicBezTo>
                  <a:cubicBezTo>
                    <a:pt x="13310" y="5241"/>
                    <a:pt x="10241" y="3573"/>
                    <a:pt x="8874" y="2906"/>
                  </a:cubicBezTo>
                  <a:cubicBezTo>
                    <a:pt x="7406" y="2205"/>
                    <a:pt x="5972" y="1505"/>
                    <a:pt x="4571" y="704"/>
                  </a:cubicBezTo>
                  <a:cubicBezTo>
                    <a:pt x="4076" y="407"/>
                    <a:pt x="3361" y="0"/>
                    <a:pt x="2698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3498000" y="1602788"/>
              <a:ext cx="198500" cy="183900"/>
            </a:xfrm>
            <a:custGeom>
              <a:rect b="b" l="l" r="r" t="t"/>
              <a:pathLst>
                <a:path extrusionOk="0" h="7356" w="7940">
                  <a:moveTo>
                    <a:pt x="5404" y="510"/>
                  </a:moveTo>
                  <a:cubicBezTo>
                    <a:pt x="5970" y="510"/>
                    <a:pt x="6384" y="1831"/>
                    <a:pt x="6539" y="2203"/>
                  </a:cubicBezTo>
                  <a:cubicBezTo>
                    <a:pt x="7006" y="3237"/>
                    <a:pt x="7639" y="4104"/>
                    <a:pt x="6338" y="4804"/>
                  </a:cubicBezTo>
                  <a:cubicBezTo>
                    <a:pt x="5605" y="5205"/>
                    <a:pt x="4937" y="5738"/>
                    <a:pt x="4204" y="6139"/>
                  </a:cubicBezTo>
                  <a:cubicBezTo>
                    <a:pt x="3803" y="6305"/>
                    <a:pt x="3403" y="6472"/>
                    <a:pt x="3036" y="6639"/>
                  </a:cubicBezTo>
                  <a:cubicBezTo>
                    <a:pt x="2948" y="6685"/>
                    <a:pt x="2868" y="6706"/>
                    <a:pt x="2795" y="6706"/>
                  </a:cubicBezTo>
                  <a:cubicBezTo>
                    <a:pt x="2339" y="6706"/>
                    <a:pt x="2146" y="5912"/>
                    <a:pt x="2002" y="5538"/>
                  </a:cubicBezTo>
                  <a:cubicBezTo>
                    <a:pt x="1735" y="4871"/>
                    <a:pt x="1435" y="4137"/>
                    <a:pt x="1001" y="3570"/>
                  </a:cubicBezTo>
                  <a:cubicBezTo>
                    <a:pt x="801" y="3270"/>
                    <a:pt x="734" y="3070"/>
                    <a:pt x="801" y="2936"/>
                  </a:cubicBezTo>
                  <a:cubicBezTo>
                    <a:pt x="1335" y="2636"/>
                    <a:pt x="1869" y="2203"/>
                    <a:pt x="2369" y="1869"/>
                  </a:cubicBezTo>
                  <a:cubicBezTo>
                    <a:pt x="3236" y="1235"/>
                    <a:pt x="4237" y="868"/>
                    <a:pt x="5271" y="535"/>
                  </a:cubicBezTo>
                  <a:cubicBezTo>
                    <a:pt x="5316" y="518"/>
                    <a:pt x="5361" y="510"/>
                    <a:pt x="5404" y="510"/>
                  </a:cubicBezTo>
                  <a:close/>
                  <a:moveTo>
                    <a:pt x="5417" y="1"/>
                  </a:moveTo>
                  <a:cubicBezTo>
                    <a:pt x="4893" y="1"/>
                    <a:pt x="4315" y="357"/>
                    <a:pt x="3870" y="535"/>
                  </a:cubicBezTo>
                  <a:cubicBezTo>
                    <a:pt x="3336" y="802"/>
                    <a:pt x="2836" y="1068"/>
                    <a:pt x="2369" y="1402"/>
                  </a:cubicBezTo>
                  <a:cubicBezTo>
                    <a:pt x="2341" y="1388"/>
                    <a:pt x="2308" y="1380"/>
                    <a:pt x="2274" y="1380"/>
                  </a:cubicBezTo>
                  <a:cubicBezTo>
                    <a:pt x="2225" y="1380"/>
                    <a:pt x="2175" y="1396"/>
                    <a:pt x="2135" y="1435"/>
                  </a:cubicBezTo>
                  <a:cubicBezTo>
                    <a:pt x="1602" y="1836"/>
                    <a:pt x="1001" y="2069"/>
                    <a:pt x="401" y="2336"/>
                  </a:cubicBezTo>
                  <a:cubicBezTo>
                    <a:pt x="201" y="2436"/>
                    <a:pt x="1" y="2670"/>
                    <a:pt x="67" y="2903"/>
                  </a:cubicBezTo>
                  <a:cubicBezTo>
                    <a:pt x="167" y="3470"/>
                    <a:pt x="568" y="3904"/>
                    <a:pt x="834" y="4404"/>
                  </a:cubicBezTo>
                  <a:cubicBezTo>
                    <a:pt x="1201" y="5038"/>
                    <a:pt x="1435" y="5738"/>
                    <a:pt x="1735" y="6406"/>
                  </a:cubicBezTo>
                  <a:cubicBezTo>
                    <a:pt x="1973" y="6999"/>
                    <a:pt x="2244" y="7356"/>
                    <a:pt x="2669" y="7356"/>
                  </a:cubicBezTo>
                  <a:cubicBezTo>
                    <a:pt x="2841" y="7356"/>
                    <a:pt x="3039" y="7298"/>
                    <a:pt x="3270" y="7173"/>
                  </a:cubicBezTo>
                  <a:cubicBezTo>
                    <a:pt x="4504" y="6472"/>
                    <a:pt x="5805" y="5939"/>
                    <a:pt x="6939" y="5105"/>
                  </a:cubicBezTo>
                  <a:cubicBezTo>
                    <a:pt x="7773" y="4538"/>
                    <a:pt x="7940" y="4004"/>
                    <a:pt x="7539" y="3036"/>
                  </a:cubicBezTo>
                  <a:cubicBezTo>
                    <a:pt x="7172" y="2169"/>
                    <a:pt x="6739" y="1068"/>
                    <a:pt x="6138" y="335"/>
                  </a:cubicBezTo>
                  <a:cubicBezTo>
                    <a:pt x="5927" y="90"/>
                    <a:pt x="5679" y="1"/>
                    <a:pt x="5417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3427125" y="1530963"/>
              <a:ext cx="366100" cy="340125"/>
            </a:xfrm>
            <a:custGeom>
              <a:rect b="b" l="l" r="r" t="t"/>
              <a:pathLst>
                <a:path extrusionOk="0" h="13605" w="14644">
                  <a:moveTo>
                    <a:pt x="8993" y="494"/>
                  </a:moveTo>
                  <a:cubicBezTo>
                    <a:pt x="9431" y="494"/>
                    <a:pt x="9845" y="628"/>
                    <a:pt x="10208" y="973"/>
                  </a:cubicBezTo>
                  <a:cubicBezTo>
                    <a:pt x="10741" y="1473"/>
                    <a:pt x="11208" y="2474"/>
                    <a:pt x="11609" y="3074"/>
                  </a:cubicBezTo>
                  <a:cubicBezTo>
                    <a:pt x="12042" y="3775"/>
                    <a:pt x="12409" y="4542"/>
                    <a:pt x="12776" y="5276"/>
                  </a:cubicBezTo>
                  <a:cubicBezTo>
                    <a:pt x="13110" y="6010"/>
                    <a:pt x="13343" y="6743"/>
                    <a:pt x="13643" y="7477"/>
                  </a:cubicBezTo>
                  <a:cubicBezTo>
                    <a:pt x="13944" y="8178"/>
                    <a:pt x="13843" y="8478"/>
                    <a:pt x="13310" y="8878"/>
                  </a:cubicBezTo>
                  <a:cubicBezTo>
                    <a:pt x="12843" y="9212"/>
                    <a:pt x="12342" y="9512"/>
                    <a:pt x="11842" y="9812"/>
                  </a:cubicBezTo>
                  <a:cubicBezTo>
                    <a:pt x="10341" y="10680"/>
                    <a:pt x="8740" y="11580"/>
                    <a:pt x="7105" y="12181"/>
                  </a:cubicBezTo>
                  <a:cubicBezTo>
                    <a:pt x="6472" y="12414"/>
                    <a:pt x="5838" y="12581"/>
                    <a:pt x="5237" y="12914"/>
                  </a:cubicBezTo>
                  <a:cubicBezTo>
                    <a:pt x="5072" y="12999"/>
                    <a:pt x="4915" y="13037"/>
                    <a:pt x="4767" y="13037"/>
                  </a:cubicBezTo>
                  <a:cubicBezTo>
                    <a:pt x="3747" y="13037"/>
                    <a:pt x="3118" y="11245"/>
                    <a:pt x="2769" y="10546"/>
                  </a:cubicBezTo>
                  <a:cubicBezTo>
                    <a:pt x="2035" y="9112"/>
                    <a:pt x="1401" y="7611"/>
                    <a:pt x="734" y="6143"/>
                  </a:cubicBezTo>
                  <a:cubicBezTo>
                    <a:pt x="534" y="5743"/>
                    <a:pt x="501" y="5342"/>
                    <a:pt x="534" y="4942"/>
                  </a:cubicBezTo>
                  <a:cubicBezTo>
                    <a:pt x="534" y="4408"/>
                    <a:pt x="1068" y="4275"/>
                    <a:pt x="1468" y="4075"/>
                  </a:cubicBezTo>
                  <a:cubicBezTo>
                    <a:pt x="1635" y="3975"/>
                    <a:pt x="1835" y="3875"/>
                    <a:pt x="2002" y="3775"/>
                  </a:cubicBezTo>
                  <a:cubicBezTo>
                    <a:pt x="2469" y="3641"/>
                    <a:pt x="2769" y="3341"/>
                    <a:pt x="3136" y="3041"/>
                  </a:cubicBezTo>
                  <a:cubicBezTo>
                    <a:pt x="3303" y="2907"/>
                    <a:pt x="3469" y="2807"/>
                    <a:pt x="3636" y="2707"/>
                  </a:cubicBezTo>
                  <a:cubicBezTo>
                    <a:pt x="4203" y="2407"/>
                    <a:pt x="4804" y="2173"/>
                    <a:pt x="5371" y="1940"/>
                  </a:cubicBezTo>
                  <a:cubicBezTo>
                    <a:pt x="6376" y="1523"/>
                    <a:pt x="7777" y="494"/>
                    <a:pt x="8993" y="494"/>
                  </a:cubicBezTo>
                  <a:close/>
                  <a:moveTo>
                    <a:pt x="9048" y="1"/>
                  </a:moveTo>
                  <a:cubicBezTo>
                    <a:pt x="8480" y="1"/>
                    <a:pt x="7854" y="192"/>
                    <a:pt x="7172" y="506"/>
                  </a:cubicBezTo>
                  <a:cubicBezTo>
                    <a:pt x="6305" y="873"/>
                    <a:pt x="5437" y="1340"/>
                    <a:pt x="4537" y="1706"/>
                  </a:cubicBezTo>
                  <a:cubicBezTo>
                    <a:pt x="4036" y="1907"/>
                    <a:pt x="3569" y="2107"/>
                    <a:pt x="3102" y="2407"/>
                  </a:cubicBezTo>
                  <a:cubicBezTo>
                    <a:pt x="2702" y="2640"/>
                    <a:pt x="2302" y="3174"/>
                    <a:pt x="1835" y="3274"/>
                  </a:cubicBezTo>
                  <a:cubicBezTo>
                    <a:pt x="1701" y="3308"/>
                    <a:pt x="1668" y="3408"/>
                    <a:pt x="1668" y="3541"/>
                  </a:cubicBezTo>
                  <a:cubicBezTo>
                    <a:pt x="1468" y="3641"/>
                    <a:pt x="1268" y="3741"/>
                    <a:pt x="1068" y="3841"/>
                  </a:cubicBezTo>
                  <a:cubicBezTo>
                    <a:pt x="567" y="4075"/>
                    <a:pt x="67" y="4308"/>
                    <a:pt x="34" y="4942"/>
                  </a:cubicBezTo>
                  <a:cubicBezTo>
                    <a:pt x="0" y="5776"/>
                    <a:pt x="267" y="6443"/>
                    <a:pt x="667" y="7144"/>
                  </a:cubicBezTo>
                  <a:cubicBezTo>
                    <a:pt x="1201" y="8244"/>
                    <a:pt x="1635" y="9379"/>
                    <a:pt x="2135" y="10479"/>
                  </a:cubicBezTo>
                  <a:cubicBezTo>
                    <a:pt x="2548" y="11364"/>
                    <a:pt x="3378" y="13605"/>
                    <a:pt x="4672" y="13605"/>
                  </a:cubicBezTo>
                  <a:cubicBezTo>
                    <a:pt x="4841" y="13605"/>
                    <a:pt x="5018" y="13567"/>
                    <a:pt x="5204" y="13482"/>
                  </a:cubicBezTo>
                  <a:cubicBezTo>
                    <a:pt x="6205" y="13048"/>
                    <a:pt x="7239" y="12714"/>
                    <a:pt x="8239" y="12247"/>
                  </a:cubicBezTo>
                  <a:cubicBezTo>
                    <a:pt x="9307" y="11747"/>
                    <a:pt x="10408" y="11180"/>
                    <a:pt x="11475" y="10613"/>
                  </a:cubicBezTo>
                  <a:cubicBezTo>
                    <a:pt x="12409" y="10112"/>
                    <a:pt x="13310" y="9579"/>
                    <a:pt x="14144" y="8912"/>
                  </a:cubicBezTo>
                  <a:cubicBezTo>
                    <a:pt x="14644" y="8511"/>
                    <a:pt x="14477" y="7944"/>
                    <a:pt x="14244" y="7477"/>
                  </a:cubicBezTo>
                  <a:cubicBezTo>
                    <a:pt x="13777" y="6477"/>
                    <a:pt x="13410" y="5409"/>
                    <a:pt x="12943" y="4408"/>
                  </a:cubicBezTo>
                  <a:cubicBezTo>
                    <a:pt x="12409" y="3341"/>
                    <a:pt x="11709" y="2407"/>
                    <a:pt x="11142" y="1406"/>
                  </a:cubicBezTo>
                  <a:cubicBezTo>
                    <a:pt x="10570" y="400"/>
                    <a:pt x="9869" y="1"/>
                    <a:pt x="9048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3415125" y="2549075"/>
              <a:ext cx="369475" cy="385825"/>
            </a:xfrm>
            <a:custGeom>
              <a:rect b="b" l="l" r="r" t="t"/>
              <a:pathLst>
                <a:path extrusionOk="0" h="15433" w="14779">
                  <a:moveTo>
                    <a:pt x="7765" y="610"/>
                  </a:moveTo>
                  <a:cubicBezTo>
                    <a:pt x="7892" y="610"/>
                    <a:pt x="8017" y="640"/>
                    <a:pt x="8140" y="710"/>
                  </a:cubicBezTo>
                  <a:cubicBezTo>
                    <a:pt x="8574" y="943"/>
                    <a:pt x="8907" y="1377"/>
                    <a:pt x="9274" y="1711"/>
                  </a:cubicBezTo>
                  <a:cubicBezTo>
                    <a:pt x="10141" y="2545"/>
                    <a:pt x="10909" y="3579"/>
                    <a:pt x="11643" y="4513"/>
                  </a:cubicBezTo>
                  <a:cubicBezTo>
                    <a:pt x="12276" y="5347"/>
                    <a:pt x="13010" y="6114"/>
                    <a:pt x="13677" y="6914"/>
                  </a:cubicBezTo>
                  <a:cubicBezTo>
                    <a:pt x="14244" y="7648"/>
                    <a:pt x="11776" y="9516"/>
                    <a:pt x="11342" y="9983"/>
                  </a:cubicBezTo>
                  <a:cubicBezTo>
                    <a:pt x="10575" y="10817"/>
                    <a:pt x="9741" y="11618"/>
                    <a:pt x="8974" y="12452"/>
                  </a:cubicBezTo>
                  <a:cubicBezTo>
                    <a:pt x="8607" y="12819"/>
                    <a:pt x="8340" y="13252"/>
                    <a:pt x="8007" y="13619"/>
                  </a:cubicBezTo>
                  <a:cubicBezTo>
                    <a:pt x="7706" y="14053"/>
                    <a:pt x="7306" y="14386"/>
                    <a:pt x="6973" y="14753"/>
                  </a:cubicBezTo>
                  <a:cubicBezTo>
                    <a:pt x="6839" y="14653"/>
                    <a:pt x="6739" y="14420"/>
                    <a:pt x="6639" y="14286"/>
                  </a:cubicBezTo>
                  <a:cubicBezTo>
                    <a:pt x="6405" y="13953"/>
                    <a:pt x="6038" y="13686"/>
                    <a:pt x="5772" y="13419"/>
                  </a:cubicBezTo>
                  <a:cubicBezTo>
                    <a:pt x="5038" y="12752"/>
                    <a:pt x="4404" y="12118"/>
                    <a:pt x="3804" y="11351"/>
                  </a:cubicBezTo>
                  <a:cubicBezTo>
                    <a:pt x="3170" y="10617"/>
                    <a:pt x="2503" y="9916"/>
                    <a:pt x="1902" y="9149"/>
                  </a:cubicBezTo>
                  <a:cubicBezTo>
                    <a:pt x="1602" y="8749"/>
                    <a:pt x="1335" y="8282"/>
                    <a:pt x="1102" y="7848"/>
                  </a:cubicBezTo>
                  <a:cubicBezTo>
                    <a:pt x="1002" y="7682"/>
                    <a:pt x="935" y="7548"/>
                    <a:pt x="835" y="7415"/>
                  </a:cubicBezTo>
                  <a:cubicBezTo>
                    <a:pt x="601" y="7048"/>
                    <a:pt x="1168" y="6714"/>
                    <a:pt x="1368" y="6514"/>
                  </a:cubicBezTo>
                  <a:cubicBezTo>
                    <a:pt x="1535" y="6414"/>
                    <a:pt x="1469" y="6214"/>
                    <a:pt x="1335" y="6147"/>
                  </a:cubicBezTo>
                  <a:cubicBezTo>
                    <a:pt x="2936" y="4613"/>
                    <a:pt x="4537" y="3078"/>
                    <a:pt x="6205" y="1611"/>
                  </a:cubicBezTo>
                  <a:cubicBezTo>
                    <a:pt x="6563" y="1280"/>
                    <a:pt x="7170" y="610"/>
                    <a:pt x="7765" y="610"/>
                  </a:cubicBezTo>
                  <a:close/>
                  <a:moveTo>
                    <a:pt x="7693" y="0"/>
                  </a:moveTo>
                  <a:cubicBezTo>
                    <a:pt x="7534" y="0"/>
                    <a:pt x="7372" y="34"/>
                    <a:pt x="7206" y="109"/>
                  </a:cubicBezTo>
                  <a:cubicBezTo>
                    <a:pt x="6072" y="643"/>
                    <a:pt x="5038" y="1977"/>
                    <a:pt x="4137" y="2845"/>
                  </a:cubicBezTo>
                  <a:cubicBezTo>
                    <a:pt x="2936" y="3979"/>
                    <a:pt x="1802" y="5180"/>
                    <a:pt x="668" y="6414"/>
                  </a:cubicBezTo>
                  <a:cubicBezTo>
                    <a:pt x="234" y="6714"/>
                    <a:pt x="1" y="7048"/>
                    <a:pt x="334" y="7682"/>
                  </a:cubicBezTo>
                  <a:cubicBezTo>
                    <a:pt x="801" y="8716"/>
                    <a:pt x="1569" y="9716"/>
                    <a:pt x="2336" y="10517"/>
                  </a:cubicBezTo>
                  <a:cubicBezTo>
                    <a:pt x="3203" y="11484"/>
                    <a:pt x="3904" y="12518"/>
                    <a:pt x="4871" y="13419"/>
                  </a:cubicBezTo>
                  <a:cubicBezTo>
                    <a:pt x="5305" y="13819"/>
                    <a:pt x="5772" y="14220"/>
                    <a:pt x="6205" y="14687"/>
                  </a:cubicBezTo>
                  <a:cubicBezTo>
                    <a:pt x="6472" y="14953"/>
                    <a:pt x="6539" y="15320"/>
                    <a:pt x="6973" y="15420"/>
                  </a:cubicBezTo>
                  <a:cubicBezTo>
                    <a:pt x="7004" y="15428"/>
                    <a:pt x="7034" y="15432"/>
                    <a:pt x="7062" y="15432"/>
                  </a:cubicBezTo>
                  <a:cubicBezTo>
                    <a:pt x="7153" y="15432"/>
                    <a:pt x="7230" y="15389"/>
                    <a:pt x="7306" y="15287"/>
                  </a:cubicBezTo>
                  <a:cubicBezTo>
                    <a:pt x="7606" y="14820"/>
                    <a:pt x="8107" y="14420"/>
                    <a:pt x="8507" y="13953"/>
                  </a:cubicBezTo>
                  <a:cubicBezTo>
                    <a:pt x="9074" y="13286"/>
                    <a:pt x="9608" y="12618"/>
                    <a:pt x="10242" y="11985"/>
                  </a:cubicBezTo>
                  <a:cubicBezTo>
                    <a:pt x="11209" y="10984"/>
                    <a:pt x="12176" y="9916"/>
                    <a:pt x="13177" y="8949"/>
                  </a:cubicBezTo>
                  <a:cubicBezTo>
                    <a:pt x="13611" y="8515"/>
                    <a:pt x="14778" y="7648"/>
                    <a:pt x="14378" y="6914"/>
                  </a:cubicBezTo>
                  <a:cubicBezTo>
                    <a:pt x="13811" y="5780"/>
                    <a:pt x="12610" y="4880"/>
                    <a:pt x="11843" y="3845"/>
                  </a:cubicBezTo>
                  <a:cubicBezTo>
                    <a:pt x="11075" y="2811"/>
                    <a:pt x="10175" y="1811"/>
                    <a:pt x="9274" y="910"/>
                  </a:cubicBezTo>
                  <a:cubicBezTo>
                    <a:pt x="8851" y="487"/>
                    <a:pt x="8302" y="0"/>
                    <a:pt x="769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3496025" y="2635075"/>
              <a:ext cx="189325" cy="191175"/>
            </a:xfrm>
            <a:custGeom>
              <a:rect b="b" l="l" r="r" t="t"/>
              <a:pathLst>
                <a:path extrusionOk="0" h="7647" w="7573">
                  <a:moveTo>
                    <a:pt x="4246" y="773"/>
                  </a:moveTo>
                  <a:cubicBezTo>
                    <a:pt x="5319" y="773"/>
                    <a:pt x="6119" y="2390"/>
                    <a:pt x="6705" y="3308"/>
                  </a:cubicBezTo>
                  <a:cubicBezTo>
                    <a:pt x="7120" y="3977"/>
                    <a:pt x="4454" y="6996"/>
                    <a:pt x="3811" y="6996"/>
                  </a:cubicBezTo>
                  <a:cubicBezTo>
                    <a:pt x="3782" y="6996"/>
                    <a:pt x="3757" y="6990"/>
                    <a:pt x="3737" y="6977"/>
                  </a:cubicBezTo>
                  <a:cubicBezTo>
                    <a:pt x="3103" y="6543"/>
                    <a:pt x="2569" y="6009"/>
                    <a:pt x="2069" y="5442"/>
                  </a:cubicBezTo>
                  <a:cubicBezTo>
                    <a:pt x="1702" y="5009"/>
                    <a:pt x="1268" y="4608"/>
                    <a:pt x="868" y="4208"/>
                  </a:cubicBezTo>
                  <a:cubicBezTo>
                    <a:pt x="901" y="4141"/>
                    <a:pt x="901" y="4108"/>
                    <a:pt x="901" y="4041"/>
                  </a:cubicBezTo>
                  <a:cubicBezTo>
                    <a:pt x="568" y="2907"/>
                    <a:pt x="2436" y="2040"/>
                    <a:pt x="3169" y="1306"/>
                  </a:cubicBezTo>
                  <a:cubicBezTo>
                    <a:pt x="3556" y="928"/>
                    <a:pt x="3914" y="773"/>
                    <a:pt x="4246" y="773"/>
                  </a:cubicBezTo>
                  <a:close/>
                  <a:moveTo>
                    <a:pt x="4271" y="1"/>
                  </a:moveTo>
                  <a:cubicBezTo>
                    <a:pt x="3455" y="1"/>
                    <a:pt x="2735" y="1006"/>
                    <a:pt x="2069" y="1573"/>
                  </a:cubicBezTo>
                  <a:cubicBezTo>
                    <a:pt x="1502" y="2073"/>
                    <a:pt x="801" y="2474"/>
                    <a:pt x="367" y="3041"/>
                  </a:cubicBezTo>
                  <a:cubicBezTo>
                    <a:pt x="0" y="3574"/>
                    <a:pt x="201" y="3708"/>
                    <a:pt x="434" y="4208"/>
                  </a:cubicBezTo>
                  <a:cubicBezTo>
                    <a:pt x="467" y="4308"/>
                    <a:pt x="568" y="4342"/>
                    <a:pt x="668" y="4342"/>
                  </a:cubicBezTo>
                  <a:cubicBezTo>
                    <a:pt x="1435" y="5576"/>
                    <a:pt x="2602" y="6777"/>
                    <a:pt x="3737" y="7611"/>
                  </a:cubicBezTo>
                  <a:cubicBezTo>
                    <a:pt x="3775" y="7636"/>
                    <a:pt x="3818" y="7647"/>
                    <a:pt x="3862" y="7647"/>
                  </a:cubicBezTo>
                  <a:cubicBezTo>
                    <a:pt x="3934" y="7647"/>
                    <a:pt x="4008" y="7619"/>
                    <a:pt x="4070" y="7577"/>
                  </a:cubicBezTo>
                  <a:cubicBezTo>
                    <a:pt x="4837" y="7010"/>
                    <a:pt x="5438" y="6343"/>
                    <a:pt x="6072" y="5643"/>
                  </a:cubicBezTo>
                  <a:cubicBezTo>
                    <a:pt x="6539" y="5075"/>
                    <a:pt x="7172" y="4475"/>
                    <a:pt x="7406" y="3775"/>
                  </a:cubicBezTo>
                  <a:cubicBezTo>
                    <a:pt x="7573" y="3341"/>
                    <a:pt x="6972" y="2707"/>
                    <a:pt x="6772" y="2374"/>
                  </a:cubicBezTo>
                  <a:cubicBezTo>
                    <a:pt x="6305" y="1540"/>
                    <a:pt x="5838" y="1106"/>
                    <a:pt x="5171" y="439"/>
                  </a:cubicBezTo>
                  <a:cubicBezTo>
                    <a:pt x="4858" y="126"/>
                    <a:pt x="4558" y="1"/>
                    <a:pt x="4271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4363300" y="2513625"/>
              <a:ext cx="314425" cy="311950"/>
            </a:xfrm>
            <a:custGeom>
              <a:rect b="b" l="l" r="r" t="t"/>
              <a:pathLst>
                <a:path extrusionOk="0" h="12478" w="12577">
                  <a:moveTo>
                    <a:pt x="9254" y="681"/>
                  </a:moveTo>
                  <a:cubicBezTo>
                    <a:pt x="9956" y="681"/>
                    <a:pt x="10090" y="1341"/>
                    <a:pt x="10342" y="2095"/>
                  </a:cubicBezTo>
                  <a:cubicBezTo>
                    <a:pt x="10575" y="2862"/>
                    <a:pt x="10675" y="3629"/>
                    <a:pt x="10875" y="4396"/>
                  </a:cubicBezTo>
                  <a:cubicBezTo>
                    <a:pt x="11042" y="5097"/>
                    <a:pt x="11309" y="5764"/>
                    <a:pt x="11509" y="6464"/>
                  </a:cubicBezTo>
                  <a:cubicBezTo>
                    <a:pt x="11676" y="7031"/>
                    <a:pt x="12276" y="8399"/>
                    <a:pt x="11376" y="8566"/>
                  </a:cubicBezTo>
                  <a:cubicBezTo>
                    <a:pt x="10842" y="8633"/>
                    <a:pt x="10342" y="8966"/>
                    <a:pt x="9875" y="9200"/>
                  </a:cubicBezTo>
                  <a:cubicBezTo>
                    <a:pt x="9141" y="9500"/>
                    <a:pt x="8340" y="9700"/>
                    <a:pt x="7573" y="9967"/>
                  </a:cubicBezTo>
                  <a:cubicBezTo>
                    <a:pt x="6072" y="10534"/>
                    <a:pt x="4571" y="11034"/>
                    <a:pt x="3070" y="11635"/>
                  </a:cubicBezTo>
                  <a:cubicBezTo>
                    <a:pt x="2853" y="11718"/>
                    <a:pt x="2628" y="11818"/>
                    <a:pt x="2440" y="11818"/>
                  </a:cubicBezTo>
                  <a:cubicBezTo>
                    <a:pt x="2253" y="11818"/>
                    <a:pt x="2102" y="11718"/>
                    <a:pt x="2036" y="11401"/>
                  </a:cubicBezTo>
                  <a:cubicBezTo>
                    <a:pt x="1936" y="11034"/>
                    <a:pt x="1869" y="10667"/>
                    <a:pt x="1836" y="10267"/>
                  </a:cubicBezTo>
                  <a:cubicBezTo>
                    <a:pt x="1702" y="9400"/>
                    <a:pt x="1602" y="8532"/>
                    <a:pt x="1402" y="7665"/>
                  </a:cubicBezTo>
                  <a:cubicBezTo>
                    <a:pt x="1235" y="6831"/>
                    <a:pt x="1035" y="6031"/>
                    <a:pt x="868" y="5197"/>
                  </a:cubicBezTo>
                  <a:cubicBezTo>
                    <a:pt x="768" y="4563"/>
                    <a:pt x="468" y="3963"/>
                    <a:pt x="368" y="3295"/>
                  </a:cubicBezTo>
                  <a:cubicBezTo>
                    <a:pt x="468" y="3262"/>
                    <a:pt x="535" y="3195"/>
                    <a:pt x="535" y="3095"/>
                  </a:cubicBezTo>
                  <a:cubicBezTo>
                    <a:pt x="535" y="3062"/>
                    <a:pt x="535" y="3062"/>
                    <a:pt x="535" y="3062"/>
                  </a:cubicBezTo>
                  <a:cubicBezTo>
                    <a:pt x="1802" y="2762"/>
                    <a:pt x="3003" y="2361"/>
                    <a:pt x="4271" y="1961"/>
                  </a:cubicBezTo>
                  <a:cubicBezTo>
                    <a:pt x="4938" y="1728"/>
                    <a:pt x="5638" y="1661"/>
                    <a:pt x="6305" y="1527"/>
                  </a:cubicBezTo>
                  <a:cubicBezTo>
                    <a:pt x="7173" y="1394"/>
                    <a:pt x="7973" y="1027"/>
                    <a:pt x="8774" y="760"/>
                  </a:cubicBezTo>
                  <a:cubicBezTo>
                    <a:pt x="8959" y="706"/>
                    <a:pt x="9117" y="681"/>
                    <a:pt x="9254" y="681"/>
                  </a:cubicBezTo>
                  <a:close/>
                  <a:moveTo>
                    <a:pt x="9587" y="0"/>
                  </a:moveTo>
                  <a:cubicBezTo>
                    <a:pt x="9411" y="0"/>
                    <a:pt x="9224" y="47"/>
                    <a:pt x="9007" y="93"/>
                  </a:cubicBezTo>
                  <a:cubicBezTo>
                    <a:pt x="7940" y="327"/>
                    <a:pt x="6939" y="827"/>
                    <a:pt x="5838" y="1027"/>
                  </a:cubicBezTo>
                  <a:cubicBezTo>
                    <a:pt x="4904" y="1194"/>
                    <a:pt x="4037" y="1394"/>
                    <a:pt x="3137" y="1728"/>
                  </a:cubicBezTo>
                  <a:cubicBezTo>
                    <a:pt x="2169" y="2095"/>
                    <a:pt x="1202" y="2261"/>
                    <a:pt x="201" y="2528"/>
                  </a:cubicBezTo>
                  <a:cubicBezTo>
                    <a:pt x="101" y="2562"/>
                    <a:pt x="1" y="2662"/>
                    <a:pt x="1" y="2795"/>
                  </a:cubicBezTo>
                  <a:cubicBezTo>
                    <a:pt x="1" y="2895"/>
                    <a:pt x="1" y="2962"/>
                    <a:pt x="1" y="3062"/>
                  </a:cubicBezTo>
                  <a:cubicBezTo>
                    <a:pt x="1" y="3195"/>
                    <a:pt x="68" y="3295"/>
                    <a:pt x="168" y="3329"/>
                  </a:cubicBezTo>
                  <a:cubicBezTo>
                    <a:pt x="201" y="3896"/>
                    <a:pt x="368" y="4430"/>
                    <a:pt x="468" y="4997"/>
                  </a:cubicBezTo>
                  <a:cubicBezTo>
                    <a:pt x="701" y="6031"/>
                    <a:pt x="835" y="7098"/>
                    <a:pt x="1035" y="8132"/>
                  </a:cubicBezTo>
                  <a:cubicBezTo>
                    <a:pt x="1202" y="9133"/>
                    <a:pt x="1269" y="10134"/>
                    <a:pt x="1435" y="11134"/>
                  </a:cubicBezTo>
                  <a:cubicBezTo>
                    <a:pt x="1502" y="11568"/>
                    <a:pt x="1535" y="12202"/>
                    <a:pt x="1969" y="12402"/>
                  </a:cubicBezTo>
                  <a:cubicBezTo>
                    <a:pt x="2062" y="12456"/>
                    <a:pt x="2165" y="12478"/>
                    <a:pt x="2274" y="12478"/>
                  </a:cubicBezTo>
                  <a:cubicBezTo>
                    <a:pt x="2635" y="12478"/>
                    <a:pt x="3055" y="12238"/>
                    <a:pt x="3337" y="12135"/>
                  </a:cubicBezTo>
                  <a:cubicBezTo>
                    <a:pt x="4371" y="11735"/>
                    <a:pt x="5438" y="11401"/>
                    <a:pt x="6472" y="11001"/>
                  </a:cubicBezTo>
                  <a:cubicBezTo>
                    <a:pt x="7540" y="10601"/>
                    <a:pt x="8640" y="10200"/>
                    <a:pt x="9741" y="9833"/>
                  </a:cubicBezTo>
                  <a:cubicBezTo>
                    <a:pt x="10075" y="9733"/>
                    <a:pt x="10375" y="9600"/>
                    <a:pt x="10709" y="9433"/>
                  </a:cubicBezTo>
                  <a:cubicBezTo>
                    <a:pt x="11109" y="9233"/>
                    <a:pt x="11576" y="9200"/>
                    <a:pt x="11976" y="9033"/>
                  </a:cubicBezTo>
                  <a:cubicBezTo>
                    <a:pt x="12310" y="8866"/>
                    <a:pt x="12577" y="8599"/>
                    <a:pt x="12510" y="8199"/>
                  </a:cubicBezTo>
                  <a:cubicBezTo>
                    <a:pt x="12376" y="7232"/>
                    <a:pt x="12043" y="6264"/>
                    <a:pt x="11743" y="5297"/>
                  </a:cubicBezTo>
                  <a:cubicBezTo>
                    <a:pt x="11442" y="4329"/>
                    <a:pt x="11242" y="3295"/>
                    <a:pt x="11009" y="2295"/>
                  </a:cubicBezTo>
                  <a:cubicBezTo>
                    <a:pt x="10842" y="1694"/>
                    <a:pt x="10609" y="727"/>
                    <a:pt x="10175" y="260"/>
                  </a:cubicBezTo>
                  <a:cubicBezTo>
                    <a:pt x="9978" y="63"/>
                    <a:pt x="9790" y="0"/>
                    <a:pt x="9587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4428350" y="2580800"/>
              <a:ext cx="165975" cy="158000"/>
            </a:xfrm>
            <a:custGeom>
              <a:rect b="b" l="l" r="r" t="t"/>
              <a:pathLst>
                <a:path extrusionOk="0" h="6320" w="6639">
                  <a:moveTo>
                    <a:pt x="5101" y="659"/>
                  </a:moveTo>
                  <a:cubicBezTo>
                    <a:pt x="5184" y="659"/>
                    <a:pt x="5249" y="707"/>
                    <a:pt x="5271" y="842"/>
                  </a:cubicBezTo>
                  <a:cubicBezTo>
                    <a:pt x="5405" y="1709"/>
                    <a:pt x="5605" y="2543"/>
                    <a:pt x="5772" y="3377"/>
                  </a:cubicBezTo>
                  <a:cubicBezTo>
                    <a:pt x="5805" y="3611"/>
                    <a:pt x="5905" y="3877"/>
                    <a:pt x="5938" y="4111"/>
                  </a:cubicBezTo>
                  <a:cubicBezTo>
                    <a:pt x="6072" y="4645"/>
                    <a:pt x="4871" y="4845"/>
                    <a:pt x="4571" y="4911"/>
                  </a:cubicBezTo>
                  <a:cubicBezTo>
                    <a:pt x="3770" y="5178"/>
                    <a:pt x="2970" y="5312"/>
                    <a:pt x="2169" y="5545"/>
                  </a:cubicBezTo>
                  <a:cubicBezTo>
                    <a:pt x="2061" y="5577"/>
                    <a:pt x="1966" y="5592"/>
                    <a:pt x="1883" y="5592"/>
                  </a:cubicBezTo>
                  <a:cubicBezTo>
                    <a:pt x="1273" y="5592"/>
                    <a:pt x="1274" y="4798"/>
                    <a:pt x="1068" y="4211"/>
                  </a:cubicBezTo>
                  <a:cubicBezTo>
                    <a:pt x="901" y="3777"/>
                    <a:pt x="301" y="2410"/>
                    <a:pt x="1002" y="2176"/>
                  </a:cubicBezTo>
                  <a:cubicBezTo>
                    <a:pt x="1702" y="1943"/>
                    <a:pt x="2336" y="1542"/>
                    <a:pt x="3036" y="1309"/>
                  </a:cubicBezTo>
                  <a:cubicBezTo>
                    <a:pt x="3236" y="1209"/>
                    <a:pt x="3470" y="1109"/>
                    <a:pt x="3703" y="1009"/>
                  </a:cubicBezTo>
                  <a:cubicBezTo>
                    <a:pt x="3770" y="1042"/>
                    <a:pt x="3804" y="1042"/>
                    <a:pt x="3870" y="1042"/>
                  </a:cubicBezTo>
                  <a:cubicBezTo>
                    <a:pt x="4104" y="1042"/>
                    <a:pt x="4337" y="1009"/>
                    <a:pt x="4571" y="909"/>
                  </a:cubicBezTo>
                  <a:cubicBezTo>
                    <a:pt x="4703" y="842"/>
                    <a:pt x="4938" y="659"/>
                    <a:pt x="5101" y="659"/>
                  </a:cubicBezTo>
                  <a:close/>
                  <a:moveTo>
                    <a:pt x="5247" y="0"/>
                  </a:moveTo>
                  <a:cubicBezTo>
                    <a:pt x="4776" y="0"/>
                    <a:pt x="4207" y="461"/>
                    <a:pt x="3737" y="508"/>
                  </a:cubicBezTo>
                  <a:cubicBezTo>
                    <a:pt x="3603" y="542"/>
                    <a:pt x="3537" y="642"/>
                    <a:pt x="3537" y="742"/>
                  </a:cubicBezTo>
                  <a:cubicBezTo>
                    <a:pt x="3103" y="875"/>
                    <a:pt x="2669" y="975"/>
                    <a:pt x="2236" y="1175"/>
                  </a:cubicBezTo>
                  <a:cubicBezTo>
                    <a:pt x="1702" y="1376"/>
                    <a:pt x="1168" y="1576"/>
                    <a:pt x="635" y="1776"/>
                  </a:cubicBezTo>
                  <a:cubicBezTo>
                    <a:pt x="434" y="1876"/>
                    <a:pt x="201" y="1976"/>
                    <a:pt x="168" y="2210"/>
                  </a:cubicBezTo>
                  <a:cubicBezTo>
                    <a:pt x="1" y="3210"/>
                    <a:pt x="568" y="4278"/>
                    <a:pt x="801" y="5245"/>
                  </a:cubicBezTo>
                  <a:cubicBezTo>
                    <a:pt x="890" y="5627"/>
                    <a:pt x="1159" y="6320"/>
                    <a:pt x="1655" y="6320"/>
                  </a:cubicBezTo>
                  <a:cubicBezTo>
                    <a:pt x="1722" y="6320"/>
                    <a:pt x="1793" y="6307"/>
                    <a:pt x="1869" y="6279"/>
                  </a:cubicBezTo>
                  <a:cubicBezTo>
                    <a:pt x="3103" y="5745"/>
                    <a:pt x="4437" y="5579"/>
                    <a:pt x="5705" y="5178"/>
                  </a:cubicBezTo>
                  <a:cubicBezTo>
                    <a:pt x="6472" y="4911"/>
                    <a:pt x="6639" y="4545"/>
                    <a:pt x="6439" y="3711"/>
                  </a:cubicBezTo>
                  <a:cubicBezTo>
                    <a:pt x="6305" y="3077"/>
                    <a:pt x="6205" y="2443"/>
                    <a:pt x="6072" y="1776"/>
                  </a:cubicBezTo>
                  <a:cubicBezTo>
                    <a:pt x="5972" y="1409"/>
                    <a:pt x="5972" y="642"/>
                    <a:pt x="5772" y="308"/>
                  </a:cubicBezTo>
                  <a:cubicBezTo>
                    <a:pt x="5624" y="81"/>
                    <a:pt x="5444" y="0"/>
                    <a:pt x="5247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4388650" y="1535263"/>
              <a:ext cx="216825" cy="215450"/>
            </a:xfrm>
            <a:custGeom>
              <a:rect b="b" l="l" r="r" t="t"/>
              <a:pathLst>
                <a:path extrusionOk="0" h="8618" w="8673">
                  <a:moveTo>
                    <a:pt x="3102" y="634"/>
                  </a:moveTo>
                  <a:cubicBezTo>
                    <a:pt x="3803" y="867"/>
                    <a:pt x="4437" y="1468"/>
                    <a:pt x="5037" y="1835"/>
                  </a:cubicBezTo>
                  <a:cubicBezTo>
                    <a:pt x="5771" y="2268"/>
                    <a:pt x="6505" y="2635"/>
                    <a:pt x="7272" y="2969"/>
                  </a:cubicBezTo>
                  <a:cubicBezTo>
                    <a:pt x="7405" y="3036"/>
                    <a:pt x="7539" y="3069"/>
                    <a:pt x="7706" y="3102"/>
                  </a:cubicBezTo>
                  <a:cubicBezTo>
                    <a:pt x="7839" y="3369"/>
                    <a:pt x="7806" y="3603"/>
                    <a:pt x="7605" y="3803"/>
                  </a:cubicBezTo>
                  <a:cubicBezTo>
                    <a:pt x="7405" y="4070"/>
                    <a:pt x="7239" y="4303"/>
                    <a:pt x="7072" y="4603"/>
                  </a:cubicBezTo>
                  <a:cubicBezTo>
                    <a:pt x="6538" y="5537"/>
                    <a:pt x="6071" y="6505"/>
                    <a:pt x="5571" y="7439"/>
                  </a:cubicBezTo>
                  <a:cubicBezTo>
                    <a:pt x="5383" y="7794"/>
                    <a:pt x="5221" y="7992"/>
                    <a:pt x="4970" y="7992"/>
                  </a:cubicBezTo>
                  <a:cubicBezTo>
                    <a:pt x="4821" y="7992"/>
                    <a:pt x="4640" y="7922"/>
                    <a:pt x="4403" y="7772"/>
                  </a:cubicBezTo>
                  <a:cubicBezTo>
                    <a:pt x="4070" y="7572"/>
                    <a:pt x="3803" y="7305"/>
                    <a:pt x="3469" y="7105"/>
                  </a:cubicBezTo>
                  <a:cubicBezTo>
                    <a:pt x="2669" y="6605"/>
                    <a:pt x="1901" y="6138"/>
                    <a:pt x="1134" y="5671"/>
                  </a:cubicBezTo>
                  <a:cubicBezTo>
                    <a:pt x="600" y="5371"/>
                    <a:pt x="1801" y="3202"/>
                    <a:pt x="1968" y="2802"/>
                  </a:cubicBezTo>
                  <a:cubicBezTo>
                    <a:pt x="2302" y="2135"/>
                    <a:pt x="2635" y="1501"/>
                    <a:pt x="2835" y="801"/>
                  </a:cubicBezTo>
                  <a:cubicBezTo>
                    <a:pt x="2969" y="767"/>
                    <a:pt x="3036" y="734"/>
                    <a:pt x="3102" y="634"/>
                  </a:cubicBezTo>
                  <a:close/>
                  <a:moveTo>
                    <a:pt x="3069" y="0"/>
                  </a:moveTo>
                  <a:cubicBezTo>
                    <a:pt x="2969" y="0"/>
                    <a:pt x="2802" y="0"/>
                    <a:pt x="2735" y="133"/>
                  </a:cubicBezTo>
                  <a:cubicBezTo>
                    <a:pt x="2702" y="200"/>
                    <a:pt x="2635" y="267"/>
                    <a:pt x="2569" y="300"/>
                  </a:cubicBezTo>
                  <a:cubicBezTo>
                    <a:pt x="2402" y="400"/>
                    <a:pt x="2402" y="634"/>
                    <a:pt x="2535" y="734"/>
                  </a:cubicBezTo>
                  <a:cubicBezTo>
                    <a:pt x="2168" y="1801"/>
                    <a:pt x="1468" y="2802"/>
                    <a:pt x="1034" y="3836"/>
                  </a:cubicBezTo>
                  <a:cubicBezTo>
                    <a:pt x="801" y="4336"/>
                    <a:pt x="0" y="5471"/>
                    <a:pt x="634" y="5971"/>
                  </a:cubicBezTo>
                  <a:cubicBezTo>
                    <a:pt x="1568" y="6671"/>
                    <a:pt x="2702" y="7205"/>
                    <a:pt x="3669" y="7872"/>
                  </a:cubicBezTo>
                  <a:cubicBezTo>
                    <a:pt x="4068" y="8171"/>
                    <a:pt x="4559" y="8618"/>
                    <a:pt x="5059" y="8618"/>
                  </a:cubicBezTo>
                  <a:cubicBezTo>
                    <a:pt x="5230" y="8618"/>
                    <a:pt x="5401" y="8566"/>
                    <a:pt x="5571" y="8439"/>
                  </a:cubicBezTo>
                  <a:cubicBezTo>
                    <a:pt x="5938" y="8173"/>
                    <a:pt x="6171" y="7505"/>
                    <a:pt x="6371" y="7138"/>
                  </a:cubicBezTo>
                  <a:cubicBezTo>
                    <a:pt x="6705" y="6505"/>
                    <a:pt x="7038" y="5871"/>
                    <a:pt x="7372" y="5237"/>
                  </a:cubicBezTo>
                  <a:cubicBezTo>
                    <a:pt x="7605" y="4770"/>
                    <a:pt x="8673" y="3669"/>
                    <a:pt x="8473" y="3102"/>
                  </a:cubicBezTo>
                  <a:cubicBezTo>
                    <a:pt x="8406" y="2902"/>
                    <a:pt x="8306" y="2702"/>
                    <a:pt x="8072" y="2602"/>
                  </a:cubicBezTo>
                  <a:cubicBezTo>
                    <a:pt x="7439" y="2368"/>
                    <a:pt x="6872" y="2135"/>
                    <a:pt x="6271" y="1835"/>
                  </a:cubicBezTo>
                  <a:cubicBezTo>
                    <a:pt x="5671" y="1534"/>
                    <a:pt x="5104" y="1201"/>
                    <a:pt x="4537" y="834"/>
                  </a:cubicBezTo>
                  <a:cubicBezTo>
                    <a:pt x="4070" y="500"/>
                    <a:pt x="3669" y="133"/>
                    <a:pt x="3069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8"/>
          <p:cNvGrpSpPr/>
          <p:nvPr/>
        </p:nvGrpSpPr>
        <p:grpSpPr>
          <a:xfrm>
            <a:off x="4042426" y="2473802"/>
            <a:ext cx="1015013" cy="1083867"/>
            <a:chOff x="3325075" y="3076125"/>
            <a:chExt cx="1459400" cy="1558400"/>
          </a:xfrm>
        </p:grpSpPr>
        <p:sp>
          <p:nvSpPr>
            <p:cNvPr id="1209" name="Google Shape;1209;p28"/>
            <p:cNvSpPr/>
            <p:nvPr/>
          </p:nvSpPr>
          <p:spPr>
            <a:xfrm>
              <a:off x="3325075" y="3076125"/>
              <a:ext cx="1459400" cy="1558400"/>
            </a:xfrm>
            <a:custGeom>
              <a:rect b="b" l="l" r="r" t="t"/>
              <a:pathLst>
                <a:path extrusionOk="0" h="62336" w="58376">
                  <a:moveTo>
                    <a:pt x="46409" y="2272"/>
                  </a:moveTo>
                  <a:cubicBezTo>
                    <a:pt x="46800" y="2272"/>
                    <a:pt x="47297" y="2408"/>
                    <a:pt x="47501" y="2544"/>
                  </a:cubicBezTo>
                  <a:cubicBezTo>
                    <a:pt x="48602" y="3345"/>
                    <a:pt x="48268" y="5113"/>
                    <a:pt x="47034" y="5546"/>
                  </a:cubicBezTo>
                  <a:cubicBezTo>
                    <a:pt x="46934" y="5583"/>
                    <a:pt x="46835" y="5597"/>
                    <a:pt x="46735" y="5597"/>
                  </a:cubicBezTo>
                  <a:cubicBezTo>
                    <a:pt x="46468" y="5597"/>
                    <a:pt x="46200" y="5495"/>
                    <a:pt x="45933" y="5446"/>
                  </a:cubicBezTo>
                  <a:cubicBezTo>
                    <a:pt x="45299" y="5346"/>
                    <a:pt x="45032" y="4846"/>
                    <a:pt x="44866" y="4279"/>
                  </a:cubicBezTo>
                  <a:cubicBezTo>
                    <a:pt x="44699" y="3712"/>
                    <a:pt x="44966" y="3211"/>
                    <a:pt x="45299" y="2778"/>
                  </a:cubicBezTo>
                  <a:cubicBezTo>
                    <a:pt x="45366" y="2678"/>
                    <a:pt x="45433" y="2578"/>
                    <a:pt x="45499" y="2544"/>
                  </a:cubicBezTo>
                  <a:lnTo>
                    <a:pt x="45566" y="2544"/>
                  </a:lnTo>
                  <a:cubicBezTo>
                    <a:pt x="45800" y="2511"/>
                    <a:pt x="45800" y="2511"/>
                    <a:pt x="45966" y="2378"/>
                  </a:cubicBezTo>
                  <a:cubicBezTo>
                    <a:pt x="46063" y="2303"/>
                    <a:pt x="46224" y="2272"/>
                    <a:pt x="46409" y="2272"/>
                  </a:cubicBezTo>
                  <a:close/>
                  <a:moveTo>
                    <a:pt x="53229" y="2272"/>
                  </a:moveTo>
                  <a:cubicBezTo>
                    <a:pt x="53621" y="2272"/>
                    <a:pt x="54102" y="2408"/>
                    <a:pt x="54306" y="2544"/>
                  </a:cubicBezTo>
                  <a:cubicBezTo>
                    <a:pt x="55440" y="3345"/>
                    <a:pt x="55073" y="5113"/>
                    <a:pt x="53839" y="5546"/>
                  </a:cubicBezTo>
                  <a:cubicBezTo>
                    <a:pt x="53748" y="5583"/>
                    <a:pt x="53653" y="5597"/>
                    <a:pt x="53555" y="5597"/>
                  </a:cubicBezTo>
                  <a:cubicBezTo>
                    <a:pt x="53290" y="5597"/>
                    <a:pt x="53005" y="5495"/>
                    <a:pt x="52738" y="5446"/>
                  </a:cubicBezTo>
                  <a:cubicBezTo>
                    <a:pt x="52104" y="5346"/>
                    <a:pt x="51837" y="4846"/>
                    <a:pt x="51671" y="4279"/>
                  </a:cubicBezTo>
                  <a:cubicBezTo>
                    <a:pt x="51504" y="3712"/>
                    <a:pt x="51804" y="3211"/>
                    <a:pt x="52104" y="2778"/>
                  </a:cubicBezTo>
                  <a:cubicBezTo>
                    <a:pt x="52171" y="2678"/>
                    <a:pt x="52238" y="2578"/>
                    <a:pt x="52304" y="2544"/>
                  </a:cubicBezTo>
                  <a:lnTo>
                    <a:pt x="52371" y="2544"/>
                  </a:lnTo>
                  <a:cubicBezTo>
                    <a:pt x="52605" y="2511"/>
                    <a:pt x="52605" y="2511"/>
                    <a:pt x="52771" y="2378"/>
                  </a:cubicBezTo>
                  <a:cubicBezTo>
                    <a:pt x="52878" y="2303"/>
                    <a:pt x="53044" y="2272"/>
                    <a:pt x="53229" y="2272"/>
                  </a:cubicBezTo>
                  <a:close/>
                  <a:moveTo>
                    <a:pt x="4371" y="2673"/>
                  </a:moveTo>
                  <a:cubicBezTo>
                    <a:pt x="4752" y="2673"/>
                    <a:pt x="5234" y="2809"/>
                    <a:pt x="5437" y="2945"/>
                  </a:cubicBezTo>
                  <a:cubicBezTo>
                    <a:pt x="6572" y="3745"/>
                    <a:pt x="6205" y="5546"/>
                    <a:pt x="4970" y="5980"/>
                  </a:cubicBezTo>
                  <a:cubicBezTo>
                    <a:pt x="4897" y="6002"/>
                    <a:pt x="4820" y="6011"/>
                    <a:pt x="4741" y="6011"/>
                  </a:cubicBezTo>
                  <a:cubicBezTo>
                    <a:pt x="4463" y="6011"/>
                    <a:pt x="4163" y="5899"/>
                    <a:pt x="3903" y="5847"/>
                  </a:cubicBezTo>
                  <a:cubicBezTo>
                    <a:pt x="3236" y="5747"/>
                    <a:pt x="3002" y="5246"/>
                    <a:pt x="2802" y="4679"/>
                  </a:cubicBezTo>
                  <a:cubicBezTo>
                    <a:pt x="2802" y="4646"/>
                    <a:pt x="2802" y="4579"/>
                    <a:pt x="2769" y="4546"/>
                  </a:cubicBezTo>
                  <a:lnTo>
                    <a:pt x="2769" y="4546"/>
                  </a:lnTo>
                  <a:cubicBezTo>
                    <a:pt x="2769" y="4022"/>
                    <a:pt x="2772" y="3469"/>
                    <a:pt x="2902" y="3011"/>
                  </a:cubicBezTo>
                  <a:lnTo>
                    <a:pt x="2902" y="3011"/>
                  </a:lnTo>
                  <a:cubicBezTo>
                    <a:pt x="2869" y="3312"/>
                    <a:pt x="2836" y="3612"/>
                    <a:pt x="2836" y="3912"/>
                  </a:cubicBezTo>
                  <a:cubicBezTo>
                    <a:pt x="2936" y="3645"/>
                    <a:pt x="3069" y="3378"/>
                    <a:pt x="3236" y="3178"/>
                  </a:cubicBezTo>
                  <a:cubicBezTo>
                    <a:pt x="3303" y="3078"/>
                    <a:pt x="3369" y="2978"/>
                    <a:pt x="3469" y="2945"/>
                  </a:cubicBezTo>
                  <a:lnTo>
                    <a:pt x="3503" y="2945"/>
                  </a:lnTo>
                  <a:cubicBezTo>
                    <a:pt x="3736" y="2911"/>
                    <a:pt x="3736" y="2911"/>
                    <a:pt x="3936" y="2778"/>
                  </a:cubicBezTo>
                  <a:cubicBezTo>
                    <a:pt x="4033" y="2703"/>
                    <a:pt x="4191" y="2673"/>
                    <a:pt x="4371" y="2673"/>
                  </a:cubicBezTo>
                  <a:close/>
                  <a:moveTo>
                    <a:pt x="56240" y="7681"/>
                  </a:moveTo>
                  <a:cubicBezTo>
                    <a:pt x="56274" y="8649"/>
                    <a:pt x="56274" y="9649"/>
                    <a:pt x="56307" y="10650"/>
                  </a:cubicBezTo>
                  <a:cubicBezTo>
                    <a:pt x="55707" y="10517"/>
                    <a:pt x="55440" y="10050"/>
                    <a:pt x="55273" y="9483"/>
                  </a:cubicBezTo>
                  <a:cubicBezTo>
                    <a:pt x="55106" y="8916"/>
                    <a:pt x="55407" y="8415"/>
                    <a:pt x="55707" y="7982"/>
                  </a:cubicBezTo>
                  <a:cubicBezTo>
                    <a:pt x="55773" y="7881"/>
                    <a:pt x="55840" y="7781"/>
                    <a:pt x="55907" y="7748"/>
                  </a:cubicBezTo>
                  <a:lnTo>
                    <a:pt x="55974" y="7748"/>
                  </a:lnTo>
                  <a:cubicBezTo>
                    <a:pt x="56107" y="7715"/>
                    <a:pt x="56174" y="7715"/>
                    <a:pt x="56240" y="7681"/>
                  </a:cubicBezTo>
                  <a:close/>
                  <a:moveTo>
                    <a:pt x="3560" y="12680"/>
                  </a:moveTo>
                  <a:cubicBezTo>
                    <a:pt x="3952" y="12680"/>
                    <a:pt x="4433" y="12816"/>
                    <a:pt x="4637" y="12952"/>
                  </a:cubicBezTo>
                  <a:cubicBezTo>
                    <a:pt x="5771" y="13752"/>
                    <a:pt x="5404" y="15554"/>
                    <a:pt x="4170" y="15987"/>
                  </a:cubicBezTo>
                  <a:cubicBezTo>
                    <a:pt x="4096" y="16009"/>
                    <a:pt x="4019" y="16018"/>
                    <a:pt x="3940" y="16018"/>
                  </a:cubicBezTo>
                  <a:cubicBezTo>
                    <a:pt x="3663" y="16018"/>
                    <a:pt x="3362" y="15906"/>
                    <a:pt x="3102" y="15854"/>
                  </a:cubicBezTo>
                  <a:cubicBezTo>
                    <a:pt x="2669" y="15787"/>
                    <a:pt x="2435" y="15587"/>
                    <a:pt x="2269" y="15287"/>
                  </a:cubicBezTo>
                  <a:cubicBezTo>
                    <a:pt x="2269" y="14786"/>
                    <a:pt x="2302" y="14286"/>
                    <a:pt x="2335" y="13819"/>
                  </a:cubicBezTo>
                  <a:cubicBezTo>
                    <a:pt x="2369" y="13586"/>
                    <a:pt x="2435" y="13352"/>
                    <a:pt x="2469" y="13152"/>
                  </a:cubicBezTo>
                  <a:cubicBezTo>
                    <a:pt x="2502" y="13052"/>
                    <a:pt x="2569" y="12985"/>
                    <a:pt x="2635" y="12952"/>
                  </a:cubicBezTo>
                  <a:lnTo>
                    <a:pt x="2702" y="12952"/>
                  </a:lnTo>
                  <a:cubicBezTo>
                    <a:pt x="2936" y="12918"/>
                    <a:pt x="2936" y="12918"/>
                    <a:pt x="3102" y="12785"/>
                  </a:cubicBezTo>
                  <a:cubicBezTo>
                    <a:pt x="3209" y="12710"/>
                    <a:pt x="3375" y="12680"/>
                    <a:pt x="3560" y="12680"/>
                  </a:cubicBezTo>
                  <a:close/>
                  <a:moveTo>
                    <a:pt x="56641" y="17522"/>
                  </a:moveTo>
                  <a:cubicBezTo>
                    <a:pt x="56674" y="18589"/>
                    <a:pt x="56741" y="19690"/>
                    <a:pt x="56774" y="20791"/>
                  </a:cubicBezTo>
                  <a:cubicBezTo>
                    <a:pt x="56641" y="20757"/>
                    <a:pt x="56507" y="20691"/>
                    <a:pt x="56341" y="20691"/>
                  </a:cubicBezTo>
                  <a:cubicBezTo>
                    <a:pt x="55707" y="20557"/>
                    <a:pt x="55440" y="20090"/>
                    <a:pt x="55273" y="19490"/>
                  </a:cubicBezTo>
                  <a:cubicBezTo>
                    <a:pt x="55106" y="18923"/>
                    <a:pt x="55407" y="18422"/>
                    <a:pt x="55707" y="17989"/>
                  </a:cubicBezTo>
                  <a:cubicBezTo>
                    <a:pt x="55773" y="17889"/>
                    <a:pt x="55840" y="17822"/>
                    <a:pt x="55907" y="17755"/>
                  </a:cubicBezTo>
                  <a:lnTo>
                    <a:pt x="55974" y="17755"/>
                  </a:lnTo>
                  <a:cubicBezTo>
                    <a:pt x="56207" y="17722"/>
                    <a:pt x="56207" y="17722"/>
                    <a:pt x="56374" y="17588"/>
                  </a:cubicBezTo>
                  <a:cubicBezTo>
                    <a:pt x="56441" y="17555"/>
                    <a:pt x="56541" y="17522"/>
                    <a:pt x="56641" y="17522"/>
                  </a:cubicBezTo>
                  <a:close/>
                  <a:moveTo>
                    <a:pt x="3520" y="22695"/>
                  </a:moveTo>
                  <a:cubicBezTo>
                    <a:pt x="3919" y="22695"/>
                    <a:pt x="4426" y="22852"/>
                    <a:pt x="4637" y="22992"/>
                  </a:cubicBezTo>
                  <a:cubicBezTo>
                    <a:pt x="5771" y="23759"/>
                    <a:pt x="5404" y="25561"/>
                    <a:pt x="4170" y="25994"/>
                  </a:cubicBezTo>
                  <a:cubicBezTo>
                    <a:pt x="4095" y="26017"/>
                    <a:pt x="4016" y="26026"/>
                    <a:pt x="3935" y="26026"/>
                  </a:cubicBezTo>
                  <a:cubicBezTo>
                    <a:pt x="3659" y="26026"/>
                    <a:pt x="3361" y="25920"/>
                    <a:pt x="3102" y="25894"/>
                  </a:cubicBezTo>
                  <a:cubicBezTo>
                    <a:pt x="2435" y="25761"/>
                    <a:pt x="2202" y="25294"/>
                    <a:pt x="2002" y="24693"/>
                  </a:cubicBezTo>
                  <a:cubicBezTo>
                    <a:pt x="1835" y="24126"/>
                    <a:pt x="2135" y="23626"/>
                    <a:pt x="2435" y="23192"/>
                  </a:cubicBezTo>
                  <a:cubicBezTo>
                    <a:pt x="2502" y="23092"/>
                    <a:pt x="2569" y="23026"/>
                    <a:pt x="2635" y="22959"/>
                  </a:cubicBezTo>
                  <a:lnTo>
                    <a:pt x="2702" y="22959"/>
                  </a:lnTo>
                  <a:cubicBezTo>
                    <a:pt x="2936" y="22926"/>
                    <a:pt x="2936" y="22926"/>
                    <a:pt x="3102" y="22792"/>
                  </a:cubicBezTo>
                  <a:cubicBezTo>
                    <a:pt x="3202" y="22723"/>
                    <a:pt x="3351" y="22695"/>
                    <a:pt x="3520" y="22695"/>
                  </a:cubicBezTo>
                  <a:close/>
                  <a:moveTo>
                    <a:pt x="55982" y="27505"/>
                  </a:moveTo>
                  <a:cubicBezTo>
                    <a:pt x="56337" y="27505"/>
                    <a:pt x="56780" y="27626"/>
                    <a:pt x="57008" y="27762"/>
                  </a:cubicBezTo>
                  <a:cubicBezTo>
                    <a:pt x="57041" y="28696"/>
                    <a:pt x="57041" y="29630"/>
                    <a:pt x="57041" y="30598"/>
                  </a:cubicBezTo>
                  <a:cubicBezTo>
                    <a:pt x="56908" y="30664"/>
                    <a:pt x="56774" y="30731"/>
                    <a:pt x="56641" y="30798"/>
                  </a:cubicBezTo>
                  <a:cubicBezTo>
                    <a:pt x="56550" y="30834"/>
                    <a:pt x="56455" y="30848"/>
                    <a:pt x="56357" y="30848"/>
                  </a:cubicBezTo>
                  <a:cubicBezTo>
                    <a:pt x="56092" y="30848"/>
                    <a:pt x="55807" y="30746"/>
                    <a:pt x="55540" y="30698"/>
                  </a:cubicBezTo>
                  <a:cubicBezTo>
                    <a:pt x="54906" y="30564"/>
                    <a:pt x="54639" y="30097"/>
                    <a:pt x="54473" y="29497"/>
                  </a:cubicBezTo>
                  <a:cubicBezTo>
                    <a:pt x="54306" y="28930"/>
                    <a:pt x="54606" y="28430"/>
                    <a:pt x="54906" y="27996"/>
                  </a:cubicBezTo>
                  <a:cubicBezTo>
                    <a:pt x="54973" y="27896"/>
                    <a:pt x="55040" y="27829"/>
                    <a:pt x="55106" y="27762"/>
                  </a:cubicBezTo>
                  <a:lnTo>
                    <a:pt x="55173" y="27762"/>
                  </a:lnTo>
                  <a:cubicBezTo>
                    <a:pt x="55407" y="27762"/>
                    <a:pt x="55407" y="27729"/>
                    <a:pt x="55573" y="27596"/>
                  </a:cubicBezTo>
                  <a:cubicBezTo>
                    <a:pt x="55669" y="27532"/>
                    <a:pt x="55816" y="27505"/>
                    <a:pt x="55982" y="27505"/>
                  </a:cubicBezTo>
                  <a:close/>
                  <a:moveTo>
                    <a:pt x="2719" y="32702"/>
                  </a:moveTo>
                  <a:cubicBezTo>
                    <a:pt x="3118" y="32702"/>
                    <a:pt x="3625" y="32859"/>
                    <a:pt x="3836" y="32999"/>
                  </a:cubicBezTo>
                  <a:cubicBezTo>
                    <a:pt x="4970" y="33767"/>
                    <a:pt x="4604" y="35568"/>
                    <a:pt x="3369" y="36002"/>
                  </a:cubicBezTo>
                  <a:cubicBezTo>
                    <a:pt x="3284" y="36027"/>
                    <a:pt x="3194" y="36038"/>
                    <a:pt x="3102" y="36038"/>
                  </a:cubicBezTo>
                  <a:cubicBezTo>
                    <a:pt x="2835" y="36038"/>
                    <a:pt x="2550" y="35951"/>
                    <a:pt x="2302" y="35902"/>
                  </a:cubicBezTo>
                  <a:cubicBezTo>
                    <a:pt x="2068" y="35868"/>
                    <a:pt x="1935" y="35768"/>
                    <a:pt x="1802" y="35668"/>
                  </a:cubicBezTo>
                  <a:cubicBezTo>
                    <a:pt x="1802" y="35201"/>
                    <a:pt x="1802" y="34767"/>
                    <a:pt x="1802" y="34300"/>
                  </a:cubicBezTo>
                  <a:cubicBezTo>
                    <a:pt x="1802" y="33867"/>
                    <a:pt x="1802" y="33433"/>
                    <a:pt x="1802" y="32999"/>
                  </a:cubicBezTo>
                  <a:cubicBezTo>
                    <a:pt x="1835" y="32999"/>
                    <a:pt x="1835" y="32966"/>
                    <a:pt x="1835" y="32966"/>
                  </a:cubicBezTo>
                  <a:lnTo>
                    <a:pt x="1902" y="32966"/>
                  </a:lnTo>
                  <a:cubicBezTo>
                    <a:pt x="2135" y="32933"/>
                    <a:pt x="2135" y="32933"/>
                    <a:pt x="2302" y="32799"/>
                  </a:cubicBezTo>
                  <a:cubicBezTo>
                    <a:pt x="2401" y="32730"/>
                    <a:pt x="2550" y="32702"/>
                    <a:pt x="2719" y="32702"/>
                  </a:cubicBezTo>
                  <a:close/>
                  <a:moveTo>
                    <a:pt x="1701" y="39304"/>
                  </a:moveTo>
                  <a:cubicBezTo>
                    <a:pt x="1701" y="39504"/>
                    <a:pt x="1701" y="39671"/>
                    <a:pt x="1668" y="39871"/>
                  </a:cubicBezTo>
                  <a:cubicBezTo>
                    <a:pt x="1668" y="39671"/>
                    <a:pt x="1701" y="39471"/>
                    <a:pt x="1701" y="39304"/>
                  </a:cubicBezTo>
                  <a:close/>
                  <a:moveTo>
                    <a:pt x="56795" y="37516"/>
                  </a:moveTo>
                  <a:cubicBezTo>
                    <a:pt x="56892" y="37516"/>
                    <a:pt x="56998" y="37524"/>
                    <a:pt x="57108" y="37536"/>
                  </a:cubicBezTo>
                  <a:cubicBezTo>
                    <a:pt x="57108" y="38637"/>
                    <a:pt x="57141" y="39738"/>
                    <a:pt x="57141" y="40838"/>
                  </a:cubicBezTo>
                  <a:cubicBezTo>
                    <a:pt x="56874" y="40838"/>
                    <a:pt x="56607" y="40738"/>
                    <a:pt x="56341" y="40705"/>
                  </a:cubicBezTo>
                  <a:cubicBezTo>
                    <a:pt x="55707" y="40572"/>
                    <a:pt x="55440" y="40105"/>
                    <a:pt x="55273" y="39504"/>
                  </a:cubicBezTo>
                  <a:cubicBezTo>
                    <a:pt x="55106" y="38970"/>
                    <a:pt x="55407" y="38437"/>
                    <a:pt x="55707" y="38003"/>
                  </a:cubicBezTo>
                  <a:cubicBezTo>
                    <a:pt x="55773" y="37903"/>
                    <a:pt x="55840" y="37836"/>
                    <a:pt x="55907" y="37770"/>
                  </a:cubicBezTo>
                  <a:lnTo>
                    <a:pt x="55974" y="37770"/>
                  </a:lnTo>
                  <a:cubicBezTo>
                    <a:pt x="56207" y="37770"/>
                    <a:pt x="56207" y="37736"/>
                    <a:pt x="56374" y="37603"/>
                  </a:cubicBezTo>
                  <a:cubicBezTo>
                    <a:pt x="56480" y="37539"/>
                    <a:pt x="56626" y="37516"/>
                    <a:pt x="56795" y="37516"/>
                  </a:cubicBezTo>
                  <a:close/>
                  <a:moveTo>
                    <a:pt x="3512" y="42724"/>
                  </a:moveTo>
                  <a:cubicBezTo>
                    <a:pt x="3912" y="42724"/>
                    <a:pt x="4425" y="42865"/>
                    <a:pt x="4637" y="43007"/>
                  </a:cubicBezTo>
                  <a:cubicBezTo>
                    <a:pt x="5771" y="43774"/>
                    <a:pt x="5404" y="45575"/>
                    <a:pt x="4170" y="46009"/>
                  </a:cubicBezTo>
                  <a:cubicBezTo>
                    <a:pt x="4079" y="46045"/>
                    <a:pt x="3984" y="46059"/>
                    <a:pt x="3886" y="46059"/>
                  </a:cubicBezTo>
                  <a:cubicBezTo>
                    <a:pt x="3624" y="46059"/>
                    <a:pt x="3346" y="45957"/>
                    <a:pt x="3102" y="45909"/>
                  </a:cubicBezTo>
                  <a:cubicBezTo>
                    <a:pt x="2435" y="45775"/>
                    <a:pt x="2202" y="45308"/>
                    <a:pt x="2002" y="44741"/>
                  </a:cubicBezTo>
                  <a:cubicBezTo>
                    <a:pt x="1835" y="44174"/>
                    <a:pt x="2135" y="43674"/>
                    <a:pt x="2435" y="43207"/>
                  </a:cubicBezTo>
                  <a:cubicBezTo>
                    <a:pt x="2502" y="43107"/>
                    <a:pt x="2569" y="43040"/>
                    <a:pt x="2635" y="42973"/>
                  </a:cubicBezTo>
                  <a:lnTo>
                    <a:pt x="2702" y="42973"/>
                  </a:lnTo>
                  <a:cubicBezTo>
                    <a:pt x="2936" y="42973"/>
                    <a:pt x="2936" y="42940"/>
                    <a:pt x="3102" y="42806"/>
                  </a:cubicBezTo>
                  <a:cubicBezTo>
                    <a:pt x="3200" y="42748"/>
                    <a:pt x="3347" y="42724"/>
                    <a:pt x="3512" y="42724"/>
                  </a:cubicBezTo>
                  <a:close/>
                  <a:moveTo>
                    <a:pt x="56021" y="47544"/>
                  </a:moveTo>
                  <a:cubicBezTo>
                    <a:pt x="56360" y="47544"/>
                    <a:pt x="56769" y="47646"/>
                    <a:pt x="57008" y="47777"/>
                  </a:cubicBezTo>
                  <a:cubicBezTo>
                    <a:pt x="56974" y="48544"/>
                    <a:pt x="56908" y="49311"/>
                    <a:pt x="56874" y="50078"/>
                  </a:cubicBezTo>
                  <a:cubicBezTo>
                    <a:pt x="56841" y="50278"/>
                    <a:pt x="56841" y="50512"/>
                    <a:pt x="56808" y="50745"/>
                  </a:cubicBezTo>
                  <a:cubicBezTo>
                    <a:pt x="56774" y="50779"/>
                    <a:pt x="56707" y="50812"/>
                    <a:pt x="56641" y="50812"/>
                  </a:cubicBezTo>
                  <a:cubicBezTo>
                    <a:pt x="56550" y="50848"/>
                    <a:pt x="56455" y="50862"/>
                    <a:pt x="56357" y="50862"/>
                  </a:cubicBezTo>
                  <a:cubicBezTo>
                    <a:pt x="56092" y="50862"/>
                    <a:pt x="55807" y="50761"/>
                    <a:pt x="55540" y="50712"/>
                  </a:cubicBezTo>
                  <a:cubicBezTo>
                    <a:pt x="54906" y="50612"/>
                    <a:pt x="54639" y="50112"/>
                    <a:pt x="54473" y="49545"/>
                  </a:cubicBezTo>
                  <a:cubicBezTo>
                    <a:pt x="54306" y="48978"/>
                    <a:pt x="54606" y="48477"/>
                    <a:pt x="54906" y="48010"/>
                  </a:cubicBezTo>
                  <a:cubicBezTo>
                    <a:pt x="54973" y="47943"/>
                    <a:pt x="55040" y="47843"/>
                    <a:pt x="55106" y="47777"/>
                  </a:cubicBezTo>
                  <a:cubicBezTo>
                    <a:pt x="55140" y="47810"/>
                    <a:pt x="55173" y="47810"/>
                    <a:pt x="55173" y="47810"/>
                  </a:cubicBezTo>
                  <a:cubicBezTo>
                    <a:pt x="55407" y="47777"/>
                    <a:pt x="55407" y="47743"/>
                    <a:pt x="55573" y="47643"/>
                  </a:cubicBezTo>
                  <a:cubicBezTo>
                    <a:pt x="55678" y="47573"/>
                    <a:pt x="55839" y="47544"/>
                    <a:pt x="56021" y="47544"/>
                  </a:cubicBezTo>
                  <a:close/>
                  <a:moveTo>
                    <a:pt x="2759" y="52742"/>
                  </a:moveTo>
                  <a:cubicBezTo>
                    <a:pt x="3151" y="52742"/>
                    <a:pt x="3632" y="52878"/>
                    <a:pt x="3836" y="53014"/>
                  </a:cubicBezTo>
                  <a:cubicBezTo>
                    <a:pt x="4970" y="53814"/>
                    <a:pt x="4604" y="55582"/>
                    <a:pt x="3369" y="56016"/>
                  </a:cubicBezTo>
                  <a:cubicBezTo>
                    <a:pt x="3279" y="56052"/>
                    <a:pt x="3183" y="56066"/>
                    <a:pt x="3086" y="56066"/>
                  </a:cubicBezTo>
                  <a:cubicBezTo>
                    <a:pt x="2824" y="56066"/>
                    <a:pt x="2545" y="55964"/>
                    <a:pt x="2302" y="55916"/>
                  </a:cubicBezTo>
                  <a:cubicBezTo>
                    <a:pt x="2002" y="55882"/>
                    <a:pt x="1768" y="55749"/>
                    <a:pt x="1601" y="55549"/>
                  </a:cubicBezTo>
                  <a:cubicBezTo>
                    <a:pt x="1601" y="55315"/>
                    <a:pt x="1601" y="55115"/>
                    <a:pt x="1568" y="54948"/>
                  </a:cubicBezTo>
                  <a:cubicBezTo>
                    <a:pt x="1535" y="54481"/>
                    <a:pt x="1501" y="53981"/>
                    <a:pt x="1468" y="53481"/>
                  </a:cubicBezTo>
                  <a:cubicBezTo>
                    <a:pt x="1535" y="53414"/>
                    <a:pt x="1568" y="53314"/>
                    <a:pt x="1635" y="53214"/>
                  </a:cubicBezTo>
                  <a:cubicBezTo>
                    <a:pt x="1701" y="53147"/>
                    <a:pt x="1768" y="53047"/>
                    <a:pt x="1835" y="52980"/>
                  </a:cubicBezTo>
                  <a:cubicBezTo>
                    <a:pt x="1868" y="53014"/>
                    <a:pt x="1902" y="53014"/>
                    <a:pt x="1902" y="53014"/>
                  </a:cubicBezTo>
                  <a:cubicBezTo>
                    <a:pt x="2135" y="52980"/>
                    <a:pt x="2135" y="52947"/>
                    <a:pt x="2302" y="52847"/>
                  </a:cubicBezTo>
                  <a:cubicBezTo>
                    <a:pt x="2409" y="52772"/>
                    <a:pt x="2574" y="52742"/>
                    <a:pt x="2759" y="52742"/>
                  </a:cubicBezTo>
                  <a:close/>
                  <a:moveTo>
                    <a:pt x="56207" y="57750"/>
                  </a:moveTo>
                  <a:lnTo>
                    <a:pt x="56207" y="57750"/>
                  </a:lnTo>
                  <a:cubicBezTo>
                    <a:pt x="56174" y="57884"/>
                    <a:pt x="56107" y="58017"/>
                    <a:pt x="56074" y="58151"/>
                  </a:cubicBezTo>
                  <a:cubicBezTo>
                    <a:pt x="55907" y="58684"/>
                    <a:pt x="55607" y="59118"/>
                    <a:pt x="55273" y="59452"/>
                  </a:cubicBezTo>
                  <a:cubicBezTo>
                    <a:pt x="55140" y="58951"/>
                    <a:pt x="55407" y="58451"/>
                    <a:pt x="55707" y="58051"/>
                  </a:cubicBezTo>
                  <a:cubicBezTo>
                    <a:pt x="55773" y="57951"/>
                    <a:pt x="55840" y="57851"/>
                    <a:pt x="55907" y="57817"/>
                  </a:cubicBezTo>
                  <a:lnTo>
                    <a:pt x="55974" y="57817"/>
                  </a:lnTo>
                  <a:cubicBezTo>
                    <a:pt x="56074" y="57784"/>
                    <a:pt x="56140" y="57784"/>
                    <a:pt x="56207" y="57750"/>
                  </a:cubicBezTo>
                  <a:close/>
                  <a:moveTo>
                    <a:pt x="6773" y="57946"/>
                  </a:moveTo>
                  <a:cubicBezTo>
                    <a:pt x="7154" y="57946"/>
                    <a:pt x="7635" y="58082"/>
                    <a:pt x="7839" y="58217"/>
                  </a:cubicBezTo>
                  <a:cubicBezTo>
                    <a:pt x="8373" y="58618"/>
                    <a:pt x="8573" y="59185"/>
                    <a:pt x="8506" y="59752"/>
                  </a:cubicBezTo>
                  <a:cubicBezTo>
                    <a:pt x="8406" y="59752"/>
                    <a:pt x="8306" y="59752"/>
                    <a:pt x="8206" y="59719"/>
                  </a:cubicBezTo>
                  <a:cubicBezTo>
                    <a:pt x="7239" y="59585"/>
                    <a:pt x="6238" y="59418"/>
                    <a:pt x="5237" y="59185"/>
                  </a:cubicBezTo>
                  <a:cubicBezTo>
                    <a:pt x="5304" y="58918"/>
                    <a:pt x="5471" y="58684"/>
                    <a:pt x="5638" y="58451"/>
                  </a:cubicBezTo>
                  <a:cubicBezTo>
                    <a:pt x="5704" y="58351"/>
                    <a:pt x="5771" y="58251"/>
                    <a:pt x="5871" y="58217"/>
                  </a:cubicBezTo>
                  <a:lnTo>
                    <a:pt x="5904" y="58217"/>
                  </a:lnTo>
                  <a:cubicBezTo>
                    <a:pt x="6138" y="58184"/>
                    <a:pt x="6138" y="58184"/>
                    <a:pt x="6338" y="58051"/>
                  </a:cubicBezTo>
                  <a:cubicBezTo>
                    <a:pt x="6434" y="57976"/>
                    <a:pt x="6592" y="57946"/>
                    <a:pt x="6773" y="57946"/>
                  </a:cubicBezTo>
                  <a:close/>
                  <a:moveTo>
                    <a:pt x="13985" y="57545"/>
                  </a:moveTo>
                  <a:cubicBezTo>
                    <a:pt x="14374" y="57545"/>
                    <a:pt x="14863" y="57681"/>
                    <a:pt x="15044" y="57817"/>
                  </a:cubicBezTo>
                  <a:cubicBezTo>
                    <a:pt x="15978" y="58451"/>
                    <a:pt x="15912" y="59752"/>
                    <a:pt x="15211" y="60452"/>
                  </a:cubicBezTo>
                  <a:cubicBezTo>
                    <a:pt x="14377" y="60386"/>
                    <a:pt x="13577" y="60319"/>
                    <a:pt x="12743" y="60252"/>
                  </a:cubicBezTo>
                  <a:cubicBezTo>
                    <a:pt x="12609" y="60052"/>
                    <a:pt x="12509" y="59819"/>
                    <a:pt x="12409" y="59552"/>
                  </a:cubicBezTo>
                  <a:cubicBezTo>
                    <a:pt x="12242" y="58985"/>
                    <a:pt x="12543" y="58484"/>
                    <a:pt x="12843" y="58051"/>
                  </a:cubicBezTo>
                  <a:cubicBezTo>
                    <a:pt x="12910" y="57951"/>
                    <a:pt x="12976" y="57851"/>
                    <a:pt x="13076" y="57817"/>
                  </a:cubicBezTo>
                  <a:lnTo>
                    <a:pt x="13110" y="57817"/>
                  </a:lnTo>
                  <a:cubicBezTo>
                    <a:pt x="13343" y="57784"/>
                    <a:pt x="13343" y="57784"/>
                    <a:pt x="13543" y="57650"/>
                  </a:cubicBezTo>
                  <a:cubicBezTo>
                    <a:pt x="13640" y="57576"/>
                    <a:pt x="13801" y="57545"/>
                    <a:pt x="13985" y="57545"/>
                  </a:cubicBezTo>
                  <a:close/>
                  <a:moveTo>
                    <a:pt x="20790" y="57545"/>
                  </a:moveTo>
                  <a:cubicBezTo>
                    <a:pt x="21179" y="57545"/>
                    <a:pt x="21668" y="57681"/>
                    <a:pt x="21849" y="57817"/>
                  </a:cubicBezTo>
                  <a:cubicBezTo>
                    <a:pt x="22983" y="58618"/>
                    <a:pt x="22650" y="60386"/>
                    <a:pt x="21382" y="60819"/>
                  </a:cubicBezTo>
                  <a:cubicBezTo>
                    <a:pt x="21382" y="60853"/>
                    <a:pt x="21349" y="60853"/>
                    <a:pt x="21316" y="60853"/>
                  </a:cubicBezTo>
                  <a:cubicBezTo>
                    <a:pt x="21115" y="60853"/>
                    <a:pt x="20915" y="60819"/>
                    <a:pt x="20715" y="60819"/>
                  </a:cubicBezTo>
                  <a:cubicBezTo>
                    <a:pt x="20582" y="60786"/>
                    <a:pt x="20448" y="60753"/>
                    <a:pt x="20315" y="60719"/>
                  </a:cubicBezTo>
                  <a:cubicBezTo>
                    <a:pt x="19681" y="60619"/>
                    <a:pt x="19414" y="60119"/>
                    <a:pt x="19214" y="59552"/>
                  </a:cubicBezTo>
                  <a:cubicBezTo>
                    <a:pt x="19047" y="58985"/>
                    <a:pt x="19347" y="58484"/>
                    <a:pt x="19648" y="58051"/>
                  </a:cubicBezTo>
                  <a:cubicBezTo>
                    <a:pt x="19714" y="57951"/>
                    <a:pt x="19781" y="57851"/>
                    <a:pt x="19881" y="57817"/>
                  </a:cubicBezTo>
                  <a:lnTo>
                    <a:pt x="19948" y="57817"/>
                  </a:lnTo>
                  <a:cubicBezTo>
                    <a:pt x="20148" y="57784"/>
                    <a:pt x="20148" y="57784"/>
                    <a:pt x="20348" y="57650"/>
                  </a:cubicBezTo>
                  <a:cubicBezTo>
                    <a:pt x="20444" y="57576"/>
                    <a:pt x="20606" y="57545"/>
                    <a:pt x="20790" y="57545"/>
                  </a:cubicBezTo>
                  <a:close/>
                  <a:moveTo>
                    <a:pt x="48825" y="57545"/>
                  </a:moveTo>
                  <a:cubicBezTo>
                    <a:pt x="49218" y="57545"/>
                    <a:pt x="49699" y="57681"/>
                    <a:pt x="49903" y="57817"/>
                  </a:cubicBezTo>
                  <a:cubicBezTo>
                    <a:pt x="51037" y="58618"/>
                    <a:pt x="50670" y="60386"/>
                    <a:pt x="49436" y="60819"/>
                  </a:cubicBezTo>
                  <a:cubicBezTo>
                    <a:pt x="49436" y="60853"/>
                    <a:pt x="49402" y="60853"/>
                    <a:pt x="49402" y="60853"/>
                  </a:cubicBezTo>
                  <a:cubicBezTo>
                    <a:pt x="49202" y="60853"/>
                    <a:pt x="49002" y="60853"/>
                    <a:pt x="48802" y="60819"/>
                  </a:cubicBezTo>
                  <a:cubicBezTo>
                    <a:pt x="48635" y="60786"/>
                    <a:pt x="48502" y="60753"/>
                    <a:pt x="48335" y="60719"/>
                  </a:cubicBezTo>
                  <a:cubicBezTo>
                    <a:pt x="47701" y="60619"/>
                    <a:pt x="47434" y="60119"/>
                    <a:pt x="47267" y="59552"/>
                  </a:cubicBezTo>
                  <a:cubicBezTo>
                    <a:pt x="47101" y="58985"/>
                    <a:pt x="47367" y="58484"/>
                    <a:pt x="47701" y="58051"/>
                  </a:cubicBezTo>
                  <a:cubicBezTo>
                    <a:pt x="47768" y="57951"/>
                    <a:pt x="47834" y="57851"/>
                    <a:pt x="47901" y="57817"/>
                  </a:cubicBezTo>
                  <a:lnTo>
                    <a:pt x="47968" y="57817"/>
                  </a:lnTo>
                  <a:cubicBezTo>
                    <a:pt x="48201" y="57784"/>
                    <a:pt x="48201" y="57784"/>
                    <a:pt x="48368" y="57650"/>
                  </a:cubicBezTo>
                  <a:cubicBezTo>
                    <a:pt x="48475" y="57576"/>
                    <a:pt x="48640" y="57545"/>
                    <a:pt x="48825" y="57545"/>
                  </a:cubicBezTo>
                  <a:close/>
                  <a:moveTo>
                    <a:pt x="42006" y="57545"/>
                  </a:moveTo>
                  <a:cubicBezTo>
                    <a:pt x="42397" y="57545"/>
                    <a:pt x="42894" y="57681"/>
                    <a:pt x="43098" y="57817"/>
                  </a:cubicBezTo>
                  <a:cubicBezTo>
                    <a:pt x="44199" y="58618"/>
                    <a:pt x="43865" y="60386"/>
                    <a:pt x="42631" y="60819"/>
                  </a:cubicBezTo>
                  <a:cubicBezTo>
                    <a:pt x="42531" y="60856"/>
                    <a:pt x="42432" y="60870"/>
                    <a:pt x="42332" y="60870"/>
                  </a:cubicBezTo>
                  <a:cubicBezTo>
                    <a:pt x="42065" y="60870"/>
                    <a:pt x="41797" y="60768"/>
                    <a:pt x="41530" y="60719"/>
                  </a:cubicBezTo>
                  <a:cubicBezTo>
                    <a:pt x="40896" y="60619"/>
                    <a:pt x="40629" y="60119"/>
                    <a:pt x="40463" y="59552"/>
                  </a:cubicBezTo>
                  <a:cubicBezTo>
                    <a:pt x="40296" y="58985"/>
                    <a:pt x="40563" y="58484"/>
                    <a:pt x="40896" y="58051"/>
                  </a:cubicBezTo>
                  <a:cubicBezTo>
                    <a:pt x="40963" y="57951"/>
                    <a:pt x="41030" y="57851"/>
                    <a:pt x="41096" y="57817"/>
                  </a:cubicBezTo>
                  <a:lnTo>
                    <a:pt x="41163" y="57817"/>
                  </a:lnTo>
                  <a:cubicBezTo>
                    <a:pt x="41363" y="57784"/>
                    <a:pt x="41397" y="57784"/>
                    <a:pt x="41563" y="57650"/>
                  </a:cubicBezTo>
                  <a:cubicBezTo>
                    <a:pt x="41660" y="57576"/>
                    <a:pt x="41821" y="57545"/>
                    <a:pt x="42006" y="57545"/>
                  </a:cubicBezTo>
                  <a:close/>
                  <a:moveTo>
                    <a:pt x="23225" y="1240"/>
                  </a:moveTo>
                  <a:cubicBezTo>
                    <a:pt x="24602" y="1240"/>
                    <a:pt x="25979" y="1270"/>
                    <a:pt x="27353" y="1343"/>
                  </a:cubicBezTo>
                  <a:cubicBezTo>
                    <a:pt x="27553" y="1377"/>
                    <a:pt x="27720" y="1377"/>
                    <a:pt x="27920" y="1377"/>
                  </a:cubicBezTo>
                  <a:cubicBezTo>
                    <a:pt x="28243" y="1538"/>
                    <a:pt x="28603" y="1627"/>
                    <a:pt x="28978" y="1627"/>
                  </a:cubicBezTo>
                  <a:cubicBezTo>
                    <a:pt x="29222" y="1627"/>
                    <a:pt x="29472" y="1589"/>
                    <a:pt x="29722" y="1510"/>
                  </a:cubicBezTo>
                  <a:cubicBezTo>
                    <a:pt x="29722" y="1510"/>
                    <a:pt x="29755" y="1477"/>
                    <a:pt x="29788" y="1477"/>
                  </a:cubicBezTo>
                  <a:cubicBezTo>
                    <a:pt x="35092" y="1744"/>
                    <a:pt x="40429" y="1944"/>
                    <a:pt x="45733" y="1944"/>
                  </a:cubicBezTo>
                  <a:cubicBezTo>
                    <a:pt x="45566" y="1977"/>
                    <a:pt x="45466" y="2044"/>
                    <a:pt x="45333" y="2144"/>
                  </a:cubicBezTo>
                  <a:cubicBezTo>
                    <a:pt x="45066" y="2344"/>
                    <a:pt x="44866" y="2578"/>
                    <a:pt x="44699" y="2878"/>
                  </a:cubicBezTo>
                  <a:cubicBezTo>
                    <a:pt x="44332" y="3378"/>
                    <a:pt x="44332" y="3945"/>
                    <a:pt x="44465" y="4512"/>
                  </a:cubicBezTo>
                  <a:cubicBezTo>
                    <a:pt x="44754" y="5482"/>
                    <a:pt x="45640" y="6040"/>
                    <a:pt x="46573" y="6040"/>
                  </a:cubicBezTo>
                  <a:cubicBezTo>
                    <a:pt x="46827" y="6040"/>
                    <a:pt x="47084" y="5999"/>
                    <a:pt x="47334" y="5913"/>
                  </a:cubicBezTo>
                  <a:cubicBezTo>
                    <a:pt x="48668" y="5480"/>
                    <a:pt x="48935" y="3779"/>
                    <a:pt x="48335" y="2678"/>
                  </a:cubicBezTo>
                  <a:cubicBezTo>
                    <a:pt x="48168" y="2344"/>
                    <a:pt x="47834" y="2077"/>
                    <a:pt x="47501" y="1944"/>
                  </a:cubicBezTo>
                  <a:lnTo>
                    <a:pt x="50403" y="1944"/>
                  </a:lnTo>
                  <a:cubicBezTo>
                    <a:pt x="50959" y="1944"/>
                    <a:pt x="51693" y="1885"/>
                    <a:pt x="52446" y="1885"/>
                  </a:cubicBezTo>
                  <a:cubicBezTo>
                    <a:pt x="52823" y="1885"/>
                    <a:pt x="53205" y="1899"/>
                    <a:pt x="53572" y="1944"/>
                  </a:cubicBezTo>
                  <a:cubicBezTo>
                    <a:pt x="53172" y="1977"/>
                    <a:pt x="52771" y="1977"/>
                    <a:pt x="52371" y="2011"/>
                  </a:cubicBezTo>
                  <a:cubicBezTo>
                    <a:pt x="52304" y="2044"/>
                    <a:pt x="52204" y="2077"/>
                    <a:pt x="52138" y="2144"/>
                  </a:cubicBezTo>
                  <a:cubicBezTo>
                    <a:pt x="51904" y="2344"/>
                    <a:pt x="51704" y="2578"/>
                    <a:pt x="51504" y="2878"/>
                  </a:cubicBezTo>
                  <a:cubicBezTo>
                    <a:pt x="51170" y="3378"/>
                    <a:pt x="51137" y="3945"/>
                    <a:pt x="51304" y="4512"/>
                  </a:cubicBezTo>
                  <a:cubicBezTo>
                    <a:pt x="51566" y="5482"/>
                    <a:pt x="52446" y="6040"/>
                    <a:pt x="53378" y="6040"/>
                  </a:cubicBezTo>
                  <a:cubicBezTo>
                    <a:pt x="53632" y="6040"/>
                    <a:pt x="53889" y="5999"/>
                    <a:pt x="54139" y="5913"/>
                  </a:cubicBezTo>
                  <a:cubicBezTo>
                    <a:pt x="55473" y="5480"/>
                    <a:pt x="55740" y="3779"/>
                    <a:pt x="55140" y="2678"/>
                  </a:cubicBezTo>
                  <a:cubicBezTo>
                    <a:pt x="55073" y="2511"/>
                    <a:pt x="54940" y="2378"/>
                    <a:pt x="54773" y="2244"/>
                  </a:cubicBezTo>
                  <a:lnTo>
                    <a:pt x="54773" y="2244"/>
                  </a:lnTo>
                  <a:cubicBezTo>
                    <a:pt x="55206" y="2411"/>
                    <a:pt x="55573" y="2678"/>
                    <a:pt x="55840" y="3045"/>
                  </a:cubicBezTo>
                  <a:cubicBezTo>
                    <a:pt x="56474" y="3979"/>
                    <a:pt x="56240" y="5580"/>
                    <a:pt x="56240" y="6647"/>
                  </a:cubicBezTo>
                  <a:cubicBezTo>
                    <a:pt x="56240" y="6781"/>
                    <a:pt x="56240" y="6947"/>
                    <a:pt x="56240" y="7081"/>
                  </a:cubicBezTo>
                  <a:lnTo>
                    <a:pt x="56140" y="7148"/>
                  </a:lnTo>
                  <a:cubicBezTo>
                    <a:pt x="56007" y="7181"/>
                    <a:pt x="55874" y="7248"/>
                    <a:pt x="55740" y="7348"/>
                  </a:cubicBezTo>
                  <a:cubicBezTo>
                    <a:pt x="55507" y="7548"/>
                    <a:pt x="55306" y="7781"/>
                    <a:pt x="55106" y="8082"/>
                  </a:cubicBezTo>
                  <a:cubicBezTo>
                    <a:pt x="54773" y="8582"/>
                    <a:pt x="54739" y="9149"/>
                    <a:pt x="54906" y="9749"/>
                  </a:cubicBezTo>
                  <a:cubicBezTo>
                    <a:pt x="55106" y="10450"/>
                    <a:pt x="55673" y="10950"/>
                    <a:pt x="56341" y="11150"/>
                  </a:cubicBezTo>
                  <a:cubicBezTo>
                    <a:pt x="56341" y="11484"/>
                    <a:pt x="56341" y="11818"/>
                    <a:pt x="56374" y="12118"/>
                  </a:cubicBezTo>
                  <a:cubicBezTo>
                    <a:pt x="56441" y="13719"/>
                    <a:pt x="56541" y="15320"/>
                    <a:pt x="56607" y="16888"/>
                  </a:cubicBezTo>
                  <a:cubicBezTo>
                    <a:pt x="56407" y="16955"/>
                    <a:pt x="56274" y="17055"/>
                    <a:pt x="56140" y="17188"/>
                  </a:cubicBezTo>
                  <a:cubicBezTo>
                    <a:pt x="56007" y="17221"/>
                    <a:pt x="55874" y="17255"/>
                    <a:pt x="55740" y="17355"/>
                  </a:cubicBezTo>
                  <a:cubicBezTo>
                    <a:pt x="55507" y="17555"/>
                    <a:pt x="55306" y="17789"/>
                    <a:pt x="55106" y="18089"/>
                  </a:cubicBezTo>
                  <a:cubicBezTo>
                    <a:pt x="54773" y="18622"/>
                    <a:pt x="54739" y="19156"/>
                    <a:pt x="54906" y="19757"/>
                  </a:cubicBezTo>
                  <a:cubicBezTo>
                    <a:pt x="55140" y="20624"/>
                    <a:pt x="55940" y="21158"/>
                    <a:pt x="56808" y="21258"/>
                  </a:cubicBezTo>
                  <a:cubicBezTo>
                    <a:pt x="56908" y="23192"/>
                    <a:pt x="56974" y="25160"/>
                    <a:pt x="57008" y="27129"/>
                  </a:cubicBezTo>
                  <a:cubicBezTo>
                    <a:pt x="56874" y="27095"/>
                    <a:pt x="56774" y="27062"/>
                    <a:pt x="56674" y="27062"/>
                  </a:cubicBezTo>
                  <a:cubicBezTo>
                    <a:pt x="56445" y="27033"/>
                    <a:pt x="56191" y="26882"/>
                    <a:pt x="55955" y="26882"/>
                  </a:cubicBezTo>
                  <a:cubicBezTo>
                    <a:pt x="55916" y="26882"/>
                    <a:pt x="55878" y="26886"/>
                    <a:pt x="55840" y="26895"/>
                  </a:cubicBezTo>
                  <a:cubicBezTo>
                    <a:pt x="55607" y="26928"/>
                    <a:pt x="55473" y="27062"/>
                    <a:pt x="55340" y="27195"/>
                  </a:cubicBezTo>
                  <a:cubicBezTo>
                    <a:pt x="55206" y="27229"/>
                    <a:pt x="55073" y="27262"/>
                    <a:pt x="54973" y="27362"/>
                  </a:cubicBezTo>
                  <a:cubicBezTo>
                    <a:pt x="54706" y="27596"/>
                    <a:pt x="54506" y="27829"/>
                    <a:pt x="54306" y="28096"/>
                  </a:cubicBezTo>
                  <a:cubicBezTo>
                    <a:pt x="53972" y="28630"/>
                    <a:pt x="53939" y="29163"/>
                    <a:pt x="54106" y="29764"/>
                  </a:cubicBezTo>
                  <a:cubicBezTo>
                    <a:pt x="54371" y="30721"/>
                    <a:pt x="55294" y="31275"/>
                    <a:pt x="56249" y="31275"/>
                  </a:cubicBezTo>
                  <a:cubicBezTo>
                    <a:pt x="56492" y="31275"/>
                    <a:pt x="56737" y="31239"/>
                    <a:pt x="56974" y="31165"/>
                  </a:cubicBezTo>
                  <a:cubicBezTo>
                    <a:pt x="57008" y="31131"/>
                    <a:pt x="57008" y="31131"/>
                    <a:pt x="57041" y="31098"/>
                  </a:cubicBezTo>
                  <a:cubicBezTo>
                    <a:pt x="57041" y="33066"/>
                    <a:pt x="57074" y="35001"/>
                    <a:pt x="57108" y="36969"/>
                  </a:cubicBezTo>
                  <a:cubicBezTo>
                    <a:pt x="56986" y="36920"/>
                    <a:pt x="56881" y="36889"/>
                    <a:pt x="56769" y="36889"/>
                  </a:cubicBezTo>
                  <a:cubicBezTo>
                    <a:pt x="56728" y="36889"/>
                    <a:pt x="56685" y="36893"/>
                    <a:pt x="56641" y="36902"/>
                  </a:cubicBezTo>
                  <a:cubicBezTo>
                    <a:pt x="56407" y="36936"/>
                    <a:pt x="56307" y="37069"/>
                    <a:pt x="56140" y="37202"/>
                  </a:cubicBezTo>
                  <a:cubicBezTo>
                    <a:pt x="56007" y="37236"/>
                    <a:pt x="55874" y="37269"/>
                    <a:pt x="55773" y="37369"/>
                  </a:cubicBezTo>
                  <a:cubicBezTo>
                    <a:pt x="55507" y="37603"/>
                    <a:pt x="55306" y="37836"/>
                    <a:pt x="55106" y="38103"/>
                  </a:cubicBezTo>
                  <a:cubicBezTo>
                    <a:pt x="54773" y="38637"/>
                    <a:pt x="54739" y="39171"/>
                    <a:pt x="54906" y="39771"/>
                  </a:cubicBezTo>
                  <a:cubicBezTo>
                    <a:pt x="55159" y="40719"/>
                    <a:pt x="56040" y="41277"/>
                    <a:pt x="56982" y="41277"/>
                  </a:cubicBezTo>
                  <a:cubicBezTo>
                    <a:pt x="57035" y="41277"/>
                    <a:pt x="57088" y="41276"/>
                    <a:pt x="57141" y="41272"/>
                  </a:cubicBezTo>
                  <a:lnTo>
                    <a:pt x="57141" y="41272"/>
                  </a:lnTo>
                  <a:cubicBezTo>
                    <a:pt x="57141" y="43240"/>
                    <a:pt x="57108" y="45208"/>
                    <a:pt x="57041" y="47176"/>
                  </a:cubicBezTo>
                  <a:cubicBezTo>
                    <a:pt x="56908" y="47110"/>
                    <a:pt x="56774" y="47076"/>
                    <a:pt x="56674" y="47076"/>
                  </a:cubicBezTo>
                  <a:cubicBezTo>
                    <a:pt x="56470" y="47076"/>
                    <a:pt x="56189" y="46897"/>
                    <a:pt x="55943" y="46897"/>
                  </a:cubicBezTo>
                  <a:cubicBezTo>
                    <a:pt x="55908" y="46897"/>
                    <a:pt x="55874" y="46901"/>
                    <a:pt x="55840" y="46909"/>
                  </a:cubicBezTo>
                  <a:cubicBezTo>
                    <a:pt x="55607" y="46976"/>
                    <a:pt x="55507" y="47076"/>
                    <a:pt x="55340" y="47210"/>
                  </a:cubicBezTo>
                  <a:cubicBezTo>
                    <a:pt x="55206" y="47243"/>
                    <a:pt x="55073" y="47276"/>
                    <a:pt x="54973" y="47376"/>
                  </a:cubicBezTo>
                  <a:cubicBezTo>
                    <a:pt x="54706" y="47610"/>
                    <a:pt x="54506" y="47843"/>
                    <a:pt x="54306" y="48110"/>
                  </a:cubicBezTo>
                  <a:cubicBezTo>
                    <a:pt x="53972" y="48644"/>
                    <a:pt x="53939" y="49211"/>
                    <a:pt x="54106" y="49778"/>
                  </a:cubicBezTo>
                  <a:cubicBezTo>
                    <a:pt x="54380" y="50738"/>
                    <a:pt x="55263" y="51292"/>
                    <a:pt x="56198" y="51292"/>
                  </a:cubicBezTo>
                  <a:cubicBezTo>
                    <a:pt x="56401" y="51292"/>
                    <a:pt x="56606" y="51266"/>
                    <a:pt x="56808" y="51212"/>
                  </a:cubicBezTo>
                  <a:lnTo>
                    <a:pt x="56808" y="51212"/>
                  </a:lnTo>
                  <a:cubicBezTo>
                    <a:pt x="56741" y="53147"/>
                    <a:pt x="56774" y="55149"/>
                    <a:pt x="56374" y="57050"/>
                  </a:cubicBezTo>
                  <a:cubicBezTo>
                    <a:pt x="56307" y="57083"/>
                    <a:pt x="56240" y="57150"/>
                    <a:pt x="56140" y="57217"/>
                  </a:cubicBezTo>
                  <a:cubicBezTo>
                    <a:pt x="56007" y="57250"/>
                    <a:pt x="55874" y="57283"/>
                    <a:pt x="55773" y="57384"/>
                  </a:cubicBezTo>
                  <a:cubicBezTo>
                    <a:pt x="55507" y="57617"/>
                    <a:pt x="55306" y="57851"/>
                    <a:pt x="55140" y="58151"/>
                  </a:cubicBezTo>
                  <a:cubicBezTo>
                    <a:pt x="54806" y="58651"/>
                    <a:pt x="54773" y="59151"/>
                    <a:pt x="54906" y="59719"/>
                  </a:cubicBezTo>
                  <a:cubicBezTo>
                    <a:pt x="53739" y="60619"/>
                    <a:pt x="52037" y="60819"/>
                    <a:pt x="50403" y="60853"/>
                  </a:cubicBezTo>
                  <a:cubicBezTo>
                    <a:pt x="51137" y="60152"/>
                    <a:pt x="51237" y="58885"/>
                    <a:pt x="50737" y="57984"/>
                  </a:cubicBezTo>
                  <a:cubicBezTo>
                    <a:pt x="50503" y="57550"/>
                    <a:pt x="49969" y="57183"/>
                    <a:pt x="49436" y="57150"/>
                  </a:cubicBezTo>
                  <a:cubicBezTo>
                    <a:pt x="49235" y="57121"/>
                    <a:pt x="48985" y="56970"/>
                    <a:pt x="48750" y="56970"/>
                  </a:cubicBezTo>
                  <a:cubicBezTo>
                    <a:pt x="48711" y="56970"/>
                    <a:pt x="48673" y="56974"/>
                    <a:pt x="48635" y="56983"/>
                  </a:cubicBezTo>
                  <a:cubicBezTo>
                    <a:pt x="48402" y="57017"/>
                    <a:pt x="48268" y="57150"/>
                    <a:pt x="48135" y="57283"/>
                  </a:cubicBezTo>
                  <a:cubicBezTo>
                    <a:pt x="48001" y="57317"/>
                    <a:pt x="47868" y="57350"/>
                    <a:pt x="47734" y="57450"/>
                  </a:cubicBezTo>
                  <a:cubicBezTo>
                    <a:pt x="47468" y="57684"/>
                    <a:pt x="47267" y="57917"/>
                    <a:pt x="47101" y="58184"/>
                  </a:cubicBezTo>
                  <a:cubicBezTo>
                    <a:pt x="46734" y="58718"/>
                    <a:pt x="46734" y="59252"/>
                    <a:pt x="46900" y="59852"/>
                  </a:cubicBezTo>
                  <a:cubicBezTo>
                    <a:pt x="47001" y="60252"/>
                    <a:pt x="47201" y="60586"/>
                    <a:pt x="47501" y="60819"/>
                  </a:cubicBezTo>
                  <a:cubicBezTo>
                    <a:pt x="46200" y="60819"/>
                    <a:pt x="44866" y="60853"/>
                    <a:pt x="43565" y="60853"/>
                  </a:cubicBezTo>
                  <a:cubicBezTo>
                    <a:pt x="44332" y="60186"/>
                    <a:pt x="44432" y="58885"/>
                    <a:pt x="43932" y="57984"/>
                  </a:cubicBezTo>
                  <a:cubicBezTo>
                    <a:pt x="43698" y="57517"/>
                    <a:pt x="43131" y="57183"/>
                    <a:pt x="42631" y="57150"/>
                  </a:cubicBezTo>
                  <a:cubicBezTo>
                    <a:pt x="42430" y="57121"/>
                    <a:pt x="42156" y="56970"/>
                    <a:pt x="41934" y="56970"/>
                  </a:cubicBezTo>
                  <a:cubicBezTo>
                    <a:pt x="41898" y="56970"/>
                    <a:pt x="41863" y="56974"/>
                    <a:pt x="41830" y="56983"/>
                  </a:cubicBezTo>
                  <a:cubicBezTo>
                    <a:pt x="41597" y="57017"/>
                    <a:pt x="41463" y="57150"/>
                    <a:pt x="41330" y="57283"/>
                  </a:cubicBezTo>
                  <a:cubicBezTo>
                    <a:pt x="41196" y="57317"/>
                    <a:pt x="41063" y="57350"/>
                    <a:pt x="40930" y="57450"/>
                  </a:cubicBezTo>
                  <a:cubicBezTo>
                    <a:pt x="40663" y="57650"/>
                    <a:pt x="40463" y="57884"/>
                    <a:pt x="40296" y="58184"/>
                  </a:cubicBezTo>
                  <a:cubicBezTo>
                    <a:pt x="39929" y="58718"/>
                    <a:pt x="39929" y="59252"/>
                    <a:pt x="40062" y="59852"/>
                  </a:cubicBezTo>
                  <a:cubicBezTo>
                    <a:pt x="40196" y="60286"/>
                    <a:pt x="40496" y="60686"/>
                    <a:pt x="40829" y="60919"/>
                  </a:cubicBezTo>
                  <a:cubicBezTo>
                    <a:pt x="39395" y="60953"/>
                    <a:pt x="37961" y="61019"/>
                    <a:pt x="36560" y="61053"/>
                  </a:cubicBezTo>
                  <a:cubicBezTo>
                    <a:pt x="37127" y="60319"/>
                    <a:pt x="37160" y="59185"/>
                    <a:pt x="36727" y="58384"/>
                  </a:cubicBezTo>
                  <a:cubicBezTo>
                    <a:pt x="36460" y="57917"/>
                    <a:pt x="35926" y="57584"/>
                    <a:pt x="35426" y="57550"/>
                  </a:cubicBezTo>
                  <a:cubicBezTo>
                    <a:pt x="35225" y="57522"/>
                    <a:pt x="34951" y="57370"/>
                    <a:pt x="34729" y="57370"/>
                  </a:cubicBezTo>
                  <a:cubicBezTo>
                    <a:pt x="34693" y="57370"/>
                    <a:pt x="34658" y="57374"/>
                    <a:pt x="34625" y="57384"/>
                  </a:cubicBezTo>
                  <a:cubicBezTo>
                    <a:pt x="34358" y="57417"/>
                    <a:pt x="34258" y="57550"/>
                    <a:pt x="34091" y="57684"/>
                  </a:cubicBezTo>
                  <a:cubicBezTo>
                    <a:pt x="33958" y="57717"/>
                    <a:pt x="33824" y="57750"/>
                    <a:pt x="33724" y="57851"/>
                  </a:cubicBezTo>
                  <a:cubicBezTo>
                    <a:pt x="33458" y="58051"/>
                    <a:pt x="33257" y="58284"/>
                    <a:pt x="33091" y="58584"/>
                  </a:cubicBezTo>
                  <a:cubicBezTo>
                    <a:pt x="32724" y="59118"/>
                    <a:pt x="32690" y="59652"/>
                    <a:pt x="32857" y="60252"/>
                  </a:cubicBezTo>
                  <a:cubicBezTo>
                    <a:pt x="32957" y="60586"/>
                    <a:pt x="33157" y="60886"/>
                    <a:pt x="33357" y="61086"/>
                  </a:cubicBezTo>
                  <a:cubicBezTo>
                    <a:pt x="32757" y="61103"/>
                    <a:pt x="32148" y="61111"/>
                    <a:pt x="31539" y="61111"/>
                  </a:cubicBezTo>
                  <a:cubicBezTo>
                    <a:pt x="30931" y="61111"/>
                    <a:pt x="30322" y="61103"/>
                    <a:pt x="29722" y="61086"/>
                  </a:cubicBezTo>
                  <a:cubicBezTo>
                    <a:pt x="30322" y="60386"/>
                    <a:pt x="30355" y="59218"/>
                    <a:pt x="29922" y="58384"/>
                  </a:cubicBezTo>
                  <a:cubicBezTo>
                    <a:pt x="29655" y="57917"/>
                    <a:pt x="29121" y="57584"/>
                    <a:pt x="28621" y="57550"/>
                  </a:cubicBezTo>
                  <a:cubicBezTo>
                    <a:pt x="28405" y="57520"/>
                    <a:pt x="28104" y="57346"/>
                    <a:pt x="27849" y="57346"/>
                  </a:cubicBezTo>
                  <a:cubicBezTo>
                    <a:pt x="27828" y="57346"/>
                    <a:pt x="27807" y="57348"/>
                    <a:pt x="27787" y="57350"/>
                  </a:cubicBezTo>
                  <a:cubicBezTo>
                    <a:pt x="27553" y="57417"/>
                    <a:pt x="27453" y="57550"/>
                    <a:pt x="27286" y="57650"/>
                  </a:cubicBezTo>
                  <a:cubicBezTo>
                    <a:pt x="27153" y="57684"/>
                    <a:pt x="27020" y="57750"/>
                    <a:pt x="26920" y="57851"/>
                  </a:cubicBezTo>
                  <a:cubicBezTo>
                    <a:pt x="26653" y="58051"/>
                    <a:pt x="26453" y="58284"/>
                    <a:pt x="26286" y="58584"/>
                  </a:cubicBezTo>
                  <a:cubicBezTo>
                    <a:pt x="25919" y="59085"/>
                    <a:pt x="25885" y="59652"/>
                    <a:pt x="26052" y="60219"/>
                  </a:cubicBezTo>
                  <a:cubicBezTo>
                    <a:pt x="26152" y="60552"/>
                    <a:pt x="26319" y="60819"/>
                    <a:pt x="26519" y="61019"/>
                  </a:cubicBezTo>
                  <a:cubicBezTo>
                    <a:pt x="25118" y="60986"/>
                    <a:pt x="23717" y="60919"/>
                    <a:pt x="22316" y="60886"/>
                  </a:cubicBezTo>
                  <a:cubicBezTo>
                    <a:pt x="23117" y="60186"/>
                    <a:pt x="23217" y="58885"/>
                    <a:pt x="22717" y="57984"/>
                  </a:cubicBezTo>
                  <a:cubicBezTo>
                    <a:pt x="22450" y="57517"/>
                    <a:pt x="21916" y="57183"/>
                    <a:pt x="21416" y="57117"/>
                  </a:cubicBezTo>
                  <a:cubicBezTo>
                    <a:pt x="21200" y="57117"/>
                    <a:pt x="20899" y="56946"/>
                    <a:pt x="20644" y="56946"/>
                  </a:cubicBezTo>
                  <a:cubicBezTo>
                    <a:pt x="20623" y="56946"/>
                    <a:pt x="20602" y="56947"/>
                    <a:pt x="20582" y="56950"/>
                  </a:cubicBezTo>
                  <a:cubicBezTo>
                    <a:pt x="20348" y="57017"/>
                    <a:pt x="20248" y="57117"/>
                    <a:pt x="20081" y="57250"/>
                  </a:cubicBezTo>
                  <a:cubicBezTo>
                    <a:pt x="19948" y="57283"/>
                    <a:pt x="19814" y="57317"/>
                    <a:pt x="19714" y="57417"/>
                  </a:cubicBezTo>
                  <a:cubicBezTo>
                    <a:pt x="19448" y="57650"/>
                    <a:pt x="19247" y="57884"/>
                    <a:pt x="19047" y="58184"/>
                  </a:cubicBezTo>
                  <a:cubicBezTo>
                    <a:pt x="18714" y="58684"/>
                    <a:pt x="18680" y="59252"/>
                    <a:pt x="18847" y="59819"/>
                  </a:cubicBezTo>
                  <a:cubicBezTo>
                    <a:pt x="18947" y="60186"/>
                    <a:pt x="19147" y="60486"/>
                    <a:pt x="19381" y="60719"/>
                  </a:cubicBezTo>
                  <a:cubicBezTo>
                    <a:pt x="18213" y="60653"/>
                    <a:pt x="17012" y="60586"/>
                    <a:pt x="15845" y="60486"/>
                  </a:cubicBezTo>
                  <a:cubicBezTo>
                    <a:pt x="16312" y="59752"/>
                    <a:pt x="16312" y="58718"/>
                    <a:pt x="15912" y="57984"/>
                  </a:cubicBezTo>
                  <a:cubicBezTo>
                    <a:pt x="15645" y="57517"/>
                    <a:pt x="15111" y="57183"/>
                    <a:pt x="14611" y="57117"/>
                  </a:cubicBezTo>
                  <a:cubicBezTo>
                    <a:pt x="14377" y="57117"/>
                    <a:pt x="14118" y="56938"/>
                    <a:pt x="13878" y="56938"/>
                  </a:cubicBezTo>
                  <a:cubicBezTo>
                    <a:pt x="13844" y="56938"/>
                    <a:pt x="13810" y="56942"/>
                    <a:pt x="13777" y="56950"/>
                  </a:cubicBezTo>
                  <a:cubicBezTo>
                    <a:pt x="13543" y="57017"/>
                    <a:pt x="13410" y="57117"/>
                    <a:pt x="13276" y="57250"/>
                  </a:cubicBezTo>
                  <a:cubicBezTo>
                    <a:pt x="13143" y="57283"/>
                    <a:pt x="13010" y="57317"/>
                    <a:pt x="12910" y="57417"/>
                  </a:cubicBezTo>
                  <a:cubicBezTo>
                    <a:pt x="12643" y="57650"/>
                    <a:pt x="12443" y="57884"/>
                    <a:pt x="12242" y="58151"/>
                  </a:cubicBezTo>
                  <a:cubicBezTo>
                    <a:pt x="11909" y="58684"/>
                    <a:pt x="11875" y="59252"/>
                    <a:pt x="12042" y="59819"/>
                  </a:cubicBezTo>
                  <a:cubicBezTo>
                    <a:pt x="12076" y="59952"/>
                    <a:pt x="12109" y="60052"/>
                    <a:pt x="12176" y="60152"/>
                  </a:cubicBezTo>
                  <a:cubicBezTo>
                    <a:pt x="11108" y="60052"/>
                    <a:pt x="10041" y="59919"/>
                    <a:pt x="8973" y="59785"/>
                  </a:cubicBezTo>
                  <a:cubicBezTo>
                    <a:pt x="9007" y="59285"/>
                    <a:pt x="8907" y="58785"/>
                    <a:pt x="8673" y="58384"/>
                  </a:cubicBezTo>
                  <a:cubicBezTo>
                    <a:pt x="8440" y="57917"/>
                    <a:pt x="7906" y="57550"/>
                    <a:pt x="7372" y="57517"/>
                  </a:cubicBezTo>
                  <a:cubicBezTo>
                    <a:pt x="7168" y="57517"/>
                    <a:pt x="6913" y="57338"/>
                    <a:pt x="6673" y="57338"/>
                  </a:cubicBezTo>
                  <a:cubicBezTo>
                    <a:pt x="6639" y="57338"/>
                    <a:pt x="6605" y="57342"/>
                    <a:pt x="6572" y="57350"/>
                  </a:cubicBezTo>
                  <a:cubicBezTo>
                    <a:pt x="6338" y="57417"/>
                    <a:pt x="6205" y="57517"/>
                    <a:pt x="6071" y="57650"/>
                  </a:cubicBezTo>
                  <a:cubicBezTo>
                    <a:pt x="5938" y="57684"/>
                    <a:pt x="5804" y="57717"/>
                    <a:pt x="5671" y="57817"/>
                  </a:cubicBezTo>
                  <a:cubicBezTo>
                    <a:pt x="5437" y="58051"/>
                    <a:pt x="5237" y="58284"/>
                    <a:pt x="5037" y="58551"/>
                  </a:cubicBezTo>
                  <a:cubicBezTo>
                    <a:pt x="4937" y="58718"/>
                    <a:pt x="4870" y="58885"/>
                    <a:pt x="4804" y="59051"/>
                  </a:cubicBezTo>
                  <a:cubicBezTo>
                    <a:pt x="4103" y="58918"/>
                    <a:pt x="3369" y="58718"/>
                    <a:pt x="2702" y="58551"/>
                  </a:cubicBezTo>
                  <a:cubicBezTo>
                    <a:pt x="1668" y="58284"/>
                    <a:pt x="1601" y="57117"/>
                    <a:pt x="1601" y="56116"/>
                  </a:cubicBezTo>
                  <a:lnTo>
                    <a:pt x="1601" y="56116"/>
                  </a:lnTo>
                  <a:cubicBezTo>
                    <a:pt x="1979" y="56383"/>
                    <a:pt x="2461" y="56531"/>
                    <a:pt x="2948" y="56531"/>
                  </a:cubicBezTo>
                  <a:cubicBezTo>
                    <a:pt x="3191" y="56531"/>
                    <a:pt x="3436" y="56494"/>
                    <a:pt x="3670" y="56416"/>
                  </a:cubicBezTo>
                  <a:cubicBezTo>
                    <a:pt x="5037" y="55949"/>
                    <a:pt x="5271" y="54248"/>
                    <a:pt x="4670" y="53147"/>
                  </a:cubicBezTo>
                  <a:cubicBezTo>
                    <a:pt x="4437" y="52680"/>
                    <a:pt x="3903" y="52347"/>
                    <a:pt x="3369" y="52313"/>
                  </a:cubicBezTo>
                  <a:cubicBezTo>
                    <a:pt x="3169" y="52285"/>
                    <a:pt x="2919" y="52133"/>
                    <a:pt x="2684" y="52133"/>
                  </a:cubicBezTo>
                  <a:cubicBezTo>
                    <a:pt x="2645" y="52133"/>
                    <a:pt x="2606" y="52137"/>
                    <a:pt x="2569" y="52146"/>
                  </a:cubicBezTo>
                  <a:cubicBezTo>
                    <a:pt x="2335" y="52180"/>
                    <a:pt x="2202" y="52313"/>
                    <a:pt x="2068" y="52447"/>
                  </a:cubicBezTo>
                  <a:cubicBezTo>
                    <a:pt x="1935" y="52480"/>
                    <a:pt x="1802" y="52513"/>
                    <a:pt x="1668" y="52613"/>
                  </a:cubicBezTo>
                  <a:cubicBezTo>
                    <a:pt x="1601" y="52680"/>
                    <a:pt x="1501" y="52780"/>
                    <a:pt x="1435" y="52847"/>
                  </a:cubicBezTo>
                  <a:cubicBezTo>
                    <a:pt x="1335" y="50178"/>
                    <a:pt x="1568" y="47476"/>
                    <a:pt x="1568" y="44775"/>
                  </a:cubicBezTo>
                  <a:cubicBezTo>
                    <a:pt x="1601" y="44841"/>
                    <a:pt x="1601" y="44908"/>
                    <a:pt x="1635" y="45008"/>
                  </a:cubicBezTo>
                  <a:cubicBezTo>
                    <a:pt x="1897" y="45951"/>
                    <a:pt x="2775" y="46503"/>
                    <a:pt x="3706" y="46503"/>
                  </a:cubicBezTo>
                  <a:cubicBezTo>
                    <a:pt x="3961" y="46503"/>
                    <a:pt x="4219" y="46462"/>
                    <a:pt x="4470" y="46376"/>
                  </a:cubicBezTo>
                  <a:cubicBezTo>
                    <a:pt x="5838" y="45942"/>
                    <a:pt x="6071" y="44241"/>
                    <a:pt x="5471" y="43140"/>
                  </a:cubicBezTo>
                  <a:cubicBezTo>
                    <a:pt x="5237" y="42673"/>
                    <a:pt x="4704" y="42339"/>
                    <a:pt x="4170" y="42306"/>
                  </a:cubicBezTo>
                  <a:cubicBezTo>
                    <a:pt x="3954" y="42275"/>
                    <a:pt x="3682" y="42102"/>
                    <a:pt x="3431" y="42102"/>
                  </a:cubicBezTo>
                  <a:cubicBezTo>
                    <a:pt x="3410" y="42102"/>
                    <a:pt x="3390" y="42103"/>
                    <a:pt x="3369" y="42106"/>
                  </a:cubicBezTo>
                  <a:cubicBezTo>
                    <a:pt x="3136" y="42173"/>
                    <a:pt x="3002" y="42306"/>
                    <a:pt x="2869" y="42406"/>
                  </a:cubicBezTo>
                  <a:cubicBezTo>
                    <a:pt x="2736" y="42440"/>
                    <a:pt x="2602" y="42506"/>
                    <a:pt x="2469" y="42606"/>
                  </a:cubicBezTo>
                  <a:cubicBezTo>
                    <a:pt x="2235" y="42806"/>
                    <a:pt x="2035" y="43040"/>
                    <a:pt x="1835" y="43340"/>
                  </a:cubicBezTo>
                  <a:cubicBezTo>
                    <a:pt x="1701" y="43507"/>
                    <a:pt x="1635" y="43707"/>
                    <a:pt x="1601" y="43874"/>
                  </a:cubicBezTo>
                  <a:cubicBezTo>
                    <a:pt x="1601" y="42940"/>
                    <a:pt x="1601" y="42006"/>
                    <a:pt x="1635" y="41072"/>
                  </a:cubicBezTo>
                  <a:cubicBezTo>
                    <a:pt x="2269" y="40371"/>
                    <a:pt x="2335" y="39171"/>
                    <a:pt x="1868" y="38337"/>
                  </a:cubicBezTo>
                  <a:cubicBezTo>
                    <a:pt x="1835" y="38237"/>
                    <a:pt x="1802" y="38170"/>
                    <a:pt x="1735" y="38103"/>
                  </a:cubicBezTo>
                  <a:cubicBezTo>
                    <a:pt x="1735" y="37469"/>
                    <a:pt x="1768" y="36802"/>
                    <a:pt x="1768" y="36168"/>
                  </a:cubicBezTo>
                  <a:cubicBezTo>
                    <a:pt x="2125" y="36378"/>
                    <a:pt x="2535" y="36496"/>
                    <a:pt x="2956" y="36496"/>
                  </a:cubicBezTo>
                  <a:cubicBezTo>
                    <a:pt x="3204" y="36496"/>
                    <a:pt x="3456" y="36455"/>
                    <a:pt x="3703" y="36369"/>
                  </a:cubicBezTo>
                  <a:cubicBezTo>
                    <a:pt x="5037" y="35902"/>
                    <a:pt x="5271" y="34200"/>
                    <a:pt x="4704" y="33133"/>
                  </a:cubicBezTo>
                  <a:cubicBezTo>
                    <a:pt x="4437" y="32666"/>
                    <a:pt x="3903" y="32299"/>
                    <a:pt x="3403" y="32266"/>
                  </a:cubicBezTo>
                  <a:cubicBezTo>
                    <a:pt x="3169" y="32266"/>
                    <a:pt x="2910" y="32087"/>
                    <a:pt x="2670" y="32087"/>
                  </a:cubicBezTo>
                  <a:cubicBezTo>
                    <a:pt x="2636" y="32087"/>
                    <a:pt x="2602" y="32090"/>
                    <a:pt x="2569" y="32099"/>
                  </a:cubicBezTo>
                  <a:cubicBezTo>
                    <a:pt x="2335" y="32166"/>
                    <a:pt x="2202" y="32266"/>
                    <a:pt x="2068" y="32399"/>
                  </a:cubicBezTo>
                  <a:cubicBezTo>
                    <a:pt x="1968" y="32432"/>
                    <a:pt x="1902" y="32466"/>
                    <a:pt x="1802" y="32499"/>
                  </a:cubicBezTo>
                  <a:cubicBezTo>
                    <a:pt x="1768" y="30097"/>
                    <a:pt x="1668" y="27662"/>
                    <a:pt x="1735" y="25227"/>
                  </a:cubicBezTo>
                  <a:lnTo>
                    <a:pt x="1735" y="25227"/>
                  </a:lnTo>
                  <a:cubicBezTo>
                    <a:pt x="2095" y="26025"/>
                    <a:pt x="2893" y="26485"/>
                    <a:pt x="3728" y="26485"/>
                  </a:cubicBezTo>
                  <a:cubicBezTo>
                    <a:pt x="3976" y="26485"/>
                    <a:pt x="4226" y="26445"/>
                    <a:pt x="4470" y="26361"/>
                  </a:cubicBezTo>
                  <a:cubicBezTo>
                    <a:pt x="5838" y="25894"/>
                    <a:pt x="6071" y="24193"/>
                    <a:pt x="5471" y="23092"/>
                  </a:cubicBezTo>
                  <a:cubicBezTo>
                    <a:pt x="5237" y="22659"/>
                    <a:pt x="4704" y="22292"/>
                    <a:pt x="4170" y="22258"/>
                  </a:cubicBezTo>
                  <a:cubicBezTo>
                    <a:pt x="3969" y="22230"/>
                    <a:pt x="3720" y="22078"/>
                    <a:pt x="3484" y="22078"/>
                  </a:cubicBezTo>
                  <a:cubicBezTo>
                    <a:pt x="3445" y="22078"/>
                    <a:pt x="3407" y="22082"/>
                    <a:pt x="3369" y="22092"/>
                  </a:cubicBezTo>
                  <a:cubicBezTo>
                    <a:pt x="3136" y="22125"/>
                    <a:pt x="3002" y="22258"/>
                    <a:pt x="2869" y="22392"/>
                  </a:cubicBezTo>
                  <a:cubicBezTo>
                    <a:pt x="2736" y="22425"/>
                    <a:pt x="2602" y="22459"/>
                    <a:pt x="2469" y="22559"/>
                  </a:cubicBezTo>
                  <a:cubicBezTo>
                    <a:pt x="2235" y="22792"/>
                    <a:pt x="2035" y="23026"/>
                    <a:pt x="1835" y="23292"/>
                  </a:cubicBezTo>
                  <a:cubicBezTo>
                    <a:pt x="1835" y="23326"/>
                    <a:pt x="1835" y="23326"/>
                    <a:pt x="1802" y="23359"/>
                  </a:cubicBezTo>
                  <a:cubicBezTo>
                    <a:pt x="1802" y="23292"/>
                    <a:pt x="1802" y="23226"/>
                    <a:pt x="1802" y="23192"/>
                  </a:cubicBezTo>
                  <a:cubicBezTo>
                    <a:pt x="1868" y="22292"/>
                    <a:pt x="1935" y="21391"/>
                    <a:pt x="1968" y="20524"/>
                  </a:cubicBezTo>
                  <a:cubicBezTo>
                    <a:pt x="2202" y="19990"/>
                    <a:pt x="2235" y="19323"/>
                    <a:pt x="2068" y="18756"/>
                  </a:cubicBezTo>
                  <a:cubicBezTo>
                    <a:pt x="2102" y="17789"/>
                    <a:pt x="2168" y="16855"/>
                    <a:pt x="2202" y="15887"/>
                  </a:cubicBezTo>
                  <a:cubicBezTo>
                    <a:pt x="2623" y="16262"/>
                    <a:pt x="3176" y="16472"/>
                    <a:pt x="3744" y="16472"/>
                  </a:cubicBezTo>
                  <a:cubicBezTo>
                    <a:pt x="3986" y="16472"/>
                    <a:pt x="4231" y="16434"/>
                    <a:pt x="4470" y="16354"/>
                  </a:cubicBezTo>
                  <a:cubicBezTo>
                    <a:pt x="5804" y="15887"/>
                    <a:pt x="6071" y="14186"/>
                    <a:pt x="5471" y="13085"/>
                  </a:cubicBezTo>
                  <a:cubicBezTo>
                    <a:pt x="5237" y="12618"/>
                    <a:pt x="4704" y="12285"/>
                    <a:pt x="4170" y="12251"/>
                  </a:cubicBezTo>
                  <a:cubicBezTo>
                    <a:pt x="3969" y="12223"/>
                    <a:pt x="3720" y="12071"/>
                    <a:pt x="3484" y="12071"/>
                  </a:cubicBezTo>
                  <a:cubicBezTo>
                    <a:pt x="3445" y="12071"/>
                    <a:pt x="3407" y="12075"/>
                    <a:pt x="3369" y="12084"/>
                  </a:cubicBezTo>
                  <a:cubicBezTo>
                    <a:pt x="3136" y="12118"/>
                    <a:pt x="3002" y="12251"/>
                    <a:pt x="2869" y="12385"/>
                  </a:cubicBezTo>
                  <a:cubicBezTo>
                    <a:pt x="2736" y="12385"/>
                    <a:pt x="2635" y="12451"/>
                    <a:pt x="2535" y="12518"/>
                  </a:cubicBezTo>
                  <a:cubicBezTo>
                    <a:pt x="2836" y="10250"/>
                    <a:pt x="2769" y="7948"/>
                    <a:pt x="2802" y="5647"/>
                  </a:cubicBezTo>
                  <a:lnTo>
                    <a:pt x="2802" y="5647"/>
                  </a:lnTo>
                  <a:cubicBezTo>
                    <a:pt x="3214" y="6155"/>
                    <a:pt x="3855" y="6435"/>
                    <a:pt x="4520" y="6435"/>
                  </a:cubicBezTo>
                  <a:cubicBezTo>
                    <a:pt x="4771" y="6435"/>
                    <a:pt x="5024" y="6396"/>
                    <a:pt x="5271" y="6314"/>
                  </a:cubicBezTo>
                  <a:cubicBezTo>
                    <a:pt x="6605" y="5880"/>
                    <a:pt x="6872" y="4179"/>
                    <a:pt x="6271" y="3078"/>
                  </a:cubicBezTo>
                  <a:cubicBezTo>
                    <a:pt x="6038" y="2611"/>
                    <a:pt x="5471" y="2277"/>
                    <a:pt x="4970" y="2244"/>
                  </a:cubicBezTo>
                  <a:cubicBezTo>
                    <a:pt x="4755" y="2213"/>
                    <a:pt x="4454" y="2040"/>
                    <a:pt x="4225" y="2040"/>
                  </a:cubicBezTo>
                  <a:cubicBezTo>
                    <a:pt x="4206" y="2040"/>
                    <a:pt x="4188" y="2041"/>
                    <a:pt x="4170" y="2044"/>
                  </a:cubicBezTo>
                  <a:cubicBezTo>
                    <a:pt x="3936" y="2111"/>
                    <a:pt x="3803" y="2244"/>
                    <a:pt x="3670" y="2344"/>
                  </a:cubicBezTo>
                  <a:cubicBezTo>
                    <a:pt x="3503" y="2378"/>
                    <a:pt x="3403" y="2444"/>
                    <a:pt x="3269" y="2544"/>
                  </a:cubicBezTo>
                  <a:cubicBezTo>
                    <a:pt x="3136" y="2644"/>
                    <a:pt x="3002" y="2778"/>
                    <a:pt x="2902" y="2911"/>
                  </a:cubicBezTo>
                  <a:cubicBezTo>
                    <a:pt x="3057" y="2386"/>
                    <a:pt x="3355" y="2003"/>
                    <a:pt x="3982" y="2003"/>
                  </a:cubicBezTo>
                  <a:cubicBezTo>
                    <a:pt x="4031" y="2003"/>
                    <a:pt x="4083" y="2006"/>
                    <a:pt x="4137" y="2011"/>
                  </a:cubicBezTo>
                  <a:cubicBezTo>
                    <a:pt x="4374" y="2031"/>
                    <a:pt x="4611" y="2040"/>
                    <a:pt x="4846" y="2040"/>
                  </a:cubicBezTo>
                  <a:cubicBezTo>
                    <a:pt x="6160" y="2040"/>
                    <a:pt x="7433" y="1767"/>
                    <a:pt x="8706" y="1710"/>
                  </a:cubicBezTo>
                  <a:cubicBezTo>
                    <a:pt x="13536" y="1607"/>
                    <a:pt x="18387" y="1240"/>
                    <a:pt x="23225" y="1240"/>
                  </a:cubicBezTo>
                  <a:close/>
                  <a:moveTo>
                    <a:pt x="27995" y="57946"/>
                  </a:moveTo>
                  <a:cubicBezTo>
                    <a:pt x="28384" y="57946"/>
                    <a:pt x="28873" y="58082"/>
                    <a:pt x="29054" y="58217"/>
                  </a:cubicBezTo>
                  <a:cubicBezTo>
                    <a:pt x="30122" y="58951"/>
                    <a:pt x="29888" y="60519"/>
                    <a:pt x="28888" y="61120"/>
                  </a:cubicBezTo>
                  <a:lnTo>
                    <a:pt x="27286" y="61053"/>
                  </a:lnTo>
                  <a:cubicBezTo>
                    <a:pt x="26819" y="60886"/>
                    <a:pt x="26586" y="60452"/>
                    <a:pt x="26453" y="59952"/>
                  </a:cubicBezTo>
                  <a:cubicBezTo>
                    <a:pt x="26252" y="59385"/>
                    <a:pt x="26553" y="58885"/>
                    <a:pt x="26853" y="58451"/>
                  </a:cubicBezTo>
                  <a:cubicBezTo>
                    <a:pt x="26920" y="58351"/>
                    <a:pt x="27020" y="58251"/>
                    <a:pt x="27086" y="58217"/>
                  </a:cubicBezTo>
                  <a:lnTo>
                    <a:pt x="27153" y="58217"/>
                  </a:lnTo>
                  <a:cubicBezTo>
                    <a:pt x="27353" y="58184"/>
                    <a:pt x="27387" y="58184"/>
                    <a:pt x="27553" y="58051"/>
                  </a:cubicBezTo>
                  <a:cubicBezTo>
                    <a:pt x="27650" y="57976"/>
                    <a:pt x="27811" y="57946"/>
                    <a:pt x="27995" y="57946"/>
                  </a:cubicBezTo>
                  <a:close/>
                  <a:moveTo>
                    <a:pt x="34800" y="57946"/>
                  </a:moveTo>
                  <a:cubicBezTo>
                    <a:pt x="35189" y="57946"/>
                    <a:pt x="35678" y="58082"/>
                    <a:pt x="35859" y="58217"/>
                  </a:cubicBezTo>
                  <a:cubicBezTo>
                    <a:pt x="36893" y="58951"/>
                    <a:pt x="36693" y="60486"/>
                    <a:pt x="35726" y="61086"/>
                  </a:cubicBezTo>
                  <a:cubicBezTo>
                    <a:pt x="35225" y="61086"/>
                    <a:pt x="34725" y="61086"/>
                    <a:pt x="34225" y="61120"/>
                  </a:cubicBezTo>
                  <a:cubicBezTo>
                    <a:pt x="33658" y="60953"/>
                    <a:pt x="33424" y="60486"/>
                    <a:pt x="33257" y="59952"/>
                  </a:cubicBezTo>
                  <a:cubicBezTo>
                    <a:pt x="33057" y="59385"/>
                    <a:pt x="33357" y="58885"/>
                    <a:pt x="33658" y="58451"/>
                  </a:cubicBezTo>
                  <a:cubicBezTo>
                    <a:pt x="33724" y="58351"/>
                    <a:pt x="33824" y="58251"/>
                    <a:pt x="33891" y="58217"/>
                  </a:cubicBezTo>
                  <a:lnTo>
                    <a:pt x="33958" y="58217"/>
                  </a:lnTo>
                  <a:cubicBezTo>
                    <a:pt x="34158" y="58184"/>
                    <a:pt x="34191" y="58184"/>
                    <a:pt x="34358" y="58051"/>
                  </a:cubicBezTo>
                  <a:cubicBezTo>
                    <a:pt x="34454" y="57976"/>
                    <a:pt x="34616" y="57946"/>
                    <a:pt x="34800" y="57946"/>
                  </a:cubicBezTo>
                  <a:close/>
                  <a:moveTo>
                    <a:pt x="23078" y="1"/>
                  </a:moveTo>
                  <a:cubicBezTo>
                    <a:pt x="22493" y="1"/>
                    <a:pt x="21906" y="12"/>
                    <a:pt x="21316" y="43"/>
                  </a:cubicBezTo>
                  <a:cubicBezTo>
                    <a:pt x="18780" y="143"/>
                    <a:pt x="16179" y="276"/>
                    <a:pt x="13643" y="276"/>
                  </a:cubicBezTo>
                  <a:cubicBezTo>
                    <a:pt x="11642" y="276"/>
                    <a:pt x="9474" y="343"/>
                    <a:pt x="7439" y="576"/>
                  </a:cubicBezTo>
                  <a:cubicBezTo>
                    <a:pt x="6578" y="672"/>
                    <a:pt x="5718" y="750"/>
                    <a:pt x="4845" y="750"/>
                  </a:cubicBezTo>
                  <a:cubicBezTo>
                    <a:pt x="4500" y="750"/>
                    <a:pt x="4153" y="738"/>
                    <a:pt x="3803" y="710"/>
                  </a:cubicBezTo>
                  <a:cubicBezTo>
                    <a:pt x="3696" y="703"/>
                    <a:pt x="3595" y="699"/>
                    <a:pt x="3497" y="699"/>
                  </a:cubicBezTo>
                  <a:cubicBezTo>
                    <a:pt x="3105" y="699"/>
                    <a:pt x="2769" y="763"/>
                    <a:pt x="2369" y="977"/>
                  </a:cubicBezTo>
                  <a:cubicBezTo>
                    <a:pt x="1134" y="1610"/>
                    <a:pt x="1568" y="3812"/>
                    <a:pt x="1601" y="4879"/>
                  </a:cubicBezTo>
                  <a:cubicBezTo>
                    <a:pt x="1601" y="6547"/>
                    <a:pt x="1668" y="8248"/>
                    <a:pt x="1635" y="9950"/>
                  </a:cubicBezTo>
                  <a:cubicBezTo>
                    <a:pt x="1535" y="11084"/>
                    <a:pt x="1435" y="12218"/>
                    <a:pt x="1335" y="13352"/>
                  </a:cubicBezTo>
                  <a:cubicBezTo>
                    <a:pt x="1335" y="13452"/>
                    <a:pt x="1301" y="13519"/>
                    <a:pt x="1301" y="13586"/>
                  </a:cubicBezTo>
                  <a:cubicBezTo>
                    <a:pt x="1268" y="13652"/>
                    <a:pt x="1268" y="13719"/>
                    <a:pt x="1301" y="13786"/>
                  </a:cubicBezTo>
                  <a:cubicBezTo>
                    <a:pt x="1134" y="15620"/>
                    <a:pt x="968" y="17422"/>
                    <a:pt x="901" y="19223"/>
                  </a:cubicBezTo>
                  <a:cubicBezTo>
                    <a:pt x="567" y="25227"/>
                    <a:pt x="834" y="31232"/>
                    <a:pt x="601" y="37236"/>
                  </a:cubicBezTo>
                  <a:cubicBezTo>
                    <a:pt x="467" y="40238"/>
                    <a:pt x="434" y="43240"/>
                    <a:pt x="434" y="46242"/>
                  </a:cubicBezTo>
                  <a:cubicBezTo>
                    <a:pt x="434" y="48844"/>
                    <a:pt x="0" y="51513"/>
                    <a:pt x="267" y="54115"/>
                  </a:cubicBezTo>
                  <a:cubicBezTo>
                    <a:pt x="434" y="55415"/>
                    <a:pt x="134" y="57684"/>
                    <a:pt x="1068" y="58785"/>
                  </a:cubicBezTo>
                  <a:cubicBezTo>
                    <a:pt x="2435" y="60352"/>
                    <a:pt x="5538" y="60452"/>
                    <a:pt x="7439" y="60786"/>
                  </a:cubicBezTo>
                  <a:cubicBezTo>
                    <a:pt x="13543" y="61820"/>
                    <a:pt x="19848" y="61987"/>
                    <a:pt x="26019" y="62254"/>
                  </a:cubicBezTo>
                  <a:cubicBezTo>
                    <a:pt x="27412" y="62313"/>
                    <a:pt x="28801" y="62336"/>
                    <a:pt x="30187" y="62336"/>
                  </a:cubicBezTo>
                  <a:cubicBezTo>
                    <a:pt x="35036" y="62336"/>
                    <a:pt x="39847" y="62054"/>
                    <a:pt x="44699" y="62054"/>
                  </a:cubicBezTo>
                  <a:cubicBezTo>
                    <a:pt x="47334" y="62020"/>
                    <a:pt x="49903" y="61887"/>
                    <a:pt x="52504" y="61820"/>
                  </a:cubicBezTo>
                  <a:cubicBezTo>
                    <a:pt x="54539" y="61753"/>
                    <a:pt x="56040" y="60986"/>
                    <a:pt x="57008" y="59151"/>
                  </a:cubicBezTo>
                  <a:cubicBezTo>
                    <a:pt x="57975" y="57283"/>
                    <a:pt x="57908" y="54982"/>
                    <a:pt x="57942" y="52947"/>
                  </a:cubicBezTo>
                  <a:cubicBezTo>
                    <a:pt x="58008" y="49778"/>
                    <a:pt x="58309" y="46643"/>
                    <a:pt x="58309" y="43507"/>
                  </a:cubicBezTo>
                  <a:cubicBezTo>
                    <a:pt x="58309" y="33300"/>
                    <a:pt x="58375" y="23192"/>
                    <a:pt x="57708" y="13018"/>
                  </a:cubicBezTo>
                  <a:cubicBezTo>
                    <a:pt x="57641" y="12418"/>
                    <a:pt x="57608" y="11818"/>
                    <a:pt x="57608" y="11217"/>
                  </a:cubicBezTo>
                  <a:cubicBezTo>
                    <a:pt x="57641" y="11217"/>
                    <a:pt x="57675" y="11217"/>
                    <a:pt x="57708" y="11184"/>
                  </a:cubicBezTo>
                  <a:cubicBezTo>
                    <a:pt x="57708" y="11017"/>
                    <a:pt x="57708" y="10817"/>
                    <a:pt x="57708" y="10650"/>
                  </a:cubicBezTo>
                  <a:cubicBezTo>
                    <a:pt x="57675" y="10650"/>
                    <a:pt x="57608" y="10683"/>
                    <a:pt x="57575" y="10717"/>
                  </a:cubicBezTo>
                  <a:cubicBezTo>
                    <a:pt x="57541" y="9683"/>
                    <a:pt x="57541" y="8649"/>
                    <a:pt x="57508" y="7581"/>
                  </a:cubicBezTo>
                  <a:lnTo>
                    <a:pt x="57508" y="7581"/>
                  </a:lnTo>
                  <a:cubicBezTo>
                    <a:pt x="57575" y="7615"/>
                    <a:pt x="57608" y="7615"/>
                    <a:pt x="57641" y="7648"/>
                  </a:cubicBezTo>
                  <a:cubicBezTo>
                    <a:pt x="57641" y="7448"/>
                    <a:pt x="57641" y="7281"/>
                    <a:pt x="57641" y="7114"/>
                  </a:cubicBezTo>
                  <a:cubicBezTo>
                    <a:pt x="57608" y="7114"/>
                    <a:pt x="57541" y="7081"/>
                    <a:pt x="57508" y="7081"/>
                  </a:cubicBezTo>
                  <a:cubicBezTo>
                    <a:pt x="57508" y="6581"/>
                    <a:pt x="57508" y="6047"/>
                    <a:pt x="57508" y="5513"/>
                  </a:cubicBezTo>
                  <a:cubicBezTo>
                    <a:pt x="57508" y="4412"/>
                    <a:pt x="57508" y="2845"/>
                    <a:pt x="56641" y="2011"/>
                  </a:cubicBezTo>
                  <a:cubicBezTo>
                    <a:pt x="55440" y="776"/>
                    <a:pt x="53639" y="743"/>
                    <a:pt x="52004" y="710"/>
                  </a:cubicBezTo>
                  <a:cubicBezTo>
                    <a:pt x="51115" y="676"/>
                    <a:pt x="50221" y="665"/>
                    <a:pt x="49327" y="665"/>
                  </a:cubicBezTo>
                  <a:cubicBezTo>
                    <a:pt x="47538" y="665"/>
                    <a:pt x="45744" y="710"/>
                    <a:pt x="43965" y="710"/>
                  </a:cubicBezTo>
                  <a:cubicBezTo>
                    <a:pt x="39189" y="710"/>
                    <a:pt x="34413" y="71"/>
                    <a:pt x="29637" y="71"/>
                  </a:cubicBezTo>
                  <a:cubicBezTo>
                    <a:pt x="29409" y="71"/>
                    <a:pt x="29182" y="73"/>
                    <a:pt x="28954" y="76"/>
                  </a:cubicBezTo>
                  <a:cubicBezTo>
                    <a:pt x="28621" y="85"/>
                    <a:pt x="28288" y="88"/>
                    <a:pt x="27957" y="88"/>
                  </a:cubicBezTo>
                  <a:cubicBezTo>
                    <a:pt x="26322" y="88"/>
                    <a:pt x="24707" y="1"/>
                    <a:pt x="23078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4413350" y="3368750"/>
              <a:ext cx="115100" cy="110150"/>
            </a:xfrm>
            <a:custGeom>
              <a:rect b="b" l="l" r="r" t="t"/>
              <a:pathLst>
                <a:path extrusionOk="0" h="4406" w="4604">
                  <a:moveTo>
                    <a:pt x="2077" y="575"/>
                  </a:moveTo>
                  <a:cubicBezTo>
                    <a:pt x="2469" y="575"/>
                    <a:pt x="2965" y="710"/>
                    <a:pt x="3169" y="846"/>
                  </a:cubicBezTo>
                  <a:cubicBezTo>
                    <a:pt x="4270" y="1647"/>
                    <a:pt x="3937" y="3448"/>
                    <a:pt x="2702" y="3882"/>
                  </a:cubicBezTo>
                  <a:cubicBezTo>
                    <a:pt x="2621" y="3904"/>
                    <a:pt x="2540" y="3913"/>
                    <a:pt x="2459" y="3913"/>
                  </a:cubicBezTo>
                  <a:cubicBezTo>
                    <a:pt x="2173" y="3913"/>
                    <a:pt x="1887" y="3801"/>
                    <a:pt x="1602" y="3749"/>
                  </a:cubicBezTo>
                  <a:cubicBezTo>
                    <a:pt x="968" y="3648"/>
                    <a:pt x="701" y="3148"/>
                    <a:pt x="534" y="2581"/>
                  </a:cubicBezTo>
                  <a:cubicBezTo>
                    <a:pt x="367" y="2014"/>
                    <a:pt x="634" y="1514"/>
                    <a:pt x="968" y="1080"/>
                  </a:cubicBezTo>
                  <a:cubicBezTo>
                    <a:pt x="1034" y="980"/>
                    <a:pt x="1101" y="913"/>
                    <a:pt x="1168" y="846"/>
                  </a:cubicBezTo>
                  <a:lnTo>
                    <a:pt x="1235" y="846"/>
                  </a:lnTo>
                  <a:cubicBezTo>
                    <a:pt x="1435" y="813"/>
                    <a:pt x="1468" y="813"/>
                    <a:pt x="1635" y="680"/>
                  </a:cubicBezTo>
                  <a:cubicBezTo>
                    <a:pt x="1731" y="605"/>
                    <a:pt x="1893" y="575"/>
                    <a:pt x="2077" y="575"/>
                  </a:cubicBezTo>
                  <a:close/>
                  <a:moveTo>
                    <a:pt x="2003" y="1"/>
                  </a:moveTo>
                  <a:cubicBezTo>
                    <a:pt x="1969" y="1"/>
                    <a:pt x="1935" y="4"/>
                    <a:pt x="1902" y="13"/>
                  </a:cubicBezTo>
                  <a:cubicBezTo>
                    <a:pt x="1668" y="79"/>
                    <a:pt x="1535" y="179"/>
                    <a:pt x="1401" y="313"/>
                  </a:cubicBezTo>
                  <a:cubicBezTo>
                    <a:pt x="1268" y="346"/>
                    <a:pt x="1135" y="379"/>
                    <a:pt x="1001" y="480"/>
                  </a:cubicBezTo>
                  <a:cubicBezTo>
                    <a:pt x="734" y="713"/>
                    <a:pt x="534" y="947"/>
                    <a:pt x="367" y="1247"/>
                  </a:cubicBezTo>
                  <a:cubicBezTo>
                    <a:pt x="0" y="1747"/>
                    <a:pt x="0" y="2314"/>
                    <a:pt x="167" y="2881"/>
                  </a:cubicBezTo>
                  <a:cubicBezTo>
                    <a:pt x="431" y="3831"/>
                    <a:pt x="1322" y="4406"/>
                    <a:pt x="2260" y="4406"/>
                  </a:cubicBezTo>
                  <a:cubicBezTo>
                    <a:pt x="2508" y="4406"/>
                    <a:pt x="2759" y="4366"/>
                    <a:pt x="3003" y="4282"/>
                  </a:cubicBezTo>
                  <a:cubicBezTo>
                    <a:pt x="4337" y="3849"/>
                    <a:pt x="4604" y="2147"/>
                    <a:pt x="4003" y="1047"/>
                  </a:cubicBezTo>
                  <a:cubicBezTo>
                    <a:pt x="3770" y="580"/>
                    <a:pt x="3236" y="246"/>
                    <a:pt x="2702" y="179"/>
                  </a:cubicBezTo>
                  <a:cubicBezTo>
                    <a:pt x="2498" y="179"/>
                    <a:pt x="2243" y="1"/>
                    <a:pt x="20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4583475" y="3368750"/>
              <a:ext cx="115100" cy="110150"/>
            </a:xfrm>
            <a:custGeom>
              <a:rect b="b" l="l" r="r" t="t"/>
              <a:pathLst>
                <a:path extrusionOk="0" h="4406" w="4604">
                  <a:moveTo>
                    <a:pt x="2092" y="575"/>
                  </a:moveTo>
                  <a:cubicBezTo>
                    <a:pt x="2484" y="575"/>
                    <a:pt x="2965" y="710"/>
                    <a:pt x="3169" y="846"/>
                  </a:cubicBezTo>
                  <a:cubicBezTo>
                    <a:pt x="4303" y="1647"/>
                    <a:pt x="3936" y="3448"/>
                    <a:pt x="2702" y="3882"/>
                  </a:cubicBezTo>
                  <a:cubicBezTo>
                    <a:pt x="2628" y="3904"/>
                    <a:pt x="2551" y="3913"/>
                    <a:pt x="2472" y="3913"/>
                  </a:cubicBezTo>
                  <a:cubicBezTo>
                    <a:pt x="2193" y="3913"/>
                    <a:pt x="1887" y="3801"/>
                    <a:pt x="1601" y="3749"/>
                  </a:cubicBezTo>
                  <a:cubicBezTo>
                    <a:pt x="968" y="3648"/>
                    <a:pt x="701" y="3148"/>
                    <a:pt x="534" y="2581"/>
                  </a:cubicBezTo>
                  <a:cubicBezTo>
                    <a:pt x="367" y="2014"/>
                    <a:pt x="667" y="1514"/>
                    <a:pt x="968" y="1080"/>
                  </a:cubicBezTo>
                  <a:cubicBezTo>
                    <a:pt x="1034" y="980"/>
                    <a:pt x="1101" y="913"/>
                    <a:pt x="1168" y="846"/>
                  </a:cubicBezTo>
                  <a:lnTo>
                    <a:pt x="1234" y="846"/>
                  </a:lnTo>
                  <a:cubicBezTo>
                    <a:pt x="1468" y="813"/>
                    <a:pt x="1468" y="813"/>
                    <a:pt x="1635" y="680"/>
                  </a:cubicBezTo>
                  <a:cubicBezTo>
                    <a:pt x="1742" y="605"/>
                    <a:pt x="1907" y="575"/>
                    <a:pt x="2092" y="575"/>
                  </a:cubicBezTo>
                  <a:close/>
                  <a:moveTo>
                    <a:pt x="2003" y="1"/>
                  </a:moveTo>
                  <a:cubicBezTo>
                    <a:pt x="1969" y="1"/>
                    <a:pt x="1935" y="4"/>
                    <a:pt x="1902" y="13"/>
                  </a:cubicBezTo>
                  <a:cubicBezTo>
                    <a:pt x="1668" y="79"/>
                    <a:pt x="1535" y="179"/>
                    <a:pt x="1401" y="313"/>
                  </a:cubicBezTo>
                  <a:cubicBezTo>
                    <a:pt x="1268" y="346"/>
                    <a:pt x="1134" y="379"/>
                    <a:pt x="1001" y="480"/>
                  </a:cubicBezTo>
                  <a:cubicBezTo>
                    <a:pt x="767" y="713"/>
                    <a:pt x="567" y="947"/>
                    <a:pt x="367" y="1247"/>
                  </a:cubicBezTo>
                  <a:cubicBezTo>
                    <a:pt x="34" y="1747"/>
                    <a:pt x="0" y="2314"/>
                    <a:pt x="167" y="2881"/>
                  </a:cubicBezTo>
                  <a:cubicBezTo>
                    <a:pt x="431" y="3831"/>
                    <a:pt x="1321" y="4406"/>
                    <a:pt x="2260" y="4406"/>
                  </a:cubicBezTo>
                  <a:cubicBezTo>
                    <a:pt x="2508" y="4406"/>
                    <a:pt x="2759" y="4366"/>
                    <a:pt x="3002" y="4282"/>
                  </a:cubicBezTo>
                  <a:cubicBezTo>
                    <a:pt x="4337" y="3849"/>
                    <a:pt x="4604" y="2147"/>
                    <a:pt x="4003" y="1047"/>
                  </a:cubicBezTo>
                  <a:cubicBezTo>
                    <a:pt x="3770" y="580"/>
                    <a:pt x="3236" y="246"/>
                    <a:pt x="2702" y="179"/>
                  </a:cubicBezTo>
                  <a:cubicBezTo>
                    <a:pt x="2498" y="179"/>
                    <a:pt x="2242" y="1"/>
                    <a:pt x="20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4233225" y="3378750"/>
              <a:ext cx="115100" cy="110150"/>
            </a:xfrm>
            <a:custGeom>
              <a:rect b="b" l="l" r="r" t="t"/>
              <a:pathLst>
                <a:path extrusionOk="0" h="4406" w="4604">
                  <a:moveTo>
                    <a:pt x="2037" y="582"/>
                  </a:moveTo>
                  <a:cubicBezTo>
                    <a:pt x="2434" y="582"/>
                    <a:pt x="2958" y="739"/>
                    <a:pt x="3169" y="880"/>
                  </a:cubicBezTo>
                  <a:cubicBezTo>
                    <a:pt x="4270" y="1647"/>
                    <a:pt x="3936" y="3449"/>
                    <a:pt x="2702" y="3882"/>
                  </a:cubicBezTo>
                  <a:cubicBezTo>
                    <a:pt x="2619" y="3905"/>
                    <a:pt x="2535" y="3914"/>
                    <a:pt x="2450" y="3914"/>
                  </a:cubicBezTo>
                  <a:cubicBezTo>
                    <a:pt x="2158" y="3914"/>
                    <a:pt x="1860" y="3808"/>
                    <a:pt x="1601" y="3782"/>
                  </a:cubicBezTo>
                  <a:cubicBezTo>
                    <a:pt x="968" y="3649"/>
                    <a:pt x="701" y="3182"/>
                    <a:pt x="534" y="2581"/>
                  </a:cubicBezTo>
                  <a:cubicBezTo>
                    <a:pt x="367" y="2014"/>
                    <a:pt x="634" y="1514"/>
                    <a:pt x="968" y="1080"/>
                  </a:cubicBezTo>
                  <a:cubicBezTo>
                    <a:pt x="1034" y="980"/>
                    <a:pt x="1101" y="913"/>
                    <a:pt x="1168" y="847"/>
                  </a:cubicBezTo>
                  <a:lnTo>
                    <a:pt x="1234" y="847"/>
                  </a:lnTo>
                  <a:cubicBezTo>
                    <a:pt x="1435" y="813"/>
                    <a:pt x="1468" y="813"/>
                    <a:pt x="1635" y="680"/>
                  </a:cubicBezTo>
                  <a:cubicBezTo>
                    <a:pt x="1724" y="611"/>
                    <a:pt x="1869" y="582"/>
                    <a:pt x="2037" y="582"/>
                  </a:cubicBezTo>
                  <a:close/>
                  <a:moveTo>
                    <a:pt x="2003" y="1"/>
                  </a:moveTo>
                  <a:cubicBezTo>
                    <a:pt x="1969" y="1"/>
                    <a:pt x="1935" y="4"/>
                    <a:pt x="1902" y="13"/>
                  </a:cubicBezTo>
                  <a:cubicBezTo>
                    <a:pt x="1668" y="80"/>
                    <a:pt x="1535" y="180"/>
                    <a:pt x="1401" y="313"/>
                  </a:cubicBezTo>
                  <a:cubicBezTo>
                    <a:pt x="1268" y="346"/>
                    <a:pt x="1134" y="380"/>
                    <a:pt x="1001" y="480"/>
                  </a:cubicBezTo>
                  <a:cubicBezTo>
                    <a:pt x="734" y="713"/>
                    <a:pt x="534" y="947"/>
                    <a:pt x="367" y="1214"/>
                  </a:cubicBezTo>
                  <a:cubicBezTo>
                    <a:pt x="0" y="1747"/>
                    <a:pt x="0" y="2314"/>
                    <a:pt x="134" y="2882"/>
                  </a:cubicBezTo>
                  <a:cubicBezTo>
                    <a:pt x="424" y="3832"/>
                    <a:pt x="1320" y="4406"/>
                    <a:pt x="2260" y="4406"/>
                  </a:cubicBezTo>
                  <a:cubicBezTo>
                    <a:pt x="2508" y="4406"/>
                    <a:pt x="2759" y="4366"/>
                    <a:pt x="3002" y="4283"/>
                  </a:cubicBezTo>
                  <a:cubicBezTo>
                    <a:pt x="4337" y="3816"/>
                    <a:pt x="4604" y="2114"/>
                    <a:pt x="4003" y="1047"/>
                  </a:cubicBezTo>
                  <a:cubicBezTo>
                    <a:pt x="3770" y="580"/>
                    <a:pt x="3203" y="246"/>
                    <a:pt x="2702" y="180"/>
                  </a:cubicBezTo>
                  <a:cubicBezTo>
                    <a:pt x="2498" y="180"/>
                    <a:pt x="2242" y="1"/>
                    <a:pt x="20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4323275" y="3248675"/>
              <a:ext cx="115125" cy="110150"/>
            </a:xfrm>
            <a:custGeom>
              <a:rect b="b" l="l" r="r" t="t"/>
              <a:pathLst>
                <a:path extrusionOk="0" h="4406" w="4605">
                  <a:moveTo>
                    <a:pt x="2077" y="574"/>
                  </a:moveTo>
                  <a:cubicBezTo>
                    <a:pt x="2466" y="574"/>
                    <a:pt x="2955" y="710"/>
                    <a:pt x="3136" y="846"/>
                  </a:cubicBezTo>
                  <a:cubicBezTo>
                    <a:pt x="4271" y="1647"/>
                    <a:pt x="3937" y="3415"/>
                    <a:pt x="2703" y="3848"/>
                  </a:cubicBezTo>
                  <a:cubicBezTo>
                    <a:pt x="2603" y="3884"/>
                    <a:pt x="2501" y="3898"/>
                    <a:pt x="2399" y="3898"/>
                  </a:cubicBezTo>
                  <a:cubicBezTo>
                    <a:pt x="2124" y="3898"/>
                    <a:pt x="1845" y="3797"/>
                    <a:pt x="1602" y="3748"/>
                  </a:cubicBezTo>
                  <a:cubicBezTo>
                    <a:pt x="968" y="3648"/>
                    <a:pt x="701" y="3148"/>
                    <a:pt x="535" y="2581"/>
                  </a:cubicBezTo>
                  <a:cubicBezTo>
                    <a:pt x="368" y="2014"/>
                    <a:pt x="635" y="1513"/>
                    <a:pt x="968" y="1080"/>
                  </a:cubicBezTo>
                  <a:cubicBezTo>
                    <a:pt x="1035" y="979"/>
                    <a:pt x="1102" y="879"/>
                    <a:pt x="1168" y="846"/>
                  </a:cubicBezTo>
                  <a:lnTo>
                    <a:pt x="1235" y="846"/>
                  </a:lnTo>
                  <a:cubicBezTo>
                    <a:pt x="1435" y="813"/>
                    <a:pt x="1469" y="813"/>
                    <a:pt x="1635" y="679"/>
                  </a:cubicBezTo>
                  <a:cubicBezTo>
                    <a:pt x="1732" y="604"/>
                    <a:pt x="1893" y="574"/>
                    <a:pt x="2077" y="574"/>
                  </a:cubicBezTo>
                  <a:close/>
                  <a:moveTo>
                    <a:pt x="2004" y="0"/>
                  </a:moveTo>
                  <a:cubicBezTo>
                    <a:pt x="1969" y="0"/>
                    <a:pt x="1936" y="4"/>
                    <a:pt x="1902" y="12"/>
                  </a:cubicBezTo>
                  <a:cubicBezTo>
                    <a:pt x="1669" y="79"/>
                    <a:pt x="1535" y="179"/>
                    <a:pt x="1402" y="312"/>
                  </a:cubicBezTo>
                  <a:cubicBezTo>
                    <a:pt x="1268" y="346"/>
                    <a:pt x="1135" y="379"/>
                    <a:pt x="1002" y="479"/>
                  </a:cubicBezTo>
                  <a:cubicBezTo>
                    <a:pt x="735" y="713"/>
                    <a:pt x="535" y="946"/>
                    <a:pt x="368" y="1213"/>
                  </a:cubicBezTo>
                  <a:cubicBezTo>
                    <a:pt x="1" y="1747"/>
                    <a:pt x="1" y="2314"/>
                    <a:pt x="168" y="2881"/>
                  </a:cubicBezTo>
                  <a:cubicBezTo>
                    <a:pt x="432" y="3831"/>
                    <a:pt x="1322" y="4405"/>
                    <a:pt x="2261" y="4405"/>
                  </a:cubicBezTo>
                  <a:cubicBezTo>
                    <a:pt x="2508" y="4405"/>
                    <a:pt x="2759" y="4365"/>
                    <a:pt x="3003" y="4282"/>
                  </a:cubicBezTo>
                  <a:cubicBezTo>
                    <a:pt x="4337" y="3815"/>
                    <a:pt x="4604" y="2114"/>
                    <a:pt x="4004" y="1046"/>
                  </a:cubicBezTo>
                  <a:cubicBezTo>
                    <a:pt x="3770" y="579"/>
                    <a:pt x="3236" y="212"/>
                    <a:pt x="2703" y="179"/>
                  </a:cubicBezTo>
                  <a:cubicBezTo>
                    <a:pt x="2498" y="179"/>
                    <a:pt x="2243" y="0"/>
                    <a:pt x="200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4493400" y="3248675"/>
              <a:ext cx="115100" cy="110150"/>
            </a:xfrm>
            <a:custGeom>
              <a:rect b="b" l="l" r="r" t="t"/>
              <a:pathLst>
                <a:path extrusionOk="0" h="4406" w="4604">
                  <a:moveTo>
                    <a:pt x="2092" y="574"/>
                  </a:moveTo>
                  <a:cubicBezTo>
                    <a:pt x="2485" y="574"/>
                    <a:pt x="2966" y="710"/>
                    <a:pt x="3170" y="846"/>
                  </a:cubicBezTo>
                  <a:cubicBezTo>
                    <a:pt x="4304" y="1647"/>
                    <a:pt x="3937" y="3415"/>
                    <a:pt x="2703" y="3848"/>
                  </a:cubicBezTo>
                  <a:cubicBezTo>
                    <a:pt x="2612" y="3884"/>
                    <a:pt x="2517" y="3898"/>
                    <a:pt x="2418" y="3898"/>
                  </a:cubicBezTo>
                  <a:cubicBezTo>
                    <a:pt x="2154" y="3898"/>
                    <a:pt x="1869" y="3797"/>
                    <a:pt x="1602" y="3748"/>
                  </a:cubicBezTo>
                  <a:cubicBezTo>
                    <a:pt x="968" y="3648"/>
                    <a:pt x="701" y="3148"/>
                    <a:pt x="534" y="2581"/>
                  </a:cubicBezTo>
                  <a:cubicBezTo>
                    <a:pt x="368" y="2014"/>
                    <a:pt x="634" y="1513"/>
                    <a:pt x="968" y="1080"/>
                  </a:cubicBezTo>
                  <a:cubicBezTo>
                    <a:pt x="1035" y="979"/>
                    <a:pt x="1101" y="879"/>
                    <a:pt x="1168" y="846"/>
                  </a:cubicBezTo>
                  <a:lnTo>
                    <a:pt x="1235" y="846"/>
                  </a:lnTo>
                  <a:cubicBezTo>
                    <a:pt x="1468" y="813"/>
                    <a:pt x="1468" y="813"/>
                    <a:pt x="1635" y="679"/>
                  </a:cubicBezTo>
                  <a:cubicBezTo>
                    <a:pt x="1742" y="604"/>
                    <a:pt x="1907" y="574"/>
                    <a:pt x="2092" y="574"/>
                  </a:cubicBezTo>
                  <a:close/>
                  <a:moveTo>
                    <a:pt x="2003" y="0"/>
                  </a:moveTo>
                  <a:cubicBezTo>
                    <a:pt x="1969" y="0"/>
                    <a:pt x="1935" y="4"/>
                    <a:pt x="1902" y="12"/>
                  </a:cubicBezTo>
                  <a:cubicBezTo>
                    <a:pt x="1669" y="79"/>
                    <a:pt x="1535" y="179"/>
                    <a:pt x="1402" y="312"/>
                  </a:cubicBezTo>
                  <a:cubicBezTo>
                    <a:pt x="1268" y="346"/>
                    <a:pt x="1135" y="379"/>
                    <a:pt x="1001" y="479"/>
                  </a:cubicBezTo>
                  <a:cubicBezTo>
                    <a:pt x="735" y="713"/>
                    <a:pt x="534" y="946"/>
                    <a:pt x="368" y="1213"/>
                  </a:cubicBezTo>
                  <a:cubicBezTo>
                    <a:pt x="1" y="1747"/>
                    <a:pt x="1" y="2314"/>
                    <a:pt x="167" y="2881"/>
                  </a:cubicBezTo>
                  <a:cubicBezTo>
                    <a:pt x="431" y="3831"/>
                    <a:pt x="1322" y="4405"/>
                    <a:pt x="2261" y="4405"/>
                  </a:cubicBezTo>
                  <a:cubicBezTo>
                    <a:pt x="2508" y="4405"/>
                    <a:pt x="2759" y="4365"/>
                    <a:pt x="3003" y="4282"/>
                  </a:cubicBezTo>
                  <a:cubicBezTo>
                    <a:pt x="4337" y="3815"/>
                    <a:pt x="4604" y="2114"/>
                    <a:pt x="4004" y="1046"/>
                  </a:cubicBezTo>
                  <a:cubicBezTo>
                    <a:pt x="3770" y="579"/>
                    <a:pt x="3236" y="212"/>
                    <a:pt x="2703" y="179"/>
                  </a:cubicBezTo>
                  <a:cubicBezTo>
                    <a:pt x="2498" y="179"/>
                    <a:pt x="2243" y="0"/>
                    <a:pt x="200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4143150" y="3258675"/>
              <a:ext cx="115100" cy="110150"/>
            </a:xfrm>
            <a:custGeom>
              <a:rect b="b" l="l" r="r" t="t"/>
              <a:pathLst>
                <a:path extrusionOk="0" h="4406" w="4604">
                  <a:moveTo>
                    <a:pt x="2077" y="574"/>
                  </a:moveTo>
                  <a:cubicBezTo>
                    <a:pt x="2466" y="574"/>
                    <a:pt x="2955" y="710"/>
                    <a:pt x="3136" y="846"/>
                  </a:cubicBezTo>
                  <a:cubicBezTo>
                    <a:pt x="4270" y="1647"/>
                    <a:pt x="3937" y="3415"/>
                    <a:pt x="2703" y="3848"/>
                  </a:cubicBezTo>
                  <a:cubicBezTo>
                    <a:pt x="2603" y="3885"/>
                    <a:pt x="2501" y="3899"/>
                    <a:pt x="2399" y="3899"/>
                  </a:cubicBezTo>
                  <a:cubicBezTo>
                    <a:pt x="2123" y="3899"/>
                    <a:pt x="1845" y="3797"/>
                    <a:pt x="1602" y="3748"/>
                  </a:cubicBezTo>
                  <a:cubicBezTo>
                    <a:pt x="968" y="3648"/>
                    <a:pt x="701" y="3148"/>
                    <a:pt x="534" y="2581"/>
                  </a:cubicBezTo>
                  <a:cubicBezTo>
                    <a:pt x="334" y="2014"/>
                    <a:pt x="634" y="1513"/>
                    <a:pt x="935" y="1080"/>
                  </a:cubicBezTo>
                  <a:cubicBezTo>
                    <a:pt x="1001" y="980"/>
                    <a:pt x="1101" y="880"/>
                    <a:pt x="1168" y="846"/>
                  </a:cubicBezTo>
                  <a:lnTo>
                    <a:pt x="1235" y="846"/>
                  </a:lnTo>
                  <a:cubicBezTo>
                    <a:pt x="1435" y="813"/>
                    <a:pt x="1468" y="813"/>
                    <a:pt x="1635" y="680"/>
                  </a:cubicBezTo>
                  <a:cubicBezTo>
                    <a:pt x="1731" y="605"/>
                    <a:pt x="1893" y="574"/>
                    <a:pt x="2077" y="574"/>
                  </a:cubicBezTo>
                  <a:close/>
                  <a:moveTo>
                    <a:pt x="1994" y="0"/>
                  </a:moveTo>
                  <a:cubicBezTo>
                    <a:pt x="1962" y="0"/>
                    <a:pt x="1931" y="4"/>
                    <a:pt x="1902" y="12"/>
                  </a:cubicBezTo>
                  <a:cubicBezTo>
                    <a:pt x="1669" y="79"/>
                    <a:pt x="1535" y="179"/>
                    <a:pt x="1402" y="313"/>
                  </a:cubicBezTo>
                  <a:cubicBezTo>
                    <a:pt x="1235" y="346"/>
                    <a:pt x="1135" y="379"/>
                    <a:pt x="1001" y="479"/>
                  </a:cubicBezTo>
                  <a:cubicBezTo>
                    <a:pt x="735" y="713"/>
                    <a:pt x="534" y="946"/>
                    <a:pt x="368" y="1213"/>
                  </a:cubicBezTo>
                  <a:cubicBezTo>
                    <a:pt x="1" y="1747"/>
                    <a:pt x="1" y="2314"/>
                    <a:pt x="134" y="2881"/>
                  </a:cubicBezTo>
                  <a:cubicBezTo>
                    <a:pt x="424" y="3831"/>
                    <a:pt x="1320" y="4406"/>
                    <a:pt x="2260" y="4406"/>
                  </a:cubicBezTo>
                  <a:cubicBezTo>
                    <a:pt x="2508" y="4406"/>
                    <a:pt x="2759" y="4366"/>
                    <a:pt x="3003" y="4282"/>
                  </a:cubicBezTo>
                  <a:cubicBezTo>
                    <a:pt x="4337" y="3815"/>
                    <a:pt x="4604" y="2114"/>
                    <a:pt x="4004" y="1046"/>
                  </a:cubicBezTo>
                  <a:cubicBezTo>
                    <a:pt x="3770" y="579"/>
                    <a:pt x="3203" y="213"/>
                    <a:pt x="2703" y="179"/>
                  </a:cubicBezTo>
                  <a:cubicBezTo>
                    <a:pt x="2498" y="179"/>
                    <a:pt x="2217" y="0"/>
                    <a:pt x="199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4082275" y="3128550"/>
              <a:ext cx="115950" cy="110175"/>
            </a:xfrm>
            <a:custGeom>
              <a:rect b="b" l="l" r="r" t="t"/>
              <a:pathLst>
                <a:path extrusionOk="0" h="4407" w="4638">
                  <a:moveTo>
                    <a:pt x="2110" y="576"/>
                  </a:moveTo>
                  <a:cubicBezTo>
                    <a:pt x="2499" y="576"/>
                    <a:pt x="2988" y="712"/>
                    <a:pt x="3170" y="848"/>
                  </a:cubicBezTo>
                  <a:cubicBezTo>
                    <a:pt x="4304" y="1648"/>
                    <a:pt x="3970" y="3416"/>
                    <a:pt x="2736" y="3850"/>
                  </a:cubicBezTo>
                  <a:cubicBezTo>
                    <a:pt x="2636" y="3886"/>
                    <a:pt x="2534" y="3900"/>
                    <a:pt x="2432" y="3900"/>
                  </a:cubicBezTo>
                  <a:cubicBezTo>
                    <a:pt x="2157" y="3900"/>
                    <a:pt x="1878" y="3798"/>
                    <a:pt x="1635" y="3750"/>
                  </a:cubicBezTo>
                  <a:cubicBezTo>
                    <a:pt x="1001" y="3650"/>
                    <a:pt x="734" y="3149"/>
                    <a:pt x="568" y="2582"/>
                  </a:cubicBezTo>
                  <a:cubicBezTo>
                    <a:pt x="368" y="2015"/>
                    <a:pt x="668" y="1515"/>
                    <a:pt x="968" y="1048"/>
                  </a:cubicBezTo>
                  <a:cubicBezTo>
                    <a:pt x="1035" y="981"/>
                    <a:pt x="1135" y="881"/>
                    <a:pt x="1201" y="814"/>
                  </a:cubicBezTo>
                  <a:cubicBezTo>
                    <a:pt x="1201" y="848"/>
                    <a:pt x="1235" y="848"/>
                    <a:pt x="1268" y="848"/>
                  </a:cubicBezTo>
                  <a:cubicBezTo>
                    <a:pt x="1468" y="814"/>
                    <a:pt x="1502" y="781"/>
                    <a:pt x="1668" y="681"/>
                  </a:cubicBezTo>
                  <a:cubicBezTo>
                    <a:pt x="1765" y="606"/>
                    <a:pt x="1926" y="576"/>
                    <a:pt x="2110" y="576"/>
                  </a:cubicBezTo>
                  <a:close/>
                  <a:moveTo>
                    <a:pt x="2040" y="0"/>
                  </a:moveTo>
                  <a:cubicBezTo>
                    <a:pt x="2003" y="0"/>
                    <a:pt x="1968" y="4"/>
                    <a:pt x="1935" y="14"/>
                  </a:cubicBezTo>
                  <a:cubicBezTo>
                    <a:pt x="1668" y="47"/>
                    <a:pt x="1568" y="180"/>
                    <a:pt x="1402" y="314"/>
                  </a:cubicBezTo>
                  <a:cubicBezTo>
                    <a:pt x="1268" y="347"/>
                    <a:pt x="1168" y="381"/>
                    <a:pt x="1035" y="481"/>
                  </a:cubicBezTo>
                  <a:cubicBezTo>
                    <a:pt x="768" y="714"/>
                    <a:pt x="568" y="948"/>
                    <a:pt x="401" y="1215"/>
                  </a:cubicBezTo>
                  <a:cubicBezTo>
                    <a:pt x="34" y="1748"/>
                    <a:pt x="1" y="2282"/>
                    <a:pt x="167" y="2882"/>
                  </a:cubicBezTo>
                  <a:cubicBezTo>
                    <a:pt x="431" y="3833"/>
                    <a:pt x="1343" y="4407"/>
                    <a:pt x="2290" y="4407"/>
                  </a:cubicBezTo>
                  <a:cubicBezTo>
                    <a:pt x="2540" y="4407"/>
                    <a:pt x="2792" y="4367"/>
                    <a:pt x="3036" y="4283"/>
                  </a:cubicBezTo>
                  <a:cubicBezTo>
                    <a:pt x="4370" y="3816"/>
                    <a:pt x="4637" y="2115"/>
                    <a:pt x="4037" y="1014"/>
                  </a:cubicBezTo>
                  <a:cubicBezTo>
                    <a:pt x="3770" y="581"/>
                    <a:pt x="3236" y="214"/>
                    <a:pt x="2736" y="180"/>
                  </a:cubicBezTo>
                  <a:cubicBezTo>
                    <a:pt x="2535" y="152"/>
                    <a:pt x="2261" y="0"/>
                    <a:pt x="204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4253225" y="3128550"/>
              <a:ext cx="115125" cy="110175"/>
            </a:xfrm>
            <a:custGeom>
              <a:rect b="b" l="l" r="r" t="t"/>
              <a:pathLst>
                <a:path extrusionOk="0" h="4407" w="4605">
                  <a:moveTo>
                    <a:pt x="2077" y="576"/>
                  </a:moveTo>
                  <a:cubicBezTo>
                    <a:pt x="2466" y="576"/>
                    <a:pt x="2955" y="712"/>
                    <a:pt x="3136" y="848"/>
                  </a:cubicBezTo>
                  <a:cubicBezTo>
                    <a:pt x="4271" y="1648"/>
                    <a:pt x="3937" y="3416"/>
                    <a:pt x="2703" y="3850"/>
                  </a:cubicBezTo>
                  <a:cubicBezTo>
                    <a:pt x="2603" y="3886"/>
                    <a:pt x="2501" y="3900"/>
                    <a:pt x="2399" y="3900"/>
                  </a:cubicBezTo>
                  <a:cubicBezTo>
                    <a:pt x="2124" y="3900"/>
                    <a:pt x="1845" y="3798"/>
                    <a:pt x="1602" y="3750"/>
                  </a:cubicBezTo>
                  <a:cubicBezTo>
                    <a:pt x="968" y="3650"/>
                    <a:pt x="701" y="3149"/>
                    <a:pt x="535" y="2582"/>
                  </a:cubicBezTo>
                  <a:cubicBezTo>
                    <a:pt x="334" y="2015"/>
                    <a:pt x="635" y="1515"/>
                    <a:pt x="935" y="1048"/>
                  </a:cubicBezTo>
                  <a:cubicBezTo>
                    <a:pt x="1002" y="981"/>
                    <a:pt x="1102" y="881"/>
                    <a:pt x="1168" y="814"/>
                  </a:cubicBezTo>
                  <a:cubicBezTo>
                    <a:pt x="1202" y="848"/>
                    <a:pt x="1202" y="848"/>
                    <a:pt x="1235" y="848"/>
                  </a:cubicBezTo>
                  <a:cubicBezTo>
                    <a:pt x="1435" y="814"/>
                    <a:pt x="1469" y="781"/>
                    <a:pt x="1635" y="681"/>
                  </a:cubicBezTo>
                  <a:cubicBezTo>
                    <a:pt x="1732" y="606"/>
                    <a:pt x="1893" y="576"/>
                    <a:pt x="2077" y="576"/>
                  </a:cubicBezTo>
                  <a:close/>
                  <a:moveTo>
                    <a:pt x="2006" y="0"/>
                  </a:moveTo>
                  <a:cubicBezTo>
                    <a:pt x="1970" y="0"/>
                    <a:pt x="1935" y="4"/>
                    <a:pt x="1902" y="14"/>
                  </a:cubicBezTo>
                  <a:cubicBezTo>
                    <a:pt x="1669" y="47"/>
                    <a:pt x="1535" y="180"/>
                    <a:pt x="1402" y="314"/>
                  </a:cubicBezTo>
                  <a:cubicBezTo>
                    <a:pt x="1235" y="347"/>
                    <a:pt x="1135" y="381"/>
                    <a:pt x="1002" y="481"/>
                  </a:cubicBezTo>
                  <a:cubicBezTo>
                    <a:pt x="735" y="714"/>
                    <a:pt x="535" y="948"/>
                    <a:pt x="368" y="1215"/>
                  </a:cubicBezTo>
                  <a:cubicBezTo>
                    <a:pt x="1" y="1748"/>
                    <a:pt x="1" y="2282"/>
                    <a:pt x="134" y="2882"/>
                  </a:cubicBezTo>
                  <a:cubicBezTo>
                    <a:pt x="425" y="3833"/>
                    <a:pt x="1321" y="4407"/>
                    <a:pt x="2260" y="4407"/>
                  </a:cubicBezTo>
                  <a:cubicBezTo>
                    <a:pt x="2508" y="4407"/>
                    <a:pt x="2759" y="4367"/>
                    <a:pt x="3003" y="4283"/>
                  </a:cubicBezTo>
                  <a:cubicBezTo>
                    <a:pt x="4337" y="3816"/>
                    <a:pt x="4604" y="2115"/>
                    <a:pt x="4004" y="1014"/>
                  </a:cubicBezTo>
                  <a:cubicBezTo>
                    <a:pt x="3770" y="581"/>
                    <a:pt x="3203" y="214"/>
                    <a:pt x="2703" y="180"/>
                  </a:cubicBezTo>
                  <a:cubicBezTo>
                    <a:pt x="2502" y="152"/>
                    <a:pt x="2228" y="0"/>
                    <a:pt x="2006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3732025" y="3118525"/>
              <a:ext cx="115950" cy="110200"/>
            </a:xfrm>
            <a:custGeom>
              <a:rect b="b" l="l" r="r" t="t"/>
              <a:pathLst>
                <a:path extrusionOk="0" h="4408" w="4638">
                  <a:moveTo>
                    <a:pt x="2103" y="576"/>
                  </a:moveTo>
                  <a:cubicBezTo>
                    <a:pt x="2484" y="576"/>
                    <a:pt x="2966" y="712"/>
                    <a:pt x="3170" y="848"/>
                  </a:cubicBezTo>
                  <a:cubicBezTo>
                    <a:pt x="4304" y="1649"/>
                    <a:pt x="3970" y="3417"/>
                    <a:pt x="2703" y="3850"/>
                  </a:cubicBezTo>
                  <a:cubicBezTo>
                    <a:pt x="2612" y="3887"/>
                    <a:pt x="2517" y="3901"/>
                    <a:pt x="2419" y="3901"/>
                  </a:cubicBezTo>
                  <a:cubicBezTo>
                    <a:pt x="2157" y="3901"/>
                    <a:pt x="1878" y="3799"/>
                    <a:pt x="1635" y="3750"/>
                  </a:cubicBezTo>
                  <a:cubicBezTo>
                    <a:pt x="1001" y="3650"/>
                    <a:pt x="734" y="3150"/>
                    <a:pt x="534" y="2583"/>
                  </a:cubicBezTo>
                  <a:cubicBezTo>
                    <a:pt x="368" y="2016"/>
                    <a:pt x="668" y="1515"/>
                    <a:pt x="968" y="1048"/>
                  </a:cubicBezTo>
                  <a:cubicBezTo>
                    <a:pt x="1035" y="982"/>
                    <a:pt x="1101" y="882"/>
                    <a:pt x="1201" y="815"/>
                  </a:cubicBezTo>
                  <a:cubicBezTo>
                    <a:pt x="1201" y="848"/>
                    <a:pt x="1235" y="848"/>
                    <a:pt x="1235" y="848"/>
                  </a:cubicBezTo>
                  <a:cubicBezTo>
                    <a:pt x="1468" y="815"/>
                    <a:pt x="1468" y="782"/>
                    <a:pt x="1668" y="682"/>
                  </a:cubicBezTo>
                  <a:cubicBezTo>
                    <a:pt x="1765" y="607"/>
                    <a:pt x="1923" y="576"/>
                    <a:pt x="2103" y="576"/>
                  </a:cubicBezTo>
                  <a:close/>
                  <a:moveTo>
                    <a:pt x="2017" y="1"/>
                  </a:moveTo>
                  <a:cubicBezTo>
                    <a:pt x="1978" y="1"/>
                    <a:pt x="1940" y="5"/>
                    <a:pt x="1902" y="14"/>
                  </a:cubicBezTo>
                  <a:cubicBezTo>
                    <a:pt x="1668" y="48"/>
                    <a:pt x="1568" y="181"/>
                    <a:pt x="1402" y="315"/>
                  </a:cubicBezTo>
                  <a:cubicBezTo>
                    <a:pt x="1268" y="348"/>
                    <a:pt x="1135" y="381"/>
                    <a:pt x="1035" y="481"/>
                  </a:cubicBezTo>
                  <a:cubicBezTo>
                    <a:pt x="768" y="715"/>
                    <a:pt x="568" y="948"/>
                    <a:pt x="368" y="1215"/>
                  </a:cubicBezTo>
                  <a:cubicBezTo>
                    <a:pt x="34" y="1749"/>
                    <a:pt x="1" y="2283"/>
                    <a:pt x="167" y="2883"/>
                  </a:cubicBezTo>
                  <a:cubicBezTo>
                    <a:pt x="431" y="3833"/>
                    <a:pt x="1343" y="4408"/>
                    <a:pt x="2290" y="4408"/>
                  </a:cubicBezTo>
                  <a:cubicBezTo>
                    <a:pt x="2540" y="4408"/>
                    <a:pt x="2792" y="4368"/>
                    <a:pt x="3036" y="4284"/>
                  </a:cubicBezTo>
                  <a:cubicBezTo>
                    <a:pt x="4370" y="3817"/>
                    <a:pt x="4637" y="2116"/>
                    <a:pt x="4037" y="1015"/>
                  </a:cubicBezTo>
                  <a:cubicBezTo>
                    <a:pt x="3770" y="581"/>
                    <a:pt x="3236" y="215"/>
                    <a:pt x="2736" y="181"/>
                  </a:cubicBezTo>
                  <a:cubicBezTo>
                    <a:pt x="2507" y="153"/>
                    <a:pt x="2253" y="1"/>
                    <a:pt x="2017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3902150" y="3118525"/>
              <a:ext cx="115950" cy="110200"/>
            </a:xfrm>
            <a:custGeom>
              <a:rect b="b" l="l" r="r" t="t"/>
              <a:pathLst>
                <a:path extrusionOk="0" h="4408" w="4638">
                  <a:moveTo>
                    <a:pt x="2110" y="576"/>
                  </a:moveTo>
                  <a:cubicBezTo>
                    <a:pt x="2499" y="576"/>
                    <a:pt x="2988" y="712"/>
                    <a:pt x="3169" y="848"/>
                  </a:cubicBezTo>
                  <a:cubicBezTo>
                    <a:pt x="4304" y="1649"/>
                    <a:pt x="3970" y="3417"/>
                    <a:pt x="2702" y="3850"/>
                  </a:cubicBezTo>
                  <a:cubicBezTo>
                    <a:pt x="2612" y="3887"/>
                    <a:pt x="2516" y="3901"/>
                    <a:pt x="2419" y="3901"/>
                  </a:cubicBezTo>
                  <a:cubicBezTo>
                    <a:pt x="2157" y="3901"/>
                    <a:pt x="1878" y="3799"/>
                    <a:pt x="1635" y="3750"/>
                  </a:cubicBezTo>
                  <a:cubicBezTo>
                    <a:pt x="1001" y="3650"/>
                    <a:pt x="734" y="3150"/>
                    <a:pt x="568" y="2583"/>
                  </a:cubicBezTo>
                  <a:cubicBezTo>
                    <a:pt x="367" y="2016"/>
                    <a:pt x="668" y="1515"/>
                    <a:pt x="968" y="1048"/>
                  </a:cubicBezTo>
                  <a:cubicBezTo>
                    <a:pt x="1035" y="982"/>
                    <a:pt x="1101" y="882"/>
                    <a:pt x="1201" y="815"/>
                  </a:cubicBezTo>
                  <a:cubicBezTo>
                    <a:pt x="1201" y="848"/>
                    <a:pt x="1235" y="848"/>
                    <a:pt x="1268" y="848"/>
                  </a:cubicBezTo>
                  <a:cubicBezTo>
                    <a:pt x="1468" y="815"/>
                    <a:pt x="1468" y="782"/>
                    <a:pt x="1668" y="682"/>
                  </a:cubicBezTo>
                  <a:cubicBezTo>
                    <a:pt x="1765" y="607"/>
                    <a:pt x="1926" y="576"/>
                    <a:pt x="2110" y="576"/>
                  </a:cubicBezTo>
                  <a:close/>
                  <a:moveTo>
                    <a:pt x="2018" y="1"/>
                  </a:moveTo>
                  <a:cubicBezTo>
                    <a:pt x="1978" y="1"/>
                    <a:pt x="1939" y="5"/>
                    <a:pt x="1902" y="14"/>
                  </a:cubicBezTo>
                  <a:cubicBezTo>
                    <a:pt x="1668" y="48"/>
                    <a:pt x="1568" y="181"/>
                    <a:pt x="1401" y="315"/>
                  </a:cubicBezTo>
                  <a:cubicBezTo>
                    <a:pt x="1268" y="348"/>
                    <a:pt x="1135" y="381"/>
                    <a:pt x="1035" y="481"/>
                  </a:cubicBezTo>
                  <a:cubicBezTo>
                    <a:pt x="768" y="715"/>
                    <a:pt x="568" y="948"/>
                    <a:pt x="367" y="1215"/>
                  </a:cubicBezTo>
                  <a:cubicBezTo>
                    <a:pt x="34" y="1749"/>
                    <a:pt x="0" y="2283"/>
                    <a:pt x="167" y="2883"/>
                  </a:cubicBezTo>
                  <a:cubicBezTo>
                    <a:pt x="431" y="3833"/>
                    <a:pt x="1343" y="4408"/>
                    <a:pt x="2290" y="4408"/>
                  </a:cubicBezTo>
                  <a:cubicBezTo>
                    <a:pt x="2540" y="4408"/>
                    <a:pt x="2792" y="4368"/>
                    <a:pt x="3036" y="4284"/>
                  </a:cubicBezTo>
                  <a:cubicBezTo>
                    <a:pt x="4370" y="3817"/>
                    <a:pt x="4637" y="2116"/>
                    <a:pt x="4037" y="1015"/>
                  </a:cubicBezTo>
                  <a:cubicBezTo>
                    <a:pt x="3770" y="581"/>
                    <a:pt x="3236" y="215"/>
                    <a:pt x="2736" y="181"/>
                  </a:cubicBezTo>
                  <a:cubicBezTo>
                    <a:pt x="2535" y="153"/>
                    <a:pt x="2261" y="1"/>
                    <a:pt x="2018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3551900" y="3128550"/>
              <a:ext cx="115100" cy="110175"/>
            </a:xfrm>
            <a:custGeom>
              <a:rect b="b" l="l" r="r" t="t"/>
              <a:pathLst>
                <a:path extrusionOk="0" h="4407" w="4604">
                  <a:moveTo>
                    <a:pt x="2103" y="576"/>
                  </a:moveTo>
                  <a:cubicBezTo>
                    <a:pt x="2484" y="576"/>
                    <a:pt x="2965" y="712"/>
                    <a:pt x="3169" y="848"/>
                  </a:cubicBezTo>
                  <a:cubicBezTo>
                    <a:pt x="4304" y="1648"/>
                    <a:pt x="3970" y="3416"/>
                    <a:pt x="2702" y="3850"/>
                  </a:cubicBezTo>
                  <a:cubicBezTo>
                    <a:pt x="2612" y="3886"/>
                    <a:pt x="2516" y="3900"/>
                    <a:pt x="2419" y="3900"/>
                  </a:cubicBezTo>
                  <a:cubicBezTo>
                    <a:pt x="2157" y="3900"/>
                    <a:pt x="1878" y="3798"/>
                    <a:pt x="1635" y="3750"/>
                  </a:cubicBezTo>
                  <a:cubicBezTo>
                    <a:pt x="968" y="3650"/>
                    <a:pt x="734" y="3149"/>
                    <a:pt x="534" y="2582"/>
                  </a:cubicBezTo>
                  <a:cubicBezTo>
                    <a:pt x="367" y="2015"/>
                    <a:pt x="668" y="1515"/>
                    <a:pt x="968" y="1048"/>
                  </a:cubicBezTo>
                  <a:cubicBezTo>
                    <a:pt x="1035" y="981"/>
                    <a:pt x="1101" y="881"/>
                    <a:pt x="1201" y="814"/>
                  </a:cubicBezTo>
                  <a:cubicBezTo>
                    <a:pt x="1201" y="848"/>
                    <a:pt x="1235" y="848"/>
                    <a:pt x="1235" y="848"/>
                  </a:cubicBezTo>
                  <a:cubicBezTo>
                    <a:pt x="1468" y="814"/>
                    <a:pt x="1468" y="781"/>
                    <a:pt x="1668" y="681"/>
                  </a:cubicBezTo>
                  <a:cubicBezTo>
                    <a:pt x="1765" y="606"/>
                    <a:pt x="1923" y="576"/>
                    <a:pt x="2103" y="576"/>
                  </a:cubicBezTo>
                  <a:close/>
                  <a:moveTo>
                    <a:pt x="2017" y="0"/>
                  </a:moveTo>
                  <a:cubicBezTo>
                    <a:pt x="1978" y="0"/>
                    <a:pt x="1939" y="4"/>
                    <a:pt x="1902" y="14"/>
                  </a:cubicBezTo>
                  <a:cubicBezTo>
                    <a:pt x="1668" y="47"/>
                    <a:pt x="1535" y="180"/>
                    <a:pt x="1401" y="314"/>
                  </a:cubicBezTo>
                  <a:cubicBezTo>
                    <a:pt x="1268" y="347"/>
                    <a:pt x="1135" y="381"/>
                    <a:pt x="1035" y="481"/>
                  </a:cubicBezTo>
                  <a:cubicBezTo>
                    <a:pt x="768" y="714"/>
                    <a:pt x="567" y="948"/>
                    <a:pt x="367" y="1215"/>
                  </a:cubicBezTo>
                  <a:cubicBezTo>
                    <a:pt x="34" y="1748"/>
                    <a:pt x="0" y="2282"/>
                    <a:pt x="167" y="2882"/>
                  </a:cubicBezTo>
                  <a:cubicBezTo>
                    <a:pt x="431" y="3833"/>
                    <a:pt x="1343" y="4407"/>
                    <a:pt x="2290" y="4407"/>
                  </a:cubicBezTo>
                  <a:cubicBezTo>
                    <a:pt x="2540" y="4407"/>
                    <a:pt x="2792" y="4367"/>
                    <a:pt x="3036" y="4283"/>
                  </a:cubicBezTo>
                  <a:cubicBezTo>
                    <a:pt x="4370" y="3816"/>
                    <a:pt x="4604" y="2115"/>
                    <a:pt x="4037" y="1014"/>
                  </a:cubicBezTo>
                  <a:cubicBezTo>
                    <a:pt x="3770" y="581"/>
                    <a:pt x="3236" y="214"/>
                    <a:pt x="2736" y="180"/>
                  </a:cubicBezTo>
                  <a:cubicBezTo>
                    <a:pt x="2507" y="152"/>
                    <a:pt x="2253" y="0"/>
                    <a:pt x="2017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4122300" y="3759225"/>
              <a:ext cx="115950" cy="110050"/>
            </a:xfrm>
            <a:custGeom>
              <a:rect b="b" l="l" r="r" t="t"/>
              <a:pathLst>
                <a:path extrusionOk="0" h="4402" w="4638">
                  <a:moveTo>
                    <a:pt x="2063" y="589"/>
                  </a:moveTo>
                  <a:cubicBezTo>
                    <a:pt x="2459" y="589"/>
                    <a:pt x="2981" y="730"/>
                    <a:pt x="3170" y="872"/>
                  </a:cubicBezTo>
                  <a:cubicBezTo>
                    <a:pt x="4304" y="1639"/>
                    <a:pt x="3970" y="3441"/>
                    <a:pt x="2736" y="3874"/>
                  </a:cubicBezTo>
                  <a:cubicBezTo>
                    <a:pt x="2642" y="3900"/>
                    <a:pt x="2545" y="3910"/>
                    <a:pt x="2449" y="3910"/>
                  </a:cubicBezTo>
                  <a:cubicBezTo>
                    <a:pt x="2168" y="3910"/>
                    <a:pt x="1883" y="3824"/>
                    <a:pt x="1635" y="3774"/>
                  </a:cubicBezTo>
                  <a:cubicBezTo>
                    <a:pt x="1001" y="3641"/>
                    <a:pt x="735" y="3174"/>
                    <a:pt x="568" y="2573"/>
                  </a:cubicBezTo>
                  <a:cubicBezTo>
                    <a:pt x="368" y="2006"/>
                    <a:pt x="668" y="1506"/>
                    <a:pt x="968" y="1072"/>
                  </a:cubicBezTo>
                  <a:cubicBezTo>
                    <a:pt x="1035" y="972"/>
                    <a:pt x="1135" y="905"/>
                    <a:pt x="1202" y="839"/>
                  </a:cubicBezTo>
                  <a:lnTo>
                    <a:pt x="1268" y="839"/>
                  </a:lnTo>
                  <a:cubicBezTo>
                    <a:pt x="1468" y="805"/>
                    <a:pt x="1502" y="805"/>
                    <a:pt x="1669" y="672"/>
                  </a:cubicBezTo>
                  <a:cubicBezTo>
                    <a:pt x="1757" y="613"/>
                    <a:pt x="1899" y="589"/>
                    <a:pt x="2063" y="589"/>
                  </a:cubicBezTo>
                  <a:close/>
                  <a:moveTo>
                    <a:pt x="1991" y="1"/>
                  </a:moveTo>
                  <a:cubicBezTo>
                    <a:pt x="1972" y="1"/>
                    <a:pt x="1953" y="2"/>
                    <a:pt x="1935" y="5"/>
                  </a:cubicBezTo>
                  <a:cubicBezTo>
                    <a:pt x="1669" y="71"/>
                    <a:pt x="1569" y="205"/>
                    <a:pt x="1402" y="305"/>
                  </a:cubicBezTo>
                  <a:cubicBezTo>
                    <a:pt x="1268" y="338"/>
                    <a:pt x="1135" y="405"/>
                    <a:pt x="1035" y="505"/>
                  </a:cubicBezTo>
                  <a:cubicBezTo>
                    <a:pt x="768" y="705"/>
                    <a:pt x="568" y="939"/>
                    <a:pt x="401" y="1239"/>
                  </a:cubicBezTo>
                  <a:cubicBezTo>
                    <a:pt x="34" y="1739"/>
                    <a:pt x="1" y="2306"/>
                    <a:pt x="168" y="2873"/>
                  </a:cubicBezTo>
                  <a:cubicBezTo>
                    <a:pt x="456" y="3844"/>
                    <a:pt x="1342" y="4401"/>
                    <a:pt x="2275" y="4401"/>
                  </a:cubicBezTo>
                  <a:cubicBezTo>
                    <a:pt x="2529" y="4401"/>
                    <a:pt x="2786" y="4360"/>
                    <a:pt x="3036" y="4274"/>
                  </a:cubicBezTo>
                  <a:cubicBezTo>
                    <a:pt x="4371" y="3841"/>
                    <a:pt x="4637" y="2140"/>
                    <a:pt x="4037" y="1039"/>
                  </a:cubicBezTo>
                  <a:cubicBezTo>
                    <a:pt x="3770" y="572"/>
                    <a:pt x="3236" y="238"/>
                    <a:pt x="2736" y="205"/>
                  </a:cubicBezTo>
                  <a:cubicBezTo>
                    <a:pt x="2520" y="174"/>
                    <a:pt x="2219" y="1"/>
                    <a:pt x="1991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3421800" y="3759225"/>
              <a:ext cx="115100" cy="110050"/>
            </a:xfrm>
            <a:custGeom>
              <a:rect b="b" l="l" r="r" t="t"/>
              <a:pathLst>
                <a:path extrusionOk="0" h="4402" w="4604">
                  <a:moveTo>
                    <a:pt x="2045" y="589"/>
                  </a:moveTo>
                  <a:cubicBezTo>
                    <a:pt x="2445" y="589"/>
                    <a:pt x="2957" y="730"/>
                    <a:pt x="3170" y="872"/>
                  </a:cubicBezTo>
                  <a:cubicBezTo>
                    <a:pt x="4304" y="1639"/>
                    <a:pt x="3937" y="3441"/>
                    <a:pt x="2703" y="3874"/>
                  </a:cubicBezTo>
                  <a:cubicBezTo>
                    <a:pt x="2617" y="3900"/>
                    <a:pt x="2527" y="3910"/>
                    <a:pt x="2435" y="3910"/>
                  </a:cubicBezTo>
                  <a:cubicBezTo>
                    <a:pt x="2168" y="3910"/>
                    <a:pt x="1883" y="3824"/>
                    <a:pt x="1635" y="3774"/>
                  </a:cubicBezTo>
                  <a:cubicBezTo>
                    <a:pt x="968" y="3641"/>
                    <a:pt x="735" y="3174"/>
                    <a:pt x="534" y="2573"/>
                  </a:cubicBezTo>
                  <a:cubicBezTo>
                    <a:pt x="368" y="2006"/>
                    <a:pt x="668" y="1506"/>
                    <a:pt x="968" y="1072"/>
                  </a:cubicBezTo>
                  <a:cubicBezTo>
                    <a:pt x="1035" y="972"/>
                    <a:pt x="1101" y="905"/>
                    <a:pt x="1168" y="839"/>
                  </a:cubicBezTo>
                  <a:lnTo>
                    <a:pt x="1235" y="839"/>
                  </a:lnTo>
                  <a:cubicBezTo>
                    <a:pt x="1468" y="805"/>
                    <a:pt x="1468" y="805"/>
                    <a:pt x="1635" y="672"/>
                  </a:cubicBezTo>
                  <a:cubicBezTo>
                    <a:pt x="1733" y="613"/>
                    <a:pt x="1879" y="589"/>
                    <a:pt x="2045" y="589"/>
                  </a:cubicBezTo>
                  <a:close/>
                  <a:moveTo>
                    <a:pt x="1964" y="1"/>
                  </a:moveTo>
                  <a:cubicBezTo>
                    <a:pt x="1943" y="1"/>
                    <a:pt x="1922" y="2"/>
                    <a:pt x="1902" y="5"/>
                  </a:cubicBezTo>
                  <a:cubicBezTo>
                    <a:pt x="1669" y="71"/>
                    <a:pt x="1535" y="205"/>
                    <a:pt x="1402" y="305"/>
                  </a:cubicBezTo>
                  <a:cubicBezTo>
                    <a:pt x="1268" y="338"/>
                    <a:pt x="1135" y="405"/>
                    <a:pt x="1001" y="505"/>
                  </a:cubicBezTo>
                  <a:cubicBezTo>
                    <a:pt x="768" y="705"/>
                    <a:pt x="568" y="939"/>
                    <a:pt x="368" y="1239"/>
                  </a:cubicBezTo>
                  <a:cubicBezTo>
                    <a:pt x="34" y="1739"/>
                    <a:pt x="1" y="2306"/>
                    <a:pt x="167" y="2873"/>
                  </a:cubicBezTo>
                  <a:cubicBezTo>
                    <a:pt x="430" y="3844"/>
                    <a:pt x="1331" y="4401"/>
                    <a:pt x="2271" y="4401"/>
                  </a:cubicBezTo>
                  <a:cubicBezTo>
                    <a:pt x="2527" y="4401"/>
                    <a:pt x="2786" y="4360"/>
                    <a:pt x="3036" y="4274"/>
                  </a:cubicBezTo>
                  <a:cubicBezTo>
                    <a:pt x="4370" y="3841"/>
                    <a:pt x="4604" y="2140"/>
                    <a:pt x="4004" y="1039"/>
                  </a:cubicBezTo>
                  <a:cubicBezTo>
                    <a:pt x="3770" y="572"/>
                    <a:pt x="3236" y="238"/>
                    <a:pt x="2703" y="205"/>
                  </a:cubicBezTo>
                  <a:cubicBezTo>
                    <a:pt x="2487" y="174"/>
                    <a:pt x="2214" y="1"/>
                    <a:pt x="1964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4583475" y="3619125"/>
              <a:ext cx="115100" cy="110050"/>
            </a:xfrm>
            <a:custGeom>
              <a:rect b="b" l="l" r="r" t="t"/>
              <a:pathLst>
                <a:path extrusionOk="0" h="4402" w="4604">
                  <a:moveTo>
                    <a:pt x="2044" y="589"/>
                  </a:moveTo>
                  <a:cubicBezTo>
                    <a:pt x="2444" y="589"/>
                    <a:pt x="2957" y="730"/>
                    <a:pt x="3169" y="872"/>
                  </a:cubicBezTo>
                  <a:cubicBezTo>
                    <a:pt x="4303" y="1639"/>
                    <a:pt x="3936" y="3440"/>
                    <a:pt x="2702" y="3874"/>
                  </a:cubicBezTo>
                  <a:cubicBezTo>
                    <a:pt x="2617" y="3900"/>
                    <a:pt x="2527" y="3910"/>
                    <a:pt x="2434" y="3910"/>
                  </a:cubicBezTo>
                  <a:cubicBezTo>
                    <a:pt x="2165" y="3910"/>
                    <a:pt x="1874" y="3824"/>
                    <a:pt x="1601" y="3774"/>
                  </a:cubicBezTo>
                  <a:cubicBezTo>
                    <a:pt x="968" y="3641"/>
                    <a:pt x="701" y="3174"/>
                    <a:pt x="534" y="2573"/>
                  </a:cubicBezTo>
                  <a:cubicBezTo>
                    <a:pt x="367" y="2006"/>
                    <a:pt x="667" y="1506"/>
                    <a:pt x="968" y="1072"/>
                  </a:cubicBezTo>
                  <a:cubicBezTo>
                    <a:pt x="1034" y="972"/>
                    <a:pt x="1101" y="905"/>
                    <a:pt x="1168" y="839"/>
                  </a:cubicBezTo>
                  <a:lnTo>
                    <a:pt x="1234" y="839"/>
                  </a:lnTo>
                  <a:cubicBezTo>
                    <a:pt x="1468" y="805"/>
                    <a:pt x="1468" y="805"/>
                    <a:pt x="1635" y="672"/>
                  </a:cubicBezTo>
                  <a:cubicBezTo>
                    <a:pt x="1732" y="613"/>
                    <a:pt x="1879" y="589"/>
                    <a:pt x="2044" y="589"/>
                  </a:cubicBezTo>
                  <a:close/>
                  <a:moveTo>
                    <a:pt x="1964" y="1"/>
                  </a:moveTo>
                  <a:cubicBezTo>
                    <a:pt x="1943" y="1"/>
                    <a:pt x="1922" y="2"/>
                    <a:pt x="1902" y="5"/>
                  </a:cubicBezTo>
                  <a:cubicBezTo>
                    <a:pt x="1668" y="71"/>
                    <a:pt x="1535" y="205"/>
                    <a:pt x="1401" y="305"/>
                  </a:cubicBezTo>
                  <a:cubicBezTo>
                    <a:pt x="1268" y="338"/>
                    <a:pt x="1134" y="405"/>
                    <a:pt x="1001" y="505"/>
                  </a:cubicBezTo>
                  <a:cubicBezTo>
                    <a:pt x="767" y="705"/>
                    <a:pt x="567" y="939"/>
                    <a:pt x="367" y="1239"/>
                  </a:cubicBezTo>
                  <a:cubicBezTo>
                    <a:pt x="34" y="1739"/>
                    <a:pt x="0" y="2306"/>
                    <a:pt x="167" y="2873"/>
                  </a:cubicBezTo>
                  <a:cubicBezTo>
                    <a:pt x="429" y="3844"/>
                    <a:pt x="1310" y="4401"/>
                    <a:pt x="2258" y="4401"/>
                  </a:cubicBezTo>
                  <a:cubicBezTo>
                    <a:pt x="2516" y="4401"/>
                    <a:pt x="2779" y="4360"/>
                    <a:pt x="3036" y="4274"/>
                  </a:cubicBezTo>
                  <a:cubicBezTo>
                    <a:pt x="4370" y="3841"/>
                    <a:pt x="4604" y="2140"/>
                    <a:pt x="4003" y="1039"/>
                  </a:cubicBezTo>
                  <a:cubicBezTo>
                    <a:pt x="3770" y="572"/>
                    <a:pt x="3236" y="238"/>
                    <a:pt x="2702" y="171"/>
                  </a:cubicBezTo>
                  <a:cubicBezTo>
                    <a:pt x="2487" y="171"/>
                    <a:pt x="2214" y="1"/>
                    <a:pt x="1964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3882125" y="3619125"/>
              <a:ext cx="115950" cy="110050"/>
            </a:xfrm>
            <a:custGeom>
              <a:rect b="b" l="l" r="r" t="t"/>
              <a:pathLst>
                <a:path extrusionOk="0" h="4402" w="4638">
                  <a:moveTo>
                    <a:pt x="2070" y="574"/>
                  </a:moveTo>
                  <a:cubicBezTo>
                    <a:pt x="2465" y="574"/>
                    <a:pt x="2982" y="731"/>
                    <a:pt x="3170" y="872"/>
                  </a:cubicBezTo>
                  <a:cubicBezTo>
                    <a:pt x="4304" y="1639"/>
                    <a:pt x="3970" y="3440"/>
                    <a:pt x="2703" y="3874"/>
                  </a:cubicBezTo>
                  <a:cubicBezTo>
                    <a:pt x="2628" y="3897"/>
                    <a:pt x="2549" y="3906"/>
                    <a:pt x="2468" y="3906"/>
                  </a:cubicBezTo>
                  <a:cubicBezTo>
                    <a:pt x="2192" y="3906"/>
                    <a:pt x="1894" y="3800"/>
                    <a:pt x="1635" y="3774"/>
                  </a:cubicBezTo>
                  <a:cubicBezTo>
                    <a:pt x="1002" y="3641"/>
                    <a:pt x="735" y="3174"/>
                    <a:pt x="568" y="2573"/>
                  </a:cubicBezTo>
                  <a:cubicBezTo>
                    <a:pt x="368" y="2006"/>
                    <a:pt x="668" y="1506"/>
                    <a:pt x="968" y="1072"/>
                  </a:cubicBezTo>
                  <a:cubicBezTo>
                    <a:pt x="1035" y="972"/>
                    <a:pt x="1135" y="905"/>
                    <a:pt x="1202" y="839"/>
                  </a:cubicBezTo>
                  <a:lnTo>
                    <a:pt x="1268" y="839"/>
                  </a:lnTo>
                  <a:cubicBezTo>
                    <a:pt x="1469" y="805"/>
                    <a:pt x="1469" y="805"/>
                    <a:pt x="1669" y="672"/>
                  </a:cubicBezTo>
                  <a:cubicBezTo>
                    <a:pt x="1758" y="602"/>
                    <a:pt x="1903" y="574"/>
                    <a:pt x="2070" y="574"/>
                  </a:cubicBezTo>
                  <a:close/>
                  <a:moveTo>
                    <a:pt x="1965" y="1"/>
                  </a:moveTo>
                  <a:cubicBezTo>
                    <a:pt x="1944" y="1"/>
                    <a:pt x="1923" y="2"/>
                    <a:pt x="1902" y="5"/>
                  </a:cubicBezTo>
                  <a:cubicBezTo>
                    <a:pt x="1669" y="71"/>
                    <a:pt x="1569" y="205"/>
                    <a:pt x="1402" y="305"/>
                  </a:cubicBezTo>
                  <a:cubicBezTo>
                    <a:pt x="1268" y="338"/>
                    <a:pt x="1135" y="405"/>
                    <a:pt x="1035" y="505"/>
                  </a:cubicBezTo>
                  <a:cubicBezTo>
                    <a:pt x="768" y="705"/>
                    <a:pt x="568" y="939"/>
                    <a:pt x="368" y="1239"/>
                  </a:cubicBezTo>
                  <a:cubicBezTo>
                    <a:pt x="34" y="1739"/>
                    <a:pt x="1" y="2306"/>
                    <a:pt x="168" y="2873"/>
                  </a:cubicBezTo>
                  <a:cubicBezTo>
                    <a:pt x="430" y="3844"/>
                    <a:pt x="1331" y="4401"/>
                    <a:pt x="2271" y="4401"/>
                  </a:cubicBezTo>
                  <a:cubicBezTo>
                    <a:pt x="2527" y="4401"/>
                    <a:pt x="2787" y="4360"/>
                    <a:pt x="3036" y="4274"/>
                  </a:cubicBezTo>
                  <a:cubicBezTo>
                    <a:pt x="4371" y="3841"/>
                    <a:pt x="4638" y="2140"/>
                    <a:pt x="4037" y="1039"/>
                  </a:cubicBezTo>
                  <a:cubicBezTo>
                    <a:pt x="3770" y="572"/>
                    <a:pt x="3237" y="238"/>
                    <a:pt x="2736" y="171"/>
                  </a:cubicBezTo>
                  <a:cubicBezTo>
                    <a:pt x="2521" y="171"/>
                    <a:pt x="2220" y="1"/>
                    <a:pt x="1965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4493400" y="3498850"/>
              <a:ext cx="115100" cy="110150"/>
            </a:xfrm>
            <a:custGeom>
              <a:rect b="b" l="l" r="r" t="t"/>
              <a:pathLst>
                <a:path extrusionOk="0" h="4406" w="4604">
                  <a:moveTo>
                    <a:pt x="2052" y="582"/>
                  </a:moveTo>
                  <a:cubicBezTo>
                    <a:pt x="2451" y="582"/>
                    <a:pt x="2959" y="739"/>
                    <a:pt x="3170" y="880"/>
                  </a:cubicBezTo>
                  <a:cubicBezTo>
                    <a:pt x="4304" y="1647"/>
                    <a:pt x="3937" y="3448"/>
                    <a:pt x="2703" y="3882"/>
                  </a:cubicBezTo>
                  <a:cubicBezTo>
                    <a:pt x="2627" y="3904"/>
                    <a:pt x="2549" y="3913"/>
                    <a:pt x="2468" y="3913"/>
                  </a:cubicBezTo>
                  <a:cubicBezTo>
                    <a:pt x="2190" y="3913"/>
                    <a:pt x="1886" y="3807"/>
                    <a:pt x="1602" y="3782"/>
                  </a:cubicBezTo>
                  <a:cubicBezTo>
                    <a:pt x="968" y="3648"/>
                    <a:pt x="701" y="3181"/>
                    <a:pt x="534" y="2581"/>
                  </a:cubicBezTo>
                  <a:cubicBezTo>
                    <a:pt x="368" y="2014"/>
                    <a:pt x="634" y="1513"/>
                    <a:pt x="968" y="1080"/>
                  </a:cubicBezTo>
                  <a:cubicBezTo>
                    <a:pt x="1035" y="980"/>
                    <a:pt x="1101" y="913"/>
                    <a:pt x="1168" y="846"/>
                  </a:cubicBezTo>
                  <a:lnTo>
                    <a:pt x="1235" y="846"/>
                  </a:lnTo>
                  <a:cubicBezTo>
                    <a:pt x="1468" y="813"/>
                    <a:pt x="1468" y="813"/>
                    <a:pt x="1635" y="679"/>
                  </a:cubicBezTo>
                  <a:cubicBezTo>
                    <a:pt x="1734" y="610"/>
                    <a:pt x="1884" y="582"/>
                    <a:pt x="2052" y="582"/>
                  </a:cubicBezTo>
                  <a:close/>
                  <a:moveTo>
                    <a:pt x="2003" y="0"/>
                  </a:moveTo>
                  <a:cubicBezTo>
                    <a:pt x="1969" y="0"/>
                    <a:pt x="1935" y="4"/>
                    <a:pt x="1902" y="12"/>
                  </a:cubicBezTo>
                  <a:cubicBezTo>
                    <a:pt x="1669" y="79"/>
                    <a:pt x="1535" y="179"/>
                    <a:pt x="1402" y="312"/>
                  </a:cubicBezTo>
                  <a:cubicBezTo>
                    <a:pt x="1268" y="346"/>
                    <a:pt x="1135" y="379"/>
                    <a:pt x="1001" y="479"/>
                  </a:cubicBezTo>
                  <a:cubicBezTo>
                    <a:pt x="735" y="713"/>
                    <a:pt x="534" y="946"/>
                    <a:pt x="368" y="1213"/>
                  </a:cubicBezTo>
                  <a:cubicBezTo>
                    <a:pt x="1" y="1747"/>
                    <a:pt x="1" y="2314"/>
                    <a:pt x="167" y="2881"/>
                  </a:cubicBezTo>
                  <a:cubicBezTo>
                    <a:pt x="431" y="3831"/>
                    <a:pt x="1322" y="4405"/>
                    <a:pt x="2261" y="4405"/>
                  </a:cubicBezTo>
                  <a:cubicBezTo>
                    <a:pt x="2508" y="4405"/>
                    <a:pt x="2759" y="4366"/>
                    <a:pt x="3003" y="4282"/>
                  </a:cubicBezTo>
                  <a:cubicBezTo>
                    <a:pt x="4337" y="3848"/>
                    <a:pt x="4604" y="2147"/>
                    <a:pt x="4004" y="1046"/>
                  </a:cubicBezTo>
                  <a:cubicBezTo>
                    <a:pt x="3770" y="579"/>
                    <a:pt x="3236" y="246"/>
                    <a:pt x="2703" y="179"/>
                  </a:cubicBezTo>
                  <a:cubicBezTo>
                    <a:pt x="2498" y="179"/>
                    <a:pt x="2243" y="0"/>
                    <a:pt x="200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3441825" y="3509050"/>
              <a:ext cx="115100" cy="109950"/>
            </a:xfrm>
            <a:custGeom>
              <a:rect b="b" l="l" r="r" t="t"/>
              <a:pathLst>
                <a:path extrusionOk="0" h="4398" w="4604">
                  <a:moveTo>
                    <a:pt x="2064" y="574"/>
                  </a:moveTo>
                  <a:cubicBezTo>
                    <a:pt x="2451" y="574"/>
                    <a:pt x="2958" y="731"/>
                    <a:pt x="3169" y="872"/>
                  </a:cubicBezTo>
                  <a:cubicBezTo>
                    <a:pt x="4303" y="1639"/>
                    <a:pt x="3970" y="3440"/>
                    <a:pt x="2702" y="3874"/>
                  </a:cubicBezTo>
                  <a:cubicBezTo>
                    <a:pt x="2627" y="3897"/>
                    <a:pt x="2548" y="3906"/>
                    <a:pt x="2468" y="3906"/>
                  </a:cubicBezTo>
                  <a:cubicBezTo>
                    <a:pt x="2191" y="3906"/>
                    <a:pt x="1893" y="3800"/>
                    <a:pt x="1635" y="3774"/>
                  </a:cubicBezTo>
                  <a:cubicBezTo>
                    <a:pt x="968" y="3640"/>
                    <a:pt x="734" y="3173"/>
                    <a:pt x="534" y="2573"/>
                  </a:cubicBezTo>
                  <a:cubicBezTo>
                    <a:pt x="367" y="2006"/>
                    <a:pt x="667" y="1506"/>
                    <a:pt x="968" y="1072"/>
                  </a:cubicBezTo>
                  <a:cubicBezTo>
                    <a:pt x="1034" y="972"/>
                    <a:pt x="1101" y="905"/>
                    <a:pt x="1201" y="838"/>
                  </a:cubicBezTo>
                  <a:lnTo>
                    <a:pt x="1234" y="838"/>
                  </a:lnTo>
                  <a:cubicBezTo>
                    <a:pt x="1468" y="805"/>
                    <a:pt x="1468" y="805"/>
                    <a:pt x="1668" y="672"/>
                  </a:cubicBezTo>
                  <a:cubicBezTo>
                    <a:pt x="1757" y="602"/>
                    <a:pt x="1900" y="574"/>
                    <a:pt x="2064" y="574"/>
                  </a:cubicBezTo>
                  <a:close/>
                  <a:moveTo>
                    <a:pt x="1964" y="1"/>
                  </a:moveTo>
                  <a:cubicBezTo>
                    <a:pt x="1943" y="1"/>
                    <a:pt x="1922" y="2"/>
                    <a:pt x="1902" y="5"/>
                  </a:cubicBezTo>
                  <a:cubicBezTo>
                    <a:pt x="1668" y="71"/>
                    <a:pt x="1535" y="171"/>
                    <a:pt x="1401" y="305"/>
                  </a:cubicBezTo>
                  <a:cubicBezTo>
                    <a:pt x="1268" y="338"/>
                    <a:pt x="1134" y="371"/>
                    <a:pt x="1001" y="472"/>
                  </a:cubicBezTo>
                  <a:cubicBezTo>
                    <a:pt x="767" y="705"/>
                    <a:pt x="567" y="939"/>
                    <a:pt x="367" y="1239"/>
                  </a:cubicBezTo>
                  <a:cubicBezTo>
                    <a:pt x="34" y="1739"/>
                    <a:pt x="0" y="2306"/>
                    <a:pt x="167" y="2873"/>
                  </a:cubicBezTo>
                  <a:cubicBezTo>
                    <a:pt x="431" y="3823"/>
                    <a:pt x="1342" y="4398"/>
                    <a:pt x="2273" y="4398"/>
                  </a:cubicBezTo>
                  <a:cubicBezTo>
                    <a:pt x="2519" y="4398"/>
                    <a:pt x="2766" y="4358"/>
                    <a:pt x="3002" y="4274"/>
                  </a:cubicBezTo>
                  <a:cubicBezTo>
                    <a:pt x="4370" y="3841"/>
                    <a:pt x="4604" y="2139"/>
                    <a:pt x="4003" y="1039"/>
                  </a:cubicBezTo>
                  <a:cubicBezTo>
                    <a:pt x="3770" y="572"/>
                    <a:pt x="3236" y="238"/>
                    <a:pt x="2702" y="171"/>
                  </a:cubicBezTo>
                  <a:cubicBezTo>
                    <a:pt x="2487" y="171"/>
                    <a:pt x="2214" y="1"/>
                    <a:pt x="1964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4563450" y="4370275"/>
              <a:ext cx="115100" cy="110175"/>
            </a:xfrm>
            <a:custGeom>
              <a:rect b="b" l="l" r="r" t="t"/>
              <a:pathLst>
                <a:path extrusionOk="0" h="4407" w="4604">
                  <a:moveTo>
                    <a:pt x="2092" y="576"/>
                  </a:moveTo>
                  <a:cubicBezTo>
                    <a:pt x="2485" y="576"/>
                    <a:pt x="2966" y="712"/>
                    <a:pt x="3170" y="847"/>
                  </a:cubicBezTo>
                  <a:cubicBezTo>
                    <a:pt x="4304" y="1648"/>
                    <a:pt x="3937" y="3416"/>
                    <a:pt x="2703" y="3850"/>
                  </a:cubicBezTo>
                  <a:cubicBezTo>
                    <a:pt x="2612" y="3886"/>
                    <a:pt x="2517" y="3900"/>
                    <a:pt x="2418" y="3900"/>
                  </a:cubicBezTo>
                  <a:cubicBezTo>
                    <a:pt x="2154" y="3900"/>
                    <a:pt x="1869" y="3798"/>
                    <a:pt x="1602" y="3750"/>
                  </a:cubicBezTo>
                  <a:cubicBezTo>
                    <a:pt x="968" y="3649"/>
                    <a:pt x="701" y="3149"/>
                    <a:pt x="534" y="2582"/>
                  </a:cubicBezTo>
                  <a:cubicBezTo>
                    <a:pt x="368" y="2015"/>
                    <a:pt x="668" y="1515"/>
                    <a:pt x="968" y="1081"/>
                  </a:cubicBezTo>
                  <a:cubicBezTo>
                    <a:pt x="1035" y="981"/>
                    <a:pt x="1101" y="881"/>
                    <a:pt x="1168" y="847"/>
                  </a:cubicBezTo>
                  <a:lnTo>
                    <a:pt x="1235" y="847"/>
                  </a:lnTo>
                  <a:cubicBezTo>
                    <a:pt x="1468" y="814"/>
                    <a:pt x="1468" y="814"/>
                    <a:pt x="1635" y="681"/>
                  </a:cubicBezTo>
                  <a:cubicBezTo>
                    <a:pt x="1742" y="606"/>
                    <a:pt x="1907" y="576"/>
                    <a:pt x="2092" y="576"/>
                  </a:cubicBezTo>
                  <a:close/>
                  <a:moveTo>
                    <a:pt x="2017" y="0"/>
                  </a:moveTo>
                  <a:cubicBezTo>
                    <a:pt x="1978" y="0"/>
                    <a:pt x="1940" y="4"/>
                    <a:pt x="1902" y="14"/>
                  </a:cubicBezTo>
                  <a:cubicBezTo>
                    <a:pt x="1669" y="47"/>
                    <a:pt x="1535" y="180"/>
                    <a:pt x="1402" y="314"/>
                  </a:cubicBezTo>
                  <a:cubicBezTo>
                    <a:pt x="1268" y="347"/>
                    <a:pt x="1135" y="380"/>
                    <a:pt x="1001" y="481"/>
                  </a:cubicBezTo>
                  <a:cubicBezTo>
                    <a:pt x="768" y="714"/>
                    <a:pt x="568" y="948"/>
                    <a:pt x="368" y="1214"/>
                  </a:cubicBezTo>
                  <a:cubicBezTo>
                    <a:pt x="34" y="1748"/>
                    <a:pt x="1" y="2282"/>
                    <a:pt x="167" y="2882"/>
                  </a:cubicBezTo>
                  <a:cubicBezTo>
                    <a:pt x="431" y="3832"/>
                    <a:pt x="1322" y="4407"/>
                    <a:pt x="2261" y="4407"/>
                  </a:cubicBezTo>
                  <a:cubicBezTo>
                    <a:pt x="2508" y="4407"/>
                    <a:pt x="2759" y="4367"/>
                    <a:pt x="3003" y="4283"/>
                  </a:cubicBezTo>
                  <a:cubicBezTo>
                    <a:pt x="4337" y="3816"/>
                    <a:pt x="4604" y="2115"/>
                    <a:pt x="4004" y="1014"/>
                  </a:cubicBezTo>
                  <a:cubicBezTo>
                    <a:pt x="3770" y="581"/>
                    <a:pt x="3236" y="214"/>
                    <a:pt x="2703" y="180"/>
                  </a:cubicBezTo>
                  <a:cubicBezTo>
                    <a:pt x="2502" y="152"/>
                    <a:pt x="2252" y="0"/>
                    <a:pt x="2017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3511875" y="3618900"/>
              <a:ext cx="836450" cy="870725"/>
            </a:xfrm>
            <a:custGeom>
              <a:rect b="b" l="l" r="r" t="t"/>
              <a:pathLst>
                <a:path extrusionOk="0" h="34829" w="33458">
                  <a:moveTo>
                    <a:pt x="10069" y="583"/>
                  </a:moveTo>
                  <a:cubicBezTo>
                    <a:pt x="10457" y="583"/>
                    <a:pt x="10964" y="740"/>
                    <a:pt x="11175" y="881"/>
                  </a:cubicBezTo>
                  <a:cubicBezTo>
                    <a:pt x="11909" y="1381"/>
                    <a:pt x="12009" y="2315"/>
                    <a:pt x="11675" y="3016"/>
                  </a:cubicBezTo>
                  <a:cubicBezTo>
                    <a:pt x="10675" y="2649"/>
                    <a:pt x="9674" y="2315"/>
                    <a:pt x="8673" y="2015"/>
                  </a:cubicBezTo>
                  <a:cubicBezTo>
                    <a:pt x="8640" y="2015"/>
                    <a:pt x="8573" y="2015"/>
                    <a:pt x="8540" y="1982"/>
                  </a:cubicBezTo>
                  <a:cubicBezTo>
                    <a:pt x="8606" y="1648"/>
                    <a:pt x="8773" y="1348"/>
                    <a:pt x="8973" y="1081"/>
                  </a:cubicBezTo>
                  <a:cubicBezTo>
                    <a:pt x="9040" y="981"/>
                    <a:pt x="9107" y="914"/>
                    <a:pt x="9207" y="848"/>
                  </a:cubicBezTo>
                  <a:lnTo>
                    <a:pt x="9240" y="848"/>
                  </a:lnTo>
                  <a:cubicBezTo>
                    <a:pt x="9474" y="814"/>
                    <a:pt x="9474" y="814"/>
                    <a:pt x="9674" y="681"/>
                  </a:cubicBezTo>
                  <a:cubicBezTo>
                    <a:pt x="9763" y="611"/>
                    <a:pt x="9906" y="583"/>
                    <a:pt x="10069" y="583"/>
                  </a:cubicBezTo>
                  <a:close/>
                  <a:moveTo>
                    <a:pt x="2857" y="998"/>
                  </a:moveTo>
                  <a:cubicBezTo>
                    <a:pt x="3245" y="998"/>
                    <a:pt x="3758" y="1140"/>
                    <a:pt x="3970" y="1281"/>
                  </a:cubicBezTo>
                  <a:cubicBezTo>
                    <a:pt x="4103" y="1381"/>
                    <a:pt x="4203" y="1481"/>
                    <a:pt x="4303" y="1581"/>
                  </a:cubicBezTo>
                  <a:cubicBezTo>
                    <a:pt x="3870" y="1648"/>
                    <a:pt x="3436" y="1782"/>
                    <a:pt x="3069" y="1982"/>
                  </a:cubicBezTo>
                  <a:cubicBezTo>
                    <a:pt x="2202" y="2415"/>
                    <a:pt x="1968" y="3149"/>
                    <a:pt x="1935" y="3983"/>
                  </a:cubicBezTo>
                  <a:cubicBezTo>
                    <a:pt x="1635" y="3750"/>
                    <a:pt x="1468" y="3383"/>
                    <a:pt x="1335" y="2982"/>
                  </a:cubicBezTo>
                  <a:cubicBezTo>
                    <a:pt x="1168" y="2415"/>
                    <a:pt x="1468" y="1915"/>
                    <a:pt x="1768" y="1481"/>
                  </a:cubicBezTo>
                  <a:cubicBezTo>
                    <a:pt x="1835" y="1381"/>
                    <a:pt x="1902" y="1315"/>
                    <a:pt x="2002" y="1248"/>
                  </a:cubicBezTo>
                  <a:lnTo>
                    <a:pt x="2035" y="1248"/>
                  </a:lnTo>
                  <a:cubicBezTo>
                    <a:pt x="2269" y="1215"/>
                    <a:pt x="2269" y="1215"/>
                    <a:pt x="2469" y="1081"/>
                  </a:cubicBezTo>
                  <a:cubicBezTo>
                    <a:pt x="2557" y="1023"/>
                    <a:pt x="2696" y="998"/>
                    <a:pt x="2857" y="998"/>
                  </a:cubicBezTo>
                  <a:close/>
                  <a:moveTo>
                    <a:pt x="19675" y="6202"/>
                  </a:moveTo>
                  <a:cubicBezTo>
                    <a:pt x="20071" y="6202"/>
                    <a:pt x="20593" y="6343"/>
                    <a:pt x="20782" y="6485"/>
                  </a:cubicBezTo>
                  <a:cubicBezTo>
                    <a:pt x="21416" y="6919"/>
                    <a:pt x="21582" y="7619"/>
                    <a:pt x="21416" y="8286"/>
                  </a:cubicBezTo>
                  <a:cubicBezTo>
                    <a:pt x="20582" y="7619"/>
                    <a:pt x="19681" y="7019"/>
                    <a:pt x="18814" y="6452"/>
                  </a:cubicBezTo>
                  <a:lnTo>
                    <a:pt x="18880" y="6452"/>
                  </a:lnTo>
                  <a:cubicBezTo>
                    <a:pt x="19081" y="6418"/>
                    <a:pt x="19081" y="6418"/>
                    <a:pt x="19281" y="6285"/>
                  </a:cubicBezTo>
                  <a:cubicBezTo>
                    <a:pt x="19369" y="6226"/>
                    <a:pt x="19511" y="6202"/>
                    <a:pt x="19675" y="6202"/>
                  </a:cubicBezTo>
                  <a:close/>
                  <a:moveTo>
                    <a:pt x="24518" y="11389"/>
                  </a:moveTo>
                  <a:lnTo>
                    <a:pt x="24518" y="11389"/>
                  </a:lnTo>
                  <a:cubicBezTo>
                    <a:pt x="24685" y="11522"/>
                    <a:pt x="24818" y="11689"/>
                    <a:pt x="24918" y="11889"/>
                  </a:cubicBezTo>
                  <a:cubicBezTo>
                    <a:pt x="24785" y="11722"/>
                    <a:pt x="24651" y="11555"/>
                    <a:pt x="24518" y="11389"/>
                  </a:cubicBezTo>
                  <a:close/>
                  <a:moveTo>
                    <a:pt x="7739" y="11956"/>
                  </a:moveTo>
                  <a:cubicBezTo>
                    <a:pt x="8807" y="12156"/>
                    <a:pt x="9907" y="12389"/>
                    <a:pt x="10975" y="12723"/>
                  </a:cubicBezTo>
                  <a:cubicBezTo>
                    <a:pt x="10841" y="13223"/>
                    <a:pt x="10474" y="13690"/>
                    <a:pt x="9907" y="13890"/>
                  </a:cubicBezTo>
                  <a:cubicBezTo>
                    <a:pt x="9817" y="13926"/>
                    <a:pt x="9721" y="13941"/>
                    <a:pt x="9624" y="13941"/>
                  </a:cubicBezTo>
                  <a:cubicBezTo>
                    <a:pt x="9362" y="13941"/>
                    <a:pt x="9083" y="13839"/>
                    <a:pt x="8840" y="13790"/>
                  </a:cubicBezTo>
                  <a:cubicBezTo>
                    <a:pt x="8173" y="13657"/>
                    <a:pt x="7939" y="13190"/>
                    <a:pt x="7739" y="12623"/>
                  </a:cubicBezTo>
                  <a:cubicBezTo>
                    <a:pt x="7672" y="12389"/>
                    <a:pt x="7672" y="12189"/>
                    <a:pt x="7739" y="11956"/>
                  </a:cubicBezTo>
                  <a:close/>
                  <a:moveTo>
                    <a:pt x="2056" y="11005"/>
                  </a:moveTo>
                  <a:cubicBezTo>
                    <a:pt x="2444" y="11005"/>
                    <a:pt x="2957" y="11147"/>
                    <a:pt x="3169" y="11288"/>
                  </a:cubicBezTo>
                  <a:cubicBezTo>
                    <a:pt x="4303" y="12056"/>
                    <a:pt x="3970" y="13857"/>
                    <a:pt x="2702" y="14291"/>
                  </a:cubicBezTo>
                  <a:cubicBezTo>
                    <a:pt x="2612" y="14327"/>
                    <a:pt x="2516" y="14341"/>
                    <a:pt x="2419" y="14341"/>
                  </a:cubicBezTo>
                  <a:cubicBezTo>
                    <a:pt x="2156" y="14341"/>
                    <a:pt x="1878" y="14239"/>
                    <a:pt x="1635" y="14191"/>
                  </a:cubicBezTo>
                  <a:cubicBezTo>
                    <a:pt x="968" y="14057"/>
                    <a:pt x="734" y="13590"/>
                    <a:pt x="534" y="13023"/>
                  </a:cubicBezTo>
                  <a:cubicBezTo>
                    <a:pt x="367" y="12456"/>
                    <a:pt x="667" y="11922"/>
                    <a:pt x="968" y="11489"/>
                  </a:cubicBezTo>
                  <a:cubicBezTo>
                    <a:pt x="1034" y="11389"/>
                    <a:pt x="1101" y="11322"/>
                    <a:pt x="1201" y="11255"/>
                  </a:cubicBezTo>
                  <a:lnTo>
                    <a:pt x="1234" y="11255"/>
                  </a:lnTo>
                  <a:cubicBezTo>
                    <a:pt x="1468" y="11255"/>
                    <a:pt x="1468" y="11222"/>
                    <a:pt x="1668" y="11088"/>
                  </a:cubicBezTo>
                  <a:cubicBezTo>
                    <a:pt x="1756" y="11030"/>
                    <a:pt x="1896" y="11005"/>
                    <a:pt x="2056" y="11005"/>
                  </a:cubicBezTo>
                  <a:close/>
                  <a:moveTo>
                    <a:pt x="28020" y="16325"/>
                  </a:moveTo>
                  <a:lnTo>
                    <a:pt x="28020" y="16325"/>
                  </a:lnTo>
                  <a:cubicBezTo>
                    <a:pt x="28187" y="16392"/>
                    <a:pt x="28321" y="16425"/>
                    <a:pt x="28387" y="16492"/>
                  </a:cubicBezTo>
                  <a:cubicBezTo>
                    <a:pt x="28954" y="16892"/>
                    <a:pt x="29154" y="17526"/>
                    <a:pt x="29054" y="18127"/>
                  </a:cubicBezTo>
                  <a:cubicBezTo>
                    <a:pt x="28754" y="17526"/>
                    <a:pt x="28387" y="16926"/>
                    <a:pt x="28020" y="16325"/>
                  </a:cubicBezTo>
                  <a:close/>
                  <a:moveTo>
                    <a:pt x="18981" y="18227"/>
                  </a:moveTo>
                  <a:lnTo>
                    <a:pt x="18981" y="18227"/>
                  </a:lnTo>
                  <a:cubicBezTo>
                    <a:pt x="19147" y="18527"/>
                    <a:pt x="19314" y="18827"/>
                    <a:pt x="19448" y="19127"/>
                  </a:cubicBezTo>
                  <a:cubicBezTo>
                    <a:pt x="19214" y="18894"/>
                    <a:pt x="19081" y="18594"/>
                    <a:pt x="18981" y="18227"/>
                  </a:cubicBezTo>
                  <a:close/>
                  <a:moveTo>
                    <a:pt x="30883" y="21013"/>
                  </a:moveTo>
                  <a:cubicBezTo>
                    <a:pt x="31279" y="21013"/>
                    <a:pt x="31801" y="21154"/>
                    <a:pt x="31990" y="21296"/>
                  </a:cubicBezTo>
                  <a:cubicBezTo>
                    <a:pt x="33124" y="22096"/>
                    <a:pt x="32790" y="23864"/>
                    <a:pt x="31556" y="24298"/>
                  </a:cubicBezTo>
                  <a:cubicBezTo>
                    <a:pt x="31456" y="24331"/>
                    <a:pt x="31356" y="24331"/>
                    <a:pt x="31256" y="24331"/>
                  </a:cubicBezTo>
                  <a:cubicBezTo>
                    <a:pt x="31022" y="23297"/>
                    <a:pt x="30656" y="22230"/>
                    <a:pt x="30289" y="21229"/>
                  </a:cubicBezTo>
                  <a:cubicBezTo>
                    <a:pt x="30355" y="21196"/>
                    <a:pt x="30389" y="21162"/>
                    <a:pt x="30489" y="21095"/>
                  </a:cubicBezTo>
                  <a:cubicBezTo>
                    <a:pt x="30577" y="21037"/>
                    <a:pt x="30719" y="21013"/>
                    <a:pt x="30883" y="21013"/>
                  </a:cubicBezTo>
                  <a:close/>
                  <a:moveTo>
                    <a:pt x="19715" y="26222"/>
                  </a:moveTo>
                  <a:cubicBezTo>
                    <a:pt x="19998" y="26222"/>
                    <a:pt x="20339" y="26298"/>
                    <a:pt x="20582" y="26399"/>
                  </a:cubicBezTo>
                  <a:cubicBezTo>
                    <a:pt x="20415" y="27400"/>
                    <a:pt x="20281" y="28601"/>
                    <a:pt x="20648" y="29368"/>
                  </a:cubicBezTo>
                  <a:cubicBezTo>
                    <a:pt x="20548" y="29435"/>
                    <a:pt x="20448" y="29468"/>
                    <a:pt x="20348" y="29501"/>
                  </a:cubicBezTo>
                  <a:cubicBezTo>
                    <a:pt x="20249" y="29538"/>
                    <a:pt x="20147" y="29552"/>
                    <a:pt x="20044" y="29552"/>
                  </a:cubicBezTo>
                  <a:cubicBezTo>
                    <a:pt x="19769" y="29552"/>
                    <a:pt x="19490" y="29450"/>
                    <a:pt x="19247" y="29401"/>
                  </a:cubicBezTo>
                  <a:cubicBezTo>
                    <a:pt x="18614" y="29301"/>
                    <a:pt x="18347" y="28801"/>
                    <a:pt x="18180" y="28234"/>
                  </a:cubicBezTo>
                  <a:cubicBezTo>
                    <a:pt x="17980" y="27667"/>
                    <a:pt x="18280" y="27166"/>
                    <a:pt x="18580" y="26699"/>
                  </a:cubicBezTo>
                  <a:cubicBezTo>
                    <a:pt x="18647" y="26633"/>
                    <a:pt x="18747" y="26533"/>
                    <a:pt x="18814" y="26466"/>
                  </a:cubicBezTo>
                  <a:cubicBezTo>
                    <a:pt x="18814" y="26499"/>
                    <a:pt x="18847" y="26499"/>
                    <a:pt x="18880" y="26499"/>
                  </a:cubicBezTo>
                  <a:cubicBezTo>
                    <a:pt x="19081" y="26466"/>
                    <a:pt x="19114" y="26433"/>
                    <a:pt x="19281" y="26333"/>
                  </a:cubicBezTo>
                  <a:cubicBezTo>
                    <a:pt x="19373" y="26254"/>
                    <a:pt x="19532" y="26222"/>
                    <a:pt x="19715" y="26222"/>
                  </a:cubicBezTo>
                  <a:close/>
                  <a:moveTo>
                    <a:pt x="5145" y="2810"/>
                  </a:moveTo>
                  <a:cubicBezTo>
                    <a:pt x="5815" y="2810"/>
                    <a:pt x="6537" y="2923"/>
                    <a:pt x="7072" y="2982"/>
                  </a:cubicBezTo>
                  <a:cubicBezTo>
                    <a:pt x="8973" y="3183"/>
                    <a:pt x="11008" y="3983"/>
                    <a:pt x="12709" y="4784"/>
                  </a:cubicBezTo>
                  <a:cubicBezTo>
                    <a:pt x="16312" y="6485"/>
                    <a:pt x="19848" y="8053"/>
                    <a:pt x="22683" y="11022"/>
                  </a:cubicBezTo>
                  <a:cubicBezTo>
                    <a:pt x="24051" y="12423"/>
                    <a:pt x="25252" y="14224"/>
                    <a:pt x="26252" y="15892"/>
                  </a:cubicBezTo>
                  <a:cubicBezTo>
                    <a:pt x="27120" y="17393"/>
                    <a:pt x="28120" y="18794"/>
                    <a:pt x="28754" y="20428"/>
                  </a:cubicBezTo>
                  <a:cubicBezTo>
                    <a:pt x="29455" y="22296"/>
                    <a:pt x="29955" y="24031"/>
                    <a:pt x="30255" y="26032"/>
                  </a:cubicBezTo>
                  <a:cubicBezTo>
                    <a:pt x="30455" y="27333"/>
                    <a:pt x="30555" y="30169"/>
                    <a:pt x="28454" y="30202"/>
                  </a:cubicBezTo>
                  <a:cubicBezTo>
                    <a:pt x="27487" y="30202"/>
                    <a:pt x="26519" y="30002"/>
                    <a:pt x="25552" y="29802"/>
                  </a:cubicBezTo>
                  <a:cubicBezTo>
                    <a:pt x="24618" y="29635"/>
                    <a:pt x="23684" y="29602"/>
                    <a:pt x="22750" y="29368"/>
                  </a:cubicBezTo>
                  <a:cubicBezTo>
                    <a:pt x="21482" y="29034"/>
                    <a:pt x="21716" y="27600"/>
                    <a:pt x="21749" y="26633"/>
                  </a:cubicBezTo>
                  <a:cubicBezTo>
                    <a:pt x="21816" y="24965"/>
                    <a:pt x="21983" y="23497"/>
                    <a:pt x="21682" y="21829"/>
                  </a:cubicBezTo>
                  <a:cubicBezTo>
                    <a:pt x="21182" y="19061"/>
                    <a:pt x="19381" y="15958"/>
                    <a:pt x="16979" y="14424"/>
                  </a:cubicBezTo>
                  <a:cubicBezTo>
                    <a:pt x="16279" y="13957"/>
                    <a:pt x="15511" y="13523"/>
                    <a:pt x="14744" y="13123"/>
                  </a:cubicBezTo>
                  <a:lnTo>
                    <a:pt x="14744" y="13056"/>
                  </a:lnTo>
                  <a:cubicBezTo>
                    <a:pt x="14544" y="12956"/>
                    <a:pt x="14344" y="12890"/>
                    <a:pt x="14177" y="12790"/>
                  </a:cubicBezTo>
                  <a:cubicBezTo>
                    <a:pt x="14177" y="12790"/>
                    <a:pt x="14177" y="12790"/>
                    <a:pt x="14177" y="12823"/>
                  </a:cubicBezTo>
                  <a:cubicBezTo>
                    <a:pt x="12443" y="11956"/>
                    <a:pt x="10575" y="11288"/>
                    <a:pt x="8640" y="10955"/>
                  </a:cubicBezTo>
                  <a:cubicBezTo>
                    <a:pt x="7005" y="10655"/>
                    <a:pt x="3803" y="10955"/>
                    <a:pt x="3269" y="8987"/>
                  </a:cubicBezTo>
                  <a:cubicBezTo>
                    <a:pt x="3069" y="8320"/>
                    <a:pt x="2969" y="7653"/>
                    <a:pt x="2969" y="6985"/>
                  </a:cubicBezTo>
                  <a:cubicBezTo>
                    <a:pt x="3136" y="6952"/>
                    <a:pt x="3303" y="6785"/>
                    <a:pt x="3303" y="6518"/>
                  </a:cubicBezTo>
                  <a:cubicBezTo>
                    <a:pt x="3336" y="5551"/>
                    <a:pt x="2836" y="3349"/>
                    <a:pt x="3970" y="2949"/>
                  </a:cubicBezTo>
                  <a:cubicBezTo>
                    <a:pt x="4170" y="2882"/>
                    <a:pt x="4403" y="2816"/>
                    <a:pt x="4637" y="2816"/>
                  </a:cubicBezTo>
                  <a:cubicBezTo>
                    <a:pt x="4637" y="2849"/>
                    <a:pt x="4637" y="2882"/>
                    <a:pt x="4637" y="2916"/>
                  </a:cubicBezTo>
                  <a:cubicBezTo>
                    <a:pt x="4704" y="2849"/>
                    <a:pt x="4804" y="2849"/>
                    <a:pt x="4904" y="2816"/>
                  </a:cubicBezTo>
                  <a:cubicBezTo>
                    <a:pt x="4983" y="2812"/>
                    <a:pt x="5064" y="2810"/>
                    <a:pt x="5145" y="2810"/>
                  </a:cubicBezTo>
                  <a:close/>
                  <a:moveTo>
                    <a:pt x="23325" y="31031"/>
                  </a:moveTo>
                  <a:cubicBezTo>
                    <a:pt x="23714" y="31031"/>
                    <a:pt x="24203" y="31167"/>
                    <a:pt x="24384" y="31303"/>
                  </a:cubicBezTo>
                  <a:cubicBezTo>
                    <a:pt x="25519" y="32103"/>
                    <a:pt x="25185" y="33871"/>
                    <a:pt x="23917" y="34305"/>
                  </a:cubicBezTo>
                  <a:cubicBezTo>
                    <a:pt x="23827" y="34341"/>
                    <a:pt x="23731" y="34355"/>
                    <a:pt x="23634" y="34355"/>
                  </a:cubicBezTo>
                  <a:cubicBezTo>
                    <a:pt x="23372" y="34355"/>
                    <a:pt x="23093" y="34253"/>
                    <a:pt x="22850" y="34205"/>
                  </a:cubicBezTo>
                  <a:cubicBezTo>
                    <a:pt x="22216" y="34105"/>
                    <a:pt x="21949" y="33604"/>
                    <a:pt x="21783" y="33037"/>
                  </a:cubicBezTo>
                  <a:cubicBezTo>
                    <a:pt x="21582" y="32470"/>
                    <a:pt x="21883" y="31970"/>
                    <a:pt x="22183" y="31536"/>
                  </a:cubicBezTo>
                  <a:cubicBezTo>
                    <a:pt x="22250" y="31436"/>
                    <a:pt x="22350" y="31336"/>
                    <a:pt x="22416" y="31303"/>
                  </a:cubicBezTo>
                  <a:lnTo>
                    <a:pt x="22483" y="31303"/>
                  </a:lnTo>
                  <a:cubicBezTo>
                    <a:pt x="22683" y="31269"/>
                    <a:pt x="22717" y="31269"/>
                    <a:pt x="22883" y="31136"/>
                  </a:cubicBezTo>
                  <a:cubicBezTo>
                    <a:pt x="22980" y="31061"/>
                    <a:pt x="23141" y="31031"/>
                    <a:pt x="23325" y="31031"/>
                  </a:cubicBezTo>
                  <a:close/>
                  <a:moveTo>
                    <a:pt x="30131" y="31032"/>
                  </a:moveTo>
                  <a:cubicBezTo>
                    <a:pt x="30519" y="31032"/>
                    <a:pt x="31010" y="31181"/>
                    <a:pt x="31223" y="31303"/>
                  </a:cubicBezTo>
                  <a:cubicBezTo>
                    <a:pt x="32323" y="32103"/>
                    <a:pt x="31990" y="33871"/>
                    <a:pt x="30756" y="34305"/>
                  </a:cubicBezTo>
                  <a:cubicBezTo>
                    <a:pt x="30656" y="34341"/>
                    <a:pt x="30554" y="34355"/>
                    <a:pt x="30452" y="34355"/>
                  </a:cubicBezTo>
                  <a:cubicBezTo>
                    <a:pt x="30176" y="34355"/>
                    <a:pt x="29898" y="34253"/>
                    <a:pt x="29655" y="34205"/>
                  </a:cubicBezTo>
                  <a:cubicBezTo>
                    <a:pt x="29021" y="34105"/>
                    <a:pt x="28754" y="33604"/>
                    <a:pt x="28587" y="33037"/>
                  </a:cubicBezTo>
                  <a:cubicBezTo>
                    <a:pt x="28421" y="32470"/>
                    <a:pt x="28687" y="31970"/>
                    <a:pt x="29021" y="31536"/>
                  </a:cubicBezTo>
                  <a:cubicBezTo>
                    <a:pt x="29054" y="31436"/>
                    <a:pt x="29121" y="31403"/>
                    <a:pt x="29154" y="31336"/>
                  </a:cubicBezTo>
                  <a:cubicBezTo>
                    <a:pt x="29488" y="31303"/>
                    <a:pt x="29755" y="31203"/>
                    <a:pt x="30022" y="31036"/>
                  </a:cubicBezTo>
                  <a:cubicBezTo>
                    <a:pt x="30057" y="31033"/>
                    <a:pt x="30093" y="31032"/>
                    <a:pt x="30131" y="31032"/>
                  </a:cubicBezTo>
                  <a:close/>
                  <a:moveTo>
                    <a:pt x="10022" y="0"/>
                  </a:moveTo>
                  <a:cubicBezTo>
                    <a:pt x="9983" y="0"/>
                    <a:pt x="9945" y="4"/>
                    <a:pt x="9907" y="14"/>
                  </a:cubicBezTo>
                  <a:cubicBezTo>
                    <a:pt x="9674" y="80"/>
                    <a:pt x="9540" y="180"/>
                    <a:pt x="9407" y="314"/>
                  </a:cubicBezTo>
                  <a:cubicBezTo>
                    <a:pt x="9274" y="347"/>
                    <a:pt x="9140" y="381"/>
                    <a:pt x="9007" y="481"/>
                  </a:cubicBezTo>
                  <a:cubicBezTo>
                    <a:pt x="8740" y="714"/>
                    <a:pt x="8540" y="948"/>
                    <a:pt x="8373" y="1215"/>
                  </a:cubicBezTo>
                  <a:cubicBezTo>
                    <a:pt x="8240" y="1448"/>
                    <a:pt x="8139" y="1648"/>
                    <a:pt x="8106" y="1882"/>
                  </a:cubicBezTo>
                  <a:cubicBezTo>
                    <a:pt x="7267" y="1679"/>
                    <a:pt x="6252" y="1502"/>
                    <a:pt x="5280" y="1502"/>
                  </a:cubicBezTo>
                  <a:cubicBezTo>
                    <a:pt x="5131" y="1502"/>
                    <a:pt x="4983" y="1506"/>
                    <a:pt x="4837" y="1515"/>
                  </a:cubicBezTo>
                  <a:cubicBezTo>
                    <a:pt x="4837" y="1481"/>
                    <a:pt x="4837" y="1448"/>
                    <a:pt x="4804" y="1415"/>
                  </a:cubicBezTo>
                  <a:cubicBezTo>
                    <a:pt x="4570" y="981"/>
                    <a:pt x="4037" y="614"/>
                    <a:pt x="3503" y="581"/>
                  </a:cubicBezTo>
                  <a:cubicBezTo>
                    <a:pt x="3302" y="552"/>
                    <a:pt x="3053" y="400"/>
                    <a:pt x="2817" y="400"/>
                  </a:cubicBezTo>
                  <a:cubicBezTo>
                    <a:pt x="2778" y="400"/>
                    <a:pt x="2740" y="405"/>
                    <a:pt x="2702" y="414"/>
                  </a:cubicBezTo>
                  <a:cubicBezTo>
                    <a:pt x="2469" y="447"/>
                    <a:pt x="2335" y="581"/>
                    <a:pt x="2202" y="714"/>
                  </a:cubicBezTo>
                  <a:cubicBezTo>
                    <a:pt x="2068" y="748"/>
                    <a:pt x="1935" y="781"/>
                    <a:pt x="1802" y="881"/>
                  </a:cubicBezTo>
                  <a:cubicBezTo>
                    <a:pt x="1535" y="1114"/>
                    <a:pt x="1335" y="1348"/>
                    <a:pt x="1168" y="1615"/>
                  </a:cubicBezTo>
                  <a:cubicBezTo>
                    <a:pt x="801" y="2149"/>
                    <a:pt x="801" y="2682"/>
                    <a:pt x="968" y="3283"/>
                  </a:cubicBezTo>
                  <a:cubicBezTo>
                    <a:pt x="1101" y="3816"/>
                    <a:pt x="1468" y="4250"/>
                    <a:pt x="1935" y="4517"/>
                  </a:cubicBezTo>
                  <a:cubicBezTo>
                    <a:pt x="2002" y="5151"/>
                    <a:pt x="2135" y="5851"/>
                    <a:pt x="2168" y="6418"/>
                  </a:cubicBezTo>
                  <a:cubicBezTo>
                    <a:pt x="2168" y="6452"/>
                    <a:pt x="2168" y="6485"/>
                    <a:pt x="2168" y="6518"/>
                  </a:cubicBezTo>
                  <a:cubicBezTo>
                    <a:pt x="2035" y="8053"/>
                    <a:pt x="2102" y="9654"/>
                    <a:pt x="2869" y="10621"/>
                  </a:cubicBezTo>
                  <a:cubicBezTo>
                    <a:pt x="2802" y="10621"/>
                    <a:pt x="2769" y="10588"/>
                    <a:pt x="2702" y="10588"/>
                  </a:cubicBezTo>
                  <a:cubicBezTo>
                    <a:pt x="2498" y="10588"/>
                    <a:pt x="2243" y="10409"/>
                    <a:pt x="2003" y="10409"/>
                  </a:cubicBezTo>
                  <a:cubicBezTo>
                    <a:pt x="1969" y="10409"/>
                    <a:pt x="1935" y="10413"/>
                    <a:pt x="1902" y="10421"/>
                  </a:cubicBezTo>
                  <a:cubicBezTo>
                    <a:pt x="1668" y="10488"/>
                    <a:pt x="1535" y="10588"/>
                    <a:pt x="1401" y="10721"/>
                  </a:cubicBezTo>
                  <a:cubicBezTo>
                    <a:pt x="1268" y="10755"/>
                    <a:pt x="1134" y="10788"/>
                    <a:pt x="1001" y="10888"/>
                  </a:cubicBezTo>
                  <a:cubicBezTo>
                    <a:pt x="767" y="11122"/>
                    <a:pt x="567" y="11355"/>
                    <a:pt x="367" y="11622"/>
                  </a:cubicBezTo>
                  <a:cubicBezTo>
                    <a:pt x="34" y="12156"/>
                    <a:pt x="0" y="12723"/>
                    <a:pt x="167" y="13290"/>
                  </a:cubicBezTo>
                  <a:cubicBezTo>
                    <a:pt x="431" y="14240"/>
                    <a:pt x="1322" y="14814"/>
                    <a:pt x="2260" y="14814"/>
                  </a:cubicBezTo>
                  <a:cubicBezTo>
                    <a:pt x="2508" y="14814"/>
                    <a:pt x="2759" y="14774"/>
                    <a:pt x="3002" y="14691"/>
                  </a:cubicBezTo>
                  <a:cubicBezTo>
                    <a:pt x="4337" y="14224"/>
                    <a:pt x="4604" y="12523"/>
                    <a:pt x="4003" y="11422"/>
                  </a:cubicBezTo>
                  <a:cubicBezTo>
                    <a:pt x="4003" y="11422"/>
                    <a:pt x="3970" y="11389"/>
                    <a:pt x="3970" y="11355"/>
                  </a:cubicBezTo>
                  <a:lnTo>
                    <a:pt x="3970" y="11355"/>
                  </a:lnTo>
                  <a:cubicBezTo>
                    <a:pt x="4137" y="11389"/>
                    <a:pt x="4303" y="11455"/>
                    <a:pt x="4470" y="11455"/>
                  </a:cubicBezTo>
                  <a:cubicBezTo>
                    <a:pt x="5371" y="11589"/>
                    <a:pt x="6338" y="11722"/>
                    <a:pt x="7306" y="11856"/>
                  </a:cubicBezTo>
                  <a:cubicBezTo>
                    <a:pt x="7239" y="12189"/>
                    <a:pt x="7272" y="12523"/>
                    <a:pt x="7372" y="12890"/>
                  </a:cubicBezTo>
                  <a:cubicBezTo>
                    <a:pt x="7636" y="13840"/>
                    <a:pt x="8527" y="14414"/>
                    <a:pt x="9465" y="14414"/>
                  </a:cubicBezTo>
                  <a:cubicBezTo>
                    <a:pt x="9713" y="14414"/>
                    <a:pt x="9964" y="14374"/>
                    <a:pt x="10208" y="14291"/>
                  </a:cubicBezTo>
                  <a:cubicBezTo>
                    <a:pt x="10908" y="14057"/>
                    <a:pt x="11308" y="13490"/>
                    <a:pt x="11442" y="12823"/>
                  </a:cubicBezTo>
                  <a:cubicBezTo>
                    <a:pt x="14044" y="13623"/>
                    <a:pt x="16445" y="14891"/>
                    <a:pt x="18080" y="16926"/>
                  </a:cubicBezTo>
                  <a:cubicBezTo>
                    <a:pt x="18213" y="17126"/>
                    <a:pt x="18380" y="17326"/>
                    <a:pt x="18514" y="17526"/>
                  </a:cubicBezTo>
                  <a:cubicBezTo>
                    <a:pt x="18447" y="17826"/>
                    <a:pt x="18480" y="18160"/>
                    <a:pt x="18580" y="18494"/>
                  </a:cubicBezTo>
                  <a:cubicBezTo>
                    <a:pt x="18747" y="19127"/>
                    <a:pt x="19214" y="19594"/>
                    <a:pt x="19814" y="19828"/>
                  </a:cubicBezTo>
                  <a:cubicBezTo>
                    <a:pt x="20515" y="21529"/>
                    <a:pt x="20882" y="23364"/>
                    <a:pt x="20748" y="25198"/>
                  </a:cubicBezTo>
                  <a:cubicBezTo>
                    <a:pt x="20715" y="25399"/>
                    <a:pt x="20682" y="25632"/>
                    <a:pt x="20648" y="25866"/>
                  </a:cubicBezTo>
                  <a:cubicBezTo>
                    <a:pt x="20548" y="25832"/>
                    <a:pt x="20448" y="25832"/>
                    <a:pt x="20348" y="25799"/>
                  </a:cubicBezTo>
                  <a:cubicBezTo>
                    <a:pt x="20115" y="25799"/>
                    <a:pt x="19856" y="25620"/>
                    <a:pt x="19616" y="25620"/>
                  </a:cubicBezTo>
                  <a:cubicBezTo>
                    <a:pt x="19581" y="25620"/>
                    <a:pt x="19548" y="25624"/>
                    <a:pt x="19514" y="25632"/>
                  </a:cubicBezTo>
                  <a:cubicBezTo>
                    <a:pt x="19281" y="25699"/>
                    <a:pt x="19147" y="25799"/>
                    <a:pt x="19014" y="25932"/>
                  </a:cubicBezTo>
                  <a:cubicBezTo>
                    <a:pt x="18880" y="25966"/>
                    <a:pt x="18747" y="25999"/>
                    <a:pt x="18647" y="26099"/>
                  </a:cubicBezTo>
                  <a:cubicBezTo>
                    <a:pt x="18380" y="26333"/>
                    <a:pt x="18180" y="26566"/>
                    <a:pt x="17980" y="26833"/>
                  </a:cubicBezTo>
                  <a:cubicBezTo>
                    <a:pt x="17646" y="27367"/>
                    <a:pt x="17613" y="27934"/>
                    <a:pt x="17780" y="28501"/>
                  </a:cubicBezTo>
                  <a:cubicBezTo>
                    <a:pt x="18044" y="29451"/>
                    <a:pt x="18955" y="30025"/>
                    <a:pt x="19902" y="30025"/>
                  </a:cubicBezTo>
                  <a:cubicBezTo>
                    <a:pt x="20152" y="30025"/>
                    <a:pt x="20405" y="29985"/>
                    <a:pt x="20648" y="29902"/>
                  </a:cubicBezTo>
                  <a:cubicBezTo>
                    <a:pt x="20748" y="29868"/>
                    <a:pt x="20849" y="29802"/>
                    <a:pt x="20949" y="29768"/>
                  </a:cubicBezTo>
                  <a:cubicBezTo>
                    <a:pt x="20982" y="29802"/>
                    <a:pt x="21015" y="29835"/>
                    <a:pt x="21082" y="29868"/>
                  </a:cubicBezTo>
                  <a:cubicBezTo>
                    <a:pt x="21549" y="30202"/>
                    <a:pt x="22149" y="30435"/>
                    <a:pt x="22783" y="30602"/>
                  </a:cubicBezTo>
                  <a:cubicBezTo>
                    <a:pt x="22717" y="30636"/>
                    <a:pt x="22683" y="30702"/>
                    <a:pt x="22616" y="30736"/>
                  </a:cubicBezTo>
                  <a:cubicBezTo>
                    <a:pt x="22483" y="30769"/>
                    <a:pt x="22350" y="30802"/>
                    <a:pt x="22250" y="30902"/>
                  </a:cubicBezTo>
                  <a:cubicBezTo>
                    <a:pt x="21983" y="31136"/>
                    <a:pt x="21783" y="31369"/>
                    <a:pt x="21582" y="31636"/>
                  </a:cubicBezTo>
                  <a:cubicBezTo>
                    <a:pt x="21249" y="32170"/>
                    <a:pt x="21215" y="32737"/>
                    <a:pt x="21382" y="33304"/>
                  </a:cubicBezTo>
                  <a:cubicBezTo>
                    <a:pt x="21646" y="34254"/>
                    <a:pt x="22558" y="34829"/>
                    <a:pt x="23505" y="34829"/>
                  </a:cubicBezTo>
                  <a:cubicBezTo>
                    <a:pt x="23755" y="34829"/>
                    <a:pt x="24007" y="34789"/>
                    <a:pt x="24251" y="34705"/>
                  </a:cubicBezTo>
                  <a:cubicBezTo>
                    <a:pt x="25585" y="34238"/>
                    <a:pt x="25852" y="32537"/>
                    <a:pt x="25252" y="31470"/>
                  </a:cubicBezTo>
                  <a:cubicBezTo>
                    <a:pt x="25152" y="31303"/>
                    <a:pt x="25018" y="31136"/>
                    <a:pt x="24885" y="31003"/>
                  </a:cubicBezTo>
                  <a:lnTo>
                    <a:pt x="24885" y="31003"/>
                  </a:lnTo>
                  <a:cubicBezTo>
                    <a:pt x="25519" y="31069"/>
                    <a:pt x="26152" y="31136"/>
                    <a:pt x="26686" y="31203"/>
                  </a:cubicBezTo>
                  <a:cubicBezTo>
                    <a:pt x="27286" y="31269"/>
                    <a:pt x="27954" y="31369"/>
                    <a:pt x="28621" y="31369"/>
                  </a:cubicBezTo>
                  <a:cubicBezTo>
                    <a:pt x="28554" y="31436"/>
                    <a:pt x="28487" y="31536"/>
                    <a:pt x="28421" y="31636"/>
                  </a:cubicBezTo>
                  <a:cubicBezTo>
                    <a:pt x="28054" y="32170"/>
                    <a:pt x="28020" y="32737"/>
                    <a:pt x="28187" y="33304"/>
                  </a:cubicBezTo>
                  <a:cubicBezTo>
                    <a:pt x="28451" y="34254"/>
                    <a:pt x="29362" y="34829"/>
                    <a:pt x="30310" y="34829"/>
                  </a:cubicBezTo>
                  <a:cubicBezTo>
                    <a:pt x="30560" y="34829"/>
                    <a:pt x="30812" y="34789"/>
                    <a:pt x="31056" y="34705"/>
                  </a:cubicBezTo>
                  <a:cubicBezTo>
                    <a:pt x="32390" y="34238"/>
                    <a:pt x="32657" y="32537"/>
                    <a:pt x="32057" y="31436"/>
                  </a:cubicBezTo>
                  <a:cubicBezTo>
                    <a:pt x="31823" y="31036"/>
                    <a:pt x="31256" y="30669"/>
                    <a:pt x="30756" y="30636"/>
                  </a:cubicBezTo>
                  <a:cubicBezTo>
                    <a:pt x="30689" y="30636"/>
                    <a:pt x="30589" y="30602"/>
                    <a:pt x="30522" y="30569"/>
                  </a:cubicBezTo>
                  <a:cubicBezTo>
                    <a:pt x="30522" y="30536"/>
                    <a:pt x="30555" y="30502"/>
                    <a:pt x="30589" y="30469"/>
                  </a:cubicBezTo>
                  <a:cubicBezTo>
                    <a:pt x="31690" y="28734"/>
                    <a:pt x="31723" y="26766"/>
                    <a:pt x="31356" y="24831"/>
                  </a:cubicBezTo>
                  <a:cubicBezTo>
                    <a:pt x="31523" y="24798"/>
                    <a:pt x="31690" y="24765"/>
                    <a:pt x="31856" y="24731"/>
                  </a:cubicBezTo>
                  <a:cubicBezTo>
                    <a:pt x="33191" y="24264"/>
                    <a:pt x="33458" y="22563"/>
                    <a:pt x="32857" y="21462"/>
                  </a:cubicBezTo>
                  <a:cubicBezTo>
                    <a:pt x="32590" y="20995"/>
                    <a:pt x="32057" y="20662"/>
                    <a:pt x="31556" y="20628"/>
                  </a:cubicBezTo>
                  <a:cubicBezTo>
                    <a:pt x="31356" y="20600"/>
                    <a:pt x="31081" y="20448"/>
                    <a:pt x="30860" y="20448"/>
                  </a:cubicBezTo>
                  <a:cubicBezTo>
                    <a:pt x="30824" y="20448"/>
                    <a:pt x="30789" y="20452"/>
                    <a:pt x="30756" y="20462"/>
                  </a:cubicBezTo>
                  <a:cubicBezTo>
                    <a:pt x="30489" y="20495"/>
                    <a:pt x="30389" y="20628"/>
                    <a:pt x="30222" y="20762"/>
                  </a:cubicBezTo>
                  <a:cubicBezTo>
                    <a:pt x="30189" y="20762"/>
                    <a:pt x="30155" y="20762"/>
                    <a:pt x="30122" y="20795"/>
                  </a:cubicBezTo>
                  <a:cubicBezTo>
                    <a:pt x="29955" y="20262"/>
                    <a:pt x="29755" y="19761"/>
                    <a:pt x="29555" y="19294"/>
                  </a:cubicBezTo>
                  <a:cubicBezTo>
                    <a:pt x="29521" y="19127"/>
                    <a:pt x="29421" y="18994"/>
                    <a:pt x="29355" y="18827"/>
                  </a:cubicBezTo>
                  <a:cubicBezTo>
                    <a:pt x="29655" y="18127"/>
                    <a:pt x="29588" y="17293"/>
                    <a:pt x="29255" y="16659"/>
                  </a:cubicBezTo>
                  <a:cubicBezTo>
                    <a:pt x="28988" y="16192"/>
                    <a:pt x="28454" y="15858"/>
                    <a:pt x="27954" y="15825"/>
                  </a:cubicBezTo>
                  <a:cubicBezTo>
                    <a:pt x="27854" y="15792"/>
                    <a:pt x="27753" y="15758"/>
                    <a:pt x="27620" y="15725"/>
                  </a:cubicBezTo>
                  <a:cubicBezTo>
                    <a:pt x="27120" y="14924"/>
                    <a:pt x="26553" y="14157"/>
                    <a:pt x="26052" y="13423"/>
                  </a:cubicBezTo>
                  <a:cubicBezTo>
                    <a:pt x="25885" y="13190"/>
                    <a:pt x="25719" y="12956"/>
                    <a:pt x="25552" y="12723"/>
                  </a:cubicBezTo>
                  <a:cubicBezTo>
                    <a:pt x="25552" y="12289"/>
                    <a:pt x="25452" y="11822"/>
                    <a:pt x="25252" y="11455"/>
                  </a:cubicBezTo>
                  <a:cubicBezTo>
                    <a:pt x="24985" y="10988"/>
                    <a:pt x="24451" y="10655"/>
                    <a:pt x="23951" y="10588"/>
                  </a:cubicBezTo>
                  <a:lnTo>
                    <a:pt x="23851" y="10588"/>
                  </a:lnTo>
                  <a:cubicBezTo>
                    <a:pt x="23217" y="9887"/>
                    <a:pt x="22550" y="9220"/>
                    <a:pt x="21816" y="8620"/>
                  </a:cubicBezTo>
                  <a:cubicBezTo>
                    <a:pt x="22016" y="7986"/>
                    <a:pt x="21949" y="7219"/>
                    <a:pt x="21616" y="6652"/>
                  </a:cubicBezTo>
                  <a:cubicBezTo>
                    <a:pt x="21382" y="6185"/>
                    <a:pt x="20849" y="5851"/>
                    <a:pt x="20315" y="5784"/>
                  </a:cubicBezTo>
                  <a:cubicBezTo>
                    <a:pt x="20110" y="5784"/>
                    <a:pt x="19855" y="5606"/>
                    <a:pt x="19616" y="5606"/>
                  </a:cubicBezTo>
                  <a:cubicBezTo>
                    <a:pt x="19581" y="5606"/>
                    <a:pt x="19548" y="5609"/>
                    <a:pt x="19514" y="5618"/>
                  </a:cubicBezTo>
                  <a:cubicBezTo>
                    <a:pt x="19281" y="5684"/>
                    <a:pt x="19147" y="5784"/>
                    <a:pt x="19014" y="5918"/>
                  </a:cubicBezTo>
                  <a:cubicBezTo>
                    <a:pt x="18880" y="5951"/>
                    <a:pt x="18747" y="5985"/>
                    <a:pt x="18614" y="6085"/>
                  </a:cubicBezTo>
                  <a:cubicBezTo>
                    <a:pt x="18580" y="6151"/>
                    <a:pt x="18514" y="6185"/>
                    <a:pt x="18480" y="6252"/>
                  </a:cubicBezTo>
                  <a:cubicBezTo>
                    <a:pt x="16479" y="5017"/>
                    <a:pt x="14344" y="4017"/>
                    <a:pt x="12142" y="3183"/>
                  </a:cubicBezTo>
                  <a:cubicBezTo>
                    <a:pt x="12409" y="2515"/>
                    <a:pt x="12376" y="1682"/>
                    <a:pt x="12009" y="1014"/>
                  </a:cubicBezTo>
                  <a:cubicBezTo>
                    <a:pt x="11775" y="581"/>
                    <a:pt x="11242" y="214"/>
                    <a:pt x="10708" y="180"/>
                  </a:cubicBezTo>
                  <a:cubicBezTo>
                    <a:pt x="10507" y="152"/>
                    <a:pt x="10258" y="0"/>
                    <a:pt x="10022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3862125" y="4370275"/>
              <a:ext cx="115925" cy="110175"/>
            </a:xfrm>
            <a:custGeom>
              <a:rect b="b" l="l" r="r" t="t"/>
              <a:pathLst>
                <a:path extrusionOk="0" h="4407" w="4637">
                  <a:moveTo>
                    <a:pt x="2110" y="576"/>
                  </a:moveTo>
                  <a:cubicBezTo>
                    <a:pt x="2499" y="576"/>
                    <a:pt x="2988" y="712"/>
                    <a:pt x="3169" y="847"/>
                  </a:cubicBezTo>
                  <a:cubicBezTo>
                    <a:pt x="4303" y="1648"/>
                    <a:pt x="3970" y="3416"/>
                    <a:pt x="2702" y="3850"/>
                  </a:cubicBezTo>
                  <a:cubicBezTo>
                    <a:pt x="2612" y="3886"/>
                    <a:pt x="2516" y="3900"/>
                    <a:pt x="2419" y="3900"/>
                  </a:cubicBezTo>
                  <a:cubicBezTo>
                    <a:pt x="2156" y="3900"/>
                    <a:pt x="1878" y="3798"/>
                    <a:pt x="1635" y="3750"/>
                  </a:cubicBezTo>
                  <a:cubicBezTo>
                    <a:pt x="1001" y="3649"/>
                    <a:pt x="734" y="3149"/>
                    <a:pt x="534" y="2582"/>
                  </a:cubicBezTo>
                  <a:cubicBezTo>
                    <a:pt x="367" y="2015"/>
                    <a:pt x="667" y="1515"/>
                    <a:pt x="968" y="1081"/>
                  </a:cubicBezTo>
                  <a:cubicBezTo>
                    <a:pt x="1034" y="981"/>
                    <a:pt x="1101" y="881"/>
                    <a:pt x="1201" y="847"/>
                  </a:cubicBezTo>
                  <a:lnTo>
                    <a:pt x="1268" y="847"/>
                  </a:lnTo>
                  <a:cubicBezTo>
                    <a:pt x="1468" y="814"/>
                    <a:pt x="1468" y="814"/>
                    <a:pt x="1668" y="681"/>
                  </a:cubicBezTo>
                  <a:cubicBezTo>
                    <a:pt x="1764" y="606"/>
                    <a:pt x="1926" y="576"/>
                    <a:pt x="2110" y="576"/>
                  </a:cubicBezTo>
                  <a:close/>
                  <a:moveTo>
                    <a:pt x="2018" y="0"/>
                  </a:moveTo>
                  <a:cubicBezTo>
                    <a:pt x="1978" y="0"/>
                    <a:pt x="1939" y="4"/>
                    <a:pt x="1902" y="14"/>
                  </a:cubicBezTo>
                  <a:cubicBezTo>
                    <a:pt x="1668" y="47"/>
                    <a:pt x="1568" y="180"/>
                    <a:pt x="1401" y="314"/>
                  </a:cubicBezTo>
                  <a:cubicBezTo>
                    <a:pt x="1268" y="347"/>
                    <a:pt x="1134" y="380"/>
                    <a:pt x="1034" y="481"/>
                  </a:cubicBezTo>
                  <a:cubicBezTo>
                    <a:pt x="768" y="714"/>
                    <a:pt x="567" y="948"/>
                    <a:pt x="367" y="1214"/>
                  </a:cubicBezTo>
                  <a:cubicBezTo>
                    <a:pt x="34" y="1748"/>
                    <a:pt x="0" y="2282"/>
                    <a:pt x="167" y="2882"/>
                  </a:cubicBezTo>
                  <a:cubicBezTo>
                    <a:pt x="431" y="3832"/>
                    <a:pt x="1342" y="4407"/>
                    <a:pt x="2290" y="4407"/>
                  </a:cubicBezTo>
                  <a:cubicBezTo>
                    <a:pt x="2540" y="4407"/>
                    <a:pt x="2792" y="4367"/>
                    <a:pt x="3036" y="4283"/>
                  </a:cubicBezTo>
                  <a:cubicBezTo>
                    <a:pt x="4370" y="3816"/>
                    <a:pt x="4637" y="2115"/>
                    <a:pt x="4037" y="1014"/>
                  </a:cubicBezTo>
                  <a:cubicBezTo>
                    <a:pt x="3770" y="581"/>
                    <a:pt x="3236" y="214"/>
                    <a:pt x="2736" y="180"/>
                  </a:cubicBezTo>
                  <a:cubicBezTo>
                    <a:pt x="2535" y="152"/>
                    <a:pt x="2261" y="0"/>
                    <a:pt x="2018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3511875" y="4380275"/>
              <a:ext cx="115925" cy="110175"/>
            </a:xfrm>
            <a:custGeom>
              <a:rect b="b" l="l" r="r" t="t"/>
              <a:pathLst>
                <a:path extrusionOk="0" h="4407" w="4637">
                  <a:moveTo>
                    <a:pt x="2103" y="576"/>
                  </a:moveTo>
                  <a:cubicBezTo>
                    <a:pt x="2484" y="576"/>
                    <a:pt x="2965" y="712"/>
                    <a:pt x="3169" y="848"/>
                  </a:cubicBezTo>
                  <a:cubicBezTo>
                    <a:pt x="4303" y="1648"/>
                    <a:pt x="3970" y="3416"/>
                    <a:pt x="2702" y="3850"/>
                  </a:cubicBezTo>
                  <a:cubicBezTo>
                    <a:pt x="2612" y="3886"/>
                    <a:pt x="2516" y="3900"/>
                    <a:pt x="2419" y="3900"/>
                  </a:cubicBezTo>
                  <a:cubicBezTo>
                    <a:pt x="2156" y="3900"/>
                    <a:pt x="1878" y="3798"/>
                    <a:pt x="1635" y="3750"/>
                  </a:cubicBezTo>
                  <a:cubicBezTo>
                    <a:pt x="968" y="3650"/>
                    <a:pt x="734" y="3149"/>
                    <a:pt x="534" y="2582"/>
                  </a:cubicBezTo>
                  <a:cubicBezTo>
                    <a:pt x="367" y="2015"/>
                    <a:pt x="667" y="1515"/>
                    <a:pt x="968" y="1081"/>
                  </a:cubicBezTo>
                  <a:cubicBezTo>
                    <a:pt x="1034" y="981"/>
                    <a:pt x="1101" y="881"/>
                    <a:pt x="1201" y="848"/>
                  </a:cubicBezTo>
                  <a:lnTo>
                    <a:pt x="1234" y="848"/>
                  </a:lnTo>
                  <a:cubicBezTo>
                    <a:pt x="1468" y="814"/>
                    <a:pt x="1468" y="814"/>
                    <a:pt x="1668" y="681"/>
                  </a:cubicBezTo>
                  <a:cubicBezTo>
                    <a:pt x="1764" y="606"/>
                    <a:pt x="1922" y="576"/>
                    <a:pt x="2103" y="576"/>
                  </a:cubicBezTo>
                  <a:close/>
                  <a:moveTo>
                    <a:pt x="2016" y="0"/>
                  </a:moveTo>
                  <a:cubicBezTo>
                    <a:pt x="1978" y="0"/>
                    <a:pt x="1939" y="4"/>
                    <a:pt x="1902" y="14"/>
                  </a:cubicBezTo>
                  <a:cubicBezTo>
                    <a:pt x="1668" y="47"/>
                    <a:pt x="1535" y="181"/>
                    <a:pt x="1401" y="314"/>
                  </a:cubicBezTo>
                  <a:cubicBezTo>
                    <a:pt x="1268" y="347"/>
                    <a:pt x="1134" y="381"/>
                    <a:pt x="1034" y="481"/>
                  </a:cubicBezTo>
                  <a:cubicBezTo>
                    <a:pt x="767" y="714"/>
                    <a:pt x="567" y="948"/>
                    <a:pt x="367" y="1215"/>
                  </a:cubicBezTo>
                  <a:cubicBezTo>
                    <a:pt x="34" y="1748"/>
                    <a:pt x="0" y="2282"/>
                    <a:pt x="167" y="2883"/>
                  </a:cubicBezTo>
                  <a:cubicBezTo>
                    <a:pt x="431" y="3833"/>
                    <a:pt x="1342" y="4407"/>
                    <a:pt x="2290" y="4407"/>
                  </a:cubicBezTo>
                  <a:cubicBezTo>
                    <a:pt x="2540" y="4407"/>
                    <a:pt x="2792" y="4367"/>
                    <a:pt x="3036" y="4284"/>
                  </a:cubicBezTo>
                  <a:cubicBezTo>
                    <a:pt x="4370" y="3817"/>
                    <a:pt x="4637" y="2115"/>
                    <a:pt x="4037" y="1015"/>
                  </a:cubicBezTo>
                  <a:cubicBezTo>
                    <a:pt x="3770" y="581"/>
                    <a:pt x="3236" y="214"/>
                    <a:pt x="2736" y="181"/>
                  </a:cubicBezTo>
                  <a:cubicBezTo>
                    <a:pt x="2506" y="152"/>
                    <a:pt x="2253" y="0"/>
                    <a:pt x="2016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3531875" y="3999400"/>
              <a:ext cx="356125" cy="480325"/>
            </a:xfrm>
            <a:custGeom>
              <a:rect b="b" l="l" r="r" t="t"/>
              <a:pathLst>
                <a:path extrusionOk="0" h="19213" w="14245">
                  <a:moveTo>
                    <a:pt x="5659" y="589"/>
                  </a:moveTo>
                  <a:cubicBezTo>
                    <a:pt x="6048" y="589"/>
                    <a:pt x="6560" y="730"/>
                    <a:pt x="6772" y="872"/>
                  </a:cubicBezTo>
                  <a:cubicBezTo>
                    <a:pt x="7606" y="1439"/>
                    <a:pt x="7640" y="2540"/>
                    <a:pt x="7139" y="3274"/>
                  </a:cubicBezTo>
                  <a:cubicBezTo>
                    <a:pt x="6472" y="3274"/>
                    <a:pt x="5872" y="3474"/>
                    <a:pt x="5271" y="3774"/>
                  </a:cubicBezTo>
                  <a:lnTo>
                    <a:pt x="5238" y="3774"/>
                  </a:lnTo>
                  <a:cubicBezTo>
                    <a:pt x="4571" y="3641"/>
                    <a:pt x="4337" y="3174"/>
                    <a:pt x="4137" y="2606"/>
                  </a:cubicBezTo>
                  <a:cubicBezTo>
                    <a:pt x="3970" y="2039"/>
                    <a:pt x="4271" y="1539"/>
                    <a:pt x="4571" y="1072"/>
                  </a:cubicBezTo>
                  <a:cubicBezTo>
                    <a:pt x="4638" y="972"/>
                    <a:pt x="4704" y="905"/>
                    <a:pt x="4804" y="839"/>
                  </a:cubicBezTo>
                  <a:lnTo>
                    <a:pt x="4838" y="839"/>
                  </a:lnTo>
                  <a:cubicBezTo>
                    <a:pt x="5071" y="839"/>
                    <a:pt x="5071" y="805"/>
                    <a:pt x="5271" y="672"/>
                  </a:cubicBezTo>
                  <a:cubicBezTo>
                    <a:pt x="5359" y="613"/>
                    <a:pt x="5499" y="589"/>
                    <a:pt x="5659" y="589"/>
                  </a:cubicBezTo>
                  <a:close/>
                  <a:moveTo>
                    <a:pt x="2086" y="5810"/>
                  </a:moveTo>
                  <a:cubicBezTo>
                    <a:pt x="2332" y="5810"/>
                    <a:pt x="2623" y="5865"/>
                    <a:pt x="2836" y="5942"/>
                  </a:cubicBezTo>
                  <a:cubicBezTo>
                    <a:pt x="2303" y="6676"/>
                    <a:pt x="1902" y="7510"/>
                    <a:pt x="1669" y="8344"/>
                  </a:cubicBezTo>
                  <a:cubicBezTo>
                    <a:pt x="1635" y="8444"/>
                    <a:pt x="1669" y="8544"/>
                    <a:pt x="1702" y="8644"/>
                  </a:cubicBezTo>
                  <a:cubicBezTo>
                    <a:pt x="1669" y="8744"/>
                    <a:pt x="1669" y="8878"/>
                    <a:pt x="1635" y="8978"/>
                  </a:cubicBezTo>
                  <a:cubicBezTo>
                    <a:pt x="968" y="8844"/>
                    <a:pt x="735" y="8377"/>
                    <a:pt x="535" y="7810"/>
                  </a:cubicBezTo>
                  <a:cubicBezTo>
                    <a:pt x="368" y="7243"/>
                    <a:pt x="668" y="6743"/>
                    <a:pt x="968" y="6276"/>
                  </a:cubicBezTo>
                  <a:cubicBezTo>
                    <a:pt x="1035" y="6176"/>
                    <a:pt x="1102" y="6109"/>
                    <a:pt x="1202" y="6042"/>
                  </a:cubicBezTo>
                  <a:cubicBezTo>
                    <a:pt x="1202" y="6042"/>
                    <a:pt x="1217" y="6057"/>
                    <a:pt x="1226" y="6057"/>
                  </a:cubicBezTo>
                  <a:cubicBezTo>
                    <a:pt x="1231" y="6057"/>
                    <a:pt x="1235" y="6053"/>
                    <a:pt x="1235" y="6042"/>
                  </a:cubicBezTo>
                  <a:cubicBezTo>
                    <a:pt x="1469" y="6042"/>
                    <a:pt x="1469" y="6009"/>
                    <a:pt x="1669" y="5909"/>
                  </a:cubicBezTo>
                  <a:cubicBezTo>
                    <a:pt x="1753" y="5839"/>
                    <a:pt x="1908" y="5810"/>
                    <a:pt x="2086" y="5810"/>
                  </a:cubicBezTo>
                  <a:close/>
                  <a:moveTo>
                    <a:pt x="13010" y="11079"/>
                  </a:moveTo>
                  <a:lnTo>
                    <a:pt x="13010" y="11079"/>
                  </a:lnTo>
                  <a:cubicBezTo>
                    <a:pt x="13844" y="11946"/>
                    <a:pt x="13477" y="13481"/>
                    <a:pt x="12310" y="13881"/>
                  </a:cubicBezTo>
                  <a:cubicBezTo>
                    <a:pt x="12243" y="13915"/>
                    <a:pt x="12143" y="13948"/>
                    <a:pt x="12043" y="13948"/>
                  </a:cubicBezTo>
                  <a:cubicBezTo>
                    <a:pt x="12610" y="13014"/>
                    <a:pt x="12910" y="12047"/>
                    <a:pt x="13010" y="11079"/>
                  </a:cubicBezTo>
                  <a:close/>
                  <a:moveTo>
                    <a:pt x="7553" y="4470"/>
                  </a:moveTo>
                  <a:cubicBezTo>
                    <a:pt x="8833" y="4470"/>
                    <a:pt x="9748" y="5835"/>
                    <a:pt x="10542" y="6743"/>
                  </a:cubicBezTo>
                  <a:cubicBezTo>
                    <a:pt x="11843" y="8244"/>
                    <a:pt x="12210" y="10012"/>
                    <a:pt x="11709" y="11913"/>
                  </a:cubicBezTo>
                  <a:cubicBezTo>
                    <a:pt x="11108" y="14159"/>
                    <a:pt x="9614" y="15043"/>
                    <a:pt x="7888" y="15043"/>
                  </a:cubicBezTo>
                  <a:cubicBezTo>
                    <a:pt x="6743" y="15043"/>
                    <a:pt x="5495" y="14653"/>
                    <a:pt x="4337" y="14015"/>
                  </a:cubicBezTo>
                  <a:cubicBezTo>
                    <a:pt x="2770" y="13147"/>
                    <a:pt x="2236" y="10779"/>
                    <a:pt x="2603" y="8644"/>
                  </a:cubicBezTo>
                  <a:cubicBezTo>
                    <a:pt x="2970" y="7944"/>
                    <a:pt x="3237" y="7210"/>
                    <a:pt x="3737" y="6576"/>
                  </a:cubicBezTo>
                  <a:cubicBezTo>
                    <a:pt x="4671" y="5375"/>
                    <a:pt x="5471" y="5108"/>
                    <a:pt x="6839" y="4608"/>
                  </a:cubicBezTo>
                  <a:cubicBezTo>
                    <a:pt x="7089" y="4513"/>
                    <a:pt x="7327" y="4470"/>
                    <a:pt x="7553" y="4470"/>
                  </a:cubicBezTo>
                  <a:close/>
                  <a:moveTo>
                    <a:pt x="9841" y="15949"/>
                  </a:moveTo>
                  <a:cubicBezTo>
                    <a:pt x="10642" y="16783"/>
                    <a:pt x="10242" y="18318"/>
                    <a:pt x="9107" y="18685"/>
                  </a:cubicBezTo>
                  <a:cubicBezTo>
                    <a:pt x="9017" y="18721"/>
                    <a:pt x="8921" y="18735"/>
                    <a:pt x="8824" y="18735"/>
                  </a:cubicBezTo>
                  <a:cubicBezTo>
                    <a:pt x="8562" y="18735"/>
                    <a:pt x="8283" y="18633"/>
                    <a:pt x="8040" y="18585"/>
                  </a:cubicBezTo>
                  <a:cubicBezTo>
                    <a:pt x="7373" y="18484"/>
                    <a:pt x="7139" y="17984"/>
                    <a:pt x="6939" y="17417"/>
                  </a:cubicBezTo>
                  <a:cubicBezTo>
                    <a:pt x="6806" y="16983"/>
                    <a:pt x="6939" y="16583"/>
                    <a:pt x="7173" y="16250"/>
                  </a:cubicBezTo>
                  <a:cubicBezTo>
                    <a:pt x="7406" y="16275"/>
                    <a:pt x="7640" y="16287"/>
                    <a:pt x="7871" y="16287"/>
                  </a:cubicBezTo>
                  <a:cubicBezTo>
                    <a:pt x="8565" y="16287"/>
                    <a:pt x="9241" y="16174"/>
                    <a:pt x="9841" y="15949"/>
                  </a:cubicBezTo>
                  <a:close/>
                  <a:moveTo>
                    <a:pt x="5567" y="1"/>
                  </a:moveTo>
                  <a:cubicBezTo>
                    <a:pt x="5546" y="1"/>
                    <a:pt x="5525" y="2"/>
                    <a:pt x="5505" y="5"/>
                  </a:cubicBezTo>
                  <a:cubicBezTo>
                    <a:pt x="5271" y="71"/>
                    <a:pt x="5138" y="205"/>
                    <a:pt x="5004" y="305"/>
                  </a:cubicBezTo>
                  <a:cubicBezTo>
                    <a:pt x="4871" y="338"/>
                    <a:pt x="4738" y="405"/>
                    <a:pt x="4638" y="505"/>
                  </a:cubicBezTo>
                  <a:cubicBezTo>
                    <a:pt x="4371" y="705"/>
                    <a:pt x="4171" y="939"/>
                    <a:pt x="3970" y="1239"/>
                  </a:cubicBezTo>
                  <a:cubicBezTo>
                    <a:pt x="3637" y="1739"/>
                    <a:pt x="3603" y="2306"/>
                    <a:pt x="3770" y="2873"/>
                  </a:cubicBezTo>
                  <a:cubicBezTo>
                    <a:pt x="3904" y="3407"/>
                    <a:pt x="4271" y="3841"/>
                    <a:pt x="4704" y="4108"/>
                  </a:cubicBezTo>
                  <a:cubicBezTo>
                    <a:pt x="4137" y="4474"/>
                    <a:pt x="3637" y="4975"/>
                    <a:pt x="3170" y="5509"/>
                  </a:cubicBezTo>
                  <a:cubicBezTo>
                    <a:pt x="3036" y="5442"/>
                    <a:pt x="2870" y="5408"/>
                    <a:pt x="2736" y="5408"/>
                  </a:cubicBezTo>
                  <a:cubicBezTo>
                    <a:pt x="2490" y="5378"/>
                    <a:pt x="2215" y="5205"/>
                    <a:pt x="1964" y="5205"/>
                  </a:cubicBezTo>
                  <a:cubicBezTo>
                    <a:pt x="1943" y="5205"/>
                    <a:pt x="1923" y="5206"/>
                    <a:pt x="1902" y="5208"/>
                  </a:cubicBezTo>
                  <a:cubicBezTo>
                    <a:pt x="1669" y="5275"/>
                    <a:pt x="1535" y="5408"/>
                    <a:pt x="1402" y="5509"/>
                  </a:cubicBezTo>
                  <a:cubicBezTo>
                    <a:pt x="1268" y="5542"/>
                    <a:pt x="1135" y="5609"/>
                    <a:pt x="1035" y="5709"/>
                  </a:cubicBezTo>
                  <a:cubicBezTo>
                    <a:pt x="768" y="5909"/>
                    <a:pt x="568" y="6142"/>
                    <a:pt x="368" y="6443"/>
                  </a:cubicBezTo>
                  <a:cubicBezTo>
                    <a:pt x="34" y="6943"/>
                    <a:pt x="1" y="7510"/>
                    <a:pt x="168" y="8077"/>
                  </a:cubicBezTo>
                  <a:cubicBezTo>
                    <a:pt x="368" y="8811"/>
                    <a:pt x="935" y="9311"/>
                    <a:pt x="1602" y="9511"/>
                  </a:cubicBezTo>
                  <a:cubicBezTo>
                    <a:pt x="1535" y="10679"/>
                    <a:pt x="1769" y="11880"/>
                    <a:pt x="2202" y="12981"/>
                  </a:cubicBezTo>
                  <a:cubicBezTo>
                    <a:pt x="2870" y="14648"/>
                    <a:pt x="4771" y="15816"/>
                    <a:pt x="6706" y="16149"/>
                  </a:cubicBezTo>
                  <a:cubicBezTo>
                    <a:pt x="6439" y="16650"/>
                    <a:pt x="6405" y="17150"/>
                    <a:pt x="6572" y="17717"/>
                  </a:cubicBezTo>
                  <a:cubicBezTo>
                    <a:pt x="6834" y="18660"/>
                    <a:pt x="7733" y="19212"/>
                    <a:pt x="8673" y="19212"/>
                  </a:cubicBezTo>
                  <a:cubicBezTo>
                    <a:pt x="8930" y="19212"/>
                    <a:pt x="9190" y="19171"/>
                    <a:pt x="9441" y="19085"/>
                  </a:cubicBezTo>
                  <a:cubicBezTo>
                    <a:pt x="10775" y="18651"/>
                    <a:pt x="11009" y="16950"/>
                    <a:pt x="10442" y="15849"/>
                  </a:cubicBezTo>
                  <a:cubicBezTo>
                    <a:pt x="10408" y="15783"/>
                    <a:pt x="10342" y="15749"/>
                    <a:pt x="10308" y="15682"/>
                  </a:cubicBezTo>
                  <a:cubicBezTo>
                    <a:pt x="10709" y="15482"/>
                    <a:pt x="11075" y="15182"/>
                    <a:pt x="11376" y="14815"/>
                  </a:cubicBezTo>
                  <a:cubicBezTo>
                    <a:pt x="11509" y="14682"/>
                    <a:pt x="11609" y="14548"/>
                    <a:pt x="11709" y="14382"/>
                  </a:cubicBezTo>
                  <a:cubicBezTo>
                    <a:pt x="11784" y="14390"/>
                    <a:pt x="11861" y="14394"/>
                    <a:pt x="11940" y="14394"/>
                  </a:cubicBezTo>
                  <a:cubicBezTo>
                    <a:pt x="12174" y="14394"/>
                    <a:pt x="12418" y="14357"/>
                    <a:pt x="12643" y="14281"/>
                  </a:cubicBezTo>
                  <a:cubicBezTo>
                    <a:pt x="13978" y="13848"/>
                    <a:pt x="14244" y="12147"/>
                    <a:pt x="13644" y="11046"/>
                  </a:cubicBezTo>
                  <a:cubicBezTo>
                    <a:pt x="13511" y="10812"/>
                    <a:pt x="13277" y="10612"/>
                    <a:pt x="13044" y="10445"/>
                  </a:cubicBezTo>
                  <a:cubicBezTo>
                    <a:pt x="13010" y="8144"/>
                    <a:pt x="11809" y="5842"/>
                    <a:pt x="9808" y="4208"/>
                  </a:cubicBezTo>
                  <a:cubicBezTo>
                    <a:pt x="9107" y="3641"/>
                    <a:pt x="8407" y="3374"/>
                    <a:pt x="7706" y="3274"/>
                  </a:cubicBezTo>
                  <a:cubicBezTo>
                    <a:pt x="8040" y="2573"/>
                    <a:pt x="7973" y="1706"/>
                    <a:pt x="7640" y="1039"/>
                  </a:cubicBezTo>
                  <a:cubicBezTo>
                    <a:pt x="7373" y="572"/>
                    <a:pt x="6839" y="238"/>
                    <a:pt x="6339" y="205"/>
                  </a:cubicBezTo>
                  <a:cubicBezTo>
                    <a:pt x="6092" y="174"/>
                    <a:pt x="5817" y="1"/>
                    <a:pt x="5567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3421800" y="4260175"/>
              <a:ext cx="115100" cy="109875"/>
            </a:xfrm>
            <a:custGeom>
              <a:rect b="b" l="l" r="r" t="t"/>
              <a:pathLst>
                <a:path extrusionOk="0" h="4395" w="4604">
                  <a:moveTo>
                    <a:pt x="2103" y="576"/>
                  </a:moveTo>
                  <a:cubicBezTo>
                    <a:pt x="2485" y="576"/>
                    <a:pt x="2966" y="712"/>
                    <a:pt x="3170" y="848"/>
                  </a:cubicBezTo>
                  <a:cubicBezTo>
                    <a:pt x="4304" y="1649"/>
                    <a:pt x="3937" y="3417"/>
                    <a:pt x="2703" y="3850"/>
                  </a:cubicBezTo>
                  <a:cubicBezTo>
                    <a:pt x="2612" y="3887"/>
                    <a:pt x="2517" y="3901"/>
                    <a:pt x="2419" y="3901"/>
                  </a:cubicBezTo>
                  <a:cubicBezTo>
                    <a:pt x="2157" y="3901"/>
                    <a:pt x="1878" y="3799"/>
                    <a:pt x="1635" y="3750"/>
                  </a:cubicBezTo>
                  <a:cubicBezTo>
                    <a:pt x="968" y="3650"/>
                    <a:pt x="735" y="3150"/>
                    <a:pt x="534" y="2583"/>
                  </a:cubicBezTo>
                  <a:cubicBezTo>
                    <a:pt x="368" y="2016"/>
                    <a:pt x="668" y="1515"/>
                    <a:pt x="968" y="1048"/>
                  </a:cubicBezTo>
                  <a:cubicBezTo>
                    <a:pt x="1035" y="982"/>
                    <a:pt x="1101" y="882"/>
                    <a:pt x="1202" y="815"/>
                  </a:cubicBezTo>
                  <a:cubicBezTo>
                    <a:pt x="1202" y="848"/>
                    <a:pt x="1235" y="848"/>
                    <a:pt x="1235" y="848"/>
                  </a:cubicBezTo>
                  <a:cubicBezTo>
                    <a:pt x="1468" y="815"/>
                    <a:pt x="1468" y="782"/>
                    <a:pt x="1669" y="682"/>
                  </a:cubicBezTo>
                  <a:cubicBezTo>
                    <a:pt x="1765" y="607"/>
                    <a:pt x="1923" y="576"/>
                    <a:pt x="2103" y="576"/>
                  </a:cubicBezTo>
                  <a:close/>
                  <a:moveTo>
                    <a:pt x="2017" y="1"/>
                  </a:moveTo>
                  <a:cubicBezTo>
                    <a:pt x="1978" y="1"/>
                    <a:pt x="1940" y="5"/>
                    <a:pt x="1902" y="14"/>
                  </a:cubicBezTo>
                  <a:cubicBezTo>
                    <a:pt x="1669" y="48"/>
                    <a:pt x="1535" y="181"/>
                    <a:pt x="1402" y="315"/>
                  </a:cubicBezTo>
                  <a:cubicBezTo>
                    <a:pt x="1268" y="348"/>
                    <a:pt x="1135" y="381"/>
                    <a:pt x="1001" y="481"/>
                  </a:cubicBezTo>
                  <a:cubicBezTo>
                    <a:pt x="768" y="715"/>
                    <a:pt x="568" y="948"/>
                    <a:pt x="368" y="1215"/>
                  </a:cubicBezTo>
                  <a:cubicBezTo>
                    <a:pt x="34" y="1749"/>
                    <a:pt x="1" y="2283"/>
                    <a:pt x="167" y="2883"/>
                  </a:cubicBezTo>
                  <a:cubicBezTo>
                    <a:pt x="433" y="3840"/>
                    <a:pt x="1335" y="4395"/>
                    <a:pt x="2298" y="4395"/>
                  </a:cubicBezTo>
                  <a:cubicBezTo>
                    <a:pt x="2543" y="4395"/>
                    <a:pt x="2792" y="4359"/>
                    <a:pt x="3036" y="4284"/>
                  </a:cubicBezTo>
                  <a:cubicBezTo>
                    <a:pt x="4370" y="3817"/>
                    <a:pt x="4604" y="2116"/>
                    <a:pt x="4004" y="1015"/>
                  </a:cubicBezTo>
                  <a:cubicBezTo>
                    <a:pt x="3770" y="581"/>
                    <a:pt x="3236" y="215"/>
                    <a:pt x="2703" y="181"/>
                  </a:cubicBezTo>
                  <a:cubicBezTo>
                    <a:pt x="2502" y="153"/>
                    <a:pt x="2252" y="1"/>
                    <a:pt x="2017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3441825" y="3248025"/>
              <a:ext cx="1256750" cy="1231275"/>
            </a:xfrm>
            <a:custGeom>
              <a:rect b="b" l="l" r="r" t="t"/>
              <a:pathLst>
                <a:path extrusionOk="0" h="49251" w="50270">
                  <a:moveTo>
                    <a:pt x="9308" y="600"/>
                  </a:moveTo>
                  <a:cubicBezTo>
                    <a:pt x="9689" y="600"/>
                    <a:pt x="10170" y="736"/>
                    <a:pt x="10374" y="872"/>
                  </a:cubicBezTo>
                  <a:cubicBezTo>
                    <a:pt x="10808" y="1172"/>
                    <a:pt x="11008" y="1606"/>
                    <a:pt x="11042" y="2073"/>
                  </a:cubicBezTo>
                  <a:cubicBezTo>
                    <a:pt x="10108" y="1973"/>
                    <a:pt x="9140" y="1906"/>
                    <a:pt x="8173" y="1873"/>
                  </a:cubicBezTo>
                  <a:cubicBezTo>
                    <a:pt x="8039" y="1839"/>
                    <a:pt x="7906" y="1839"/>
                    <a:pt x="7773" y="1839"/>
                  </a:cubicBezTo>
                  <a:cubicBezTo>
                    <a:pt x="7839" y="1573"/>
                    <a:pt x="8006" y="1339"/>
                    <a:pt x="8173" y="1106"/>
                  </a:cubicBezTo>
                  <a:cubicBezTo>
                    <a:pt x="8240" y="1005"/>
                    <a:pt x="8306" y="905"/>
                    <a:pt x="8406" y="872"/>
                  </a:cubicBezTo>
                  <a:lnTo>
                    <a:pt x="8440" y="872"/>
                  </a:lnTo>
                  <a:cubicBezTo>
                    <a:pt x="8673" y="839"/>
                    <a:pt x="8673" y="839"/>
                    <a:pt x="8873" y="705"/>
                  </a:cubicBezTo>
                  <a:cubicBezTo>
                    <a:pt x="8970" y="630"/>
                    <a:pt x="9128" y="600"/>
                    <a:pt x="9308" y="600"/>
                  </a:cubicBezTo>
                  <a:close/>
                  <a:moveTo>
                    <a:pt x="16113" y="600"/>
                  </a:moveTo>
                  <a:cubicBezTo>
                    <a:pt x="16494" y="600"/>
                    <a:pt x="16975" y="736"/>
                    <a:pt x="17179" y="872"/>
                  </a:cubicBezTo>
                  <a:cubicBezTo>
                    <a:pt x="17946" y="1406"/>
                    <a:pt x="18047" y="2406"/>
                    <a:pt x="17613" y="3140"/>
                  </a:cubicBezTo>
                  <a:cubicBezTo>
                    <a:pt x="16812" y="2974"/>
                    <a:pt x="15978" y="2873"/>
                    <a:pt x="15144" y="2707"/>
                  </a:cubicBezTo>
                  <a:cubicBezTo>
                    <a:pt x="14944" y="2640"/>
                    <a:pt x="14744" y="2607"/>
                    <a:pt x="14544" y="2573"/>
                  </a:cubicBezTo>
                  <a:cubicBezTo>
                    <a:pt x="14411" y="2006"/>
                    <a:pt x="14677" y="1539"/>
                    <a:pt x="14978" y="1106"/>
                  </a:cubicBezTo>
                  <a:cubicBezTo>
                    <a:pt x="15044" y="1005"/>
                    <a:pt x="15111" y="905"/>
                    <a:pt x="15211" y="872"/>
                  </a:cubicBezTo>
                  <a:lnTo>
                    <a:pt x="15245" y="872"/>
                  </a:lnTo>
                  <a:cubicBezTo>
                    <a:pt x="15478" y="839"/>
                    <a:pt x="15478" y="839"/>
                    <a:pt x="15678" y="705"/>
                  </a:cubicBezTo>
                  <a:cubicBezTo>
                    <a:pt x="15774" y="630"/>
                    <a:pt x="15932" y="600"/>
                    <a:pt x="16113" y="600"/>
                  </a:cubicBezTo>
                  <a:close/>
                  <a:moveTo>
                    <a:pt x="23325" y="1000"/>
                  </a:moveTo>
                  <a:cubicBezTo>
                    <a:pt x="23714" y="1000"/>
                    <a:pt x="24203" y="1136"/>
                    <a:pt x="24384" y="1272"/>
                  </a:cubicBezTo>
                  <a:cubicBezTo>
                    <a:pt x="25519" y="2073"/>
                    <a:pt x="25185" y="3841"/>
                    <a:pt x="23951" y="4274"/>
                  </a:cubicBezTo>
                  <a:cubicBezTo>
                    <a:pt x="23851" y="4311"/>
                    <a:pt x="23749" y="4325"/>
                    <a:pt x="23647" y="4325"/>
                  </a:cubicBezTo>
                  <a:cubicBezTo>
                    <a:pt x="23372" y="4325"/>
                    <a:pt x="23093" y="4223"/>
                    <a:pt x="22850" y="4174"/>
                  </a:cubicBezTo>
                  <a:cubicBezTo>
                    <a:pt x="22216" y="4074"/>
                    <a:pt x="21949" y="3574"/>
                    <a:pt x="21783" y="3007"/>
                  </a:cubicBezTo>
                  <a:cubicBezTo>
                    <a:pt x="21582" y="2440"/>
                    <a:pt x="21883" y="1939"/>
                    <a:pt x="22183" y="1506"/>
                  </a:cubicBezTo>
                  <a:cubicBezTo>
                    <a:pt x="22250" y="1406"/>
                    <a:pt x="22350" y="1306"/>
                    <a:pt x="22416" y="1272"/>
                  </a:cubicBezTo>
                  <a:lnTo>
                    <a:pt x="22483" y="1272"/>
                  </a:lnTo>
                  <a:cubicBezTo>
                    <a:pt x="22683" y="1239"/>
                    <a:pt x="22717" y="1239"/>
                    <a:pt x="22883" y="1106"/>
                  </a:cubicBezTo>
                  <a:cubicBezTo>
                    <a:pt x="22980" y="1031"/>
                    <a:pt x="23141" y="1000"/>
                    <a:pt x="23325" y="1000"/>
                  </a:cubicBezTo>
                  <a:close/>
                  <a:moveTo>
                    <a:pt x="2064" y="1008"/>
                  </a:moveTo>
                  <a:cubicBezTo>
                    <a:pt x="2451" y="1008"/>
                    <a:pt x="2958" y="1165"/>
                    <a:pt x="3169" y="1306"/>
                  </a:cubicBezTo>
                  <a:cubicBezTo>
                    <a:pt x="4303" y="2073"/>
                    <a:pt x="3936" y="3841"/>
                    <a:pt x="2702" y="4308"/>
                  </a:cubicBezTo>
                  <a:cubicBezTo>
                    <a:pt x="2628" y="4330"/>
                    <a:pt x="2551" y="4339"/>
                    <a:pt x="2473" y="4339"/>
                  </a:cubicBezTo>
                  <a:cubicBezTo>
                    <a:pt x="2195" y="4339"/>
                    <a:pt x="1895" y="4226"/>
                    <a:pt x="1635" y="4174"/>
                  </a:cubicBezTo>
                  <a:cubicBezTo>
                    <a:pt x="968" y="4074"/>
                    <a:pt x="734" y="3574"/>
                    <a:pt x="534" y="3007"/>
                  </a:cubicBezTo>
                  <a:cubicBezTo>
                    <a:pt x="367" y="2440"/>
                    <a:pt x="667" y="1939"/>
                    <a:pt x="968" y="1506"/>
                  </a:cubicBezTo>
                  <a:cubicBezTo>
                    <a:pt x="1034" y="1406"/>
                    <a:pt x="1101" y="1339"/>
                    <a:pt x="1201" y="1272"/>
                  </a:cubicBezTo>
                  <a:lnTo>
                    <a:pt x="1234" y="1272"/>
                  </a:lnTo>
                  <a:cubicBezTo>
                    <a:pt x="1468" y="1239"/>
                    <a:pt x="1468" y="1239"/>
                    <a:pt x="1668" y="1106"/>
                  </a:cubicBezTo>
                  <a:cubicBezTo>
                    <a:pt x="1757" y="1036"/>
                    <a:pt x="1900" y="1008"/>
                    <a:pt x="2064" y="1008"/>
                  </a:cubicBezTo>
                  <a:close/>
                  <a:moveTo>
                    <a:pt x="26890" y="5799"/>
                  </a:moveTo>
                  <a:cubicBezTo>
                    <a:pt x="27278" y="5799"/>
                    <a:pt x="27781" y="5947"/>
                    <a:pt x="27987" y="6076"/>
                  </a:cubicBezTo>
                  <a:cubicBezTo>
                    <a:pt x="28287" y="6309"/>
                    <a:pt x="28487" y="6576"/>
                    <a:pt x="28587" y="6876"/>
                  </a:cubicBezTo>
                  <a:cubicBezTo>
                    <a:pt x="27920" y="6509"/>
                    <a:pt x="27253" y="6176"/>
                    <a:pt x="26586" y="5842"/>
                  </a:cubicBezTo>
                  <a:cubicBezTo>
                    <a:pt x="26670" y="5812"/>
                    <a:pt x="26775" y="5799"/>
                    <a:pt x="26890" y="5799"/>
                  </a:cubicBezTo>
                  <a:close/>
                  <a:moveTo>
                    <a:pt x="4170" y="7010"/>
                  </a:moveTo>
                  <a:cubicBezTo>
                    <a:pt x="4237" y="7443"/>
                    <a:pt x="4303" y="7877"/>
                    <a:pt x="4337" y="8311"/>
                  </a:cubicBezTo>
                  <a:cubicBezTo>
                    <a:pt x="4270" y="8177"/>
                    <a:pt x="4203" y="7977"/>
                    <a:pt x="4137" y="7810"/>
                  </a:cubicBezTo>
                  <a:cubicBezTo>
                    <a:pt x="4070" y="7543"/>
                    <a:pt x="4103" y="7277"/>
                    <a:pt x="4170" y="7010"/>
                  </a:cubicBezTo>
                  <a:close/>
                  <a:moveTo>
                    <a:pt x="7706" y="12247"/>
                  </a:moveTo>
                  <a:cubicBezTo>
                    <a:pt x="8073" y="12314"/>
                    <a:pt x="8440" y="12347"/>
                    <a:pt x="8773" y="12414"/>
                  </a:cubicBezTo>
                  <a:cubicBezTo>
                    <a:pt x="9507" y="12580"/>
                    <a:pt x="10208" y="12714"/>
                    <a:pt x="10941" y="12847"/>
                  </a:cubicBezTo>
                  <a:cubicBezTo>
                    <a:pt x="10775" y="13314"/>
                    <a:pt x="10408" y="13715"/>
                    <a:pt x="9907" y="13915"/>
                  </a:cubicBezTo>
                  <a:cubicBezTo>
                    <a:pt x="9832" y="13937"/>
                    <a:pt x="9753" y="13946"/>
                    <a:pt x="9673" y="13946"/>
                  </a:cubicBezTo>
                  <a:cubicBezTo>
                    <a:pt x="9396" y="13946"/>
                    <a:pt x="9098" y="13840"/>
                    <a:pt x="8840" y="13815"/>
                  </a:cubicBezTo>
                  <a:cubicBezTo>
                    <a:pt x="8173" y="13681"/>
                    <a:pt x="7939" y="13214"/>
                    <a:pt x="7739" y="12614"/>
                  </a:cubicBezTo>
                  <a:cubicBezTo>
                    <a:pt x="7706" y="12480"/>
                    <a:pt x="7706" y="12380"/>
                    <a:pt x="7706" y="12247"/>
                  </a:cubicBezTo>
                  <a:close/>
                  <a:moveTo>
                    <a:pt x="15044" y="13514"/>
                  </a:moveTo>
                  <a:lnTo>
                    <a:pt x="15044" y="13514"/>
                  </a:lnTo>
                  <a:cubicBezTo>
                    <a:pt x="15678" y="13614"/>
                    <a:pt x="16312" y="13715"/>
                    <a:pt x="16912" y="13815"/>
                  </a:cubicBezTo>
                  <a:cubicBezTo>
                    <a:pt x="16846" y="13848"/>
                    <a:pt x="16779" y="13881"/>
                    <a:pt x="16712" y="13915"/>
                  </a:cubicBezTo>
                  <a:cubicBezTo>
                    <a:pt x="16637" y="13937"/>
                    <a:pt x="16558" y="13946"/>
                    <a:pt x="16478" y="13946"/>
                  </a:cubicBezTo>
                  <a:cubicBezTo>
                    <a:pt x="16201" y="13946"/>
                    <a:pt x="15903" y="13840"/>
                    <a:pt x="15645" y="13815"/>
                  </a:cubicBezTo>
                  <a:cubicBezTo>
                    <a:pt x="15378" y="13748"/>
                    <a:pt x="15211" y="13648"/>
                    <a:pt x="15044" y="13514"/>
                  </a:cubicBezTo>
                  <a:close/>
                  <a:moveTo>
                    <a:pt x="37296" y="10615"/>
                  </a:moveTo>
                  <a:cubicBezTo>
                    <a:pt x="37693" y="10615"/>
                    <a:pt x="38217" y="10772"/>
                    <a:pt x="38428" y="10913"/>
                  </a:cubicBezTo>
                  <a:cubicBezTo>
                    <a:pt x="39529" y="11680"/>
                    <a:pt x="39195" y="13481"/>
                    <a:pt x="37961" y="13915"/>
                  </a:cubicBezTo>
                  <a:cubicBezTo>
                    <a:pt x="37872" y="13940"/>
                    <a:pt x="37782" y="13951"/>
                    <a:pt x="37693" y="13951"/>
                  </a:cubicBezTo>
                  <a:cubicBezTo>
                    <a:pt x="37549" y="13951"/>
                    <a:pt x="37405" y="13923"/>
                    <a:pt x="37260" y="13881"/>
                  </a:cubicBezTo>
                  <a:cubicBezTo>
                    <a:pt x="36960" y="13581"/>
                    <a:pt x="36693" y="13281"/>
                    <a:pt x="36393" y="13014"/>
                  </a:cubicBezTo>
                  <a:cubicBezTo>
                    <a:pt x="36193" y="12781"/>
                    <a:pt x="35959" y="12580"/>
                    <a:pt x="35759" y="12347"/>
                  </a:cubicBezTo>
                  <a:cubicBezTo>
                    <a:pt x="35692" y="11913"/>
                    <a:pt x="35959" y="11480"/>
                    <a:pt x="36226" y="11113"/>
                  </a:cubicBezTo>
                  <a:cubicBezTo>
                    <a:pt x="36293" y="11013"/>
                    <a:pt x="36360" y="10946"/>
                    <a:pt x="36426" y="10879"/>
                  </a:cubicBezTo>
                  <a:lnTo>
                    <a:pt x="36493" y="10879"/>
                  </a:lnTo>
                  <a:cubicBezTo>
                    <a:pt x="36693" y="10846"/>
                    <a:pt x="36727" y="10846"/>
                    <a:pt x="36893" y="10712"/>
                  </a:cubicBezTo>
                  <a:cubicBezTo>
                    <a:pt x="36983" y="10643"/>
                    <a:pt x="37128" y="10615"/>
                    <a:pt x="37296" y="10615"/>
                  </a:cubicBezTo>
                  <a:close/>
                  <a:moveTo>
                    <a:pt x="40899" y="15418"/>
                  </a:moveTo>
                  <a:cubicBezTo>
                    <a:pt x="41296" y="15418"/>
                    <a:pt x="41819" y="15575"/>
                    <a:pt x="42030" y="15716"/>
                  </a:cubicBezTo>
                  <a:cubicBezTo>
                    <a:pt x="43131" y="16483"/>
                    <a:pt x="42798" y="18284"/>
                    <a:pt x="41563" y="18718"/>
                  </a:cubicBezTo>
                  <a:cubicBezTo>
                    <a:pt x="41430" y="18751"/>
                    <a:pt x="41263" y="18751"/>
                    <a:pt x="41130" y="18751"/>
                  </a:cubicBezTo>
                  <a:cubicBezTo>
                    <a:pt x="40596" y="17984"/>
                    <a:pt x="40062" y="17217"/>
                    <a:pt x="39495" y="16483"/>
                  </a:cubicBezTo>
                  <a:cubicBezTo>
                    <a:pt x="39562" y="16283"/>
                    <a:pt x="39695" y="16083"/>
                    <a:pt x="39829" y="15916"/>
                  </a:cubicBezTo>
                  <a:cubicBezTo>
                    <a:pt x="39895" y="15816"/>
                    <a:pt x="39962" y="15749"/>
                    <a:pt x="40029" y="15683"/>
                  </a:cubicBezTo>
                  <a:lnTo>
                    <a:pt x="40096" y="15683"/>
                  </a:lnTo>
                  <a:cubicBezTo>
                    <a:pt x="40296" y="15649"/>
                    <a:pt x="40329" y="15649"/>
                    <a:pt x="40496" y="15516"/>
                  </a:cubicBezTo>
                  <a:cubicBezTo>
                    <a:pt x="40585" y="15446"/>
                    <a:pt x="40730" y="15418"/>
                    <a:pt x="40899" y="15418"/>
                  </a:cubicBezTo>
                  <a:close/>
                  <a:moveTo>
                    <a:pt x="25752" y="16350"/>
                  </a:moveTo>
                  <a:cubicBezTo>
                    <a:pt x="25919" y="16416"/>
                    <a:pt x="26052" y="16483"/>
                    <a:pt x="26186" y="16550"/>
                  </a:cubicBezTo>
                  <a:cubicBezTo>
                    <a:pt x="26986" y="16984"/>
                    <a:pt x="27787" y="17551"/>
                    <a:pt x="28521" y="18184"/>
                  </a:cubicBezTo>
                  <a:cubicBezTo>
                    <a:pt x="28321" y="18618"/>
                    <a:pt x="27987" y="18952"/>
                    <a:pt x="27553" y="19118"/>
                  </a:cubicBezTo>
                  <a:cubicBezTo>
                    <a:pt x="27459" y="19144"/>
                    <a:pt x="27363" y="19154"/>
                    <a:pt x="27266" y="19154"/>
                  </a:cubicBezTo>
                  <a:cubicBezTo>
                    <a:pt x="26985" y="19154"/>
                    <a:pt x="26700" y="19068"/>
                    <a:pt x="26453" y="19018"/>
                  </a:cubicBezTo>
                  <a:cubicBezTo>
                    <a:pt x="25819" y="18885"/>
                    <a:pt x="25552" y="18418"/>
                    <a:pt x="25385" y="17817"/>
                  </a:cubicBezTo>
                  <a:cubicBezTo>
                    <a:pt x="25218" y="17284"/>
                    <a:pt x="25485" y="16783"/>
                    <a:pt x="25752" y="16350"/>
                  </a:cubicBezTo>
                  <a:close/>
                  <a:moveTo>
                    <a:pt x="43307" y="20637"/>
                  </a:moveTo>
                  <a:cubicBezTo>
                    <a:pt x="43707" y="20637"/>
                    <a:pt x="44220" y="20778"/>
                    <a:pt x="44432" y="20920"/>
                  </a:cubicBezTo>
                  <a:cubicBezTo>
                    <a:pt x="45533" y="21687"/>
                    <a:pt x="45233" y="23388"/>
                    <a:pt x="44032" y="23889"/>
                  </a:cubicBezTo>
                  <a:cubicBezTo>
                    <a:pt x="43565" y="22854"/>
                    <a:pt x="43031" y="21854"/>
                    <a:pt x="42464" y="20886"/>
                  </a:cubicBezTo>
                  <a:lnTo>
                    <a:pt x="42497" y="20886"/>
                  </a:lnTo>
                  <a:cubicBezTo>
                    <a:pt x="42697" y="20853"/>
                    <a:pt x="42731" y="20853"/>
                    <a:pt x="42898" y="20720"/>
                  </a:cubicBezTo>
                  <a:cubicBezTo>
                    <a:pt x="42995" y="20661"/>
                    <a:pt x="43142" y="20637"/>
                    <a:pt x="43307" y="20637"/>
                  </a:cubicBezTo>
                  <a:close/>
                  <a:moveTo>
                    <a:pt x="46910" y="25440"/>
                  </a:moveTo>
                  <a:cubicBezTo>
                    <a:pt x="47310" y="25440"/>
                    <a:pt x="47822" y="25582"/>
                    <a:pt x="48035" y="25723"/>
                  </a:cubicBezTo>
                  <a:cubicBezTo>
                    <a:pt x="49169" y="26490"/>
                    <a:pt x="48802" y="28292"/>
                    <a:pt x="47568" y="28725"/>
                  </a:cubicBezTo>
                  <a:cubicBezTo>
                    <a:pt x="47477" y="28761"/>
                    <a:pt x="47382" y="28776"/>
                    <a:pt x="47283" y="28776"/>
                  </a:cubicBezTo>
                  <a:cubicBezTo>
                    <a:pt x="47019" y="28776"/>
                    <a:pt x="46734" y="28674"/>
                    <a:pt x="46467" y="28625"/>
                  </a:cubicBezTo>
                  <a:cubicBezTo>
                    <a:pt x="46100" y="28559"/>
                    <a:pt x="45833" y="28325"/>
                    <a:pt x="45666" y="28058"/>
                  </a:cubicBezTo>
                  <a:cubicBezTo>
                    <a:pt x="45566" y="27691"/>
                    <a:pt x="45466" y="27391"/>
                    <a:pt x="45366" y="27057"/>
                  </a:cubicBezTo>
                  <a:cubicBezTo>
                    <a:pt x="45366" y="26624"/>
                    <a:pt x="45600" y="26257"/>
                    <a:pt x="45833" y="25923"/>
                  </a:cubicBezTo>
                  <a:cubicBezTo>
                    <a:pt x="45900" y="25823"/>
                    <a:pt x="45966" y="25757"/>
                    <a:pt x="46033" y="25690"/>
                  </a:cubicBezTo>
                  <a:lnTo>
                    <a:pt x="46100" y="25690"/>
                  </a:lnTo>
                  <a:cubicBezTo>
                    <a:pt x="46333" y="25690"/>
                    <a:pt x="46333" y="25656"/>
                    <a:pt x="46500" y="25523"/>
                  </a:cubicBezTo>
                  <a:cubicBezTo>
                    <a:pt x="46598" y="25464"/>
                    <a:pt x="46744" y="25440"/>
                    <a:pt x="46910" y="25440"/>
                  </a:cubicBezTo>
                  <a:close/>
                  <a:moveTo>
                    <a:pt x="32885" y="25840"/>
                  </a:moveTo>
                  <a:cubicBezTo>
                    <a:pt x="33283" y="25840"/>
                    <a:pt x="33812" y="25982"/>
                    <a:pt x="34025" y="26123"/>
                  </a:cubicBezTo>
                  <a:cubicBezTo>
                    <a:pt x="35125" y="26891"/>
                    <a:pt x="34792" y="28692"/>
                    <a:pt x="33558" y="29126"/>
                  </a:cubicBezTo>
                  <a:cubicBezTo>
                    <a:pt x="33458" y="29162"/>
                    <a:pt x="33356" y="29176"/>
                    <a:pt x="33254" y="29176"/>
                  </a:cubicBezTo>
                  <a:cubicBezTo>
                    <a:pt x="32978" y="29176"/>
                    <a:pt x="32700" y="29074"/>
                    <a:pt x="32457" y="29026"/>
                  </a:cubicBezTo>
                  <a:cubicBezTo>
                    <a:pt x="31823" y="28892"/>
                    <a:pt x="31556" y="28425"/>
                    <a:pt x="31389" y="27858"/>
                  </a:cubicBezTo>
                  <a:cubicBezTo>
                    <a:pt x="31223" y="27291"/>
                    <a:pt x="31489" y="26757"/>
                    <a:pt x="31823" y="26324"/>
                  </a:cubicBezTo>
                  <a:cubicBezTo>
                    <a:pt x="31890" y="26224"/>
                    <a:pt x="31956" y="26157"/>
                    <a:pt x="32023" y="26090"/>
                  </a:cubicBezTo>
                  <a:lnTo>
                    <a:pt x="32090" y="26090"/>
                  </a:lnTo>
                  <a:cubicBezTo>
                    <a:pt x="32290" y="26090"/>
                    <a:pt x="32323" y="26057"/>
                    <a:pt x="32490" y="25923"/>
                  </a:cubicBezTo>
                  <a:cubicBezTo>
                    <a:pt x="32578" y="25865"/>
                    <a:pt x="32720" y="25840"/>
                    <a:pt x="32885" y="25840"/>
                  </a:cubicBezTo>
                  <a:close/>
                  <a:moveTo>
                    <a:pt x="35926" y="31627"/>
                  </a:moveTo>
                  <a:cubicBezTo>
                    <a:pt x="36026" y="32228"/>
                    <a:pt x="36126" y="32862"/>
                    <a:pt x="36226" y="33495"/>
                  </a:cubicBezTo>
                  <a:cubicBezTo>
                    <a:pt x="36026" y="33262"/>
                    <a:pt x="35893" y="32962"/>
                    <a:pt x="35793" y="32661"/>
                  </a:cubicBezTo>
                  <a:cubicBezTo>
                    <a:pt x="35659" y="32295"/>
                    <a:pt x="35759" y="31928"/>
                    <a:pt x="35926" y="31627"/>
                  </a:cubicBezTo>
                  <a:close/>
                  <a:moveTo>
                    <a:pt x="47710" y="35447"/>
                  </a:moveTo>
                  <a:cubicBezTo>
                    <a:pt x="48110" y="35447"/>
                    <a:pt x="48623" y="35589"/>
                    <a:pt x="48835" y="35730"/>
                  </a:cubicBezTo>
                  <a:cubicBezTo>
                    <a:pt x="49969" y="36498"/>
                    <a:pt x="49602" y="38299"/>
                    <a:pt x="48368" y="38732"/>
                  </a:cubicBezTo>
                  <a:cubicBezTo>
                    <a:pt x="48278" y="38769"/>
                    <a:pt x="48182" y="38783"/>
                    <a:pt x="48084" y="38783"/>
                  </a:cubicBezTo>
                  <a:cubicBezTo>
                    <a:pt x="47820" y="38783"/>
                    <a:pt x="47535" y="38681"/>
                    <a:pt x="47267" y="38632"/>
                  </a:cubicBezTo>
                  <a:cubicBezTo>
                    <a:pt x="47134" y="38599"/>
                    <a:pt x="47001" y="38566"/>
                    <a:pt x="46867" y="38499"/>
                  </a:cubicBezTo>
                  <a:cubicBezTo>
                    <a:pt x="46834" y="37598"/>
                    <a:pt x="46734" y="36731"/>
                    <a:pt x="46667" y="35864"/>
                  </a:cubicBezTo>
                  <a:cubicBezTo>
                    <a:pt x="46734" y="35797"/>
                    <a:pt x="46800" y="35764"/>
                    <a:pt x="46834" y="35697"/>
                  </a:cubicBezTo>
                  <a:lnTo>
                    <a:pt x="46900" y="35697"/>
                  </a:lnTo>
                  <a:cubicBezTo>
                    <a:pt x="47134" y="35697"/>
                    <a:pt x="47134" y="35664"/>
                    <a:pt x="47301" y="35530"/>
                  </a:cubicBezTo>
                  <a:cubicBezTo>
                    <a:pt x="47398" y="35472"/>
                    <a:pt x="47545" y="35447"/>
                    <a:pt x="47710" y="35447"/>
                  </a:cubicBezTo>
                  <a:close/>
                  <a:moveTo>
                    <a:pt x="36552" y="40657"/>
                  </a:moveTo>
                  <a:cubicBezTo>
                    <a:pt x="36689" y="40657"/>
                    <a:pt x="36841" y="40673"/>
                    <a:pt x="36993" y="40701"/>
                  </a:cubicBezTo>
                  <a:cubicBezTo>
                    <a:pt x="36993" y="40834"/>
                    <a:pt x="36993" y="40967"/>
                    <a:pt x="36993" y="41101"/>
                  </a:cubicBezTo>
                  <a:cubicBezTo>
                    <a:pt x="37027" y="41901"/>
                    <a:pt x="36860" y="43036"/>
                    <a:pt x="37093" y="43970"/>
                  </a:cubicBezTo>
                  <a:cubicBezTo>
                    <a:pt x="37030" y="43982"/>
                    <a:pt x="36965" y="43988"/>
                    <a:pt x="36899" y="43988"/>
                  </a:cubicBezTo>
                  <a:cubicBezTo>
                    <a:pt x="36621" y="43988"/>
                    <a:pt x="36329" y="43890"/>
                    <a:pt x="36059" y="43836"/>
                  </a:cubicBezTo>
                  <a:cubicBezTo>
                    <a:pt x="35426" y="43736"/>
                    <a:pt x="35159" y="43236"/>
                    <a:pt x="34992" y="42669"/>
                  </a:cubicBezTo>
                  <a:cubicBezTo>
                    <a:pt x="34825" y="42102"/>
                    <a:pt x="35092" y="41601"/>
                    <a:pt x="35426" y="41134"/>
                  </a:cubicBezTo>
                  <a:cubicBezTo>
                    <a:pt x="35492" y="41067"/>
                    <a:pt x="35559" y="40967"/>
                    <a:pt x="35626" y="40901"/>
                  </a:cubicBezTo>
                  <a:cubicBezTo>
                    <a:pt x="35659" y="40934"/>
                    <a:pt x="35659" y="40934"/>
                    <a:pt x="35692" y="40934"/>
                  </a:cubicBezTo>
                  <a:cubicBezTo>
                    <a:pt x="35893" y="40901"/>
                    <a:pt x="35926" y="40867"/>
                    <a:pt x="36093" y="40767"/>
                  </a:cubicBezTo>
                  <a:cubicBezTo>
                    <a:pt x="36190" y="40689"/>
                    <a:pt x="36357" y="40657"/>
                    <a:pt x="36552" y="40657"/>
                  </a:cubicBezTo>
                  <a:close/>
                  <a:moveTo>
                    <a:pt x="8829" y="3085"/>
                  </a:moveTo>
                  <a:cubicBezTo>
                    <a:pt x="11284" y="3085"/>
                    <a:pt x="13712" y="3804"/>
                    <a:pt x="16112" y="4108"/>
                  </a:cubicBezTo>
                  <a:cubicBezTo>
                    <a:pt x="17646" y="4308"/>
                    <a:pt x="19047" y="4842"/>
                    <a:pt x="20515" y="5309"/>
                  </a:cubicBezTo>
                  <a:cubicBezTo>
                    <a:pt x="21849" y="5742"/>
                    <a:pt x="23284" y="5942"/>
                    <a:pt x="24651" y="6343"/>
                  </a:cubicBezTo>
                  <a:cubicBezTo>
                    <a:pt x="27553" y="7177"/>
                    <a:pt x="30255" y="9411"/>
                    <a:pt x="32590" y="11279"/>
                  </a:cubicBezTo>
                  <a:cubicBezTo>
                    <a:pt x="37260" y="15015"/>
                    <a:pt x="40829" y="19719"/>
                    <a:pt x="43298" y="25123"/>
                  </a:cubicBezTo>
                  <a:cubicBezTo>
                    <a:pt x="44532" y="27825"/>
                    <a:pt x="45099" y="30660"/>
                    <a:pt x="45333" y="33595"/>
                  </a:cubicBezTo>
                  <a:cubicBezTo>
                    <a:pt x="45233" y="33662"/>
                    <a:pt x="45166" y="33696"/>
                    <a:pt x="45099" y="33762"/>
                  </a:cubicBezTo>
                  <a:cubicBezTo>
                    <a:pt x="45133" y="33929"/>
                    <a:pt x="45166" y="34129"/>
                    <a:pt x="45199" y="34296"/>
                  </a:cubicBezTo>
                  <a:cubicBezTo>
                    <a:pt x="45233" y="34263"/>
                    <a:pt x="45299" y="34229"/>
                    <a:pt x="45366" y="34196"/>
                  </a:cubicBezTo>
                  <a:cubicBezTo>
                    <a:pt x="45600" y="37298"/>
                    <a:pt x="46033" y="40634"/>
                    <a:pt x="45399" y="43669"/>
                  </a:cubicBezTo>
                  <a:cubicBezTo>
                    <a:pt x="45201" y="44521"/>
                    <a:pt x="44158" y="44702"/>
                    <a:pt x="43126" y="44702"/>
                  </a:cubicBezTo>
                  <a:cubicBezTo>
                    <a:pt x="42418" y="44702"/>
                    <a:pt x="41717" y="44617"/>
                    <a:pt x="41296" y="44603"/>
                  </a:cubicBezTo>
                  <a:cubicBezTo>
                    <a:pt x="39762" y="44537"/>
                    <a:pt x="38094" y="44603"/>
                    <a:pt x="38161" y="42402"/>
                  </a:cubicBezTo>
                  <a:cubicBezTo>
                    <a:pt x="38228" y="39366"/>
                    <a:pt x="37761" y="36331"/>
                    <a:pt x="37327" y="33329"/>
                  </a:cubicBezTo>
                  <a:cubicBezTo>
                    <a:pt x="37194" y="32461"/>
                    <a:pt x="37027" y="31594"/>
                    <a:pt x="36860" y="30760"/>
                  </a:cubicBezTo>
                  <a:cubicBezTo>
                    <a:pt x="36893" y="30760"/>
                    <a:pt x="36893" y="30760"/>
                    <a:pt x="36893" y="30727"/>
                  </a:cubicBezTo>
                  <a:cubicBezTo>
                    <a:pt x="36927" y="30727"/>
                    <a:pt x="36927" y="30727"/>
                    <a:pt x="36927" y="30693"/>
                  </a:cubicBezTo>
                  <a:cubicBezTo>
                    <a:pt x="36893" y="30627"/>
                    <a:pt x="36860" y="30527"/>
                    <a:pt x="36827" y="30393"/>
                  </a:cubicBezTo>
                  <a:cubicBezTo>
                    <a:pt x="36793" y="30360"/>
                    <a:pt x="36793" y="30326"/>
                    <a:pt x="36760" y="30260"/>
                  </a:cubicBezTo>
                  <a:lnTo>
                    <a:pt x="36760" y="30293"/>
                  </a:lnTo>
                  <a:cubicBezTo>
                    <a:pt x="35793" y="25890"/>
                    <a:pt x="34058" y="21954"/>
                    <a:pt x="30689" y="18651"/>
                  </a:cubicBezTo>
                  <a:cubicBezTo>
                    <a:pt x="26886" y="14982"/>
                    <a:pt x="22116" y="13481"/>
                    <a:pt x="16946" y="12680"/>
                  </a:cubicBezTo>
                  <a:cubicBezTo>
                    <a:pt x="14177" y="12247"/>
                    <a:pt x="11342" y="11847"/>
                    <a:pt x="8606" y="11246"/>
                  </a:cubicBezTo>
                  <a:cubicBezTo>
                    <a:pt x="7339" y="10979"/>
                    <a:pt x="5804" y="11346"/>
                    <a:pt x="5571" y="9612"/>
                  </a:cubicBezTo>
                  <a:cubicBezTo>
                    <a:pt x="5504" y="9211"/>
                    <a:pt x="5438" y="8811"/>
                    <a:pt x="5404" y="8444"/>
                  </a:cubicBezTo>
                  <a:cubicBezTo>
                    <a:pt x="5371" y="7410"/>
                    <a:pt x="5337" y="6409"/>
                    <a:pt x="5337" y="5375"/>
                  </a:cubicBezTo>
                  <a:cubicBezTo>
                    <a:pt x="5371" y="3374"/>
                    <a:pt x="6305" y="3207"/>
                    <a:pt x="8106" y="3107"/>
                  </a:cubicBezTo>
                  <a:cubicBezTo>
                    <a:pt x="8347" y="3092"/>
                    <a:pt x="8588" y="3085"/>
                    <a:pt x="8829" y="3085"/>
                  </a:cubicBezTo>
                  <a:close/>
                  <a:moveTo>
                    <a:pt x="39495" y="45704"/>
                  </a:moveTo>
                  <a:cubicBezTo>
                    <a:pt x="40096" y="45804"/>
                    <a:pt x="40763" y="45871"/>
                    <a:pt x="41397" y="45904"/>
                  </a:cubicBezTo>
                  <a:cubicBezTo>
                    <a:pt x="42297" y="46738"/>
                    <a:pt x="41930" y="48339"/>
                    <a:pt x="40763" y="48740"/>
                  </a:cubicBezTo>
                  <a:cubicBezTo>
                    <a:pt x="40663" y="48776"/>
                    <a:pt x="40564" y="48790"/>
                    <a:pt x="40464" y="48790"/>
                  </a:cubicBezTo>
                  <a:cubicBezTo>
                    <a:pt x="40197" y="48790"/>
                    <a:pt x="39929" y="48688"/>
                    <a:pt x="39662" y="48640"/>
                  </a:cubicBezTo>
                  <a:cubicBezTo>
                    <a:pt x="39028" y="48539"/>
                    <a:pt x="38761" y="48039"/>
                    <a:pt x="38595" y="47472"/>
                  </a:cubicBezTo>
                  <a:cubicBezTo>
                    <a:pt x="38428" y="46905"/>
                    <a:pt x="38695" y="46405"/>
                    <a:pt x="39028" y="45971"/>
                  </a:cubicBezTo>
                  <a:cubicBezTo>
                    <a:pt x="39095" y="45871"/>
                    <a:pt x="39162" y="45771"/>
                    <a:pt x="39228" y="45737"/>
                  </a:cubicBezTo>
                  <a:lnTo>
                    <a:pt x="39295" y="45737"/>
                  </a:lnTo>
                  <a:cubicBezTo>
                    <a:pt x="39395" y="45704"/>
                    <a:pt x="39428" y="45704"/>
                    <a:pt x="39495" y="45704"/>
                  </a:cubicBezTo>
                  <a:close/>
                  <a:moveTo>
                    <a:pt x="9169" y="1"/>
                  </a:moveTo>
                  <a:cubicBezTo>
                    <a:pt x="9148" y="1"/>
                    <a:pt x="9127" y="2"/>
                    <a:pt x="9107" y="5"/>
                  </a:cubicBezTo>
                  <a:cubicBezTo>
                    <a:pt x="8873" y="71"/>
                    <a:pt x="8740" y="205"/>
                    <a:pt x="8606" y="305"/>
                  </a:cubicBezTo>
                  <a:cubicBezTo>
                    <a:pt x="8473" y="338"/>
                    <a:pt x="8340" y="405"/>
                    <a:pt x="8206" y="505"/>
                  </a:cubicBezTo>
                  <a:cubicBezTo>
                    <a:pt x="7973" y="705"/>
                    <a:pt x="7773" y="939"/>
                    <a:pt x="7572" y="1239"/>
                  </a:cubicBezTo>
                  <a:cubicBezTo>
                    <a:pt x="7439" y="1439"/>
                    <a:pt x="7372" y="1639"/>
                    <a:pt x="7306" y="1839"/>
                  </a:cubicBezTo>
                  <a:cubicBezTo>
                    <a:pt x="6205" y="1873"/>
                    <a:pt x="4737" y="2106"/>
                    <a:pt x="4303" y="2974"/>
                  </a:cubicBezTo>
                  <a:cubicBezTo>
                    <a:pt x="4337" y="2440"/>
                    <a:pt x="4237" y="1873"/>
                    <a:pt x="4003" y="1439"/>
                  </a:cubicBezTo>
                  <a:cubicBezTo>
                    <a:pt x="3770" y="972"/>
                    <a:pt x="3203" y="639"/>
                    <a:pt x="2702" y="572"/>
                  </a:cubicBezTo>
                  <a:cubicBezTo>
                    <a:pt x="2498" y="572"/>
                    <a:pt x="2217" y="393"/>
                    <a:pt x="1994" y="393"/>
                  </a:cubicBezTo>
                  <a:cubicBezTo>
                    <a:pt x="1962" y="393"/>
                    <a:pt x="1931" y="397"/>
                    <a:pt x="1902" y="405"/>
                  </a:cubicBezTo>
                  <a:cubicBezTo>
                    <a:pt x="1668" y="472"/>
                    <a:pt x="1535" y="572"/>
                    <a:pt x="1401" y="705"/>
                  </a:cubicBezTo>
                  <a:cubicBezTo>
                    <a:pt x="1234" y="739"/>
                    <a:pt x="1134" y="772"/>
                    <a:pt x="1001" y="872"/>
                  </a:cubicBezTo>
                  <a:cubicBezTo>
                    <a:pt x="734" y="1106"/>
                    <a:pt x="534" y="1339"/>
                    <a:pt x="367" y="1606"/>
                  </a:cubicBezTo>
                  <a:cubicBezTo>
                    <a:pt x="0" y="2140"/>
                    <a:pt x="0" y="2707"/>
                    <a:pt x="134" y="3274"/>
                  </a:cubicBezTo>
                  <a:cubicBezTo>
                    <a:pt x="424" y="4224"/>
                    <a:pt x="1320" y="4798"/>
                    <a:pt x="2260" y="4798"/>
                  </a:cubicBezTo>
                  <a:cubicBezTo>
                    <a:pt x="2508" y="4798"/>
                    <a:pt x="2759" y="4758"/>
                    <a:pt x="3002" y="4675"/>
                  </a:cubicBezTo>
                  <a:cubicBezTo>
                    <a:pt x="3536" y="4475"/>
                    <a:pt x="3903" y="4108"/>
                    <a:pt x="4103" y="3641"/>
                  </a:cubicBezTo>
                  <a:lnTo>
                    <a:pt x="4103" y="3641"/>
                  </a:lnTo>
                  <a:cubicBezTo>
                    <a:pt x="3970" y="4475"/>
                    <a:pt x="4003" y="5375"/>
                    <a:pt x="4070" y="6276"/>
                  </a:cubicBezTo>
                  <a:cubicBezTo>
                    <a:pt x="4036" y="6309"/>
                    <a:pt x="4003" y="6376"/>
                    <a:pt x="3970" y="6409"/>
                  </a:cubicBezTo>
                  <a:cubicBezTo>
                    <a:pt x="3603" y="6943"/>
                    <a:pt x="3603" y="7510"/>
                    <a:pt x="3770" y="8077"/>
                  </a:cubicBezTo>
                  <a:cubicBezTo>
                    <a:pt x="3870" y="8511"/>
                    <a:pt x="4137" y="8844"/>
                    <a:pt x="4437" y="9111"/>
                  </a:cubicBezTo>
                  <a:cubicBezTo>
                    <a:pt x="4437" y="9178"/>
                    <a:pt x="4470" y="9278"/>
                    <a:pt x="4470" y="9378"/>
                  </a:cubicBezTo>
                  <a:cubicBezTo>
                    <a:pt x="4470" y="9478"/>
                    <a:pt x="4537" y="9545"/>
                    <a:pt x="4570" y="9578"/>
                  </a:cubicBezTo>
                  <a:cubicBezTo>
                    <a:pt x="4604" y="9812"/>
                    <a:pt x="4637" y="10045"/>
                    <a:pt x="4670" y="10245"/>
                  </a:cubicBezTo>
                  <a:cubicBezTo>
                    <a:pt x="4804" y="11713"/>
                    <a:pt x="6038" y="12013"/>
                    <a:pt x="7272" y="12147"/>
                  </a:cubicBezTo>
                  <a:cubicBezTo>
                    <a:pt x="7272" y="12414"/>
                    <a:pt x="7306" y="12647"/>
                    <a:pt x="7372" y="12881"/>
                  </a:cubicBezTo>
                  <a:cubicBezTo>
                    <a:pt x="7636" y="13831"/>
                    <a:pt x="8527" y="14405"/>
                    <a:pt x="9465" y="14405"/>
                  </a:cubicBezTo>
                  <a:cubicBezTo>
                    <a:pt x="9713" y="14405"/>
                    <a:pt x="9964" y="14365"/>
                    <a:pt x="10208" y="14282"/>
                  </a:cubicBezTo>
                  <a:cubicBezTo>
                    <a:pt x="10875" y="14048"/>
                    <a:pt x="11275" y="13514"/>
                    <a:pt x="11442" y="12914"/>
                  </a:cubicBezTo>
                  <a:cubicBezTo>
                    <a:pt x="12409" y="13081"/>
                    <a:pt x="13410" y="13214"/>
                    <a:pt x="14377" y="13381"/>
                  </a:cubicBezTo>
                  <a:cubicBezTo>
                    <a:pt x="14779" y="14034"/>
                    <a:pt x="15522" y="14404"/>
                    <a:pt x="16277" y="14404"/>
                  </a:cubicBezTo>
                  <a:cubicBezTo>
                    <a:pt x="16525" y="14404"/>
                    <a:pt x="16774" y="14364"/>
                    <a:pt x="17012" y="14282"/>
                  </a:cubicBezTo>
                  <a:cubicBezTo>
                    <a:pt x="17279" y="14182"/>
                    <a:pt x="17479" y="14048"/>
                    <a:pt x="17680" y="13881"/>
                  </a:cubicBezTo>
                  <a:cubicBezTo>
                    <a:pt x="20348" y="14348"/>
                    <a:pt x="22950" y="14982"/>
                    <a:pt x="25418" y="16150"/>
                  </a:cubicBezTo>
                  <a:cubicBezTo>
                    <a:pt x="25318" y="16250"/>
                    <a:pt x="25252" y="16316"/>
                    <a:pt x="25185" y="16450"/>
                  </a:cubicBezTo>
                  <a:cubicBezTo>
                    <a:pt x="24851" y="16950"/>
                    <a:pt x="24818" y="17517"/>
                    <a:pt x="24985" y="18084"/>
                  </a:cubicBezTo>
                  <a:cubicBezTo>
                    <a:pt x="25249" y="19035"/>
                    <a:pt x="26160" y="19609"/>
                    <a:pt x="27108" y="19609"/>
                  </a:cubicBezTo>
                  <a:cubicBezTo>
                    <a:pt x="27357" y="19609"/>
                    <a:pt x="27610" y="19569"/>
                    <a:pt x="27854" y="19485"/>
                  </a:cubicBezTo>
                  <a:cubicBezTo>
                    <a:pt x="28354" y="19319"/>
                    <a:pt x="28721" y="18952"/>
                    <a:pt x="28921" y="18518"/>
                  </a:cubicBezTo>
                  <a:cubicBezTo>
                    <a:pt x="30055" y="19552"/>
                    <a:pt x="31056" y="20720"/>
                    <a:pt x="31956" y="21820"/>
                  </a:cubicBezTo>
                  <a:cubicBezTo>
                    <a:pt x="32924" y="22955"/>
                    <a:pt x="33658" y="24255"/>
                    <a:pt x="34225" y="25623"/>
                  </a:cubicBezTo>
                  <a:cubicBezTo>
                    <a:pt x="34025" y="25523"/>
                    <a:pt x="33791" y="25423"/>
                    <a:pt x="33558" y="25390"/>
                  </a:cubicBezTo>
                  <a:cubicBezTo>
                    <a:pt x="33311" y="25390"/>
                    <a:pt x="33036" y="25219"/>
                    <a:pt x="32786" y="25219"/>
                  </a:cubicBezTo>
                  <a:cubicBezTo>
                    <a:pt x="32765" y="25219"/>
                    <a:pt x="32744" y="25220"/>
                    <a:pt x="32724" y="25223"/>
                  </a:cubicBezTo>
                  <a:cubicBezTo>
                    <a:pt x="32490" y="25290"/>
                    <a:pt x="32390" y="25390"/>
                    <a:pt x="32223" y="25523"/>
                  </a:cubicBezTo>
                  <a:cubicBezTo>
                    <a:pt x="32090" y="25556"/>
                    <a:pt x="31956" y="25590"/>
                    <a:pt x="31856" y="25690"/>
                  </a:cubicBezTo>
                  <a:cubicBezTo>
                    <a:pt x="31590" y="25923"/>
                    <a:pt x="31389" y="26157"/>
                    <a:pt x="31189" y="26457"/>
                  </a:cubicBezTo>
                  <a:cubicBezTo>
                    <a:pt x="30856" y="26957"/>
                    <a:pt x="30822" y="27524"/>
                    <a:pt x="30989" y="28092"/>
                  </a:cubicBezTo>
                  <a:cubicBezTo>
                    <a:pt x="31253" y="29042"/>
                    <a:pt x="32164" y="29616"/>
                    <a:pt x="33112" y="29616"/>
                  </a:cubicBezTo>
                  <a:cubicBezTo>
                    <a:pt x="33362" y="29616"/>
                    <a:pt x="33614" y="29576"/>
                    <a:pt x="33858" y="29493"/>
                  </a:cubicBezTo>
                  <a:cubicBezTo>
                    <a:pt x="34558" y="29259"/>
                    <a:pt x="34959" y="28692"/>
                    <a:pt x="35092" y="28025"/>
                  </a:cubicBezTo>
                  <a:cubicBezTo>
                    <a:pt x="35392" y="29026"/>
                    <a:pt x="35626" y="30026"/>
                    <a:pt x="35793" y="30994"/>
                  </a:cubicBezTo>
                  <a:cubicBezTo>
                    <a:pt x="35726" y="31094"/>
                    <a:pt x="35659" y="31160"/>
                    <a:pt x="35592" y="31260"/>
                  </a:cubicBezTo>
                  <a:cubicBezTo>
                    <a:pt x="35259" y="31761"/>
                    <a:pt x="35225" y="32328"/>
                    <a:pt x="35392" y="32895"/>
                  </a:cubicBezTo>
                  <a:cubicBezTo>
                    <a:pt x="35559" y="33429"/>
                    <a:pt x="35893" y="33829"/>
                    <a:pt x="36293" y="34096"/>
                  </a:cubicBezTo>
                  <a:cubicBezTo>
                    <a:pt x="36593" y="36097"/>
                    <a:pt x="36827" y="38165"/>
                    <a:pt x="36927" y="40167"/>
                  </a:cubicBezTo>
                  <a:cubicBezTo>
                    <a:pt x="36773" y="40116"/>
                    <a:pt x="36619" y="40045"/>
                    <a:pt x="36466" y="40045"/>
                  </a:cubicBezTo>
                  <a:cubicBezTo>
                    <a:pt x="36419" y="40045"/>
                    <a:pt x="36373" y="40051"/>
                    <a:pt x="36326" y="40067"/>
                  </a:cubicBezTo>
                  <a:cubicBezTo>
                    <a:pt x="36093" y="40100"/>
                    <a:pt x="35993" y="40234"/>
                    <a:pt x="35826" y="40367"/>
                  </a:cubicBezTo>
                  <a:cubicBezTo>
                    <a:pt x="35692" y="40400"/>
                    <a:pt x="35559" y="40434"/>
                    <a:pt x="35459" y="40534"/>
                  </a:cubicBezTo>
                  <a:cubicBezTo>
                    <a:pt x="35192" y="40734"/>
                    <a:pt x="34992" y="40967"/>
                    <a:pt x="34792" y="41268"/>
                  </a:cubicBezTo>
                  <a:cubicBezTo>
                    <a:pt x="34458" y="41801"/>
                    <a:pt x="34425" y="42335"/>
                    <a:pt x="34592" y="42935"/>
                  </a:cubicBezTo>
                  <a:cubicBezTo>
                    <a:pt x="34872" y="43861"/>
                    <a:pt x="35766" y="44433"/>
                    <a:pt x="36697" y="44433"/>
                  </a:cubicBezTo>
                  <a:cubicBezTo>
                    <a:pt x="36874" y="44433"/>
                    <a:pt x="37052" y="44412"/>
                    <a:pt x="37227" y="44370"/>
                  </a:cubicBezTo>
                  <a:cubicBezTo>
                    <a:pt x="37427" y="44837"/>
                    <a:pt x="37727" y="45170"/>
                    <a:pt x="38294" y="45337"/>
                  </a:cubicBezTo>
                  <a:cubicBezTo>
                    <a:pt x="38461" y="45404"/>
                    <a:pt x="38661" y="45471"/>
                    <a:pt x="38861" y="45504"/>
                  </a:cubicBezTo>
                  <a:cubicBezTo>
                    <a:pt x="38695" y="45704"/>
                    <a:pt x="38561" y="45871"/>
                    <a:pt x="38428" y="46071"/>
                  </a:cubicBezTo>
                  <a:cubicBezTo>
                    <a:pt x="38061" y="46605"/>
                    <a:pt x="38027" y="47138"/>
                    <a:pt x="38194" y="47739"/>
                  </a:cubicBezTo>
                  <a:cubicBezTo>
                    <a:pt x="38460" y="48696"/>
                    <a:pt x="39383" y="49250"/>
                    <a:pt x="40337" y="49250"/>
                  </a:cubicBezTo>
                  <a:cubicBezTo>
                    <a:pt x="40581" y="49250"/>
                    <a:pt x="40826" y="49214"/>
                    <a:pt x="41063" y="49140"/>
                  </a:cubicBezTo>
                  <a:cubicBezTo>
                    <a:pt x="42397" y="48673"/>
                    <a:pt x="42664" y="46972"/>
                    <a:pt x="42064" y="45871"/>
                  </a:cubicBezTo>
                  <a:cubicBezTo>
                    <a:pt x="42764" y="45838"/>
                    <a:pt x="43465" y="45804"/>
                    <a:pt x="44098" y="45704"/>
                  </a:cubicBezTo>
                  <a:cubicBezTo>
                    <a:pt x="46200" y="45371"/>
                    <a:pt x="46500" y="44537"/>
                    <a:pt x="46800" y="42468"/>
                  </a:cubicBezTo>
                  <a:cubicBezTo>
                    <a:pt x="46934" y="41334"/>
                    <a:pt x="46967" y="40167"/>
                    <a:pt x="46900" y="38999"/>
                  </a:cubicBezTo>
                  <a:lnTo>
                    <a:pt x="46900" y="38999"/>
                  </a:lnTo>
                  <a:cubicBezTo>
                    <a:pt x="47211" y="39155"/>
                    <a:pt x="47556" y="39242"/>
                    <a:pt x="47908" y="39242"/>
                  </a:cubicBezTo>
                  <a:cubicBezTo>
                    <a:pt x="48161" y="39242"/>
                    <a:pt x="48417" y="39197"/>
                    <a:pt x="48668" y="39099"/>
                  </a:cubicBezTo>
                  <a:cubicBezTo>
                    <a:pt x="50003" y="38699"/>
                    <a:pt x="50270" y="36998"/>
                    <a:pt x="49669" y="35897"/>
                  </a:cubicBezTo>
                  <a:cubicBezTo>
                    <a:pt x="49436" y="35430"/>
                    <a:pt x="48902" y="35097"/>
                    <a:pt x="48368" y="35063"/>
                  </a:cubicBezTo>
                  <a:cubicBezTo>
                    <a:pt x="48168" y="35035"/>
                    <a:pt x="47918" y="34883"/>
                    <a:pt x="47682" y="34883"/>
                  </a:cubicBezTo>
                  <a:cubicBezTo>
                    <a:pt x="47644" y="34883"/>
                    <a:pt x="47605" y="34887"/>
                    <a:pt x="47568" y="34896"/>
                  </a:cubicBezTo>
                  <a:cubicBezTo>
                    <a:pt x="47334" y="34930"/>
                    <a:pt x="47201" y="35063"/>
                    <a:pt x="47067" y="35197"/>
                  </a:cubicBezTo>
                  <a:cubicBezTo>
                    <a:pt x="46934" y="35230"/>
                    <a:pt x="46800" y="35263"/>
                    <a:pt x="46667" y="35363"/>
                  </a:cubicBezTo>
                  <a:cubicBezTo>
                    <a:pt x="46667" y="35363"/>
                    <a:pt x="46667" y="35397"/>
                    <a:pt x="46634" y="35397"/>
                  </a:cubicBezTo>
                  <a:cubicBezTo>
                    <a:pt x="46600" y="34930"/>
                    <a:pt x="46567" y="34463"/>
                    <a:pt x="46534" y="34029"/>
                  </a:cubicBezTo>
                  <a:cubicBezTo>
                    <a:pt x="46467" y="32328"/>
                    <a:pt x="46267" y="30560"/>
                    <a:pt x="45866" y="28892"/>
                  </a:cubicBezTo>
                  <a:lnTo>
                    <a:pt x="45866" y="28892"/>
                  </a:lnTo>
                  <a:cubicBezTo>
                    <a:pt x="46227" y="29126"/>
                    <a:pt x="46670" y="29251"/>
                    <a:pt x="47116" y="29251"/>
                  </a:cubicBezTo>
                  <a:cubicBezTo>
                    <a:pt x="47370" y="29251"/>
                    <a:pt x="47626" y="29210"/>
                    <a:pt x="47868" y="29126"/>
                  </a:cubicBezTo>
                  <a:cubicBezTo>
                    <a:pt x="49202" y="28692"/>
                    <a:pt x="49469" y="26991"/>
                    <a:pt x="48869" y="25890"/>
                  </a:cubicBezTo>
                  <a:cubicBezTo>
                    <a:pt x="48635" y="25423"/>
                    <a:pt x="48101" y="25089"/>
                    <a:pt x="47568" y="25056"/>
                  </a:cubicBezTo>
                  <a:cubicBezTo>
                    <a:pt x="47352" y="25025"/>
                    <a:pt x="47079" y="24852"/>
                    <a:pt x="46829" y="24852"/>
                  </a:cubicBezTo>
                  <a:cubicBezTo>
                    <a:pt x="46808" y="24852"/>
                    <a:pt x="46787" y="24853"/>
                    <a:pt x="46767" y="24856"/>
                  </a:cubicBezTo>
                  <a:cubicBezTo>
                    <a:pt x="46534" y="24923"/>
                    <a:pt x="46400" y="25056"/>
                    <a:pt x="46267" y="25156"/>
                  </a:cubicBezTo>
                  <a:cubicBezTo>
                    <a:pt x="46133" y="25189"/>
                    <a:pt x="46000" y="25256"/>
                    <a:pt x="45866" y="25356"/>
                  </a:cubicBezTo>
                  <a:cubicBezTo>
                    <a:pt x="45600" y="25556"/>
                    <a:pt x="45399" y="25790"/>
                    <a:pt x="45233" y="26090"/>
                  </a:cubicBezTo>
                  <a:cubicBezTo>
                    <a:pt x="45166" y="26157"/>
                    <a:pt x="45133" y="26257"/>
                    <a:pt x="45099" y="26324"/>
                  </a:cubicBezTo>
                  <a:cubicBezTo>
                    <a:pt x="44832" y="25656"/>
                    <a:pt x="44532" y="24989"/>
                    <a:pt x="44265" y="24322"/>
                  </a:cubicBezTo>
                  <a:cubicBezTo>
                    <a:pt x="45600" y="23889"/>
                    <a:pt x="45866" y="22187"/>
                    <a:pt x="45266" y="21087"/>
                  </a:cubicBezTo>
                  <a:cubicBezTo>
                    <a:pt x="45032" y="20619"/>
                    <a:pt x="44465" y="20286"/>
                    <a:pt x="43965" y="20219"/>
                  </a:cubicBezTo>
                  <a:cubicBezTo>
                    <a:pt x="43761" y="20219"/>
                    <a:pt x="43480" y="20040"/>
                    <a:pt x="43256" y="20040"/>
                  </a:cubicBezTo>
                  <a:cubicBezTo>
                    <a:pt x="43224" y="20040"/>
                    <a:pt x="43194" y="20044"/>
                    <a:pt x="43164" y="20052"/>
                  </a:cubicBezTo>
                  <a:cubicBezTo>
                    <a:pt x="42931" y="20119"/>
                    <a:pt x="42798" y="20219"/>
                    <a:pt x="42664" y="20353"/>
                  </a:cubicBezTo>
                  <a:cubicBezTo>
                    <a:pt x="42497" y="20386"/>
                    <a:pt x="42397" y="20419"/>
                    <a:pt x="42264" y="20519"/>
                  </a:cubicBezTo>
                  <a:cubicBezTo>
                    <a:pt x="41997" y="20086"/>
                    <a:pt x="41730" y="19652"/>
                    <a:pt x="41430" y="19218"/>
                  </a:cubicBezTo>
                  <a:cubicBezTo>
                    <a:pt x="41597" y="19185"/>
                    <a:pt x="41730" y="19152"/>
                    <a:pt x="41864" y="19118"/>
                  </a:cubicBezTo>
                  <a:cubicBezTo>
                    <a:pt x="43198" y="18651"/>
                    <a:pt x="43465" y="16950"/>
                    <a:pt x="42864" y="15883"/>
                  </a:cubicBezTo>
                  <a:cubicBezTo>
                    <a:pt x="42597" y="15416"/>
                    <a:pt x="42064" y="15049"/>
                    <a:pt x="41563" y="15015"/>
                  </a:cubicBezTo>
                  <a:cubicBezTo>
                    <a:pt x="41359" y="15015"/>
                    <a:pt x="41078" y="14837"/>
                    <a:pt x="40855" y="14837"/>
                  </a:cubicBezTo>
                  <a:cubicBezTo>
                    <a:pt x="40823" y="14837"/>
                    <a:pt x="40792" y="14840"/>
                    <a:pt x="40763" y="14849"/>
                  </a:cubicBezTo>
                  <a:cubicBezTo>
                    <a:pt x="40496" y="14915"/>
                    <a:pt x="40396" y="15015"/>
                    <a:pt x="40229" y="15149"/>
                  </a:cubicBezTo>
                  <a:cubicBezTo>
                    <a:pt x="40096" y="15182"/>
                    <a:pt x="39962" y="15216"/>
                    <a:pt x="39862" y="15316"/>
                  </a:cubicBezTo>
                  <a:cubicBezTo>
                    <a:pt x="39595" y="15549"/>
                    <a:pt x="39395" y="15783"/>
                    <a:pt x="39228" y="16050"/>
                  </a:cubicBezTo>
                  <a:cubicBezTo>
                    <a:pt x="39195" y="16083"/>
                    <a:pt x="39195" y="16083"/>
                    <a:pt x="39195" y="16116"/>
                  </a:cubicBezTo>
                  <a:cubicBezTo>
                    <a:pt x="38728" y="15549"/>
                    <a:pt x="38228" y="14982"/>
                    <a:pt x="37727" y="14415"/>
                  </a:cubicBezTo>
                  <a:cubicBezTo>
                    <a:pt x="37894" y="14382"/>
                    <a:pt x="38094" y="14382"/>
                    <a:pt x="38261" y="14315"/>
                  </a:cubicBezTo>
                  <a:cubicBezTo>
                    <a:pt x="39595" y="13848"/>
                    <a:pt x="39862" y="12147"/>
                    <a:pt x="39262" y="11046"/>
                  </a:cubicBezTo>
                  <a:cubicBezTo>
                    <a:pt x="38995" y="10612"/>
                    <a:pt x="38461" y="10245"/>
                    <a:pt x="37961" y="10212"/>
                  </a:cubicBezTo>
                  <a:cubicBezTo>
                    <a:pt x="37760" y="10183"/>
                    <a:pt x="37486" y="10032"/>
                    <a:pt x="37243" y="10032"/>
                  </a:cubicBezTo>
                  <a:cubicBezTo>
                    <a:pt x="37203" y="10032"/>
                    <a:pt x="37164" y="10036"/>
                    <a:pt x="37127" y="10045"/>
                  </a:cubicBezTo>
                  <a:cubicBezTo>
                    <a:pt x="36893" y="10079"/>
                    <a:pt x="36793" y="10212"/>
                    <a:pt x="36626" y="10345"/>
                  </a:cubicBezTo>
                  <a:cubicBezTo>
                    <a:pt x="36493" y="10379"/>
                    <a:pt x="36360" y="10412"/>
                    <a:pt x="36260" y="10512"/>
                  </a:cubicBezTo>
                  <a:cubicBezTo>
                    <a:pt x="35993" y="10746"/>
                    <a:pt x="35793" y="10979"/>
                    <a:pt x="35592" y="11246"/>
                  </a:cubicBezTo>
                  <a:cubicBezTo>
                    <a:pt x="35459" y="11480"/>
                    <a:pt x="35359" y="11713"/>
                    <a:pt x="35326" y="11980"/>
                  </a:cubicBezTo>
                  <a:cubicBezTo>
                    <a:pt x="33458" y="10212"/>
                    <a:pt x="31356" y="8511"/>
                    <a:pt x="29121" y="7177"/>
                  </a:cubicBezTo>
                  <a:cubicBezTo>
                    <a:pt x="29088" y="6843"/>
                    <a:pt x="28988" y="6543"/>
                    <a:pt x="28854" y="6243"/>
                  </a:cubicBezTo>
                  <a:cubicBezTo>
                    <a:pt x="28587" y="5776"/>
                    <a:pt x="28054" y="5442"/>
                    <a:pt x="27553" y="5409"/>
                  </a:cubicBezTo>
                  <a:cubicBezTo>
                    <a:pt x="27324" y="5380"/>
                    <a:pt x="27070" y="5228"/>
                    <a:pt x="26834" y="5228"/>
                  </a:cubicBezTo>
                  <a:cubicBezTo>
                    <a:pt x="26795" y="5228"/>
                    <a:pt x="26757" y="5232"/>
                    <a:pt x="26719" y="5242"/>
                  </a:cubicBezTo>
                  <a:cubicBezTo>
                    <a:pt x="26486" y="5275"/>
                    <a:pt x="26352" y="5409"/>
                    <a:pt x="26219" y="5542"/>
                  </a:cubicBezTo>
                  <a:cubicBezTo>
                    <a:pt x="26152" y="5542"/>
                    <a:pt x="26086" y="5575"/>
                    <a:pt x="26019" y="5609"/>
                  </a:cubicBezTo>
                  <a:cubicBezTo>
                    <a:pt x="25252" y="5275"/>
                    <a:pt x="24484" y="5008"/>
                    <a:pt x="23684" y="4808"/>
                  </a:cubicBezTo>
                  <a:cubicBezTo>
                    <a:pt x="23851" y="4775"/>
                    <a:pt x="24051" y="4741"/>
                    <a:pt x="24218" y="4675"/>
                  </a:cubicBezTo>
                  <a:cubicBezTo>
                    <a:pt x="25585" y="4241"/>
                    <a:pt x="25819" y="2540"/>
                    <a:pt x="25218" y="1439"/>
                  </a:cubicBezTo>
                  <a:cubicBezTo>
                    <a:pt x="24985" y="972"/>
                    <a:pt x="24451" y="639"/>
                    <a:pt x="23917" y="605"/>
                  </a:cubicBezTo>
                  <a:cubicBezTo>
                    <a:pt x="23702" y="574"/>
                    <a:pt x="23429" y="401"/>
                    <a:pt x="23179" y="401"/>
                  </a:cubicBezTo>
                  <a:cubicBezTo>
                    <a:pt x="23158" y="401"/>
                    <a:pt x="23137" y="402"/>
                    <a:pt x="23117" y="405"/>
                  </a:cubicBezTo>
                  <a:cubicBezTo>
                    <a:pt x="22883" y="472"/>
                    <a:pt x="22750" y="605"/>
                    <a:pt x="22616" y="705"/>
                  </a:cubicBezTo>
                  <a:cubicBezTo>
                    <a:pt x="22483" y="739"/>
                    <a:pt x="22350" y="805"/>
                    <a:pt x="22216" y="905"/>
                  </a:cubicBezTo>
                  <a:cubicBezTo>
                    <a:pt x="21983" y="1106"/>
                    <a:pt x="21783" y="1339"/>
                    <a:pt x="21582" y="1639"/>
                  </a:cubicBezTo>
                  <a:cubicBezTo>
                    <a:pt x="21249" y="2140"/>
                    <a:pt x="21215" y="2707"/>
                    <a:pt x="21382" y="3307"/>
                  </a:cubicBezTo>
                  <a:cubicBezTo>
                    <a:pt x="21516" y="3774"/>
                    <a:pt x="21816" y="4174"/>
                    <a:pt x="22216" y="4441"/>
                  </a:cubicBezTo>
                  <a:cubicBezTo>
                    <a:pt x="21115" y="4141"/>
                    <a:pt x="20048" y="3841"/>
                    <a:pt x="18947" y="3474"/>
                  </a:cubicBezTo>
                  <a:cubicBezTo>
                    <a:pt x="18680" y="3374"/>
                    <a:pt x="18413" y="3307"/>
                    <a:pt x="18113" y="3240"/>
                  </a:cubicBezTo>
                  <a:cubicBezTo>
                    <a:pt x="18413" y="2540"/>
                    <a:pt x="18380" y="1673"/>
                    <a:pt x="18013" y="1039"/>
                  </a:cubicBezTo>
                  <a:cubicBezTo>
                    <a:pt x="17780" y="572"/>
                    <a:pt x="17246" y="238"/>
                    <a:pt x="16712" y="205"/>
                  </a:cubicBezTo>
                  <a:cubicBezTo>
                    <a:pt x="16497" y="174"/>
                    <a:pt x="16224" y="1"/>
                    <a:pt x="15973" y="1"/>
                  </a:cubicBezTo>
                  <a:cubicBezTo>
                    <a:pt x="15953" y="1"/>
                    <a:pt x="15932" y="2"/>
                    <a:pt x="15912" y="5"/>
                  </a:cubicBezTo>
                  <a:cubicBezTo>
                    <a:pt x="15678" y="71"/>
                    <a:pt x="15545" y="205"/>
                    <a:pt x="15411" y="305"/>
                  </a:cubicBezTo>
                  <a:cubicBezTo>
                    <a:pt x="15278" y="338"/>
                    <a:pt x="15144" y="405"/>
                    <a:pt x="15011" y="505"/>
                  </a:cubicBezTo>
                  <a:cubicBezTo>
                    <a:pt x="14778" y="705"/>
                    <a:pt x="14577" y="939"/>
                    <a:pt x="14377" y="1239"/>
                  </a:cubicBezTo>
                  <a:cubicBezTo>
                    <a:pt x="14110" y="1639"/>
                    <a:pt x="14044" y="2040"/>
                    <a:pt x="14077" y="2440"/>
                  </a:cubicBezTo>
                  <a:cubicBezTo>
                    <a:pt x="13243" y="2306"/>
                    <a:pt x="12376" y="2173"/>
                    <a:pt x="11509" y="2073"/>
                  </a:cubicBezTo>
                  <a:cubicBezTo>
                    <a:pt x="11475" y="1706"/>
                    <a:pt x="11375" y="1339"/>
                    <a:pt x="11208" y="1039"/>
                  </a:cubicBezTo>
                  <a:cubicBezTo>
                    <a:pt x="10975" y="572"/>
                    <a:pt x="10441" y="238"/>
                    <a:pt x="9907" y="172"/>
                  </a:cubicBezTo>
                  <a:cubicBezTo>
                    <a:pt x="9692" y="172"/>
                    <a:pt x="9419" y="1"/>
                    <a:pt x="9169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3882125" y="4120075"/>
              <a:ext cx="115950" cy="109875"/>
            </a:xfrm>
            <a:custGeom>
              <a:rect b="b" l="l" r="r" t="t"/>
              <a:pathLst>
                <a:path extrusionOk="0" h="4395" w="4638">
                  <a:moveTo>
                    <a:pt x="2063" y="565"/>
                  </a:moveTo>
                  <a:cubicBezTo>
                    <a:pt x="2459" y="565"/>
                    <a:pt x="2981" y="707"/>
                    <a:pt x="3170" y="848"/>
                  </a:cubicBezTo>
                  <a:cubicBezTo>
                    <a:pt x="4304" y="1616"/>
                    <a:pt x="3970" y="3417"/>
                    <a:pt x="2703" y="3850"/>
                  </a:cubicBezTo>
                  <a:cubicBezTo>
                    <a:pt x="2612" y="3887"/>
                    <a:pt x="2517" y="3901"/>
                    <a:pt x="2419" y="3901"/>
                  </a:cubicBezTo>
                  <a:cubicBezTo>
                    <a:pt x="2157" y="3901"/>
                    <a:pt x="1878" y="3799"/>
                    <a:pt x="1635" y="3750"/>
                  </a:cubicBezTo>
                  <a:cubicBezTo>
                    <a:pt x="1002" y="3617"/>
                    <a:pt x="735" y="3150"/>
                    <a:pt x="568" y="2583"/>
                  </a:cubicBezTo>
                  <a:cubicBezTo>
                    <a:pt x="368" y="2016"/>
                    <a:pt x="668" y="1515"/>
                    <a:pt x="968" y="1048"/>
                  </a:cubicBezTo>
                  <a:cubicBezTo>
                    <a:pt x="1035" y="948"/>
                    <a:pt x="1135" y="882"/>
                    <a:pt x="1202" y="815"/>
                  </a:cubicBezTo>
                  <a:lnTo>
                    <a:pt x="1268" y="815"/>
                  </a:lnTo>
                  <a:cubicBezTo>
                    <a:pt x="1469" y="815"/>
                    <a:pt x="1469" y="782"/>
                    <a:pt x="1669" y="648"/>
                  </a:cubicBezTo>
                  <a:cubicBezTo>
                    <a:pt x="1757" y="590"/>
                    <a:pt x="1899" y="565"/>
                    <a:pt x="2063" y="565"/>
                  </a:cubicBezTo>
                  <a:close/>
                  <a:moveTo>
                    <a:pt x="2019" y="1"/>
                  </a:moveTo>
                  <a:cubicBezTo>
                    <a:pt x="1979" y="1"/>
                    <a:pt x="1940" y="5"/>
                    <a:pt x="1902" y="14"/>
                  </a:cubicBezTo>
                  <a:cubicBezTo>
                    <a:pt x="1669" y="48"/>
                    <a:pt x="1569" y="181"/>
                    <a:pt x="1402" y="315"/>
                  </a:cubicBezTo>
                  <a:cubicBezTo>
                    <a:pt x="1268" y="348"/>
                    <a:pt x="1135" y="381"/>
                    <a:pt x="1035" y="481"/>
                  </a:cubicBezTo>
                  <a:cubicBezTo>
                    <a:pt x="768" y="682"/>
                    <a:pt x="568" y="915"/>
                    <a:pt x="368" y="1215"/>
                  </a:cubicBezTo>
                  <a:cubicBezTo>
                    <a:pt x="34" y="1749"/>
                    <a:pt x="1" y="2283"/>
                    <a:pt x="168" y="2883"/>
                  </a:cubicBezTo>
                  <a:cubicBezTo>
                    <a:pt x="433" y="3840"/>
                    <a:pt x="1356" y="4395"/>
                    <a:pt x="2311" y="4395"/>
                  </a:cubicBezTo>
                  <a:cubicBezTo>
                    <a:pt x="2554" y="4395"/>
                    <a:pt x="2799" y="4359"/>
                    <a:pt x="3036" y="4284"/>
                  </a:cubicBezTo>
                  <a:cubicBezTo>
                    <a:pt x="4371" y="3817"/>
                    <a:pt x="4638" y="2116"/>
                    <a:pt x="4037" y="1015"/>
                  </a:cubicBezTo>
                  <a:cubicBezTo>
                    <a:pt x="3770" y="548"/>
                    <a:pt x="3237" y="215"/>
                    <a:pt x="2736" y="181"/>
                  </a:cubicBezTo>
                  <a:cubicBezTo>
                    <a:pt x="2536" y="153"/>
                    <a:pt x="2261" y="1"/>
                    <a:pt x="2019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3792075" y="4000000"/>
              <a:ext cx="115925" cy="109450"/>
            </a:xfrm>
            <a:custGeom>
              <a:rect b="b" l="l" r="r" t="t"/>
              <a:pathLst>
                <a:path extrusionOk="0" h="4378" w="4637">
                  <a:moveTo>
                    <a:pt x="2062" y="565"/>
                  </a:moveTo>
                  <a:cubicBezTo>
                    <a:pt x="2458" y="565"/>
                    <a:pt x="2981" y="706"/>
                    <a:pt x="3169" y="848"/>
                  </a:cubicBezTo>
                  <a:cubicBezTo>
                    <a:pt x="4303" y="1615"/>
                    <a:pt x="3970" y="3416"/>
                    <a:pt x="2702" y="3850"/>
                  </a:cubicBezTo>
                  <a:cubicBezTo>
                    <a:pt x="2612" y="3886"/>
                    <a:pt x="2516" y="3900"/>
                    <a:pt x="2419" y="3900"/>
                  </a:cubicBezTo>
                  <a:cubicBezTo>
                    <a:pt x="2156" y="3900"/>
                    <a:pt x="1878" y="3799"/>
                    <a:pt x="1635" y="3750"/>
                  </a:cubicBezTo>
                  <a:cubicBezTo>
                    <a:pt x="1001" y="3617"/>
                    <a:pt x="734" y="3150"/>
                    <a:pt x="534" y="2582"/>
                  </a:cubicBezTo>
                  <a:cubicBezTo>
                    <a:pt x="367" y="2015"/>
                    <a:pt x="667" y="1515"/>
                    <a:pt x="968" y="1048"/>
                  </a:cubicBezTo>
                  <a:cubicBezTo>
                    <a:pt x="1034" y="948"/>
                    <a:pt x="1101" y="881"/>
                    <a:pt x="1201" y="815"/>
                  </a:cubicBezTo>
                  <a:lnTo>
                    <a:pt x="1268" y="815"/>
                  </a:lnTo>
                  <a:cubicBezTo>
                    <a:pt x="1468" y="815"/>
                    <a:pt x="1468" y="781"/>
                    <a:pt x="1668" y="648"/>
                  </a:cubicBezTo>
                  <a:cubicBezTo>
                    <a:pt x="1756" y="589"/>
                    <a:pt x="1898" y="565"/>
                    <a:pt x="2062" y="565"/>
                  </a:cubicBezTo>
                  <a:close/>
                  <a:moveTo>
                    <a:pt x="2018" y="0"/>
                  </a:moveTo>
                  <a:cubicBezTo>
                    <a:pt x="1978" y="0"/>
                    <a:pt x="1939" y="5"/>
                    <a:pt x="1902" y="14"/>
                  </a:cubicBezTo>
                  <a:cubicBezTo>
                    <a:pt x="1668" y="47"/>
                    <a:pt x="1568" y="181"/>
                    <a:pt x="1401" y="314"/>
                  </a:cubicBezTo>
                  <a:cubicBezTo>
                    <a:pt x="1268" y="348"/>
                    <a:pt x="1134" y="381"/>
                    <a:pt x="1034" y="481"/>
                  </a:cubicBezTo>
                  <a:cubicBezTo>
                    <a:pt x="768" y="681"/>
                    <a:pt x="567" y="915"/>
                    <a:pt x="367" y="1215"/>
                  </a:cubicBezTo>
                  <a:cubicBezTo>
                    <a:pt x="34" y="1749"/>
                    <a:pt x="0" y="2282"/>
                    <a:pt x="167" y="2883"/>
                  </a:cubicBezTo>
                  <a:cubicBezTo>
                    <a:pt x="429" y="3826"/>
                    <a:pt x="1328" y="4378"/>
                    <a:pt x="2268" y="4378"/>
                  </a:cubicBezTo>
                  <a:cubicBezTo>
                    <a:pt x="2525" y="4378"/>
                    <a:pt x="2785" y="4336"/>
                    <a:pt x="3036" y="4250"/>
                  </a:cubicBezTo>
                  <a:cubicBezTo>
                    <a:pt x="4370" y="3817"/>
                    <a:pt x="4637" y="2115"/>
                    <a:pt x="4037" y="1015"/>
                  </a:cubicBezTo>
                  <a:cubicBezTo>
                    <a:pt x="3770" y="548"/>
                    <a:pt x="3236" y="214"/>
                    <a:pt x="2736" y="181"/>
                  </a:cubicBezTo>
                  <a:cubicBezTo>
                    <a:pt x="2535" y="152"/>
                    <a:pt x="2261" y="0"/>
                    <a:pt x="2018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3441825" y="4010000"/>
              <a:ext cx="115100" cy="109875"/>
            </a:xfrm>
            <a:custGeom>
              <a:rect b="b" l="l" r="r" t="t"/>
              <a:pathLst>
                <a:path extrusionOk="0" h="4395" w="4604">
                  <a:moveTo>
                    <a:pt x="2056" y="565"/>
                  </a:moveTo>
                  <a:cubicBezTo>
                    <a:pt x="2444" y="565"/>
                    <a:pt x="2957" y="707"/>
                    <a:pt x="3169" y="848"/>
                  </a:cubicBezTo>
                  <a:cubicBezTo>
                    <a:pt x="4303" y="1649"/>
                    <a:pt x="3970" y="3417"/>
                    <a:pt x="2702" y="3850"/>
                  </a:cubicBezTo>
                  <a:cubicBezTo>
                    <a:pt x="2612" y="3887"/>
                    <a:pt x="2516" y="3901"/>
                    <a:pt x="2419" y="3901"/>
                  </a:cubicBezTo>
                  <a:cubicBezTo>
                    <a:pt x="2156" y="3901"/>
                    <a:pt x="1878" y="3799"/>
                    <a:pt x="1635" y="3750"/>
                  </a:cubicBezTo>
                  <a:cubicBezTo>
                    <a:pt x="968" y="3617"/>
                    <a:pt x="734" y="3150"/>
                    <a:pt x="534" y="2583"/>
                  </a:cubicBezTo>
                  <a:cubicBezTo>
                    <a:pt x="367" y="2016"/>
                    <a:pt x="667" y="1515"/>
                    <a:pt x="968" y="1048"/>
                  </a:cubicBezTo>
                  <a:cubicBezTo>
                    <a:pt x="1034" y="948"/>
                    <a:pt x="1101" y="882"/>
                    <a:pt x="1201" y="815"/>
                  </a:cubicBezTo>
                  <a:lnTo>
                    <a:pt x="1234" y="815"/>
                  </a:lnTo>
                  <a:cubicBezTo>
                    <a:pt x="1468" y="815"/>
                    <a:pt x="1468" y="781"/>
                    <a:pt x="1668" y="648"/>
                  </a:cubicBezTo>
                  <a:cubicBezTo>
                    <a:pt x="1756" y="589"/>
                    <a:pt x="1896" y="565"/>
                    <a:pt x="2056" y="565"/>
                  </a:cubicBezTo>
                  <a:close/>
                  <a:moveTo>
                    <a:pt x="2016" y="1"/>
                  </a:moveTo>
                  <a:cubicBezTo>
                    <a:pt x="1978" y="1"/>
                    <a:pt x="1939" y="5"/>
                    <a:pt x="1902" y="14"/>
                  </a:cubicBezTo>
                  <a:cubicBezTo>
                    <a:pt x="1668" y="48"/>
                    <a:pt x="1535" y="181"/>
                    <a:pt x="1401" y="314"/>
                  </a:cubicBezTo>
                  <a:cubicBezTo>
                    <a:pt x="1268" y="348"/>
                    <a:pt x="1134" y="381"/>
                    <a:pt x="1001" y="481"/>
                  </a:cubicBezTo>
                  <a:cubicBezTo>
                    <a:pt x="767" y="681"/>
                    <a:pt x="567" y="915"/>
                    <a:pt x="367" y="1215"/>
                  </a:cubicBezTo>
                  <a:cubicBezTo>
                    <a:pt x="34" y="1749"/>
                    <a:pt x="0" y="2283"/>
                    <a:pt x="167" y="2883"/>
                  </a:cubicBezTo>
                  <a:cubicBezTo>
                    <a:pt x="433" y="3840"/>
                    <a:pt x="1356" y="4394"/>
                    <a:pt x="2293" y="4394"/>
                  </a:cubicBezTo>
                  <a:cubicBezTo>
                    <a:pt x="2532" y="4394"/>
                    <a:pt x="2772" y="4358"/>
                    <a:pt x="3002" y="4284"/>
                  </a:cubicBezTo>
                  <a:cubicBezTo>
                    <a:pt x="4370" y="3817"/>
                    <a:pt x="4604" y="2116"/>
                    <a:pt x="4003" y="1015"/>
                  </a:cubicBezTo>
                  <a:cubicBezTo>
                    <a:pt x="3770" y="548"/>
                    <a:pt x="3236" y="214"/>
                    <a:pt x="2702" y="181"/>
                  </a:cubicBezTo>
                  <a:cubicBezTo>
                    <a:pt x="2502" y="152"/>
                    <a:pt x="2252" y="1"/>
                    <a:pt x="2016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7" name="Google Shape;1237;p28"/>
          <p:cNvSpPr/>
          <p:nvPr/>
        </p:nvSpPr>
        <p:spPr>
          <a:xfrm>
            <a:off x="2798458" y="3649170"/>
            <a:ext cx="1003398" cy="1055456"/>
          </a:xfrm>
          <a:custGeom>
            <a:rect b="b" l="l" r="r" t="t"/>
            <a:pathLst>
              <a:path extrusionOk="0" h="60702" w="57708">
                <a:moveTo>
                  <a:pt x="6305" y="1838"/>
                </a:moveTo>
                <a:cubicBezTo>
                  <a:pt x="5337" y="2505"/>
                  <a:pt x="4503" y="3339"/>
                  <a:pt x="3769" y="4206"/>
                </a:cubicBezTo>
                <a:cubicBezTo>
                  <a:pt x="3002" y="5140"/>
                  <a:pt x="2402" y="6141"/>
                  <a:pt x="1935" y="7241"/>
                </a:cubicBezTo>
                <a:cubicBezTo>
                  <a:pt x="1868" y="7341"/>
                  <a:pt x="1835" y="7442"/>
                  <a:pt x="1801" y="7542"/>
                </a:cubicBezTo>
                <a:cubicBezTo>
                  <a:pt x="1801" y="7075"/>
                  <a:pt x="1801" y="6608"/>
                  <a:pt x="1801" y="6141"/>
                </a:cubicBezTo>
                <a:cubicBezTo>
                  <a:pt x="1835" y="5440"/>
                  <a:pt x="1935" y="4740"/>
                  <a:pt x="2035" y="4039"/>
                </a:cubicBezTo>
                <a:cubicBezTo>
                  <a:pt x="2335" y="2138"/>
                  <a:pt x="3970" y="2038"/>
                  <a:pt x="5504" y="1938"/>
                </a:cubicBezTo>
                <a:cubicBezTo>
                  <a:pt x="5771" y="1904"/>
                  <a:pt x="6038" y="1871"/>
                  <a:pt x="6305" y="1838"/>
                </a:cubicBezTo>
                <a:close/>
                <a:moveTo>
                  <a:pt x="12576" y="1137"/>
                </a:moveTo>
                <a:cubicBezTo>
                  <a:pt x="11542" y="1637"/>
                  <a:pt x="10574" y="2338"/>
                  <a:pt x="9707" y="3005"/>
                </a:cubicBezTo>
                <a:cubicBezTo>
                  <a:pt x="8106" y="4173"/>
                  <a:pt x="6638" y="5507"/>
                  <a:pt x="5271" y="6941"/>
                </a:cubicBezTo>
                <a:cubicBezTo>
                  <a:pt x="4070" y="8209"/>
                  <a:pt x="3236" y="9777"/>
                  <a:pt x="2502" y="11344"/>
                </a:cubicBezTo>
                <a:cubicBezTo>
                  <a:pt x="2202" y="11978"/>
                  <a:pt x="1968" y="12612"/>
                  <a:pt x="1768" y="13279"/>
                </a:cubicBezTo>
                <a:cubicBezTo>
                  <a:pt x="1801" y="12412"/>
                  <a:pt x="1801" y="11544"/>
                  <a:pt x="1801" y="10677"/>
                </a:cubicBezTo>
                <a:cubicBezTo>
                  <a:pt x="1801" y="9877"/>
                  <a:pt x="1801" y="9076"/>
                  <a:pt x="1801" y="8309"/>
                </a:cubicBezTo>
                <a:cubicBezTo>
                  <a:pt x="1901" y="8075"/>
                  <a:pt x="2002" y="7842"/>
                  <a:pt x="2068" y="7642"/>
                </a:cubicBezTo>
                <a:cubicBezTo>
                  <a:pt x="2502" y="6674"/>
                  <a:pt x="3036" y="5807"/>
                  <a:pt x="3636" y="4973"/>
                </a:cubicBezTo>
                <a:cubicBezTo>
                  <a:pt x="4570" y="3706"/>
                  <a:pt x="5838" y="2438"/>
                  <a:pt x="7339" y="1704"/>
                </a:cubicBezTo>
                <a:cubicBezTo>
                  <a:pt x="8306" y="1571"/>
                  <a:pt x="9273" y="1404"/>
                  <a:pt x="10241" y="1304"/>
                </a:cubicBezTo>
                <a:cubicBezTo>
                  <a:pt x="11008" y="1204"/>
                  <a:pt x="11775" y="1137"/>
                  <a:pt x="12576" y="1137"/>
                </a:cubicBezTo>
                <a:close/>
                <a:moveTo>
                  <a:pt x="41797" y="1637"/>
                </a:moveTo>
                <a:cubicBezTo>
                  <a:pt x="42030" y="1671"/>
                  <a:pt x="42297" y="1671"/>
                  <a:pt x="42530" y="1704"/>
                </a:cubicBezTo>
                <a:cubicBezTo>
                  <a:pt x="39562" y="2238"/>
                  <a:pt x="36626" y="3172"/>
                  <a:pt x="33858" y="4339"/>
                </a:cubicBezTo>
                <a:cubicBezTo>
                  <a:pt x="28287" y="6774"/>
                  <a:pt x="23117" y="9910"/>
                  <a:pt x="18413" y="13746"/>
                </a:cubicBezTo>
                <a:cubicBezTo>
                  <a:pt x="18280" y="13879"/>
                  <a:pt x="18113" y="14013"/>
                  <a:pt x="17980" y="14146"/>
                </a:cubicBezTo>
                <a:cubicBezTo>
                  <a:pt x="17546" y="13146"/>
                  <a:pt x="16879" y="12312"/>
                  <a:pt x="16045" y="11745"/>
                </a:cubicBezTo>
                <a:cubicBezTo>
                  <a:pt x="19247" y="9176"/>
                  <a:pt x="22850" y="7041"/>
                  <a:pt x="26586" y="5473"/>
                </a:cubicBezTo>
                <a:cubicBezTo>
                  <a:pt x="27820" y="4973"/>
                  <a:pt x="29121" y="4573"/>
                  <a:pt x="30388" y="4206"/>
                </a:cubicBezTo>
                <a:cubicBezTo>
                  <a:pt x="31523" y="3872"/>
                  <a:pt x="32723" y="3706"/>
                  <a:pt x="33824" y="3305"/>
                </a:cubicBezTo>
                <a:cubicBezTo>
                  <a:pt x="35192" y="2772"/>
                  <a:pt x="36459" y="2271"/>
                  <a:pt x="37927" y="2104"/>
                </a:cubicBezTo>
                <a:cubicBezTo>
                  <a:pt x="39195" y="1938"/>
                  <a:pt x="40529" y="1704"/>
                  <a:pt x="41797" y="1637"/>
                </a:cubicBezTo>
                <a:close/>
                <a:moveTo>
                  <a:pt x="51971" y="1537"/>
                </a:moveTo>
                <a:lnTo>
                  <a:pt x="51971" y="1537"/>
                </a:lnTo>
                <a:cubicBezTo>
                  <a:pt x="51637" y="1637"/>
                  <a:pt x="51303" y="1704"/>
                  <a:pt x="51003" y="1737"/>
                </a:cubicBezTo>
                <a:cubicBezTo>
                  <a:pt x="49369" y="2004"/>
                  <a:pt x="47768" y="2204"/>
                  <a:pt x="46133" y="2438"/>
                </a:cubicBezTo>
                <a:cubicBezTo>
                  <a:pt x="43231" y="2905"/>
                  <a:pt x="40296" y="3572"/>
                  <a:pt x="37560" y="4640"/>
                </a:cubicBezTo>
                <a:cubicBezTo>
                  <a:pt x="31923" y="6741"/>
                  <a:pt x="26786" y="9943"/>
                  <a:pt x="22149" y="13713"/>
                </a:cubicBezTo>
                <a:cubicBezTo>
                  <a:pt x="20848" y="14747"/>
                  <a:pt x="19647" y="15881"/>
                  <a:pt x="18480" y="17015"/>
                </a:cubicBezTo>
                <a:cubicBezTo>
                  <a:pt x="18547" y="16214"/>
                  <a:pt x="18413" y="15381"/>
                  <a:pt x="18113" y="14513"/>
                </a:cubicBezTo>
                <a:cubicBezTo>
                  <a:pt x="21082" y="12011"/>
                  <a:pt x="24284" y="9777"/>
                  <a:pt x="27653" y="8009"/>
                </a:cubicBezTo>
                <a:cubicBezTo>
                  <a:pt x="30455" y="6508"/>
                  <a:pt x="33224" y="5040"/>
                  <a:pt x="36159" y="3906"/>
                </a:cubicBezTo>
                <a:cubicBezTo>
                  <a:pt x="37594" y="3339"/>
                  <a:pt x="39095" y="2938"/>
                  <a:pt x="40596" y="2638"/>
                </a:cubicBezTo>
                <a:cubicBezTo>
                  <a:pt x="42030" y="2371"/>
                  <a:pt x="43398" y="2004"/>
                  <a:pt x="44865" y="1838"/>
                </a:cubicBezTo>
                <a:cubicBezTo>
                  <a:pt x="45499" y="1871"/>
                  <a:pt x="46166" y="1904"/>
                  <a:pt x="46800" y="1904"/>
                </a:cubicBezTo>
                <a:cubicBezTo>
                  <a:pt x="48301" y="1904"/>
                  <a:pt x="49736" y="1737"/>
                  <a:pt x="51237" y="1571"/>
                </a:cubicBezTo>
                <a:cubicBezTo>
                  <a:pt x="51504" y="1571"/>
                  <a:pt x="51737" y="1571"/>
                  <a:pt x="51971" y="1537"/>
                </a:cubicBezTo>
                <a:close/>
                <a:moveTo>
                  <a:pt x="13677" y="1170"/>
                </a:moveTo>
                <a:cubicBezTo>
                  <a:pt x="14510" y="1204"/>
                  <a:pt x="15344" y="1270"/>
                  <a:pt x="16178" y="1337"/>
                </a:cubicBezTo>
                <a:cubicBezTo>
                  <a:pt x="16512" y="1371"/>
                  <a:pt x="16879" y="1404"/>
                  <a:pt x="17212" y="1437"/>
                </a:cubicBezTo>
                <a:cubicBezTo>
                  <a:pt x="15645" y="2004"/>
                  <a:pt x="14144" y="3105"/>
                  <a:pt x="12809" y="3939"/>
                </a:cubicBezTo>
                <a:cubicBezTo>
                  <a:pt x="10875" y="5207"/>
                  <a:pt x="9040" y="6508"/>
                  <a:pt x="7405" y="8142"/>
                </a:cubicBezTo>
                <a:cubicBezTo>
                  <a:pt x="5771" y="9777"/>
                  <a:pt x="4403" y="11678"/>
                  <a:pt x="3169" y="13613"/>
                </a:cubicBezTo>
                <a:cubicBezTo>
                  <a:pt x="2602" y="14547"/>
                  <a:pt x="2202" y="15581"/>
                  <a:pt x="1835" y="16615"/>
                </a:cubicBezTo>
                <a:cubicBezTo>
                  <a:pt x="1768" y="16782"/>
                  <a:pt x="1701" y="16915"/>
                  <a:pt x="1635" y="17082"/>
                </a:cubicBezTo>
                <a:cubicBezTo>
                  <a:pt x="1668" y="16148"/>
                  <a:pt x="1701" y="15180"/>
                  <a:pt x="1735" y="14213"/>
                </a:cubicBezTo>
                <a:cubicBezTo>
                  <a:pt x="1968" y="13513"/>
                  <a:pt x="2202" y="12812"/>
                  <a:pt x="2502" y="12112"/>
                </a:cubicBezTo>
                <a:cubicBezTo>
                  <a:pt x="3236" y="10344"/>
                  <a:pt x="4203" y="8609"/>
                  <a:pt x="5537" y="7208"/>
                </a:cubicBezTo>
                <a:cubicBezTo>
                  <a:pt x="6705" y="5940"/>
                  <a:pt x="8006" y="4706"/>
                  <a:pt x="9407" y="3706"/>
                </a:cubicBezTo>
                <a:cubicBezTo>
                  <a:pt x="10674" y="2772"/>
                  <a:pt x="12109" y="1571"/>
                  <a:pt x="13677" y="1170"/>
                </a:cubicBezTo>
                <a:close/>
                <a:moveTo>
                  <a:pt x="18613" y="1537"/>
                </a:moveTo>
                <a:cubicBezTo>
                  <a:pt x="19814" y="1671"/>
                  <a:pt x="20982" y="1771"/>
                  <a:pt x="22183" y="1871"/>
                </a:cubicBezTo>
                <a:cubicBezTo>
                  <a:pt x="20381" y="2271"/>
                  <a:pt x="18647" y="2872"/>
                  <a:pt x="16979" y="3605"/>
                </a:cubicBezTo>
                <a:cubicBezTo>
                  <a:pt x="15611" y="4239"/>
                  <a:pt x="14410" y="5173"/>
                  <a:pt x="13176" y="6007"/>
                </a:cubicBezTo>
                <a:cubicBezTo>
                  <a:pt x="11875" y="6874"/>
                  <a:pt x="10674" y="7775"/>
                  <a:pt x="9607" y="8909"/>
                </a:cubicBezTo>
                <a:cubicBezTo>
                  <a:pt x="7439" y="11111"/>
                  <a:pt x="5271" y="13379"/>
                  <a:pt x="3736" y="16081"/>
                </a:cubicBezTo>
                <a:cubicBezTo>
                  <a:pt x="2902" y="17515"/>
                  <a:pt x="2268" y="19050"/>
                  <a:pt x="1668" y="20584"/>
                </a:cubicBezTo>
                <a:cubicBezTo>
                  <a:pt x="1635" y="20651"/>
                  <a:pt x="1635" y="20684"/>
                  <a:pt x="1601" y="20751"/>
                </a:cubicBezTo>
                <a:cubicBezTo>
                  <a:pt x="1601" y="19784"/>
                  <a:pt x="1601" y="18783"/>
                  <a:pt x="1635" y="17816"/>
                </a:cubicBezTo>
                <a:cubicBezTo>
                  <a:pt x="1768" y="17449"/>
                  <a:pt x="1935" y="17082"/>
                  <a:pt x="2068" y="16715"/>
                </a:cubicBezTo>
                <a:cubicBezTo>
                  <a:pt x="2502" y="15581"/>
                  <a:pt x="3002" y="14480"/>
                  <a:pt x="3669" y="13479"/>
                </a:cubicBezTo>
                <a:cubicBezTo>
                  <a:pt x="4804" y="11678"/>
                  <a:pt x="6138" y="9977"/>
                  <a:pt x="7639" y="8476"/>
                </a:cubicBezTo>
                <a:cubicBezTo>
                  <a:pt x="8373" y="7742"/>
                  <a:pt x="9140" y="7141"/>
                  <a:pt x="9907" y="6474"/>
                </a:cubicBezTo>
                <a:cubicBezTo>
                  <a:pt x="10708" y="5807"/>
                  <a:pt x="11608" y="5340"/>
                  <a:pt x="12442" y="4740"/>
                </a:cubicBezTo>
                <a:cubicBezTo>
                  <a:pt x="13443" y="4072"/>
                  <a:pt x="14477" y="3472"/>
                  <a:pt x="15511" y="2905"/>
                </a:cubicBezTo>
                <a:cubicBezTo>
                  <a:pt x="16512" y="2338"/>
                  <a:pt x="17479" y="1671"/>
                  <a:pt x="18613" y="1537"/>
                </a:cubicBezTo>
                <a:close/>
                <a:moveTo>
                  <a:pt x="13994" y="12175"/>
                </a:moveTo>
                <a:cubicBezTo>
                  <a:pt x="15641" y="12175"/>
                  <a:pt x="16933" y="14155"/>
                  <a:pt x="17379" y="15914"/>
                </a:cubicBezTo>
                <a:cubicBezTo>
                  <a:pt x="17943" y="18037"/>
                  <a:pt x="15968" y="20885"/>
                  <a:pt x="13716" y="20885"/>
                </a:cubicBezTo>
                <a:cubicBezTo>
                  <a:pt x="13703" y="20885"/>
                  <a:pt x="13690" y="20885"/>
                  <a:pt x="13677" y="20884"/>
                </a:cubicBezTo>
                <a:cubicBezTo>
                  <a:pt x="11075" y="20818"/>
                  <a:pt x="9640" y="19417"/>
                  <a:pt x="9540" y="16848"/>
                </a:cubicBezTo>
                <a:cubicBezTo>
                  <a:pt x="9507" y="15614"/>
                  <a:pt x="10307" y="13879"/>
                  <a:pt x="11442" y="12845"/>
                </a:cubicBezTo>
                <a:cubicBezTo>
                  <a:pt x="11526" y="12993"/>
                  <a:pt x="11677" y="13101"/>
                  <a:pt x="11853" y="13101"/>
                </a:cubicBezTo>
                <a:cubicBezTo>
                  <a:pt x="11955" y="13101"/>
                  <a:pt x="12065" y="13065"/>
                  <a:pt x="12175" y="12979"/>
                </a:cubicBezTo>
                <a:cubicBezTo>
                  <a:pt x="12810" y="12413"/>
                  <a:pt x="13423" y="12175"/>
                  <a:pt x="13994" y="12175"/>
                </a:cubicBezTo>
                <a:close/>
                <a:moveTo>
                  <a:pt x="54506" y="1671"/>
                </a:moveTo>
                <a:cubicBezTo>
                  <a:pt x="54572" y="1704"/>
                  <a:pt x="54639" y="1704"/>
                  <a:pt x="54706" y="1704"/>
                </a:cubicBezTo>
                <a:cubicBezTo>
                  <a:pt x="54839" y="1737"/>
                  <a:pt x="54973" y="1838"/>
                  <a:pt x="55039" y="1938"/>
                </a:cubicBezTo>
                <a:cubicBezTo>
                  <a:pt x="54973" y="1938"/>
                  <a:pt x="54939" y="1971"/>
                  <a:pt x="54906" y="2071"/>
                </a:cubicBezTo>
                <a:cubicBezTo>
                  <a:pt x="54839" y="2138"/>
                  <a:pt x="54739" y="2204"/>
                  <a:pt x="54606" y="2238"/>
                </a:cubicBezTo>
                <a:cubicBezTo>
                  <a:pt x="54005" y="2305"/>
                  <a:pt x="53305" y="2338"/>
                  <a:pt x="53238" y="2338"/>
                </a:cubicBezTo>
                <a:cubicBezTo>
                  <a:pt x="52471" y="2405"/>
                  <a:pt x="51704" y="2438"/>
                  <a:pt x="50970" y="2471"/>
                </a:cubicBezTo>
                <a:cubicBezTo>
                  <a:pt x="49469" y="2571"/>
                  <a:pt x="48034" y="2838"/>
                  <a:pt x="46567" y="3205"/>
                </a:cubicBezTo>
                <a:cubicBezTo>
                  <a:pt x="43698" y="3972"/>
                  <a:pt x="41063" y="5307"/>
                  <a:pt x="38361" y="6574"/>
                </a:cubicBezTo>
                <a:cubicBezTo>
                  <a:pt x="32990" y="9143"/>
                  <a:pt x="28020" y="12412"/>
                  <a:pt x="23484" y="16281"/>
                </a:cubicBezTo>
                <a:cubicBezTo>
                  <a:pt x="20782" y="18616"/>
                  <a:pt x="18180" y="21151"/>
                  <a:pt x="15778" y="23820"/>
                </a:cubicBezTo>
                <a:lnTo>
                  <a:pt x="15678" y="23820"/>
                </a:lnTo>
                <a:cubicBezTo>
                  <a:pt x="15389" y="23831"/>
                  <a:pt x="15100" y="23835"/>
                  <a:pt x="14811" y="23835"/>
                </a:cubicBezTo>
                <a:cubicBezTo>
                  <a:pt x="14233" y="23835"/>
                  <a:pt x="13654" y="23820"/>
                  <a:pt x="13076" y="23820"/>
                </a:cubicBezTo>
                <a:lnTo>
                  <a:pt x="12776" y="23820"/>
                </a:lnTo>
                <a:cubicBezTo>
                  <a:pt x="13176" y="23320"/>
                  <a:pt x="13576" y="22819"/>
                  <a:pt x="14010" y="22352"/>
                </a:cubicBezTo>
                <a:cubicBezTo>
                  <a:pt x="14110" y="22219"/>
                  <a:pt x="14244" y="22085"/>
                  <a:pt x="14344" y="21985"/>
                </a:cubicBezTo>
                <a:cubicBezTo>
                  <a:pt x="14477" y="21952"/>
                  <a:pt x="14577" y="21952"/>
                  <a:pt x="14711" y="21919"/>
                </a:cubicBezTo>
                <a:cubicBezTo>
                  <a:pt x="15745" y="21685"/>
                  <a:pt x="17379" y="20351"/>
                  <a:pt x="17846" y="19383"/>
                </a:cubicBezTo>
                <a:cubicBezTo>
                  <a:pt x="18146" y="18816"/>
                  <a:pt x="18313" y="18249"/>
                  <a:pt x="18413" y="17682"/>
                </a:cubicBezTo>
                <a:cubicBezTo>
                  <a:pt x="21282" y="14914"/>
                  <a:pt x="24351" y="12412"/>
                  <a:pt x="27687" y="10210"/>
                </a:cubicBezTo>
                <a:cubicBezTo>
                  <a:pt x="30222" y="8542"/>
                  <a:pt x="32890" y="7075"/>
                  <a:pt x="35692" y="5874"/>
                </a:cubicBezTo>
                <a:cubicBezTo>
                  <a:pt x="38628" y="4606"/>
                  <a:pt x="41630" y="3772"/>
                  <a:pt x="44732" y="3172"/>
                </a:cubicBezTo>
                <a:cubicBezTo>
                  <a:pt x="46233" y="2872"/>
                  <a:pt x="47734" y="2671"/>
                  <a:pt x="49235" y="2471"/>
                </a:cubicBezTo>
                <a:cubicBezTo>
                  <a:pt x="49969" y="2371"/>
                  <a:pt x="50703" y="2271"/>
                  <a:pt x="51470" y="2138"/>
                </a:cubicBezTo>
                <a:cubicBezTo>
                  <a:pt x="52069" y="2060"/>
                  <a:pt x="52931" y="1799"/>
                  <a:pt x="53646" y="1799"/>
                </a:cubicBezTo>
                <a:cubicBezTo>
                  <a:pt x="53847" y="1799"/>
                  <a:pt x="54037" y="1820"/>
                  <a:pt x="54205" y="1871"/>
                </a:cubicBezTo>
                <a:cubicBezTo>
                  <a:pt x="54236" y="1883"/>
                  <a:pt x="54266" y="1889"/>
                  <a:pt x="54293" y="1889"/>
                </a:cubicBezTo>
                <a:cubicBezTo>
                  <a:pt x="54417" y="1889"/>
                  <a:pt x="54506" y="1780"/>
                  <a:pt x="54506" y="1671"/>
                </a:cubicBezTo>
                <a:close/>
                <a:moveTo>
                  <a:pt x="54506" y="3372"/>
                </a:moveTo>
                <a:lnTo>
                  <a:pt x="54506" y="3372"/>
                </a:lnTo>
                <a:cubicBezTo>
                  <a:pt x="54072" y="4306"/>
                  <a:pt x="53472" y="5240"/>
                  <a:pt x="52971" y="6107"/>
                </a:cubicBezTo>
                <a:cubicBezTo>
                  <a:pt x="52137" y="7508"/>
                  <a:pt x="51137" y="8809"/>
                  <a:pt x="50203" y="10143"/>
                </a:cubicBezTo>
                <a:cubicBezTo>
                  <a:pt x="48401" y="12679"/>
                  <a:pt x="46400" y="15080"/>
                  <a:pt x="44465" y="17515"/>
                </a:cubicBezTo>
                <a:cubicBezTo>
                  <a:pt x="43131" y="19217"/>
                  <a:pt x="41897" y="20985"/>
                  <a:pt x="40596" y="22686"/>
                </a:cubicBezTo>
                <a:cubicBezTo>
                  <a:pt x="40235" y="22633"/>
                  <a:pt x="39877" y="22608"/>
                  <a:pt x="39522" y="22608"/>
                </a:cubicBezTo>
                <a:cubicBezTo>
                  <a:pt x="37845" y="22608"/>
                  <a:pt x="36239" y="23167"/>
                  <a:pt x="34725" y="24020"/>
                </a:cubicBezTo>
                <a:cubicBezTo>
                  <a:pt x="34425" y="24187"/>
                  <a:pt x="34091" y="24387"/>
                  <a:pt x="33791" y="24587"/>
                </a:cubicBezTo>
                <a:cubicBezTo>
                  <a:pt x="39862" y="18483"/>
                  <a:pt x="46100" y="12579"/>
                  <a:pt x="51904" y="6241"/>
                </a:cubicBezTo>
                <a:cubicBezTo>
                  <a:pt x="52671" y="5373"/>
                  <a:pt x="53472" y="4539"/>
                  <a:pt x="54239" y="3672"/>
                </a:cubicBezTo>
                <a:cubicBezTo>
                  <a:pt x="54339" y="3572"/>
                  <a:pt x="54406" y="3472"/>
                  <a:pt x="54506" y="3372"/>
                </a:cubicBezTo>
                <a:close/>
                <a:moveTo>
                  <a:pt x="54739" y="3405"/>
                </a:moveTo>
                <a:lnTo>
                  <a:pt x="54739" y="3405"/>
                </a:lnTo>
                <a:cubicBezTo>
                  <a:pt x="54205" y="6041"/>
                  <a:pt x="53405" y="8676"/>
                  <a:pt x="52471" y="11178"/>
                </a:cubicBezTo>
                <a:cubicBezTo>
                  <a:pt x="51370" y="14046"/>
                  <a:pt x="50002" y="16782"/>
                  <a:pt x="48768" y="19584"/>
                </a:cubicBezTo>
                <a:cubicBezTo>
                  <a:pt x="47968" y="21385"/>
                  <a:pt x="47000" y="23119"/>
                  <a:pt x="45900" y="24787"/>
                </a:cubicBezTo>
                <a:cubicBezTo>
                  <a:pt x="44632" y="23753"/>
                  <a:pt x="42764" y="23219"/>
                  <a:pt x="41396" y="22853"/>
                </a:cubicBezTo>
                <a:cubicBezTo>
                  <a:pt x="41330" y="22819"/>
                  <a:pt x="41230" y="22819"/>
                  <a:pt x="41163" y="22786"/>
                </a:cubicBezTo>
                <a:cubicBezTo>
                  <a:pt x="43031" y="20351"/>
                  <a:pt x="44799" y="17849"/>
                  <a:pt x="46733" y="15481"/>
                </a:cubicBezTo>
                <a:cubicBezTo>
                  <a:pt x="48702" y="13012"/>
                  <a:pt x="50536" y="10477"/>
                  <a:pt x="52271" y="7875"/>
                </a:cubicBezTo>
                <a:cubicBezTo>
                  <a:pt x="52938" y="6874"/>
                  <a:pt x="53538" y="5907"/>
                  <a:pt x="54072" y="4840"/>
                </a:cubicBezTo>
                <a:cubicBezTo>
                  <a:pt x="54306" y="4339"/>
                  <a:pt x="54539" y="3906"/>
                  <a:pt x="54739" y="3405"/>
                </a:cubicBezTo>
                <a:close/>
                <a:moveTo>
                  <a:pt x="54072" y="3439"/>
                </a:moveTo>
                <a:lnTo>
                  <a:pt x="54072" y="3439"/>
                </a:lnTo>
                <a:cubicBezTo>
                  <a:pt x="53638" y="3939"/>
                  <a:pt x="53105" y="4406"/>
                  <a:pt x="52638" y="4873"/>
                </a:cubicBezTo>
                <a:cubicBezTo>
                  <a:pt x="51504" y="6041"/>
                  <a:pt x="50436" y="7275"/>
                  <a:pt x="49302" y="8442"/>
                </a:cubicBezTo>
                <a:cubicBezTo>
                  <a:pt x="47100" y="10711"/>
                  <a:pt x="44832" y="12945"/>
                  <a:pt x="42597" y="15214"/>
                </a:cubicBezTo>
                <a:cubicBezTo>
                  <a:pt x="39095" y="18716"/>
                  <a:pt x="35559" y="22219"/>
                  <a:pt x="32090" y="25788"/>
                </a:cubicBezTo>
                <a:cubicBezTo>
                  <a:pt x="31923" y="25888"/>
                  <a:pt x="31756" y="25988"/>
                  <a:pt x="31556" y="26088"/>
                </a:cubicBezTo>
                <a:cubicBezTo>
                  <a:pt x="31923" y="25888"/>
                  <a:pt x="30388" y="24187"/>
                  <a:pt x="30188" y="24053"/>
                </a:cubicBezTo>
                <a:cubicBezTo>
                  <a:pt x="29616" y="23662"/>
                  <a:pt x="28907" y="23515"/>
                  <a:pt x="28135" y="23515"/>
                </a:cubicBezTo>
                <a:cubicBezTo>
                  <a:pt x="28053" y="23515"/>
                  <a:pt x="27970" y="23516"/>
                  <a:pt x="27887" y="23520"/>
                </a:cubicBezTo>
                <a:cubicBezTo>
                  <a:pt x="28621" y="22752"/>
                  <a:pt x="29321" y="22019"/>
                  <a:pt x="30055" y="21285"/>
                </a:cubicBezTo>
                <a:cubicBezTo>
                  <a:pt x="32256" y="19083"/>
                  <a:pt x="34625" y="17082"/>
                  <a:pt x="36993" y="15047"/>
                </a:cubicBezTo>
                <a:cubicBezTo>
                  <a:pt x="41763" y="10944"/>
                  <a:pt x="47100" y="7475"/>
                  <a:pt x="52538" y="4306"/>
                </a:cubicBezTo>
                <a:cubicBezTo>
                  <a:pt x="53038" y="4006"/>
                  <a:pt x="53538" y="3706"/>
                  <a:pt x="54072" y="3439"/>
                </a:cubicBezTo>
                <a:close/>
                <a:moveTo>
                  <a:pt x="51251" y="2977"/>
                </a:moveTo>
                <a:lnTo>
                  <a:pt x="51251" y="2977"/>
                </a:lnTo>
                <a:cubicBezTo>
                  <a:pt x="49857" y="3343"/>
                  <a:pt x="48495" y="3841"/>
                  <a:pt x="47167" y="4406"/>
                </a:cubicBezTo>
                <a:cubicBezTo>
                  <a:pt x="44298" y="5640"/>
                  <a:pt x="41596" y="7208"/>
                  <a:pt x="38928" y="8843"/>
                </a:cubicBezTo>
                <a:cubicBezTo>
                  <a:pt x="33724" y="12011"/>
                  <a:pt x="29088" y="15881"/>
                  <a:pt x="24551" y="19950"/>
                </a:cubicBezTo>
                <a:cubicBezTo>
                  <a:pt x="22383" y="21885"/>
                  <a:pt x="20348" y="23953"/>
                  <a:pt x="18413" y="26122"/>
                </a:cubicBezTo>
                <a:cubicBezTo>
                  <a:pt x="18313" y="24887"/>
                  <a:pt x="17913" y="24020"/>
                  <a:pt x="16412" y="23853"/>
                </a:cubicBezTo>
                <a:cubicBezTo>
                  <a:pt x="20281" y="19584"/>
                  <a:pt x="24584" y="15747"/>
                  <a:pt x="29321" y="12412"/>
                </a:cubicBezTo>
                <a:cubicBezTo>
                  <a:pt x="31856" y="10610"/>
                  <a:pt x="34425" y="8909"/>
                  <a:pt x="37260" y="7608"/>
                </a:cubicBezTo>
                <a:cubicBezTo>
                  <a:pt x="40129" y="6274"/>
                  <a:pt x="42931" y="4806"/>
                  <a:pt x="46000" y="3872"/>
                </a:cubicBezTo>
                <a:cubicBezTo>
                  <a:pt x="47717" y="3344"/>
                  <a:pt x="49500" y="3142"/>
                  <a:pt x="51251" y="2977"/>
                </a:cubicBezTo>
                <a:close/>
                <a:moveTo>
                  <a:pt x="23984" y="2038"/>
                </a:moveTo>
                <a:cubicBezTo>
                  <a:pt x="24718" y="2071"/>
                  <a:pt x="25418" y="2138"/>
                  <a:pt x="26152" y="2171"/>
                </a:cubicBezTo>
                <a:cubicBezTo>
                  <a:pt x="26711" y="2213"/>
                  <a:pt x="27270" y="2232"/>
                  <a:pt x="27829" y="2232"/>
                </a:cubicBezTo>
                <a:cubicBezTo>
                  <a:pt x="28604" y="2232"/>
                  <a:pt x="29380" y="2196"/>
                  <a:pt x="30155" y="2138"/>
                </a:cubicBezTo>
                <a:lnTo>
                  <a:pt x="30155" y="2138"/>
                </a:lnTo>
                <a:cubicBezTo>
                  <a:pt x="29555" y="2238"/>
                  <a:pt x="28954" y="2338"/>
                  <a:pt x="28354" y="2438"/>
                </a:cubicBezTo>
                <a:cubicBezTo>
                  <a:pt x="26219" y="2772"/>
                  <a:pt x="24117" y="3339"/>
                  <a:pt x="22116" y="4106"/>
                </a:cubicBezTo>
                <a:cubicBezTo>
                  <a:pt x="20181" y="4873"/>
                  <a:pt x="18213" y="5940"/>
                  <a:pt x="16445" y="7075"/>
                </a:cubicBezTo>
                <a:cubicBezTo>
                  <a:pt x="14644" y="8175"/>
                  <a:pt x="12976" y="9510"/>
                  <a:pt x="11442" y="10977"/>
                </a:cubicBezTo>
                <a:cubicBezTo>
                  <a:pt x="9941" y="12412"/>
                  <a:pt x="8573" y="13946"/>
                  <a:pt x="7372" y="15647"/>
                </a:cubicBezTo>
                <a:cubicBezTo>
                  <a:pt x="6104" y="17382"/>
                  <a:pt x="4837" y="19117"/>
                  <a:pt x="3903" y="21085"/>
                </a:cubicBezTo>
                <a:cubicBezTo>
                  <a:pt x="3069" y="22919"/>
                  <a:pt x="2302" y="24821"/>
                  <a:pt x="1668" y="26755"/>
                </a:cubicBezTo>
                <a:cubicBezTo>
                  <a:pt x="1668" y="25054"/>
                  <a:pt x="1635" y="23320"/>
                  <a:pt x="1601" y="21585"/>
                </a:cubicBezTo>
                <a:cubicBezTo>
                  <a:pt x="2168" y="20117"/>
                  <a:pt x="2835" y="18683"/>
                  <a:pt x="3536" y="17249"/>
                </a:cubicBezTo>
                <a:cubicBezTo>
                  <a:pt x="4904" y="14413"/>
                  <a:pt x="7072" y="12278"/>
                  <a:pt x="9173" y="9977"/>
                </a:cubicBezTo>
                <a:cubicBezTo>
                  <a:pt x="11208" y="7775"/>
                  <a:pt x="13677" y="6041"/>
                  <a:pt x="16278" y="4506"/>
                </a:cubicBezTo>
                <a:cubicBezTo>
                  <a:pt x="18513" y="3172"/>
                  <a:pt x="21282" y="2338"/>
                  <a:pt x="23984" y="2038"/>
                </a:cubicBezTo>
                <a:close/>
                <a:moveTo>
                  <a:pt x="55306" y="3138"/>
                </a:moveTo>
                <a:cubicBezTo>
                  <a:pt x="55306" y="3439"/>
                  <a:pt x="55273" y="3739"/>
                  <a:pt x="55273" y="3906"/>
                </a:cubicBezTo>
                <a:cubicBezTo>
                  <a:pt x="55273" y="3972"/>
                  <a:pt x="55273" y="4039"/>
                  <a:pt x="55240" y="4106"/>
                </a:cubicBezTo>
                <a:cubicBezTo>
                  <a:pt x="55139" y="4806"/>
                  <a:pt x="55173" y="5540"/>
                  <a:pt x="55106" y="6241"/>
                </a:cubicBezTo>
                <a:cubicBezTo>
                  <a:pt x="55106" y="6374"/>
                  <a:pt x="55073" y="6508"/>
                  <a:pt x="55073" y="6641"/>
                </a:cubicBezTo>
                <a:cubicBezTo>
                  <a:pt x="54973" y="6641"/>
                  <a:pt x="54839" y="6708"/>
                  <a:pt x="54839" y="6841"/>
                </a:cubicBezTo>
                <a:cubicBezTo>
                  <a:pt x="54839" y="7175"/>
                  <a:pt x="54839" y="7542"/>
                  <a:pt x="54806" y="7875"/>
                </a:cubicBezTo>
                <a:cubicBezTo>
                  <a:pt x="54539" y="8943"/>
                  <a:pt x="54172" y="10010"/>
                  <a:pt x="53872" y="11011"/>
                </a:cubicBezTo>
                <a:cubicBezTo>
                  <a:pt x="53005" y="14013"/>
                  <a:pt x="51804" y="16915"/>
                  <a:pt x="50469" y="19750"/>
                </a:cubicBezTo>
                <a:cubicBezTo>
                  <a:pt x="49836" y="21118"/>
                  <a:pt x="49335" y="22552"/>
                  <a:pt x="48735" y="23920"/>
                </a:cubicBezTo>
                <a:cubicBezTo>
                  <a:pt x="48301" y="24921"/>
                  <a:pt x="47801" y="25855"/>
                  <a:pt x="47334" y="26822"/>
                </a:cubicBezTo>
                <a:cubicBezTo>
                  <a:pt x="47200" y="26622"/>
                  <a:pt x="47100" y="26388"/>
                  <a:pt x="47034" y="26188"/>
                </a:cubicBezTo>
                <a:cubicBezTo>
                  <a:pt x="46834" y="25755"/>
                  <a:pt x="46567" y="25421"/>
                  <a:pt x="46233" y="25087"/>
                </a:cubicBezTo>
                <a:cubicBezTo>
                  <a:pt x="48902" y="20884"/>
                  <a:pt x="50970" y="16315"/>
                  <a:pt x="52804" y="11678"/>
                </a:cubicBezTo>
                <a:cubicBezTo>
                  <a:pt x="53872" y="8943"/>
                  <a:pt x="54739" y="6041"/>
                  <a:pt x="55306" y="3138"/>
                </a:cubicBezTo>
                <a:close/>
                <a:moveTo>
                  <a:pt x="38861" y="1504"/>
                </a:moveTo>
                <a:cubicBezTo>
                  <a:pt x="38728" y="1504"/>
                  <a:pt x="38628" y="1537"/>
                  <a:pt x="38528" y="1537"/>
                </a:cubicBezTo>
                <a:cubicBezTo>
                  <a:pt x="37127" y="1704"/>
                  <a:pt x="35892" y="1938"/>
                  <a:pt x="34591" y="2471"/>
                </a:cubicBezTo>
                <a:cubicBezTo>
                  <a:pt x="32023" y="3472"/>
                  <a:pt x="29288" y="3972"/>
                  <a:pt x="26719" y="4940"/>
                </a:cubicBezTo>
                <a:cubicBezTo>
                  <a:pt x="22750" y="6407"/>
                  <a:pt x="18947" y="8776"/>
                  <a:pt x="15611" y="11478"/>
                </a:cubicBezTo>
                <a:cubicBezTo>
                  <a:pt x="15089" y="11208"/>
                  <a:pt x="14528" y="11060"/>
                  <a:pt x="13966" y="11060"/>
                </a:cubicBezTo>
                <a:cubicBezTo>
                  <a:pt x="13344" y="11060"/>
                  <a:pt x="12720" y="11242"/>
                  <a:pt x="12142" y="11645"/>
                </a:cubicBezTo>
                <a:cubicBezTo>
                  <a:pt x="9907" y="12245"/>
                  <a:pt x="8373" y="15314"/>
                  <a:pt x="8606" y="17449"/>
                </a:cubicBezTo>
                <a:cubicBezTo>
                  <a:pt x="8640" y="17782"/>
                  <a:pt x="8706" y="18116"/>
                  <a:pt x="8806" y="18416"/>
                </a:cubicBezTo>
                <a:cubicBezTo>
                  <a:pt x="8473" y="18816"/>
                  <a:pt x="8139" y="19250"/>
                  <a:pt x="7806" y="19650"/>
                </a:cubicBezTo>
                <a:cubicBezTo>
                  <a:pt x="6171" y="21785"/>
                  <a:pt x="4737" y="23853"/>
                  <a:pt x="3736" y="26355"/>
                </a:cubicBezTo>
                <a:cubicBezTo>
                  <a:pt x="2936" y="28356"/>
                  <a:pt x="2135" y="30458"/>
                  <a:pt x="1568" y="32593"/>
                </a:cubicBezTo>
                <a:cubicBezTo>
                  <a:pt x="1601" y="31859"/>
                  <a:pt x="1601" y="31125"/>
                  <a:pt x="1635" y="30391"/>
                </a:cubicBezTo>
                <a:cubicBezTo>
                  <a:pt x="1668" y="29591"/>
                  <a:pt x="1668" y="28823"/>
                  <a:pt x="1668" y="28023"/>
                </a:cubicBezTo>
                <a:cubicBezTo>
                  <a:pt x="1835" y="27556"/>
                  <a:pt x="2002" y="27056"/>
                  <a:pt x="2168" y="26589"/>
                </a:cubicBezTo>
                <a:cubicBezTo>
                  <a:pt x="2835" y="24587"/>
                  <a:pt x="3703" y="22552"/>
                  <a:pt x="4637" y="20651"/>
                </a:cubicBezTo>
                <a:cubicBezTo>
                  <a:pt x="5504" y="18816"/>
                  <a:pt x="6772" y="17215"/>
                  <a:pt x="7972" y="15581"/>
                </a:cubicBezTo>
                <a:cubicBezTo>
                  <a:pt x="9273" y="13779"/>
                  <a:pt x="10875" y="12112"/>
                  <a:pt x="12542" y="10610"/>
                </a:cubicBezTo>
                <a:cubicBezTo>
                  <a:pt x="14077" y="9209"/>
                  <a:pt x="15778" y="8009"/>
                  <a:pt x="17546" y="6941"/>
                </a:cubicBezTo>
                <a:cubicBezTo>
                  <a:pt x="19314" y="5874"/>
                  <a:pt x="21315" y="4873"/>
                  <a:pt x="23283" y="4206"/>
                </a:cubicBezTo>
                <a:cubicBezTo>
                  <a:pt x="25218" y="3539"/>
                  <a:pt x="27153" y="3105"/>
                  <a:pt x="29154" y="2772"/>
                </a:cubicBezTo>
                <a:cubicBezTo>
                  <a:pt x="30188" y="2605"/>
                  <a:pt x="31222" y="2471"/>
                  <a:pt x="32256" y="2371"/>
                </a:cubicBezTo>
                <a:cubicBezTo>
                  <a:pt x="33124" y="2271"/>
                  <a:pt x="33958" y="2238"/>
                  <a:pt x="34758" y="1871"/>
                </a:cubicBezTo>
                <a:cubicBezTo>
                  <a:pt x="34825" y="1838"/>
                  <a:pt x="34858" y="1771"/>
                  <a:pt x="34892" y="1737"/>
                </a:cubicBezTo>
                <a:cubicBezTo>
                  <a:pt x="35525" y="1671"/>
                  <a:pt x="36159" y="1604"/>
                  <a:pt x="36793" y="1571"/>
                </a:cubicBezTo>
                <a:cubicBezTo>
                  <a:pt x="37460" y="1504"/>
                  <a:pt x="38161" y="1504"/>
                  <a:pt x="38861" y="1504"/>
                </a:cubicBezTo>
                <a:close/>
                <a:moveTo>
                  <a:pt x="54773" y="9410"/>
                </a:moveTo>
                <a:lnTo>
                  <a:pt x="54773" y="9410"/>
                </a:lnTo>
                <a:cubicBezTo>
                  <a:pt x="54506" y="14780"/>
                  <a:pt x="53805" y="20084"/>
                  <a:pt x="52337" y="25254"/>
                </a:cubicBezTo>
                <a:cubicBezTo>
                  <a:pt x="51504" y="28156"/>
                  <a:pt x="50369" y="30958"/>
                  <a:pt x="49002" y="33660"/>
                </a:cubicBezTo>
                <a:cubicBezTo>
                  <a:pt x="48968" y="33494"/>
                  <a:pt x="48968" y="33327"/>
                  <a:pt x="48935" y="33160"/>
                </a:cubicBezTo>
                <a:cubicBezTo>
                  <a:pt x="48702" y="31792"/>
                  <a:pt x="48735" y="30558"/>
                  <a:pt x="48335" y="29190"/>
                </a:cubicBezTo>
                <a:cubicBezTo>
                  <a:pt x="48134" y="28557"/>
                  <a:pt x="47868" y="27956"/>
                  <a:pt x="47567" y="27356"/>
                </a:cubicBezTo>
                <a:cubicBezTo>
                  <a:pt x="48668" y="25121"/>
                  <a:pt x="49736" y="22919"/>
                  <a:pt x="50636" y="20584"/>
                </a:cubicBezTo>
                <a:cubicBezTo>
                  <a:pt x="51770" y="17649"/>
                  <a:pt x="53138" y="14880"/>
                  <a:pt x="54072" y="11845"/>
                </a:cubicBezTo>
                <a:cubicBezTo>
                  <a:pt x="54306" y="11044"/>
                  <a:pt x="54539" y="10244"/>
                  <a:pt x="54773" y="9410"/>
                </a:cubicBezTo>
                <a:close/>
                <a:moveTo>
                  <a:pt x="54239" y="2772"/>
                </a:moveTo>
                <a:lnTo>
                  <a:pt x="54239" y="2772"/>
                </a:lnTo>
                <a:cubicBezTo>
                  <a:pt x="51837" y="4039"/>
                  <a:pt x="49569" y="5574"/>
                  <a:pt x="47301" y="7008"/>
                </a:cubicBezTo>
                <a:cubicBezTo>
                  <a:pt x="44732" y="8609"/>
                  <a:pt x="42297" y="10310"/>
                  <a:pt x="39929" y="12112"/>
                </a:cubicBezTo>
                <a:cubicBezTo>
                  <a:pt x="35359" y="15581"/>
                  <a:pt x="31156" y="19417"/>
                  <a:pt x="27253" y="23553"/>
                </a:cubicBezTo>
                <a:cubicBezTo>
                  <a:pt x="26052" y="23653"/>
                  <a:pt x="24851" y="23953"/>
                  <a:pt x="23884" y="24020"/>
                </a:cubicBezTo>
                <a:cubicBezTo>
                  <a:pt x="23617" y="24020"/>
                  <a:pt x="23417" y="24187"/>
                  <a:pt x="23350" y="24387"/>
                </a:cubicBezTo>
                <a:cubicBezTo>
                  <a:pt x="22983" y="24587"/>
                  <a:pt x="22683" y="24854"/>
                  <a:pt x="22483" y="25288"/>
                </a:cubicBezTo>
                <a:cubicBezTo>
                  <a:pt x="21949" y="26555"/>
                  <a:pt x="21816" y="28090"/>
                  <a:pt x="21816" y="29591"/>
                </a:cubicBezTo>
                <a:cubicBezTo>
                  <a:pt x="20581" y="31025"/>
                  <a:pt x="19414" y="32459"/>
                  <a:pt x="18213" y="33927"/>
                </a:cubicBezTo>
                <a:cubicBezTo>
                  <a:pt x="18347" y="32093"/>
                  <a:pt x="18447" y="30258"/>
                  <a:pt x="18413" y="28390"/>
                </a:cubicBezTo>
                <a:cubicBezTo>
                  <a:pt x="18413" y="27789"/>
                  <a:pt x="18447" y="27222"/>
                  <a:pt x="18413" y="26655"/>
                </a:cubicBezTo>
                <a:cubicBezTo>
                  <a:pt x="18513" y="26555"/>
                  <a:pt x="18613" y="26422"/>
                  <a:pt x="18747" y="26322"/>
                </a:cubicBezTo>
                <a:cubicBezTo>
                  <a:pt x="22750" y="21818"/>
                  <a:pt x="27420" y="17749"/>
                  <a:pt x="32156" y="14046"/>
                </a:cubicBezTo>
                <a:cubicBezTo>
                  <a:pt x="37060" y="10210"/>
                  <a:pt x="42597" y="6741"/>
                  <a:pt x="48368" y="4406"/>
                </a:cubicBezTo>
                <a:cubicBezTo>
                  <a:pt x="49802" y="3839"/>
                  <a:pt x="51270" y="3405"/>
                  <a:pt x="52771" y="3105"/>
                </a:cubicBezTo>
                <a:cubicBezTo>
                  <a:pt x="53271" y="3005"/>
                  <a:pt x="53738" y="2872"/>
                  <a:pt x="54239" y="2772"/>
                </a:cubicBezTo>
                <a:close/>
                <a:moveTo>
                  <a:pt x="55106" y="12011"/>
                </a:moveTo>
                <a:cubicBezTo>
                  <a:pt x="55106" y="12612"/>
                  <a:pt x="55106" y="13212"/>
                  <a:pt x="55139" y="13813"/>
                </a:cubicBezTo>
                <a:cubicBezTo>
                  <a:pt x="55139" y="14013"/>
                  <a:pt x="55139" y="14180"/>
                  <a:pt x="55139" y="14380"/>
                </a:cubicBezTo>
                <a:cubicBezTo>
                  <a:pt x="55039" y="15414"/>
                  <a:pt x="54839" y="16448"/>
                  <a:pt x="54706" y="17449"/>
                </a:cubicBezTo>
                <a:cubicBezTo>
                  <a:pt x="54506" y="18983"/>
                  <a:pt x="54272" y="20484"/>
                  <a:pt x="53939" y="22019"/>
                </a:cubicBezTo>
                <a:cubicBezTo>
                  <a:pt x="52871" y="27156"/>
                  <a:pt x="51437" y="32359"/>
                  <a:pt x="49302" y="37196"/>
                </a:cubicBezTo>
                <a:cubicBezTo>
                  <a:pt x="49269" y="37029"/>
                  <a:pt x="49269" y="36829"/>
                  <a:pt x="49269" y="36662"/>
                </a:cubicBezTo>
                <a:cubicBezTo>
                  <a:pt x="49302" y="35962"/>
                  <a:pt x="49235" y="35328"/>
                  <a:pt x="49169" y="34661"/>
                </a:cubicBezTo>
                <a:cubicBezTo>
                  <a:pt x="49869" y="33327"/>
                  <a:pt x="50503" y="31959"/>
                  <a:pt x="51003" y="30558"/>
                </a:cubicBezTo>
                <a:cubicBezTo>
                  <a:pt x="52037" y="27656"/>
                  <a:pt x="53138" y="24821"/>
                  <a:pt x="53738" y="21785"/>
                </a:cubicBezTo>
                <a:cubicBezTo>
                  <a:pt x="54306" y="18816"/>
                  <a:pt x="54773" y="15848"/>
                  <a:pt x="55073" y="12812"/>
                </a:cubicBezTo>
                <a:cubicBezTo>
                  <a:pt x="55073" y="12545"/>
                  <a:pt x="55106" y="12278"/>
                  <a:pt x="55106" y="12011"/>
                </a:cubicBezTo>
                <a:close/>
                <a:moveTo>
                  <a:pt x="21816" y="30291"/>
                </a:moveTo>
                <a:cubicBezTo>
                  <a:pt x="21849" y="31392"/>
                  <a:pt x="21916" y="32493"/>
                  <a:pt x="21949" y="33494"/>
                </a:cubicBezTo>
                <a:cubicBezTo>
                  <a:pt x="21949" y="34528"/>
                  <a:pt x="21982" y="35528"/>
                  <a:pt x="22016" y="36562"/>
                </a:cubicBezTo>
                <a:cubicBezTo>
                  <a:pt x="20715" y="38063"/>
                  <a:pt x="19347" y="39531"/>
                  <a:pt x="18013" y="40999"/>
                </a:cubicBezTo>
                <a:cubicBezTo>
                  <a:pt x="18013" y="40799"/>
                  <a:pt x="18013" y="40632"/>
                  <a:pt x="18013" y="40432"/>
                </a:cubicBezTo>
                <a:cubicBezTo>
                  <a:pt x="17980" y="38530"/>
                  <a:pt x="18080" y="36596"/>
                  <a:pt x="18180" y="34694"/>
                </a:cubicBezTo>
                <a:cubicBezTo>
                  <a:pt x="19381" y="33227"/>
                  <a:pt x="20581" y="31726"/>
                  <a:pt x="21816" y="30291"/>
                </a:cubicBezTo>
                <a:close/>
                <a:moveTo>
                  <a:pt x="8940" y="18950"/>
                </a:moveTo>
                <a:cubicBezTo>
                  <a:pt x="9340" y="19950"/>
                  <a:pt x="9941" y="20784"/>
                  <a:pt x="10774" y="21318"/>
                </a:cubicBezTo>
                <a:cubicBezTo>
                  <a:pt x="10307" y="21985"/>
                  <a:pt x="9840" y="22652"/>
                  <a:pt x="9340" y="23286"/>
                </a:cubicBezTo>
                <a:cubicBezTo>
                  <a:pt x="8339" y="24520"/>
                  <a:pt x="7505" y="25755"/>
                  <a:pt x="6738" y="27122"/>
                </a:cubicBezTo>
                <a:cubicBezTo>
                  <a:pt x="5304" y="29691"/>
                  <a:pt x="3903" y="32159"/>
                  <a:pt x="3036" y="34995"/>
                </a:cubicBezTo>
                <a:cubicBezTo>
                  <a:pt x="2335" y="37296"/>
                  <a:pt x="1901" y="39665"/>
                  <a:pt x="1601" y="42033"/>
                </a:cubicBezTo>
                <a:cubicBezTo>
                  <a:pt x="1535" y="41733"/>
                  <a:pt x="1501" y="41399"/>
                  <a:pt x="1468" y="41066"/>
                </a:cubicBezTo>
                <a:cubicBezTo>
                  <a:pt x="1468" y="38964"/>
                  <a:pt x="1468" y="36863"/>
                  <a:pt x="1535" y="34794"/>
                </a:cubicBezTo>
                <a:cubicBezTo>
                  <a:pt x="1568" y="34528"/>
                  <a:pt x="1601" y="34261"/>
                  <a:pt x="1668" y="33994"/>
                </a:cubicBezTo>
                <a:cubicBezTo>
                  <a:pt x="2235" y="31459"/>
                  <a:pt x="3169" y="28924"/>
                  <a:pt x="4136" y="26522"/>
                </a:cubicBezTo>
                <a:cubicBezTo>
                  <a:pt x="5104" y="24020"/>
                  <a:pt x="6571" y="21985"/>
                  <a:pt x="8173" y="19884"/>
                </a:cubicBezTo>
                <a:cubicBezTo>
                  <a:pt x="8439" y="19584"/>
                  <a:pt x="8706" y="19250"/>
                  <a:pt x="8940" y="18950"/>
                </a:cubicBezTo>
                <a:close/>
                <a:moveTo>
                  <a:pt x="35779" y="31555"/>
                </a:moveTo>
                <a:cubicBezTo>
                  <a:pt x="36609" y="31555"/>
                  <a:pt x="37431" y="31763"/>
                  <a:pt x="37827" y="32126"/>
                </a:cubicBezTo>
                <a:cubicBezTo>
                  <a:pt x="38294" y="32593"/>
                  <a:pt x="38528" y="33427"/>
                  <a:pt x="38661" y="34161"/>
                </a:cubicBezTo>
                <a:cubicBezTo>
                  <a:pt x="38394" y="34494"/>
                  <a:pt x="38094" y="34794"/>
                  <a:pt x="37827" y="35128"/>
                </a:cubicBezTo>
                <a:cubicBezTo>
                  <a:pt x="35692" y="37563"/>
                  <a:pt x="33524" y="39898"/>
                  <a:pt x="31256" y="42133"/>
                </a:cubicBezTo>
                <a:cubicBezTo>
                  <a:pt x="31056" y="40298"/>
                  <a:pt x="30956" y="38464"/>
                  <a:pt x="31356" y="36562"/>
                </a:cubicBezTo>
                <a:cubicBezTo>
                  <a:pt x="31656" y="34961"/>
                  <a:pt x="32590" y="33460"/>
                  <a:pt x="33657" y="32259"/>
                </a:cubicBezTo>
                <a:cubicBezTo>
                  <a:pt x="34079" y="31771"/>
                  <a:pt x="34933" y="31555"/>
                  <a:pt x="35779" y="31555"/>
                </a:cubicBezTo>
                <a:close/>
                <a:moveTo>
                  <a:pt x="1468" y="42433"/>
                </a:moveTo>
                <a:cubicBezTo>
                  <a:pt x="1501" y="42467"/>
                  <a:pt x="1535" y="42467"/>
                  <a:pt x="1568" y="42467"/>
                </a:cubicBezTo>
                <a:cubicBezTo>
                  <a:pt x="1535" y="42733"/>
                  <a:pt x="1501" y="43000"/>
                  <a:pt x="1468" y="43267"/>
                </a:cubicBezTo>
                <a:lnTo>
                  <a:pt x="1468" y="42433"/>
                </a:lnTo>
                <a:close/>
                <a:moveTo>
                  <a:pt x="55073" y="17315"/>
                </a:moveTo>
                <a:lnTo>
                  <a:pt x="55073" y="17315"/>
                </a:lnTo>
                <a:cubicBezTo>
                  <a:pt x="55006" y="19183"/>
                  <a:pt x="54906" y="21018"/>
                  <a:pt x="54873" y="22886"/>
                </a:cubicBezTo>
                <a:cubicBezTo>
                  <a:pt x="54839" y="24821"/>
                  <a:pt x="54906" y="26789"/>
                  <a:pt x="54973" y="28723"/>
                </a:cubicBezTo>
                <a:cubicBezTo>
                  <a:pt x="54773" y="30525"/>
                  <a:pt x="54472" y="32326"/>
                  <a:pt x="53939" y="34127"/>
                </a:cubicBezTo>
                <a:cubicBezTo>
                  <a:pt x="52871" y="37797"/>
                  <a:pt x="51337" y="41266"/>
                  <a:pt x="49269" y="44468"/>
                </a:cubicBezTo>
                <a:cubicBezTo>
                  <a:pt x="49302" y="43134"/>
                  <a:pt x="49369" y="41799"/>
                  <a:pt x="49435" y="40432"/>
                </a:cubicBezTo>
                <a:cubicBezTo>
                  <a:pt x="49502" y="39698"/>
                  <a:pt x="49402" y="38931"/>
                  <a:pt x="49335" y="38197"/>
                </a:cubicBezTo>
                <a:cubicBezTo>
                  <a:pt x="50369" y="35995"/>
                  <a:pt x="51203" y="33727"/>
                  <a:pt x="51971" y="31425"/>
                </a:cubicBezTo>
                <a:cubicBezTo>
                  <a:pt x="52905" y="28623"/>
                  <a:pt x="53672" y="25721"/>
                  <a:pt x="54239" y="22853"/>
                </a:cubicBezTo>
                <a:cubicBezTo>
                  <a:pt x="54572" y="21018"/>
                  <a:pt x="54839" y="19150"/>
                  <a:pt x="55073" y="17315"/>
                </a:cubicBezTo>
                <a:close/>
                <a:moveTo>
                  <a:pt x="38794" y="34861"/>
                </a:moveTo>
                <a:cubicBezTo>
                  <a:pt x="39095" y="36329"/>
                  <a:pt x="39228" y="37897"/>
                  <a:pt x="39261" y="39498"/>
                </a:cubicBezTo>
                <a:cubicBezTo>
                  <a:pt x="38227" y="40765"/>
                  <a:pt x="37193" y="42000"/>
                  <a:pt x="36093" y="43200"/>
                </a:cubicBezTo>
                <a:cubicBezTo>
                  <a:pt x="34758" y="44668"/>
                  <a:pt x="33291" y="46069"/>
                  <a:pt x="31789" y="47370"/>
                </a:cubicBezTo>
                <a:cubicBezTo>
                  <a:pt x="31823" y="46870"/>
                  <a:pt x="31789" y="46403"/>
                  <a:pt x="31756" y="45936"/>
                </a:cubicBezTo>
                <a:cubicBezTo>
                  <a:pt x="31623" y="44902"/>
                  <a:pt x="31456" y="43868"/>
                  <a:pt x="31356" y="42867"/>
                </a:cubicBezTo>
                <a:cubicBezTo>
                  <a:pt x="31756" y="42467"/>
                  <a:pt x="32190" y="42033"/>
                  <a:pt x="32590" y="41599"/>
                </a:cubicBezTo>
                <a:cubicBezTo>
                  <a:pt x="34692" y="39431"/>
                  <a:pt x="36793" y="37196"/>
                  <a:pt x="38794" y="34861"/>
                </a:cubicBezTo>
                <a:close/>
                <a:moveTo>
                  <a:pt x="22049" y="37263"/>
                </a:moveTo>
                <a:cubicBezTo>
                  <a:pt x="22116" y="39131"/>
                  <a:pt x="22149" y="40999"/>
                  <a:pt x="22116" y="42867"/>
                </a:cubicBezTo>
                <a:cubicBezTo>
                  <a:pt x="22116" y="43534"/>
                  <a:pt x="22116" y="44201"/>
                  <a:pt x="22116" y="44868"/>
                </a:cubicBezTo>
                <a:cubicBezTo>
                  <a:pt x="21549" y="45469"/>
                  <a:pt x="20982" y="46036"/>
                  <a:pt x="20448" y="46636"/>
                </a:cubicBezTo>
                <a:cubicBezTo>
                  <a:pt x="19814" y="47303"/>
                  <a:pt x="19147" y="47937"/>
                  <a:pt x="18447" y="48571"/>
                </a:cubicBezTo>
                <a:cubicBezTo>
                  <a:pt x="18413" y="47870"/>
                  <a:pt x="18347" y="47170"/>
                  <a:pt x="18313" y="46636"/>
                </a:cubicBezTo>
                <a:cubicBezTo>
                  <a:pt x="18213" y="45002"/>
                  <a:pt x="18080" y="43367"/>
                  <a:pt x="18046" y="41733"/>
                </a:cubicBezTo>
                <a:cubicBezTo>
                  <a:pt x="18413" y="41299"/>
                  <a:pt x="18780" y="40899"/>
                  <a:pt x="19180" y="40499"/>
                </a:cubicBezTo>
                <a:cubicBezTo>
                  <a:pt x="20148" y="39431"/>
                  <a:pt x="21115" y="38330"/>
                  <a:pt x="22049" y="37263"/>
                </a:cubicBezTo>
                <a:close/>
                <a:moveTo>
                  <a:pt x="9474" y="28156"/>
                </a:moveTo>
                <a:cubicBezTo>
                  <a:pt x="9474" y="28523"/>
                  <a:pt x="9474" y="28890"/>
                  <a:pt x="9440" y="29257"/>
                </a:cubicBezTo>
                <a:cubicBezTo>
                  <a:pt x="9440" y="30158"/>
                  <a:pt x="9440" y="31092"/>
                  <a:pt x="9440" y="32026"/>
                </a:cubicBezTo>
                <a:cubicBezTo>
                  <a:pt x="6705" y="36162"/>
                  <a:pt x="4503" y="40599"/>
                  <a:pt x="3036" y="45335"/>
                </a:cubicBezTo>
                <a:cubicBezTo>
                  <a:pt x="2635" y="46670"/>
                  <a:pt x="2368" y="48004"/>
                  <a:pt x="2168" y="49338"/>
                </a:cubicBezTo>
                <a:cubicBezTo>
                  <a:pt x="2202" y="48905"/>
                  <a:pt x="2202" y="48438"/>
                  <a:pt x="2235" y="47971"/>
                </a:cubicBezTo>
                <a:cubicBezTo>
                  <a:pt x="2469" y="44835"/>
                  <a:pt x="3136" y="41566"/>
                  <a:pt x="4103" y="38564"/>
                </a:cubicBezTo>
                <a:cubicBezTo>
                  <a:pt x="5337" y="34794"/>
                  <a:pt x="7205" y="31359"/>
                  <a:pt x="9474" y="28156"/>
                </a:cubicBezTo>
                <a:close/>
                <a:moveTo>
                  <a:pt x="39619" y="23948"/>
                </a:moveTo>
                <a:cubicBezTo>
                  <a:pt x="40476" y="23948"/>
                  <a:pt x="41381" y="24087"/>
                  <a:pt x="42364" y="24387"/>
                </a:cubicBezTo>
                <a:cubicBezTo>
                  <a:pt x="45733" y="25421"/>
                  <a:pt x="47367" y="28557"/>
                  <a:pt x="47634" y="31926"/>
                </a:cubicBezTo>
                <a:cubicBezTo>
                  <a:pt x="47734" y="33293"/>
                  <a:pt x="48034" y="34628"/>
                  <a:pt x="48101" y="35995"/>
                </a:cubicBezTo>
                <a:cubicBezTo>
                  <a:pt x="48134" y="37063"/>
                  <a:pt x="48034" y="38130"/>
                  <a:pt x="48168" y="39231"/>
                </a:cubicBezTo>
                <a:cubicBezTo>
                  <a:pt x="48335" y="40799"/>
                  <a:pt x="48134" y="42400"/>
                  <a:pt x="48101" y="43968"/>
                </a:cubicBezTo>
                <a:cubicBezTo>
                  <a:pt x="48068" y="45602"/>
                  <a:pt x="48535" y="47737"/>
                  <a:pt x="47768" y="49238"/>
                </a:cubicBezTo>
                <a:cubicBezTo>
                  <a:pt x="47501" y="49772"/>
                  <a:pt x="46667" y="49939"/>
                  <a:pt x="45766" y="49972"/>
                </a:cubicBezTo>
                <a:cubicBezTo>
                  <a:pt x="45799" y="49905"/>
                  <a:pt x="45833" y="49872"/>
                  <a:pt x="45866" y="49839"/>
                </a:cubicBezTo>
                <a:cubicBezTo>
                  <a:pt x="45633" y="49839"/>
                  <a:pt x="45366" y="49872"/>
                  <a:pt x="45132" y="49905"/>
                </a:cubicBezTo>
                <a:cubicBezTo>
                  <a:pt x="45099" y="49905"/>
                  <a:pt x="45099" y="49939"/>
                  <a:pt x="45099" y="49939"/>
                </a:cubicBezTo>
                <a:cubicBezTo>
                  <a:pt x="44165" y="49905"/>
                  <a:pt x="43264" y="49772"/>
                  <a:pt x="42797" y="49705"/>
                </a:cubicBezTo>
                <a:cubicBezTo>
                  <a:pt x="42544" y="49677"/>
                  <a:pt x="42290" y="49667"/>
                  <a:pt x="42036" y="49667"/>
                </a:cubicBezTo>
                <a:cubicBezTo>
                  <a:pt x="41689" y="49667"/>
                  <a:pt x="41343" y="49686"/>
                  <a:pt x="40996" y="49705"/>
                </a:cubicBezTo>
                <a:cubicBezTo>
                  <a:pt x="40968" y="49706"/>
                  <a:pt x="40940" y="49707"/>
                  <a:pt x="40913" y="49707"/>
                </a:cubicBezTo>
                <a:cubicBezTo>
                  <a:pt x="39649" y="49707"/>
                  <a:pt x="40130" y="48192"/>
                  <a:pt x="40195" y="47604"/>
                </a:cubicBezTo>
                <a:cubicBezTo>
                  <a:pt x="40596" y="44568"/>
                  <a:pt x="40296" y="41332"/>
                  <a:pt x="40229" y="38264"/>
                </a:cubicBezTo>
                <a:cubicBezTo>
                  <a:pt x="40200" y="35022"/>
                  <a:pt x="39542" y="30228"/>
                  <a:pt x="36082" y="30228"/>
                </a:cubicBezTo>
                <a:cubicBezTo>
                  <a:pt x="35484" y="30228"/>
                  <a:pt x="34802" y="30372"/>
                  <a:pt x="34024" y="30692"/>
                </a:cubicBezTo>
                <a:cubicBezTo>
                  <a:pt x="32090" y="31492"/>
                  <a:pt x="30989" y="33293"/>
                  <a:pt x="30388" y="35395"/>
                </a:cubicBezTo>
                <a:cubicBezTo>
                  <a:pt x="30355" y="35428"/>
                  <a:pt x="30322" y="35462"/>
                  <a:pt x="30288" y="35495"/>
                </a:cubicBezTo>
                <a:cubicBezTo>
                  <a:pt x="30288" y="35562"/>
                  <a:pt x="30288" y="35662"/>
                  <a:pt x="30288" y="35728"/>
                </a:cubicBezTo>
                <a:cubicBezTo>
                  <a:pt x="29688" y="38164"/>
                  <a:pt x="29788" y="40932"/>
                  <a:pt x="30055" y="42900"/>
                </a:cubicBezTo>
                <a:cubicBezTo>
                  <a:pt x="30255" y="44235"/>
                  <a:pt x="31656" y="50039"/>
                  <a:pt x="29454" y="50406"/>
                </a:cubicBezTo>
                <a:cubicBezTo>
                  <a:pt x="28487" y="50572"/>
                  <a:pt x="27486" y="50506"/>
                  <a:pt x="26552" y="50639"/>
                </a:cubicBezTo>
                <a:cubicBezTo>
                  <a:pt x="26144" y="50671"/>
                  <a:pt x="25772" y="50702"/>
                  <a:pt x="25406" y="50702"/>
                </a:cubicBezTo>
                <a:cubicBezTo>
                  <a:pt x="24995" y="50702"/>
                  <a:pt x="24592" y="50662"/>
                  <a:pt x="24151" y="50539"/>
                </a:cubicBezTo>
                <a:cubicBezTo>
                  <a:pt x="22816" y="50172"/>
                  <a:pt x="23217" y="48404"/>
                  <a:pt x="23183" y="47504"/>
                </a:cubicBezTo>
                <a:cubicBezTo>
                  <a:pt x="23183" y="41099"/>
                  <a:pt x="22883" y="34694"/>
                  <a:pt x="22916" y="28323"/>
                </a:cubicBezTo>
                <a:cubicBezTo>
                  <a:pt x="22916" y="27589"/>
                  <a:pt x="23017" y="26822"/>
                  <a:pt x="23183" y="26088"/>
                </a:cubicBezTo>
                <a:cubicBezTo>
                  <a:pt x="23250" y="25721"/>
                  <a:pt x="23450" y="25421"/>
                  <a:pt x="23717" y="25221"/>
                </a:cubicBezTo>
                <a:lnTo>
                  <a:pt x="23817" y="25221"/>
                </a:lnTo>
                <a:cubicBezTo>
                  <a:pt x="24684" y="25154"/>
                  <a:pt x="25552" y="25087"/>
                  <a:pt x="26419" y="24987"/>
                </a:cubicBezTo>
                <a:cubicBezTo>
                  <a:pt x="26419" y="24987"/>
                  <a:pt x="26452" y="25021"/>
                  <a:pt x="26486" y="25021"/>
                </a:cubicBezTo>
                <a:cubicBezTo>
                  <a:pt x="26486" y="25021"/>
                  <a:pt x="26519" y="24987"/>
                  <a:pt x="26552" y="24954"/>
                </a:cubicBezTo>
                <a:cubicBezTo>
                  <a:pt x="26719" y="24921"/>
                  <a:pt x="26886" y="24921"/>
                  <a:pt x="27053" y="24887"/>
                </a:cubicBezTo>
                <a:cubicBezTo>
                  <a:pt x="27395" y="24847"/>
                  <a:pt x="27699" y="24823"/>
                  <a:pt x="27973" y="24823"/>
                </a:cubicBezTo>
                <a:cubicBezTo>
                  <a:pt x="29063" y="24823"/>
                  <a:pt x="29676" y="25203"/>
                  <a:pt x="30288" y="26455"/>
                </a:cubicBezTo>
                <a:cubicBezTo>
                  <a:pt x="30455" y="26755"/>
                  <a:pt x="30622" y="26955"/>
                  <a:pt x="30789" y="27089"/>
                </a:cubicBezTo>
                <a:lnTo>
                  <a:pt x="30755" y="27122"/>
                </a:lnTo>
                <a:lnTo>
                  <a:pt x="30822" y="27122"/>
                </a:lnTo>
                <a:cubicBezTo>
                  <a:pt x="31020" y="27290"/>
                  <a:pt x="31235" y="27362"/>
                  <a:pt x="31464" y="27362"/>
                </a:cubicBezTo>
                <a:cubicBezTo>
                  <a:pt x="32009" y="27362"/>
                  <a:pt x="32633" y="26958"/>
                  <a:pt x="33291" y="26488"/>
                </a:cubicBezTo>
                <a:cubicBezTo>
                  <a:pt x="35401" y="24936"/>
                  <a:pt x="37335" y="23948"/>
                  <a:pt x="39619" y="23948"/>
                </a:cubicBezTo>
                <a:close/>
                <a:moveTo>
                  <a:pt x="11420" y="24931"/>
                </a:moveTo>
                <a:cubicBezTo>
                  <a:pt x="11534" y="24931"/>
                  <a:pt x="11663" y="24939"/>
                  <a:pt x="11809" y="24954"/>
                </a:cubicBezTo>
                <a:cubicBezTo>
                  <a:pt x="12352" y="24997"/>
                  <a:pt x="12895" y="25009"/>
                  <a:pt x="13438" y="25009"/>
                </a:cubicBezTo>
                <a:cubicBezTo>
                  <a:pt x="14163" y="25009"/>
                  <a:pt x="14887" y="24987"/>
                  <a:pt x="15611" y="24987"/>
                </a:cubicBezTo>
                <a:cubicBezTo>
                  <a:pt x="17513" y="24987"/>
                  <a:pt x="17379" y="26255"/>
                  <a:pt x="17279" y="27823"/>
                </a:cubicBezTo>
                <a:cubicBezTo>
                  <a:pt x="17212" y="29124"/>
                  <a:pt x="17279" y="30458"/>
                  <a:pt x="17279" y="31759"/>
                </a:cubicBezTo>
                <a:cubicBezTo>
                  <a:pt x="17279" y="34628"/>
                  <a:pt x="16812" y="37496"/>
                  <a:pt x="16845" y="40365"/>
                </a:cubicBezTo>
                <a:cubicBezTo>
                  <a:pt x="16879" y="43167"/>
                  <a:pt x="17312" y="45969"/>
                  <a:pt x="17212" y="48738"/>
                </a:cubicBezTo>
                <a:cubicBezTo>
                  <a:pt x="17212" y="49171"/>
                  <a:pt x="17146" y="49505"/>
                  <a:pt x="17046" y="49805"/>
                </a:cubicBezTo>
                <a:cubicBezTo>
                  <a:pt x="16645" y="50172"/>
                  <a:pt x="16245" y="50539"/>
                  <a:pt x="15845" y="50873"/>
                </a:cubicBezTo>
                <a:cubicBezTo>
                  <a:pt x="15444" y="51039"/>
                  <a:pt x="14944" y="51073"/>
                  <a:pt x="14377" y="51139"/>
                </a:cubicBezTo>
                <a:cubicBezTo>
                  <a:pt x="13750" y="51186"/>
                  <a:pt x="13139" y="51249"/>
                  <a:pt x="12522" y="51249"/>
                </a:cubicBezTo>
                <a:cubicBezTo>
                  <a:pt x="12253" y="51249"/>
                  <a:pt x="11982" y="51237"/>
                  <a:pt x="11708" y="51206"/>
                </a:cubicBezTo>
                <a:cubicBezTo>
                  <a:pt x="9507" y="51006"/>
                  <a:pt x="10174" y="44235"/>
                  <a:pt x="10141" y="42600"/>
                </a:cubicBezTo>
                <a:cubicBezTo>
                  <a:pt x="10141" y="40932"/>
                  <a:pt x="10207" y="39298"/>
                  <a:pt x="10307" y="37630"/>
                </a:cubicBezTo>
                <a:cubicBezTo>
                  <a:pt x="10307" y="37596"/>
                  <a:pt x="10341" y="37530"/>
                  <a:pt x="10374" y="37496"/>
                </a:cubicBezTo>
                <a:cubicBezTo>
                  <a:pt x="10374" y="37163"/>
                  <a:pt x="10408" y="36863"/>
                  <a:pt x="10408" y="36562"/>
                </a:cubicBezTo>
                <a:lnTo>
                  <a:pt x="10408" y="36562"/>
                </a:lnTo>
                <a:cubicBezTo>
                  <a:pt x="10375" y="36595"/>
                  <a:pt x="10343" y="36658"/>
                  <a:pt x="10341" y="36692"/>
                </a:cubicBezTo>
                <a:lnTo>
                  <a:pt x="10341" y="36692"/>
                </a:lnTo>
                <a:cubicBezTo>
                  <a:pt x="10374" y="35693"/>
                  <a:pt x="10374" y="34693"/>
                  <a:pt x="10341" y="33694"/>
                </a:cubicBezTo>
                <a:cubicBezTo>
                  <a:pt x="10307" y="32226"/>
                  <a:pt x="10241" y="30758"/>
                  <a:pt x="10207" y="29257"/>
                </a:cubicBezTo>
                <a:cubicBezTo>
                  <a:pt x="10207" y="28223"/>
                  <a:pt x="10041" y="27056"/>
                  <a:pt x="10107" y="25988"/>
                </a:cubicBezTo>
                <a:cubicBezTo>
                  <a:pt x="10521" y="25368"/>
                  <a:pt x="10542" y="24931"/>
                  <a:pt x="11420" y="24931"/>
                </a:cubicBezTo>
                <a:close/>
                <a:moveTo>
                  <a:pt x="11208" y="21552"/>
                </a:moveTo>
                <a:cubicBezTo>
                  <a:pt x="11850" y="21888"/>
                  <a:pt x="12576" y="22056"/>
                  <a:pt x="13412" y="22056"/>
                </a:cubicBezTo>
                <a:cubicBezTo>
                  <a:pt x="13488" y="22056"/>
                  <a:pt x="13565" y="22055"/>
                  <a:pt x="13643" y="22052"/>
                </a:cubicBezTo>
                <a:lnTo>
                  <a:pt x="13643" y="22052"/>
                </a:lnTo>
                <a:cubicBezTo>
                  <a:pt x="13143" y="22619"/>
                  <a:pt x="12676" y="23186"/>
                  <a:pt x="12175" y="23753"/>
                </a:cubicBezTo>
                <a:cubicBezTo>
                  <a:pt x="11779" y="23683"/>
                  <a:pt x="11383" y="23597"/>
                  <a:pt x="10998" y="23597"/>
                </a:cubicBezTo>
                <a:cubicBezTo>
                  <a:pt x="10832" y="23597"/>
                  <a:pt x="10668" y="23613"/>
                  <a:pt x="10508" y="23653"/>
                </a:cubicBezTo>
                <a:cubicBezTo>
                  <a:pt x="9440" y="23887"/>
                  <a:pt x="9607" y="24787"/>
                  <a:pt x="9240" y="25554"/>
                </a:cubicBezTo>
                <a:cubicBezTo>
                  <a:pt x="9073" y="25888"/>
                  <a:pt x="9240" y="26188"/>
                  <a:pt x="9507" y="26255"/>
                </a:cubicBezTo>
                <a:cubicBezTo>
                  <a:pt x="9474" y="26622"/>
                  <a:pt x="9474" y="26955"/>
                  <a:pt x="9474" y="27322"/>
                </a:cubicBezTo>
                <a:cubicBezTo>
                  <a:pt x="6205" y="32026"/>
                  <a:pt x="3669" y="37096"/>
                  <a:pt x="2602" y="42767"/>
                </a:cubicBezTo>
                <a:cubicBezTo>
                  <a:pt x="2135" y="45235"/>
                  <a:pt x="1801" y="47704"/>
                  <a:pt x="1768" y="50205"/>
                </a:cubicBezTo>
                <a:cubicBezTo>
                  <a:pt x="1735" y="50873"/>
                  <a:pt x="1768" y="51540"/>
                  <a:pt x="1768" y="52207"/>
                </a:cubicBezTo>
                <a:cubicBezTo>
                  <a:pt x="1168" y="46503"/>
                  <a:pt x="1835" y="40599"/>
                  <a:pt x="3436" y="35128"/>
                </a:cubicBezTo>
                <a:cubicBezTo>
                  <a:pt x="4337" y="32093"/>
                  <a:pt x="5938" y="29457"/>
                  <a:pt x="7472" y="26722"/>
                </a:cubicBezTo>
                <a:cubicBezTo>
                  <a:pt x="8173" y="25454"/>
                  <a:pt x="9007" y="24354"/>
                  <a:pt x="9907" y="23253"/>
                </a:cubicBezTo>
                <a:cubicBezTo>
                  <a:pt x="10341" y="22686"/>
                  <a:pt x="10774" y="22119"/>
                  <a:pt x="11208" y="21552"/>
                </a:cubicBezTo>
                <a:close/>
                <a:moveTo>
                  <a:pt x="9440" y="32893"/>
                </a:moveTo>
                <a:cubicBezTo>
                  <a:pt x="9440" y="33894"/>
                  <a:pt x="9440" y="34928"/>
                  <a:pt x="9440" y="35962"/>
                </a:cubicBezTo>
                <a:cubicBezTo>
                  <a:pt x="9407" y="36729"/>
                  <a:pt x="9407" y="37463"/>
                  <a:pt x="9373" y="38230"/>
                </a:cubicBezTo>
                <a:cubicBezTo>
                  <a:pt x="7339" y="41566"/>
                  <a:pt x="5571" y="45035"/>
                  <a:pt x="4036" y="48638"/>
                </a:cubicBezTo>
                <a:cubicBezTo>
                  <a:pt x="3302" y="50406"/>
                  <a:pt x="2835" y="52274"/>
                  <a:pt x="2335" y="54142"/>
                </a:cubicBezTo>
                <a:cubicBezTo>
                  <a:pt x="2268" y="54375"/>
                  <a:pt x="2235" y="54575"/>
                  <a:pt x="2202" y="54809"/>
                </a:cubicBezTo>
                <a:cubicBezTo>
                  <a:pt x="2202" y="53007"/>
                  <a:pt x="2268" y="51240"/>
                  <a:pt x="2502" y="49472"/>
                </a:cubicBezTo>
                <a:cubicBezTo>
                  <a:pt x="2969" y="46303"/>
                  <a:pt x="4170" y="43301"/>
                  <a:pt x="5337" y="40332"/>
                </a:cubicBezTo>
                <a:cubicBezTo>
                  <a:pt x="6371" y="37697"/>
                  <a:pt x="7939" y="35261"/>
                  <a:pt x="9440" y="32893"/>
                </a:cubicBezTo>
                <a:close/>
                <a:moveTo>
                  <a:pt x="1768" y="53575"/>
                </a:moveTo>
                <a:cubicBezTo>
                  <a:pt x="1801" y="53708"/>
                  <a:pt x="1801" y="53841"/>
                  <a:pt x="1835" y="53975"/>
                </a:cubicBezTo>
                <a:cubicBezTo>
                  <a:pt x="1835" y="54308"/>
                  <a:pt x="1835" y="54642"/>
                  <a:pt x="1835" y="55009"/>
                </a:cubicBezTo>
                <a:cubicBezTo>
                  <a:pt x="1801" y="54509"/>
                  <a:pt x="1801" y="54042"/>
                  <a:pt x="1768" y="53575"/>
                </a:cubicBezTo>
                <a:close/>
                <a:moveTo>
                  <a:pt x="9340" y="39231"/>
                </a:moveTo>
                <a:lnTo>
                  <a:pt x="9340" y="39231"/>
                </a:lnTo>
                <a:cubicBezTo>
                  <a:pt x="9240" y="41433"/>
                  <a:pt x="9140" y="43601"/>
                  <a:pt x="9140" y="45836"/>
                </a:cubicBezTo>
                <a:cubicBezTo>
                  <a:pt x="7172" y="48571"/>
                  <a:pt x="5337" y="51373"/>
                  <a:pt x="3769" y="54342"/>
                </a:cubicBezTo>
                <a:cubicBezTo>
                  <a:pt x="3302" y="55209"/>
                  <a:pt x="2769" y="56110"/>
                  <a:pt x="2402" y="57044"/>
                </a:cubicBezTo>
                <a:cubicBezTo>
                  <a:pt x="2402" y="56944"/>
                  <a:pt x="2368" y="56810"/>
                  <a:pt x="2335" y="56610"/>
                </a:cubicBezTo>
                <a:cubicBezTo>
                  <a:pt x="2335" y="56410"/>
                  <a:pt x="2302" y="56243"/>
                  <a:pt x="2268" y="56043"/>
                </a:cubicBezTo>
                <a:cubicBezTo>
                  <a:pt x="2402" y="55409"/>
                  <a:pt x="2569" y="54809"/>
                  <a:pt x="2702" y="54275"/>
                </a:cubicBezTo>
                <a:cubicBezTo>
                  <a:pt x="3102" y="52774"/>
                  <a:pt x="3503" y="51240"/>
                  <a:pt x="4036" y="49772"/>
                </a:cubicBezTo>
                <a:cubicBezTo>
                  <a:pt x="5137" y="46836"/>
                  <a:pt x="6605" y="44001"/>
                  <a:pt x="8139" y="41266"/>
                </a:cubicBezTo>
                <a:cubicBezTo>
                  <a:pt x="8540" y="40565"/>
                  <a:pt x="8940" y="39898"/>
                  <a:pt x="9340" y="39231"/>
                </a:cubicBezTo>
                <a:close/>
                <a:moveTo>
                  <a:pt x="9173" y="46636"/>
                </a:moveTo>
                <a:cubicBezTo>
                  <a:pt x="9173" y="47203"/>
                  <a:pt x="9207" y="47770"/>
                  <a:pt x="9240" y="48337"/>
                </a:cubicBezTo>
                <a:cubicBezTo>
                  <a:pt x="9307" y="49205"/>
                  <a:pt x="9340" y="49972"/>
                  <a:pt x="9507" y="50606"/>
                </a:cubicBezTo>
                <a:cubicBezTo>
                  <a:pt x="7939" y="52474"/>
                  <a:pt x="6471" y="54475"/>
                  <a:pt x="4804" y="56276"/>
                </a:cubicBezTo>
                <a:cubicBezTo>
                  <a:pt x="4337" y="56743"/>
                  <a:pt x="3836" y="57244"/>
                  <a:pt x="3403" y="57744"/>
                </a:cubicBezTo>
                <a:cubicBezTo>
                  <a:pt x="3136" y="58011"/>
                  <a:pt x="2869" y="58245"/>
                  <a:pt x="2502" y="58411"/>
                </a:cubicBezTo>
                <a:cubicBezTo>
                  <a:pt x="2435" y="58445"/>
                  <a:pt x="2402" y="58511"/>
                  <a:pt x="2335" y="58545"/>
                </a:cubicBezTo>
                <a:cubicBezTo>
                  <a:pt x="2302" y="58545"/>
                  <a:pt x="2302" y="58511"/>
                  <a:pt x="2302" y="58478"/>
                </a:cubicBezTo>
                <a:cubicBezTo>
                  <a:pt x="2569" y="57210"/>
                  <a:pt x="3302" y="56043"/>
                  <a:pt x="3903" y="54875"/>
                </a:cubicBezTo>
                <a:cubicBezTo>
                  <a:pt x="4637" y="53474"/>
                  <a:pt x="5437" y="52107"/>
                  <a:pt x="6305" y="50773"/>
                </a:cubicBezTo>
                <a:cubicBezTo>
                  <a:pt x="7205" y="49372"/>
                  <a:pt x="8173" y="48004"/>
                  <a:pt x="9173" y="46636"/>
                </a:cubicBezTo>
                <a:close/>
                <a:moveTo>
                  <a:pt x="38961" y="47904"/>
                </a:moveTo>
                <a:cubicBezTo>
                  <a:pt x="38928" y="48171"/>
                  <a:pt x="38895" y="48471"/>
                  <a:pt x="38861" y="48771"/>
                </a:cubicBezTo>
                <a:cubicBezTo>
                  <a:pt x="38761" y="49472"/>
                  <a:pt x="39028" y="49972"/>
                  <a:pt x="39462" y="50472"/>
                </a:cubicBezTo>
                <a:cubicBezTo>
                  <a:pt x="39662" y="50672"/>
                  <a:pt x="39895" y="50773"/>
                  <a:pt x="40162" y="50839"/>
                </a:cubicBezTo>
                <a:cubicBezTo>
                  <a:pt x="39829" y="51139"/>
                  <a:pt x="39528" y="51473"/>
                  <a:pt x="39195" y="51773"/>
                </a:cubicBezTo>
                <a:cubicBezTo>
                  <a:pt x="37127" y="53608"/>
                  <a:pt x="34858" y="55142"/>
                  <a:pt x="32390" y="56377"/>
                </a:cubicBezTo>
                <a:cubicBezTo>
                  <a:pt x="31122" y="57010"/>
                  <a:pt x="29855" y="57677"/>
                  <a:pt x="28520" y="58144"/>
                </a:cubicBezTo>
                <a:cubicBezTo>
                  <a:pt x="27820" y="58411"/>
                  <a:pt x="27086" y="58578"/>
                  <a:pt x="26386" y="58745"/>
                </a:cubicBezTo>
                <a:cubicBezTo>
                  <a:pt x="26152" y="58812"/>
                  <a:pt x="25885" y="58912"/>
                  <a:pt x="25652" y="59012"/>
                </a:cubicBezTo>
                <a:cubicBezTo>
                  <a:pt x="23850" y="58978"/>
                  <a:pt x="22083" y="58945"/>
                  <a:pt x="20281" y="58945"/>
                </a:cubicBezTo>
                <a:cubicBezTo>
                  <a:pt x="22750" y="58311"/>
                  <a:pt x="25118" y="57244"/>
                  <a:pt x="27386" y="56143"/>
                </a:cubicBezTo>
                <a:cubicBezTo>
                  <a:pt x="31689" y="54042"/>
                  <a:pt x="35559" y="51206"/>
                  <a:pt x="38961" y="47904"/>
                </a:cubicBezTo>
                <a:close/>
                <a:moveTo>
                  <a:pt x="42012" y="50864"/>
                </a:moveTo>
                <a:cubicBezTo>
                  <a:pt x="42740" y="50864"/>
                  <a:pt x="43463" y="50912"/>
                  <a:pt x="44165" y="50939"/>
                </a:cubicBezTo>
                <a:cubicBezTo>
                  <a:pt x="43831" y="51340"/>
                  <a:pt x="43431" y="51707"/>
                  <a:pt x="43064" y="52073"/>
                </a:cubicBezTo>
                <a:cubicBezTo>
                  <a:pt x="41363" y="53708"/>
                  <a:pt x="39395" y="54875"/>
                  <a:pt x="37360" y="55976"/>
                </a:cubicBezTo>
                <a:cubicBezTo>
                  <a:pt x="35192" y="57144"/>
                  <a:pt x="33024" y="57944"/>
                  <a:pt x="30689" y="58712"/>
                </a:cubicBezTo>
                <a:cubicBezTo>
                  <a:pt x="30222" y="58878"/>
                  <a:pt x="29721" y="58978"/>
                  <a:pt x="29254" y="59078"/>
                </a:cubicBezTo>
                <a:cubicBezTo>
                  <a:pt x="28621" y="59045"/>
                  <a:pt x="27953" y="59045"/>
                  <a:pt x="27320" y="59045"/>
                </a:cubicBezTo>
                <a:cubicBezTo>
                  <a:pt x="27420" y="59012"/>
                  <a:pt x="27520" y="58978"/>
                  <a:pt x="27586" y="58945"/>
                </a:cubicBezTo>
                <a:cubicBezTo>
                  <a:pt x="28887" y="58611"/>
                  <a:pt x="30155" y="58078"/>
                  <a:pt x="31322" y="57444"/>
                </a:cubicBezTo>
                <a:cubicBezTo>
                  <a:pt x="33858" y="56176"/>
                  <a:pt x="36193" y="54842"/>
                  <a:pt x="38394" y="53074"/>
                </a:cubicBezTo>
                <a:cubicBezTo>
                  <a:pt x="39228" y="52407"/>
                  <a:pt x="40029" y="51673"/>
                  <a:pt x="40796" y="50873"/>
                </a:cubicBezTo>
                <a:cubicBezTo>
                  <a:pt x="40885" y="50884"/>
                  <a:pt x="40970" y="50887"/>
                  <a:pt x="41052" y="50887"/>
                </a:cubicBezTo>
                <a:cubicBezTo>
                  <a:pt x="41215" y="50887"/>
                  <a:pt x="41363" y="50873"/>
                  <a:pt x="41496" y="50873"/>
                </a:cubicBezTo>
                <a:cubicBezTo>
                  <a:pt x="41668" y="50866"/>
                  <a:pt x="41840" y="50864"/>
                  <a:pt x="42012" y="50864"/>
                </a:cubicBezTo>
                <a:close/>
                <a:moveTo>
                  <a:pt x="39261" y="40298"/>
                </a:moveTo>
                <a:cubicBezTo>
                  <a:pt x="39261" y="41766"/>
                  <a:pt x="39195" y="43234"/>
                  <a:pt x="39061" y="44601"/>
                </a:cubicBezTo>
                <a:cubicBezTo>
                  <a:pt x="38995" y="45502"/>
                  <a:pt x="38995" y="46369"/>
                  <a:pt x="38961" y="47270"/>
                </a:cubicBezTo>
                <a:cubicBezTo>
                  <a:pt x="38594" y="47637"/>
                  <a:pt x="38227" y="48037"/>
                  <a:pt x="37827" y="48404"/>
                </a:cubicBezTo>
                <a:cubicBezTo>
                  <a:pt x="35559" y="50572"/>
                  <a:pt x="32857" y="52407"/>
                  <a:pt x="30155" y="54042"/>
                </a:cubicBezTo>
                <a:cubicBezTo>
                  <a:pt x="27353" y="55709"/>
                  <a:pt x="24384" y="57144"/>
                  <a:pt x="21282" y="58178"/>
                </a:cubicBezTo>
                <a:cubicBezTo>
                  <a:pt x="20215" y="58545"/>
                  <a:pt x="19114" y="58812"/>
                  <a:pt x="18013" y="58978"/>
                </a:cubicBezTo>
                <a:cubicBezTo>
                  <a:pt x="16545" y="59012"/>
                  <a:pt x="15111" y="59045"/>
                  <a:pt x="13677" y="59112"/>
                </a:cubicBezTo>
                <a:cubicBezTo>
                  <a:pt x="17312" y="58011"/>
                  <a:pt x="20682" y="56043"/>
                  <a:pt x="23850" y="53975"/>
                </a:cubicBezTo>
                <a:cubicBezTo>
                  <a:pt x="24951" y="53274"/>
                  <a:pt x="26019" y="52540"/>
                  <a:pt x="27053" y="51773"/>
                </a:cubicBezTo>
                <a:cubicBezTo>
                  <a:pt x="27220" y="51773"/>
                  <a:pt x="27398" y="51774"/>
                  <a:pt x="27583" y="51774"/>
                </a:cubicBezTo>
                <a:cubicBezTo>
                  <a:pt x="28880" y="51774"/>
                  <a:pt x="30522" y="51723"/>
                  <a:pt x="30989" y="50906"/>
                </a:cubicBezTo>
                <a:cubicBezTo>
                  <a:pt x="31456" y="50105"/>
                  <a:pt x="31689" y="49071"/>
                  <a:pt x="31756" y="48037"/>
                </a:cubicBezTo>
                <a:cubicBezTo>
                  <a:pt x="33557" y="46469"/>
                  <a:pt x="35292" y="44835"/>
                  <a:pt x="36893" y="43067"/>
                </a:cubicBezTo>
                <a:cubicBezTo>
                  <a:pt x="37727" y="42166"/>
                  <a:pt x="38494" y="41232"/>
                  <a:pt x="39261" y="40298"/>
                </a:cubicBezTo>
                <a:close/>
                <a:moveTo>
                  <a:pt x="56207" y="52941"/>
                </a:moveTo>
                <a:lnTo>
                  <a:pt x="56207" y="52941"/>
                </a:lnTo>
                <a:cubicBezTo>
                  <a:pt x="56403" y="55593"/>
                  <a:pt x="56311" y="59082"/>
                  <a:pt x="54129" y="59082"/>
                </a:cubicBezTo>
                <a:cubicBezTo>
                  <a:pt x="54089" y="59082"/>
                  <a:pt x="54047" y="59081"/>
                  <a:pt x="54005" y="59078"/>
                </a:cubicBezTo>
                <a:cubicBezTo>
                  <a:pt x="53521" y="59053"/>
                  <a:pt x="53042" y="59042"/>
                  <a:pt x="52564" y="59042"/>
                </a:cubicBezTo>
                <a:cubicBezTo>
                  <a:pt x="51790" y="59042"/>
                  <a:pt x="51019" y="59071"/>
                  <a:pt x="50236" y="59112"/>
                </a:cubicBezTo>
                <a:cubicBezTo>
                  <a:pt x="51037" y="58812"/>
                  <a:pt x="51770" y="58411"/>
                  <a:pt x="52471" y="57944"/>
                </a:cubicBezTo>
                <a:cubicBezTo>
                  <a:pt x="54139" y="56743"/>
                  <a:pt x="55640" y="54976"/>
                  <a:pt x="56207" y="52941"/>
                </a:cubicBezTo>
                <a:close/>
                <a:moveTo>
                  <a:pt x="9707" y="51106"/>
                </a:moveTo>
                <a:cubicBezTo>
                  <a:pt x="10074" y="51807"/>
                  <a:pt x="10741" y="52240"/>
                  <a:pt x="12042" y="52374"/>
                </a:cubicBezTo>
                <a:cubicBezTo>
                  <a:pt x="12413" y="52415"/>
                  <a:pt x="12848" y="52443"/>
                  <a:pt x="13315" y="52443"/>
                </a:cubicBezTo>
                <a:cubicBezTo>
                  <a:pt x="13604" y="52443"/>
                  <a:pt x="13904" y="52433"/>
                  <a:pt x="14210" y="52407"/>
                </a:cubicBezTo>
                <a:lnTo>
                  <a:pt x="14210" y="52407"/>
                </a:lnTo>
                <a:cubicBezTo>
                  <a:pt x="14077" y="52540"/>
                  <a:pt x="13977" y="52641"/>
                  <a:pt x="13843" y="52774"/>
                </a:cubicBezTo>
                <a:cubicBezTo>
                  <a:pt x="12676" y="53808"/>
                  <a:pt x="11442" y="54775"/>
                  <a:pt x="10141" y="55643"/>
                </a:cubicBezTo>
                <a:cubicBezTo>
                  <a:pt x="9607" y="55976"/>
                  <a:pt x="9107" y="56343"/>
                  <a:pt x="8606" y="56710"/>
                </a:cubicBezTo>
                <a:cubicBezTo>
                  <a:pt x="7839" y="57277"/>
                  <a:pt x="7105" y="57611"/>
                  <a:pt x="6238" y="57944"/>
                </a:cubicBezTo>
                <a:cubicBezTo>
                  <a:pt x="5637" y="58144"/>
                  <a:pt x="5104" y="58545"/>
                  <a:pt x="4503" y="58778"/>
                </a:cubicBezTo>
                <a:cubicBezTo>
                  <a:pt x="4003" y="58945"/>
                  <a:pt x="3436" y="59012"/>
                  <a:pt x="2902" y="59145"/>
                </a:cubicBezTo>
                <a:cubicBezTo>
                  <a:pt x="2802" y="59112"/>
                  <a:pt x="2735" y="59045"/>
                  <a:pt x="2635" y="58945"/>
                </a:cubicBezTo>
                <a:cubicBezTo>
                  <a:pt x="2769" y="58878"/>
                  <a:pt x="2869" y="58778"/>
                  <a:pt x="3002" y="58712"/>
                </a:cubicBezTo>
                <a:cubicBezTo>
                  <a:pt x="3436" y="58478"/>
                  <a:pt x="3769" y="57978"/>
                  <a:pt x="4103" y="57644"/>
                </a:cubicBezTo>
                <a:cubicBezTo>
                  <a:pt x="5137" y="56543"/>
                  <a:pt x="6104" y="55476"/>
                  <a:pt x="7038" y="54308"/>
                </a:cubicBezTo>
                <a:cubicBezTo>
                  <a:pt x="7906" y="53208"/>
                  <a:pt x="8806" y="52174"/>
                  <a:pt x="9707" y="51106"/>
                </a:cubicBezTo>
                <a:close/>
                <a:moveTo>
                  <a:pt x="22116" y="45602"/>
                </a:moveTo>
                <a:cubicBezTo>
                  <a:pt x="22116" y="46203"/>
                  <a:pt x="22116" y="46803"/>
                  <a:pt x="22116" y="47437"/>
                </a:cubicBezTo>
                <a:cubicBezTo>
                  <a:pt x="22083" y="48271"/>
                  <a:pt x="21882" y="49338"/>
                  <a:pt x="22216" y="50172"/>
                </a:cubicBezTo>
                <a:cubicBezTo>
                  <a:pt x="18113" y="53541"/>
                  <a:pt x="13777" y="56777"/>
                  <a:pt x="8640" y="58144"/>
                </a:cubicBezTo>
                <a:cubicBezTo>
                  <a:pt x="7439" y="58478"/>
                  <a:pt x="6205" y="58845"/>
                  <a:pt x="4970" y="59145"/>
                </a:cubicBezTo>
                <a:cubicBezTo>
                  <a:pt x="5371" y="58978"/>
                  <a:pt x="5771" y="58745"/>
                  <a:pt x="6171" y="58511"/>
                </a:cubicBezTo>
                <a:cubicBezTo>
                  <a:pt x="6738" y="58178"/>
                  <a:pt x="7405" y="58078"/>
                  <a:pt x="8006" y="57744"/>
                </a:cubicBezTo>
                <a:cubicBezTo>
                  <a:pt x="8740" y="57344"/>
                  <a:pt x="9373" y="56743"/>
                  <a:pt x="10074" y="56276"/>
                </a:cubicBezTo>
                <a:cubicBezTo>
                  <a:pt x="11842" y="55109"/>
                  <a:pt x="13410" y="53741"/>
                  <a:pt x="14977" y="52340"/>
                </a:cubicBezTo>
                <a:cubicBezTo>
                  <a:pt x="16212" y="52207"/>
                  <a:pt x="17379" y="51807"/>
                  <a:pt x="17946" y="51006"/>
                </a:cubicBezTo>
                <a:cubicBezTo>
                  <a:pt x="18246" y="50539"/>
                  <a:pt x="18380" y="49905"/>
                  <a:pt x="18413" y="49238"/>
                </a:cubicBezTo>
                <a:cubicBezTo>
                  <a:pt x="18980" y="48738"/>
                  <a:pt x="19514" y="48271"/>
                  <a:pt x="20048" y="47737"/>
                </a:cubicBezTo>
                <a:cubicBezTo>
                  <a:pt x="20748" y="47037"/>
                  <a:pt x="21415" y="46303"/>
                  <a:pt x="22116" y="45602"/>
                </a:cubicBezTo>
                <a:close/>
                <a:moveTo>
                  <a:pt x="54906" y="32359"/>
                </a:moveTo>
                <a:lnTo>
                  <a:pt x="54906" y="32359"/>
                </a:lnTo>
                <a:cubicBezTo>
                  <a:pt x="54706" y="33927"/>
                  <a:pt x="54439" y="35462"/>
                  <a:pt x="54105" y="36996"/>
                </a:cubicBezTo>
                <a:cubicBezTo>
                  <a:pt x="53738" y="38797"/>
                  <a:pt x="53438" y="40565"/>
                  <a:pt x="52804" y="42300"/>
                </a:cubicBezTo>
                <a:cubicBezTo>
                  <a:pt x="52137" y="44101"/>
                  <a:pt x="51303" y="46002"/>
                  <a:pt x="50403" y="47670"/>
                </a:cubicBezTo>
                <a:cubicBezTo>
                  <a:pt x="48635" y="50973"/>
                  <a:pt x="45566" y="53408"/>
                  <a:pt x="42530" y="55409"/>
                </a:cubicBezTo>
                <a:cubicBezTo>
                  <a:pt x="41029" y="56377"/>
                  <a:pt x="39395" y="57210"/>
                  <a:pt x="37794" y="57911"/>
                </a:cubicBezTo>
                <a:cubicBezTo>
                  <a:pt x="36893" y="58311"/>
                  <a:pt x="35992" y="58678"/>
                  <a:pt x="35025" y="58912"/>
                </a:cubicBezTo>
                <a:cubicBezTo>
                  <a:pt x="34692" y="58978"/>
                  <a:pt x="34391" y="59045"/>
                  <a:pt x="34091" y="59179"/>
                </a:cubicBezTo>
                <a:cubicBezTo>
                  <a:pt x="33024" y="59145"/>
                  <a:pt x="31923" y="59145"/>
                  <a:pt x="30822" y="59112"/>
                </a:cubicBezTo>
                <a:cubicBezTo>
                  <a:pt x="32957" y="58545"/>
                  <a:pt x="34992" y="57744"/>
                  <a:pt x="36926" y="56743"/>
                </a:cubicBezTo>
                <a:cubicBezTo>
                  <a:pt x="38928" y="55709"/>
                  <a:pt x="40896" y="54642"/>
                  <a:pt x="42597" y="53174"/>
                </a:cubicBezTo>
                <a:cubicBezTo>
                  <a:pt x="43398" y="52507"/>
                  <a:pt x="44132" y="51773"/>
                  <a:pt x="44832" y="51006"/>
                </a:cubicBezTo>
                <a:cubicBezTo>
                  <a:pt x="45299" y="51039"/>
                  <a:pt x="45799" y="51039"/>
                  <a:pt x="46266" y="51039"/>
                </a:cubicBezTo>
                <a:cubicBezTo>
                  <a:pt x="47801" y="51039"/>
                  <a:pt x="48768" y="50272"/>
                  <a:pt x="49202" y="48804"/>
                </a:cubicBezTo>
                <a:cubicBezTo>
                  <a:pt x="49535" y="47770"/>
                  <a:pt x="49302" y="46536"/>
                  <a:pt x="49269" y="45469"/>
                </a:cubicBezTo>
                <a:lnTo>
                  <a:pt x="49269" y="45335"/>
                </a:lnTo>
                <a:cubicBezTo>
                  <a:pt x="51437" y="42133"/>
                  <a:pt x="53038" y="38731"/>
                  <a:pt x="54239" y="34995"/>
                </a:cubicBezTo>
                <a:cubicBezTo>
                  <a:pt x="54506" y="34127"/>
                  <a:pt x="54706" y="33260"/>
                  <a:pt x="54906" y="32359"/>
                </a:cubicBezTo>
                <a:close/>
                <a:moveTo>
                  <a:pt x="55106" y="34261"/>
                </a:moveTo>
                <a:cubicBezTo>
                  <a:pt x="55139" y="36362"/>
                  <a:pt x="55206" y="38497"/>
                  <a:pt x="55306" y="40599"/>
                </a:cubicBezTo>
                <a:cubicBezTo>
                  <a:pt x="55039" y="42300"/>
                  <a:pt x="54639" y="43968"/>
                  <a:pt x="54005" y="45636"/>
                </a:cubicBezTo>
                <a:cubicBezTo>
                  <a:pt x="53005" y="48337"/>
                  <a:pt x="51337" y="50739"/>
                  <a:pt x="49469" y="52941"/>
                </a:cubicBezTo>
                <a:cubicBezTo>
                  <a:pt x="46733" y="56043"/>
                  <a:pt x="43098" y="58211"/>
                  <a:pt x="39128" y="59279"/>
                </a:cubicBezTo>
                <a:cubicBezTo>
                  <a:pt x="38027" y="59279"/>
                  <a:pt x="36960" y="59245"/>
                  <a:pt x="35892" y="59212"/>
                </a:cubicBezTo>
                <a:cubicBezTo>
                  <a:pt x="36726" y="58978"/>
                  <a:pt x="37560" y="58578"/>
                  <a:pt x="38361" y="58211"/>
                </a:cubicBezTo>
                <a:cubicBezTo>
                  <a:pt x="40095" y="57477"/>
                  <a:pt x="41763" y="56543"/>
                  <a:pt x="43331" y="55476"/>
                </a:cubicBezTo>
                <a:cubicBezTo>
                  <a:pt x="46300" y="53441"/>
                  <a:pt x="48968" y="51106"/>
                  <a:pt x="50803" y="47971"/>
                </a:cubicBezTo>
                <a:cubicBezTo>
                  <a:pt x="51704" y="46469"/>
                  <a:pt x="52304" y="44735"/>
                  <a:pt x="53005" y="43134"/>
                </a:cubicBezTo>
                <a:cubicBezTo>
                  <a:pt x="53772" y="41332"/>
                  <a:pt x="54072" y="39431"/>
                  <a:pt x="54472" y="37530"/>
                </a:cubicBezTo>
                <a:cubicBezTo>
                  <a:pt x="54706" y="36429"/>
                  <a:pt x="54939" y="35362"/>
                  <a:pt x="55106" y="34261"/>
                </a:cubicBezTo>
                <a:close/>
                <a:moveTo>
                  <a:pt x="55406" y="42967"/>
                </a:moveTo>
                <a:cubicBezTo>
                  <a:pt x="55440" y="43501"/>
                  <a:pt x="55440" y="44034"/>
                  <a:pt x="55473" y="44568"/>
                </a:cubicBezTo>
                <a:cubicBezTo>
                  <a:pt x="55473" y="44768"/>
                  <a:pt x="55440" y="44935"/>
                  <a:pt x="55406" y="45135"/>
                </a:cubicBezTo>
                <a:cubicBezTo>
                  <a:pt x="55139" y="47303"/>
                  <a:pt x="54372" y="49338"/>
                  <a:pt x="53405" y="51273"/>
                </a:cubicBezTo>
                <a:cubicBezTo>
                  <a:pt x="52438" y="53208"/>
                  <a:pt x="51070" y="54742"/>
                  <a:pt x="49402" y="56110"/>
                </a:cubicBezTo>
                <a:cubicBezTo>
                  <a:pt x="47901" y="57344"/>
                  <a:pt x="46233" y="58912"/>
                  <a:pt x="44232" y="59112"/>
                </a:cubicBezTo>
                <a:cubicBezTo>
                  <a:pt x="44132" y="59112"/>
                  <a:pt x="44065" y="59212"/>
                  <a:pt x="44065" y="59312"/>
                </a:cubicBezTo>
                <a:lnTo>
                  <a:pt x="40462" y="59312"/>
                </a:lnTo>
                <a:cubicBezTo>
                  <a:pt x="43998" y="58178"/>
                  <a:pt x="47234" y="56110"/>
                  <a:pt x="49769" y="53274"/>
                </a:cubicBezTo>
                <a:cubicBezTo>
                  <a:pt x="52371" y="50372"/>
                  <a:pt x="54372" y="46770"/>
                  <a:pt x="55406" y="42967"/>
                </a:cubicBezTo>
                <a:close/>
                <a:moveTo>
                  <a:pt x="55606" y="46403"/>
                </a:moveTo>
                <a:cubicBezTo>
                  <a:pt x="55707" y="47770"/>
                  <a:pt x="55840" y="49105"/>
                  <a:pt x="55940" y="50472"/>
                </a:cubicBezTo>
                <a:cubicBezTo>
                  <a:pt x="55973" y="50806"/>
                  <a:pt x="56040" y="51306"/>
                  <a:pt x="56107" y="51907"/>
                </a:cubicBezTo>
                <a:cubicBezTo>
                  <a:pt x="56040" y="51940"/>
                  <a:pt x="55973" y="51973"/>
                  <a:pt x="55940" y="52040"/>
                </a:cubicBezTo>
                <a:cubicBezTo>
                  <a:pt x="55506" y="54308"/>
                  <a:pt x="54172" y="56010"/>
                  <a:pt x="52438" y="57444"/>
                </a:cubicBezTo>
                <a:cubicBezTo>
                  <a:pt x="51470" y="58245"/>
                  <a:pt x="50169" y="58812"/>
                  <a:pt x="48835" y="59179"/>
                </a:cubicBezTo>
                <a:cubicBezTo>
                  <a:pt x="47801" y="59212"/>
                  <a:pt x="46733" y="59279"/>
                  <a:pt x="45666" y="59312"/>
                </a:cubicBezTo>
                <a:cubicBezTo>
                  <a:pt x="46900" y="58845"/>
                  <a:pt x="48034" y="57878"/>
                  <a:pt x="48968" y="57110"/>
                </a:cubicBezTo>
                <a:cubicBezTo>
                  <a:pt x="50736" y="55643"/>
                  <a:pt x="52271" y="54175"/>
                  <a:pt x="53472" y="52174"/>
                </a:cubicBezTo>
                <a:cubicBezTo>
                  <a:pt x="54472" y="50406"/>
                  <a:pt x="55240" y="48404"/>
                  <a:pt x="55606" y="46403"/>
                </a:cubicBezTo>
                <a:close/>
                <a:moveTo>
                  <a:pt x="22449" y="50639"/>
                </a:moveTo>
                <a:cubicBezTo>
                  <a:pt x="23110" y="51563"/>
                  <a:pt x="24293" y="51819"/>
                  <a:pt x="25386" y="51819"/>
                </a:cubicBezTo>
                <a:cubicBezTo>
                  <a:pt x="25674" y="51819"/>
                  <a:pt x="25955" y="51801"/>
                  <a:pt x="26219" y="51773"/>
                </a:cubicBezTo>
                <a:lnTo>
                  <a:pt x="26252" y="51773"/>
                </a:lnTo>
                <a:cubicBezTo>
                  <a:pt x="22616" y="54408"/>
                  <a:pt x="18713" y="56710"/>
                  <a:pt x="14510" y="58311"/>
                </a:cubicBezTo>
                <a:cubicBezTo>
                  <a:pt x="13410" y="58712"/>
                  <a:pt x="12209" y="59045"/>
                  <a:pt x="10975" y="59245"/>
                </a:cubicBezTo>
                <a:cubicBezTo>
                  <a:pt x="10307" y="59279"/>
                  <a:pt x="9640" y="59345"/>
                  <a:pt x="8973" y="59379"/>
                </a:cubicBezTo>
                <a:cubicBezTo>
                  <a:pt x="7806" y="59479"/>
                  <a:pt x="6638" y="59479"/>
                  <a:pt x="5437" y="59512"/>
                </a:cubicBezTo>
                <a:lnTo>
                  <a:pt x="4470" y="59512"/>
                </a:lnTo>
                <a:cubicBezTo>
                  <a:pt x="5204" y="59379"/>
                  <a:pt x="5938" y="59212"/>
                  <a:pt x="6672" y="59012"/>
                </a:cubicBezTo>
                <a:cubicBezTo>
                  <a:pt x="8139" y="58645"/>
                  <a:pt x="9607" y="58345"/>
                  <a:pt x="11041" y="57844"/>
                </a:cubicBezTo>
                <a:cubicBezTo>
                  <a:pt x="12276" y="57444"/>
                  <a:pt x="13343" y="56777"/>
                  <a:pt x="14477" y="56143"/>
                </a:cubicBezTo>
                <a:cubicBezTo>
                  <a:pt x="15778" y="55476"/>
                  <a:pt x="17079" y="54775"/>
                  <a:pt x="18246" y="53908"/>
                </a:cubicBezTo>
                <a:cubicBezTo>
                  <a:pt x="19647" y="52841"/>
                  <a:pt x="21082" y="51740"/>
                  <a:pt x="22449" y="50639"/>
                </a:cubicBezTo>
                <a:close/>
                <a:moveTo>
                  <a:pt x="13295" y="0"/>
                </a:moveTo>
                <a:cubicBezTo>
                  <a:pt x="11431" y="0"/>
                  <a:pt x="9590" y="163"/>
                  <a:pt x="7706" y="470"/>
                </a:cubicBezTo>
                <a:cubicBezTo>
                  <a:pt x="5537" y="770"/>
                  <a:pt x="2802" y="103"/>
                  <a:pt x="1401" y="2104"/>
                </a:cubicBezTo>
                <a:cubicBezTo>
                  <a:pt x="167" y="3906"/>
                  <a:pt x="601" y="7175"/>
                  <a:pt x="634" y="9176"/>
                </a:cubicBezTo>
                <a:cubicBezTo>
                  <a:pt x="667" y="12345"/>
                  <a:pt x="367" y="15481"/>
                  <a:pt x="400" y="18616"/>
                </a:cubicBezTo>
                <a:cubicBezTo>
                  <a:pt x="467" y="24620"/>
                  <a:pt x="767" y="30625"/>
                  <a:pt x="367" y="36629"/>
                </a:cubicBezTo>
                <a:cubicBezTo>
                  <a:pt x="0" y="42733"/>
                  <a:pt x="634" y="48804"/>
                  <a:pt x="634" y="54909"/>
                </a:cubicBezTo>
                <a:cubicBezTo>
                  <a:pt x="634" y="56210"/>
                  <a:pt x="500" y="58878"/>
                  <a:pt x="1735" y="59846"/>
                </a:cubicBezTo>
                <a:cubicBezTo>
                  <a:pt x="2686" y="60588"/>
                  <a:pt x="3863" y="60701"/>
                  <a:pt x="5054" y="60701"/>
                </a:cubicBezTo>
                <a:cubicBezTo>
                  <a:pt x="5574" y="60701"/>
                  <a:pt x="6097" y="60680"/>
                  <a:pt x="6605" y="60680"/>
                </a:cubicBezTo>
                <a:cubicBezTo>
                  <a:pt x="9574" y="60613"/>
                  <a:pt x="12576" y="60313"/>
                  <a:pt x="15578" y="60246"/>
                </a:cubicBezTo>
                <a:cubicBezTo>
                  <a:pt x="18344" y="60186"/>
                  <a:pt x="21085" y="60074"/>
                  <a:pt x="23869" y="60074"/>
                </a:cubicBezTo>
                <a:cubicBezTo>
                  <a:pt x="24207" y="60074"/>
                  <a:pt x="24545" y="60076"/>
                  <a:pt x="24885" y="60079"/>
                </a:cubicBezTo>
                <a:cubicBezTo>
                  <a:pt x="29061" y="60111"/>
                  <a:pt x="33268" y="60515"/>
                  <a:pt x="37476" y="60515"/>
                </a:cubicBezTo>
                <a:cubicBezTo>
                  <a:pt x="37637" y="60515"/>
                  <a:pt x="37799" y="60514"/>
                  <a:pt x="37961" y="60513"/>
                </a:cubicBezTo>
                <a:cubicBezTo>
                  <a:pt x="42364" y="60479"/>
                  <a:pt x="46800" y="60279"/>
                  <a:pt x="51237" y="60279"/>
                </a:cubicBezTo>
                <a:cubicBezTo>
                  <a:pt x="52030" y="60279"/>
                  <a:pt x="52892" y="60377"/>
                  <a:pt x="53732" y="60377"/>
                </a:cubicBezTo>
                <a:cubicBezTo>
                  <a:pt x="54446" y="60377"/>
                  <a:pt x="55145" y="60306"/>
                  <a:pt x="55773" y="60046"/>
                </a:cubicBezTo>
                <a:cubicBezTo>
                  <a:pt x="56774" y="59646"/>
                  <a:pt x="57174" y="57978"/>
                  <a:pt x="57274" y="57044"/>
                </a:cubicBezTo>
                <a:cubicBezTo>
                  <a:pt x="57708" y="53007"/>
                  <a:pt x="57174" y="48604"/>
                  <a:pt x="56741" y="44568"/>
                </a:cubicBezTo>
                <a:cubicBezTo>
                  <a:pt x="56207" y="39598"/>
                  <a:pt x="56474" y="34594"/>
                  <a:pt x="56207" y="29591"/>
                </a:cubicBezTo>
                <a:cubicBezTo>
                  <a:pt x="55973" y="24854"/>
                  <a:pt x="56407" y="20151"/>
                  <a:pt x="56374" y="15414"/>
                </a:cubicBezTo>
                <a:cubicBezTo>
                  <a:pt x="56374" y="13112"/>
                  <a:pt x="56307" y="10811"/>
                  <a:pt x="56307" y="8509"/>
                </a:cubicBezTo>
                <a:cubicBezTo>
                  <a:pt x="56274" y="6441"/>
                  <a:pt x="56874" y="4206"/>
                  <a:pt x="56474" y="2171"/>
                </a:cubicBezTo>
                <a:cubicBezTo>
                  <a:pt x="56274" y="1037"/>
                  <a:pt x="55573" y="637"/>
                  <a:pt x="54506" y="403"/>
                </a:cubicBezTo>
                <a:cubicBezTo>
                  <a:pt x="53751" y="252"/>
                  <a:pt x="53001" y="201"/>
                  <a:pt x="52250" y="201"/>
                </a:cubicBezTo>
                <a:cubicBezTo>
                  <a:pt x="51010" y="201"/>
                  <a:pt x="49769" y="341"/>
                  <a:pt x="48501" y="403"/>
                </a:cubicBezTo>
                <a:cubicBezTo>
                  <a:pt x="48168" y="437"/>
                  <a:pt x="47968" y="703"/>
                  <a:pt x="47934" y="970"/>
                </a:cubicBezTo>
                <a:cubicBezTo>
                  <a:pt x="46834" y="970"/>
                  <a:pt x="45733" y="870"/>
                  <a:pt x="44665" y="837"/>
                </a:cubicBezTo>
                <a:cubicBezTo>
                  <a:pt x="42333" y="757"/>
                  <a:pt x="40086" y="383"/>
                  <a:pt x="37772" y="383"/>
                </a:cubicBezTo>
                <a:cubicBezTo>
                  <a:pt x="37173" y="383"/>
                  <a:pt x="36569" y="408"/>
                  <a:pt x="35959" y="470"/>
                </a:cubicBezTo>
                <a:cubicBezTo>
                  <a:pt x="32757" y="770"/>
                  <a:pt x="29454" y="1004"/>
                  <a:pt x="26219" y="1004"/>
                </a:cubicBezTo>
                <a:cubicBezTo>
                  <a:pt x="22916" y="1004"/>
                  <a:pt x="19547" y="470"/>
                  <a:pt x="16245" y="136"/>
                </a:cubicBezTo>
                <a:cubicBezTo>
                  <a:pt x="15249" y="45"/>
                  <a:pt x="14269" y="0"/>
                  <a:pt x="13295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8" name="Google Shape;1238;p28"/>
          <p:cNvGrpSpPr/>
          <p:nvPr/>
        </p:nvGrpSpPr>
        <p:grpSpPr>
          <a:xfrm>
            <a:off x="5264335" y="1323765"/>
            <a:ext cx="1037634" cy="1066184"/>
            <a:chOff x="3280025" y="4757850"/>
            <a:chExt cx="1491925" cy="1532975"/>
          </a:xfrm>
        </p:grpSpPr>
        <p:sp>
          <p:nvSpPr>
            <p:cNvPr id="1239" name="Google Shape;1239;p28"/>
            <p:cNvSpPr/>
            <p:nvPr/>
          </p:nvSpPr>
          <p:spPr>
            <a:xfrm>
              <a:off x="3280025" y="4757850"/>
              <a:ext cx="1491925" cy="1532975"/>
            </a:xfrm>
            <a:custGeom>
              <a:rect b="b" l="l" r="r" t="t"/>
              <a:pathLst>
                <a:path extrusionOk="0" h="61319" w="59677">
                  <a:moveTo>
                    <a:pt x="21817" y="1589"/>
                  </a:moveTo>
                  <a:lnTo>
                    <a:pt x="21817" y="1589"/>
                  </a:lnTo>
                  <a:cubicBezTo>
                    <a:pt x="23218" y="1656"/>
                    <a:pt x="24585" y="1656"/>
                    <a:pt x="25953" y="1656"/>
                  </a:cubicBezTo>
                  <a:cubicBezTo>
                    <a:pt x="25920" y="2257"/>
                    <a:pt x="25853" y="2890"/>
                    <a:pt x="25819" y="3491"/>
                  </a:cubicBezTo>
                  <a:cubicBezTo>
                    <a:pt x="25236" y="3474"/>
                    <a:pt x="24652" y="3466"/>
                    <a:pt x="24064" y="3466"/>
                  </a:cubicBezTo>
                  <a:cubicBezTo>
                    <a:pt x="23476" y="3466"/>
                    <a:pt x="22884" y="3474"/>
                    <a:pt x="22284" y="3491"/>
                  </a:cubicBezTo>
                  <a:lnTo>
                    <a:pt x="21817" y="3491"/>
                  </a:lnTo>
                  <a:cubicBezTo>
                    <a:pt x="21850" y="2857"/>
                    <a:pt x="21817" y="2223"/>
                    <a:pt x="21817" y="1589"/>
                  </a:cubicBezTo>
                  <a:close/>
                  <a:moveTo>
                    <a:pt x="30223" y="1556"/>
                  </a:moveTo>
                  <a:cubicBezTo>
                    <a:pt x="30223" y="1756"/>
                    <a:pt x="30256" y="1923"/>
                    <a:pt x="30256" y="1990"/>
                  </a:cubicBezTo>
                  <a:cubicBezTo>
                    <a:pt x="30223" y="2490"/>
                    <a:pt x="30189" y="2990"/>
                    <a:pt x="30156" y="3491"/>
                  </a:cubicBezTo>
                  <a:cubicBezTo>
                    <a:pt x="30156" y="3491"/>
                    <a:pt x="30156" y="3524"/>
                    <a:pt x="30156" y="3558"/>
                  </a:cubicBezTo>
                  <a:lnTo>
                    <a:pt x="29555" y="3558"/>
                  </a:lnTo>
                  <a:cubicBezTo>
                    <a:pt x="28421" y="3558"/>
                    <a:pt x="27287" y="3524"/>
                    <a:pt x="26186" y="3491"/>
                  </a:cubicBezTo>
                  <a:cubicBezTo>
                    <a:pt x="26220" y="2890"/>
                    <a:pt x="26220" y="2257"/>
                    <a:pt x="26220" y="1656"/>
                  </a:cubicBezTo>
                  <a:cubicBezTo>
                    <a:pt x="27554" y="1656"/>
                    <a:pt x="28888" y="1623"/>
                    <a:pt x="30223" y="1556"/>
                  </a:cubicBezTo>
                  <a:close/>
                  <a:moveTo>
                    <a:pt x="35059" y="1423"/>
                  </a:moveTo>
                  <a:lnTo>
                    <a:pt x="35059" y="1423"/>
                  </a:lnTo>
                  <a:cubicBezTo>
                    <a:pt x="34926" y="1756"/>
                    <a:pt x="35026" y="3157"/>
                    <a:pt x="35026" y="3391"/>
                  </a:cubicBezTo>
                  <a:cubicBezTo>
                    <a:pt x="35026" y="3491"/>
                    <a:pt x="35026" y="3558"/>
                    <a:pt x="35026" y="3624"/>
                  </a:cubicBezTo>
                  <a:cubicBezTo>
                    <a:pt x="33525" y="3591"/>
                    <a:pt x="32024" y="3558"/>
                    <a:pt x="30523" y="3558"/>
                  </a:cubicBezTo>
                  <a:cubicBezTo>
                    <a:pt x="30590" y="2890"/>
                    <a:pt x="30623" y="2223"/>
                    <a:pt x="30590" y="1556"/>
                  </a:cubicBezTo>
                  <a:cubicBezTo>
                    <a:pt x="32057" y="1523"/>
                    <a:pt x="33558" y="1456"/>
                    <a:pt x="35059" y="1423"/>
                  </a:cubicBezTo>
                  <a:close/>
                  <a:moveTo>
                    <a:pt x="17947" y="1456"/>
                  </a:moveTo>
                  <a:cubicBezTo>
                    <a:pt x="18948" y="1456"/>
                    <a:pt x="19949" y="1489"/>
                    <a:pt x="20983" y="1556"/>
                  </a:cubicBezTo>
                  <a:lnTo>
                    <a:pt x="21550" y="1556"/>
                  </a:lnTo>
                  <a:cubicBezTo>
                    <a:pt x="21516" y="2223"/>
                    <a:pt x="21483" y="2857"/>
                    <a:pt x="21416" y="3524"/>
                  </a:cubicBezTo>
                  <a:cubicBezTo>
                    <a:pt x="20249" y="3558"/>
                    <a:pt x="19081" y="3624"/>
                    <a:pt x="17947" y="3658"/>
                  </a:cubicBezTo>
                  <a:cubicBezTo>
                    <a:pt x="17947" y="2924"/>
                    <a:pt x="17947" y="2190"/>
                    <a:pt x="17947" y="1456"/>
                  </a:cubicBezTo>
                  <a:close/>
                  <a:moveTo>
                    <a:pt x="39829" y="1356"/>
                  </a:moveTo>
                  <a:cubicBezTo>
                    <a:pt x="40063" y="1990"/>
                    <a:pt x="39829" y="3157"/>
                    <a:pt x="39829" y="3758"/>
                  </a:cubicBezTo>
                  <a:lnTo>
                    <a:pt x="39829" y="3824"/>
                  </a:lnTo>
                  <a:cubicBezTo>
                    <a:pt x="38895" y="3824"/>
                    <a:pt x="37961" y="3791"/>
                    <a:pt x="37061" y="3724"/>
                  </a:cubicBezTo>
                  <a:cubicBezTo>
                    <a:pt x="36494" y="3691"/>
                    <a:pt x="35960" y="3658"/>
                    <a:pt x="35393" y="3658"/>
                  </a:cubicBezTo>
                  <a:cubicBezTo>
                    <a:pt x="35426" y="2890"/>
                    <a:pt x="35393" y="2157"/>
                    <a:pt x="35293" y="1423"/>
                  </a:cubicBezTo>
                  <a:cubicBezTo>
                    <a:pt x="36794" y="1356"/>
                    <a:pt x="38328" y="1356"/>
                    <a:pt x="39829" y="1356"/>
                  </a:cubicBezTo>
                  <a:close/>
                  <a:moveTo>
                    <a:pt x="45433" y="1356"/>
                  </a:moveTo>
                  <a:cubicBezTo>
                    <a:pt x="45367" y="1823"/>
                    <a:pt x="45367" y="2290"/>
                    <a:pt x="45333" y="2757"/>
                  </a:cubicBezTo>
                  <a:cubicBezTo>
                    <a:pt x="45333" y="3124"/>
                    <a:pt x="45333" y="3457"/>
                    <a:pt x="45300" y="3824"/>
                  </a:cubicBezTo>
                  <a:cubicBezTo>
                    <a:pt x="44966" y="3824"/>
                    <a:pt x="44600" y="3791"/>
                    <a:pt x="44266" y="3791"/>
                  </a:cubicBezTo>
                  <a:cubicBezTo>
                    <a:pt x="42898" y="3791"/>
                    <a:pt x="41531" y="3824"/>
                    <a:pt x="40163" y="3824"/>
                  </a:cubicBezTo>
                  <a:cubicBezTo>
                    <a:pt x="40163" y="3457"/>
                    <a:pt x="40163" y="3091"/>
                    <a:pt x="40163" y="2724"/>
                  </a:cubicBezTo>
                  <a:cubicBezTo>
                    <a:pt x="40163" y="2290"/>
                    <a:pt x="40230" y="1790"/>
                    <a:pt x="40096" y="1356"/>
                  </a:cubicBezTo>
                  <a:lnTo>
                    <a:pt x="40263" y="1356"/>
                  </a:lnTo>
                  <a:cubicBezTo>
                    <a:pt x="40841" y="1367"/>
                    <a:pt x="41416" y="1371"/>
                    <a:pt x="41989" y="1371"/>
                  </a:cubicBezTo>
                  <a:cubicBezTo>
                    <a:pt x="43136" y="1371"/>
                    <a:pt x="44277" y="1356"/>
                    <a:pt x="45433" y="1356"/>
                  </a:cubicBezTo>
                  <a:close/>
                  <a:moveTo>
                    <a:pt x="17447" y="1423"/>
                  </a:moveTo>
                  <a:cubicBezTo>
                    <a:pt x="17480" y="2190"/>
                    <a:pt x="17480" y="2957"/>
                    <a:pt x="17480" y="3691"/>
                  </a:cubicBezTo>
                  <a:cubicBezTo>
                    <a:pt x="16746" y="3724"/>
                    <a:pt x="15979" y="3758"/>
                    <a:pt x="15245" y="3824"/>
                  </a:cubicBezTo>
                  <a:cubicBezTo>
                    <a:pt x="14645" y="3858"/>
                    <a:pt x="14078" y="3891"/>
                    <a:pt x="13477" y="3891"/>
                  </a:cubicBezTo>
                  <a:cubicBezTo>
                    <a:pt x="13477" y="3691"/>
                    <a:pt x="13477" y="3457"/>
                    <a:pt x="13511" y="3257"/>
                  </a:cubicBezTo>
                  <a:cubicBezTo>
                    <a:pt x="13511" y="2657"/>
                    <a:pt x="13711" y="2056"/>
                    <a:pt x="13778" y="1489"/>
                  </a:cubicBezTo>
                  <a:cubicBezTo>
                    <a:pt x="15012" y="1456"/>
                    <a:pt x="16213" y="1423"/>
                    <a:pt x="17447" y="1423"/>
                  </a:cubicBezTo>
                  <a:close/>
                  <a:moveTo>
                    <a:pt x="13277" y="1489"/>
                  </a:moveTo>
                  <a:lnTo>
                    <a:pt x="13277" y="1489"/>
                  </a:lnTo>
                  <a:cubicBezTo>
                    <a:pt x="13177" y="2090"/>
                    <a:pt x="13077" y="2657"/>
                    <a:pt x="13044" y="3224"/>
                  </a:cubicBezTo>
                  <a:cubicBezTo>
                    <a:pt x="13010" y="3457"/>
                    <a:pt x="13010" y="3658"/>
                    <a:pt x="13010" y="3891"/>
                  </a:cubicBezTo>
                  <a:cubicBezTo>
                    <a:pt x="12639" y="3901"/>
                    <a:pt x="12265" y="3905"/>
                    <a:pt x="11889" y="3905"/>
                  </a:cubicBezTo>
                  <a:cubicBezTo>
                    <a:pt x="10981" y="3905"/>
                    <a:pt x="10061" y="3881"/>
                    <a:pt x="9141" y="3858"/>
                  </a:cubicBezTo>
                  <a:cubicBezTo>
                    <a:pt x="9208" y="3457"/>
                    <a:pt x="9241" y="3057"/>
                    <a:pt x="9341" y="2657"/>
                  </a:cubicBezTo>
                  <a:cubicBezTo>
                    <a:pt x="9408" y="2323"/>
                    <a:pt x="9508" y="2023"/>
                    <a:pt x="9574" y="1723"/>
                  </a:cubicBezTo>
                  <a:cubicBezTo>
                    <a:pt x="10809" y="1623"/>
                    <a:pt x="12043" y="1556"/>
                    <a:pt x="13277" y="1489"/>
                  </a:cubicBezTo>
                  <a:close/>
                  <a:moveTo>
                    <a:pt x="9107" y="1756"/>
                  </a:moveTo>
                  <a:lnTo>
                    <a:pt x="9107" y="1756"/>
                  </a:lnTo>
                  <a:cubicBezTo>
                    <a:pt x="9007" y="2123"/>
                    <a:pt x="8874" y="2490"/>
                    <a:pt x="8807" y="2857"/>
                  </a:cubicBezTo>
                  <a:cubicBezTo>
                    <a:pt x="8741" y="3191"/>
                    <a:pt x="8707" y="3524"/>
                    <a:pt x="8640" y="3858"/>
                  </a:cubicBezTo>
                  <a:lnTo>
                    <a:pt x="8073" y="3858"/>
                  </a:lnTo>
                  <a:cubicBezTo>
                    <a:pt x="7473" y="3858"/>
                    <a:pt x="6873" y="3891"/>
                    <a:pt x="6305" y="3924"/>
                  </a:cubicBezTo>
                  <a:cubicBezTo>
                    <a:pt x="6339" y="3257"/>
                    <a:pt x="6339" y="2624"/>
                    <a:pt x="6339" y="1990"/>
                  </a:cubicBezTo>
                  <a:cubicBezTo>
                    <a:pt x="7239" y="1923"/>
                    <a:pt x="8173" y="1823"/>
                    <a:pt x="9107" y="1756"/>
                  </a:cubicBezTo>
                  <a:close/>
                  <a:moveTo>
                    <a:pt x="49737" y="1323"/>
                  </a:moveTo>
                  <a:cubicBezTo>
                    <a:pt x="50170" y="1323"/>
                    <a:pt x="50570" y="1356"/>
                    <a:pt x="51004" y="1356"/>
                  </a:cubicBezTo>
                  <a:cubicBezTo>
                    <a:pt x="50904" y="2223"/>
                    <a:pt x="50804" y="3057"/>
                    <a:pt x="50704" y="3924"/>
                  </a:cubicBezTo>
                  <a:cubicBezTo>
                    <a:pt x="50524" y="3918"/>
                    <a:pt x="50344" y="3915"/>
                    <a:pt x="50163" y="3915"/>
                  </a:cubicBezTo>
                  <a:cubicBezTo>
                    <a:pt x="49443" y="3915"/>
                    <a:pt x="48722" y="3958"/>
                    <a:pt x="48002" y="3958"/>
                  </a:cubicBezTo>
                  <a:cubicBezTo>
                    <a:pt x="47201" y="3958"/>
                    <a:pt x="46401" y="3891"/>
                    <a:pt x="45600" y="3858"/>
                  </a:cubicBezTo>
                  <a:cubicBezTo>
                    <a:pt x="45600" y="3758"/>
                    <a:pt x="45600" y="3658"/>
                    <a:pt x="45600" y="3558"/>
                  </a:cubicBezTo>
                  <a:cubicBezTo>
                    <a:pt x="45634" y="2824"/>
                    <a:pt x="45567" y="2090"/>
                    <a:pt x="45634" y="1323"/>
                  </a:cubicBezTo>
                  <a:close/>
                  <a:moveTo>
                    <a:pt x="6072" y="2023"/>
                  </a:moveTo>
                  <a:cubicBezTo>
                    <a:pt x="6039" y="2657"/>
                    <a:pt x="6005" y="3291"/>
                    <a:pt x="5939" y="3924"/>
                  </a:cubicBezTo>
                  <a:cubicBezTo>
                    <a:pt x="5438" y="3958"/>
                    <a:pt x="4971" y="3991"/>
                    <a:pt x="4471" y="4025"/>
                  </a:cubicBezTo>
                  <a:cubicBezTo>
                    <a:pt x="3937" y="4025"/>
                    <a:pt x="3437" y="3958"/>
                    <a:pt x="2936" y="3891"/>
                  </a:cubicBezTo>
                  <a:cubicBezTo>
                    <a:pt x="3203" y="3091"/>
                    <a:pt x="3670" y="2490"/>
                    <a:pt x="4437" y="2157"/>
                  </a:cubicBezTo>
                  <a:lnTo>
                    <a:pt x="4638" y="2157"/>
                  </a:lnTo>
                  <a:cubicBezTo>
                    <a:pt x="5105" y="2123"/>
                    <a:pt x="5605" y="2056"/>
                    <a:pt x="6072" y="2023"/>
                  </a:cubicBezTo>
                  <a:close/>
                  <a:moveTo>
                    <a:pt x="51138" y="1356"/>
                  </a:moveTo>
                  <a:cubicBezTo>
                    <a:pt x="52072" y="1423"/>
                    <a:pt x="53006" y="1489"/>
                    <a:pt x="53906" y="1556"/>
                  </a:cubicBezTo>
                  <a:cubicBezTo>
                    <a:pt x="54106" y="1556"/>
                    <a:pt x="54273" y="1589"/>
                    <a:pt x="54440" y="1589"/>
                  </a:cubicBezTo>
                  <a:cubicBezTo>
                    <a:pt x="54440" y="1589"/>
                    <a:pt x="54407" y="1623"/>
                    <a:pt x="54407" y="1656"/>
                  </a:cubicBezTo>
                  <a:cubicBezTo>
                    <a:pt x="54373" y="2523"/>
                    <a:pt x="54206" y="3324"/>
                    <a:pt x="54073" y="4158"/>
                  </a:cubicBezTo>
                  <a:cubicBezTo>
                    <a:pt x="53172" y="4091"/>
                    <a:pt x="52238" y="3991"/>
                    <a:pt x="51338" y="3958"/>
                  </a:cubicBezTo>
                  <a:cubicBezTo>
                    <a:pt x="51204" y="3924"/>
                    <a:pt x="51071" y="3924"/>
                    <a:pt x="50937" y="3924"/>
                  </a:cubicBezTo>
                  <a:cubicBezTo>
                    <a:pt x="50937" y="3791"/>
                    <a:pt x="50937" y="3658"/>
                    <a:pt x="50937" y="3524"/>
                  </a:cubicBezTo>
                  <a:cubicBezTo>
                    <a:pt x="51004" y="2790"/>
                    <a:pt x="51138" y="2090"/>
                    <a:pt x="51138" y="1356"/>
                  </a:cubicBezTo>
                  <a:close/>
                  <a:moveTo>
                    <a:pt x="54673" y="1589"/>
                  </a:moveTo>
                  <a:cubicBezTo>
                    <a:pt x="56275" y="1690"/>
                    <a:pt x="57542" y="1856"/>
                    <a:pt x="57509" y="3891"/>
                  </a:cubicBezTo>
                  <a:cubicBezTo>
                    <a:pt x="57509" y="4091"/>
                    <a:pt x="57509" y="4258"/>
                    <a:pt x="57509" y="4425"/>
                  </a:cubicBezTo>
                  <a:cubicBezTo>
                    <a:pt x="56475" y="4391"/>
                    <a:pt x="55441" y="4291"/>
                    <a:pt x="54407" y="4191"/>
                  </a:cubicBezTo>
                  <a:cubicBezTo>
                    <a:pt x="54540" y="3357"/>
                    <a:pt x="54673" y="2523"/>
                    <a:pt x="54673" y="1690"/>
                  </a:cubicBezTo>
                  <a:cubicBezTo>
                    <a:pt x="54673" y="1656"/>
                    <a:pt x="54673" y="1623"/>
                    <a:pt x="54673" y="1589"/>
                  </a:cubicBezTo>
                  <a:close/>
                  <a:moveTo>
                    <a:pt x="54340" y="4725"/>
                  </a:moveTo>
                  <a:cubicBezTo>
                    <a:pt x="55407" y="4825"/>
                    <a:pt x="56441" y="4925"/>
                    <a:pt x="57509" y="4992"/>
                  </a:cubicBezTo>
                  <a:cubicBezTo>
                    <a:pt x="57475" y="5626"/>
                    <a:pt x="57442" y="6259"/>
                    <a:pt x="57409" y="6893"/>
                  </a:cubicBezTo>
                  <a:cubicBezTo>
                    <a:pt x="56308" y="6893"/>
                    <a:pt x="55207" y="6960"/>
                    <a:pt x="54106" y="7027"/>
                  </a:cubicBezTo>
                  <a:cubicBezTo>
                    <a:pt x="54173" y="6426"/>
                    <a:pt x="54240" y="5792"/>
                    <a:pt x="54306" y="5159"/>
                  </a:cubicBezTo>
                  <a:cubicBezTo>
                    <a:pt x="54306" y="5025"/>
                    <a:pt x="54340" y="4858"/>
                    <a:pt x="54340" y="4725"/>
                  </a:cubicBezTo>
                  <a:close/>
                  <a:moveTo>
                    <a:pt x="35393" y="4191"/>
                  </a:moveTo>
                  <a:cubicBezTo>
                    <a:pt x="36861" y="4225"/>
                    <a:pt x="38328" y="4291"/>
                    <a:pt x="39796" y="4325"/>
                  </a:cubicBezTo>
                  <a:cubicBezTo>
                    <a:pt x="39796" y="5159"/>
                    <a:pt x="39763" y="5993"/>
                    <a:pt x="39796" y="6827"/>
                  </a:cubicBezTo>
                  <a:cubicBezTo>
                    <a:pt x="39796" y="6927"/>
                    <a:pt x="39796" y="6993"/>
                    <a:pt x="39796" y="7093"/>
                  </a:cubicBezTo>
                  <a:cubicBezTo>
                    <a:pt x="39394" y="7084"/>
                    <a:pt x="38992" y="7080"/>
                    <a:pt x="38589" y="7080"/>
                  </a:cubicBezTo>
                  <a:cubicBezTo>
                    <a:pt x="37488" y="7080"/>
                    <a:pt x="36383" y="7111"/>
                    <a:pt x="35260" y="7160"/>
                  </a:cubicBezTo>
                  <a:cubicBezTo>
                    <a:pt x="35260" y="6827"/>
                    <a:pt x="35260" y="6493"/>
                    <a:pt x="35293" y="6193"/>
                  </a:cubicBezTo>
                  <a:cubicBezTo>
                    <a:pt x="35293" y="5526"/>
                    <a:pt x="35360" y="4858"/>
                    <a:pt x="35393" y="4191"/>
                  </a:cubicBezTo>
                  <a:close/>
                  <a:moveTo>
                    <a:pt x="8607" y="4225"/>
                  </a:moveTo>
                  <a:cubicBezTo>
                    <a:pt x="8607" y="4425"/>
                    <a:pt x="8574" y="4592"/>
                    <a:pt x="8574" y="4792"/>
                  </a:cubicBezTo>
                  <a:cubicBezTo>
                    <a:pt x="8474" y="5592"/>
                    <a:pt x="8407" y="6393"/>
                    <a:pt x="8340" y="7227"/>
                  </a:cubicBezTo>
                  <a:lnTo>
                    <a:pt x="7506" y="7227"/>
                  </a:lnTo>
                  <a:cubicBezTo>
                    <a:pt x="7039" y="7260"/>
                    <a:pt x="6539" y="7260"/>
                    <a:pt x="6039" y="7260"/>
                  </a:cubicBezTo>
                  <a:cubicBezTo>
                    <a:pt x="6139" y="6259"/>
                    <a:pt x="6205" y="5259"/>
                    <a:pt x="6272" y="4258"/>
                  </a:cubicBezTo>
                  <a:cubicBezTo>
                    <a:pt x="6372" y="4258"/>
                    <a:pt x="6472" y="4225"/>
                    <a:pt x="6572" y="4225"/>
                  </a:cubicBezTo>
                  <a:close/>
                  <a:moveTo>
                    <a:pt x="9107" y="4258"/>
                  </a:moveTo>
                  <a:cubicBezTo>
                    <a:pt x="10408" y="4258"/>
                    <a:pt x="11709" y="4291"/>
                    <a:pt x="13044" y="4325"/>
                  </a:cubicBezTo>
                  <a:cubicBezTo>
                    <a:pt x="13044" y="4825"/>
                    <a:pt x="13077" y="5359"/>
                    <a:pt x="13077" y="5859"/>
                  </a:cubicBezTo>
                  <a:cubicBezTo>
                    <a:pt x="13077" y="6326"/>
                    <a:pt x="13077" y="6793"/>
                    <a:pt x="13077" y="7260"/>
                  </a:cubicBezTo>
                  <a:cubicBezTo>
                    <a:pt x="12237" y="7221"/>
                    <a:pt x="11397" y="7205"/>
                    <a:pt x="10563" y="7205"/>
                  </a:cubicBezTo>
                  <a:cubicBezTo>
                    <a:pt x="9974" y="7205"/>
                    <a:pt x="9388" y="7213"/>
                    <a:pt x="8807" y="7227"/>
                  </a:cubicBezTo>
                  <a:cubicBezTo>
                    <a:pt x="8841" y="6526"/>
                    <a:pt x="8907" y="5859"/>
                    <a:pt x="9007" y="5192"/>
                  </a:cubicBezTo>
                  <a:cubicBezTo>
                    <a:pt x="9041" y="4858"/>
                    <a:pt x="9074" y="4558"/>
                    <a:pt x="9107" y="4258"/>
                  </a:cubicBezTo>
                  <a:close/>
                  <a:moveTo>
                    <a:pt x="50937" y="4291"/>
                  </a:moveTo>
                  <a:cubicBezTo>
                    <a:pt x="51971" y="4291"/>
                    <a:pt x="52972" y="4492"/>
                    <a:pt x="53973" y="4592"/>
                  </a:cubicBezTo>
                  <a:cubicBezTo>
                    <a:pt x="53973" y="4625"/>
                    <a:pt x="53973" y="4725"/>
                    <a:pt x="53973" y="4758"/>
                  </a:cubicBezTo>
                  <a:cubicBezTo>
                    <a:pt x="53873" y="5526"/>
                    <a:pt x="53773" y="6293"/>
                    <a:pt x="53673" y="7060"/>
                  </a:cubicBezTo>
                  <a:cubicBezTo>
                    <a:pt x="52705" y="7160"/>
                    <a:pt x="51738" y="7260"/>
                    <a:pt x="50771" y="7294"/>
                  </a:cubicBezTo>
                  <a:lnTo>
                    <a:pt x="50704" y="7294"/>
                  </a:lnTo>
                  <a:cubicBezTo>
                    <a:pt x="50771" y="6760"/>
                    <a:pt x="50804" y="6226"/>
                    <a:pt x="50837" y="5692"/>
                  </a:cubicBezTo>
                  <a:cubicBezTo>
                    <a:pt x="50871" y="5259"/>
                    <a:pt x="50871" y="4692"/>
                    <a:pt x="50904" y="4291"/>
                  </a:cubicBezTo>
                  <a:close/>
                  <a:moveTo>
                    <a:pt x="30489" y="4091"/>
                  </a:moveTo>
                  <a:cubicBezTo>
                    <a:pt x="31991" y="4091"/>
                    <a:pt x="33492" y="4125"/>
                    <a:pt x="34993" y="4191"/>
                  </a:cubicBezTo>
                  <a:cubicBezTo>
                    <a:pt x="34959" y="4959"/>
                    <a:pt x="34893" y="5759"/>
                    <a:pt x="34859" y="6560"/>
                  </a:cubicBezTo>
                  <a:cubicBezTo>
                    <a:pt x="34859" y="6760"/>
                    <a:pt x="34859" y="6960"/>
                    <a:pt x="34859" y="7160"/>
                  </a:cubicBezTo>
                  <a:cubicBezTo>
                    <a:pt x="33392" y="7227"/>
                    <a:pt x="31957" y="7260"/>
                    <a:pt x="30523" y="7327"/>
                  </a:cubicBezTo>
                  <a:cubicBezTo>
                    <a:pt x="30456" y="6660"/>
                    <a:pt x="30423" y="5993"/>
                    <a:pt x="30423" y="5325"/>
                  </a:cubicBezTo>
                  <a:cubicBezTo>
                    <a:pt x="30423" y="4925"/>
                    <a:pt x="30456" y="4492"/>
                    <a:pt x="30489" y="4091"/>
                  </a:cubicBezTo>
                  <a:close/>
                  <a:moveTo>
                    <a:pt x="43499" y="4325"/>
                  </a:moveTo>
                  <a:cubicBezTo>
                    <a:pt x="44099" y="4325"/>
                    <a:pt x="44700" y="4358"/>
                    <a:pt x="45267" y="4358"/>
                  </a:cubicBezTo>
                  <a:cubicBezTo>
                    <a:pt x="45233" y="4892"/>
                    <a:pt x="45200" y="5392"/>
                    <a:pt x="45167" y="5926"/>
                  </a:cubicBezTo>
                  <a:cubicBezTo>
                    <a:pt x="45133" y="6393"/>
                    <a:pt x="45133" y="6893"/>
                    <a:pt x="45133" y="7360"/>
                  </a:cubicBezTo>
                  <a:cubicBezTo>
                    <a:pt x="44533" y="7327"/>
                    <a:pt x="43932" y="7294"/>
                    <a:pt x="43332" y="7260"/>
                  </a:cubicBezTo>
                  <a:cubicBezTo>
                    <a:pt x="42298" y="7160"/>
                    <a:pt x="41264" y="7127"/>
                    <a:pt x="40230" y="7093"/>
                  </a:cubicBezTo>
                  <a:cubicBezTo>
                    <a:pt x="40196" y="6626"/>
                    <a:pt x="40196" y="6159"/>
                    <a:pt x="40163" y="5692"/>
                  </a:cubicBezTo>
                  <a:cubicBezTo>
                    <a:pt x="40163" y="5259"/>
                    <a:pt x="40163" y="4792"/>
                    <a:pt x="40163" y="4325"/>
                  </a:cubicBezTo>
                  <a:cubicBezTo>
                    <a:pt x="40897" y="4325"/>
                    <a:pt x="41646" y="4340"/>
                    <a:pt x="42389" y="4340"/>
                  </a:cubicBezTo>
                  <a:cubicBezTo>
                    <a:pt x="42761" y="4340"/>
                    <a:pt x="43132" y="4336"/>
                    <a:pt x="43499" y="4325"/>
                  </a:cubicBezTo>
                  <a:close/>
                  <a:moveTo>
                    <a:pt x="45567" y="4391"/>
                  </a:moveTo>
                  <a:cubicBezTo>
                    <a:pt x="46134" y="4425"/>
                    <a:pt x="46668" y="4458"/>
                    <a:pt x="47201" y="4458"/>
                  </a:cubicBezTo>
                  <a:cubicBezTo>
                    <a:pt x="47591" y="4480"/>
                    <a:pt x="47972" y="4488"/>
                    <a:pt x="48352" y="4488"/>
                  </a:cubicBezTo>
                  <a:cubicBezTo>
                    <a:pt x="49110" y="4488"/>
                    <a:pt x="49859" y="4458"/>
                    <a:pt x="50637" y="4458"/>
                  </a:cubicBezTo>
                  <a:cubicBezTo>
                    <a:pt x="50504" y="5426"/>
                    <a:pt x="50404" y="6393"/>
                    <a:pt x="50270" y="7327"/>
                  </a:cubicBezTo>
                  <a:cubicBezTo>
                    <a:pt x="49301" y="7368"/>
                    <a:pt x="48332" y="7397"/>
                    <a:pt x="47356" y="7397"/>
                  </a:cubicBezTo>
                  <a:cubicBezTo>
                    <a:pt x="46752" y="7397"/>
                    <a:pt x="46145" y="7386"/>
                    <a:pt x="45534" y="7360"/>
                  </a:cubicBezTo>
                  <a:lnTo>
                    <a:pt x="45534" y="6726"/>
                  </a:lnTo>
                  <a:cubicBezTo>
                    <a:pt x="45534" y="5959"/>
                    <a:pt x="45567" y="5159"/>
                    <a:pt x="45567" y="4391"/>
                  </a:cubicBezTo>
                  <a:close/>
                  <a:moveTo>
                    <a:pt x="26153" y="4025"/>
                  </a:moveTo>
                  <a:cubicBezTo>
                    <a:pt x="27020" y="4058"/>
                    <a:pt x="27888" y="4058"/>
                    <a:pt x="28755" y="4058"/>
                  </a:cubicBezTo>
                  <a:lnTo>
                    <a:pt x="30123" y="4058"/>
                  </a:lnTo>
                  <a:cubicBezTo>
                    <a:pt x="30056" y="4858"/>
                    <a:pt x="30022" y="5626"/>
                    <a:pt x="30022" y="6426"/>
                  </a:cubicBezTo>
                  <a:cubicBezTo>
                    <a:pt x="30056" y="6726"/>
                    <a:pt x="30056" y="7027"/>
                    <a:pt x="30056" y="7327"/>
                  </a:cubicBezTo>
                  <a:cubicBezTo>
                    <a:pt x="29722" y="7327"/>
                    <a:pt x="29389" y="7360"/>
                    <a:pt x="29055" y="7360"/>
                  </a:cubicBezTo>
                  <a:cubicBezTo>
                    <a:pt x="28054" y="7360"/>
                    <a:pt x="27054" y="7394"/>
                    <a:pt x="26053" y="7427"/>
                  </a:cubicBezTo>
                  <a:cubicBezTo>
                    <a:pt x="26053" y="6960"/>
                    <a:pt x="26053" y="6493"/>
                    <a:pt x="26053" y="6026"/>
                  </a:cubicBezTo>
                  <a:cubicBezTo>
                    <a:pt x="26086" y="5359"/>
                    <a:pt x="26120" y="4692"/>
                    <a:pt x="26153" y="4025"/>
                  </a:cubicBezTo>
                  <a:close/>
                  <a:moveTo>
                    <a:pt x="17480" y="4191"/>
                  </a:moveTo>
                  <a:cubicBezTo>
                    <a:pt x="17514" y="4692"/>
                    <a:pt x="17514" y="5225"/>
                    <a:pt x="17514" y="5726"/>
                  </a:cubicBezTo>
                  <a:cubicBezTo>
                    <a:pt x="17514" y="6326"/>
                    <a:pt x="17547" y="6893"/>
                    <a:pt x="17514" y="7494"/>
                  </a:cubicBezTo>
                  <a:cubicBezTo>
                    <a:pt x="16513" y="7427"/>
                    <a:pt x="15479" y="7360"/>
                    <a:pt x="14478" y="7294"/>
                  </a:cubicBezTo>
                  <a:cubicBezTo>
                    <a:pt x="14144" y="7294"/>
                    <a:pt x="13811" y="7260"/>
                    <a:pt x="13477" y="7260"/>
                  </a:cubicBezTo>
                  <a:cubicBezTo>
                    <a:pt x="13511" y="6793"/>
                    <a:pt x="13511" y="6326"/>
                    <a:pt x="13511" y="5859"/>
                  </a:cubicBezTo>
                  <a:cubicBezTo>
                    <a:pt x="13511" y="5325"/>
                    <a:pt x="13511" y="4825"/>
                    <a:pt x="13511" y="4325"/>
                  </a:cubicBezTo>
                  <a:lnTo>
                    <a:pt x="14111" y="4325"/>
                  </a:lnTo>
                  <a:cubicBezTo>
                    <a:pt x="15245" y="4325"/>
                    <a:pt x="16346" y="4258"/>
                    <a:pt x="17480" y="4191"/>
                  </a:cubicBezTo>
                  <a:close/>
                  <a:moveTo>
                    <a:pt x="2836" y="4158"/>
                  </a:moveTo>
                  <a:cubicBezTo>
                    <a:pt x="2970" y="4191"/>
                    <a:pt x="3070" y="4191"/>
                    <a:pt x="3170" y="4191"/>
                  </a:cubicBezTo>
                  <a:cubicBezTo>
                    <a:pt x="3590" y="4285"/>
                    <a:pt x="4017" y="4313"/>
                    <a:pt x="4444" y="4313"/>
                  </a:cubicBezTo>
                  <a:cubicBezTo>
                    <a:pt x="4934" y="4313"/>
                    <a:pt x="5424" y="4276"/>
                    <a:pt x="5905" y="4258"/>
                  </a:cubicBezTo>
                  <a:lnTo>
                    <a:pt x="5905" y="4258"/>
                  </a:lnTo>
                  <a:cubicBezTo>
                    <a:pt x="5838" y="5259"/>
                    <a:pt x="5738" y="6259"/>
                    <a:pt x="5638" y="7294"/>
                  </a:cubicBezTo>
                  <a:cubicBezTo>
                    <a:pt x="5371" y="7294"/>
                    <a:pt x="5071" y="7327"/>
                    <a:pt x="4804" y="7360"/>
                  </a:cubicBezTo>
                  <a:cubicBezTo>
                    <a:pt x="4004" y="7494"/>
                    <a:pt x="3203" y="7427"/>
                    <a:pt x="2436" y="7560"/>
                  </a:cubicBezTo>
                  <a:cubicBezTo>
                    <a:pt x="2503" y="6927"/>
                    <a:pt x="2569" y="6293"/>
                    <a:pt x="2603" y="5659"/>
                  </a:cubicBezTo>
                  <a:cubicBezTo>
                    <a:pt x="2636" y="5125"/>
                    <a:pt x="2736" y="4625"/>
                    <a:pt x="2836" y="4158"/>
                  </a:cubicBezTo>
                  <a:close/>
                  <a:moveTo>
                    <a:pt x="21817" y="3991"/>
                  </a:moveTo>
                  <a:cubicBezTo>
                    <a:pt x="23151" y="3991"/>
                    <a:pt x="24452" y="4025"/>
                    <a:pt x="25786" y="4025"/>
                  </a:cubicBezTo>
                  <a:cubicBezTo>
                    <a:pt x="25719" y="4825"/>
                    <a:pt x="25686" y="5592"/>
                    <a:pt x="25653" y="6393"/>
                  </a:cubicBezTo>
                  <a:cubicBezTo>
                    <a:pt x="25653" y="6760"/>
                    <a:pt x="25653" y="7093"/>
                    <a:pt x="25653" y="7460"/>
                  </a:cubicBezTo>
                  <a:cubicBezTo>
                    <a:pt x="24352" y="7494"/>
                    <a:pt x="23051" y="7527"/>
                    <a:pt x="21717" y="7594"/>
                  </a:cubicBezTo>
                  <a:lnTo>
                    <a:pt x="21650" y="7594"/>
                  </a:lnTo>
                  <a:cubicBezTo>
                    <a:pt x="21683" y="7160"/>
                    <a:pt x="21683" y="6693"/>
                    <a:pt x="21717" y="6259"/>
                  </a:cubicBezTo>
                  <a:cubicBezTo>
                    <a:pt x="21750" y="5526"/>
                    <a:pt x="21783" y="4758"/>
                    <a:pt x="21817" y="3991"/>
                  </a:cubicBezTo>
                  <a:close/>
                  <a:moveTo>
                    <a:pt x="21383" y="4025"/>
                  </a:moveTo>
                  <a:cubicBezTo>
                    <a:pt x="21316" y="5225"/>
                    <a:pt x="21216" y="6426"/>
                    <a:pt x="21216" y="7627"/>
                  </a:cubicBezTo>
                  <a:cubicBezTo>
                    <a:pt x="21014" y="7633"/>
                    <a:pt x="20813" y="7636"/>
                    <a:pt x="20613" y="7636"/>
                  </a:cubicBezTo>
                  <a:cubicBezTo>
                    <a:pt x="19722" y="7636"/>
                    <a:pt x="18846" y="7581"/>
                    <a:pt x="17947" y="7527"/>
                  </a:cubicBezTo>
                  <a:cubicBezTo>
                    <a:pt x="17947" y="7060"/>
                    <a:pt x="17947" y="6593"/>
                    <a:pt x="17947" y="6126"/>
                  </a:cubicBezTo>
                  <a:cubicBezTo>
                    <a:pt x="17914" y="5459"/>
                    <a:pt x="17914" y="4825"/>
                    <a:pt x="17947" y="4158"/>
                  </a:cubicBezTo>
                  <a:cubicBezTo>
                    <a:pt x="19015" y="4091"/>
                    <a:pt x="20082" y="4025"/>
                    <a:pt x="21149" y="4025"/>
                  </a:cubicBezTo>
                  <a:close/>
                  <a:moveTo>
                    <a:pt x="13444" y="7794"/>
                  </a:moveTo>
                  <a:cubicBezTo>
                    <a:pt x="13911" y="7827"/>
                    <a:pt x="14378" y="7827"/>
                    <a:pt x="14812" y="7861"/>
                  </a:cubicBezTo>
                  <a:cubicBezTo>
                    <a:pt x="15712" y="7894"/>
                    <a:pt x="16613" y="7961"/>
                    <a:pt x="17514" y="7994"/>
                  </a:cubicBezTo>
                  <a:cubicBezTo>
                    <a:pt x="17514" y="8127"/>
                    <a:pt x="17514" y="8261"/>
                    <a:pt x="17514" y="8394"/>
                  </a:cubicBezTo>
                  <a:cubicBezTo>
                    <a:pt x="17514" y="8928"/>
                    <a:pt x="17380" y="9462"/>
                    <a:pt x="17313" y="9995"/>
                  </a:cubicBezTo>
                  <a:cubicBezTo>
                    <a:pt x="16413" y="9962"/>
                    <a:pt x="15479" y="9962"/>
                    <a:pt x="14578" y="9962"/>
                  </a:cubicBezTo>
                  <a:cubicBezTo>
                    <a:pt x="14492" y="9956"/>
                    <a:pt x="14407" y="9953"/>
                    <a:pt x="14321" y="9953"/>
                  </a:cubicBezTo>
                  <a:cubicBezTo>
                    <a:pt x="13941" y="9953"/>
                    <a:pt x="13564" y="10008"/>
                    <a:pt x="13210" y="10062"/>
                  </a:cubicBezTo>
                  <a:cubicBezTo>
                    <a:pt x="13277" y="9562"/>
                    <a:pt x="13377" y="9095"/>
                    <a:pt x="13411" y="8561"/>
                  </a:cubicBezTo>
                  <a:cubicBezTo>
                    <a:pt x="13444" y="8294"/>
                    <a:pt x="13444" y="8061"/>
                    <a:pt x="13444" y="7794"/>
                  </a:cubicBezTo>
                  <a:close/>
                  <a:moveTo>
                    <a:pt x="17914" y="8027"/>
                  </a:moveTo>
                  <a:cubicBezTo>
                    <a:pt x="18813" y="8082"/>
                    <a:pt x="19711" y="8136"/>
                    <a:pt x="20610" y="8136"/>
                  </a:cubicBezTo>
                  <a:cubicBezTo>
                    <a:pt x="20812" y="8136"/>
                    <a:pt x="21014" y="8134"/>
                    <a:pt x="21216" y="8127"/>
                  </a:cubicBezTo>
                  <a:cubicBezTo>
                    <a:pt x="21216" y="8795"/>
                    <a:pt x="21250" y="9462"/>
                    <a:pt x="21316" y="10096"/>
                  </a:cubicBezTo>
                  <a:cubicBezTo>
                    <a:pt x="20082" y="10062"/>
                    <a:pt x="18881" y="10029"/>
                    <a:pt x="17647" y="9995"/>
                  </a:cubicBezTo>
                  <a:cubicBezTo>
                    <a:pt x="17714" y="9595"/>
                    <a:pt x="17814" y="9195"/>
                    <a:pt x="17847" y="8795"/>
                  </a:cubicBezTo>
                  <a:cubicBezTo>
                    <a:pt x="17880" y="8528"/>
                    <a:pt x="17914" y="8294"/>
                    <a:pt x="17914" y="8027"/>
                  </a:cubicBezTo>
                  <a:close/>
                  <a:moveTo>
                    <a:pt x="25619" y="7961"/>
                  </a:moveTo>
                  <a:cubicBezTo>
                    <a:pt x="25619" y="8494"/>
                    <a:pt x="25619" y="8995"/>
                    <a:pt x="25619" y="9495"/>
                  </a:cubicBezTo>
                  <a:cubicBezTo>
                    <a:pt x="25619" y="9762"/>
                    <a:pt x="25619" y="10029"/>
                    <a:pt x="25619" y="10296"/>
                  </a:cubicBezTo>
                  <a:cubicBezTo>
                    <a:pt x="24352" y="10229"/>
                    <a:pt x="23084" y="10162"/>
                    <a:pt x="21783" y="10129"/>
                  </a:cubicBezTo>
                  <a:cubicBezTo>
                    <a:pt x="21750" y="9662"/>
                    <a:pt x="21683" y="9228"/>
                    <a:pt x="21683" y="8761"/>
                  </a:cubicBezTo>
                  <a:cubicBezTo>
                    <a:pt x="21650" y="8561"/>
                    <a:pt x="21683" y="8328"/>
                    <a:pt x="21650" y="8127"/>
                  </a:cubicBezTo>
                  <a:lnTo>
                    <a:pt x="21717" y="8127"/>
                  </a:lnTo>
                  <a:cubicBezTo>
                    <a:pt x="23017" y="8094"/>
                    <a:pt x="24318" y="8027"/>
                    <a:pt x="25619" y="7961"/>
                  </a:cubicBezTo>
                  <a:close/>
                  <a:moveTo>
                    <a:pt x="30089" y="7827"/>
                  </a:moveTo>
                  <a:cubicBezTo>
                    <a:pt x="30123" y="8194"/>
                    <a:pt x="30156" y="8561"/>
                    <a:pt x="30156" y="8895"/>
                  </a:cubicBezTo>
                  <a:cubicBezTo>
                    <a:pt x="30156" y="9428"/>
                    <a:pt x="30056" y="10029"/>
                    <a:pt x="30189" y="10563"/>
                  </a:cubicBezTo>
                  <a:cubicBezTo>
                    <a:pt x="29789" y="10529"/>
                    <a:pt x="29389" y="10496"/>
                    <a:pt x="29022" y="10496"/>
                  </a:cubicBezTo>
                  <a:cubicBezTo>
                    <a:pt x="28021" y="10429"/>
                    <a:pt x="27087" y="10396"/>
                    <a:pt x="26086" y="10329"/>
                  </a:cubicBezTo>
                  <a:cubicBezTo>
                    <a:pt x="26086" y="10329"/>
                    <a:pt x="26086" y="10329"/>
                    <a:pt x="26053" y="10296"/>
                  </a:cubicBezTo>
                  <a:cubicBezTo>
                    <a:pt x="26020" y="9795"/>
                    <a:pt x="26086" y="9228"/>
                    <a:pt x="26086" y="8728"/>
                  </a:cubicBezTo>
                  <a:cubicBezTo>
                    <a:pt x="26053" y="8494"/>
                    <a:pt x="26053" y="8228"/>
                    <a:pt x="26053" y="7961"/>
                  </a:cubicBezTo>
                  <a:cubicBezTo>
                    <a:pt x="27054" y="7927"/>
                    <a:pt x="28054" y="7894"/>
                    <a:pt x="29022" y="7861"/>
                  </a:cubicBezTo>
                  <a:cubicBezTo>
                    <a:pt x="29389" y="7861"/>
                    <a:pt x="29756" y="7827"/>
                    <a:pt x="30089" y="7827"/>
                  </a:cubicBezTo>
                  <a:close/>
                  <a:moveTo>
                    <a:pt x="34793" y="7660"/>
                  </a:moveTo>
                  <a:cubicBezTo>
                    <a:pt x="34759" y="8695"/>
                    <a:pt x="34626" y="9695"/>
                    <a:pt x="34726" y="10729"/>
                  </a:cubicBezTo>
                  <a:cubicBezTo>
                    <a:pt x="33325" y="10696"/>
                    <a:pt x="31924" y="10629"/>
                    <a:pt x="30323" y="10563"/>
                  </a:cubicBezTo>
                  <a:cubicBezTo>
                    <a:pt x="30323" y="10529"/>
                    <a:pt x="30489" y="10462"/>
                    <a:pt x="30456" y="10462"/>
                  </a:cubicBezTo>
                  <a:cubicBezTo>
                    <a:pt x="30256" y="9695"/>
                    <a:pt x="30489" y="8628"/>
                    <a:pt x="30456" y="7861"/>
                  </a:cubicBezTo>
                  <a:cubicBezTo>
                    <a:pt x="30456" y="7861"/>
                    <a:pt x="30489" y="7827"/>
                    <a:pt x="30489" y="7827"/>
                  </a:cubicBezTo>
                  <a:cubicBezTo>
                    <a:pt x="31924" y="7761"/>
                    <a:pt x="33358" y="7694"/>
                    <a:pt x="34793" y="7660"/>
                  </a:cubicBezTo>
                  <a:close/>
                  <a:moveTo>
                    <a:pt x="39796" y="7560"/>
                  </a:moveTo>
                  <a:cubicBezTo>
                    <a:pt x="39829" y="8161"/>
                    <a:pt x="39863" y="8761"/>
                    <a:pt x="39896" y="9362"/>
                  </a:cubicBezTo>
                  <a:cubicBezTo>
                    <a:pt x="39896" y="9895"/>
                    <a:pt x="39863" y="10429"/>
                    <a:pt x="39896" y="10963"/>
                  </a:cubicBezTo>
                  <a:cubicBezTo>
                    <a:pt x="38428" y="10896"/>
                    <a:pt x="36927" y="10796"/>
                    <a:pt x="35460" y="10763"/>
                  </a:cubicBezTo>
                  <a:cubicBezTo>
                    <a:pt x="35460" y="10729"/>
                    <a:pt x="35426" y="10729"/>
                    <a:pt x="35426" y="10729"/>
                  </a:cubicBezTo>
                  <a:cubicBezTo>
                    <a:pt x="35326" y="9695"/>
                    <a:pt x="35260" y="8661"/>
                    <a:pt x="35260" y="7627"/>
                  </a:cubicBezTo>
                  <a:cubicBezTo>
                    <a:pt x="36794" y="7594"/>
                    <a:pt x="38295" y="7560"/>
                    <a:pt x="39796" y="7560"/>
                  </a:cubicBezTo>
                  <a:close/>
                  <a:moveTo>
                    <a:pt x="40230" y="7560"/>
                  </a:moveTo>
                  <a:lnTo>
                    <a:pt x="40230" y="7560"/>
                  </a:lnTo>
                  <a:cubicBezTo>
                    <a:pt x="41130" y="7594"/>
                    <a:pt x="42031" y="7627"/>
                    <a:pt x="42898" y="7694"/>
                  </a:cubicBezTo>
                  <a:cubicBezTo>
                    <a:pt x="43666" y="7761"/>
                    <a:pt x="44399" y="7794"/>
                    <a:pt x="45133" y="7827"/>
                  </a:cubicBezTo>
                  <a:cubicBezTo>
                    <a:pt x="45133" y="8194"/>
                    <a:pt x="45133" y="8594"/>
                    <a:pt x="45133" y="8961"/>
                  </a:cubicBezTo>
                  <a:cubicBezTo>
                    <a:pt x="45100" y="9462"/>
                    <a:pt x="45100" y="9929"/>
                    <a:pt x="45100" y="10396"/>
                  </a:cubicBezTo>
                  <a:cubicBezTo>
                    <a:pt x="45100" y="10596"/>
                    <a:pt x="45133" y="10796"/>
                    <a:pt x="45167" y="10963"/>
                  </a:cubicBezTo>
                  <a:cubicBezTo>
                    <a:pt x="45100" y="11030"/>
                    <a:pt x="45067" y="11096"/>
                    <a:pt x="45100" y="11196"/>
                  </a:cubicBezTo>
                  <a:cubicBezTo>
                    <a:pt x="45133" y="11263"/>
                    <a:pt x="45167" y="11330"/>
                    <a:pt x="45167" y="11396"/>
                  </a:cubicBezTo>
                  <a:cubicBezTo>
                    <a:pt x="44266" y="11296"/>
                    <a:pt x="43399" y="11263"/>
                    <a:pt x="42732" y="11196"/>
                  </a:cubicBezTo>
                  <a:cubicBezTo>
                    <a:pt x="41964" y="11130"/>
                    <a:pt x="41164" y="11063"/>
                    <a:pt x="40397" y="10996"/>
                  </a:cubicBezTo>
                  <a:cubicBezTo>
                    <a:pt x="40296" y="10229"/>
                    <a:pt x="40363" y="9428"/>
                    <a:pt x="40296" y="8661"/>
                  </a:cubicBezTo>
                  <a:cubicBezTo>
                    <a:pt x="40296" y="8294"/>
                    <a:pt x="40263" y="7927"/>
                    <a:pt x="40230" y="7560"/>
                  </a:cubicBezTo>
                  <a:close/>
                  <a:moveTo>
                    <a:pt x="10540" y="7739"/>
                  </a:moveTo>
                  <a:cubicBezTo>
                    <a:pt x="11379" y="7739"/>
                    <a:pt x="12223" y="7755"/>
                    <a:pt x="13044" y="7794"/>
                  </a:cubicBezTo>
                  <a:cubicBezTo>
                    <a:pt x="13044" y="8061"/>
                    <a:pt x="13044" y="8328"/>
                    <a:pt x="13044" y="8594"/>
                  </a:cubicBezTo>
                  <a:cubicBezTo>
                    <a:pt x="13010" y="9095"/>
                    <a:pt x="12944" y="9629"/>
                    <a:pt x="12910" y="10129"/>
                  </a:cubicBezTo>
                  <a:cubicBezTo>
                    <a:pt x="12143" y="10329"/>
                    <a:pt x="11476" y="10629"/>
                    <a:pt x="10875" y="11030"/>
                  </a:cubicBezTo>
                  <a:cubicBezTo>
                    <a:pt x="10142" y="11230"/>
                    <a:pt x="9408" y="11396"/>
                    <a:pt x="8674" y="11563"/>
                  </a:cubicBezTo>
                  <a:cubicBezTo>
                    <a:pt x="8674" y="10796"/>
                    <a:pt x="8674" y="10029"/>
                    <a:pt x="8707" y="9262"/>
                  </a:cubicBezTo>
                  <a:cubicBezTo>
                    <a:pt x="8707" y="8761"/>
                    <a:pt x="8741" y="8261"/>
                    <a:pt x="8774" y="7761"/>
                  </a:cubicBezTo>
                  <a:cubicBezTo>
                    <a:pt x="9354" y="7747"/>
                    <a:pt x="9946" y="7739"/>
                    <a:pt x="10540" y="7739"/>
                  </a:cubicBezTo>
                  <a:close/>
                  <a:moveTo>
                    <a:pt x="8307" y="7761"/>
                  </a:moveTo>
                  <a:cubicBezTo>
                    <a:pt x="8274" y="8261"/>
                    <a:pt x="8274" y="8761"/>
                    <a:pt x="8240" y="9262"/>
                  </a:cubicBezTo>
                  <a:cubicBezTo>
                    <a:pt x="8240" y="10029"/>
                    <a:pt x="8240" y="10829"/>
                    <a:pt x="8274" y="11630"/>
                  </a:cubicBezTo>
                  <a:cubicBezTo>
                    <a:pt x="7907" y="11697"/>
                    <a:pt x="7540" y="11763"/>
                    <a:pt x="7173" y="11797"/>
                  </a:cubicBezTo>
                  <a:cubicBezTo>
                    <a:pt x="6706" y="11830"/>
                    <a:pt x="6239" y="11863"/>
                    <a:pt x="5772" y="11863"/>
                  </a:cubicBezTo>
                  <a:cubicBezTo>
                    <a:pt x="5805" y="10896"/>
                    <a:pt x="5872" y="9929"/>
                    <a:pt x="5905" y="8995"/>
                  </a:cubicBezTo>
                  <a:cubicBezTo>
                    <a:pt x="5939" y="8628"/>
                    <a:pt x="5972" y="8261"/>
                    <a:pt x="5972" y="7927"/>
                  </a:cubicBezTo>
                  <a:lnTo>
                    <a:pt x="6072" y="7927"/>
                  </a:lnTo>
                  <a:cubicBezTo>
                    <a:pt x="6672" y="7927"/>
                    <a:pt x="7239" y="7794"/>
                    <a:pt x="7840" y="7761"/>
                  </a:cubicBezTo>
                  <a:close/>
                  <a:moveTo>
                    <a:pt x="5505" y="7827"/>
                  </a:moveTo>
                  <a:cubicBezTo>
                    <a:pt x="5538" y="7827"/>
                    <a:pt x="5572" y="7827"/>
                    <a:pt x="5605" y="7861"/>
                  </a:cubicBezTo>
                  <a:cubicBezTo>
                    <a:pt x="5572" y="8228"/>
                    <a:pt x="5538" y="8594"/>
                    <a:pt x="5505" y="8961"/>
                  </a:cubicBezTo>
                  <a:cubicBezTo>
                    <a:pt x="5438" y="9929"/>
                    <a:pt x="5371" y="10896"/>
                    <a:pt x="5305" y="11897"/>
                  </a:cubicBezTo>
                  <a:lnTo>
                    <a:pt x="4404" y="11897"/>
                  </a:lnTo>
                  <a:cubicBezTo>
                    <a:pt x="4343" y="11899"/>
                    <a:pt x="4283" y="11901"/>
                    <a:pt x="4222" y="11901"/>
                  </a:cubicBezTo>
                  <a:cubicBezTo>
                    <a:pt x="3487" y="11901"/>
                    <a:pt x="2778" y="11725"/>
                    <a:pt x="2069" y="11663"/>
                  </a:cubicBezTo>
                  <a:cubicBezTo>
                    <a:pt x="2102" y="11363"/>
                    <a:pt x="2102" y="11063"/>
                    <a:pt x="2136" y="10796"/>
                  </a:cubicBezTo>
                  <a:cubicBezTo>
                    <a:pt x="2169" y="9895"/>
                    <a:pt x="2269" y="8995"/>
                    <a:pt x="2369" y="8094"/>
                  </a:cubicBezTo>
                  <a:cubicBezTo>
                    <a:pt x="3103" y="7994"/>
                    <a:pt x="3870" y="7994"/>
                    <a:pt x="4571" y="7927"/>
                  </a:cubicBezTo>
                  <a:cubicBezTo>
                    <a:pt x="4904" y="7927"/>
                    <a:pt x="5205" y="7861"/>
                    <a:pt x="5505" y="7827"/>
                  </a:cubicBezTo>
                  <a:close/>
                  <a:moveTo>
                    <a:pt x="53639" y="7460"/>
                  </a:moveTo>
                  <a:lnTo>
                    <a:pt x="53639" y="7460"/>
                  </a:lnTo>
                  <a:cubicBezTo>
                    <a:pt x="53606" y="7761"/>
                    <a:pt x="53573" y="8094"/>
                    <a:pt x="53506" y="8394"/>
                  </a:cubicBezTo>
                  <a:cubicBezTo>
                    <a:pt x="53372" y="9629"/>
                    <a:pt x="53306" y="10863"/>
                    <a:pt x="53272" y="12097"/>
                  </a:cubicBezTo>
                  <a:cubicBezTo>
                    <a:pt x="53067" y="12087"/>
                    <a:pt x="52859" y="12083"/>
                    <a:pt x="52650" y="12083"/>
                  </a:cubicBezTo>
                  <a:cubicBezTo>
                    <a:pt x="52145" y="12083"/>
                    <a:pt x="51633" y="12107"/>
                    <a:pt x="51138" y="12130"/>
                  </a:cubicBezTo>
                  <a:lnTo>
                    <a:pt x="50370" y="12130"/>
                  </a:lnTo>
                  <a:cubicBezTo>
                    <a:pt x="50370" y="11730"/>
                    <a:pt x="50404" y="11296"/>
                    <a:pt x="50404" y="10896"/>
                  </a:cubicBezTo>
                  <a:cubicBezTo>
                    <a:pt x="50470" y="9862"/>
                    <a:pt x="50570" y="8795"/>
                    <a:pt x="50671" y="7761"/>
                  </a:cubicBezTo>
                  <a:cubicBezTo>
                    <a:pt x="51671" y="7660"/>
                    <a:pt x="52639" y="7560"/>
                    <a:pt x="53639" y="7460"/>
                  </a:cubicBezTo>
                  <a:close/>
                  <a:moveTo>
                    <a:pt x="50237" y="7761"/>
                  </a:moveTo>
                  <a:lnTo>
                    <a:pt x="50237" y="7761"/>
                  </a:lnTo>
                  <a:cubicBezTo>
                    <a:pt x="50137" y="8661"/>
                    <a:pt x="50037" y="9562"/>
                    <a:pt x="49970" y="10462"/>
                  </a:cubicBezTo>
                  <a:cubicBezTo>
                    <a:pt x="49903" y="11030"/>
                    <a:pt x="49870" y="11597"/>
                    <a:pt x="49870" y="12164"/>
                  </a:cubicBezTo>
                  <a:lnTo>
                    <a:pt x="48636" y="12164"/>
                  </a:lnTo>
                  <a:cubicBezTo>
                    <a:pt x="47802" y="11763"/>
                    <a:pt x="46734" y="11563"/>
                    <a:pt x="45700" y="11430"/>
                  </a:cubicBezTo>
                  <a:cubicBezTo>
                    <a:pt x="45800" y="10896"/>
                    <a:pt x="45567" y="10329"/>
                    <a:pt x="45567" y="9762"/>
                  </a:cubicBezTo>
                  <a:cubicBezTo>
                    <a:pt x="45567" y="9128"/>
                    <a:pt x="45567" y="8461"/>
                    <a:pt x="45534" y="7827"/>
                  </a:cubicBezTo>
                  <a:lnTo>
                    <a:pt x="45534" y="7827"/>
                  </a:lnTo>
                  <a:cubicBezTo>
                    <a:pt x="46089" y="7851"/>
                    <a:pt x="46644" y="7862"/>
                    <a:pt x="47200" y="7862"/>
                  </a:cubicBezTo>
                  <a:cubicBezTo>
                    <a:pt x="48212" y="7862"/>
                    <a:pt x="49224" y="7825"/>
                    <a:pt x="50237" y="7761"/>
                  </a:cubicBezTo>
                  <a:close/>
                  <a:moveTo>
                    <a:pt x="57375" y="7160"/>
                  </a:moveTo>
                  <a:lnTo>
                    <a:pt x="57375" y="7160"/>
                  </a:lnTo>
                  <a:cubicBezTo>
                    <a:pt x="57275" y="8761"/>
                    <a:pt x="57142" y="10396"/>
                    <a:pt x="57142" y="12030"/>
                  </a:cubicBezTo>
                  <a:cubicBezTo>
                    <a:pt x="57087" y="11989"/>
                    <a:pt x="57020" y="11965"/>
                    <a:pt x="56954" y="11965"/>
                  </a:cubicBezTo>
                  <a:cubicBezTo>
                    <a:pt x="56860" y="11965"/>
                    <a:pt x="56767" y="12013"/>
                    <a:pt x="56708" y="12130"/>
                  </a:cubicBezTo>
                  <a:cubicBezTo>
                    <a:pt x="56708" y="12130"/>
                    <a:pt x="56041" y="12064"/>
                    <a:pt x="55941" y="12064"/>
                  </a:cubicBezTo>
                  <a:cubicBezTo>
                    <a:pt x="55506" y="12115"/>
                    <a:pt x="55110" y="12186"/>
                    <a:pt x="54678" y="12186"/>
                  </a:cubicBezTo>
                  <a:cubicBezTo>
                    <a:pt x="54547" y="12186"/>
                    <a:pt x="54413" y="12179"/>
                    <a:pt x="54273" y="12164"/>
                  </a:cubicBezTo>
                  <a:cubicBezTo>
                    <a:pt x="54106" y="12130"/>
                    <a:pt x="53906" y="12130"/>
                    <a:pt x="53739" y="12097"/>
                  </a:cubicBezTo>
                  <a:cubicBezTo>
                    <a:pt x="53773" y="10896"/>
                    <a:pt x="53839" y="9662"/>
                    <a:pt x="53940" y="8428"/>
                  </a:cubicBezTo>
                  <a:cubicBezTo>
                    <a:pt x="53973" y="8094"/>
                    <a:pt x="54006" y="7761"/>
                    <a:pt x="54073" y="7394"/>
                  </a:cubicBezTo>
                  <a:cubicBezTo>
                    <a:pt x="55174" y="7294"/>
                    <a:pt x="56275" y="7193"/>
                    <a:pt x="57375" y="7160"/>
                  </a:cubicBezTo>
                  <a:close/>
                  <a:moveTo>
                    <a:pt x="49837" y="12597"/>
                  </a:moveTo>
                  <a:cubicBezTo>
                    <a:pt x="49837" y="12764"/>
                    <a:pt x="49803" y="12898"/>
                    <a:pt x="49803" y="13064"/>
                  </a:cubicBezTo>
                  <a:cubicBezTo>
                    <a:pt x="49670" y="12898"/>
                    <a:pt x="49536" y="12731"/>
                    <a:pt x="49370" y="12597"/>
                  </a:cubicBezTo>
                  <a:close/>
                  <a:moveTo>
                    <a:pt x="9941" y="11897"/>
                  </a:moveTo>
                  <a:cubicBezTo>
                    <a:pt x="9675" y="12197"/>
                    <a:pt x="9474" y="12531"/>
                    <a:pt x="9274" y="12898"/>
                  </a:cubicBezTo>
                  <a:cubicBezTo>
                    <a:pt x="9074" y="13198"/>
                    <a:pt x="8941" y="13498"/>
                    <a:pt x="8841" y="13832"/>
                  </a:cubicBezTo>
                  <a:cubicBezTo>
                    <a:pt x="8774" y="13298"/>
                    <a:pt x="8707" y="12697"/>
                    <a:pt x="8707" y="12130"/>
                  </a:cubicBezTo>
                  <a:cubicBezTo>
                    <a:pt x="9107" y="12064"/>
                    <a:pt x="9541" y="11997"/>
                    <a:pt x="9941" y="11897"/>
                  </a:cubicBezTo>
                  <a:close/>
                  <a:moveTo>
                    <a:pt x="57142" y="12531"/>
                  </a:moveTo>
                  <a:cubicBezTo>
                    <a:pt x="57142" y="13298"/>
                    <a:pt x="57142" y="14032"/>
                    <a:pt x="57142" y="14799"/>
                  </a:cubicBezTo>
                  <a:cubicBezTo>
                    <a:pt x="56988" y="14795"/>
                    <a:pt x="56835" y="14792"/>
                    <a:pt x="56683" y="14792"/>
                  </a:cubicBezTo>
                  <a:cubicBezTo>
                    <a:pt x="55676" y="14792"/>
                    <a:pt x="54691" y="14883"/>
                    <a:pt x="53706" y="14999"/>
                  </a:cubicBezTo>
                  <a:cubicBezTo>
                    <a:pt x="53706" y="14198"/>
                    <a:pt x="53706" y="13431"/>
                    <a:pt x="53739" y="12631"/>
                  </a:cubicBezTo>
                  <a:cubicBezTo>
                    <a:pt x="53773" y="12631"/>
                    <a:pt x="53839" y="12631"/>
                    <a:pt x="53906" y="12664"/>
                  </a:cubicBezTo>
                  <a:cubicBezTo>
                    <a:pt x="54291" y="12687"/>
                    <a:pt x="54646" y="12756"/>
                    <a:pt x="55011" y="12756"/>
                  </a:cubicBezTo>
                  <a:cubicBezTo>
                    <a:pt x="55184" y="12756"/>
                    <a:pt x="55359" y="12740"/>
                    <a:pt x="55541" y="12697"/>
                  </a:cubicBezTo>
                  <a:cubicBezTo>
                    <a:pt x="55707" y="12675"/>
                    <a:pt x="55871" y="12671"/>
                    <a:pt x="56031" y="12671"/>
                  </a:cubicBezTo>
                  <a:cubicBezTo>
                    <a:pt x="56111" y="12671"/>
                    <a:pt x="56191" y="12672"/>
                    <a:pt x="56270" y="12672"/>
                  </a:cubicBezTo>
                  <a:cubicBezTo>
                    <a:pt x="56508" y="12672"/>
                    <a:pt x="56742" y="12664"/>
                    <a:pt x="56975" y="12597"/>
                  </a:cubicBezTo>
                  <a:cubicBezTo>
                    <a:pt x="57042" y="12597"/>
                    <a:pt x="57075" y="12564"/>
                    <a:pt x="57142" y="12531"/>
                  </a:cubicBezTo>
                  <a:close/>
                  <a:moveTo>
                    <a:pt x="8307" y="12197"/>
                  </a:moveTo>
                  <a:cubicBezTo>
                    <a:pt x="8340" y="12631"/>
                    <a:pt x="8374" y="13064"/>
                    <a:pt x="8440" y="13498"/>
                  </a:cubicBezTo>
                  <a:cubicBezTo>
                    <a:pt x="8474" y="13898"/>
                    <a:pt x="8540" y="14265"/>
                    <a:pt x="8640" y="14632"/>
                  </a:cubicBezTo>
                  <a:cubicBezTo>
                    <a:pt x="8607" y="14799"/>
                    <a:pt x="8574" y="14999"/>
                    <a:pt x="8540" y="15166"/>
                  </a:cubicBezTo>
                  <a:cubicBezTo>
                    <a:pt x="8513" y="15111"/>
                    <a:pt x="8441" y="15057"/>
                    <a:pt x="8362" y="15057"/>
                  </a:cubicBezTo>
                  <a:cubicBezTo>
                    <a:pt x="8344" y="15057"/>
                    <a:pt x="8325" y="15060"/>
                    <a:pt x="8307" y="15066"/>
                  </a:cubicBezTo>
                  <a:cubicBezTo>
                    <a:pt x="8243" y="15072"/>
                    <a:pt x="8173" y="15075"/>
                    <a:pt x="8100" y="15075"/>
                  </a:cubicBezTo>
                  <a:cubicBezTo>
                    <a:pt x="7790" y="15075"/>
                    <a:pt x="7416" y="15026"/>
                    <a:pt x="7173" y="14999"/>
                  </a:cubicBezTo>
                  <a:cubicBezTo>
                    <a:pt x="7071" y="14993"/>
                    <a:pt x="6970" y="14990"/>
                    <a:pt x="6870" y="14990"/>
                  </a:cubicBezTo>
                  <a:cubicBezTo>
                    <a:pt x="6447" y="14990"/>
                    <a:pt x="6037" y="15039"/>
                    <a:pt x="5605" y="15066"/>
                  </a:cubicBezTo>
                  <a:cubicBezTo>
                    <a:pt x="5638" y="14165"/>
                    <a:pt x="5672" y="13231"/>
                    <a:pt x="5738" y="12330"/>
                  </a:cubicBezTo>
                  <a:cubicBezTo>
                    <a:pt x="6239" y="12330"/>
                    <a:pt x="6706" y="12330"/>
                    <a:pt x="7206" y="12297"/>
                  </a:cubicBezTo>
                  <a:cubicBezTo>
                    <a:pt x="7573" y="12297"/>
                    <a:pt x="7940" y="12230"/>
                    <a:pt x="8307" y="12197"/>
                  </a:cubicBezTo>
                  <a:close/>
                  <a:moveTo>
                    <a:pt x="2069" y="11863"/>
                  </a:moveTo>
                  <a:cubicBezTo>
                    <a:pt x="2703" y="12064"/>
                    <a:pt x="3337" y="12264"/>
                    <a:pt x="4037" y="12297"/>
                  </a:cubicBezTo>
                  <a:cubicBezTo>
                    <a:pt x="4437" y="12330"/>
                    <a:pt x="4871" y="12330"/>
                    <a:pt x="5271" y="12330"/>
                  </a:cubicBezTo>
                  <a:cubicBezTo>
                    <a:pt x="5238" y="13264"/>
                    <a:pt x="5171" y="14165"/>
                    <a:pt x="5138" y="15066"/>
                  </a:cubicBezTo>
                  <a:cubicBezTo>
                    <a:pt x="4504" y="15099"/>
                    <a:pt x="3870" y="15099"/>
                    <a:pt x="3203" y="15132"/>
                  </a:cubicBezTo>
                  <a:cubicBezTo>
                    <a:pt x="2836" y="15132"/>
                    <a:pt x="2369" y="15199"/>
                    <a:pt x="1902" y="15199"/>
                  </a:cubicBezTo>
                  <a:cubicBezTo>
                    <a:pt x="1969" y="14098"/>
                    <a:pt x="2002" y="12998"/>
                    <a:pt x="2069" y="11863"/>
                  </a:cubicBezTo>
                  <a:close/>
                  <a:moveTo>
                    <a:pt x="52296" y="12582"/>
                  </a:moveTo>
                  <a:cubicBezTo>
                    <a:pt x="52624" y="12582"/>
                    <a:pt x="52950" y="12586"/>
                    <a:pt x="53272" y="12597"/>
                  </a:cubicBezTo>
                  <a:cubicBezTo>
                    <a:pt x="53239" y="13431"/>
                    <a:pt x="53239" y="14232"/>
                    <a:pt x="53239" y="15032"/>
                  </a:cubicBezTo>
                  <a:cubicBezTo>
                    <a:pt x="52338" y="15132"/>
                    <a:pt x="51438" y="15266"/>
                    <a:pt x="50537" y="15333"/>
                  </a:cubicBezTo>
                  <a:cubicBezTo>
                    <a:pt x="50504" y="15032"/>
                    <a:pt x="50437" y="14699"/>
                    <a:pt x="50404" y="14399"/>
                  </a:cubicBezTo>
                  <a:cubicBezTo>
                    <a:pt x="50370" y="14232"/>
                    <a:pt x="50337" y="14098"/>
                    <a:pt x="50304" y="13932"/>
                  </a:cubicBezTo>
                  <a:cubicBezTo>
                    <a:pt x="50304" y="13498"/>
                    <a:pt x="50337" y="13064"/>
                    <a:pt x="50337" y="12597"/>
                  </a:cubicBezTo>
                  <a:cubicBezTo>
                    <a:pt x="50982" y="12597"/>
                    <a:pt x="51642" y="12582"/>
                    <a:pt x="52296" y="12582"/>
                  </a:cubicBezTo>
                  <a:close/>
                  <a:moveTo>
                    <a:pt x="8507" y="15466"/>
                  </a:moveTo>
                  <a:cubicBezTo>
                    <a:pt x="8474" y="15733"/>
                    <a:pt x="8474" y="16000"/>
                    <a:pt x="8440" y="16233"/>
                  </a:cubicBezTo>
                  <a:cubicBezTo>
                    <a:pt x="8407" y="16867"/>
                    <a:pt x="8374" y="17501"/>
                    <a:pt x="8374" y="18101"/>
                  </a:cubicBezTo>
                  <a:cubicBezTo>
                    <a:pt x="7969" y="18047"/>
                    <a:pt x="7520" y="17950"/>
                    <a:pt x="7099" y="17950"/>
                  </a:cubicBezTo>
                  <a:cubicBezTo>
                    <a:pt x="6999" y="17950"/>
                    <a:pt x="6901" y="17955"/>
                    <a:pt x="6806" y="17968"/>
                  </a:cubicBezTo>
                  <a:cubicBezTo>
                    <a:pt x="6372" y="18035"/>
                    <a:pt x="5972" y="18068"/>
                    <a:pt x="5538" y="18135"/>
                  </a:cubicBezTo>
                  <a:cubicBezTo>
                    <a:pt x="5572" y="17501"/>
                    <a:pt x="5572" y="16867"/>
                    <a:pt x="5572" y="16233"/>
                  </a:cubicBezTo>
                  <a:cubicBezTo>
                    <a:pt x="5572" y="16000"/>
                    <a:pt x="5605" y="15766"/>
                    <a:pt x="5605" y="15533"/>
                  </a:cubicBezTo>
                  <a:cubicBezTo>
                    <a:pt x="5939" y="15533"/>
                    <a:pt x="6305" y="15533"/>
                    <a:pt x="6672" y="15499"/>
                  </a:cubicBezTo>
                  <a:cubicBezTo>
                    <a:pt x="6750" y="15491"/>
                    <a:pt x="6828" y="15487"/>
                    <a:pt x="6905" y="15487"/>
                  </a:cubicBezTo>
                  <a:cubicBezTo>
                    <a:pt x="7284" y="15487"/>
                    <a:pt x="7651" y="15575"/>
                    <a:pt x="8016" y="15575"/>
                  </a:cubicBezTo>
                  <a:cubicBezTo>
                    <a:pt x="8146" y="15575"/>
                    <a:pt x="8277" y="15563"/>
                    <a:pt x="8407" y="15533"/>
                  </a:cubicBezTo>
                  <a:cubicBezTo>
                    <a:pt x="8440" y="15499"/>
                    <a:pt x="8474" y="15499"/>
                    <a:pt x="8507" y="15466"/>
                  </a:cubicBezTo>
                  <a:close/>
                  <a:moveTo>
                    <a:pt x="2136" y="15433"/>
                  </a:moveTo>
                  <a:cubicBezTo>
                    <a:pt x="2970" y="15433"/>
                    <a:pt x="3804" y="15466"/>
                    <a:pt x="4638" y="15499"/>
                  </a:cubicBezTo>
                  <a:lnTo>
                    <a:pt x="5138" y="15499"/>
                  </a:lnTo>
                  <a:cubicBezTo>
                    <a:pt x="5105" y="15733"/>
                    <a:pt x="5105" y="15966"/>
                    <a:pt x="5105" y="16233"/>
                  </a:cubicBezTo>
                  <a:cubicBezTo>
                    <a:pt x="5071" y="16867"/>
                    <a:pt x="5071" y="17534"/>
                    <a:pt x="5038" y="18168"/>
                  </a:cubicBezTo>
                  <a:cubicBezTo>
                    <a:pt x="4838" y="18201"/>
                    <a:pt x="4638" y="18201"/>
                    <a:pt x="4471" y="18235"/>
                  </a:cubicBezTo>
                  <a:cubicBezTo>
                    <a:pt x="3924" y="18261"/>
                    <a:pt x="3315" y="18409"/>
                    <a:pt x="2741" y="18409"/>
                  </a:cubicBezTo>
                  <a:cubicBezTo>
                    <a:pt x="2581" y="18409"/>
                    <a:pt x="2423" y="18397"/>
                    <a:pt x="2269" y="18368"/>
                  </a:cubicBezTo>
                  <a:cubicBezTo>
                    <a:pt x="2103" y="18347"/>
                    <a:pt x="2027" y="18301"/>
                    <a:pt x="1954" y="18301"/>
                  </a:cubicBezTo>
                  <a:cubicBezTo>
                    <a:pt x="1909" y="18301"/>
                    <a:pt x="1865" y="18318"/>
                    <a:pt x="1802" y="18368"/>
                  </a:cubicBezTo>
                  <a:cubicBezTo>
                    <a:pt x="1836" y="17367"/>
                    <a:pt x="1869" y="16400"/>
                    <a:pt x="1902" y="15433"/>
                  </a:cubicBezTo>
                  <a:close/>
                  <a:moveTo>
                    <a:pt x="57209" y="15233"/>
                  </a:moveTo>
                  <a:cubicBezTo>
                    <a:pt x="57209" y="16300"/>
                    <a:pt x="57142" y="17334"/>
                    <a:pt x="57142" y="18401"/>
                  </a:cubicBezTo>
                  <a:cubicBezTo>
                    <a:pt x="56174" y="18401"/>
                    <a:pt x="55140" y="18635"/>
                    <a:pt x="54206" y="18668"/>
                  </a:cubicBezTo>
                  <a:cubicBezTo>
                    <a:pt x="54040" y="18702"/>
                    <a:pt x="53973" y="18702"/>
                    <a:pt x="53806" y="18702"/>
                  </a:cubicBezTo>
                  <a:cubicBezTo>
                    <a:pt x="53806" y="17734"/>
                    <a:pt x="53906" y="16767"/>
                    <a:pt x="53906" y="15800"/>
                  </a:cubicBezTo>
                  <a:lnTo>
                    <a:pt x="53906" y="15366"/>
                  </a:lnTo>
                  <a:cubicBezTo>
                    <a:pt x="54707" y="15266"/>
                    <a:pt x="56074" y="15299"/>
                    <a:pt x="57209" y="15233"/>
                  </a:cubicBezTo>
                  <a:close/>
                  <a:moveTo>
                    <a:pt x="53239" y="15399"/>
                  </a:moveTo>
                  <a:lnTo>
                    <a:pt x="53239" y="15766"/>
                  </a:lnTo>
                  <a:cubicBezTo>
                    <a:pt x="53239" y="16734"/>
                    <a:pt x="53239" y="17701"/>
                    <a:pt x="53239" y="18702"/>
                  </a:cubicBezTo>
                  <a:cubicBezTo>
                    <a:pt x="53039" y="18702"/>
                    <a:pt x="52839" y="18687"/>
                    <a:pt x="52639" y="18687"/>
                  </a:cubicBezTo>
                  <a:cubicBezTo>
                    <a:pt x="52539" y="18687"/>
                    <a:pt x="52438" y="18691"/>
                    <a:pt x="52338" y="18702"/>
                  </a:cubicBezTo>
                  <a:cubicBezTo>
                    <a:pt x="51805" y="18702"/>
                    <a:pt x="51304" y="18935"/>
                    <a:pt x="50804" y="19035"/>
                  </a:cubicBezTo>
                  <a:cubicBezTo>
                    <a:pt x="50737" y="17834"/>
                    <a:pt x="50671" y="16667"/>
                    <a:pt x="50537" y="15533"/>
                  </a:cubicBezTo>
                  <a:cubicBezTo>
                    <a:pt x="51438" y="15533"/>
                    <a:pt x="52338" y="15466"/>
                    <a:pt x="53239" y="15399"/>
                  </a:cubicBezTo>
                  <a:close/>
                  <a:moveTo>
                    <a:pt x="56908" y="18902"/>
                  </a:moveTo>
                  <a:cubicBezTo>
                    <a:pt x="56908" y="19969"/>
                    <a:pt x="56708" y="21037"/>
                    <a:pt x="56708" y="22104"/>
                  </a:cubicBezTo>
                  <a:lnTo>
                    <a:pt x="56708" y="22171"/>
                  </a:lnTo>
                  <a:cubicBezTo>
                    <a:pt x="56632" y="22164"/>
                    <a:pt x="56563" y="22162"/>
                    <a:pt x="56498" y="22162"/>
                  </a:cubicBezTo>
                  <a:cubicBezTo>
                    <a:pt x="56223" y="22162"/>
                    <a:pt x="56025" y="22211"/>
                    <a:pt x="55674" y="22238"/>
                  </a:cubicBezTo>
                  <a:cubicBezTo>
                    <a:pt x="55471" y="22268"/>
                    <a:pt x="55284" y="22280"/>
                    <a:pt x="55104" y="22280"/>
                  </a:cubicBezTo>
                  <a:cubicBezTo>
                    <a:pt x="54691" y="22280"/>
                    <a:pt x="54314" y="22217"/>
                    <a:pt x="53873" y="22171"/>
                  </a:cubicBezTo>
                  <a:lnTo>
                    <a:pt x="53639" y="22171"/>
                  </a:lnTo>
                  <a:cubicBezTo>
                    <a:pt x="53639" y="21137"/>
                    <a:pt x="53673" y="20103"/>
                    <a:pt x="53673" y="19069"/>
                  </a:cubicBezTo>
                  <a:cubicBezTo>
                    <a:pt x="53839" y="19102"/>
                    <a:pt x="54040" y="19102"/>
                    <a:pt x="54173" y="19102"/>
                  </a:cubicBezTo>
                  <a:cubicBezTo>
                    <a:pt x="55174" y="19102"/>
                    <a:pt x="55941" y="18969"/>
                    <a:pt x="56908" y="18902"/>
                  </a:cubicBezTo>
                  <a:close/>
                  <a:moveTo>
                    <a:pt x="52382" y="19020"/>
                  </a:moveTo>
                  <a:cubicBezTo>
                    <a:pt x="52661" y="19020"/>
                    <a:pt x="52950" y="19035"/>
                    <a:pt x="53239" y="19035"/>
                  </a:cubicBezTo>
                  <a:cubicBezTo>
                    <a:pt x="53239" y="20103"/>
                    <a:pt x="53239" y="21137"/>
                    <a:pt x="53206" y="22171"/>
                  </a:cubicBezTo>
                  <a:cubicBezTo>
                    <a:pt x="52537" y="22232"/>
                    <a:pt x="51869" y="22375"/>
                    <a:pt x="51176" y="22375"/>
                  </a:cubicBezTo>
                  <a:cubicBezTo>
                    <a:pt x="51108" y="22375"/>
                    <a:pt x="51039" y="22374"/>
                    <a:pt x="50971" y="22371"/>
                  </a:cubicBezTo>
                  <a:cubicBezTo>
                    <a:pt x="50904" y="21337"/>
                    <a:pt x="50871" y="20303"/>
                    <a:pt x="50804" y="19235"/>
                  </a:cubicBezTo>
                  <a:cubicBezTo>
                    <a:pt x="51204" y="19202"/>
                    <a:pt x="51571" y="19069"/>
                    <a:pt x="51971" y="19035"/>
                  </a:cubicBezTo>
                  <a:cubicBezTo>
                    <a:pt x="52105" y="19024"/>
                    <a:pt x="52242" y="19020"/>
                    <a:pt x="52382" y="19020"/>
                  </a:cubicBezTo>
                  <a:close/>
                  <a:moveTo>
                    <a:pt x="6789" y="18470"/>
                  </a:moveTo>
                  <a:cubicBezTo>
                    <a:pt x="7329" y="18470"/>
                    <a:pt x="7831" y="18576"/>
                    <a:pt x="8374" y="18602"/>
                  </a:cubicBezTo>
                  <a:cubicBezTo>
                    <a:pt x="8340" y="19802"/>
                    <a:pt x="8374" y="21037"/>
                    <a:pt x="8407" y="22271"/>
                  </a:cubicBezTo>
                  <a:cubicBezTo>
                    <a:pt x="7807" y="22338"/>
                    <a:pt x="6672" y="22438"/>
                    <a:pt x="5472" y="22504"/>
                  </a:cubicBezTo>
                  <a:cubicBezTo>
                    <a:pt x="5505" y="21203"/>
                    <a:pt x="5505" y="19903"/>
                    <a:pt x="5538" y="18602"/>
                  </a:cubicBezTo>
                  <a:cubicBezTo>
                    <a:pt x="5772" y="18568"/>
                    <a:pt x="6039" y="18535"/>
                    <a:pt x="6305" y="18502"/>
                  </a:cubicBezTo>
                  <a:cubicBezTo>
                    <a:pt x="6471" y="18479"/>
                    <a:pt x="6632" y="18470"/>
                    <a:pt x="6789" y="18470"/>
                  </a:cubicBezTo>
                  <a:close/>
                  <a:moveTo>
                    <a:pt x="1947" y="18590"/>
                  </a:moveTo>
                  <a:cubicBezTo>
                    <a:pt x="2163" y="18590"/>
                    <a:pt x="2590" y="18768"/>
                    <a:pt x="2736" y="18768"/>
                  </a:cubicBezTo>
                  <a:cubicBezTo>
                    <a:pt x="2813" y="18772"/>
                    <a:pt x="2890" y="18774"/>
                    <a:pt x="2967" y="18774"/>
                  </a:cubicBezTo>
                  <a:cubicBezTo>
                    <a:pt x="3590" y="18774"/>
                    <a:pt x="4210" y="18665"/>
                    <a:pt x="4804" y="18635"/>
                  </a:cubicBezTo>
                  <a:lnTo>
                    <a:pt x="5038" y="18635"/>
                  </a:lnTo>
                  <a:cubicBezTo>
                    <a:pt x="5005" y="19936"/>
                    <a:pt x="5005" y="21203"/>
                    <a:pt x="4971" y="22504"/>
                  </a:cubicBezTo>
                  <a:cubicBezTo>
                    <a:pt x="4363" y="22532"/>
                    <a:pt x="3761" y="22548"/>
                    <a:pt x="3240" y="22548"/>
                  </a:cubicBezTo>
                  <a:cubicBezTo>
                    <a:pt x="2504" y="22548"/>
                    <a:pt x="1931" y="22516"/>
                    <a:pt x="1736" y="22438"/>
                  </a:cubicBezTo>
                  <a:cubicBezTo>
                    <a:pt x="1736" y="21170"/>
                    <a:pt x="1769" y="19869"/>
                    <a:pt x="1802" y="18602"/>
                  </a:cubicBezTo>
                  <a:lnTo>
                    <a:pt x="1869" y="18602"/>
                  </a:lnTo>
                  <a:cubicBezTo>
                    <a:pt x="1890" y="18593"/>
                    <a:pt x="1916" y="18590"/>
                    <a:pt x="1947" y="18590"/>
                  </a:cubicBezTo>
                  <a:close/>
                  <a:moveTo>
                    <a:pt x="8440" y="22805"/>
                  </a:moveTo>
                  <a:cubicBezTo>
                    <a:pt x="8474" y="23839"/>
                    <a:pt x="8507" y="24839"/>
                    <a:pt x="8574" y="25840"/>
                  </a:cubicBezTo>
                  <a:cubicBezTo>
                    <a:pt x="8207" y="25840"/>
                    <a:pt x="7840" y="25873"/>
                    <a:pt x="7473" y="25974"/>
                  </a:cubicBezTo>
                  <a:cubicBezTo>
                    <a:pt x="7200" y="26049"/>
                    <a:pt x="6893" y="26070"/>
                    <a:pt x="6576" y="26070"/>
                  </a:cubicBezTo>
                  <a:cubicBezTo>
                    <a:pt x="6196" y="26070"/>
                    <a:pt x="5802" y="26040"/>
                    <a:pt x="5438" y="26040"/>
                  </a:cubicBezTo>
                  <a:cubicBezTo>
                    <a:pt x="5438" y="24973"/>
                    <a:pt x="5472" y="23905"/>
                    <a:pt x="5472" y="22838"/>
                  </a:cubicBezTo>
                  <a:cubicBezTo>
                    <a:pt x="6039" y="22871"/>
                    <a:pt x="6606" y="22871"/>
                    <a:pt x="7173" y="22905"/>
                  </a:cubicBezTo>
                  <a:cubicBezTo>
                    <a:pt x="7540" y="22905"/>
                    <a:pt x="8007" y="22905"/>
                    <a:pt x="8440" y="22805"/>
                  </a:cubicBezTo>
                  <a:close/>
                  <a:moveTo>
                    <a:pt x="1702" y="22738"/>
                  </a:moveTo>
                  <a:cubicBezTo>
                    <a:pt x="1931" y="22824"/>
                    <a:pt x="2258" y="22848"/>
                    <a:pt x="2583" y="22848"/>
                  </a:cubicBezTo>
                  <a:cubicBezTo>
                    <a:pt x="3016" y="22848"/>
                    <a:pt x="3446" y="22805"/>
                    <a:pt x="3637" y="22805"/>
                  </a:cubicBezTo>
                  <a:cubicBezTo>
                    <a:pt x="4071" y="22805"/>
                    <a:pt x="4504" y="22838"/>
                    <a:pt x="4971" y="22838"/>
                  </a:cubicBezTo>
                  <a:cubicBezTo>
                    <a:pt x="4938" y="23905"/>
                    <a:pt x="4938" y="24973"/>
                    <a:pt x="4904" y="26040"/>
                  </a:cubicBezTo>
                  <a:cubicBezTo>
                    <a:pt x="4237" y="26040"/>
                    <a:pt x="3537" y="26074"/>
                    <a:pt x="2836" y="26074"/>
                  </a:cubicBezTo>
                  <a:cubicBezTo>
                    <a:pt x="2543" y="26074"/>
                    <a:pt x="2228" y="26159"/>
                    <a:pt x="1926" y="26159"/>
                  </a:cubicBezTo>
                  <a:cubicBezTo>
                    <a:pt x="1850" y="26159"/>
                    <a:pt x="1776" y="26154"/>
                    <a:pt x="1702" y="26140"/>
                  </a:cubicBezTo>
                  <a:cubicBezTo>
                    <a:pt x="1702" y="25006"/>
                    <a:pt x="1702" y="23872"/>
                    <a:pt x="1702" y="22738"/>
                  </a:cubicBezTo>
                  <a:close/>
                  <a:moveTo>
                    <a:pt x="53206" y="22604"/>
                  </a:moveTo>
                  <a:cubicBezTo>
                    <a:pt x="53206" y="23939"/>
                    <a:pt x="53206" y="25273"/>
                    <a:pt x="53206" y="26607"/>
                  </a:cubicBezTo>
                  <a:lnTo>
                    <a:pt x="52739" y="26607"/>
                  </a:lnTo>
                  <a:cubicBezTo>
                    <a:pt x="52453" y="26607"/>
                    <a:pt x="51946" y="26534"/>
                    <a:pt x="51450" y="26534"/>
                  </a:cubicBezTo>
                  <a:cubicBezTo>
                    <a:pt x="51368" y="26534"/>
                    <a:pt x="51285" y="26536"/>
                    <a:pt x="51204" y="26541"/>
                  </a:cubicBezTo>
                  <a:cubicBezTo>
                    <a:pt x="51171" y="25240"/>
                    <a:pt x="51071" y="23939"/>
                    <a:pt x="51004" y="22671"/>
                  </a:cubicBezTo>
                  <a:lnTo>
                    <a:pt x="51004" y="22671"/>
                  </a:lnTo>
                  <a:cubicBezTo>
                    <a:pt x="51181" y="22687"/>
                    <a:pt x="51357" y="22694"/>
                    <a:pt x="51534" y="22694"/>
                  </a:cubicBezTo>
                  <a:cubicBezTo>
                    <a:pt x="52091" y="22694"/>
                    <a:pt x="52648" y="22630"/>
                    <a:pt x="53206" y="22604"/>
                  </a:cubicBezTo>
                  <a:close/>
                  <a:moveTo>
                    <a:pt x="57142" y="22571"/>
                  </a:moveTo>
                  <a:cubicBezTo>
                    <a:pt x="57108" y="23872"/>
                    <a:pt x="57108" y="25140"/>
                    <a:pt x="57075" y="26441"/>
                  </a:cubicBezTo>
                  <a:cubicBezTo>
                    <a:pt x="56275" y="26591"/>
                    <a:pt x="55418" y="26609"/>
                    <a:pt x="54561" y="26609"/>
                  </a:cubicBezTo>
                  <a:cubicBezTo>
                    <a:pt x="54275" y="26609"/>
                    <a:pt x="53990" y="26607"/>
                    <a:pt x="53706" y="26607"/>
                  </a:cubicBezTo>
                  <a:cubicBezTo>
                    <a:pt x="53706" y="25273"/>
                    <a:pt x="53706" y="23939"/>
                    <a:pt x="53706" y="22604"/>
                  </a:cubicBezTo>
                  <a:lnTo>
                    <a:pt x="53940" y="22604"/>
                  </a:lnTo>
                  <a:cubicBezTo>
                    <a:pt x="54507" y="22604"/>
                    <a:pt x="55040" y="22738"/>
                    <a:pt x="55607" y="22738"/>
                  </a:cubicBezTo>
                  <a:cubicBezTo>
                    <a:pt x="56108" y="22705"/>
                    <a:pt x="56641" y="22671"/>
                    <a:pt x="57142" y="22571"/>
                  </a:cubicBezTo>
                  <a:close/>
                  <a:moveTo>
                    <a:pt x="8607" y="26374"/>
                  </a:moveTo>
                  <a:cubicBezTo>
                    <a:pt x="8674" y="27341"/>
                    <a:pt x="8741" y="28342"/>
                    <a:pt x="8807" y="29309"/>
                  </a:cubicBezTo>
                  <a:cubicBezTo>
                    <a:pt x="8518" y="29267"/>
                    <a:pt x="8232" y="29252"/>
                    <a:pt x="7946" y="29252"/>
                  </a:cubicBezTo>
                  <a:cubicBezTo>
                    <a:pt x="7349" y="29252"/>
                    <a:pt x="6755" y="29315"/>
                    <a:pt x="6149" y="29315"/>
                  </a:cubicBezTo>
                  <a:cubicBezTo>
                    <a:pt x="5903" y="29315"/>
                    <a:pt x="5655" y="29305"/>
                    <a:pt x="5405" y="29276"/>
                  </a:cubicBezTo>
                  <a:cubicBezTo>
                    <a:pt x="5438" y="28342"/>
                    <a:pt x="5438" y="27375"/>
                    <a:pt x="5438" y="26441"/>
                  </a:cubicBezTo>
                  <a:lnTo>
                    <a:pt x="6939" y="26474"/>
                  </a:lnTo>
                  <a:cubicBezTo>
                    <a:pt x="7018" y="26479"/>
                    <a:pt x="7097" y="26481"/>
                    <a:pt x="7175" y="26481"/>
                  </a:cubicBezTo>
                  <a:cubicBezTo>
                    <a:pt x="7656" y="26481"/>
                    <a:pt x="8119" y="26403"/>
                    <a:pt x="8607" y="26374"/>
                  </a:cubicBezTo>
                  <a:close/>
                  <a:moveTo>
                    <a:pt x="2236" y="26407"/>
                  </a:moveTo>
                  <a:cubicBezTo>
                    <a:pt x="2970" y="26407"/>
                    <a:pt x="3670" y="26407"/>
                    <a:pt x="4371" y="26441"/>
                  </a:cubicBezTo>
                  <a:lnTo>
                    <a:pt x="4904" y="26441"/>
                  </a:lnTo>
                  <a:cubicBezTo>
                    <a:pt x="4904" y="27375"/>
                    <a:pt x="4904" y="28309"/>
                    <a:pt x="4904" y="29243"/>
                  </a:cubicBezTo>
                  <a:cubicBezTo>
                    <a:pt x="4337" y="29243"/>
                    <a:pt x="3770" y="29343"/>
                    <a:pt x="3203" y="29376"/>
                  </a:cubicBezTo>
                  <a:cubicBezTo>
                    <a:pt x="2981" y="29376"/>
                    <a:pt x="2610" y="29406"/>
                    <a:pt x="2250" y="29406"/>
                  </a:cubicBezTo>
                  <a:cubicBezTo>
                    <a:pt x="2069" y="29406"/>
                    <a:pt x="1891" y="29398"/>
                    <a:pt x="1736" y="29376"/>
                  </a:cubicBezTo>
                  <a:cubicBezTo>
                    <a:pt x="1736" y="28375"/>
                    <a:pt x="1702" y="27375"/>
                    <a:pt x="1702" y="26407"/>
                  </a:cubicBezTo>
                  <a:close/>
                  <a:moveTo>
                    <a:pt x="57075" y="26941"/>
                  </a:moveTo>
                  <a:cubicBezTo>
                    <a:pt x="57042" y="27708"/>
                    <a:pt x="57008" y="28475"/>
                    <a:pt x="57008" y="29243"/>
                  </a:cubicBezTo>
                  <a:cubicBezTo>
                    <a:pt x="56699" y="29362"/>
                    <a:pt x="56372" y="29379"/>
                    <a:pt x="56052" y="29379"/>
                  </a:cubicBezTo>
                  <a:cubicBezTo>
                    <a:pt x="55925" y="29379"/>
                    <a:pt x="55798" y="29376"/>
                    <a:pt x="55674" y="29376"/>
                  </a:cubicBezTo>
                  <a:cubicBezTo>
                    <a:pt x="55040" y="29409"/>
                    <a:pt x="54407" y="29509"/>
                    <a:pt x="53739" y="29543"/>
                  </a:cubicBezTo>
                  <a:cubicBezTo>
                    <a:pt x="53739" y="28675"/>
                    <a:pt x="53706" y="27808"/>
                    <a:pt x="53706" y="26974"/>
                  </a:cubicBezTo>
                  <a:lnTo>
                    <a:pt x="54140" y="26974"/>
                  </a:lnTo>
                  <a:cubicBezTo>
                    <a:pt x="54874" y="26974"/>
                    <a:pt x="55574" y="26974"/>
                    <a:pt x="56275" y="27008"/>
                  </a:cubicBezTo>
                  <a:cubicBezTo>
                    <a:pt x="56308" y="27008"/>
                    <a:pt x="56808" y="26974"/>
                    <a:pt x="57075" y="26941"/>
                  </a:cubicBezTo>
                  <a:close/>
                  <a:moveTo>
                    <a:pt x="51204" y="26874"/>
                  </a:moveTo>
                  <a:lnTo>
                    <a:pt x="51204" y="26874"/>
                  </a:lnTo>
                  <a:cubicBezTo>
                    <a:pt x="51271" y="26908"/>
                    <a:pt x="51304" y="26908"/>
                    <a:pt x="51304" y="26908"/>
                  </a:cubicBezTo>
                  <a:cubicBezTo>
                    <a:pt x="51571" y="26941"/>
                    <a:pt x="51771" y="26941"/>
                    <a:pt x="52005" y="26941"/>
                  </a:cubicBezTo>
                  <a:cubicBezTo>
                    <a:pt x="52405" y="26941"/>
                    <a:pt x="52805" y="26941"/>
                    <a:pt x="53239" y="26974"/>
                  </a:cubicBezTo>
                  <a:cubicBezTo>
                    <a:pt x="53239" y="27842"/>
                    <a:pt x="53239" y="28709"/>
                    <a:pt x="53272" y="29576"/>
                  </a:cubicBezTo>
                  <a:lnTo>
                    <a:pt x="51238" y="29676"/>
                  </a:lnTo>
                  <a:cubicBezTo>
                    <a:pt x="51238" y="28742"/>
                    <a:pt x="51238" y="27808"/>
                    <a:pt x="51204" y="26874"/>
                  </a:cubicBezTo>
                  <a:close/>
                  <a:moveTo>
                    <a:pt x="5405" y="29676"/>
                  </a:moveTo>
                  <a:cubicBezTo>
                    <a:pt x="5783" y="29703"/>
                    <a:pt x="6160" y="29752"/>
                    <a:pt x="6556" y="29752"/>
                  </a:cubicBezTo>
                  <a:cubicBezTo>
                    <a:pt x="6649" y="29752"/>
                    <a:pt x="6744" y="29749"/>
                    <a:pt x="6839" y="29743"/>
                  </a:cubicBezTo>
                  <a:cubicBezTo>
                    <a:pt x="7189" y="29726"/>
                    <a:pt x="7523" y="29710"/>
                    <a:pt x="7852" y="29710"/>
                  </a:cubicBezTo>
                  <a:cubicBezTo>
                    <a:pt x="8182" y="29710"/>
                    <a:pt x="8507" y="29726"/>
                    <a:pt x="8841" y="29776"/>
                  </a:cubicBezTo>
                  <a:cubicBezTo>
                    <a:pt x="8907" y="30544"/>
                    <a:pt x="8974" y="31277"/>
                    <a:pt x="9007" y="32045"/>
                  </a:cubicBezTo>
                  <a:cubicBezTo>
                    <a:pt x="8588" y="31997"/>
                    <a:pt x="8159" y="31979"/>
                    <a:pt x="7727" y="31979"/>
                  </a:cubicBezTo>
                  <a:cubicBezTo>
                    <a:pt x="6957" y="31979"/>
                    <a:pt x="6174" y="32035"/>
                    <a:pt x="5405" y="32078"/>
                  </a:cubicBezTo>
                  <a:lnTo>
                    <a:pt x="5405" y="30844"/>
                  </a:lnTo>
                  <a:cubicBezTo>
                    <a:pt x="5405" y="30443"/>
                    <a:pt x="5405" y="30043"/>
                    <a:pt x="5405" y="29676"/>
                  </a:cubicBezTo>
                  <a:close/>
                  <a:moveTo>
                    <a:pt x="1736" y="29543"/>
                  </a:moveTo>
                  <a:cubicBezTo>
                    <a:pt x="2477" y="29543"/>
                    <a:pt x="3218" y="29648"/>
                    <a:pt x="3959" y="29648"/>
                  </a:cubicBezTo>
                  <a:cubicBezTo>
                    <a:pt x="4052" y="29648"/>
                    <a:pt x="4145" y="29647"/>
                    <a:pt x="4237" y="29643"/>
                  </a:cubicBezTo>
                  <a:cubicBezTo>
                    <a:pt x="4337" y="29626"/>
                    <a:pt x="4429" y="29618"/>
                    <a:pt x="4521" y="29618"/>
                  </a:cubicBezTo>
                  <a:cubicBezTo>
                    <a:pt x="4613" y="29618"/>
                    <a:pt x="4704" y="29626"/>
                    <a:pt x="4804" y="29643"/>
                  </a:cubicBezTo>
                  <a:cubicBezTo>
                    <a:pt x="4804" y="30143"/>
                    <a:pt x="4738" y="30677"/>
                    <a:pt x="4738" y="31177"/>
                  </a:cubicBezTo>
                  <a:lnTo>
                    <a:pt x="4738" y="32078"/>
                  </a:lnTo>
                  <a:cubicBezTo>
                    <a:pt x="3537" y="32145"/>
                    <a:pt x="2736" y="32245"/>
                    <a:pt x="1535" y="32278"/>
                  </a:cubicBezTo>
                  <a:cubicBezTo>
                    <a:pt x="1535" y="31377"/>
                    <a:pt x="1635" y="30477"/>
                    <a:pt x="1602" y="29543"/>
                  </a:cubicBezTo>
                  <a:close/>
                  <a:moveTo>
                    <a:pt x="57008" y="29743"/>
                  </a:moveTo>
                  <a:lnTo>
                    <a:pt x="57008" y="29743"/>
                  </a:lnTo>
                  <a:cubicBezTo>
                    <a:pt x="56975" y="30744"/>
                    <a:pt x="56942" y="31744"/>
                    <a:pt x="56942" y="32712"/>
                  </a:cubicBezTo>
                  <a:cubicBezTo>
                    <a:pt x="55941" y="32845"/>
                    <a:pt x="54940" y="32945"/>
                    <a:pt x="53940" y="33045"/>
                  </a:cubicBezTo>
                  <a:cubicBezTo>
                    <a:pt x="53873" y="32145"/>
                    <a:pt x="53806" y="31244"/>
                    <a:pt x="53773" y="30310"/>
                  </a:cubicBezTo>
                  <a:cubicBezTo>
                    <a:pt x="53773" y="30177"/>
                    <a:pt x="53773" y="30043"/>
                    <a:pt x="53773" y="29910"/>
                  </a:cubicBezTo>
                  <a:cubicBezTo>
                    <a:pt x="54006" y="29910"/>
                    <a:pt x="54240" y="29910"/>
                    <a:pt x="54473" y="29876"/>
                  </a:cubicBezTo>
                  <a:cubicBezTo>
                    <a:pt x="54536" y="29873"/>
                    <a:pt x="54603" y="29872"/>
                    <a:pt x="54675" y="29872"/>
                  </a:cubicBezTo>
                  <a:cubicBezTo>
                    <a:pt x="54989" y="29872"/>
                    <a:pt x="55382" y="29898"/>
                    <a:pt x="55781" y="29898"/>
                  </a:cubicBezTo>
                  <a:cubicBezTo>
                    <a:pt x="56211" y="29898"/>
                    <a:pt x="56650" y="29868"/>
                    <a:pt x="57008" y="29743"/>
                  </a:cubicBezTo>
                  <a:close/>
                  <a:moveTo>
                    <a:pt x="53272" y="29943"/>
                  </a:moveTo>
                  <a:cubicBezTo>
                    <a:pt x="53272" y="30177"/>
                    <a:pt x="53272" y="30443"/>
                    <a:pt x="53272" y="30677"/>
                  </a:cubicBezTo>
                  <a:cubicBezTo>
                    <a:pt x="53306" y="31478"/>
                    <a:pt x="53372" y="32278"/>
                    <a:pt x="53439" y="33112"/>
                  </a:cubicBezTo>
                  <a:cubicBezTo>
                    <a:pt x="52639" y="33179"/>
                    <a:pt x="51838" y="33245"/>
                    <a:pt x="51071" y="33312"/>
                  </a:cubicBezTo>
                  <a:cubicBezTo>
                    <a:pt x="51071" y="32712"/>
                    <a:pt x="51104" y="32111"/>
                    <a:pt x="51138" y="31511"/>
                  </a:cubicBezTo>
                  <a:cubicBezTo>
                    <a:pt x="51171" y="30977"/>
                    <a:pt x="51204" y="30477"/>
                    <a:pt x="51204" y="29976"/>
                  </a:cubicBezTo>
                  <a:cubicBezTo>
                    <a:pt x="51905" y="29976"/>
                    <a:pt x="52572" y="29943"/>
                    <a:pt x="53272" y="29943"/>
                  </a:cubicBezTo>
                  <a:close/>
                  <a:moveTo>
                    <a:pt x="56942" y="33212"/>
                  </a:moveTo>
                  <a:cubicBezTo>
                    <a:pt x="56942" y="33979"/>
                    <a:pt x="56942" y="34747"/>
                    <a:pt x="56942" y="35514"/>
                  </a:cubicBezTo>
                  <a:cubicBezTo>
                    <a:pt x="56008" y="35514"/>
                    <a:pt x="55107" y="35614"/>
                    <a:pt x="54173" y="35647"/>
                  </a:cubicBezTo>
                  <a:cubicBezTo>
                    <a:pt x="54140" y="34913"/>
                    <a:pt x="54040" y="34146"/>
                    <a:pt x="53973" y="33379"/>
                  </a:cubicBezTo>
                  <a:cubicBezTo>
                    <a:pt x="54974" y="33346"/>
                    <a:pt x="55974" y="33379"/>
                    <a:pt x="56942" y="33212"/>
                  </a:cubicBezTo>
                  <a:close/>
                  <a:moveTo>
                    <a:pt x="53473" y="33412"/>
                  </a:moveTo>
                  <a:cubicBezTo>
                    <a:pt x="53539" y="34179"/>
                    <a:pt x="53606" y="34913"/>
                    <a:pt x="53673" y="35681"/>
                  </a:cubicBezTo>
                  <a:lnTo>
                    <a:pt x="53506" y="35681"/>
                  </a:lnTo>
                  <a:cubicBezTo>
                    <a:pt x="53006" y="35681"/>
                    <a:pt x="52472" y="35714"/>
                    <a:pt x="51938" y="35747"/>
                  </a:cubicBezTo>
                  <a:cubicBezTo>
                    <a:pt x="51773" y="35775"/>
                    <a:pt x="51426" y="35939"/>
                    <a:pt x="51159" y="35939"/>
                  </a:cubicBezTo>
                  <a:cubicBezTo>
                    <a:pt x="51103" y="35939"/>
                    <a:pt x="51051" y="35931"/>
                    <a:pt x="51004" y="35914"/>
                  </a:cubicBezTo>
                  <a:cubicBezTo>
                    <a:pt x="51004" y="35113"/>
                    <a:pt x="51037" y="34346"/>
                    <a:pt x="51037" y="33546"/>
                  </a:cubicBezTo>
                  <a:cubicBezTo>
                    <a:pt x="51838" y="33546"/>
                    <a:pt x="52672" y="33479"/>
                    <a:pt x="53473" y="33412"/>
                  </a:cubicBezTo>
                  <a:close/>
                  <a:moveTo>
                    <a:pt x="4904" y="32478"/>
                  </a:moveTo>
                  <a:lnTo>
                    <a:pt x="4904" y="36881"/>
                  </a:lnTo>
                  <a:cubicBezTo>
                    <a:pt x="4588" y="36881"/>
                    <a:pt x="4279" y="36890"/>
                    <a:pt x="3970" y="36890"/>
                  </a:cubicBezTo>
                  <a:cubicBezTo>
                    <a:pt x="3662" y="36890"/>
                    <a:pt x="3353" y="36881"/>
                    <a:pt x="3036" y="36848"/>
                  </a:cubicBezTo>
                  <a:cubicBezTo>
                    <a:pt x="3036" y="36848"/>
                    <a:pt x="2469" y="36815"/>
                    <a:pt x="2002" y="36781"/>
                  </a:cubicBezTo>
                  <a:cubicBezTo>
                    <a:pt x="1936" y="35380"/>
                    <a:pt x="1836" y="33979"/>
                    <a:pt x="1802" y="32545"/>
                  </a:cubicBezTo>
                  <a:lnTo>
                    <a:pt x="1802" y="32545"/>
                  </a:lnTo>
                  <a:cubicBezTo>
                    <a:pt x="2106" y="32575"/>
                    <a:pt x="2407" y="32587"/>
                    <a:pt x="2708" y="32587"/>
                  </a:cubicBezTo>
                  <a:cubicBezTo>
                    <a:pt x="3397" y="32587"/>
                    <a:pt x="4085" y="32525"/>
                    <a:pt x="4804" y="32478"/>
                  </a:cubicBezTo>
                  <a:close/>
                  <a:moveTo>
                    <a:pt x="9041" y="32445"/>
                  </a:moveTo>
                  <a:cubicBezTo>
                    <a:pt x="9141" y="33979"/>
                    <a:pt x="9241" y="35547"/>
                    <a:pt x="9341" y="37082"/>
                  </a:cubicBezTo>
                  <a:cubicBezTo>
                    <a:pt x="9314" y="37027"/>
                    <a:pt x="9242" y="36973"/>
                    <a:pt x="9162" y="36973"/>
                  </a:cubicBezTo>
                  <a:cubicBezTo>
                    <a:pt x="9144" y="36973"/>
                    <a:pt x="9126" y="36975"/>
                    <a:pt x="9107" y="36981"/>
                  </a:cubicBezTo>
                  <a:cubicBezTo>
                    <a:pt x="8790" y="37008"/>
                    <a:pt x="8471" y="37018"/>
                    <a:pt x="8149" y="37018"/>
                  </a:cubicBezTo>
                  <a:cubicBezTo>
                    <a:pt x="7252" y="37018"/>
                    <a:pt x="6338" y="36939"/>
                    <a:pt x="5405" y="36915"/>
                  </a:cubicBezTo>
                  <a:cubicBezTo>
                    <a:pt x="5405" y="35414"/>
                    <a:pt x="5405" y="33946"/>
                    <a:pt x="5405" y="32478"/>
                  </a:cubicBezTo>
                  <a:cubicBezTo>
                    <a:pt x="5547" y="32474"/>
                    <a:pt x="5689" y="32473"/>
                    <a:pt x="5832" y="32473"/>
                  </a:cubicBezTo>
                  <a:cubicBezTo>
                    <a:pt x="6475" y="32473"/>
                    <a:pt x="7126" y="32505"/>
                    <a:pt x="7774" y="32505"/>
                  </a:cubicBezTo>
                  <a:cubicBezTo>
                    <a:pt x="8199" y="32505"/>
                    <a:pt x="8622" y="32491"/>
                    <a:pt x="9041" y="32445"/>
                  </a:cubicBezTo>
                  <a:close/>
                  <a:moveTo>
                    <a:pt x="56942" y="35914"/>
                  </a:moveTo>
                  <a:cubicBezTo>
                    <a:pt x="56975" y="37015"/>
                    <a:pt x="57008" y="38082"/>
                    <a:pt x="57075" y="39150"/>
                  </a:cubicBezTo>
                  <a:cubicBezTo>
                    <a:pt x="56441" y="39250"/>
                    <a:pt x="55374" y="39417"/>
                    <a:pt x="54306" y="39550"/>
                  </a:cubicBezTo>
                  <a:cubicBezTo>
                    <a:pt x="54306" y="38883"/>
                    <a:pt x="54273" y="38182"/>
                    <a:pt x="54273" y="37482"/>
                  </a:cubicBezTo>
                  <a:cubicBezTo>
                    <a:pt x="54273" y="36981"/>
                    <a:pt x="54240" y="36514"/>
                    <a:pt x="54206" y="36014"/>
                  </a:cubicBezTo>
                  <a:lnTo>
                    <a:pt x="54273" y="36014"/>
                  </a:lnTo>
                  <a:cubicBezTo>
                    <a:pt x="54399" y="36019"/>
                    <a:pt x="54525" y="36021"/>
                    <a:pt x="54650" y="36021"/>
                  </a:cubicBezTo>
                  <a:cubicBezTo>
                    <a:pt x="55425" y="36021"/>
                    <a:pt x="56195" y="35943"/>
                    <a:pt x="56942" y="35914"/>
                  </a:cubicBezTo>
                  <a:close/>
                  <a:moveTo>
                    <a:pt x="52690" y="35951"/>
                  </a:moveTo>
                  <a:cubicBezTo>
                    <a:pt x="53014" y="35951"/>
                    <a:pt x="53343" y="35977"/>
                    <a:pt x="53673" y="36014"/>
                  </a:cubicBezTo>
                  <a:cubicBezTo>
                    <a:pt x="53739" y="36615"/>
                    <a:pt x="53773" y="37248"/>
                    <a:pt x="53773" y="37849"/>
                  </a:cubicBezTo>
                  <a:cubicBezTo>
                    <a:pt x="53773" y="38449"/>
                    <a:pt x="53806" y="39050"/>
                    <a:pt x="53806" y="39617"/>
                  </a:cubicBezTo>
                  <a:cubicBezTo>
                    <a:pt x="52877" y="39736"/>
                    <a:pt x="51999" y="39838"/>
                    <a:pt x="51451" y="39838"/>
                  </a:cubicBezTo>
                  <a:cubicBezTo>
                    <a:pt x="51232" y="39838"/>
                    <a:pt x="51066" y="39822"/>
                    <a:pt x="50971" y="39783"/>
                  </a:cubicBezTo>
                  <a:cubicBezTo>
                    <a:pt x="51004" y="38549"/>
                    <a:pt x="51004" y="37315"/>
                    <a:pt x="51004" y="36114"/>
                  </a:cubicBezTo>
                  <a:cubicBezTo>
                    <a:pt x="51056" y="36127"/>
                    <a:pt x="51113" y="36133"/>
                    <a:pt x="51173" y="36133"/>
                  </a:cubicBezTo>
                  <a:cubicBezTo>
                    <a:pt x="51421" y="36133"/>
                    <a:pt x="51717" y="36041"/>
                    <a:pt x="51905" y="36014"/>
                  </a:cubicBezTo>
                  <a:cubicBezTo>
                    <a:pt x="52161" y="35969"/>
                    <a:pt x="52423" y="35951"/>
                    <a:pt x="52690" y="35951"/>
                  </a:cubicBezTo>
                  <a:close/>
                  <a:moveTo>
                    <a:pt x="9341" y="37282"/>
                  </a:moveTo>
                  <a:cubicBezTo>
                    <a:pt x="9408" y="38182"/>
                    <a:pt x="9474" y="39083"/>
                    <a:pt x="9574" y="39984"/>
                  </a:cubicBezTo>
                  <a:cubicBezTo>
                    <a:pt x="9574" y="40217"/>
                    <a:pt x="9608" y="40451"/>
                    <a:pt x="9608" y="40684"/>
                  </a:cubicBezTo>
                  <a:cubicBezTo>
                    <a:pt x="8207" y="40651"/>
                    <a:pt x="6839" y="40617"/>
                    <a:pt x="5438" y="40617"/>
                  </a:cubicBezTo>
                  <a:cubicBezTo>
                    <a:pt x="5438" y="39517"/>
                    <a:pt x="5438" y="38416"/>
                    <a:pt x="5438" y="37315"/>
                  </a:cubicBezTo>
                  <a:cubicBezTo>
                    <a:pt x="5638" y="37348"/>
                    <a:pt x="5872" y="37348"/>
                    <a:pt x="6105" y="37382"/>
                  </a:cubicBezTo>
                  <a:cubicBezTo>
                    <a:pt x="6739" y="37448"/>
                    <a:pt x="7340" y="37415"/>
                    <a:pt x="7973" y="37549"/>
                  </a:cubicBezTo>
                  <a:cubicBezTo>
                    <a:pt x="8073" y="37574"/>
                    <a:pt x="8176" y="37584"/>
                    <a:pt x="8279" y="37584"/>
                  </a:cubicBezTo>
                  <a:cubicBezTo>
                    <a:pt x="8588" y="37584"/>
                    <a:pt x="8907" y="37490"/>
                    <a:pt x="9208" y="37415"/>
                  </a:cubicBezTo>
                  <a:cubicBezTo>
                    <a:pt x="9274" y="37382"/>
                    <a:pt x="9341" y="37348"/>
                    <a:pt x="9341" y="37282"/>
                  </a:cubicBezTo>
                  <a:close/>
                  <a:moveTo>
                    <a:pt x="2036" y="37048"/>
                  </a:moveTo>
                  <a:lnTo>
                    <a:pt x="2036" y="37048"/>
                  </a:lnTo>
                  <a:cubicBezTo>
                    <a:pt x="2603" y="37082"/>
                    <a:pt x="3203" y="37215"/>
                    <a:pt x="3804" y="37248"/>
                  </a:cubicBezTo>
                  <a:cubicBezTo>
                    <a:pt x="4171" y="37282"/>
                    <a:pt x="4538" y="37282"/>
                    <a:pt x="4871" y="37315"/>
                  </a:cubicBezTo>
                  <a:lnTo>
                    <a:pt x="4871" y="40651"/>
                  </a:lnTo>
                  <a:cubicBezTo>
                    <a:pt x="4371" y="40651"/>
                    <a:pt x="3870" y="40684"/>
                    <a:pt x="3370" y="40751"/>
                  </a:cubicBezTo>
                  <a:cubicBezTo>
                    <a:pt x="3253" y="40761"/>
                    <a:pt x="3138" y="40765"/>
                    <a:pt x="3026" y="40765"/>
                  </a:cubicBezTo>
                  <a:cubicBezTo>
                    <a:pt x="2755" y="40765"/>
                    <a:pt x="2495" y="40741"/>
                    <a:pt x="2236" y="40717"/>
                  </a:cubicBezTo>
                  <a:cubicBezTo>
                    <a:pt x="2169" y="39483"/>
                    <a:pt x="2102" y="38282"/>
                    <a:pt x="2036" y="37048"/>
                  </a:cubicBezTo>
                  <a:close/>
                  <a:moveTo>
                    <a:pt x="57108" y="39583"/>
                  </a:moveTo>
                  <a:cubicBezTo>
                    <a:pt x="57142" y="39917"/>
                    <a:pt x="57142" y="40217"/>
                    <a:pt x="57175" y="40551"/>
                  </a:cubicBezTo>
                  <a:cubicBezTo>
                    <a:pt x="57242" y="41351"/>
                    <a:pt x="57342" y="42152"/>
                    <a:pt x="57409" y="42952"/>
                  </a:cubicBezTo>
                  <a:cubicBezTo>
                    <a:pt x="56408" y="43086"/>
                    <a:pt x="55441" y="43119"/>
                    <a:pt x="54440" y="43253"/>
                  </a:cubicBezTo>
                  <a:cubicBezTo>
                    <a:pt x="54407" y="43253"/>
                    <a:pt x="54373" y="43286"/>
                    <a:pt x="54306" y="43286"/>
                  </a:cubicBezTo>
                  <a:cubicBezTo>
                    <a:pt x="54340" y="42152"/>
                    <a:pt x="54340" y="40984"/>
                    <a:pt x="54306" y="39850"/>
                  </a:cubicBezTo>
                  <a:cubicBezTo>
                    <a:pt x="55240" y="39783"/>
                    <a:pt x="56174" y="39650"/>
                    <a:pt x="57108" y="39583"/>
                  </a:cubicBezTo>
                  <a:close/>
                  <a:moveTo>
                    <a:pt x="53806" y="39884"/>
                  </a:moveTo>
                  <a:cubicBezTo>
                    <a:pt x="53806" y="41051"/>
                    <a:pt x="53839" y="42219"/>
                    <a:pt x="53806" y="43353"/>
                  </a:cubicBezTo>
                  <a:cubicBezTo>
                    <a:pt x="53064" y="43485"/>
                    <a:pt x="51923" y="43702"/>
                    <a:pt x="51300" y="43702"/>
                  </a:cubicBezTo>
                  <a:cubicBezTo>
                    <a:pt x="51139" y="43702"/>
                    <a:pt x="51013" y="43687"/>
                    <a:pt x="50937" y="43653"/>
                  </a:cubicBezTo>
                  <a:cubicBezTo>
                    <a:pt x="50971" y="42485"/>
                    <a:pt x="50937" y="41351"/>
                    <a:pt x="50971" y="40250"/>
                  </a:cubicBezTo>
                  <a:cubicBezTo>
                    <a:pt x="50971" y="40150"/>
                    <a:pt x="50971" y="40050"/>
                    <a:pt x="50971" y="39950"/>
                  </a:cubicBezTo>
                  <a:cubicBezTo>
                    <a:pt x="51258" y="40025"/>
                    <a:pt x="51556" y="40052"/>
                    <a:pt x="51858" y="40052"/>
                  </a:cubicBezTo>
                  <a:cubicBezTo>
                    <a:pt x="52503" y="40052"/>
                    <a:pt x="53170" y="39929"/>
                    <a:pt x="53806" y="39884"/>
                  </a:cubicBezTo>
                  <a:close/>
                  <a:moveTo>
                    <a:pt x="5438" y="41018"/>
                  </a:moveTo>
                  <a:cubicBezTo>
                    <a:pt x="6839" y="41051"/>
                    <a:pt x="8240" y="41151"/>
                    <a:pt x="9641" y="41151"/>
                  </a:cubicBezTo>
                  <a:cubicBezTo>
                    <a:pt x="9708" y="42285"/>
                    <a:pt x="9775" y="43453"/>
                    <a:pt x="9841" y="44620"/>
                  </a:cubicBezTo>
                  <a:cubicBezTo>
                    <a:pt x="9208" y="44687"/>
                    <a:pt x="8607" y="44854"/>
                    <a:pt x="7940" y="44854"/>
                  </a:cubicBezTo>
                  <a:cubicBezTo>
                    <a:pt x="7306" y="44854"/>
                    <a:pt x="6639" y="44787"/>
                    <a:pt x="6005" y="44787"/>
                  </a:cubicBezTo>
                  <a:lnTo>
                    <a:pt x="5438" y="44787"/>
                  </a:lnTo>
                  <a:cubicBezTo>
                    <a:pt x="5438" y="43519"/>
                    <a:pt x="5438" y="42285"/>
                    <a:pt x="5438" y="41018"/>
                  </a:cubicBezTo>
                  <a:close/>
                  <a:moveTo>
                    <a:pt x="2236" y="40984"/>
                  </a:moveTo>
                  <a:lnTo>
                    <a:pt x="2236" y="40984"/>
                  </a:lnTo>
                  <a:cubicBezTo>
                    <a:pt x="2536" y="41051"/>
                    <a:pt x="2803" y="41084"/>
                    <a:pt x="3103" y="41084"/>
                  </a:cubicBezTo>
                  <a:cubicBezTo>
                    <a:pt x="3704" y="41051"/>
                    <a:pt x="4271" y="41018"/>
                    <a:pt x="4871" y="41018"/>
                  </a:cubicBezTo>
                  <a:lnTo>
                    <a:pt x="4871" y="44854"/>
                  </a:lnTo>
                  <a:cubicBezTo>
                    <a:pt x="4104" y="44920"/>
                    <a:pt x="3337" y="45054"/>
                    <a:pt x="2536" y="45054"/>
                  </a:cubicBezTo>
                  <a:cubicBezTo>
                    <a:pt x="2436" y="44253"/>
                    <a:pt x="2369" y="43486"/>
                    <a:pt x="2336" y="42686"/>
                  </a:cubicBezTo>
                  <a:cubicBezTo>
                    <a:pt x="2303" y="42118"/>
                    <a:pt x="2269" y="41551"/>
                    <a:pt x="2236" y="40984"/>
                  </a:cubicBezTo>
                  <a:close/>
                  <a:moveTo>
                    <a:pt x="9775" y="45054"/>
                  </a:moveTo>
                  <a:cubicBezTo>
                    <a:pt x="9808" y="45588"/>
                    <a:pt x="9908" y="46121"/>
                    <a:pt x="9941" y="46655"/>
                  </a:cubicBezTo>
                  <a:cubicBezTo>
                    <a:pt x="9841" y="46722"/>
                    <a:pt x="9775" y="46788"/>
                    <a:pt x="9641" y="46889"/>
                  </a:cubicBezTo>
                  <a:cubicBezTo>
                    <a:pt x="9614" y="46916"/>
                    <a:pt x="9653" y="46964"/>
                    <a:pt x="9686" y="46964"/>
                  </a:cubicBezTo>
                  <a:cubicBezTo>
                    <a:pt x="9694" y="46964"/>
                    <a:pt x="9702" y="46962"/>
                    <a:pt x="9708" y="46955"/>
                  </a:cubicBezTo>
                  <a:cubicBezTo>
                    <a:pt x="9808" y="46880"/>
                    <a:pt x="9833" y="46843"/>
                    <a:pt x="9867" y="46843"/>
                  </a:cubicBezTo>
                  <a:cubicBezTo>
                    <a:pt x="9879" y="46843"/>
                    <a:pt x="9891" y="46847"/>
                    <a:pt x="9908" y="46855"/>
                  </a:cubicBezTo>
                  <a:cubicBezTo>
                    <a:pt x="9941" y="47222"/>
                    <a:pt x="9908" y="47556"/>
                    <a:pt x="9908" y="47889"/>
                  </a:cubicBezTo>
                  <a:cubicBezTo>
                    <a:pt x="9908" y="48189"/>
                    <a:pt x="10041" y="48523"/>
                    <a:pt x="10075" y="48823"/>
                  </a:cubicBezTo>
                  <a:cubicBezTo>
                    <a:pt x="9986" y="48801"/>
                    <a:pt x="9897" y="48794"/>
                    <a:pt x="9808" y="48794"/>
                  </a:cubicBezTo>
                  <a:cubicBezTo>
                    <a:pt x="9630" y="48794"/>
                    <a:pt x="9452" y="48823"/>
                    <a:pt x="9274" y="48823"/>
                  </a:cubicBezTo>
                  <a:cubicBezTo>
                    <a:pt x="8497" y="48881"/>
                    <a:pt x="7769" y="48963"/>
                    <a:pt x="7026" y="48963"/>
                  </a:cubicBezTo>
                  <a:cubicBezTo>
                    <a:pt x="6909" y="48963"/>
                    <a:pt x="6791" y="48961"/>
                    <a:pt x="6672" y="48957"/>
                  </a:cubicBezTo>
                  <a:cubicBezTo>
                    <a:pt x="6556" y="48948"/>
                    <a:pt x="6433" y="48944"/>
                    <a:pt x="6306" y="48944"/>
                  </a:cubicBezTo>
                  <a:cubicBezTo>
                    <a:pt x="5960" y="48944"/>
                    <a:pt x="5589" y="48975"/>
                    <a:pt x="5271" y="49023"/>
                  </a:cubicBezTo>
                  <a:cubicBezTo>
                    <a:pt x="5271" y="47989"/>
                    <a:pt x="5138" y="46955"/>
                    <a:pt x="5138" y="45921"/>
                  </a:cubicBezTo>
                  <a:lnTo>
                    <a:pt x="5138" y="45221"/>
                  </a:lnTo>
                  <a:cubicBezTo>
                    <a:pt x="5538" y="45187"/>
                    <a:pt x="5638" y="45187"/>
                    <a:pt x="5838" y="45187"/>
                  </a:cubicBezTo>
                  <a:cubicBezTo>
                    <a:pt x="6620" y="45187"/>
                    <a:pt x="7369" y="45274"/>
                    <a:pt x="8110" y="45274"/>
                  </a:cubicBezTo>
                  <a:cubicBezTo>
                    <a:pt x="8666" y="45274"/>
                    <a:pt x="9217" y="45225"/>
                    <a:pt x="9775" y="45054"/>
                  </a:cubicBezTo>
                  <a:close/>
                  <a:moveTo>
                    <a:pt x="57475" y="43086"/>
                  </a:moveTo>
                  <a:cubicBezTo>
                    <a:pt x="57642" y="44787"/>
                    <a:pt x="57842" y="46688"/>
                    <a:pt x="57976" y="47889"/>
                  </a:cubicBezTo>
                  <a:cubicBezTo>
                    <a:pt x="56675" y="48290"/>
                    <a:pt x="55441" y="48723"/>
                    <a:pt x="54106" y="48857"/>
                  </a:cubicBezTo>
                  <a:cubicBezTo>
                    <a:pt x="54073" y="48857"/>
                    <a:pt x="54040" y="49023"/>
                    <a:pt x="54006" y="49023"/>
                  </a:cubicBezTo>
                  <a:cubicBezTo>
                    <a:pt x="54106" y="47556"/>
                    <a:pt x="54206" y="46221"/>
                    <a:pt x="54273" y="44787"/>
                  </a:cubicBezTo>
                  <a:cubicBezTo>
                    <a:pt x="54306" y="44387"/>
                    <a:pt x="54306" y="44020"/>
                    <a:pt x="54306" y="43653"/>
                  </a:cubicBezTo>
                  <a:cubicBezTo>
                    <a:pt x="55074" y="43586"/>
                    <a:pt x="55808" y="43553"/>
                    <a:pt x="56541" y="43519"/>
                  </a:cubicBezTo>
                  <a:cubicBezTo>
                    <a:pt x="56875" y="43519"/>
                    <a:pt x="57175" y="43219"/>
                    <a:pt x="57475" y="43086"/>
                  </a:cubicBezTo>
                  <a:close/>
                  <a:moveTo>
                    <a:pt x="4871" y="45254"/>
                  </a:moveTo>
                  <a:lnTo>
                    <a:pt x="4871" y="46288"/>
                  </a:lnTo>
                  <a:cubicBezTo>
                    <a:pt x="4871" y="47222"/>
                    <a:pt x="4904" y="48156"/>
                    <a:pt x="4904" y="49090"/>
                  </a:cubicBezTo>
                  <a:cubicBezTo>
                    <a:pt x="4771" y="49090"/>
                    <a:pt x="4638" y="49123"/>
                    <a:pt x="4504" y="49123"/>
                  </a:cubicBezTo>
                  <a:cubicBezTo>
                    <a:pt x="4304" y="49157"/>
                    <a:pt x="3604" y="49257"/>
                    <a:pt x="3003" y="49290"/>
                  </a:cubicBezTo>
                  <a:cubicBezTo>
                    <a:pt x="2870" y="47989"/>
                    <a:pt x="2703" y="46655"/>
                    <a:pt x="2569" y="45321"/>
                  </a:cubicBezTo>
                  <a:lnTo>
                    <a:pt x="2569" y="45321"/>
                  </a:lnTo>
                  <a:cubicBezTo>
                    <a:pt x="2754" y="45337"/>
                    <a:pt x="2938" y="45343"/>
                    <a:pt x="3123" y="45343"/>
                  </a:cubicBezTo>
                  <a:cubicBezTo>
                    <a:pt x="3706" y="45343"/>
                    <a:pt x="4288" y="45279"/>
                    <a:pt x="4871" y="45254"/>
                  </a:cubicBezTo>
                  <a:close/>
                  <a:moveTo>
                    <a:pt x="53806" y="43720"/>
                  </a:moveTo>
                  <a:lnTo>
                    <a:pt x="53806" y="43720"/>
                  </a:lnTo>
                  <a:cubicBezTo>
                    <a:pt x="53773" y="44187"/>
                    <a:pt x="53773" y="44654"/>
                    <a:pt x="53739" y="45121"/>
                  </a:cubicBezTo>
                  <a:cubicBezTo>
                    <a:pt x="53673" y="46488"/>
                    <a:pt x="53573" y="47856"/>
                    <a:pt x="53506" y="49190"/>
                  </a:cubicBezTo>
                  <a:cubicBezTo>
                    <a:pt x="52372" y="49290"/>
                    <a:pt x="51304" y="49290"/>
                    <a:pt x="50170" y="49357"/>
                  </a:cubicBezTo>
                  <a:cubicBezTo>
                    <a:pt x="50204" y="49190"/>
                    <a:pt x="50170" y="49023"/>
                    <a:pt x="50204" y="48857"/>
                  </a:cubicBezTo>
                  <a:cubicBezTo>
                    <a:pt x="50304" y="48523"/>
                    <a:pt x="50404" y="48223"/>
                    <a:pt x="50470" y="47923"/>
                  </a:cubicBezTo>
                  <a:cubicBezTo>
                    <a:pt x="50804" y="46622"/>
                    <a:pt x="50904" y="45221"/>
                    <a:pt x="50937" y="43786"/>
                  </a:cubicBezTo>
                  <a:cubicBezTo>
                    <a:pt x="51233" y="43866"/>
                    <a:pt x="51551" y="43895"/>
                    <a:pt x="51880" y="43895"/>
                  </a:cubicBezTo>
                  <a:cubicBezTo>
                    <a:pt x="52516" y="43895"/>
                    <a:pt x="53190" y="43786"/>
                    <a:pt x="53806" y="43720"/>
                  </a:cubicBezTo>
                  <a:close/>
                  <a:moveTo>
                    <a:pt x="17547" y="11163"/>
                  </a:moveTo>
                  <a:cubicBezTo>
                    <a:pt x="20816" y="11163"/>
                    <a:pt x="24118" y="11430"/>
                    <a:pt x="27387" y="11630"/>
                  </a:cubicBezTo>
                  <a:cubicBezTo>
                    <a:pt x="33458" y="11997"/>
                    <a:pt x="39529" y="12230"/>
                    <a:pt x="45600" y="12697"/>
                  </a:cubicBezTo>
                  <a:cubicBezTo>
                    <a:pt x="47502" y="12864"/>
                    <a:pt x="49236" y="13565"/>
                    <a:pt x="49303" y="15800"/>
                  </a:cubicBezTo>
                  <a:cubicBezTo>
                    <a:pt x="49370" y="16967"/>
                    <a:pt x="49370" y="18068"/>
                    <a:pt x="49570" y="19202"/>
                  </a:cubicBezTo>
                  <a:cubicBezTo>
                    <a:pt x="49603" y="19436"/>
                    <a:pt x="49603" y="19636"/>
                    <a:pt x="49636" y="19869"/>
                  </a:cubicBezTo>
                  <a:cubicBezTo>
                    <a:pt x="49636" y="19936"/>
                    <a:pt x="49636" y="20003"/>
                    <a:pt x="49670" y="20103"/>
                  </a:cubicBezTo>
                  <a:cubicBezTo>
                    <a:pt x="49670" y="20136"/>
                    <a:pt x="49670" y="20169"/>
                    <a:pt x="49703" y="20203"/>
                  </a:cubicBezTo>
                  <a:cubicBezTo>
                    <a:pt x="50037" y="23172"/>
                    <a:pt x="49903" y="26274"/>
                    <a:pt x="49937" y="29243"/>
                  </a:cubicBezTo>
                  <a:cubicBezTo>
                    <a:pt x="49937" y="31945"/>
                    <a:pt x="49770" y="34546"/>
                    <a:pt x="49937" y="37248"/>
                  </a:cubicBezTo>
                  <a:cubicBezTo>
                    <a:pt x="50003" y="38683"/>
                    <a:pt x="49737" y="40217"/>
                    <a:pt x="49703" y="41651"/>
                  </a:cubicBezTo>
                  <a:cubicBezTo>
                    <a:pt x="49670" y="43286"/>
                    <a:pt x="49603" y="44920"/>
                    <a:pt x="49503" y="46555"/>
                  </a:cubicBezTo>
                  <a:cubicBezTo>
                    <a:pt x="49403" y="47856"/>
                    <a:pt x="48936" y="49490"/>
                    <a:pt x="47802" y="50191"/>
                  </a:cubicBezTo>
                  <a:cubicBezTo>
                    <a:pt x="47381" y="50439"/>
                    <a:pt x="46927" y="50507"/>
                    <a:pt x="46464" y="50507"/>
                  </a:cubicBezTo>
                  <a:cubicBezTo>
                    <a:pt x="45893" y="50507"/>
                    <a:pt x="45307" y="50403"/>
                    <a:pt x="44748" y="50403"/>
                  </a:cubicBezTo>
                  <a:cubicBezTo>
                    <a:pt x="44538" y="50403"/>
                    <a:pt x="44332" y="50418"/>
                    <a:pt x="44133" y="50458"/>
                  </a:cubicBezTo>
                  <a:cubicBezTo>
                    <a:pt x="43142" y="50658"/>
                    <a:pt x="42124" y="50708"/>
                    <a:pt x="41095" y="50708"/>
                  </a:cubicBezTo>
                  <a:cubicBezTo>
                    <a:pt x="40078" y="50708"/>
                    <a:pt x="39051" y="50659"/>
                    <a:pt x="38030" y="50659"/>
                  </a:cubicBezTo>
                  <a:cubicBezTo>
                    <a:pt x="37335" y="50659"/>
                    <a:pt x="36643" y="50682"/>
                    <a:pt x="35960" y="50758"/>
                  </a:cubicBezTo>
                  <a:cubicBezTo>
                    <a:pt x="35480" y="50818"/>
                    <a:pt x="35005" y="50839"/>
                    <a:pt x="34534" y="50839"/>
                  </a:cubicBezTo>
                  <a:cubicBezTo>
                    <a:pt x="33435" y="50839"/>
                    <a:pt x="32354" y="50725"/>
                    <a:pt x="31257" y="50725"/>
                  </a:cubicBezTo>
                  <a:cubicBezTo>
                    <a:pt x="30323" y="50747"/>
                    <a:pt x="29420" y="50801"/>
                    <a:pt x="28505" y="50801"/>
                  </a:cubicBezTo>
                  <a:cubicBezTo>
                    <a:pt x="28081" y="50801"/>
                    <a:pt x="27654" y="50790"/>
                    <a:pt x="27220" y="50758"/>
                  </a:cubicBezTo>
                  <a:cubicBezTo>
                    <a:pt x="24118" y="50558"/>
                    <a:pt x="20983" y="50391"/>
                    <a:pt x="17880" y="50224"/>
                  </a:cubicBezTo>
                  <a:cubicBezTo>
                    <a:pt x="16246" y="50158"/>
                    <a:pt x="14578" y="49957"/>
                    <a:pt x="13010" y="49624"/>
                  </a:cubicBezTo>
                  <a:cubicBezTo>
                    <a:pt x="10975" y="49157"/>
                    <a:pt x="11042" y="46788"/>
                    <a:pt x="11042" y="45187"/>
                  </a:cubicBezTo>
                  <a:cubicBezTo>
                    <a:pt x="11042" y="42285"/>
                    <a:pt x="10675" y="39316"/>
                    <a:pt x="10442" y="36414"/>
                  </a:cubicBezTo>
                  <a:cubicBezTo>
                    <a:pt x="9941" y="30443"/>
                    <a:pt x="9341" y="24606"/>
                    <a:pt x="9341" y="18602"/>
                  </a:cubicBezTo>
                  <a:cubicBezTo>
                    <a:pt x="9341" y="18235"/>
                    <a:pt x="9308" y="17868"/>
                    <a:pt x="9308" y="17467"/>
                  </a:cubicBezTo>
                  <a:cubicBezTo>
                    <a:pt x="9341" y="17467"/>
                    <a:pt x="9341" y="17467"/>
                    <a:pt x="9374" y="17434"/>
                  </a:cubicBezTo>
                  <a:cubicBezTo>
                    <a:pt x="9374" y="17101"/>
                    <a:pt x="9374" y="16767"/>
                    <a:pt x="9308" y="16433"/>
                  </a:cubicBezTo>
                  <a:cubicBezTo>
                    <a:pt x="9341" y="16133"/>
                    <a:pt x="9341" y="15800"/>
                    <a:pt x="9374" y="15499"/>
                  </a:cubicBezTo>
                  <a:cubicBezTo>
                    <a:pt x="9608" y="15433"/>
                    <a:pt x="9808" y="15266"/>
                    <a:pt x="9841" y="14999"/>
                  </a:cubicBezTo>
                  <a:cubicBezTo>
                    <a:pt x="10041" y="13565"/>
                    <a:pt x="10675" y="12697"/>
                    <a:pt x="11543" y="12130"/>
                  </a:cubicBezTo>
                  <a:cubicBezTo>
                    <a:pt x="12207" y="11737"/>
                    <a:pt x="12980" y="11506"/>
                    <a:pt x="13688" y="11506"/>
                  </a:cubicBezTo>
                  <a:cubicBezTo>
                    <a:pt x="13940" y="11506"/>
                    <a:pt x="14184" y="11535"/>
                    <a:pt x="14411" y="11597"/>
                  </a:cubicBezTo>
                  <a:cubicBezTo>
                    <a:pt x="14436" y="11604"/>
                    <a:pt x="14461" y="11607"/>
                    <a:pt x="14484" y="11607"/>
                  </a:cubicBezTo>
                  <a:cubicBezTo>
                    <a:pt x="14678" y="11607"/>
                    <a:pt x="14801" y="11379"/>
                    <a:pt x="14712" y="11230"/>
                  </a:cubicBezTo>
                  <a:cubicBezTo>
                    <a:pt x="15646" y="11163"/>
                    <a:pt x="16646" y="11163"/>
                    <a:pt x="17547" y="11163"/>
                  </a:cubicBezTo>
                  <a:close/>
                  <a:moveTo>
                    <a:pt x="4904" y="49424"/>
                  </a:moveTo>
                  <a:cubicBezTo>
                    <a:pt x="4938" y="50391"/>
                    <a:pt x="4938" y="51325"/>
                    <a:pt x="5005" y="52292"/>
                  </a:cubicBezTo>
                  <a:cubicBezTo>
                    <a:pt x="4404" y="52192"/>
                    <a:pt x="3804" y="52092"/>
                    <a:pt x="3237" y="52059"/>
                  </a:cubicBezTo>
                  <a:cubicBezTo>
                    <a:pt x="3170" y="51192"/>
                    <a:pt x="3103" y="50358"/>
                    <a:pt x="3036" y="49490"/>
                  </a:cubicBezTo>
                  <a:cubicBezTo>
                    <a:pt x="3637" y="49424"/>
                    <a:pt x="4271" y="49424"/>
                    <a:pt x="4904" y="49424"/>
                  </a:cubicBezTo>
                  <a:close/>
                  <a:moveTo>
                    <a:pt x="9534" y="49265"/>
                  </a:moveTo>
                  <a:cubicBezTo>
                    <a:pt x="9755" y="49265"/>
                    <a:pt x="9972" y="49281"/>
                    <a:pt x="10175" y="49324"/>
                  </a:cubicBezTo>
                  <a:cubicBezTo>
                    <a:pt x="10175" y="49424"/>
                    <a:pt x="10175" y="49490"/>
                    <a:pt x="10175" y="49590"/>
                  </a:cubicBezTo>
                  <a:cubicBezTo>
                    <a:pt x="10175" y="50625"/>
                    <a:pt x="10175" y="51692"/>
                    <a:pt x="10175" y="52726"/>
                  </a:cubicBezTo>
                  <a:cubicBezTo>
                    <a:pt x="10008" y="52726"/>
                    <a:pt x="9841" y="52693"/>
                    <a:pt x="9641" y="52693"/>
                  </a:cubicBezTo>
                  <a:cubicBezTo>
                    <a:pt x="8507" y="52593"/>
                    <a:pt x="7373" y="52526"/>
                    <a:pt x="6205" y="52459"/>
                  </a:cubicBezTo>
                  <a:cubicBezTo>
                    <a:pt x="6005" y="52426"/>
                    <a:pt x="5772" y="52426"/>
                    <a:pt x="5538" y="52392"/>
                  </a:cubicBezTo>
                  <a:cubicBezTo>
                    <a:pt x="5505" y="51392"/>
                    <a:pt x="5472" y="50391"/>
                    <a:pt x="5438" y="49390"/>
                  </a:cubicBezTo>
                  <a:lnTo>
                    <a:pt x="5605" y="49390"/>
                  </a:lnTo>
                  <a:cubicBezTo>
                    <a:pt x="5835" y="49372"/>
                    <a:pt x="6069" y="49366"/>
                    <a:pt x="6303" y="49366"/>
                  </a:cubicBezTo>
                  <a:cubicBezTo>
                    <a:pt x="6683" y="49366"/>
                    <a:pt x="7068" y="49381"/>
                    <a:pt x="7455" y="49381"/>
                  </a:cubicBezTo>
                  <a:cubicBezTo>
                    <a:pt x="7694" y="49381"/>
                    <a:pt x="7934" y="49375"/>
                    <a:pt x="8173" y="49357"/>
                  </a:cubicBezTo>
                  <a:cubicBezTo>
                    <a:pt x="8581" y="49334"/>
                    <a:pt x="9066" y="49265"/>
                    <a:pt x="9534" y="49265"/>
                  </a:cubicBezTo>
                  <a:close/>
                  <a:moveTo>
                    <a:pt x="10575" y="49657"/>
                  </a:moveTo>
                  <a:lnTo>
                    <a:pt x="10575" y="49657"/>
                  </a:lnTo>
                  <a:cubicBezTo>
                    <a:pt x="11276" y="50558"/>
                    <a:pt x="12944" y="50825"/>
                    <a:pt x="14144" y="50958"/>
                  </a:cubicBezTo>
                  <a:lnTo>
                    <a:pt x="14044" y="53126"/>
                  </a:lnTo>
                  <a:cubicBezTo>
                    <a:pt x="12910" y="52993"/>
                    <a:pt x="11743" y="52893"/>
                    <a:pt x="10609" y="52793"/>
                  </a:cubicBezTo>
                  <a:cubicBezTo>
                    <a:pt x="10609" y="51759"/>
                    <a:pt x="10609" y="50725"/>
                    <a:pt x="10575" y="49657"/>
                  </a:cubicBezTo>
                  <a:close/>
                  <a:moveTo>
                    <a:pt x="58009" y="48923"/>
                  </a:moveTo>
                  <a:cubicBezTo>
                    <a:pt x="58042" y="49224"/>
                    <a:pt x="58042" y="49557"/>
                    <a:pt x="58076" y="49857"/>
                  </a:cubicBezTo>
                  <a:cubicBezTo>
                    <a:pt x="58109" y="50625"/>
                    <a:pt x="58176" y="51525"/>
                    <a:pt x="58209" y="52459"/>
                  </a:cubicBezTo>
                  <a:cubicBezTo>
                    <a:pt x="58143" y="52493"/>
                    <a:pt x="58042" y="52493"/>
                    <a:pt x="58009" y="52526"/>
                  </a:cubicBezTo>
                  <a:cubicBezTo>
                    <a:pt x="57442" y="52726"/>
                    <a:pt x="56842" y="52759"/>
                    <a:pt x="56208" y="52859"/>
                  </a:cubicBezTo>
                  <a:cubicBezTo>
                    <a:pt x="55441" y="52960"/>
                    <a:pt x="54640" y="53060"/>
                    <a:pt x="53839" y="53126"/>
                  </a:cubicBezTo>
                  <a:cubicBezTo>
                    <a:pt x="53839" y="52826"/>
                    <a:pt x="53873" y="52526"/>
                    <a:pt x="53873" y="52192"/>
                  </a:cubicBezTo>
                  <a:cubicBezTo>
                    <a:pt x="53873" y="51325"/>
                    <a:pt x="53940" y="50458"/>
                    <a:pt x="53973" y="49590"/>
                  </a:cubicBezTo>
                  <a:cubicBezTo>
                    <a:pt x="55341" y="49490"/>
                    <a:pt x="56708" y="49290"/>
                    <a:pt x="58009" y="48923"/>
                  </a:cubicBezTo>
                  <a:close/>
                  <a:moveTo>
                    <a:pt x="14311" y="50991"/>
                  </a:moveTo>
                  <a:cubicBezTo>
                    <a:pt x="14511" y="50991"/>
                    <a:pt x="14712" y="51025"/>
                    <a:pt x="14878" y="51058"/>
                  </a:cubicBezTo>
                  <a:cubicBezTo>
                    <a:pt x="15912" y="51158"/>
                    <a:pt x="16946" y="51292"/>
                    <a:pt x="17981" y="51392"/>
                  </a:cubicBezTo>
                  <a:cubicBezTo>
                    <a:pt x="17947" y="52059"/>
                    <a:pt x="17880" y="52726"/>
                    <a:pt x="17847" y="53427"/>
                  </a:cubicBezTo>
                  <a:cubicBezTo>
                    <a:pt x="17413" y="53393"/>
                    <a:pt x="16980" y="53326"/>
                    <a:pt x="16546" y="53326"/>
                  </a:cubicBezTo>
                  <a:cubicBezTo>
                    <a:pt x="15812" y="53260"/>
                    <a:pt x="15078" y="53193"/>
                    <a:pt x="14345" y="53126"/>
                  </a:cubicBezTo>
                  <a:cubicBezTo>
                    <a:pt x="14345" y="52426"/>
                    <a:pt x="14345" y="51692"/>
                    <a:pt x="14311" y="50991"/>
                  </a:cubicBezTo>
                  <a:close/>
                  <a:moveTo>
                    <a:pt x="50170" y="49590"/>
                  </a:moveTo>
                  <a:cubicBezTo>
                    <a:pt x="50815" y="49630"/>
                    <a:pt x="51460" y="49646"/>
                    <a:pt x="52105" y="49646"/>
                  </a:cubicBezTo>
                  <a:cubicBezTo>
                    <a:pt x="52561" y="49646"/>
                    <a:pt x="53017" y="49638"/>
                    <a:pt x="53473" y="49624"/>
                  </a:cubicBezTo>
                  <a:lnTo>
                    <a:pt x="53473" y="49624"/>
                  </a:lnTo>
                  <a:cubicBezTo>
                    <a:pt x="53406" y="50591"/>
                    <a:pt x="53372" y="51559"/>
                    <a:pt x="53339" y="52526"/>
                  </a:cubicBezTo>
                  <a:cubicBezTo>
                    <a:pt x="53339" y="52759"/>
                    <a:pt x="53339" y="52993"/>
                    <a:pt x="53339" y="53193"/>
                  </a:cubicBezTo>
                  <a:cubicBezTo>
                    <a:pt x="53139" y="53226"/>
                    <a:pt x="52972" y="53260"/>
                    <a:pt x="52805" y="53260"/>
                  </a:cubicBezTo>
                  <a:cubicBezTo>
                    <a:pt x="51905" y="53360"/>
                    <a:pt x="50971" y="53427"/>
                    <a:pt x="50070" y="53493"/>
                  </a:cubicBezTo>
                  <a:cubicBezTo>
                    <a:pt x="50070" y="52626"/>
                    <a:pt x="50103" y="51792"/>
                    <a:pt x="50137" y="50925"/>
                  </a:cubicBezTo>
                  <a:cubicBezTo>
                    <a:pt x="50170" y="50491"/>
                    <a:pt x="50170" y="50057"/>
                    <a:pt x="50170" y="49590"/>
                  </a:cubicBezTo>
                  <a:close/>
                  <a:moveTo>
                    <a:pt x="49737" y="49857"/>
                  </a:moveTo>
                  <a:cubicBezTo>
                    <a:pt x="49703" y="50558"/>
                    <a:pt x="49636" y="51258"/>
                    <a:pt x="49636" y="51992"/>
                  </a:cubicBezTo>
                  <a:cubicBezTo>
                    <a:pt x="49603" y="52493"/>
                    <a:pt x="49603" y="52993"/>
                    <a:pt x="49603" y="53527"/>
                  </a:cubicBezTo>
                  <a:cubicBezTo>
                    <a:pt x="48302" y="53593"/>
                    <a:pt x="47001" y="53660"/>
                    <a:pt x="45700" y="53727"/>
                  </a:cubicBezTo>
                  <a:cubicBezTo>
                    <a:pt x="45634" y="53093"/>
                    <a:pt x="45567" y="52426"/>
                    <a:pt x="45600" y="51759"/>
                  </a:cubicBezTo>
                  <a:cubicBezTo>
                    <a:pt x="46334" y="51725"/>
                    <a:pt x="47035" y="51625"/>
                    <a:pt x="47735" y="51458"/>
                  </a:cubicBezTo>
                  <a:cubicBezTo>
                    <a:pt x="48669" y="51258"/>
                    <a:pt x="49303" y="50625"/>
                    <a:pt x="49737" y="49857"/>
                  </a:cubicBezTo>
                  <a:close/>
                  <a:moveTo>
                    <a:pt x="18181" y="51392"/>
                  </a:moveTo>
                  <a:lnTo>
                    <a:pt x="18181" y="51392"/>
                  </a:lnTo>
                  <a:cubicBezTo>
                    <a:pt x="19281" y="51525"/>
                    <a:pt x="20382" y="51592"/>
                    <a:pt x="21450" y="51659"/>
                  </a:cubicBezTo>
                  <a:cubicBezTo>
                    <a:pt x="21450" y="52359"/>
                    <a:pt x="21483" y="53060"/>
                    <a:pt x="21550" y="53760"/>
                  </a:cubicBezTo>
                  <a:cubicBezTo>
                    <a:pt x="20416" y="53660"/>
                    <a:pt x="19281" y="53560"/>
                    <a:pt x="18147" y="53460"/>
                  </a:cubicBezTo>
                  <a:cubicBezTo>
                    <a:pt x="18181" y="52759"/>
                    <a:pt x="18214" y="52092"/>
                    <a:pt x="18181" y="51392"/>
                  </a:cubicBezTo>
                  <a:close/>
                  <a:moveTo>
                    <a:pt x="31852" y="51897"/>
                  </a:moveTo>
                  <a:cubicBezTo>
                    <a:pt x="32085" y="51897"/>
                    <a:pt x="32320" y="51905"/>
                    <a:pt x="32558" y="51925"/>
                  </a:cubicBezTo>
                  <a:cubicBezTo>
                    <a:pt x="33325" y="51992"/>
                    <a:pt x="34092" y="51992"/>
                    <a:pt x="34826" y="51992"/>
                  </a:cubicBezTo>
                  <a:cubicBezTo>
                    <a:pt x="34726" y="52593"/>
                    <a:pt x="34692" y="53193"/>
                    <a:pt x="34659" y="53827"/>
                  </a:cubicBezTo>
                  <a:cubicBezTo>
                    <a:pt x="33392" y="53860"/>
                    <a:pt x="32124" y="53894"/>
                    <a:pt x="30823" y="53894"/>
                  </a:cubicBezTo>
                  <a:lnTo>
                    <a:pt x="30423" y="53894"/>
                  </a:lnTo>
                  <a:cubicBezTo>
                    <a:pt x="30389" y="53226"/>
                    <a:pt x="30356" y="52593"/>
                    <a:pt x="30323" y="51959"/>
                  </a:cubicBezTo>
                  <a:cubicBezTo>
                    <a:pt x="30829" y="51936"/>
                    <a:pt x="31335" y="51897"/>
                    <a:pt x="31852" y="51897"/>
                  </a:cubicBezTo>
                  <a:close/>
                  <a:moveTo>
                    <a:pt x="39996" y="51792"/>
                  </a:moveTo>
                  <a:lnTo>
                    <a:pt x="39996" y="51792"/>
                  </a:lnTo>
                  <a:cubicBezTo>
                    <a:pt x="39863" y="52159"/>
                    <a:pt x="39829" y="52493"/>
                    <a:pt x="39896" y="52859"/>
                  </a:cubicBezTo>
                  <a:cubicBezTo>
                    <a:pt x="39930" y="53193"/>
                    <a:pt x="39963" y="53560"/>
                    <a:pt x="39963" y="53894"/>
                  </a:cubicBezTo>
                  <a:cubicBezTo>
                    <a:pt x="39329" y="53894"/>
                    <a:pt x="38695" y="53894"/>
                    <a:pt x="38062" y="53860"/>
                  </a:cubicBezTo>
                  <a:cubicBezTo>
                    <a:pt x="37475" y="53821"/>
                    <a:pt x="36889" y="53805"/>
                    <a:pt x="36310" y="53805"/>
                  </a:cubicBezTo>
                  <a:cubicBezTo>
                    <a:pt x="35900" y="53805"/>
                    <a:pt x="35493" y="53813"/>
                    <a:pt x="35093" y="53827"/>
                  </a:cubicBezTo>
                  <a:cubicBezTo>
                    <a:pt x="35093" y="53193"/>
                    <a:pt x="35059" y="52593"/>
                    <a:pt x="35126" y="51992"/>
                  </a:cubicBezTo>
                  <a:cubicBezTo>
                    <a:pt x="36761" y="51959"/>
                    <a:pt x="38362" y="51859"/>
                    <a:pt x="39996" y="51792"/>
                  </a:cubicBezTo>
                  <a:close/>
                  <a:moveTo>
                    <a:pt x="41305" y="51777"/>
                  </a:moveTo>
                  <a:cubicBezTo>
                    <a:pt x="41394" y="51777"/>
                    <a:pt x="41486" y="51781"/>
                    <a:pt x="41597" y="51792"/>
                  </a:cubicBezTo>
                  <a:cubicBezTo>
                    <a:pt x="42376" y="51792"/>
                    <a:pt x="43154" y="51807"/>
                    <a:pt x="43932" y="51807"/>
                  </a:cubicBezTo>
                  <a:cubicBezTo>
                    <a:pt x="44322" y="51807"/>
                    <a:pt x="44711" y="51803"/>
                    <a:pt x="45100" y="51792"/>
                  </a:cubicBezTo>
                  <a:cubicBezTo>
                    <a:pt x="45100" y="52459"/>
                    <a:pt x="45100" y="53093"/>
                    <a:pt x="45167" y="53760"/>
                  </a:cubicBezTo>
                  <a:lnTo>
                    <a:pt x="45133" y="53760"/>
                  </a:lnTo>
                  <a:cubicBezTo>
                    <a:pt x="43599" y="53860"/>
                    <a:pt x="42031" y="53894"/>
                    <a:pt x="40463" y="53894"/>
                  </a:cubicBezTo>
                  <a:cubicBezTo>
                    <a:pt x="40463" y="53860"/>
                    <a:pt x="40463" y="53827"/>
                    <a:pt x="40463" y="53827"/>
                  </a:cubicBezTo>
                  <a:cubicBezTo>
                    <a:pt x="40430" y="53193"/>
                    <a:pt x="40263" y="52593"/>
                    <a:pt x="40463" y="51992"/>
                  </a:cubicBezTo>
                  <a:cubicBezTo>
                    <a:pt x="40463" y="51959"/>
                    <a:pt x="40597" y="51925"/>
                    <a:pt x="40597" y="51892"/>
                  </a:cubicBezTo>
                  <a:cubicBezTo>
                    <a:pt x="40597" y="51859"/>
                    <a:pt x="40697" y="51825"/>
                    <a:pt x="40697" y="51792"/>
                  </a:cubicBezTo>
                  <a:cubicBezTo>
                    <a:pt x="40964" y="51792"/>
                    <a:pt x="41127" y="51777"/>
                    <a:pt x="41305" y="51777"/>
                  </a:cubicBezTo>
                  <a:close/>
                  <a:moveTo>
                    <a:pt x="26053" y="51825"/>
                  </a:moveTo>
                  <a:lnTo>
                    <a:pt x="26053" y="51825"/>
                  </a:lnTo>
                  <a:cubicBezTo>
                    <a:pt x="26854" y="51859"/>
                    <a:pt x="27687" y="51925"/>
                    <a:pt x="28488" y="51992"/>
                  </a:cubicBezTo>
                  <a:cubicBezTo>
                    <a:pt x="28988" y="51992"/>
                    <a:pt x="29489" y="51992"/>
                    <a:pt x="29989" y="51959"/>
                  </a:cubicBezTo>
                  <a:cubicBezTo>
                    <a:pt x="30022" y="52593"/>
                    <a:pt x="30056" y="53260"/>
                    <a:pt x="30056" y="53894"/>
                  </a:cubicBezTo>
                  <a:cubicBezTo>
                    <a:pt x="28722" y="53894"/>
                    <a:pt x="27387" y="53994"/>
                    <a:pt x="26053" y="53994"/>
                  </a:cubicBezTo>
                  <a:cubicBezTo>
                    <a:pt x="26053" y="53760"/>
                    <a:pt x="26086" y="53527"/>
                    <a:pt x="26086" y="53260"/>
                  </a:cubicBezTo>
                  <a:cubicBezTo>
                    <a:pt x="26120" y="52926"/>
                    <a:pt x="26020" y="52326"/>
                    <a:pt x="26053" y="51825"/>
                  </a:cubicBezTo>
                  <a:close/>
                  <a:moveTo>
                    <a:pt x="21717" y="51659"/>
                  </a:moveTo>
                  <a:lnTo>
                    <a:pt x="21717" y="51659"/>
                  </a:lnTo>
                  <a:cubicBezTo>
                    <a:pt x="22617" y="51725"/>
                    <a:pt x="23551" y="51759"/>
                    <a:pt x="24485" y="51759"/>
                  </a:cubicBezTo>
                  <a:cubicBezTo>
                    <a:pt x="24952" y="51759"/>
                    <a:pt x="25386" y="51792"/>
                    <a:pt x="25853" y="51825"/>
                  </a:cubicBezTo>
                  <a:cubicBezTo>
                    <a:pt x="25853" y="51859"/>
                    <a:pt x="25853" y="51892"/>
                    <a:pt x="25853" y="51959"/>
                  </a:cubicBezTo>
                  <a:cubicBezTo>
                    <a:pt x="25853" y="52659"/>
                    <a:pt x="25786" y="53326"/>
                    <a:pt x="25719" y="53994"/>
                  </a:cubicBezTo>
                  <a:cubicBezTo>
                    <a:pt x="25524" y="54003"/>
                    <a:pt x="25331" y="54007"/>
                    <a:pt x="25140" y="54007"/>
                  </a:cubicBezTo>
                  <a:cubicBezTo>
                    <a:pt x="24678" y="54007"/>
                    <a:pt x="24223" y="53984"/>
                    <a:pt x="23751" y="53960"/>
                  </a:cubicBezTo>
                  <a:cubicBezTo>
                    <a:pt x="23118" y="53927"/>
                    <a:pt x="22517" y="53860"/>
                    <a:pt x="21883" y="53793"/>
                  </a:cubicBezTo>
                  <a:cubicBezTo>
                    <a:pt x="21817" y="53093"/>
                    <a:pt x="21750" y="52392"/>
                    <a:pt x="21717" y="51659"/>
                  </a:cubicBezTo>
                  <a:close/>
                  <a:moveTo>
                    <a:pt x="14345" y="53593"/>
                  </a:moveTo>
                  <a:cubicBezTo>
                    <a:pt x="15179" y="53693"/>
                    <a:pt x="16046" y="53760"/>
                    <a:pt x="16913" y="53827"/>
                  </a:cubicBezTo>
                  <a:cubicBezTo>
                    <a:pt x="17213" y="53860"/>
                    <a:pt x="17514" y="53894"/>
                    <a:pt x="17814" y="53894"/>
                  </a:cubicBezTo>
                  <a:cubicBezTo>
                    <a:pt x="17714" y="55762"/>
                    <a:pt x="17647" y="57630"/>
                    <a:pt x="17614" y="59498"/>
                  </a:cubicBezTo>
                  <a:cubicBezTo>
                    <a:pt x="17412" y="59491"/>
                    <a:pt x="17210" y="59489"/>
                    <a:pt x="17007" y="59489"/>
                  </a:cubicBezTo>
                  <a:cubicBezTo>
                    <a:pt x="16108" y="59489"/>
                    <a:pt x="15204" y="59543"/>
                    <a:pt x="14278" y="59598"/>
                  </a:cubicBezTo>
                  <a:cubicBezTo>
                    <a:pt x="14311" y="59231"/>
                    <a:pt x="14311" y="58864"/>
                    <a:pt x="14311" y="58497"/>
                  </a:cubicBezTo>
                  <a:cubicBezTo>
                    <a:pt x="14311" y="57630"/>
                    <a:pt x="14278" y="56729"/>
                    <a:pt x="14311" y="55862"/>
                  </a:cubicBezTo>
                  <a:cubicBezTo>
                    <a:pt x="14311" y="55094"/>
                    <a:pt x="14345" y="54361"/>
                    <a:pt x="14345" y="53593"/>
                  </a:cubicBezTo>
                  <a:close/>
                  <a:moveTo>
                    <a:pt x="18114" y="53927"/>
                  </a:moveTo>
                  <a:cubicBezTo>
                    <a:pt x="19281" y="54027"/>
                    <a:pt x="20416" y="54160"/>
                    <a:pt x="21583" y="54260"/>
                  </a:cubicBezTo>
                  <a:cubicBezTo>
                    <a:pt x="21616" y="54727"/>
                    <a:pt x="21650" y="55161"/>
                    <a:pt x="21650" y="55595"/>
                  </a:cubicBezTo>
                  <a:cubicBezTo>
                    <a:pt x="21683" y="56929"/>
                    <a:pt x="21616" y="58230"/>
                    <a:pt x="21783" y="59564"/>
                  </a:cubicBezTo>
                  <a:cubicBezTo>
                    <a:pt x="21750" y="59598"/>
                    <a:pt x="21750" y="59631"/>
                    <a:pt x="21750" y="59664"/>
                  </a:cubicBezTo>
                  <a:cubicBezTo>
                    <a:pt x="21750" y="59698"/>
                    <a:pt x="21750" y="59698"/>
                    <a:pt x="21750" y="59731"/>
                  </a:cubicBezTo>
                  <a:cubicBezTo>
                    <a:pt x="20582" y="59664"/>
                    <a:pt x="19448" y="59598"/>
                    <a:pt x="18281" y="59531"/>
                  </a:cubicBezTo>
                  <a:lnTo>
                    <a:pt x="18047" y="59531"/>
                  </a:lnTo>
                  <a:cubicBezTo>
                    <a:pt x="18047" y="58163"/>
                    <a:pt x="18014" y="56796"/>
                    <a:pt x="18047" y="55428"/>
                  </a:cubicBezTo>
                  <a:cubicBezTo>
                    <a:pt x="18047" y="54928"/>
                    <a:pt x="18081" y="54427"/>
                    <a:pt x="18114" y="53927"/>
                  </a:cubicBezTo>
                  <a:close/>
                  <a:moveTo>
                    <a:pt x="3237" y="52326"/>
                  </a:moveTo>
                  <a:lnTo>
                    <a:pt x="3237" y="52326"/>
                  </a:lnTo>
                  <a:cubicBezTo>
                    <a:pt x="3837" y="52426"/>
                    <a:pt x="4404" y="52559"/>
                    <a:pt x="5005" y="52693"/>
                  </a:cubicBezTo>
                  <a:cubicBezTo>
                    <a:pt x="5038" y="53060"/>
                    <a:pt x="5038" y="53393"/>
                    <a:pt x="5071" y="53760"/>
                  </a:cubicBezTo>
                  <a:cubicBezTo>
                    <a:pt x="5171" y="55762"/>
                    <a:pt x="5238" y="57863"/>
                    <a:pt x="5638" y="59831"/>
                  </a:cubicBezTo>
                  <a:cubicBezTo>
                    <a:pt x="4771" y="59598"/>
                    <a:pt x="4037" y="59031"/>
                    <a:pt x="3704" y="57863"/>
                  </a:cubicBezTo>
                  <a:cubicBezTo>
                    <a:pt x="3270" y="56395"/>
                    <a:pt x="3303" y="54294"/>
                    <a:pt x="3270" y="52759"/>
                  </a:cubicBezTo>
                  <a:cubicBezTo>
                    <a:pt x="3237" y="52626"/>
                    <a:pt x="3237" y="52459"/>
                    <a:pt x="3237" y="52326"/>
                  </a:cubicBezTo>
                  <a:close/>
                  <a:moveTo>
                    <a:pt x="10609" y="53226"/>
                  </a:moveTo>
                  <a:cubicBezTo>
                    <a:pt x="11743" y="53360"/>
                    <a:pt x="12910" y="53460"/>
                    <a:pt x="14044" y="53593"/>
                  </a:cubicBezTo>
                  <a:cubicBezTo>
                    <a:pt x="14011" y="54327"/>
                    <a:pt x="13978" y="55094"/>
                    <a:pt x="13944" y="55828"/>
                  </a:cubicBezTo>
                  <a:cubicBezTo>
                    <a:pt x="13911" y="56729"/>
                    <a:pt x="13911" y="57596"/>
                    <a:pt x="13878" y="58463"/>
                  </a:cubicBezTo>
                  <a:cubicBezTo>
                    <a:pt x="13878" y="58864"/>
                    <a:pt x="13844" y="59231"/>
                    <a:pt x="13844" y="59631"/>
                  </a:cubicBezTo>
                  <a:cubicBezTo>
                    <a:pt x="12677" y="59698"/>
                    <a:pt x="11509" y="59798"/>
                    <a:pt x="10342" y="59898"/>
                  </a:cubicBezTo>
                  <a:cubicBezTo>
                    <a:pt x="10342" y="59898"/>
                    <a:pt x="10375" y="59864"/>
                    <a:pt x="10375" y="59864"/>
                  </a:cubicBezTo>
                  <a:cubicBezTo>
                    <a:pt x="10375" y="57630"/>
                    <a:pt x="10609" y="55461"/>
                    <a:pt x="10609" y="53226"/>
                  </a:cubicBezTo>
                  <a:close/>
                  <a:moveTo>
                    <a:pt x="21917" y="54294"/>
                  </a:moveTo>
                  <a:lnTo>
                    <a:pt x="21917" y="54294"/>
                  </a:lnTo>
                  <a:cubicBezTo>
                    <a:pt x="22651" y="54361"/>
                    <a:pt x="23384" y="54427"/>
                    <a:pt x="24118" y="54494"/>
                  </a:cubicBezTo>
                  <a:cubicBezTo>
                    <a:pt x="24652" y="54527"/>
                    <a:pt x="25152" y="54527"/>
                    <a:pt x="25653" y="54527"/>
                  </a:cubicBezTo>
                  <a:cubicBezTo>
                    <a:pt x="25653" y="54594"/>
                    <a:pt x="25619" y="54661"/>
                    <a:pt x="25619" y="54727"/>
                  </a:cubicBezTo>
                  <a:cubicBezTo>
                    <a:pt x="25453" y="56429"/>
                    <a:pt x="25486" y="58197"/>
                    <a:pt x="25486" y="59898"/>
                  </a:cubicBezTo>
                  <a:cubicBezTo>
                    <a:pt x="24385" y="59864"/>
                    <a:pt x="23318" y="59798"/>
                    <a:pt x="22250" y="59764"/>
                  </a:cubicBezTo>
                  <a:cubicBezTo>
                    <a:pt x="22017" y="58397"/>
                    <a:pt x="22050" y="56996"/>
                    <a:pt x="22017" y="55628"/>
                  </a:cubicBezTo>
                  <a:cubicBezTo>
                    <a:pt x="21983" y="55194"/>
                    <a:pt x="21950" y="54727"/>
                    <a:pt x="21917" y="54294"/>
                  </a:cubicBezTo>
                  <a:close/>
                  <a:moveTo>
                    <a:pt x="58243" y="53093"/>
                  </a:moveTo>
                  <a:cubicBezTo>
                    <a:pt x="58243" y="55428"/>
                    <a:pt x="57842" y="57863"/>
                    <a:pt x="55808" y="58997"/>
                  </a:cubicBezTo>
                  <a:cubicBezTo>
                    <a:pt x="54507" y="59731"/>
                    <a:pt x="52372" y="59798"/>
                    <a:pt x="50937" y="59898"/>
                  </a:cubicBezTo>
                  <a:cubicBezTo>
                    <a:pt x="50637" y="59931"/>
                    <a:pt x="50337" y="59965"/>
                    <a:pt x="50037" y="59965"/>
                  </a:cubicBezTo>
                  <a:cubicBezTo>
                    <a:pt x="50103" y="59931"/>
                    <a:pt x="50137" y="59864"/>
                    <a:pt x="50137" y="59764"/>
                  </a:cubicBezTo>
                  <a:cubicBezTo>
                    <a:pt x="50137" y="57830"/>
                    <a:pt x="50070" y="55895"/>
                    <a:pt x="50070" y="53994"/>
                  </a:cubicBezTo>
                  <a:cubicBezTo>
                    <a:pt x="51138" y="53894"/>
                    <a:pt x="52205" y="53827"/>
                    <a:pt x="53306" y="53727"/>
                  </a:cubicBezTo>
                  <a:cubicBezTo>
                    <a:pt x="53306" y="54527"/>
                    <a:pt x="53339" y="55328"/>
                    <a:pt x="53406" y="56128"/>
                  </a:cubicBezTo>
                  <a:cubicBezTo>
                    <a:pt x="53439" y="56996"/>
                    <a:pt x="53406" y="57896"/>
                    <a:pt x="53573" y="58764"/>
                  </a:cubicBezTo>
                  <a:cubicBezTo>
                    <a:pt x="53421" y="58916"/>
                    <a:pt x="53490" y="59206"/>
                    <a:pt x="53731" y="59206"/>
                  </a:cubicBezTo>
                  <a:cubicBezTo>
                    <a:pt x="53754" y="59206"/>
                    <a:pt x="53779" y="59203"/>
                    <a:pt x="53806" y="59197"/>
                  </a:cubicBezTo>
                  <a:lnTo>
                    <a:pt x="53940" y="59197"/>
                  </a:lnTo>
                  <a:cubicBezTo>
                    <a:pt x="54073" y="59164"/>
                    <a:pt x="54173" y="58997"/>
                    <a:pt x="54140" y="58864"/>
                  </a:cubicBezTo>
                  <a:cubicBezTo>
                    <a:pt x="53906" y="57896"/>
                    <a:pt x="53973" y="56796"/>
                    <a:pt x="53906" y="55795"/>
                  </a:cubicBezTo>
                  <a:cubicBezTo>
                    <a:pt x="53839" y="55094"/>
                    <a:pt x="53839" y="54361"/>
                    <a:pt x="53839" y="53660"/>
                  </a:cubicBezTo>
                  <a:cubicBezTo>
                    <a:pt x="54907" y="53560"/>
                    <a:pt x="55941" y="53393"/>
                    <a:pt x="56975" y="53293"/>
                  </a:cubicBezTo>
                  <a:cubicBezTo>
                    <a:pt x="57309" y="53226"/>
                    <a:pt x="57809" y="53193"/>
                    <a:pt x="58243" y="53093"/>
                  </a:cubicBezTo>
                  <a:close/>
                  <a:moveTo>
                    <a:pt x="45233" y="54260"/>
                  </a:moveTo>
                  <a:cubicBezTo>
                    <a:pt x="45300" y="55128"/>
                    <a:pt x="45300" y="55995"/>
                    <a:pt x="45400" y="56862"/>
                  </a:cubicBezTo>
                  <a:cubicBezTo>
                    <a:pt x="45467" y="57663"/>
                    <a:pt x="45534" y="58463"/>
                    <a:pt x="45534" y="59264"/>
                  </a:cubicBezTo>
                  <a:cubicBezTo>
                    <a:pt x="45567" y="59598"/>
                    <a:pt x="45634" y="59864"/>
                    <a:pt x="45934" y="59998"/>
                  </a:cubicBezTo>
                  <a:lnTo>
                    <a:pt x="40296" y="59998"/>
                  </a:lnTo>
                  <a:cubicBezTo>
                    <a:pt x="40363" y="59431"/>
                    <a:pt x="40530" y="58897"/>
                    <a:pt x="40563" y="58330"/>
                  </a:cubicBezTo>
                  <a:cubicBezTo>
                    <a:pt x="40663" y="57563"/>
                    <a:pt x="40597" y="56796"/>
                    <a:pt x="40563" y="56062"/>
                  </a:cubicBezTo>
                  <a:cubicBezTo>
                    <a:pt x="40530" y="55528"/>
                    <a:pt x="40497" y="54961"/>
                    <a:pt x="40463" y="54427"/>
                  </a:cubicBezTo>
                  <a:cubicBezTo>
                    <a:pt x="42064" y="54427"/>
                    <a:pt x="43632" y="54361"/>
                    <a:pt x="45233" y="54260"/>
                  </a:cubicBezTo>
                  <a:close/>
                  <a:moveTo>
                    <a:pt x="49570" y="54027"/>
                  </a:moveTo>
                  <a:cubicBezTo>
                    <a:pt x="49570" y="55928"/>
                    <a:pt x="49603" y="57830"/>
                    <a:pt x="49603" y="59731"/>
                  </a:cubicBezTo>
                  <a:cubicBezTo>
                    <a:pt x="49603" y="59864"/>
                    <a:pt x="49670" y="59931"/>
                    <a:pt x="49737" y="59965"/>
                  </a:cubicBezTo>
                  <a:cubicBezTo>
                    <a:pt x="49219" y="59998"/>
                    <a:pt x="48694" y="60006"/>
                    <a:pt x="48165" y="60006"/>
                  </a:cubicBezTo>
                  <a:cubicBezTo>
                    <a:pt x="47635" y="60006"/>
                    <a:pt x="47101" y="59998"/>
                    <a:pt x="46568" y="59998"/>
                  </a:cubicBezTo>
                  <a:lnTo>
                    <a:pt x="46034" y="59998"/>
                  </a:lnTo>
                  <a:cubicBezTo>
                    <a:pt x="46134" y="59965"/>
                    <a:pt x="46201" y="59831"/>
                    <a:pt x="46067" y="59764"/>
                  </a:cubicBezTo>
                  <a:cubicBezTo>
                    <a:pt x="45700" y="59531"/>
                    <a:pt x="45934" y="58564"/>
                    <a:pt x="45934" y="58197"/>
                  </a:cubicBezTo>
                  <a:cubicBezTo>
                    <a:pt x="45934" y="57496"/>
                    <a:pt x="45834" y="56762"/>
                    <a:pt x="45834" y="56062"/>
                  </a:cubicBezTo>
                  <a:cubicBezTo>
                    <a:pt x="45834" y="55461"/>
                    <a:pt x="45800" y="54861"/>
                    <a:pt x="45734" y="54227"/>
                  </a:cubicBezTo>
                  <a:lnTo>
                    <a:pt x="46301" y="54227"/>
                  </a:lnTo>
                  <a:cubicBezTo>
                    <a:pt x="47402" y="54160"/>
                    <a:pt x="48469" y="54094"/>
                    <a:pt x="49570" y="54027"/>
                  </a:cubicBezTo>
                  <a:close/>
                  <a:moveTo>
                    <a:pt x="5572" y="52759"/>
                  </a:moveTo>
                  <a:cubicBezTo>
                    <a:pt x="5638" y="52793"/>
                    <a:pt x="5738" y="52793"/>
                    <a:pt x="5838" y="52793"/>
                  </a:cubicBezTo>
                  <a:cubicBezTo>
                    <a:pt x="7106" y="52926"/>
                    <a:pt x="8374" y="53026"/>
                    <a:pt x="9641" y="53126"/>
                  </a:cubicBezTo>
                  <a:lnTo>
                    <a:pt x="10142" y="53193"/>
                  </a:lnTo>
                  <a:cubicBezTo>
                    <a:pt x="10142" y="55428"/>
                    <a:pt x="9808" y="57596"/>
                    <a:pt x="9808" y="59831"/>
                  </a:cubicBezTo>
                  <a:cubicBezTo>
                    <a:pt x="9808" y="59864"/>
                    <a:pt x="9808" y="59898"/>
                    <a:pt x="9841" y="59931"/>
                  </a:cubicBezTo>
                  <a:cubicBezTo>
                    <a:pt x="9408" y="59965"/>
                    <a:pt x="9007" y="59998"/>
                    <a:pt x="8607" y="59998"/>
                  </a:cubicBezTo>
                  <a:cubicBezTo>
                    <a:pt x="8186" y="60035"/>
                    <a:pt x="7755" y="60061"/>
                    <a:pt x="7325" y="60061"/>
                  </a:cubicBezTo>
                  <a:cubicBezTo>
                    <a:pt x="6972" y="60061"/>
                    <a:pt x="6618" y="60043"/>
                    <a:pt x="6272" y="59998"/>
                  </a:cubicBezTo>
                  <a:cubicBezTo>
                    <a:pt x="6305" y="59764"/>
                    <a:pt x="6272" y="59764"/>
                    <a:pt x="6172" y="59431"/>
                  </a:cubicBezTo>
                  <a:cubicBezTo>
                    <a:pt x="6172" y="59397"/>
                    <a:pt x="6139" y="59364"/>
                    <a:pt x="6105" y="59331"/>
                  </a:cubicBezTo>
                  <a:cubicBezTo>
                    <a:pt x="5772" y="57396"/>
                    <a:pt x="5705" y="55361"/>
                    <a:pt x="5605" y="53427"/>
                  </a:cubicBezTo>
                  <a:cubicBezTo>
                    <a:pt x="5572" y="53193"/>
                    <a:pt x="5572" y="52993"/>
                    <a:pt x="5572" y="52759"/>
                  </a:cubicBezTo>
                  <a:close/>
                  <a:moveTo>
                    <a:pt x="30022" y="54427"/>
                  </a:moveTo>
                  <a:cubicBezTo>
                    <a:pt x="29989" y="56295"/>
                    <a:pt x="29856" y="58163"/>
                    <a:pt x="30022" y="60065"/>
                  </a:cubicBezTo>
                  <a:cubicBezTo>
                    <a:pt x="28655" y="60031"/>
                    <a:pt x="27287" y="59998"/>
                    <a:pt x="25920" y="59931"/>
                  </a:cubicBezTo>
                  <a:cubicBezTo>
                    <a:pt x="25920" y="58430"/>
                    <a:pt x="25853" y="56962"/>
                    <a:pt x="25953" y="55461"/>
                  </a:cubicBezTo>
                  <a:cubicBezTo>
                    <a:pt x="25953" y="55161"/>
                    <a:pt x="25986" y="54861"/>
                    <a:pt x="25986" y="54527"/>
                  </a:cubicBezTo>
                  <a:cubicBezTo>
                    <a:pt x="27354" y="54527"/>
                    <a:pt x="28688" y="54461"/>
                    <a:pt x="30022" y="54427"/>
                  </a:cubicBezTo>
                  <a:close/>
                  <a:moveTo>
                    <a:pt x="35577" y="54254"/>
                  </a:moveTo>
                  <a:cubicBezTo>
                    <a:pt x="36665" y="54254"/>
                    <a:pt x="37734" y="54336"/>
                    <a:pt x="38829" y="54394"/>
                  </a:cubicBezTo>
                  <a:cubicBezTo>
                    <a:pt x="39229" y="54394"/>
                    <a:pt x="39596" y="54427"/>
                    <a:pt x="39996" y="54427"/>
                  </a:cubicBezTo>
                  <a:cubicBezTo>
                    <a:pt x="39996" y="54727"/>
                    <a:pt x="40030" y="55028"/>
                    <a:pt x="40063" y="55361"/>
                  </a:cubicBezTo>
                  <a:cubicBezTo>
                    <a:pt x="40130" y="56329"/>
                    <a:pt x="40230" y="57296"/>
                    <a:pt x="40196" y="58297"/>
                  </a:cubicBezTo>
                  <a:cubicBezTo>
                    <a:pt x="40163" y="58897"/>
                    <a:pt x="40030" y="59431"/>
                    <a:pt x="40030" y="59998"/>
                  </a:cubicBezTo>
                  <a:cubicBezTo>
                    <a:pt x="38795" y="59998"/>
                    <a:pt x="37561" y="60031"/>
                    <a:pt x="36327" y="60065"/>
                  </a:cubicBezTo>
                  <a:lnTo>
                    <a:pt x="34993" y="60065"/>
                  </a:lnTo>
                  <a:cubicBezTo>
                    <a:pt x="34993" y="60065"/>
                    <a:pt x="35026" y="60031"/>
                    <a:pt x="35026" y="59998"/>
                  </a:cubicBezTo>
                  <a:cubicBezTo>
                    <a:pt x="35026" y="58630"/>
                    <a:pt x="34993" y="57296"/>
                    <a:pt x="34993" y="55962"/>
                  </a:cubicBezTo>
                  <a:cubicBezTo>
                    <a:pt x="34993" y="55395"/>
                    <a:pt x="35026" y="54828"/>
                    <a:pt x="35059" y="54260"/>
                  </a:cubicBezTo>
                  <a:cubicBezTo>
                    <a:pt x="35233" y="54256"/>
                    <a:pt x="35405" y="54254"/>
                    <a:pt x="35577" y="54254"/>
                  </a:cubicBezTo>
                  <a:close/>
                  <a:moveTo>
                    <a:pt x="34659" y="54294"/>
                  </a:moveTo>
                  <a:cubicBezTo>
                    <a:pt x="34626" y="54694"/>
                    <a:pt x="34626" y="55128"/>
                    <a:pt x="34592" y="55528"/>
                  </a:cubicBezTo>
                  <a:cubicBezTo>
                    <a:pt x="34492" y="56996"/>
                    <a:pt x="34559" y="58497"/>
                    <a:pt x="34559" y="59965"/>
                  </a:cubicBezTo>
                  <a:cubicBezTo>
                    <a:pt x="34559" y="59998"/>
                    <a:pt x="34559" y="60065"/>
                    <a:pt x="34592" y="60098"/>
                  </a:cubicBezTo>
                  <a:cubicBezTo>
                    <a:pt x="33225" y="60098"/>
                    <a:pt x="31857" y="60098"/>
                    <a:pt x="30489" y="60065"/>
                  </a:cubicBezTo>
                  <a:cubicBezTo>
                    <a:pt x="30489" y="59364"/>
                    <a:pt x="30356" y="58697"/>
                    <a:pt x="30323" y="57996"/>
                  </a:cubicBezTo>
                  <a:cubicBezTo>
                    <a:pt x="30323" y="57229"/>
                    <a:pt x="30389" y="56429"/>
                    <a:pt x="30389" y="55661"/>
                  </a:cubicBezTo>
                  <a:cubicBezTo>
                    <a:pt x="30389" y="55228"/>
                    <a:pt x="30423" y="54828"/>
                    <a:pt x="30423" y="54394"/>
                  </a:cubicBezTo>
                  <a:lnTo>
                    <a:pt x="31524" y="54394"/>
                  </a:lnTo>
                  <a:cubicBezTo>
                    <a:pt x="32591" y="54394"/>
                    <a:pt x="33592" y="54327"/>
                    <a:pt x="34659" y="54294"/>
                  </a:cubicBezTo>
                  <a:close/>
                  <a:moveTo>
                    <a:pt x="39254" y="1"/>
                  </a:moveTo>
                  <a:cubicBezTo>
                    <a:pt x="36750" y="1"/>
                    <a:pt x="34246" y="46"/>
                    <a:pt x="31757" y="222"/>
                  </a:cubicBezTo>
                  <a:cubicBezTo>
                    <a:pt x="30253" y="329"/>
                    <a:pt x="28758" y="368"/>
                    <a:pt x="27265" y="368"/>
                  </a:cubicBezTo>
                  <a:cubicBezTo>
                    <a:pt x="23626" y="368"/>
                    <a:pt x="20003" y="136"/>
                    <a:pt x="16313" y="88"/>
                  </a:cubicBezTo>
                  <a:cubicBezTo>
                    <a:pt x="16152" y="87"/>
                    <a:pt x="15990" y="86"/>
                    <a:pt x="15829" y="86"/>
                  </a:cubicBezTo>
                  <a:cubicBezTo>
                    <a:pt x="12521" y="86"/>
                    <a:pt x="9213" y="406"/>
                    <a:pt x="5905" y="756"/>
                  </a:cubicBezTo>
                  <a:cubicBezTo>
                    <a:pt x="5371" y="756"/>
                    <a:pt x="4871" y="789"/>
                    <a:pt x="4371" y="889"/>
                  </a:cubicBezTo>
                  <a:cubicBezTo>
                    <a:pt x="4371" y="889"/>
                    <a:pt x="4371" y="922"/>
                    <a:pt x="4337" y="922"/>
                  </a:cubicBezTo>
                  <a:cubicBezTo>
                    <a:pt x="4271" y="922"/>
                    <a:pt x="4204" y="922"/>
                    <a:pt x="4171" y="956"/>
                  </a:cubicBezTo>
                  <a:cubicBezTo>
                    <a:pt x="3570" y="1122"/>
                    <a:pt x="3036" y="1389"/>
                    <a:pt x="2569" y="1856"/>
                  </a:cubicBezTo>
                  <a:cubicBezTo>
                    <a:pt x="2069" y="2323"/>
                    <a:pt x="1802" y="2990"/>
                    <a:pt x="1635" y="3724"/>
                  </a:cubicBezTo>
                  <a:lnTo>
                    <a:pt x="1602" y="3724"/>
                  </a:lnTo>
                  <a:cubicBezTo>
                    <a:pt x="1586" y="3714"/>
                    <a:pt x="1569" y="3709"/>
                    <a:pt x="1552" y="3709"/>
                  </a:cubicBezTo>
                  <a:cubicBezTo>
                    <a:pt x="1466" y="3709"/>
                    <a:pt x="1390" y="3835"/>
                    <a:pt x="1502" y="3891"/>
                  </a:cubicBezTo>
                  <a:cubicBezTo>
                    <a:pt x="1535" y="3924"/>
                    <a:pt x="1569" y="3924"/>
                    <a:pt x="1602" y="3958"/>
                  </a:cubicBezTo>
                  <a:cubicBezTo>
                    <a:pt x="1335" y="5192"/>
                    <a:pt x="1369" y="6593"/>
                    <a:pt x="1269" y="7627"/>
                  </a:cubicBezTo>
                  <a:cubicBezTo>
                    <a:pt x="902" y="10963"/>
                    <a:pt x="802" y="14332"/>
                    <a:pt x="635" y="17701"/>
                  </a:cubicBezTo>
                  <a:cubicBezTo>
                    <a:pt x="1" y="29776"/>
                    <a:pt x="802" y="42152"/>
                    <a:pt x="2136" y="54160"/>
                  </a:cubicBezTo>
                  <a:cubicBezTo>
                    <a:pt x="2303" y="55928"/>
                    <a:pt x="2002" y="58864"/>
                    <a:pt x="3604" y="60098"/>
                  </a:cubicBezTo>
                  <a:cubicBezTo>
                    <a:pt x="4771" y="61027"/>
                    <a:pt x="6162" y="61243"/>
                    <a:pt x="7587" y="61243"/>
                  </a:cubicBezTo>
                  <a:cubicBezTo>
                    <a:pt x="8361" y="61243"/>
                    <a:pt x="9145" y="61179"/>
                    <a:pt x="9908" y="61132"/>
                  </a:cubicBezTo>
                  <a:cubicBezTo>
                    <a:pt x="12657" y="60950"/>
                    <a:pt x="15378" y="60871"/>
                    <a:pt x="18097" y="60871"/>
                  </a:cubicBezTo>
                  <a:cubicBezTo>
                    <a:pt x="21349" y="60871"/>
                    <a:pt x="24599" y="60984"/>
                    <a:pt x="27888" y="61165"/>
                  </a:cubicBezTo>
                  <a:cubicBezTo>
                    <a:pt x="30315" y="61283"/>
                    <a:pt x="32743" y="61319"/>
                    <a:pt x="35171" y="61319"/>
                  </a:cubicBezTo>
                  <a:cubicBezTo>
                    <a:pt x="38948" y="61319"/>
                    <a:pt x="42724" y="61232"/>
                    <a:pt x="46501" y="61232"/>
                  </a:cubicBezTo>
                  <a:cubicBezTo>
                    <a:pt x="49203" y="61232"/>
                    <a:pt x="51871" y="61165"/>
                    <a:pt x="54540" y="60632"/>
                  </a:cubicBezTo>
                  <a:cubicBezTo>
                    <a:pt x="56875" y="60165"/>
                    <a:pt x="57742" y="59097"/>
                    <a:pt x="58743" y="56996"/>
                  </a:cubicBezTo>
                  <a:cubicBezTo>
                    <a:pt x="59677" y="55061"/>
                    <a:pt x="59410" y="53293"/>
                    <a:pt x="59343" y="51192"/>
                  </a:cubicBezTo>
                  <a:cubicBezTo>
                    <a:pt x="59277" y="49057"/>
                    <a:pt x="59043" y="46889"/>
                    <a:pt x="58843" y="44754"/>
                  </a:cubicBezTo>
                  <a:cubicBezTo>
                    <a:pt x="58276" y="39517"/>
                    <a:pt x="58376" y="34380"/>
                    <a:pt x="58376" y="29109"/>
                  </a:cubicBezTo>
                  <a:cubicBezTo>
                    <a:pt x="58376" y="23972"/>
                    <a:pt x="58409" y="18835"/>
                    <a:pt x="58376" y="13698"/>
                  </a:cubicBezTo>
                  <a:cubicBezTo>
                    <a:pt x="58376" y="11330"/>
                    <a:pt x="58476" y="9061"/>
                    <a:pt x="58743" y="6726"/>
                  </a:cubicBezTo>
                  <a:cubicBezTo>
                    <a:pt x="58910" y="5259"/>
                    <a:pt x="59177" y="2857"/>
                    <a:pt x="58343" y="1589"/>
                  </a:cubicBezTo>
                  <a:cubicBezTo>
                    <a:pt x="57609" y="455"/>
                    <a:pt x="55841" y="322"/>
                    <a:pt x="54640" y="289"/>
                  </a:cubicBezTo>
                  <a:cubicBezTo>
                    <a:pt x="52238" y="255"/>
                    <a:pt x="49837" y="55"/>
                    <a:pt x="47435" y="55"/>
                  </a:cubicBezTo>
                  <a:cubicBezTo>
                    <a:pt x="44720" y="55"/>
                    <a:pt x="41987" y="1"/>
                    <a:pt x="39254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3807925" y="5348350"/>
              <a:ext cx="410300" cy="368800"/>
            </a:xfrm>
            <a:custGeom>
              <a:rect b="b" l="l" r="r" t="t"/>
              <a:pathLst>
                <a:path extrusionOk="0" h="14752" w="16412">
                  <a:moveTo>
                    <a:pt x="12976" y="2020"/>
                  </a:moveTo>
                  <a:lnTo>
                    <a:pt x="12976" y="2020"/>
                  </a:lnTo>
                  <a:cubicBezTo>
                    <a:pt x="13043" y="2053"/>
                    <a:pt x="13109" y="2087"/>
                    <a:pt x="13176" y="2153"/>
                  </a:cubicBezTo>
                  <a:lnTo>
                    <a:pt x="13009" y="2153"/>
                  </a:lnTo>
                  <a:cubicBezTo>
                    <a:pt x="12976" y="2087"/>
                    <a:pt x="12976" y="2053"/>
                    <a:pt x="12976" y="2020"/>
                  </a:cubicBezTo>
                  <a:close/>
                  <a:moveTo>
                    <a:pt x="9839" y="1167"/>
                  </a:moveTo>
                  <a:cubicBezTo>
                    <a:pt x="10748" y="1167"/>
                    <a:pt x="11653" y="1320"/>
                    <a:pt x="12542" y="1753"/>
                  </a:cubicBezTo>
                  <a:cubicBezTo>
                    <a:pt x="12609" y="1820"/>
                    <a:pt x="12709" y="1853"/>
                    <a:pt x="12776" y="1887"/>
                  </a:cubicBezTo>
                  <a:cubicBezTo>
                    <a:pt x="12776" y="1987"/>
                    <a:pt x="12776" y="2087"/>
                    <a:pt x="12776" y="2153"/>
                  </a:cubicBezTo>
                  <a:cubicBezTo>
                    <a:pt x="11375" y="2220"/>
                    <a:pt x="9974" y="2287"/>
                    <a:pt x="8606" y="2354"/>
                  </a:cubicBezTo>
                  <a:cubicBezTo>
                    <a:pt x="8573" y="1987"/>
                    <a:pt x="8573" y="1620"/>
                    <a:pt x="8573" y="1253"/>
                  </a:cubicBezTo>
                  <a:cubicBezTo>
                    <a:pt x="8995" y="1200"/>
                    <a:pt x="9417" y="1167"/>
                    <a:pt x="9839" y="1167"/>
                  </a:cubicBezTo>
                  <a:close/>
                  <a:moveTo>
                    <a:pt x="8306" y="1319"/>
                  </a:moveTo>
                  <a:cubicBezTo>
                    <a:pt x="8306" y="1319"/>
                    <a:pt x="8321" y="1334"/>
                    <a:pt x="8341" y="1334"/>
                  </a:cubicBezTo>
                  <a:cubicBezTo>
                    <a:pt x="8350" y="1334"/>
                    <a:pt x="8362" y="1331"/>
                    <a:pt x="8373" y="1320"/>
                  </a:cubicBezTo>
                  <a:lnTo>
                    <a:pt x="8373" y="1320"/>
                  </a:lnTo>
                  <a:cubicBezTo>
                    <a:pt x="8239" y="1453"/>
                    <a:pt x="8373" y="2020"/>
                    <a:pt x="8406" y="2354"/>
                  </a:cubicBezTo>
                  <a:cubicBezTo>
                    <a:pt x="7172" y="2420"/>
                    <a:pt x="6004" y="2487"/>
                    <a:pt x="4804" y="2554"/>
                  </a:cubicBezTo>
                  <a:lnTo>
                    <a:pt x="4804" y="2487"/>
                  </a:lnTo>
                  <a:cubicBezTo>
                    <a:pt x="5204" y="2120"/>
                    <a:pt x="5871" y="1820"/>
                    <a:pt x="6638" y="1653"/>
                  </a:cubicBezTo>
                  <a:cubicBezTo>
                    <a:pt x="7239" y="1520"/>
                    <a:pt x="7706" y="1386"/>
                    <a:pt x="8306" y="1319"/>
                  </a:cubicBezTo>
                  <a:close/>
                  <a:moveTo>
                    <a:pt x="13710" y="2620"/>
                  </a:moveTo>
                  <a:cubicBezTo>
                    <a:pt x="14377" y="3321"/>
                    <a:pt x="14744" y="4222"/>
                    <a:pt x="14911" y="5189"/>
                  </a:cubicBezTo>
                  <a:cubicBezTo>
                    <a:pt x="14277" y="5189"/>
                    <a:pt x="13643" y="5256"/>
                    <a:pt x="13009" y="5322"/>
                  </a:cubicBezTo>
                  <a:cubicBezTo>
                    <a:pt x="13009" y="4655"/>
                    <a:pt x="13009" y="4021"/>
                    <a:pt x="13043" y="3354"/>
                  </a:cubicBezTo>
                  <a:cubicBezTo>
                    <a:pt x="13043" y="3121"/>
                    <a:pt x="13043" y="2887"/>
                    <a:pt x="13043" y="2654"/>
                  </a:cubicBezTo>
                  <a:cubicBezTo>
                    <a:pt x="13276" y="2620"/>
                    <a:pt x="13476" y="2620"/>
                    <a:pt x="13710" y="2620"/>
                  </a:cubicBezTo>
                  <a:close/>
                  <a:moveTo>
                    <a:pt x="12809" y="2654"/>
                  </a:moveTo>
                  <a:cubicBezTo>
                    <a:pt x="12809" y="2787"/>
                    <a:pt x="12809" y="2954"/>
                    <a:pt x="12809" y="3087"/>
                  </a:cubicBezTo>
                  <a:cubicBezTo>
                    <a:pt x="12776" y="3454"/>
                    <a:pt x="12743" y="3821"/>
                    <a:pt x="12709" y="4188"/>
                  </a:cubicBezTo>
                  <a:cubicBezTo>
                    <a:pt x="12709" y="4555"/>
                    <a:pt x="12709" y="4955"/>
                    <a:pt x="12676" y="5356"/>
                  </a:cubicBezTo>
                  <a:cubicBezTo>
                    <a:pt x="11408" y="5456"/>
                    <a:pt x="10141" y="5422"/>
                    <a:pt x="8873" y="5522"/>
                  </a:cubicBezTo>
                  <a:lnTo>
                    <a:pt x="8706" y="5522"/>
                  </a:lnTo>
                  <a:cubicBezTo>
                    <a:pt x="8673" y="4622"/>
                    <a:pt x="8640" y="3721"/>
                    <a:pt x="8606" y="2787"/>
                  </a:cubicBezTo>
                  <a:cubicBezTo>
                    <a:pt x="10007" y="2754"/>
                    <a:pt x="11408" y="2720"/>
                    <a:pt x="12809" y="2654"/>
                  </a:cubicBezTo>
                  <a:close/>
                  <a:moveTo>
                    <a:pt x="4270" y="2654"/>
                  </a:moveTo>
                  <a:cubicBezTo>
                    <a:pt x="4270" y="3054"/>
                    <a:pt x="4270" y="3654"/>
                    <a:pt x="4270" y="3721"/>
                  </a:cubicBezTo>
                  <a:cubicBezTo>
                    <a:pt x="4236" y="4222"/>
                    <a:pt x="4270" y="4789"/>
                    <a:pt x="4270" y="5322"/>
                  </a:cubicBezTo>
                  <a:cubicBezTo>
                    <a:pt x="4270" y="5422"/>
                    <a:pt x="4270" y="5522"/>
                    <a:pt x="4303" y="5623"/>
                  </a:cubicBezTo>
                  <a:cubicBezTo>
                    <a:pt x="3536" y="5589"/>
                    <a:pt x="2802" y="5522"/>
                    <a:pt x="2068" y="5489"/>
                  </a:cubicBezTo>
                  <a:cubicBezTo>
                    <a:pt x="2168" y="5256"/>
                    <a:pt x="2268" y="4989"/>
                    <a:pt x="2402" y="4755"/>
                  </a:cubicBezTo>
                  <a:cubicBezTo>
                    <a:pt x="2469" y="4722"/>
                    <a:pt x="2535" y="4622"/>
                    <a:pt x="2602" y="4522"/>
                  </a:cubicBezTo>
                  <a:cubicBezTo>
                    <a:pt x="3102" y="3855"/>
                    <a:pt x="3569" y="3054"/>
                    <a:pt x="4136" y="2654"/>
                  </a:cubicBezTo>
                  <a:close/>
                  <a:moveTo>
                    <a:pt x="8306" y="2821"/>
                  </a:moveTo>
                  <a:cubicBezTo>
                    <a:pt x="8306" y="3221"/>
                    <a:pt x="8306" y="3654"/>
                    <a:pt x="8273" y="4055"/>
                  </a:cubicBezTo>
                  <a:cubicBezTo>
                    <a:pt x="8273" y="4555"/>
                    <a:pt x="8273" y="5055"/>
                    <a:pt x="8306" y="5556"/>
                  </a:cubicBezTo>
                  <a:cubicBezTo>
                    <a:pt x="7205" y="5623"/>
                    <a:pt x="6104" y="5656"/>
                    <a:pt x="5037" y="5656"/>
                  </a:cubicBezTo>
                  <a:lnTo>
                    <a:pt x="4670" y="5656"/>
                  </a:lnTo>
                  <a:cubicBezTo>
                    <a:pt x="4637" y="4722"/>
                    <a:pt x="4570" y="3788"/>
                    <a:pt x="4570" y="2854"/>
                  </a:cubicBezTo>
                  <a:cubicBezTo>
                    <a:pt x="5838" y="2854"/>
                    <a:pt x="7072" y="2821"/>
                    <a:pt x="8306" y="2821"/>
                  </a:cubicBezTo>
                  <a:close/>
                  <a:moveTo>
                    <a:pt x="14977" y="5756"/>
                  </a:moveTo>
                  <a:cubicBezTo>
                    <a:pt x="15044" y="6623"/>
                    <a:pt x="14944" y="7524"/>
                    <a:pt x="14744" y="8391"/>
                  </a:cubicBezTo>
                  <a:cubicBezTo>
                    <a:pt x="14210" y="8391"/>
                    <a:pt x="13710" y="8391"/>
                    <a:pt x="13210" y="8425"/>
                  </a:cubicBezTo>
                  <a:cubicBezTo>
                    <a:pt x="13143" y="7724"/>
                    <a:pt x="13109" y="7024"/>
                    <a:pt x="13043" y="6323"/>
                  </a:cubicBezTo>
                  <a:cubicBezTo>
                    <a:pt x="13043" y="6156"/>
                    <a:pt x="13043" y="5989"/>
                    <a:pt x="13043" y="5823"/>
                  </a:cubicBezTo>
                  <a:cubicBezTo>
                    <a:pt x="13677" y="5789"/>
                    <a:pt x="14310" y="5756"/>
                    <a:pt x="14977" y="5756"/>
                  </a:cubicBezTo>
                  <a:close/>
                  <a:moveTo>
                    <a:pt x="12709" y="5856"/>
                  </a:moveTo>
                  <a:cubicBezTo>
                    <a:pt x="12676" y="6223"/>
                    <a:pt x="12709" y="6623"/>
                    <a:pt x="12709" y="7024"/>
                  </a:cubicBezTo>
                  <a:cubicBezTo>
                    <a:pt x="12743" y="7491"/>
                    <a:pt x="12776" y="7958"/>
                    <a:pt x="12776" y="8458"/>
                  </a:cubicBezTo>
                  <a:cubicBezTo>
                    <a:pt x="11475" y="8525"/>
                    <a:pt x="10174" y="8658"/>
                    <a:pt x="8840" y="8725"/>
                  </a:cubicBezTo>
                  <a:cubicBezTo>
                    <a:pt x="8806" y="8425"/>
                    <a:pt x="8806" y="8124"/>
                    <a:pt x="8773" y="7824"/>
                  </a:cubicBezTo>
                  <a:cubicBezTo>
                    <a:pt x="8740" y="7224"/>
                    <a:pt x="8740" y="6590"/>
                    <a:pt x="8706" y="5989"/>
                  </a:cubicBezTo>
                  <a:cubicBezTo>
                    <a:pt x="9807" y="5956"/>
                    <a:pt x="10875" y="5889"/>
                    <a:pt x="11942" y="5856"/>
                  </a:cubicBezTo>
                  <a:close/>
                  <a:moveTo>
                    <a:pt x="8306" y="6023"/>
                  </a:moveTo>
                  <a:cubicBezTo>
                    <a:pt x="8306" y="6490"/>
                    <a:pt x="8339" y="6990"/>
                    <a:pt x="8339" y="7457"/>
                  </a:cubicBezTo>
                  <a:cubicBezTo>
                    <a:pt x="8339" y="7891"/>
                    <a:pt x="8373" y="8325"/>
                    <a:pt x="8406" y="8758"/>
                  </a:cubicBezTo>
                  <a:cubicBezTo>
                    <a:pt x="8206" y="8758"/>
                    <a:pt x="8039" y="8758"/>
                    <a:pt x="7872" y="8792"/>
                  </a:cubicBezTo>
                  <a:cubicBezTo>
                    <a:pt x="6838" y="8792"/>
                    <a:pt x="5804" y="8792"/>
                    <a:pt x="4804" y="8858"/>
                  </a:cubicBezTo>
                  <a:cubicBezTo>
                    <a:pt x="4804" y="8591"/>
                    <a:pt x="4770" y="8358"/>
                    <a:pt x="4770" y="8091"/>
                  </a:cubicBezTo>
                  <a:cubicBezTo>
                    <a:pt x="4770" y="7424"/>
                    <a:pt x="4737" y="6723"/>
                    <a:pt x="4670" y="6056"/>
                  </a:cubicBezTo>
                  <a:lnTo>
                    <a:pt x="4670" y="6056"/>
                  </a:lnTo>
                  <a:cubicBezTo>
                    <a:pt x="5002" y="6066"/>
                    <a:pt x="5334" y="6070"/>
                    <a:pt x="5667" y="6070"/>
                  </a:cubicBezTo>
                  <a:cubicBezTo>
                    <a:pt x="6469" y="6070"/>
                    <a:pt x="7271" y="6046"/>
                    <a:pt x="8073" y="6023"/>
                  </a:cubicBezTo>
                  <a:close/>
                  <a:moveTo>
                    <a:pt x="1968" y="5756"/>
                  </a:moveTo>
                  <a:cubicBezTo>
                    <a:pt x="2702" y="5923"/>
                    <a:pt x="3536" y="5989"/>
                    <a:pt x="4303" y="6023"/>
                  </a:cubicBezTo>
                  <a:cubicBezTo>
                    <a:pt x="4337" y="6957"/>
                    <a:pt x="4403" y="7924"/>
                    <a:pt x="4403" y="8858"/>
                  </a:cubicBezTo>
                  <a:lnTo>
                    <a:pt x="4337" y="8858"/>
                  </a:lnTo>
                  <a:cubicBezTo>
                    <a:pt x="3703" y="8892"/>
                    <a:pt x="3036" y="8992"/>
                    <a:pt x="2402" y="8992"/>
                  </a:cubicBezTo>
                  <a:cubicBezTo>
                    <a:pt x="2135" y="8992"/>
                    <a:pt x="1868" y="8958"/>
                    <a:pt x="1635" y="8925"/>
                  </a:cubicBezTo>
                  <a:cubicBezTo>
                    <a:pt x="1568" y="7991"/>
                    <a:pt x="1668" y="7024"/>
                    <a:pt x="1835" y="6256"/>
                  </a:cubicBezTo>
                  <a:cubicBezTo>
                    <a:pt x="1868" y="6123"/>
                    <a:pt x="1901" y="5956"/>
                    <a:pt x="1968" y="5756"/>
                  </a:cubicBezTo>
                  <a:close/>
                  <a:moveTo>
                    <a:pt x="14577" y="8892"/>
                  </a:moveTo>
                  <a:lnTo>
                    <a:pt x="14577" y="8892"/>
                  </a:lnTo>
                  <a:cubicBezTo>
                    <a:pt x="14344" y="9792"/>
                    <a:pt x="13943" y="10593"/>
                    <a:pt x="13510" y="11260"/>
                  </a:cubicBezTo>
                  <a:cubicBezTo>
                    <a:pt x="13476" y="11293"/>
                    <a:pt x="13443" y="11360"/>
                    <a:pt x="13410" y="11393"/>
                  </a:cubicBezTo>
                  <a:cubicBezTo>
                    <a:pt x="13343" y="10593"/>
                    <a:pt x="13310" y="9759"/>
                    <a:pt x="13243" y="8958"/>
                  </a:cubicBezTo>
                  <a:cubicBezTo>
                    <a:pt x="13677" y="8925"/>
                    <a:pt x="14144" y="8925"/>
                    <a:pt x="14577" y="8892"/>
                  </a:cubicBezTo>
                  <a:close/>
                  <a:moveTo>
                    <a:pt x="1601" y="9158"/>
                  </a:moveTo>
                  <a:lnTo>
                    <a:pt x="1601" y="9158"/>
                  </a:lnTo>
                  <a:cubicBezTo>
                    <a:pt x="1735" y="9192"/>
                    <a:pt x="1868" y="9225"/>
                    <a:pt x="2002" y="9259"/>
                  </a:cubicBezTo>
                  <a:cubicBezTo>
                    <a:pt x="2241" y="9309"/>
                    <a:pt x="2480" y="9326"/>
                    <a:pt x="2719" y="9326"/>
                  </a:cubicBezTo>
                  <a:cubicBezTo>
                    <a:pt x="3113" y="9326"/>
                    <a:pt x="3508" y="9279"/>
                    <a:pt x="3903" y="9259"/>
                  </a:cubicBezTo>
                  <a:cubicBezTo>
                    <a:pt x="4070" y="9259"/>
                    <a:pt x="4236" y="9225"/>
                    <a:pt x="4370" y="9225"/>
                  </a:cubicBezTo>
                  <a:cubicBezTo>
                    <a:pt x="4370" y="10126"/>
                    <a:pt x="4337" y="10993"/>
                    <a:pt x="4403" y="11860"/>
                  </a:cubicBezTo>
                  <a:cubicBezTo>
                    <a:pt x="4437" y="11994"/>
                    <a:pt x="4403" y="12161"/>
                    <a:pt x="4403" y="12294"/>
                  </a:cubicBezTo>
                  <a:cubicBezTo>
                    <a:pt x="3970" y="12294"/>
                    <a:pt x="3536" y="12294"/>
                    <a:pt x="3069" y="12261"/>
                  </a:cubicBezTo>
                  <a:cubicBezTo>
                    <a:pt x="2068" y="11627"/>
                    <a:pt x="1668" y="10426"/>
                    <a:pt x="1601" y="9158"/>
                  </a:cubicBezTo>
                  <a:close/>
                  <a:moveTo>
                    <a:pt x="12809" y="8992"/>
                  </a:moveTo>
                  <a:cubicBezTo>
                    <a:pt x="12843" y="9959"/>
                    <a:pt x="12876" y="10960"/>
                    <a:pt x="12976" y="11927"/>
                  </a:cubicBezTo>
                  <a:cubicBezTo>
                    <a:pt x="12909" y="11994"/>
                    <a:pt x="12843" y="12061"/>
                    <a:pt x="12776" y="12127"/>
                  </a:cubicBezTo>
                  <a:cubicBezTo>
                    <a:pt x="12709" y="12127"/>
                    <a:pt x="12676" y="12127"/>
                    <a:pt x="12609" y="12094"/>
                  </a:cubicBezTo>
                  <a:cubicBezTo>
                    <a:pt x="12568" y="12089"/>
                    <a:pt x="12526" y="12087"/>
                    <a:pt x="12484" y="12087"/>
                  </a:cubicBezTo>
                  <a:cubicBezTo>
                    <a:pt x="12218" y="12087"/>
                    <a:pt x="11934" y="12170"/>
                    <a:pt x="11675" y="12227"/>
                  </a:cubicBezTo>
                  <a:cubicBezTo>
                    <a:pt x="10841" y="12361"/>
                    <a:pt x="10007" y="12394"/>
                    <a:pt x="9173" y="12394"/>
                  </a:cubicBezTo>
                  <a:cubicBezTo>
                    <a:pt x="9073" y="11327"/>
                    <a:pt x="8973" y="10259"/>
                    <a:pt x="8873" y="9192"/>
                  </a:cubicBezTo>
                  <a:cubicBezTo>
                    <a:pt x="10174" y="9158"/>
                    <a:pt x="11475" y="9058"/>
                    <a:pt x="12809" y="8992"/>
                  </a:cubicBezTo>
                  <a:close/>
                  <a:moveTo>
                    <a:pt x="8406" y="9192"/>
                  </a:moveTo>
                  <a:cubicBezTo>
                    <a:pt x="8473" y="10259"/>
                    <a:pt x="8573" y="11327"/>
                    <a:pt x="8640" y="12394"/>
                  </a:cubicBezTo>
                  <a:cubicBezTo>
                    <a:pt x="8473" y="12394"/>
                    <a:pt x="8306" y="12427"/>
                    <a:pt x="8139" y="12427"/>
                  </a:cubicBezTo>
                  <a:cubicBezTo>
                    <a:pt x="7038" y="12427"/>
                    <a:pt x="5938" y="12361"/>
                    <a:pt x="4837" y="12327"/>
                  </a:cubicBezTo>
                  <a:cubicBezTo>
                    <a:pt x="4804" y="11860"/>
                    <a:pt x="4837" y="11393"/>
                    <a:pt x="4804" y="11127"/>
                  </a:cubicBezTo>
                  <a:cubicBezTo>
                    <a:pt x="4770" y="10493"/>
                    <a:pt x="4770" y="9859"/>
                    <a:pt x="4770" y="9225"/>
                  </a:cubicBezTo>
                  <a:cubicBezTo>
                    <a:pt x="5115" y="9214"/>
                    <a:pt x="5456" y="9210"/>
                    <a:pt x="5796" y="9210"/>
                  </a:cubicBezTo>
                  <a:cubicBezTo>
                    <a:pt x="6475" y="9210"/>
                    <a:pt x="7150" y="9225"/>
                    <a:pt x="7839" y="9225"/>
                  </a:cubicBezTo>
                  <a:cubicBezTo>
                    <a:pt x="8039" y="9225"/>
                    <a:pt x="8206" y="9225"/>
                    <a:pt x="8406" y="9192"/>
                  </a:cubicBezTo>
                  <a:close/>
                  <a:moveTo>
                    <a:pt x="3669" y="12594"/>
                  </a:moveTo>
                  <a:cubicBezTo>
                    <a:pt x="3903" y="12594"/>
                    <a:pt x="4170" y="12628"/>
                    <a:pt x="4403" y="12661"/>
                  </a:cubicBezTo>
                  <a:cubicBezTo>
                    <a:pt x="4403" y="12728"/>
                    <a:pt x="4403" y="12828"/>
                    <a:pt x="4403" y="12894"/>
                  </a:cubicBezTo>
                  <a:cubicBezTo>
                    <a:pt x="4136" y="12794"/>
                    <a:pt x="3903" y="12694"/>
                    <a:pt x="3669" y="12594"/>
                  </a:cubicBezTo>
                  <a:close/>
                  <a:moveTo>
                    <a:pt x="12142" y="12661"/>
                  </a:moveTo>
                  <a:cubicBezTo>
                    <a:pt x="11308" y="13195"/>
                    <a:pt x="10307" y="13528"/>
                    <a:pt x="9240" y="13628"/>
                  </a:cubicBezTo>
                  <a:cubicBezTo>
                    <a:pt x="9240" y="13361"/>
                    <a:pt x="9207" y="13095"/>
                    <a:pt x="9207" y="12861"/>
                  </a:cubicBezTo>
                  <a:cubicBezTo>
                    <a:pt x="9941" y="12828"/>
                    <a:pt x="10708" y="12794"/>
                    <a:pt x="11442" y="12728"/>
                  </a:cubicBezTo>
                  <a:cubicBezTo>
                    <a:pt x="11675" y="12728"/>
                    <a:pt x="11909" y="12661"/>
                    <a:pt x="12142" y="12661"/>
                  </a:cubicBezTo>
                  <a:close/>
                  <a:moveTo>
                    <a:pt x="4837" y="12661"/>
                  </a:moveTo>
                  <a:lnTo>
                    <a:pt x="4837" y="12661"/>
                  </a:lnTo>
                  <a:cubicBezTo>
                    <a:pt x="6071" y="12761"/>
                    <a:pt x="7272" y="12828"/>
                    <a:pt x="8473" y="12861"/>
                  </a:cubicBezTo>
                  <a:lnTo>
                    <a:pt x="8673" y="12861"/>
                  </a:lnTo>
                  <a:cubicBezTo>
                    <a:pt x="8706" y="13128"/>
                    <a:pt x="8706" y="13395"/>
                    <a:pt x="8740" y="13662"/>
                  </a:cubicBezTo>
                  <a:cubicBezTo>
                    <a:pt x="8591" y="13669"/>
                    <a:pt x="8443" y="13673"/>
                    <a:pt x="8294" y="13673"/>
                  </a:cubicBezTo>
                  <a:cubicBezTo>
                    <a:pt x="7136" y="13673"/>
                    <a:pt x="5968" y="13449"/>
                    <a:pt x="4904" y="13095"/>
                  </a:cubicBezTo>
                  <a:cubicBezTo>
                    <a:pt x="4870" y="12961"/>
                    <a:pt x="4870" y="12828"/>
                    <a:pt x="4837" y="12661"/>
                  </a:cubicBezTo>
                  <a:close/>
                  <a:moveTo>
                    <a:pt x="9896" y="0"/>
                  </a:moveTo>
                  <a:cubicBezTo>
                    <a:pt x="9144" y="0"/>
                    <a:pt x="8362" y="96"/>
                    <a:pt x="7539" y="252"/>
                  </a:cubicBezTo>
                  <a:cubicBezTo>
                    <a:pt x="4770" y="786"/>
                    <a:pt x="3236" y="1553"/>
                    <a:pt x="1801" y="4088"/>
                  </a:cubicBezTo>
                  <a:cubicBezTo>
                    <a:pt x="1735" y="4188"/>
                    <a:pt x="1701" y="4255"/>
                    <a:pt x="1735" y="4355"/>
                  </a:cubicBezTo>
                  <a:cubicBezTo>
                    <a:pt x="300" y="6790"/>
                    <a:pt x="0" y="9892"/>
                    <a:pt x="1635" y="12327"/>
                  </a:cubicBezTo>
                  <a:cubicBezTo>
                    <a:pt x="2802" y="14062"/>
                    <a:pt x="5604" y="14429"/>
                    <a:pt x="7505" y="14662"/>
                  </a:cubicBezTo>
                  <a:cubicBezTo>
                    <a:pt x="7968" y="14717"/>
                    <a:pt x="8470" y="14752"/>
                    <a:pt x="8984" y="14752"/>
                  </a:cubicBezTo>
                  <a:cubicBezTo>
                    <a:pt x="10657" y="14752"/>
                    <a:pt x="12464" y="14386"/>
                    <a:pt x="13510" y="13161"/>
                  </a:cubicBezTo>
                  <a:cubicBezTo>
                    <a:pt x="14977" y="11427"/>
                    <a:pt x="16078" y="9425"/>
                    <a:pt x="16178" y="7124"/>
                  </a:cubicBezTo>
                  <a:cubicBezTo>
                    <a:pt x="16212" y="6723"/>
                    <a:pt x="16178" y="6256"/>
                    <a:pt x="16145" y="5789"/>
                  </a:cubicBezTo>
                  <a:cubicBezTo>
                    <a:pt x="16345" y="5723"/>
                    <a:pt x="16412" y="5389"/>
                    <a:pt x="16145" y="5322"/>
                  </a:cubicBezTo>
                  <a:lnTo>
                    <a:pt x="16078" y="5322"/>
                  </a:lnTo>
                  <a:cubicBezTo>
                    <a:pt x="15811" y="3821"/>
                    <a:pt x="15211" y="2253"/>
                    <a:pt x="14144" y="1453"/>
                  </a:cubicBezTo>
                  <a:cubicBezTo>
                    <a:pt x="12787" y="385"/>
                    <a:pt x="11401" y="0"/>
                    <a:pt x="9896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4200700" y="5121975"/>
              <a:ext cx="240200" cy="247575"/>
            </a:xfrm>
            <a:custGeom>
              <a:rect b="b" l="l" r="r" t="t"/>
              <a:pathLst>
                <a:path extrusionOk="0" h="9903" w="9608">
                  <a:moveTo>
                    <a:pt x="5504" y="1101"/>
                  </a:moveTo>
                  <a:lnTo>
                    <a:pt x="5504" y="1101"/>
                  </a:lnTo>
                  <a:cubicBezTo>
                    <a:pt x="6472" y="1201"/>
                    <a:pt x="7339" y="1602"/>
                    <a:pt x="7672" y="2502"/>
                  </a:cubicBezTo>
                  <a:cubicBezTo>
                    <a:pt x="7773" y="2836"/>
                    <a:pt x="7806" y="3236"/>
                    <a:pt x="7839" y="3603"/>
                  </a:cubicBezTo>
                  <a:cubicBezTo>
                    <a:pt x="7472" y="3670"/>
                    <a:pt x="7139" y="3703"/>
                    <a:pt x="6772" y="3703"/>
                  </a:cubicBezTo>
                  <a:cubicBezTo>
                    <a:pt x="6505" y="3736"/>
                    <a:pt x="6238" y="3736"/>
                    <a:pt x="5971" y="3736"/>
                  </a:cubicBezTo>
                  <a:cubicBezTo>
                    <a:pt x="5938" y="2802"/>
                    <a:pt x="5838" y="1868"/>
                    <a:pt x="5504" y="1101"/>
                  </a:cubicBezTo>
                  <a:close/>
                  <a:moveTo>
                    <a:pt x="4891" y="1055"/>
                  </a:moveTo>
                  <a:cubicBezTo>
                    <a:pt x="5018" y="1055"/>
                    <a:pt x="5146" y="1059"/>
                    <a:pt x="5271" y="1068"/>
                  </a:cubicBezTo>
                  <a:cubicBezTo>
                    <a:pt x="5538" y="1902"/>
                    <a:pt x="5604" y="2836"/>
                    <a:pt x="5638" y="3736"/>
                  </a:cubicBezTo>
                  <a:lnTo>
                    <a:pt x="4837" y="3736"/>
                  </a:lnTo>
                  <a:cubicBezTo>
                    <a:pt x="4303" y="3770"/>
                    <a:pt x="3770" y="3803"/>
                    <a:pt x="3236" y="3836"/>
                  </a:cubicBezTo>
                  <a:cubicBezTo>
                    <a:pt x="3236" y="3570"/>
                    <a:pt x="3169" y="3336"/>
                    <a:pt x="3136" y="3103"/>
                  </a:cubicBezTo>
                  <a:cubicBezTo>
                    <a:pt x="3069" y="2502"/>
                    <a:pt x="3002" y="1835"/>
                    <a:pt x="2869" y="1235"/>
                  </a:cubicBezTo>
                  <a:cubicBezTo>
                    <a:pt x="3203" y="1201"/>
                    <a:pt x="3536" y="1201"/>
                    <a:pt x="3770" y="1168"/>
                  </a:cubicBezTo>
                  <a:cubicBezTo>
                    <a:pt x="4120" y="1093"/>
                    <a:pt x="4508" y="1055"/>
                    <a:pt x="4891" y="1055"/>
                  </a:cubicBezTo>
                  <a:close/>
                  <a:moveTo>
                    <a:pt x="2636" y="1235"/>
                  </a:moveTo>
                  <a:cubicBezTo>
                    <a:pt x="2702" y="1668"/>
                    <a:pt x="2736" y="2702"/>
                    <a:pt x="2769" y="2836"/>
                  </a:cubicBezTo>
                  <a:cubicBezTo>
                    <a:pt x="2802" y="3169"/>
                    <a:pt x="2836" y="3503"/>
                    <a:pt x="2869" y="3836"/>
                  </a:cubicBezTo>
                  <a:cubicBezTo>
                    <a:pt x="2202" y="3870"/>
                    <a:pt x="1535" y="3937"/>
                    <a:pt x="868" y="3970"/>
                  </a:cubicBezTo>
                  <a:cubicBezTo>
                    <a:pt x="901" y="3603"/>
                    <a:pt x="968" y="3236"/>
                    <a:pt x="1001" y="2902"/>
                  </a:cubicBezTo>
                  <a:cubicBezTo>
                    <a:pt x="1101" y="2702"/>
                    <a:pt x="1201" y="2469"/>
                    <a:pt x="1268" y="2202"/>
                  </a:cubicBezTo>
                  <a:cubicBezTo>
                    <a:pt x="1401" y="1501"/>
                    <a:pt x="2002" y="1335"/>
                    <a:pt x="2636" y="1235"/>
                  </a:cubicBezTo>
                  <a:close/>
                  <a:moveTo>
                    <a:pt x="7839" y="4070"/>
                  </a:moveTo>
                  <a:cubicBezTo>
                    <a:pt x="7839" y="4804"/>
                    <a:pt x="7739" y="5538"/>
                    <a:pt x="7706" y="6138"/>
                  </a:cubicBezTo>
                  <a:cubicBezTo>
                    <a:pt x="7672" y="6372"/>
                    <a:pt x="7639" y="6572"/>
                    <a:pt x="7606" y="6739"/>
                  </a:cubicBezTo>
                  <a:cubicBezTo>
                    <a:pt x="7461" y="6796"/>
                    <a:pt x="7273" y="6810"/>
                    <a:pt x="7082" y="6810"/>
                  </a:cubicBezTo>
                  <a:cubicBezTo>
                    <a:pt x="6902" y="6810"/>
                    <a:pt x="6719" y="6798"/>
                    <a:pt x="6568" y="6798"/>
                  </a:cubicBezTo>
                  <a:cubicBezTo>
                    <a:pt x="6508" y="6798"/>
                    <a:pt x="6453" y="6800"/>
                    <a:pt x="6405" y="6805"/>
                  </a:cubicBezTo>
                  <a:lnTo>
                    <a:pt x="6305" y="6805"/>
                  </a:lnTo>
                  <a:cubicBezTo>
                    <a:pt x="6205" y="6205"/>
                    <a:pt x="6138" y="5604"/>
                    <a:pt x="6071" y="5037"/>
                  </a:cubicBezTo>
                  <a:cubicBezTo>
                    <a:pt x="6038" y="4737"/>
                    <a:pt x="6005" y="4437"/>
                    <a:pt x="6005" y="4137"/>
                  </a:cubicBezTo>
                  <a:cubicBezTo>
                    <a:pt x="6605" y="4103"/>
                    <a:pt x="7239" y="4070"/>
                    <a:pt x="7839" y="4070"/>
                  </a:cubicBezTo>
                  <a:close/>
                  <a:moveTo>
                    <a:pt x="5638" y="4137"/>
                  </a:moveTo>
                  <a:cubicBezTo>
                    <a:pt x="5638" y="4470"/>
                    <a:pt x="5671" y="4770"/>
                    <a:pt x="5671" y="5071"/>
                  </a:cubicBezTo>
                  <a:cubicBezTo>
                    <a:pt x="5704" y="5671"/>
                    <a:pt x="5771" y="6238"/>
                    <a:pt x="5838" y="6839"/>
                  </a:cubicBezTo>
                  <a:cubicBezTo>
                    <a:pt x="5271" y="6839"/>
                    <a:pt x="4737" y="6805"/>
                    <a:pt x="4170" y="6805"/>
                  </a:cubicBezTo>
                  <a:cubicBezTo>
                    <a:pt x="3936" y="6805"/>
                    <a:pt x="3703" y="6805"/>
                    <a:pt x="3436" y="6839"/>
                  </a:cubicBezTo>
                  <a:cubicBezTo>
                    <a:pt x="3403" y="6305"/>
                    <a:pt x="3403" y="5805"/>
                    <a:pt x="3369" y="5304"/>
                  </a:cubicBezTo>
                  <a:cubicBezTo>
                    <a:pt x="3369" y="4937"/>
                    <a:pt x="3336" y="4537"/>
                    <a:pt x="3303" y="4170"/>
                  </a:cubicBezTo>
                  <a:cubicBezTo>
                    <a:pt x="4070" y="4170"/>
                    <a:pt x="4870" y="4170"/>
                    <a:pt x="5638" y="4137"/>
                  </a:cubicBezTo>
                  <a:close/>
                  <a:moveTo>
                    <a:pt x="2902" y="4170"/>
                  </a:moveTo>
                  <a:cubicBezTo>
                    <a:pt x="2936" y="4670"/>
                    <a:pt x="2969" y="5137"/>
                    <a:pt x="2969" y="5604"/>
                  </a:cubicBezTo>
                  <a:cubicBezTo>
                    <a:pt x="2969" y="6038"/>
                    <a:pt x="2969" y="6438"/>
                    <a:pt x="3002" y="6839"/>
                  </a:cubicBezTo>
                  <a:cubicBezTo>
                    <a:pt x="2302" y="6905"/>
                    <a:pt x="1568" y="6972"/>
                    <a:pt x="868" y="7005"/>
                  </a:cubicBezTo>
                  <a:cubicBezTo>
                    <a:pt x="734" y="6071"/>
                    <a:pt x="768" y="5104"/>
                    <a:pt x="868" y="4170"/>
                  </a:cubicBezTo>
                  <a:close/>
                  <a:moveTo>
                    <a:pt x="7439" y="7239"/>
                  </a:moveTo>
                  <a:cubicBezTo>
                    <a:pt x="7239" y="7706"/>
                    <a:pt x="6939" y="8039"/>
                    <a:pt x="6438" y="8273"/>
                  </a:cubicBezTo>
                  <a:cubicBezTo>
                    <a:pt x="6438" y="7939"/>
                    <a:pt x="6405" y="7606"/>
                    <a:pt x="6372" y="7272"/>
                  </a:cubicBezTo>
                  <a:cubicBezTo>
                    <a:pt x="6672" y="7239"/>
                    <a:pt x="7005" y="7239"/>
                    <a:pt x="7306" y="7239"/>
                  </a:cubicBezTo>
                  <a:close/>
                  <a:moveTo>
                    <a:pt x="3002" y="7206"/>
                  </a:moveTo>
                  <a:cubicBezTo>
                    <a:pt x="3002" y="7339"/>
                    <a:pt x="3036" y="7472"/>
                    <a:pt x="3036" y="7606"/>
                  </a:cubicBezTo>
                  <a:cubicBezTo>
                    <a:pt x="3103" y="7973"/>
                    <a:pt x="3069" y="8373"/>
                    <a:pt x="3036" y="8740"/>
                  </a:cubicBezTo>
                  <a:cubicBezTo>
                    <a:pt x="2068" y="8640"/>
                    <a:pt x="1201" y="8273"/>
                    <a:pt x="968" y="7439"/>
                  </a:cubicBezTo>
                  <a:cubicBezTo>
                    <a:pt x="968" y="7372"/>
                    <a:pt x="934" y="7306"/>
                    <a:pt x="934" y="7272"/>
                  </a:cubicBezTo>
                  <a:cubicBezTo>
                    <a:pt x="1635" y="7272"/>
                    <a:pt x="2335" y="7239"/>
                    <a:pt x="3002" y="7206"/>
                  </a:cubicBezTo>
                  <a:close/>
                  <a:moveTo>
                    <a:pt x="3469" y="7206"/>
                  </a:moveTo>
                  <a:cubicBezTo>
                    <a:pt x="4037" y="7206"/>
                    <a:pt x="4637" y="7206"/>
                    <a:pt x="5204" y="7272"/>
                  </a:cubicBezTo>
                  <a:lnTo>
                    <a:pt x="5871" y="7272"/>
                  </a:lnTo>
                  <a:cubicBezTo>
                    <a:pt x="5905" y="7673"/>
                    <a:pt x="5938" y="8073"/>
                    <a:pt x="5971" y="8473"/>
                  </a:cubicBezTo>
                  <a:cubicBezTo>
                    <a:pt x="5771" y="8506"/>
                    <a:pt x="5571" y="8573"/>
                    <a:pt x="5337" y="8640"/>
                  </a:cubicBezTo>
                  <a:cubicBezTo>
                    <a:pt x="4953" y="8722"/>
                    <a:pt x="4411" y="8782"/>
                    <a:pt x="3840" y="8782"/>
                  </a:cubicBezTo>
                  <a:cubicBezTo>
                    <a:pt x="3718" y="8782"/>
                    <a:pt x="3594" y="8779"/>
                    <a:pt x="3469" y="8773"/>
                  </a:cubicBezTo>
                  <a:cubicBezTo>
                    <a:pt x="3469" y="8406"/>
                    <a:pt x="3536" y="7939"/>
                    <a:pt x="3503" y="7806"/>
                  </a:cubicBezTo>
                  <a:cubicBezTo>
                    <a:pt x="3503" y="7606"/>
                    <a:pt x="3469" y="7406"/>
                    <a:pt x="3469" y="7206"/>
                  </a:cubicBezTo>
                  <a:close/>
                  <a:moveTo>
                    <a:pt x="4381" y="0"/>
                  </a:moveTo>
                  <a:cubicBezTo>
                    <a:pt x="3391" y="0"/>
                    <a:pt x="2375" y="95"/>
                    <a:pt x="1535" y="267"/>
                  </a:cubicBezTo>
                  <a:cubicBezTo>
                    <a:pt x="167" y="601"/>
                    <a:pt x="701" y="1868"/>
                    <a:pt x="234" y="2802"/>
                  </a:cubicBezTo>
                  <a:cubicBezTo>
                    <a:pt x="134" y="2969"/>
                    <a:pt x="200" y="3169"/>
                    <a:pt x="334" y="3269"/>
                  </a:cubicBezTo>
                  <a:cubicBezTo>
                    <a:pt x="200" y="4237"/>
                    <a:pt x="134" y="5204"/>
                    <a:pt x="100" y="6205"/>
                  </a:cubicBezTo>
                  <a:cubicBezTo>
                    <a:pt x="34" y="7472"/>
                    <a:pt x="0" y="8473"/>
                    <a:pt x="1168" y="9174"/>
                  </a:cubicBezTo>
                  <a:cubicBezTo>
                    <a:pt x="1956" y="9637"/>
                    <a:pt x="3111" y="9902"/>
                    <a:pt x="4279" y="9902"/>
                  </a:cubicBezTo>
                  <a:cubicBezTo>
                    <a:pt x="6225" y="9902"/>
                    <a:pt x="8210" y="9165"/>
                    <a:pt x="8606" y="7372"/>
                  </a:cubicBezTo>
                  <a:cubicBezTo>
                    <a:pt x="9140" y="5104"/>
                    <a:pt x="9607" y="701"/>
                    <a:pt x="6472" y="167"/>
                  </a:cubicBezTo>
                  <a:cubicBezTo>
                    <a:pt x="5844" y="53"/>
                    <a:pt x="5119" y="0"/>
                    <a:pt x="4381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3618875" y="5401600"/>
              <a:ext cx="838700" cy="542600"/>
            </a:xfrm>
            <a:custGeom>
              <a:rect b="b" l="l" r="r" t="t"/>
              <a:pathLst>
                <a:path extrusionOk="0" h="21704" w="33548">
                  <a:moveTo>
                    <a:pt x="2354" y="1089"/>
                  </a:moveTo>
                  <a:cubicBezTo>
                    <a:pt x="2515" y="1089"/>
                    <a:pt x="2695" y="1217"/>
                    <a:pt x="2892" y="1524"/>
                  </a:cubicBezTo>
                  <a:cubicBezTo>
                    <a:pt x="3059" y="1825"/>
                    <a:pt x="3259" y="2158"/>
                    <a:pt x="3392" y="2525"/>
                  </a:cubicBezTo>
                  <a:cubicBezTo>
                    <a:pt x="3426" y="3759"/>
                    <a:pt x="3693" y="4994"/>
                    <a:pt x="3693" y="6228"/>
                  </a:cubicBezTo>
                  <a:cubicBezTo>
                    <a:pt x="3726" y="6395"/>
                    <a:pt x="3693" y="6561"/>
                    <a:pt x="3726" y="6728"/>
                  </a:cubicBezTo>
                  <a:lnTo>
                    <a:pt x="2725" y="6728"/>
                  </a:lnTo>
                  <a:cubicBezTo>
                    <a:pt x="2619" y="6735"/>
                    <a:pt x="2512" y="6738"/>
                    <a:pt x="2405" y="6738"/>
                  </a:cubicBezTo>
                  <a:cubicBezTo>
                    <a:pt x="1978" y="6738"/>
                    <a:pt x="1551" y="6695"/>
                    <a:pt x="1124" y="6695"/>
                  </a:cubicBezTo>
                  <a:cubicBezTo>
                    <a:pt x="1191" y="5828"/>
                    <a:pt x="1224" y="4994"/>
                    <a:pt x="1224" y="4126"/>
                  </a:cubicBezTo>
                  <a:cubicBezTo>
                    <a:pt x="1224" y="3961"/>
                    <a:pt x="1588" y="1089"/>
                    <a:pt x="2354" y="1089"/>
                  </a:cubicBezTo>
                  <a:close/>
                  <a:moveTo>
                    <a:pt x="3626" y="3092"/>
                  </a:moveTo>
                  <a:lnTo>
                    <a:pt x="3626" y="3092"/>
                  </a:lnTo>
                  <a:cubicBezTo>
                    <a:pt x="3960" y="3993"/>
                    <a:pt x="4193" y="4994"/>
                    <a:pt x="4193" y="5794"/>
                  </a:cubicBezTo>
                  <a:cubicBezTo>
                    <a:pt x="4160" y="6128"/>
                    <a:pt x="4193" y="6461"/>
                    <a:pt x="4260" y="6762"/>
                  </a:cubicBezTo>
                  <a:lnTo>
                    <a:pt x="4060" y="6762"/>
                  </a:lnTo>
                  <a:lnTo>
                    <a:pt x="4060" y="6595"/>
                  </a:lnTo>
                  <a:cubicBezTo>
                    <a:pt x="3993" y="5427"/>
                    <a:pt x="3793" y="4260"/>
                    <a:pt x="3626" y="3092"/>
                  </a:cubicBezTo>
                  <a:close/>
                  <a:moveTo>
                    <a:pt x="29768" y="4361"/>
                  </a:moveTo>
                  <a:cubicBezTo>
                    <a:pt x="30339" y="4361"/>
                    <a:pt x="30809" y="6047"/>
                    <a:pt x="30879" y="6995"/>
                  </a:cubicBezTo>
                  <a:cubicBezTo>
                    <a:pt x="30912" y="7395"/>
                    <a:pt x="30945" y="7796"/>
                    <a:pt x="30945" y="8196"/>
                  </a:cubicBezTo>
                  <a:cubicBezTo>
                    <a:pt x="30868" y="8203"/>
                    <a:pt x="30784" y="8206"/>
                    <a:pt x="30698" y="8206"/>
                  </a:cubicBezTo>
                  <a:cubicBezTo>
                    <a:pt x="30461" y="8206"/>
                    <a:pt x="30201" y="8186"/>
                    <a:pt x="29976" y="8186"/>
                  </a:cubicBezTo>
                  <a:cubicBezTo>
                    <a:pt x="29893" y="8186"/>
                    <a:pt x="29815" y="8189"/>
                    <a:pt x="29745" y="8196"/>
                  </a:cubicBezTo>
                  <a:cubicBezTo>
                    <a:pt x="29478" y="8229"/>
                    <a:pt x="28944" y="8396"/>
                    <a:pt x="28477" y="8429"/>
                  </a:cubicBezTo>
                  <a:cubicBezTo>
                    <a:pt x="28477" y="8396"/>
                    <a:pt x="28510" y="8363"/>
                    <a:pt x="28510" y="8363"/>
                  </a:cubicBezTo>
                  <a:cubicBezTo>
                    <a:pt x="28610" y="7395"/>
                    <a:pt x="28677" y="6495"/>
                    <a:pt x="28977" y="5561"/>
                  </a:cubicBezTo>
                  <a:cubicBezTo>
                    <a:pt x="29243" y="4691"/>
                    <a:pt x="29516" y="4361"/>
                    <a:pt x="29768" y="4361"/>
                  </a:cubicBezTo>
                  <a:close/>
                  <a:moveTo>
                    <a:pt x="4060" y="7195"/>
                  </a:moveTo>
                  <a:cubicBezTo>
                    <a:pt x="4160" y="7195"/>
                    <a:pt x="4226" y="7229"/>
                    <a:pt x="4326" y="7229"/>
                  </a:cubicBezTo>
                  <a:cubicBezTo>
                    <a:pt x="4393" y="7529"/>
                    <a:pt x="4460" y="7862"/>
                    <a:pt x="4527" y="8196"/>
                  </a:cubicBezTo>
                  <a:cubicBezTo>
                    <a:pt x="4727" y="9163"/>
                    <a:pt x="4727" y="10097"/>
                    <a:pt x="4860" y="11031"/>
                  </a:cubicBezTo>
                  <a:lnTo>
                    <a:pt x="4093" y="10998"/>
                  </a:lnTo>
                  <a:cubicBezTo>
                    <a:pt x="4026" y="9730"/>
                    <a:pt x="4060" y="8463"/>
                    <a:pt x="4060" y="7195"/>
                  </a:cubicBezTo>
                  <a:close/>
                  <a:moveTo>
                    <a:pt x="1124" y="6928"/>
                  </a:moveTo>
                  <a:cubicBezTo>
                    <a:pt x="1991" y="7028"/>
                    <a:pt x="2859" y="7129"/>
                    <a:pt x="3726" y="7195"/>
                  </a:cubicBezTo>
                  <a:cubicBezTo>
                    <a:pt x="3693" y="8463"/>
                    <a:pt x="3659" y="9697"/>
                    <a:pt x="3693" y="10965"/>
                  </a:cubicBezTo>
                  <a:lnTo>
                    <a:pt x="2992" y="10965"/>
                  </a:lnTo>
                  <a:cubicBezTo>
                    <a:pt x="2479" y="10992"/>
                    <a:pt x="1967" y="11040"/>
                    <a:pt x="1454" y="11040"/>
                  </a:cubicBezTo>
                  <a:cubicBezTo>
                    <a:pt x="1333" y="11040"/>
                    <a:pt x="1212" y="11038"/>
                    <a:pt x="1091" y="11031"/>
                  </a:cubicBezTo>
                  <a:lnTo>
                    <a:pt x="1091" y="10965"/>
                  </a:lnTo>
                  <a:cubicBezTo>
                    <a:pt x="1158" y="9630"/>
                    <a:pt x="1124" y="8263"/>
                    <a:pt x="1124" y="6928"/>
                  </a:cubicBezTo>
                  <a:close/>
                  <a:moveTo>
                    <a:pt x="30481" y="8582"/>
                  </a:moveTo>
                  <a:cubicBezTo>
                    <a:pt x="30647" y="8582"/>
                    <a:pt x="30813" y="8586"/>
                    <a:pt x="30979" y="8596"/>
                  </a:cubicBezTo>
                  <a:cubicBezTo>
                    <a:pt x="31079" y="9830"/>
                    <a:pt x="31112" y="11031"/>
                    <a:pt x="31179" y="12266"/>
                  </a:cubicBezTo>
                  <a:cubicBezTo>
                    <a:pt x="31146" y="12299"/>
                    <a:pt x="31146" y="12332"/>
                    <a:pt x="31146" y="12366"/>
                  </a:cubicBezTo>
                  <a:cubicBezTo>
                    <a:pt x="30312" y="12666"/>
                    <a:pt x="29311" y="12699"/>
                    <a:pt x="28444" y="12766"/>
                  </a:cubicBezTo>
                  <a:cubicBezTo>
                    <a:pt x="27977" y="12833"/>
                    <a:pt x="27543" y="12899"/>
                    <a:pt x="27076" y="12966"/>
                  </a:cubicBezTo>
                  <a:cubicBezTo>
                    <a:pt x="26976" y="12999"/>
                    <a:pt x="26809" y="13033"/>
                    <a:pt x="26676" y="13066"/>
                  </a:cubicBezTo>
                  <a:lnTo>
                    <a:pt x="26676" y="12933"/>
                  </a:lnTo>
                  <a:cubicBezTo>
                    <a:pt x="27543" y="11732"/>
                    <a:pt x="28177" y="10331"/>
                    <a:pt x="28444" y="8730"/>
                  </a:cubicBezTo>
                  <a:cubicBezTo>
                    <a:pt x="28744" y="8696"/>
                    <a:pt x="29044" y="8663"/>
                    <a:pt x="29278" y="8630"/>
                  </a:cubicBezTo>
                  <a:cubicBezTo>
                    <a:pt x="29679" y="8606"/>
                    <a:pt x="30080" y="8582"/>
                    <a:pt x="30481" y="8582"/>
                  </a:cubicBezTo>
                  <a:close/>
                  <a:moveTo>
                    <a:pt x="4126" y="11432"/>
                  </a:moveTo>
                  <a:lnTo>
                    <a:pt x="4126" y="11432"/>
                  </a:lnTo>
                  <a:cubicBezTo>
                    <a:pt x="4393" y="11465"/>
                    <a:pt x="4660" y="11498"/>
                    <a:pt x="4927" y="11498"/>
                  </a:cubicBezTo>
                  <a:cubicBezTo>
                    <a:pt x="4994" y="11698"/>
                    <a:pt x="5027" y="11899"/>
                    <a:pt x="5094" y="12099"/>
                  </a:cubicBezTo>
                  <a:cubicBezTo>
                    <a:pt x="5361" y="13033"/>
                    <a:pt x="5661" y="13800"/>
                    <a:pt x="6061" y="14500"/>
                  </a:cubicBezTo>
                  <a:cubicBezTo>
                    <a:pt x="5494" y="14434"/>
                    <a:pt x="4727" y="14367"/>
                    <a:pt x="4226" y="14334"/>
                  </a:cubicBezTo>
                  <a:cubicBezTo>
                    <a:pt x="4193" y="13366"/>
                    <a:pt x="4160" y="12399"/>
                    <a:pt x="4126" y="11432"/>
                  </a:cubicBezTo>
                  <a:close/>
                  <a:moveTo>
                    <a:pt x="1057" y="11298"/>
                  </a:moveTo>
                  <a:lnTo>
                    <a:pt x="1057" y="11298"/>
                  </a:lnTo>
                  <a:cubicBezTo>
                    <a:pt x="1558" y="11332"/>
                    <a:pt x="2092" y="11332"/>
                    <a:pt x="2625" y="11365"/>
                  </a:cubicBezTo>
                  <a:cubicBezTo>
                    <a:pt x="2959" y="11365"/>
                    <a:pt x="3326" y="11398"/>
                    <a:pt x="3693" y="11398"/>
                  </a:cubicBezTo>
                  <a:cubicBezTo>
                    <a:pt x="3693" y="12366"/>
                    <a:pt x="3726" y="13333"/>
                    <a:pt x="3726" y="14300"/>
                  </a:cubicBezTo>
                  <a:cubicBezTo>
                    <a:pt x="2859" y="14367"/>
                    <a:pt x="1991" y="14500"/>
                    <a:pt x="1124" y="14601"/>
                  </a:cubicBezTo>
                  <a:cubicBezTo>
                    <a:pt x="1024" y="13233"/>
                    <a:pt x="1024" y="11965"/>
                    <a:pt x="1057" y="11298"/>
                  </a:cubicBezTo>
                  <a:close/>
                  <a:moveTo>
                    <a:pt x="31212" y="12866"/>
                  </a:moveTo>
                  <a:cubicBezTo>
                    <a:pt x="31212" y="13566"/>
                    <a:pt x="31246" y="14300"/>
                    <a:pt x="31246" y="15001"/>
                  </a:cubicBezTo>
                  <a:cubicBezTo>
                    <a:pt x="31246" y="15134"/>
                    <a:pt x="31246" y="15234"/>
                    <a:pt x="31246" y="15334"/>
                  </a:cubicBezTo>
                  <a:cubicBezTo>
                    <a:pt x="30345" y="15434"/>
                    <a:pt x="29478" y="15635"/>
                    <a:pt x="28577" y="15668"/>
                  </a:cubicBezTo>
                  <a:cubicBezTo>
                    <a:pt x="27877" y="15735"/>
                    <a:pt x="27143" y="15801"/>
                    <a:pt x="26442" y="15935"/>
                  </a:cubicBezTo>
                  <a:cubicBezTo>
                    <a:pt x="26476" y="15868"/>
                    <a:pt x="26476" y="15835"/>
                    <a:pt x="26476" y="15768"/>
                  </a:cubicBezTo>
                  <a:cubicBezTo>
                    <a:pt x="26542" y="15001"/>
                    <a:pt x="26609" y="14234"/>
                    <a:pt x="26642" y="13433"/>
                  </a:cubicBezTo>
                  <a:cubicBezTo>
                    <a:pt x="27076" y="13366"/>
                    <a:pt x="27510" y="13266"/>
                    <a:pt x="27843" y="13233"/>
                  </a:cubicBezTo>
                  <a:cubicBezTo>
                    <a:pt x="28944" y="13099"/>
                    <a:pt x="30112" y="13133"/>
                    <a:pt x="31212" y="12866"/>
                  </a:cubicBezTo>
                  <a:close/>
                  <a:moveTo>
                    <a:pt x="26376" y="13500"/>
                  </a:moveTo>
                  <a:cubicBezTo>
                    <a:pt x="26275" y="14334"/>
                    <a:pt x="26142" y="15168"/>
                    <a:pt x="26042" y="16002"/>
                  </a:cubicBezTo>
                  <a:cubicBezTo>
                    <a:pt x="25909" y="16035"/>
                    <a:pt x="25742" y="16068"/>
                    <a:pt x="25608" y="16068"/>
                  </a:cubicBezTo>
                  <a:cubicBezTo>
                    <a:pt x="24307" y="16335"/>
                    <a:pt x="22973" y="16469"/>
                    <a:pt x="21639" y="16535"/>
                  </a:cubicBezTo>
                  <a:cubicBezTo>
                    <a:pt x="21605" y="16502"/>
                    <a:pt x="21605" y="16469"/>
                    <a:pt x="21572" y="16435"/>
                  </a:cubicBezTo>
                  <a:cubicBezTo>
                    <a:pt x="23440" y="15835"/>
                    <a:pt x="25008" y="14834"/>
                    <a:pt x="26175" y="13500"/>
                  </a:cubicBezTo>
                  <a:close/>
                  <a:moveTo>
                    <a:pt x="21372" y="16502"/>
                  </a:moveTo>
                  <a:cubicBezTo>
                    <a:pt x="21372" y="16535"/>
                    <a:pt x="21372" y="16535"/>
                    <a:pt x="21372" y="16569"/>
                  </a:cubicBezTo>
                  <a:lnTo>
                    <a:pt x="21138" y="16569"/>
                  </a:lnTo>
                  <a:cubicBezTo>
                    <a:pt x="21205" y="16535"/>
                    <a:pt x="21305" y="16535"/>
                    <a:pt x="21372" y="16502"/>
                  </a:cubicBezTo>
                  <a:close/>
                  <a:moveTo>
                    <a:pt x="31246" y="15868"/>
                  </a:moveTo>
                  <a:cubicBezTo>
                    <a:pt x="31246" y="16335"/>
                    <a:pt x="31246" y="16835"/>
                    <a:pt x="31212" y="17336"/>
                  </a:cubicBezTo>
                  <a:cubicBezTo>
                    <a:pt x="31179" y="17636"/>
                    <a:pt x="31112" y="17903"/>
                    <a:pt x="31046" y="18170"/>
                  </a:cubicBezTo>
                  <a:cubicBezTo>
                    <a:pt x="30745" y="18203"/>
                    <a:pt x="29911" y="18303"/>
                    <a:pt x="29811" y="18337"/>
                  </a:cubicBezTo>
                  <a:cubicBezTo>
                    <a:pt x="29178" y="18403"/>
                    <a:pt x="28577" y="18437"/>
                    <a:pt x="27943" y="18503"/>
                  </a:cubicBezTo>
                  <a:cubicBezTo>
                    <a:pt x="27443" y="18570"/>
                    <a:pt x="26943" y="18637"/>
                    <a:pt x="26409" y="18670"/>
                  </a:cubicBezTo>
                  <a:cubicBezTo>
                    <a:pt x="26442" y="18570"/>
                    <a:pt x="26442" y="18470"/>
                    <a:pt x="26442" y="18370"/>
                  </a:cubicBezTo>
                  <a:cubicBezTo>
                    <a:pt x="26442" y="17736"/>
                    <a:pt x="26409" y="17069"/>
                    <a:pt x="26442" y="16435"/>
                  </a:cubicBezTo>
                  <a:cubicBezTo>
                    <a:pt x="27243" y="16335"/>
                    <a:pt x="28077" y="16202"/>
                    <a:pt x="28911" y="16168"/>
                  </a:cubicBezTo>
                  <a:cubicBezTo>
                    <a:pt x="29711" y="16135"/>
                    <a:pt x="30478" y="15968"/>
                    <a:pt x="31246" y="15868"/>
                  </a:cubicBezTo>
                  <a:close/>
                  <a:moveTo>
                    <a:pt x="7562" y="16068"/>
                  </a:moveTo>
                  <a:lnTo>
                    <a:pt x="7562" y="16068"/>
                  </a:lnTo>
                  <a:cubicBezTo>
                    <a:pt x="7696" y="16168"/>
                    <a:pt x="7862" y="16268"/>
                    <a:pt x="8029" y="16368"/>
                  </a:cubicBezTo>
                  <a:cubicBezTo>
                    <a:pt x="9230" y="17069"/>
                    <a:pt x="10598" y="17469"/>
                    <a:pt x="11999" y="17636"/>
                  </a:cubicBezTo>
                  <a:cubicBezTo>
                    <a:pt x="11965" y="18070"/>
                    <a:pt x="11965" y="18503"/>
                    <a:pt x="11932" y="18937"/>
                  </a:cubicBezTo>
                  <a:cubicBezTo>
                    <a:pt x="11590" y="18925"/>
                    <a:pt x="11239" y="18917"/>
                    <a:pt x="10886" y="18917"/>
                  </a:cubicBezTo>
                  <a:cubicBezTo>
                    <a:pt x="10274" y="18917"/>
                    <a:pt x="9655" y="18940"/>
                    <a:pt x="9063" y="19004"/>
                  </a:cubicBezTo>
                  <a:cubicBezTo>
                    <a:pt x="8663" y="19037"/>
                    <a:pt x="8229" y="19070"/>
                    <a:pt x="7829" y="19070"/>
                  </a:cubicBezTo>
                  <a:cubicBezTo>
                    <a:pt x="7796" y="18070"/>
                    <a:pt x="7762" y="17069"/>
                    <a:pt x="7562" y="16068"/>
                  </a:cubicBezTo>
                  <a:close/>
                  <a:moveTo>
                    <a:pt x="26009" y="16502"/>
                  </a:moveTo>
                  <a:lnTo>
                    <a:pt x="26009" y="16502"/>
                  </a:lnTo>
                  <a:cubicBezTo>
                    <a:pt x="25942" y="17202"/>
                    <a:pt x="25975" y="17936"/>
                    <a:pt x="25942" y="18670"/>
                  </a:cubicBezTo>
                  <a:cubicBezTo>
                    <a:pt x="25942" y="18703"/>
                    <a:pt x="25942" y="18703"/>
                    <a:pt x="25942" y="18737"/>
                  </a:cubicBezTo>
                  <a:cubicBezTo>
                    <a:pt x="25375" y="18804"/>
                    <a:pt x="24774" y="18870"/>
                    <a:pt x="24174" y="18970"/>
                  </a:cubicBezTo>
                  <a:cubicBezTo>
                    <a:pt x="23523" y="19045"/>
                    <a:pt x="22873" y="19083"/>
                    <a:pt x="22223" y="19083"/>
                  </a:cubicBezTo>
                  <a:cubicBezTo>
                    <a:pt x="22006" y="19083"/>
                    <a:pt x="21789" y="19079"/>
                    <a:pt x="21572" y="19070"/>
                  </a:cubicBezTo>
                  <a:cubicBezTo>
                    <a:pt x="21572" y="18804"/>
                    <a:pt x="21572" y="18570"/>
                    <a:pt x="21572" y="18303"/>
                  </a:cubicBezTo>
                  <a:cubicBezTo>
                    <a:pt x="21605" y="17903"/>
                    <a:pt x="21706" y="17369"/>
                    <a:pt x="21706" y="16902"/>
                  </a:cubicBezTo>
                  <a:cubicBezTo>
                    <a:pt x="22906" y="16869"/>
                    <a:pt x="24141" y="16735"/>
                    <a:pt x="25341" y="16569"/>
                  </a:cubicBezTo>
                  <a:cubicBezTo>
                    <a:pt x="25575" y="16569"/>
                    <a:pt x="25775" y="16535"/>
                    <a:pt x="26009" y="16502"/>
                  </a:cubicBezTo>
                  <a:close/>
                  <a:moveTo>
                    <a:pt x="3726" y="14734"/>
                  </a:moveTo>
                  <a:cubicBezTo>
                    <a:pt x="3726" y="16202"/>
                    <a:pt x="3759" y="17669"/>
                    <a:pt x="3826" y="19104"/>
                  </a:cubicBezTo>
                  <a:cubicBezTo>
                    <a:pt x="3259" y="19104"/>
                    <a:pt x="2659" y="19070"/>
                    <a:pt x="2092" y="19070"/>
                  </a:cubicBezTo>
                  <a:cubicBezTo>
                    <a:pt x="1558" y="18036"/>
                    <a:pt x="1291" y="16435"/>
                    <a:pt x="1158" y="14901"/>
                  </a:cubicBezTo>
                  <a:cubicBezTo>
                    <a:pt x="2025" y="14867"/>
                    <a:pt x="2859" y="14767"/>
                    <a:pt x="3726" y="14734"/>
                  </a:cubicBezTo>
                  <a:close/>
                  <a:moveTo>
                    <a:pt x="4226" y="14734"/>
                  </a:moveTo>
                  <a:lnTo>
                    <a:pt x="4226" y="14734"/>
                  </a:lnTo>
                  <a:cubicBezTo>
                    <a:pt x="4960" y="14767"/>
                    <a:pt x="5694" y="14967"/>
                    <a:pt x="6428" y="15001"/>
                  </a:cubicBezTo>
                  <a:cubicBezTo>
                    <a:pt x="6661" y="15301"/>
                    <a:pt x="6928" y="15601"/>
                    <a:pt x="7262" y="15835"/>
                  </a:cubicBezTo>
                  <a:cubicBezTo>
                    <a:pt x="7395" y="16936"/>
                    <a:pt x="7429" y="18003"/>
                    <a:pt x="7429" y="19104"/>
                  </a:cubicBezTo>
                  <a:cubicBezTo>
                    <a:pt x="6628" y="19104"/>
                    <a:pt x="5828" y="19104"/>
                    <a:pt x="5027" y="19137"/>
                  </a:cubicBezTo>
                  <a:cubicBezTo>
                    <a:pt x="4793" y="19137"/>
                    <a:pt x="4560" y="19137"/>
                    <a:pt x="4326" y="19104"/>
                  </a:cubicBezTo>
                  <a:cubicBezTo>
                    <a:pt x="4260" y="17669"/>
                    <a:pt x="4260" y="16202"/>
                    <a:pt x="4226" y="14734"/>
                  </a:cubicBezTo>
                  <a:close/>
                  <a:moveTo>
                    <a:pt x="19971" y="16902"/>
                  </a:moveTo>
                  <a:cubicBezTo>
                    <a:pt x="20204" y="16919"/>
                    <a:pt x="20446" y="16927"/>
                    <a:pt x="20688" y="16927"/>
                  </a:cubicBezTo>
                  <a:cubicBezTo>
                    <a:pt x="20930" y="16927"/>
                    <a:pt x="21172" y="16919"/>
                    <a:pt x="21405" y="16902"/>
                  </a:cubicBezTo>
                  <a:lnTo>
                    <a:pt x="21405" y="16902"/>
                  </a:lnTo>
                  <a:cubicBezTo>
                    <a:pt x="21439" y="17503"/>
                    <a:pt x="21239" y="18170"/>
                    <a:pt x="21205" y="18637"/>
                  </a:cubicBezTo>
                  <a:cubicBezTo>
                    <a:pt x="21172" y="18770"/>
                    <a:pt x="21172" y="18937"/>
                    <a:pt x="21138" y="19070"/>
                  </a:cubicBezTo>
                  <a:cubicBezTo>
                    <a:pt x="20805" y="19070"/>
                    <a:pt x="20505" y="19070"/>
                    <a:pt x="20171" y="19037"/>
                  </a:cubicBezTo>
                  <a:cubicBezTo>
                    <a:pt x="18937" y="19037"/>
                    <a:pt x="17736" y="19137"/>
                    <a:pt x="16502" y="19204"/>
                  </a:cubicBezTo>
                  <a:cubicBezTo>
                    <a:pt x="16502" y="19170"/>
                    <a:pt x="16502" y="19104"/>
                    <a:pt x="16502" y="19070"/>
                  </a:cubicBezTo>
                  <a:cubicBezTo>
                    <a:pt x="16535" y="18570"/>
                    <a:pt x="16535" y="18070"/>
                    <a:pt x="16535" y="17603"/>
                  </a:cubicBezTo>
                  <a:cubicBezTo>
                    <a:pt x="17703" y="17436"/>
                    <a:pt x="18870" y="17202"/>
                    <a:pt x="19971" y="16902"/>
                  </a:cubicBezTo>
                  <a:close/>
                  <a:moveTo>
                    <a:pt x="16302" y="17636"/>
                  </a:moveTo>
                  <a:lnTo>
                    <a:pt x="16302" y="17636"/>
                  </a:lnTo>
                  <a:cubicBezTo>
                    <a:pt x="16268" y="18170"/>
                    <a:pt x="16202" y="18703"/>
                    <a:pt x="16202" y="19204"/>
                  </a:cubicBezTo>
                  <a:cubicBezTo>
                    <a:pt x="16110" y="19206"/>
                    <a:pt x="16019" y="19208"/>
                    <a:pt x="15928" y="19208"/>
                  </a:cubicBezTo>
                  <a:cubicBezTo>
                    <a:pt x="14818" y="19208"/>
                    <a:pt x="13709" y="19032"/>
                    <a:pt x="12599" y="18970"/>
                  </a:cubicBezTo>
                  <a:cubicBezTo>
                    <a:pt x="12532" y="18937"/>
                    <a:pt x="12466" y="18937"/>
                    <a:pt x="12366" y="18937"/>
                  </a:cubicBezTo>
                  <a:cubicBezTo>
                    <a:pt x="12366" y="18537"/>
                    <a:pt x="12332" y="18103"/>
                    <a:pt x="12332" y="17669"/>
                  </a:cubicBezTo>
                  <a:lnTo>
                    <a:pt x="12332" y="17669"/>
                  </a:lnTo>
                  <a:cubicBezTo>
                    <a:pt x="12903" y="17728"/>
                    <a:pt x="13479" y="17754"/>
                    <a:pt x="14060" y="17754"/>
                  </a:cubicBezTo>
                  <a:cubicBezTo>
                    <a:pt x="14803" y="17754"/>
                    <a:pt x="15552" y="17711"/>
                    <a:pt x="16302" y="17636"/>
                  </a:cubicBezTo>
                  <a:close/>
                  <a:moveTo>
                    <a:pt x="30812" y="18670"/>
                  </a:moveTo>
                  <a:lnTo>
                    <a:pt x="30812" y="18670"/>
                  </a:lnTo>
                  <a:cubicBezTo>
                    <a:pt x="30212" y="19571"/>
                    <a:pt x="29111" y="19838"/>
                    <a:pt x="27843" y="20004"/>
                  </a:cubicBezTo>
                  <a:cubicBezTo>
                    <a:pt x="27376" y="20038"/>
                    <a:pt x="26876" y="20071"/>
                    <a:pt x="26409" y="20138"/>
                  </a:cubicBezTo>
                  <a:cubicBezTo>
                    <a:pt x="26342" y="19771"/>
                    <a:pt x="26342" y="19504"/>
                    <a:pt x="26342" y="19237"/>
                  </a:cubicBezTo>
                  <a:cubicBezTo>
                    <a:pt x="27843" y="19037"/>
                    <a:pt x="29311" y="18837"/>
                    <a:pt x="30812" y="18670"/>
                  </a:cubicBezTo>
                  <a:close/>
                  <a:moveTo>
                    <a:pt x="2258" y="19371"/>
                  </a:moveTo>
                  <a:lnTo>
                    <a:pt x="2258" y="19371"/>
                  </a:lnTo>
                  <a:cubicBezTo>
                    <a:pt x="2792" y="19404"/>
                    <a:pt x="3326" y="19437"/>
                    <a:pt x="3826" y="19471"/>
                  </a:cubicBezTo>
                  <a:cubicBezTo>
                    <a:pt x="3859" y="19704"/>
                    <a:pt x="3859" y="19938"/>
                    <a:pt x="3893" y="20171"/>
                  </a:cubicBezTo>
                  <a:lnTo>
                    <a:pt x="3493" y="20171"/>
                  </a:lnTo>
                  <a:cubicBezTo>
                    <a:pt x="2992" y="20171"/>
                    <a:pt x="2592" y="19871"/>
                    <a:pt x="2258" y="19371"/>
                  </a:cubicBezTo>
                  <a:close/>
                  <a:moveTo>
                    <a:pt x="4326" y="19504"/>
                  </a:moveTo>
                  <a:cubicBezTo>
                    <a:pt x="5083" y="19553"/>
                    <a:pt x="5840" y="19584"/>
                    <a:pt x="6597" y="19584"/>
                  </a:cubicBezTo>
                  <a:cubicBezTo>
                    <a:pt x="6874" y="19584"/>
                    <a:pt x="7152" y="19580"/>
                    <a:pt x="7429" y="19571"/>
                  </a:cubicBezTo>
                  <a:lnTo>
                    <a:pt x="7429" y="19571"/>
                  </a:lnTo>
                  <a:cubicBezTo>
                    <a:pt x="7395" y="19738"/>
                    <a:pt x="7395" y="19938"/>
                    <a:pt x="7395" y="20104"/>
                  </a:cubicBezTo>
                  <a:cubicBezTo>
                    <a:pt x="7395" y="20171"/>
                    <a:pt x="7429" y="20205"/>
                    <a:pt x="7462" y="20238"/>
                  </a:cubicBezTo>
                  <a:cubicBezTo>
                    <a:pt x="6428" y="20205"/>
                    <a:pt x="5394" y="20205"/>
                    <a:pt x="4360" y="20171"/>
                  </a:cubicBezTo>
                  <a:cubicBezTo>
                    <a:pt x="4360" y="19971"/>
                    <a:pt x="4360" y="19738"/>
                    <a:pt x="4326" y="19504"/>
                  </a:cubicBezTo>
                  <a:close/>
                  <a:moveTo>
                    <a:pt x="10650" y="19417"/>
                  </a:moveTo>
                  <a:cubicBezTo>
                    <a:pt x="11077" y="19417"/>
                    <a:pt x="11505" y="19425"/>
                    <a:pt x="11932" y="19437"/>
                  </a:cubicBezTo>
                  <a:cubicBezTo>
                    <a:pt x="11932" y="19738"/>
                    <a:pt x="11932" y="20038"/>
                    <a:pt x="11965" y="20338"/>
                  </a:cubicBezTo>
                  <a:lnTo>
                    <a:pt x="11865" y="20338"/>
                  </a:lnTo>
                  <a:cubicBezTo>
                    <a:pt x="10498" y="20338"/>
                    <a:pt x="9130" y="20305"/>
                    <a:pt x="7796" y="20271"/>
                  </a:cubicBezTo>
                  <a:cubicBezTo>
                    <a:pt x="7829" y="20238"/>
                    <a:pt x="7829" y="20171"/>
                    <a:pt x="7829" y="20138"/>
                  </a:cubicBezTo>
                  <a:cubicBezTo>
                    <a:pt x="7829" y="19938"/>
                    <a:pt x="7829" y="19738"/>
                    <a:pt x="7829" y="19571"/>
                  </a:cubicBezTo>
                  <a:cubicBezTo>
                    <a:pt x="8029" y="19537"/>
                    <a:pt x="8229" y="19537"/>
                    <a:pt x="8429" y="19504"/>
                  </a:cubicBezTo>
                  <a:cubicBezTo>
                    <a:pt x="9170" y="19441"/>
                    <a:pt x="9910" y="19417"/>
                    <a:pt x="10650" y="19417"/>
                  </a:cubicBezTo>
                  <a:close/>
                  <a:moveTo>
                    <a:pt x="25875" y="19304"/>
                  </a:moveTo>
                  <a:lnTo>
                    <a:pt x="25875" y="19304"/>
                  </a:lnTo>
                  <a:cubicBezTo>
                    <a:pt x="25842" y="19604"/>
                    <a:pt x="25775" y="19838"/>
                    <a:pt x="25875" y="20171"/>
                  </a:cubicBezTo>
                  <a:cubicBezTo>
                    <a:pt x="24441" y="20238"/>
                    <a:pt x="23006" y="20305"/>
                    <a:pt x="21572" y="20438"/>
                  </a:cubicBezTo>
                  <a:cubicBezTo>
                    <a:pt x="21539" y="20171"/>
                    <a:pt x="21539" y="19904"/>
                    <a:pt x="21539" y="19637"/>
                  </a:cubicBezTo>
                  <a:cubicBezTo>
                    <a:pt x="22339" y="19604"/>
                    <a:pt x="23140" y="19604"/>
                    <a:pt x="23907" y="19504"/>
                  </a:cubicBezTo>
                  <a:cubicBezTo>
                    <a:pt x="24574" y="19437"/>
                    <a:pt x="25241" y="19371"/>
                    <a:pt x="25875" y="19304"/>
                  </a:cubicBezTo>
                  <a:close/>
                  <a:moveTo>
                    <a:pt x="12599" y="19437"/>
                  </a:moveTo>
                  <a:cubicBezTo>
                    <a:pt x="13800" y="19471"/>
                    <a:pt x="14967" y="19671"/>
                    <a:pt x="16168" y="19704"/>
                  </a:cubicBezTo>
                  <a:cubicBezTo>
                    <a:pt x="16168" y="20004"/>
                    <a:pt x="16202" y="20338"/>
                    <a:pt x="16235" y="20638"/>
                  </a:cubicBezTo>
                  <a:cubicBezTo>
                    <a:pt x="14934" y="20538"/>
                    <a:pt x="13633" y="20371"/>
                    <a:pt x="12366" y="20338"/>
                  </a:cubicBezTo>
                  <a:cubicBezTo>
                    <a:pt x="12366" y="20038"/>
                    <a:pt x="12399" y="19738"/>
                    <a:pt x="12399" y="19437"/>
                  </a:cubicBezTo>
                  <a:close/>
                  <a:moveTo>
                    <a:pt x="18941" y="19629"/>
                  </a:moveTo>
                  <a:cubicBezTo>
                    <a:pt x="19671" y="19629"/>
                    <a:pt x="20405" y="19637"/>
                    <a:pt x="21138" y="19637"/>
                  </a:cubicBezTo>
                  <a:cubicBezTo>
                    <a:pt x="21105" y="19904"/>
                    <a:pt x="21105" y="20205"/>
                    <a:pt x="21105" y="20471"/>
                  </a:cubicBezTo>
                  <a:cubicBezTo>
                    <a:pt x="20705" y="20505"/>
                    <a:pt x="20305" y="20571"/>
                    <a:pt x="19904" y="20638"/>
                  </a:cubicBezTo>
                  <a:cubicBezTo>
                    <a:pt x="19332" y="20710"/>
                    <a:pt x="18751" y="20743"/>
                    <a:pt x="18159" y="20743"/>
                  </a:cubicBezTo>
                  <a:cubicBezTo>
                    <a:pt x="17647" y="20743"/>
                    <a:pt x="17128" y="20718"/>
                    <a:pt x="16602" y="20672"/>
                  </a:cubicBezTo>
                  <a:cubicBezTo>
                    <a:pt x="16635" y="20338"/>
                    <a:pt x="16569" y="20004"/>
                    <a:pt x="16535" y="19704"/>
                  </a:cubicBezTo>
                  <a:cubicBezTo>
                    <a:pt x="16635" y="19704"/>
                    <a:pt x="16702" y="19704"/>
                    <a:pt x="16769" y="19671"/>
                  </a:cubicBezTo>
                  <a:cubicBezTo>
                    <a:pt x="17486" y="19637"/>
                    <a:pt x="18211" y="19629"/>
                    <a:pt x="18941" y="19629"/>
                  </a:cubicBezTo>
                  <a:close/>
                  <a:moveTo>
                    <a:pt x="2375" y="0"/>
                  </a:moveTo>
                  <a:cubicBezTo>
                    <a:pt x="1305" y="0"/>
                    <a:pt x="420" y="1300"/>
                    <a:pt x="390" y="2225"/>
                  </a:cubicBezTo>
                  <a:cubicBezTo>
                    <a:pt x="290" y="4560"/>
                    <a:pt x="190" y="6862"/>
                    <a:pt x="290" y="9197"/>
                  </a:cubicBezTo>
                  <a:cubicBezTo>
                    <a:pt x="257" y="9530"/>
                    <a:pt x="257" y="9864"/>
                    <a:pt x="224" y="10197"/>
                  </a:cubicBezTo>
                  <a:cubicBezTo>
                    <a:pt x="190" y="10464"/>
                    <a:pt x="190" y="10698"/>
                    <a:pt x="157" y="10931"/>
                  </a:cubicBezTo>
                  <a:cubicBezTo>
                    <a:pt x="149" y="10929"/>
                    <a:pt x="142" y="10927"/>
                    <a:pt x="134" y="10927"/>
                  </a:cubicBezTo>
                  <a:cubicBezTo>
                    <a:pt x="48" y="10927"/>
                    <a:pt x="0" y="11101"/>
                    <a:pt x="123" y="11131"/>
                  </a:cubicBezTo>
                  <a:lnTo>
                    <a:pt x="157" y="11131"/>
                  </a:lnTo>
                  <a:cubicBezTo>
                    <a:pt x="57" y="13800"/>
                    <a:pt x="324" y="16335"/>
                    <a:pt x="991" y="18970"/>
                  </a:cubicBezTo>
                  <a:cubicBezTo>
                    <a:pt x="1391" y="20538"/>
                    <a:pt x="2425" y="21205"/>
                    <a:pt x="4026" y="21205"/>
                  </a:cubicBezTo>
                  <a:cubicBezTo>
                    <a:pt x="7095" y="21239"/>
                    <a:pt x="10164" y="21305"/>
                    <a:pt x="13233" y="21372"/>
                  </a:cubicBezTo>
                  <a:cubicBezTo>
                    <a:pt x="14567" y="21439"/>
                    <a:pt x="15968" y="21505"/>
                    <a:pt x="17336" y="21639"/>
                  </a:cubicBezTo>
                  <a:cubicBezTo>
                    <a:pt x="17739" y="21686"/>
                    <a:pt x="18119" y="21704"/>
                    <a:pt x="18488" y="21704"/>
                  </a:cubicBezTo>
                  <a:cubicBezTo>
                    <a:pt x="19432" y="21704"/>
                    <a:pt x="20308" y="21587"/>
                    <a:pt x="21339" y="21539"/>
                  </a:cubicBezTo>
                  <a:cubicBezTo>
                    <a:pt x="24007" y="21439"/>
                    <a:pt x="26609" y="21205"/>
                    <a:pt x="29278" y="20905"/>
                  </a:cubicBezTo>
                  <a:cubicBezTo>
                    <a:pt x="33547" y="20371"/>
                    <a:pt x="32413" y="13867"/>
                    <a:pt x="32246" y="10998"/>
                  </a:cubicBezTo>
                  <a:cubicBezTo>
                    <a:pt x="32180" y="9830"/>
                    <a:pt x="32180" y="8663"/>
                    <a:pt x="32046" y="7495"/>
                  </a:cubicBezTo>
                  <a:cubicBezTo>
                    <a:pt x="31980" y="6728"/>
                    <a:pt x="32113" y="5327"/>
                    <a:pt x="31713" y="4560"/>
                  </a:cubicBezTo>
                  <a:cubicBezTo>
                    <a:pt x="31422" y="4059"/>
                    <a:pt x="30694" y="3098"/>
                    <a:pt x="29973" y="3098"/>
                  </a:cubicBezTo>
                  <a:cubicBezTo>
                    <a:pt x="29782" y="3098"/>
                    <a:pt x="29592" y="3165"/>
                    <a:pt x="29411" y="3326"/>
                  </a:cubicBezTo>
                  <a:cubicBezTo>
                    <a:pt x="28143" y="4427"/>
                    <a:pt x="27777" y="5694"/>
                    <a:pt x="27576" y="7329"/>
                  </a:cubicBezTo>
                  <a:cubicBezTo>
                    <a:pt x="27343" y="9430"/>
                    <a:pt x="26642" y="11598"/>
                    <a:pt x="25208" y="13133"/>
                  </a:cubicBezTo>
                  <a:cubicBezTo>
                    <a:pt x="25208" y="13133"/>
                    <a:pt x="25175" y="13099"/>
                    <a:pt x="25175" y="13099"/>
                  </a:cubicBezTo>
                  <a:cubicBezTo>
                    <a:pt x="25156" y="13087"/>
                    <a:pt x="25136" y="13081"/>
                    <a:pt x="25119" y="13081"/>
                  </a:cubicBezTo>
                  <a:cubicBezTo>
                    <a:pt x="25044" y="13081"/>
                    <a:pt x="24994" y="13179"/>
                    <a:pt x="25075" y="13233"/>
                  </a:cubicBezTo>
                  <a:lnTo>
                    <a:pt x="25108" y="13266"/>
                  </a:lnTo>
                  <a:cubicBezTo>
                    <a:pt x="24407" y="14000"/>
                    <a:pt x="23540" y="14567"/>
                    <a:pt x="22506" y="14901"/>
                  </a:cubicBezTo>
                  <a:cubicBezTo>
                    <a:pt x="21172" y="15334"/>
                    <a:pt x="19871" y="15768"/>
                    <a:pt x="18503" y="16102"/>
                  </a:cubicBezTo>
                  <a:cubicBezTo>
                    <a:pt x="16869" y="16469"/>
                    <a:pt x="15434" y="16435"/>
                    <a:pt x="13800" y="16469"/>
                  </a:cubicBezTo>
                  <a:cubicBezTo>
                    <a:pt x="12332" y="16469"/>
                    <a:pt x="10998" y="16235"/>
                    <a:pt x="9597" y="15801"/>
                  </a:cubicBezTo>
                  <a:cubicBezTo>
                    <a:pt x="7762" y="15234"/>
                    <a:pt x="7062" y="14033"/>
                    <a:pt x="6428" y="12366"/>
                  </a:cubicBezTo>
                  <a:cubicBezTo>
                    <a:pt x="5494" y="9897"/>
                    <a:pt x="5761" y="7229"/>
                    <a:pt x="5194" y="4693"/>
                  </a:cubicBezTo>
                  <a:cubicBezTo>
                    <a:pt x="4894" y="3259"/>
                    <a:pt x="4393" y="524"/>
                    <a:pt x="2759" y="57"/>
                  </a:cubicBezTo>
                  <a:cubicBezTo>
                    <a:pt x="2629" y="18"/>
                    <a:pt x="2501" y="0"/>
                    <a:pt x="2375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3" name="Google Shape;1243;p28"/>
          <p:cNvGrpSpPr/>
          <p:nvPr/>
        </p:nvGrpSpPr>
        <p:grpSpPr>
          <a:xfrm>
            <a:off x="2790917" y="2492326"/>
            <a:ext cx="1006319" cy="1078251"/>
            <a:chOff x="4977075" y="4749450"/>
            <a:chExt cx="1446900" cy="1550325"/>
          </a:xfrm>
        </p:grpSpPr>
        <p:sp>
          <p:nvSpPr>
            <p:cNvPr id="1244" name="Google Shape;1244;p28"/>
            <p:cNvSpPr/>
            <p:nvPr/>
          </p:nvSpPr>
          <p:spPr>
            <a:xfrm>
              <a:off x="4977075" y="4749450"/>
              <a:ext cx="1446900" cy="1550325"/>
            </a:xfrm>
            <a:custGeom>
              <a:rect b="b" l="l" r="r" t="t"/>
              <a:pathLst>
                <a:path extrusionOk="0" h="62013" w="57876">
                  <a:moveTo>
                    <a:pt x="24352" y="1358"/>
                  </a:moveTo>
                  <a:cubicBezTo>
                    <a:pt x="24585" y="1925"/>
                    <a:pt x="24518" y="2893"/>
                    <a:pt x="24552" y="3493"/>
                  </a:cubicBezTo>
                  <a:cubicBezTo>
                    <a:pt x="24259" y="3537"/>
                    <a:pt x="23959" y="3575"/>
                    <a:pt x="23665" y="3575"/>
                  </a:cubicBezTo>
                  <a:cubicBezTo>
                    <a:pt x="23289" y="3575"/>
                    <a:pt x="22920" y="3514"/>
                    <a:pt x="22584" y="3326"/>
                  </a:cubicBezTo>
                  <a:cubicBezTo>
                    <a:pt x="22556" y="3310"/>
                    <a:pt x="22527" y="3302"/>
                    <a:pt x="22501" y="3302"/>
                  </a:cubicBezTo>
                  <a:cubicBezTo>
                    <a:pt x="22370" y="3302"/>
                    <a:pt x="22278" y="3482"/>
                    <a:pt x="22417" y="3593"/>
                  </a:cubicBezTo>
                  <a:cubicBezTo>
                    <a:pt x="22843" y="3878"/>
                    <a:pt x="23370" y="3960"/>
                    <a:pt x="23915" y="3960"/>
                  </a:cubicBezTo>
                  <a:cubicBezTo>
                    <a:pt x="24137" y="3960"/>
                    <a:pt x="24363" y="3946"/>
                    <a:pt x="24585" y="3927"/>
                  </a:cubicBezTo>
                  <a:cubicBezTo>
                    <a:pt x="24685" y="4527"/>
                    <a:pt x="24618" y="5128"/>
                    <a:pt x="24685" y="5762"/>
                  </a:cubicBezTo>
                  <a:cubicBezTo>
                    <a:pt x="24785" y="6696"/>
                    <a:pt x="24385" y="7630"/>
                    <a:pt x="24819" y="8597"/>
                  </a:cubicBezTo>
                  <a:cubicBezTo>
                    <a:pt x="24819" y="8597"/>
                    <a:pt x="24852" y="8630"/>
                    <a:pt x="24852" y="8630"/>
                  </a:cubicBezTo>
                  <a:cubicBezTo>
                    <a:pt x="24586" y="8727"/>
                    <a:pt x="24024" y="8945"/>
                    <a:pt x="23607" y="8945"/>
                  </a:cubicBezTo>
                  <a:cubicBezTo>
                    <a:pt x="23448" y="8945"/>
                    <a:pt x="23310" y="8913"/>
                    <a:pt x="23217" y="8830"/>
                  </a:cubicBezTo>
                  <a:cubicBezTo>
                    <a:pt x="23182" y="8786"/>
                    <a:pt x="23142" y="8768"/>
                    <a:pt x="23104" y="8768"/>
                  </a:cubicBezTo>
                  <a:cubicBezTo>
                    <a:pt x="23001" y="8768"/>
                    <a:pt x="22919" y="8908"/>
                    <a:pt x="23017" y="9031"/>
                  </a:cubicBezTo>
                  <a:cubicBezTo>
                    <a:pt x="23210" y="9238"/>
                    <a:pt x="23474" y="9313"/>
                    <a:pt x="23776" y="9313"/>
                  </a:cubicBezTo>
                  <a:cubicBezTo>
                    <a:pt x="24154" y="9313"/>
                    <a:pt x="24592" y="9194"/>
                    <a:pt x="25019" y="9064"/>
                  </a:cubicBezTo>
                  <a:cubicBezTo>
                    <a:pt x="25019" y="9364"/>
                    <a:pt x="25019" y="9698"/>
                    <a:pt x="25019" y="10031"/>
                  </a:cubicBezTo>
                  <a:cubicBezTo>
                    <a:pt x="23716" y="9535"/>
                    <a:pt x="22270" y="9327"/>
                    <a:pt x="20813" y="9327"/>
                  </a:cubicBezTo>
                  <a:cubicBezTo>
                    <a:pt x="20703" y="9327"/>
                    <a:pt x="20592" y="9328"/>
                    <a:pt x="20482" y="9331"/>
                  </a:cubicBezTo>
                  <a:cubicBezTo>
                    <a:pt x="20682" y="8263"/>
                    <a:pt x="20782" y="7129"/>
                    <a:pt x="20782" y="5995"/>
                  </a:cubicBezTo>
                  <a:cubicBezTo>
                    <a:pt x="21283" y="5962"/>
                    <a:pt x="21783" y="5895"/>
                    <a:pt x="22283" y="5828"/>
                  </a:cubicBezTo>
                  <a:cubicBezTo>
                    <a:pt x="22564" y="5766"/>
                    <a:pt x="22495" y="5355"/>
                    <a:pt x="22240" y="5355"/>
                  </a:cubicBezTo>
                  <a:cubicBezTo>
                    <a:pt x="22222" y="5355"/>
                    <a:pt x="22203" y="5357"/>
                    <a:pt x="22183" y="5361"/>
                  </a:cubicBezTo>
                  <a:cubicBezTo>
                    <a:pt x="21716" y="5428"/>
                    <a:pt x="21249" y="5495"/>
                    <a:pt x="20782" y="5528"/>
                  </a:cubicBezTo>
                  <a:cubicBezTo>
                    <a:pt x="20782" y="4194"/>
                    <a:pt x="20682" y="2826"/>
                    <a:pt x="20449" y="1559"/>
                  </a:cubicBezTo>
                  <a:cubicBezTo>
                    <a:pt x="20449" y="1496"/>
                    <a:pt x="20405" y="1471"/>
                    <a:pt x="20363" y="1471"/>
                  </a:cubicBezTo>
                  <a:cubicBezTo>
                    <a:pt x="20313" y="1471"/>
                    <a:pt x="20264" y="1505"/>
                    <a:pt x="20282" y="1559"/>
                  </a:cubicBezTo>
                  <a:cubicBezTo>
                    <a:pt x="20349" y="2859"/>
                    <a:pt x="20415" y="4227"/>
                    <a:pt x="20382" y="5595"/>
                  </a:cubicBezTo>
                  <a:cubicBezTo>
                    <a:pt x="20282" y="5595"/>
                    <a:pt x="20182" y="5595"/>
                    <a:pt x="20082" y="5628"/>
                  </a:cubicBezTo>
                  <a:cubicBezTo>
                    <a:pt x="19748" y="5628"/>
                    <a:pt x="19415" y="5628"/>
                    <a:pt x="19048" y="5661"/>
                  </a:cubicBezTo>
                  <a:cubicBezTo>
                    <a:pt x="19019" y="5661"/>
                    <a:pt x="18647" y="5735"/>
                    <a:pt x="18521" y="5735"/>
                  </a:cubicBezTo>
                  <a:cubicBezTo>
                    <a:pt x="18500" y="5735"/>
                    <a:pt x="18485" y="5733"/>
                    <a:pt x="18481" y="5728"/>
                  </a:cubicBezTo>
                  <a:cubicBezTo>
                    <a:pt x="18450" y="5698"/>
                    <a:pt x="18413" y="5685"/>
                    <a:pt x="18375" y="5685"/>
                  </a:cubicBezTo>
                  <a:cubicBezTo>
                    <a:pt x="18248" y="5685"/>
                    <a:pt x="18119" y="5833"/>
                    <a:pt x="18247" y="5962"/>
                  </a:cubicBezTo>
                  <a:cubicBezTo>
                    <a:pt x="18381" y="6095"/>
                    <a:pt x="18381" y="6128"/>
                    <a:pt x="18614" y="6128"/>
                  </a:cubicBezTo>
                  <a:cubicBezTo>
                    <a:pt x="18667" y="6133"/>
                    <a:pt x="18720" y="6135"/>
                    <a:pt x="18775" y="6135"/>
                  </a:cubicBezTo>
                  <a:cubicBezTo>
                    <a:pt x="19104" y="6135"/>
                    <a:pt x="19472" y="6062"/>
                    <a:pt x="19815" y="6062"/>
                  </a:cubicBezTo>
                  <a:cubicBezTo>
                    <a:pt x="19982" y="6062"/>
                    <a:pt x="20182" y="6028"/>
                    <a:pt x="20382" y="6028"/>
                  </a:cubicBezTo>
                  <a:cubicBezTo>
                    <a:pt x="20315" y="7163"/>
                    <a:pt x="20182" y="8263"/>
                    <a:pt x="19915" y="9331"/>
                  </a:cubicBezTo>
                  <a:cubicBezTo>
                    <a:pt x="18547" y="9397"/>
                    <a:pt x="17180" y="9631"/>
                    <a:pt x="15879" y="9998"/>
                  </a:cubicBezTo>
                  <a:cubicBezTo>
                    <a:pt x="15812" y="9631"/>
                    <a:pt x="15779" y="9231"/>
                    <a:pt x="15712" y="8864"/>
                  </a:cubicBezTo>
                  <a:cubicBezTo>
                    <a:pt x="16112" y="8764"/>
                    <a:pt x="16546" y="8630"/>
                    <a:pt x="16946" y="8463"/>
                  </a:cubicBezTo>
                  <a:cubicBezTo>
                    <a:pt x="17218" y="8403"/>
                    <a:pt x="17162" y="8016"/>
                    <a:pt x="16927" y="8016"/>
                  </a:cubicBezTo>
                  <a:cubicBezTo>
                    <a:pt x="16902" y="8016"/>
                    <a:pt x="16875" y="8020"/>
                    <a:pt x="16846" y="8030"/>
                  </a:cubicBezTo>
                  <a:cubicBezTo>
                    <a:pt x="16446" y="8163"/>
                    <a:pt x="16046" y="8297"/>
                    <a:pt x="15645" y="8397"/>
                  </a:cubicBezTo>
                  <a:cubicBezTo>
                    <a:pt x="15579" y="8030"/>
                    <a:pt x="15512" y="7663"/>
                    <a:pt x="15479" y="7296"/>
                  </a:cubicBezTo>
                  <a:cubicBezTo>
                    <a:pt x="15345" y="6295"/>
                    <a:pt x="15145" y="5261"/>
                    <a:pt x="15012" y="4227"/>
                  </a:cubicBezTo>
                  <a:cubicBezTo>
                    <a:pt x="15612" y="4127"/>
                    <a:pt x="16246" y="4060"/>
                    <a:pt x="16880" y="4060"/>
                  </a:cubicBezTo>
                  <a:cubicBezTo>
                    <a:pt x="17180" y="4060"/>
                    <a:pt x="17180" y="3627"/>
                    <a:pt x="16913" y="3627"/>
                  </a:cubicBezTo>
                  <a:cubicBezTo>
                    <a:pt x="16825" y="3622"/>
                    <a:pt x="16737" y="3620"/>
                    <a:pt x="16650" y="3620"/>
                  </a:cubicBezTo>
                  <a:cubicBezTo>
                    <a:pt x="16071" y="3620"/>
                    <a:pt x="15495" y="3711"/>
                    <a:pt x="14945" y="3827"/>
                  </a:cubicBezTo>
                  <a:cubicBezTo>
                    <a:pt x="14911" y="3693"/>
                    <a:pt x="14911" y="3593"/>
                    <a:pt x="14878" y="3460"/>
                  </a:cubicBezTo>
                  <a:cubicBezTo>
                    <a:pt x="14845" y="3160"/>
                    <a:pt x="14778" y="2126"/>
                    <a:pt x="14511" y="1492"/>
                  </a:cubicBezTo>
                  <a:lnTo>
                    <a:pt x="14511" y="1492"/>
                  </a:lnTo>
                  <a:cubicBezTo>
                    <a:pt x="14778" y="1518"/>
                    <a:pt x="15042" y="1529"/>
                    <a:pt x="15305" y="1529"/>
                  </a:cubicBezTo>
                  <a:cubicBezTo>
                    <a:pt x="16355" y="1529"/>
                    <a:pt x="17380" y="1358"/>
                    <a:pt x="18447" y="1358"/>
                  </a:cubicBezTo>
                  <a:close/>
                  <a:moveTo>
                    <a:pt x="34092" y="1258"/>
                  </a:moveTo>
                  <a:cubicBezTo>
                    <a:pt x="34025" y="2359"/>
                    <a:pt x="33925" y="3493"/>
                    <a:pt x="33792" y="4594"/>
                  </a:cubicBezTo>
                  <a:cubicBezTo>
                    <a:pt x="33625" y="4594"/>
                    <a:pt x="33491" y="4561"/>
                    <a:pt x="33325" y="4561"/>
                  </a:cubicBezTo>
                  <a:cubicBezTo>
                    <a:pt x="33024" y="4527"/>
                    <a:pt x="31857" y="4494"/>
                    <a:pt x="31757" y="4094"/>
                  </a:cubicBezTo>
                  <a:cubicBezTo>
                    <a:pt x="31729" y="4010"/>
                    <a:pt x="31660" y="3973"/>
                    <a:pt x="31592" y="3973"/>
                  </a:cubicBezTo>
                  <a:cubicBezTo>
                    <a:pt x="31497" y="3973"/>
                    <a:pt x="31404" y="4044"/>
                    <a:pt x="31423" y="4160"/>
                  </a:cubicBezTo>
                  <a:cubicBezTo>
                    <a:pt x="31523" y="4661"/>
                    <a:pt x="32257" y="4761"/>
                    <a:pt x="32657" y="4861"/>
                  </a:cubicBezTo>
                  <a:cubicBezTo>
                    <a:pt x="33024" y="4928"/>
                    <a:pt x="33358" y="4994"/>
                    <a:pt x="33725" y="5028"/>
                  </a:cubicBezTo>
                  <a:cubicBezTo>
                    <a:pt x="33692" y="5461"/>
                    <a:pt x="33625" y="5895"/>
                    <a:pt x="33591" y="6329"/>
                  </a:cubicBezTo>
                  <a:cubicBezTo>
                    <a:pt x="33491" y="7163"/>
                    <a:pt x="33358" y="7996"/>
                    <a:pt x="33358" y="8864"/>
                  </a:cubicBezTo>
                  <a:cubicBezTo>
                    <a:pt x="33191" y="8864"/>
                    <a:pt x="32991" y="8897"/>
                    <a:pt x="32791" y="8897"/>
                  </a:cubicBezTo>
                  <a:cubicBezTo>
                    <a:pt x="32316" y="8867"/>
                    <a:pt x="31840" y="8758"/>
                    <a:pt x="31365" y="8758"/>
                  </a:cubicBezTo>
                  <a:cubicBezTo>
                    <a:pt x="31307" y="8758"/>
                    <a:pt x="31248" y="8760"/>
                    <a:pt x="31190" y="8764"/>
                  </a:cubicBezTo>
                  <a:cubicBezTo>
                    <a:pt x="30990" y="8764"/>
                    <a:pt x="30956" y="9097"/>
                    <a:pt x="31190" y="9097"/>
                  </a:cubicBezTo>
                  <a:cubicBezTo>
                    <a:pt x="31790" y="9097"/>
                    <a:pt x="32391" y="9297"/>
                    <a:pt x="32991" y="9331"/>
                  </a:cubicBezTo>
                  <a:lnTo>
                    <a:pt x="33325" y="9331"/>
                  </a:lnTo>
                  <a:cubicBezTo>
                    <a:pt x="33291" y="9631"/>
                    <a:pt x="33258" y="9931"/>
                    <a:pt x="33191" y="10231"/>
                  </a:cubicBezTo>
                  <a:cubicBezTo>
                    <a:pt x="33191" y="10432"/>
                    <a:pt x="33225" y="10632"/>
                    <a:pt x="33258" y="10832"/>
                  </a:cubicBezTo>
                  <a:cubicBezTo>
                    <a:pt x="32924" y="10765"/>
                    <a:pt x="32624" y="10732"/>
                    <a:pt x="32324" y="10698"/>
                  </a:cubicBezTo>
                  <a:cubicBezTo>
                    <a:pt x="32057" y="10673"/>
                    <a:pt x="31788" y="10663"/>
                    <a:pt x="31518" y="10663"/>
                  </a:cubicBezTo>
                  <a:cubicBezTo>
                    <a:pt x="30708" y="10663"/>
                    <a:pt x="29889" y="10757"/>
                    <a:pt x="29088" y="10832"/>
                  </a:cubicBezTo>
                  <a:cubicBezTo>
                    <a:pt x="29088" y="10165"/>
                    <a:pt x="29188" y="9498"/>
                    <a:pt x="29188" y="8830"/>
                  </a:cubicBezTo>
                  <a:cubicBezTo>
                    <a:pt x="29188" y="8163"/>
                    <a:pt x="29155" y="7496"/>
                    <a:pt x="29155" y="6862"/>
                  </a:cubicBezTo>
                  <a:cubicBezTo>
                    <a:pt x="29400" y="6862"/>
                    <a:pt x="29644" y="6877"/>
                    <a:pt x="29889" y="6877"/>
                  </a:cubicBezTo>
                  <a:cubicBezTo>
                    <a:pt x="30011" y="6877"/>
                    <a:pt x="30133" y="6873"/>
                    <a:pt x="30256" y="6862"/>
                  </a:cubicBezTo>
                  <a:cubicBezTo>
                    <a:pt x="30523" y="6862"/>
                    <a:pt x="30556" y="6462"/>
                    <a:pt x="30256" y="6429"/>
                  </a:cubicBezTo>
                  <a:cubicBezTo>
                    <a:pt x="29889" y="6429"/>
                    <a:pt x="29522" y="6429"/>
                    <a:pt x="29155" y="6395"/>
                  </a:cubicBezTo>
                  <a:lnTo>
                    <a:pt x="29155" y="6229"/>
                  </a:lnTo>
                  <a:cubicBezTo>
                    <a:pt x="29222" y="4594"/>
                    <a:pt x="29455" y="2960"/>
                    <a:pt x="29455" y="1292"/>
                  </a:cubicBezTo>
                  <a:cubicBezTo>
                    <a:pt x="30990" y="1292"/>
                    <a:pt x="32557" y="1258"/>
                    <a:pt x="34092" y="1258"/>
                  </a:cubicBezTo>
                  <a:close/>
                  <a:moveTo>
                    <a:pt x="29155" y="1325"/>
                  </a:moveTo>
                  <a:cubicBezTo>
                    <a:pt x="29022" y="2926"/>
                    <a:pt x="28821" y="4561"/>
                    <a:pt x="28721" y="6195"/>
                  </a:cubicBezTo>
                  <a:cubicBezTo>
                    <a:pt x="28721" y="6262"/>
                    <a:pt x="28721" y="6329"/>
                    <a:pt x="28721" y="6395"/>
                  </a:cubicBezTo>
                  <a:cubicBezTo>
                    <a:pt x="28250" y="6372"/>
                    <a:pt x="27795" y="6348"/>
                    <a:pt x="27344" y="6348"/>
                  </a:cubicBezTo>
                  <a:cubicBezTo>
                    <a:pt x="27158" y="6348"/>
                    <a:pt x="26972" y="6352"/>
                    <a:pt x="26787" y="6362"/>
                  </a:cubicBezTo>
                  <a:cubicBezTo>
                    <a:pt x="26553" y="6362"/>
                    <a:pt x="26553" y="6696"/>
                    <a:pt x="26753" y="6696"/>
                  </a:cubicBezTo>
                  <a:cubicBezTo>
                    <a:pt x="27420" y="6729"/>
                    <a:pt x="28054" y="6762"/>
                    <a:pt x="28688" y="6829"/>
                  </a:cubicBezTo>
                  <a:cubicBezTo>
                    <a:pt x="28655" y="7496"/>
                    <a:pt x="28688" y="8130"/>
                    <a:pt x="28688" y="8797"/>
                  </a:cubicBezTo>
                  <a:cubicBezTo>
                    <a:pt x="28688" y="9498"/>
                    <a:pt x="28555" y="10165"/>
                    <a:pt x="28521" y="10865"/>
                  </a:cubicBezTo>
                  <a:cubicBezTo>
                    <a:pt x="28289" y="10877"/>
                    <a:pt x="28057" y="10885"/>
                    <a:pt x="27828" y="10885"/>
                  </a:cubicBezTo>
                  <a:cubicBezTo>
                    <a:pt x="27432" y="10885"/>
                    <a:pt x="27046" y="10862"/>
                    <a:pt x="26687" y="10798"/>
                  </a:cubicBezTo>
                  <a:cubicBezTo>
                    <a:pt x="26320" y="10565"/>
                    <a:pt x="25953" y="10398"/>
                    <a:pt x="25586" y="10231"/>
                  </a:cubicBezTo>
                  <a:cubicBezTo>
                    <a:pt x="25519" y="9798"/>
                    <a:pt x="25519" y="9331"/>
                    <a:pt x="25486" y="8897"/>
                  </a:cubicBezTo>
                  <a:cubicBezTo>
                    <a:pt x="25886" y="8764"/>
                    <a:pt x="26253" y="8630"/>
                    <a:pt x="26486" y="8597"/>
                  </a:cubicBezTo>
                  <a:cubicBezTo>
                    <a:pt x="26787" y="8597"/>
                    <a:pt x="26820" y="8163"/>
                    <a:pt x="26520" y="8163"/>
                  </a:cubicBezTo>
                  <a:cubicBezTo>
                    <a:pt x="26153" y="8197"/>
                    <a:pt x="25819" y="8297"/>
                    <a:pt x="25486" y="8430"/>
                  </a:cubicBezTo>
                  <a:cubicBezTo>
                    <a:pt x="25486" y="8330"/>
                    <a:pt x="25452" y="8263"/>
                    <a:pt x="25452" y="8197"/>
                  </a:cubicBezTo>
                  <a:cubicBezTo>
                    <a:pt x="25386" y="7229"/>
                    <a:pt x="25252" y="6262"/>
                    <a:pt x="25119" y="5328"/>
                  </a:cubicBezTo>
                  <a:cubicBezTo>
                    <a:pt x="25052" y="4828"/>
                    <a:pt x="25019" y="4361"/>
                    <a:pt x="24952" y="3894"/>
                  </a:cubicBezTo>
                  <a:cubicBezTo>
                    <a:pt x="25252" y="3860"/>
                    <a:pt x="25552" y="3827"/>
                    <a:pt x="25819" y="3793"/>
                  </a:cubicBezTo>
                  <a:cubicBezTo>
                    <a:pt x="26119" y="3793"/>
                    <a:pt x="26153" y="3360"/>
                    <a:pt x="25853" y="3360"/>
                  </a:cubicBezTo>
                  <a:cubicBezTo>
                    <a:pt x="25552" y="3360"/>
                    <a:pt x="25219" y="3393"/>
                    <a:pt x="24885" y="3460"/>
                  </a:cubicBezTo>
                  <a:cubicBezTo>
                    <a:pt x="24885" y="3226"/>
                    <a:pt x="24852" y="3026"/>
                    <a:pt x="24819" y="2793"/>
                  </a:cubicBezTo>
                  <a:cubicBezTo>
                    <a:pt x="24785" y="2359"/>
                    <a:pt x="24819" y="1759"/>
                    <a:pt x="24618" y="1358"/>
                  </a:cubicBezTo>
                  <a:cubicBezTo>
                    <a:pt x="26119" y="1358"/>
                    <a:pt x="27654" y="1325"/>
                    <a:pt x="29155" y="1325"/>
                  </a:cubicBezTo>
                  <a:close/>
                  <a:moveTo>
                    <a:pt x="13101" y="1441"/>
                  </a:moveTo>
                  <a:cubicBezTo>
                    <a:pt x="13493" y="1441"/>
                    <a:pt x="13885" y="1455"/>
                    <a:pt x="14278" y="1492"/>
                  </a:cubicBezTo>
                  <a:cubicBezTo>
                    <a:pt x="14511" y="2059"/>
                    <a:pt x="14611" y="3093"/>
                    <a:pt x="14678" y="3860"/>
                  </a:cubicBezTo>
                  <a:cubicBezTo>
                    <a:pt x="14078" y="3994"/>
                    <a:pt x="13477" y="4094"/>
                    <a:pt x="12910" y="4094"/>
                  </a:cubicBezTo>
                  <a:cubicBezTo>
                    <a:pt x="12710" y="4094"/>
                    <a:pt x="12677" y="4394"/>
                    <a:pt x="12877" y="4394"/>
                  </a:cubicBezTo>
                  <a:cubicBezTo>
                    <a:pt x="13477" y="4394"/>
                    <a:pt x="14078" y="4327"/>
                    <a:pt x="14678" y="4260"/>
                  </a:cubicBezTo>
                  <a:cubicBezTo>
                    <a:pt x="14711" y="4594"/>
                    <a:pt x="14711" y="4828"/>
                    <a:pt x="14711" y="4928"/>
                  </a:cubicBezTo>
                  <a:cubicBezTo>
                    <a:pt x="14811" y="5995"/>
                    <a:pt x="15045" y="7029"/>
                    <a:pt x="15112" y="8063"/>
                  </a:cubicBezTo>
                  <a:cubicBezTo>
                    <a:pt x="15145" y="8230"/>
                    <a:pt x="15145" y="8397"/>
                    <a:pt x="15178" y="8564"/>
                  </a:cubicBezTo>
                  <a:cubicBezTo>
                    <a:pt x="15078" y="8597"/>
                    <a:pt x="14978" y="8630"/>
                    <a:pt x="14878" y="8630"/>
                  </a:cubicBezTo>
                  <a:cubicBezTo>
                    <a:pt x="14210" y="8821"/>
                    <a:pt x="13422" y="9133"/>
                    <a:pt x="12743" y="9133"/>
                  </a:cubicBezTo>
                  <a:cubicBezTo>
                    <a:pt x="12709" y="9133"/>
                    <a:pt x="12676" y="9132"/>
                    <a:pt x="12643" y="9131"/>
                  </a:cubicBezTo>
                  <a:cubicBezTo>
                    <a:pt x="12410" y="9131"/>
                    <a:pt x="12376" y="9498"/>
                    <a:pt x="12610" y="9498"/>
                  </a:cubicBezTo>
                  <a:cubicBezTo>
                    <a:pt x="12655" y="9500"/>
                    <a:pt x="12700" y="9501"/>
                    <a:pt x="12745" y="9501"/>
                  </a:cubicBezTo>
                  <a:cubicBezTo>
                    <a:pt x="13300" y="9501"/>
                    <a:pt x="13853" y="9321"/>
                    <a:pt x="14378" y="9197"/>
                  </a:cubicBezTo>
                  <a:cubicBezTo>
                    <a:pt x="14678" y="9164"/>
                    <a:pt x="14945" y="9097"/>
                    <a:pt x="15245" y="8997"/>
                  </a:cubicBezTo>
                  <a:cubicBezTo>
                    <a:pt x="15312" y="9397"/>
                    <a:pt x="15345" y="9764"/>
                    <a:pt x="15378" y="10131"/>
                  </a:cubicBezTo>
                  <a:cubicBezTo>
                    <a:pt x="14678" y="10331"/>
                    <a:pt x="13977" y="10565"/>
                    <a:pt x="13344" y="10798"/>
                  </a:cubicBezTo>
                  <a:cubicBezTo>
                    <a:pt x="12877" y="10999"/>
                    <a:pt x="12410" y="11265"/>
                    <a:pt x="12009" y="11566"/>
                  </a:cubicBezTo>
                  <a:cubicBezTo>
                    <a:pt x="12043" y="11499"/>
                    <a:pt x="12043" y="11432"/>
                    <a:pt x="12043" y="11366"/>
                  </a:cubicBezTo>
                  <a:cubicBezTo>
                    <a:pt x="12009" y="11299"/>
                    <a:pt x="12009" y="11265"/>
                    <a:pt x="11976" y="11199"/>
                  </a:cubicBezTo>
                  <a:cubicBezTo>
                    <a:pt x="11943" y="11132"/>
                    <a:pt x="11843" y="11099"/>
                    <a:pt x="11776" y="11065"/>
                  </a:cubicBezTo>
                  <a:cubicBezTo>
                    <a:pt x="11669" y="11056"/>
                    <a:pt x="11561" y="11052"/>
                    <a:pt x="11453" y="11052"/>
                  </a:cubicBezTo>
                  <a:cubicBezTo>
                    <a:pt x="11159" y="11052"/>
                    <a:pt x="10859" y="11083"/>
                    <a:pt x="10542" y="11132"/>
                  </a:cubicBezTo>
                  <a:cubicBezTo>
                    <a:pt x="10642" y="10198"/>
                    <a:pt x="10742" y="9231"/>
                    <a:pt x="10842" y="8297"/>
                  </a:cubicBezTo>
                  <a:cubicBezTo>
                    <a:pt x="10875" y="7863"/>
                    <a:pt x="10909" y="7429"/>
                    <a:pt x="10942" y="6962"/>
                  </a:cubicBezTo>
                  <a:lnTo>
                    <a:pt x="11175" y="6962"/>
                  </a:lnTo>
                  <a:cubicBezTo>
                    <a:pt x="11609" y="6996"/>
                    <a:pt x="12009" y="7096"/>
                    <a:pt x="12443" y="7129"/>
                  </a:cubicBezTo>
                  <a:cubicBezTo>
                    <a:pt x="12487" y="7218"/>
                    <a:pt x="12576" y="7277"/>
                    <a:pt x="12660" y="7277"/>
                  </a:cubicBezTo>
                  <a:cubicBezTo>
                    <a:pt x="12702" y="7277"/>
                    <a:pt x="12743" y="7263"/>
                    <a:pt x="12777" y="7229"/>
                  </a:cubicBezTo>
                  <a:cubicBezTo>
                    <a:pt x="12810" y="7163"/>
                    <a:pt x="12843" y="7129"/>
                    <a:pt x="12877" y="7096"/>
                  </a:cubicBezTo>
                  <a:cubicBezTo>
                    <a:pt x="13004" y="6969"/>
                    <a:pt x="12980" y="6660"/>
                    <a:pt x="12775" y="6660"/>
                  </a:cubicBezTo>
                  <a:cubicBezTo>
                    <a:pt x="12765" y="6660"/>
                    <a:pt x="12754" y="6661"/>
                    <a:pt x="12743" y="6662"/>
                  </a:cubicBezTo>
                  <a:cubicBezTo>
                    <a:pt x="12683" y="6667"/>
                    <a:pt x="12623" y="6669"/>
                    <a:pt x="12565" y="6669"/>
                  </a:cubicBezTo>
                  <a:cubicBezTo>
                    <a:pt x="12206" y="6669"/>
                    <a:pt x="11882" y="6591"/>
                    <a:pt x="11509" y="6562"/>
                  </a:cubicBezTo>
                  <a:lnTo>
                    <a:pt x="10975" y="6562"/>
                  </a:lnTo>
                  <a:cubicBezTo>
                    <a:pt x="11009" y="5895"/>
                    <a:pt x="11075" y="5228"/>
                    <a:pt x="11109" y="4561"/>
                  </a:cubicBezTo>
                  <a:cubicBezTo>
                    <a:pt x="11142" y="3560"/>
                    <a:pt x="11309" y="2559"/>
                    <a:pt x="11109" y="1592"/>
                  </a:cubicBezTo>
                  <a:cubicBezTo>
                    <a:pt x="11109" y="1559"/>
                    <a:pt x="11109" y="1559"/>
                    <a:pt x="11075" y="1525"/>
                  </a:cubicBezTo>
                  <a:cubicBezTo>
                    <a:pt x="11750" y="1483"/>
                    <a:pt x="12426" y="1441"/>
                    <a:pt x="13101" y="1441"/>
                  </a:cubicBezTo>
                  <a:close/>
                  <a:moveTo>
                    <a:pt x="34392" y="1225"/>
                  </a:moveTo>
                  <a:cubicBezTo>
                    <a:pt x="35426" y="1258"/>
                    <a:pt x="36460" y="1258"/>
                    <a:pt x="37494" y="1258"/>
                  </a:cubicBezTo>
                  <a:cubicBezTo>
                    <a:pt x="37494" y="1325"/>
                    <a:pt x="37528" y="1392"/>
                    <a:pt x="37528" y="1458"/>
                  </a:cubicBezTo>
                  <a:cubicBezTo>
                    <a:pt x="37528" y="1495"/>
                    <a:pt x="37568" y="1522"/>
                    <a:pt x="37604" y="1522"/>
                  </a:cubicBezTo>
                  <a:cubicBezTo>
                    <a:pt x="37634" y="1522"/>
                    <a:pt x="37661" y="1504"/>
                    <a:pt x="37661" y="1458"/>
                  </a:cubicBezTo>
                  <a:cubicBezTo>
                    <a:pt x="37794" y="1959"/>
                    <a:pt x="37861" y="2526"/>
                    <a:pt x="37928" y="3060"/>
                  </a:cubicBezTo>
                  <a:cubicBezTo>
                    <a:pt x="37594" y="3060"/>
                    <a:pt x="37327" y="3060"/>
                    <a:pt x="37327" y="3026"/>
                  </a:cubicBezTo>
                  <a:cubicBezTo>
                    <a:pt x="37312" y="2947"/>
                    <a:pt x="37251" y="2913"/>
                    <a:pt x="37192" y="2913"/>
                  </a:cubicBezTo>
                  <a:cubicBezTo>
                    <a:pt x="37126" y="2913"/>
                    <a:pt x="37061" y="2956"/>
                    <a:pt x="37061" y="3026"/>
                  </a:cubicBezTo>
                  <a:cubicBezTo>
                    <a:pt x="37061" y="3093"/>
                    <a:pt x="37061" y="3126"/>
                    <a:pt x="37061" y="3160"/>
                  </a:cubicBezTo>
                  <a:cubicBezTo>
                    <a:pt x="37061" y="3226"/>
                    <a:pt x="37094" y="3260"/>
                    <a:pt x="37161" y="3293"/>
                  </a:cubicBezTo>
                  <a:cubicBezTo>
                    <a:pt x="37330" y="3357"/>
                    <a:pt x="37499" y="3380"/>
                    <a:pt x="37668" y="3380"/>
                  </a:cubicBezTo>
                  <a:cubicBezTo>
                    <a:pt x="37766" y="3380"/>
                    <a:pt x="37864" y="3372"/>
                    <a:pt x="37961" y="3360"/>
                  </a:cubicBezTo>
                  <a:cubicBezTo>
                    <a:pt x="37995" y="3560"/>
                    <a:pt x="38028" y="3727"/>
                    <a:pt x="38061" y="3927"/>
                  </a:cubicBezTo>
                  <a:cubicBezTo>
                    <a:pt x="38195" y="4861"/>
                    <a:pt x="38395" y="5795"/>
                    <a:pt x="38562" y="6696"/>
                  </a:cubicBezTo>
                  <a:cubicBezTo>
                    <a:pt x="38462" y="6696"/>
                    <a:pt x="38362" y="6729"/>
                    <a:pt x="38228" y="6729"/>
                  </a:cubicBezTo>
                  <a:cubicBezTo>
                    <a:pt x="37924" y="6729"/>
                    <a:pt x="37397" y="6815"/>
                    <a:pt x="36933" y="6815"/>
                  </a:cubicBezTo>
                  <a:cubicBezTo>
                    <a:pt x="36635" y="6815"/>
                    <a:pt x="36363" y="6780"/>
                    <a:pt x="36193" y="6662"/>
                  </a:cubicBezTo>
                  <a:cubicBezTo>
                    <a:pt x="36172" y="6634"/>
                    <a:pt x="36146" y="6622"/>
                    <a:pt x="36120" y="6622"/>
                  </a:cubicBezTo>
                  <a:cubicBezTo>
                    <a:pt x="36023" y="6622"/>
                    <a:pt x="35921" y="6784"/>
                    <a:pt x="36027" y="6862"/>
                  </a:cubicBezTo>
                  <a:cubicBezTo>
                    <a:pt x="36252" y="7088"/>
                    <a:pt x="36541" y="7144"/>
                    <a:pt x="36846" y="7144"/>
                  </a:cubicBezTo>
                  <a:cubicBezTo>
                    <a:pt x="37082" y="7144"/>
                    <a:pt x="37328" y="7110"/>
                    <a:pt x="37561" y="7096"/>
                  </a:cubicBezTo>
                  <a:lnTo>
                    <a:pt x="38662" y="7096"/>
                  </a:lnTo>
                  <a:cubicBezTo>
                    <a:pt x="38662" y="7129"/>
                    <a:pt x="38662" y="7163"/>
                    <a:pt x="38662" y="7196"/>
                  </a:cubicBezTo>
                  <a:cubicBezTo>
                    <a:pt x="38895" y="8297"/>
                    <a:pt x="39129" y="9397"/>
                    <a:pt x="39296" y="10498"/>
                  </a:cubicBezTo>
                  <a:cubicBezTo>
                    <a:pt x="39362" y="10832"/>
                    <a:pt x="39396" y="11165"/>
                    <a:pt x="39396" y="11499"/>
                  </a:cubicBezTo>
                  <a:cubicBezTo>
                    <a:pt x="39229" y="11499"/>
                    <a:pt x="39062" y="11466"/>
                    <a:pt x="38895" y="11466"/>
                  </a:cubicBezTo>
                  <a:cubicBezTo>
                    <a:pt x="38509" y="11406"/>
                    <a:pt x="38122" y="11294"/>
                    <a:pt x="37735" y="11294"/>
                  </a:cubicBezTo>
                  <a:cubicBezTo>
                    <a:pt x="37688" y="11294"/>
                    <a:pt x="37641" y="11295"/>
                    <a:pt x="37594" y="11299"/>
                  </a:cubicBezTo>
                  <a:cubicBezTo>
                    <a:pt x="37394" y="11299"/>
                    <a:pt x="37361" y="11632"/>
                    <a:pt x="37594" y="11632"/>
                  </a:cubicBezTo>
                  <a:cubicBezTo>
                    <a:pt x="37630" y="11630"/>
                    <a:pt x="37665" y="11629"/>
                    <a:pt x="37701" y="11629"/>
                  </a:cubicBezTo>
                  <a:cubicBezTo>
                    <a:pt x="38137" y="11629"/>
                    <a:pt x="38600" y="11804"/>
                    <a:pt x="39062" y="11866"/>
                  </a:cubicBezTo>
                  <a:cubicBezTo>
                    <a:pt x="39195" y="11899"/>
                    <a:pt x="39329" y="11933"/>
                    <a:pt x="39462" y="11933"/>
                  </a:cubicBezTo>
                  <a:cubicBezTo>
                    <a:pt x="39462" y="12300"/>
                    <a:pt x="39496" y="12700"/>
                    <a:pt x="39529" y="13100"/>
                  </a:cubicBezTo>
                  <a:cubicBezTo>
                    <a:pt x="38962" y="12733"/>
                    <a:pt x="38328" y="12433"/>
                    <a:pt x="37694" y="12166"/>
                  </a:cubicBezTo>
                  <a:cubicBezTo>
                    <a:pt x="36460" y="11666"/>
                    <a:pt x="35093" y="11199"/>
                    <a:pt x="33758" y="10932"/>
                  </a:cubicBezTo>
                  <a:cubicBezTo>
                    <a:pt x="33758" y="10698"/>
                    <a:pt x="33692" y="10465"/>
                    <a:pt x="33692" y="10265"/>
                  </a:cubicBezTo>
                  <a:cubicBezTo>
                    <a:pt x="33692" y="9931"/>
                    <a:pt x="33758" y="9598"/>
                    <a:pt x="33792" y="9264"/>
                  </a:cubicBezTo>
                  <a:cubicBezTo>
                    <a:pt x="34058" y="9231"/>
                    <a:pt x="34325" y="9197"/>
                    <a:pt x="34559" y="9131"/>
                  </a:cubicBezTo>
                  <a:cubicBezTo>
                    <a:pt x="34815" y="9067"/>
                    <a:pt x="34764" y="8695"/>
                    <a:pt x="34523" y="8695"/>
                  </a:cubicBezTo>
                  <a:cubicBezTo>
                    <a:pt x="34513" y="8695"/>
                    <a:pt x="34503" y="8696"/>
                    <a:pt x="34492" y="8697"/>
                  </a:cubicBezTo>
                  <a:cubicBezTo>
                    <a:pt x="34259" y="8730"/>
                    <a:pt x="34058" y="8764"/>
                    <a:pt x="33825" y="8797"/>
                  </a:cubicBezTo>
                  <a:cubicBezTo>
                    <a:pt x="33825" y="8230"/>
                    <a:pt x="33858" y="7696"/>
                    <a:pt x="33925" y="7129"/>
                  </a:cubicBezTo>
                  <a:cubicBezTo>
                    <a:pt x="33992" y="6462"/>
                    <a:pt x="34058" y="5762"/>
                    <a:pt x="34125" y="5061"/>
                  </a:cubicBezTo>
                  <a:cubicBezTo>
                    <a:pt x="34626" y="5128"/>
                    <a:pt x="35093" y="5128"/>
                    <a:pt x="35593" y="5128"/>
                  </a:cubicBezTo>
                  <a:cubicBezTo>
                    <a:pt x="35860" y="5128"/>
                    <a:pt x="35893" y="4694"/>
                    <a:pt x="35593" y="4694"/>
                  </a:cubicBezTo>
                  <a:cubicBezTo>
                    <a:pt x="35126" y="4661"/>
                    <a:pt x="34659" y="4661"/>
                    <a:pt x="34192" y="4627"/>
                  </a:cubicBezTo>
                  <a:cubicBezTo>
                    <a:pt x="34292" y="3493"/>
                    <a:pt x="34392" y="2359"/>
                    <a:pt x="34392" y="1225"/>
                  </a:cubicBezTo>
                  <a:close/>
                  <a:moveTo>
                    <a:pt x="11414" y="11547"/>
                  </a:moveTo>
                  <a:cubicBezTo>
                    <a:pt x="11520" y="11547"/>
                    <a:pt x="11604" y="11561"/>
                    <a:pt x="11642" y="11599"/>
                  </a:cubicBezTo>
                  <a:cubicBezTo>
                    <a:pt x="11709" y="11699"/>
                    <a:pt x="11809" y="11699"/>
                    <a:pt x="11843" y="11699"/>
                  </a:cubicBezTo>
                  <a:cubicBezTo>
                    <a:pt x="11242" y="12166"/>
                    <a:pt x="10742" y="12767"/>
                    <a:pt x="10308" y="13434"/>
                  </a:cubicBezTo>
                  <a:cubicBezTo>
                    <a:pt x="10342" y="12833"/>
                    <a:pt x="10408" y="12233"/>
                    <a:pt x="10475" y="11632"/>
                  </a:cubicBezTo>
                  <a:lnTo>
                    <a:pt x="10608" y="11632"/>
                  </a:lnTo>
                  <a:cubicBezTo>
                    <a:pt x="10751" y="11632"/>
                    <a:pt x="11150" y="11547"/>
                    <a:pt x="11414" y="11547"/>
                  </a:cubicBezTo>
                  <a:close/>
                  <a:moveTo>
                    <a:pt x="2102" y="17503"/>
                  </a:moveTo>
                  <a:cubicBezTo>
                    <a:pt x="2169" y="18004"/>
                    <a:pt x="2236" y="18471"/>
                    <a:pt x="2269" y="18971"/>
                  </a:cubicBezTo>
                  <a:cubicBezTo>
                    <a:pt x="2302" y="19305"/>
                    <a:pt x="2336" y="19605"/>
                    <a:pt x="2369" y="19938"/>
                  </a:cubicBezTo>
                  <a:cubicBezTo>
                    <a:pt x="2236" y="20038"/>
                    <a:pt x="2102" y="20138"/>
                    <a:pt x="1969" y="20205"/>
                  </a:cubicBezTo>
                  <a:cubicBezTo>
                    <a:pt x="2002" y="19371"/>
                    <a:pt x="2069" y="18571"/>
                    <a:pt x="2102" y="17737"/>
                  </a:cubicBezTo>
                  <a:cubicBezTo>
                    <a:pt x="2102" y="17670"/>
                    <a:pt x="2102" y="17570"/>
                    <a:pt x="2102" y="17503"/>
                  </a:cubicBezTo>
                  <a:close/>
                  <a:moveTo>
                    <a:pt x="2436" y="20305"/>
                  </a:moveTo>
                  <a:cubicBezTo>
                    <a:pt x="2536" y="21273"/>
                    <a:pt x="2669" y="22240"/>
                    <a:pt x="2836" y="23207"/>
                  </a:cubicBezTo>
                  <a:cubicBezTo>
                    <a:pt x="2469" y="23441"/>
                    <a:pt x="2169" y="23674"/>
                    <a:pt x="1802" y="23874"/>
                  </a:cubicBezTo>
                  <a:cubicBezTo>
                    <a:pt x="1835" y="22774"/>
                    <a:pt x="1902" y="21673"/>
                    <a:pt x="1936" y="20605"/>
                  </a:cubicBezTo>
                  <a:cubicBezTo>
                    <a:pt x="2102" y="20505"/>
                    <a:pt x="2269" y="20405"/>
                    <a:pt x="2436" y="20305"/>
                  </a:cubicBezTo>
                  <a:close/>
                  <a:moveTo>
                    <a:pt x="9541" y="24008"/>
                  </a:moveTo>
                  <a:cubicBezTo>
                    <a:pt x="9608" y="24175"/>
                    <a:pt x="9708" y="24308"/>
                    <a:pt x="9774" y="24475"/>
                  </a:cubicBezTo>
                  <a:cubicBezTo>
                    <a:pt x="9708" y="24475"/>
                    <a:pt x="9608" y="24475"/>
                    <a:pt x="9508" y="24508"/>
                  </a:cubicBezTo>
                  <a:cubicBezTo>
                    <a:pt x="9508" y="24341"/>
                    <a:pt x="9508" y="24175"/>
                    <a:pt x="9541" y="24008"/>
                  </a:cubicBezTo>
                  <a:close/>
                  <a:moveTo>
                    <a:pt x="54158" y="1299"/>
                  </a:moveTo>
                  <a:cubicBezTo>
                    <a:pt x="54492" y="1299"/>
                    <a:pt x="54829" y="1325"/>
                    <a:pt x="55174" y="1392"/>
                  </a:cubicBezTo>
                  <a:cubicBezTo>
                    <a:pt x="56541" y="1659"/>
                    <a:pt x="56408" y="3060"/>
                    <a:pt x="56374" y="3960"/>
                  </a:cubicBezTo>
                  <a:cubicBezTo>
                    <a:pt x="56374" y="4327"/>
                    <a:pt x="56374" y="4661"/>
                    <a:pt x="56374" y="5028"/>
                  </a:cubicBezTo>
                  <a:cubicBezTo>
                    <a:pt x="55896" y="5099"/>
                    <a:pt x="55418" y="5240"/>
                    <a:pt x="54928" y="5240"/>
                  </a:cubicBezTo>
                  <a:cubicBezTo>
                    <a:pt x="54734" y="5240"/>
                    <a:pt x="54538" y="5218"/>
                    <a:pt x="54340" y="5161"/>
                  </a:cubicBezTo>
                  <a:cubicBezTo>
                    <a:pt x="54322" y="5155"/>
                    <a:pt x="54304" y="5152"/>
                    <a:pt x="54287" y="5152"/>
                  </a:cubicBezTo>
                  <a:cubicBezTo>
                    <a:pt x="54118" y="5152"/>
                    <a:pt x="54027" y="5434"/>
                    <a:pt x="54240" y="5495"/>
                  </a:cubicBezTo>
                  <a:cubicBezTo>
                    <a:pt x="54541" y="5600"/>
                    <a:pt x="54857" y="5638"/>
                    <a:pt x="55180" y="5638"/>
                  </a:cubicBezTo>
                  <a:cubicBezTo>
                    <a:pt x="55570" y="5638"/>
                    <a:pt x="55972" y="5583"/>
                    <a:pt x="56374" y="5528"/>
                  </a:cubicBezTo>
                  <a:cubicBezTo>
                    <a:pt x="56374" y="6729"/>
                    <a:pt x="56374" y="7930"/>
                    <a:pt x="56374" y="9164"/>
                  </a:cubicBezTo>
                  <a:cubicBezTo>
                    <a:pt x="56374" y="9331"/>
                    <a:pt x="56374" y="9531"/>
                    <a:pt x="56374" y="9731"/>
                  </a:cubicBezTo>
                  <a:cubicBezTo>
                    <a:pt x="55952" y="9784"/>
                    <a:pt x="55530" y="9827"/>
                    <a:pt x="55103" y="9827"/>
                  </a:cubicBezTo>
                  <a:cubicBezTo>
                    <a:pt x="54720" y="9827"/>
                    <a:pt x="54334" y="9792"/>
                    <a:pt x="53939" y="9698"/>
                  </a:cubicBezTo>
                  <a:cubicBezTo>
                    <a:pt x="53921" y="9692"/>
                    <a:pt x="53904" y="9689"/>
                    <a:pt x="53887" y="9689"/>
                  </a:cubicBezTo>
                  <a:cubicBezTo>
                    <a:pt x="53718" y="9689"/>
                    <a:pt x="53627" y="9971"/>
                    <a:pt x="53839" y="10031"/>
                  </a:cubicBezTo>
                  <a:cubicBezTo>
                    <a:pt x="54446" y="10190"/>
                    <a:pt x="55137" y="10285"/>
                    <a:pt x="55829" y="10285"/>
                  </a:cubicBezTo>
                  <a:cubicBezTo>
                    <a:pt x="56011" y="10285"/>
                    <a:pt x="56193" y="10279"/>
                    <a:pt x="56374" y="10265"/>
                  </a:cubicBezTo>
                  <a:lnTo>
                    <a:pt x="56374" y="10265"/>
                  </a:lnTo>
                  <a:cubicBezTo>
                    <a:pt x="56374" y="11999"/>
                    <a:pt x="56308" y="13767"/>
                    <a:pt x="56274" y="15535"/>
                  </a:cubicBezTo>
                  <a:cubicBezTo>
                    <a:pt x="56133" y="15512"/>
                    <a:pt x="55991" y="15488"/>
                    <a:pt x="55850" y="15488"/>
                  </a:cubicBezTo>
                  <a:cubicBezTo>
                    <a:pt x="55791" y="15488"/>
                    <a:pt x="55733" y="15492"/>
                    <a:pt x="55674" y="15502"/>
                  </a:cubicBezTo>
                  <a:cubicBezTo>
                    <a:pt x="55274" y="15502"/>
                    <a:pt x="54898" y="15428"/>
                    <a:pt x="54505" y="15428"/>
                  </a:cubicBezTo>
                  <a:cubicBezTo>
                    <a:pt x="54439" y="15428"/>
                    <a:pt x="54373" y="15430"/>
                    <a:pt x="54306" y="15435"/>
                  </a:cubicBezTo>
                  <a:cubicBezTo>
                    <a:pt x="54073" y="15435"/>
                    <a:pt x="54039" y="15769"/>
                    <a:pt x="54273" y="15769"/>
                  </a:cubicBezTo>
                  <a:cubicBezTo>
                    <a:pt x="54640" y="15802"/>
                    <a:pt x="54973" y="15869"/>
                    <a:pt x="55307" y="15935"/>
                  </a:cubicBezTo>
                  <a:cubicBezTo>
                    <a:pt x="55363" y="15941"/>
                    <a:pt x="55417" y="15943"/>
                    <a:pt x="55471" y="15943"/>
                  </a:cubicBezTo>
                  <a:cubicBezTo>
                    <a:pt x="55579" y="15943"/>
                    <a:pt x="55684" y="15935"/>
                    <a:pt x="55786" y="15935"/>
                  </a:cubicBezTo>
                  <a:cubicBezTo>
                    <a:pt x="55941" y="15935"/>
                    <a:pt x="56091" y="15952"/>
                    <a:pt x="56241" y="16036"/>
                  </a:cubicBezTo>
                  <a:cubicBezTo>
                    <a:pt x="56208" y="17503"/>
                    <a:pt x="56141" y="19004"/>
                    <a:pt x="56108" y="20505"/>
                  </a:cubicBezTo>
                  <a:cubicBezTo>
                    <a:pt x="55574" y="20772"/>
                    <a:pt x="55007" y="20839"/>
                    <a:pt x="54440" y="20872"/>
                  </a:cubicBezTo>
                  <a:cubicBezTo>
                    <a:pt x="54173" y="20906"/>
                    <a:pt x="54173" y="21239"/>
                    <a:pt x="54406" y="21273"/>
                  </a:cubicBezTo>
                  <a:cubicBezTo>
                    <a:pt x="54518" y="21273"/>
                    <a:pt x="54637" y="21274"/>
                    <a:pt x="54761" y="21274"/>
                  </a:cubicBezTo>
                  <a:cubicBezTo>
                    <a:pt x="55195" y="21274"/>
                    <a:pt x="55685" y="21254"/>
                    <a:pt x="56074" y="21072"/>
                  </a:cubicBezTo>
                  <a:lnTo>
                    <a:pt x="56074" y="21072"/>
                  </a:lnTo>
                  <a:cubicBezTo>
                    <a:pt x="56007" y="23041"/>
                    <a:pt x="55974" y="25009"/>
                    <a:pt x="55974" y="26977"/>
                  </a:cubicBezTo>
                  <a:cubicBezTo>
                    <a:pt x="55073" y="27010"/>
                    <a:pt x="54173" y="27210"/>
                    <a:pt x="53306" y="27444"/>
                  </a:cubicBezTo>
                  <a:cubicBezTo>
                    <a:pt x="53172" y="26176"/>
                    <a:pt x="53039" y="24909"/>
                    <a:pt x="52905" y="23674"/>
                  </a:cubicBezTo>
                  <a:cubicBezTo>
                    <a:pt x="53339" y="23641"/>
                    <a:pt x="53806" y="23608"/>
                    <a:pt x="54273" y="23574"/>
                  </a:cubicBezTo>
                  <a:cubicBezTo>
                    <a:pt x="54540" y="23541"/>
                    <a:pt x="54606" y="23141"/>
                    <a:pt x="54306" y="23107"/>
                  </a:cubicBezTo>
                  <a:cubicBezTo>
                    <a:pt x="54172" y="23098"/>
                    <a:pt x="54041" y="23094"/>
                    <a:pt x="53910" y="23094"/>
                  </a:cubicBezTo>
                  <a:cubicBezTo>
                    <a:pt x="53553" y="23094"/>
                    <a:pt x="53205" y="23125"/>
                    <a:pt x="52839" y="23174"/>
                  </a:cubicBezTo>
                  <a:cubicBezTo>
                    <a:pt x="52705" y="21673"/>
                    <a:pt x="52538" y="20205"/>
                    <a:pt x="52405" y="18704"/>
                  </a:cubicBezTo>
                  <a:cubicBezTo>
                    <a:pt x="52600" y="18692"/>
                    <a:pt x="52796" y="18684"/>
                    <a:pt x="52991" y="18684"/>
                  </a:cubicBezTo>
                  <a:cubicBezTo>
                    <a:pt x="53329" y="18684"/>
                    <a:pt x="53668" y="18707"/>
                    <a:pt x="54006" y="18771"/>
                  </a:cubicBezTo>
                  <a:cubicBezTo>
                    <a:pt x="54016" y="18772"/>
                    <a:pt x="54025" y="18773"/>
                    <a:pt x="54035" y="18773"/>
                  </a:cubicBezTo>
                  <a:cubicBezTo>
                    <a:pt x="54277" y="18773"/>
                    <a:pt x="54331" y="18368"/>
                    <a:pt x="54106" y="18304"/>
                  </a:cubicBezTo>
                  <a:cubicBezTo>
                    <a:pt x="53774" y="18226"/>
                    <a:pt x="53430" y="18193"/>
                    <a:pt x="53082" y="18193"/>
                  </a:cubicBezTo>
                  <a:cubicBezTo>
                    <a:pt x="52836" y="18193"/>
                    <a:pt x="52587" y="18209"/>
                    <a:pt x="52338" y="18237"/>
                  </a:cubicBezTo>
                  <a:cubicBezTo>
                    <a:pt x="52238" y="16970"/>
                    <a:pt x="52105" y="15735"/>
                    <a:pt x="51971" y="14501"/>
                  </a:cubicBezTo>
                  <a:cubicBezTo>
                    <a:pt x="51938" y="14001"/>
                    <a:pt x="51871" y="13500"/>
                    <a:pt x="51804" y="13000"/>
                  </a:cubicBezTo>
                  <a:cubicBezTo>
                    <a:pt x="52171" y="12933"/>
                    <a:pt x="52505" y="12833"/>
                    <a:pt x="52872" y="12767"/>
                  </a:cubicBezTo>
                  <a:cubicBezTo>
                    <a:pt x="53120" y="12674"/>
                    <a:pt x="53051" y="12293"/>
                    <a:pt x="52826" y="12293"/>
                  </a:cubicBezTo>
                  <a:cubicBezTo>
                    <a:pt x="52809" y="12293"/>
                    <a:pt x="52791" y="12295"/>
                    <a:pt x="52772" y="12300"/>
                  </a:cubicBezTo>
                  <a:cubicBezTo>
                    <a:pt x="52438" y="12366"/>
                    <a:pt x="52105" y="12466"/>
                    <a:pt x="51771" y="12566"/>
                  </a:cubicBezTo>
                  <a:cubicBezTo>
                    <a:pt x="51604" y="11199"/>
                    <a:pt x="51471" y="9798"/>
                    <a:pt x="51337" y="8430"/>
                  </a:cubicBezTo>
                  <a:cubicBezTo>
                    <a:pt x="51771" y="8397"/>
                    <a:pt x="52205" y="8397"/>
                    <a:pt x="52672" y="8397"/>
                  </a:cubicBezTo>
                  <a:cubicBezTo>
                    <a:pt x="53005" y="8363"/>
                    <a:pt x="53039" y="7863"/>
                    <a:pt x="52705" y="7863"/>
                  </a:cubicBezTo>
                  <a:cubicBezTo>
                    <a:pt x="52205" y="7863"/>
                    <a:pt x="51738" y="7896"/>
                    <a:pt x="51271" y="7963"/>
                  </a:cubicBezTo>
                  <a:cubicBezTo>
                    <a:pt x="51237" y="7696"/>
                    <a:pt x="51237" y="7429"/>
                    <a:pt x="51204" y="7196"/>
                  </a:cubicBezTo>
                  <a:cubicBezTo>
                    <a:pt x="51104" y="6262"/>
                    <a:pt x="50971" y="5361"/>
                    <a:pt x="50837" y="4427"/>
                  </a:cubicBezTo>
                  <a:cubicBezTo>
                    <a:pt x="51571" y="4394"/>
                    <a:pt x="52338" y="4361"/>
                    <a:pt x="53072" y="4361"/>
                  </a:cubicBezTo>
                  <a:cubicBezTo>
                    <a:pt x="53372" y="4327"/>
                    <a:pt x="53372" y="3894"/>
                    <a:pt x="53105" y="3894"/>
                  </a:cubicBezTo>
                  <a:cubicBezTo>
                    <a:pt x="52964" y="3888"/>
                    <a:pt x="52823" y="3885"/>
                    <a:pt x="52683" y="3885"/>
                  </a:cubicBezTo>
                  <a:cubicBezTo>
                    <a:pt x="52033" y="3885"/>
                    <a:pt x="51402" y="3945"/>
                    <a:pt x="50770" y="4027"/>
                  </a:cubicBezTo>
                  <a:cubicBezTo>
                    <a:pt x="50737" y="3827"/>
                    <a:pt x="50704" y="3660"/>
                    <a:pt x="50670" y="3460"/>
                  </a:cubicBezTo>
                  <a:cubicBezTo>
                    <a:pt x="50537" y="2859"/>
                    <a:pt x="50704" y="2092"/>
                    <a:pt x="50170" y="1659"/>
                  </a:cubicBezTo>
                  <a:cubicBezTo>
                    <a:pt x="50804" y="1625"/>
                    <a:pt x="51471" y="1592"/>
                    <a:pt x="52171" y="1492"/>
                  </a:cubicBezTo>
                  <a:cubicBezTo>
                    <a:pt x="52839" y="1403"/>
                    <a:pt x="53491" y="1299"/>
                    <a:pt x="54158" y="1299"/>
                  </a:cubicBezTo>
                  <a:close/>
                  <a:moveTo>
                    <a:pt x="2870" y="23641"/>
                  </a:moveTo>
                  <a:cubicBezTo>
                    <a:pt x="3070" y="24942"/>
                    <a:pt x="3236" y="26243"/>
                    <a:pt x="3437" y="27544"/>
                  </a:cubicBezTo>
                  <a:cubicBezTo>
                    <a:pt x="2903" y="27911"/>
                    <a:pt x="2403" y="28344"/>
                    <a:pt x="1602" y="28544"/>
                  </a:cubicBezTo>
                  <a:lnTo>
                    <a:pt x="1602" y="28211"/>
                  </a:lnTo>
                  <a:cubicBezTo>
                    <a:pt x="1602" y="26877"/>
                    <a:pt x="1702" y="25576"/>
                    <a:pt x="1735" y="24241"/>
                  </a:cubicBezTo>
                  <a:cubicBezTo>
                    <a:pt x="2136" y="24108"/>
                    <a:pt x="2503" y="23874"/>
                    <a:pt x="2870" y="23641"/>
                  </a:cubicBezTo>
                  <a:close/>
                  <a:moveTo>
                    <a:pt x="10041" y="24975"/>
                  </a:moveTo>
                  <a:cubicBezTo>
                    <a:pt x="10108" y="25109"/>
                    <a:pt x="10175" y="25209"/>
                    <a:pt x="10208" y="25342"/>
                  </a:cubicBezTo>
                  <a:cubicBezTo>
                    <a:pt x="10508" y="25976"/>
                    <a:pt x="10775" y="26576"/>
                    <a:pt x="11142" y="27143"/>
                  </a:cubicBezTo>
                  <a:cubicBezTo>
                    <a:pt x="11676" y="28077"/>
                    <a:pt x="11609" y="28711"/>
                    <a:pt x="11409" y="29512"/>
                  </a:cubicBezTo>
                  <a:cubicBezTo>
                    <a:pt x="10986" y="29512"/>
                    <a:pt x="10564" y="29527"/>
                    <a:pt x="10141" y="29527"/>
                  </a:cubicBezTo>
                  <a:cubicBezTo>
                    <a:pt x="9930" y="29527"/>
                    <a:pt x="9719" y="29523"/>
                    <a:pt x="9508" y="29512"/>
                  </a:cubicBezTo>
                  <a:lnTo>
                    <a:pt x="9374" y="29512"/>
                  </a:lnTo>
                  <a:cubicBezTo>
                    <a:pt x="9374" y="28011"/>
                    <a:pt x="9408" y="26476"/>
                    <a:pt x="9474" y="24975"/>
                  </a:cubicBezTo>
                  <a:close/>
                  <a:moveTo>
                    <a:pt x="55974" y="27477"/>
                  </a:moveTo>
                  <a:lnTo>
                    <a:pt x="55974" y="27811"/>
                  </a:lnTo>
                  <a:cubicBezTo>
                    <a:pt x="55974" y="28978"/>
                    <a:pt x="56007" y="30179"/>
                    <a:pt x="56074" y="31380"/>
                  </a:cubicBezTo>
                  <a:cubicBezTo>
                    <a:pt x="55894" y="31372"/>
                    <a:pt x="55718" y="31368"/>
                    <a:pt x="55543" y="31368"/>
                  </a:cubicBezTo>
                  <a:cubicBezTo>
                    <a:pt x="54942" y="31368"/>
                    <a:pt x="54367" y="31417"/>
                    <a:pt x="53773" y="31547"/>
                  </a:cubicBezTo>
                  <a:cubicBezTo>
                    <a:pt x="53706" y="30813"/>
                    <a:pt x="53606" y="30079"/>
                    <a:pt x="53539" y="29345"/>
                  </a:cubicBezTo>
                  <a:cubicBezTo>
                    <a:pt x="53472" y="28878"/>
                    <a:pt x="53406" y="28378"/>
                    <a:pt x="53372" y="27877"/>
                  </a:cubicBezTo>
                  <a:cubicBezTo>
                    <a:pt x="54240" y="27677"/>
                    <a:pt x="55073" y="27510"/>
                    <a:pt x="55974" y="27477"/>
                  </a:cubicBezTo>
                  <a:close/>
                  <a:moveTo>
                    <a:pt x="3603" y="27977"/>
                  </a:moveTo>
                  <a:cubicBezTo>
                    <a:pt x="3837" y="29512"/>
                    <a:pt x="4070" y="31046"/>
                    <a:pt x="4271" y="32614"/>
                  </a:cubicBezTo>
                  <a:cubicBezTo>
                    <a:pt x="4271" y="32614"/>
                    <a:pt x="4271" y="32647"/>
                    <a:pt x="4271" y="32681"/>
                  </a:cubicBezTo>
                  <a:cubicBezTo>
                    <a:pt x="3737" y="33014"/>
                    <a:pt x="3170" y="33281"/>
                    <a:pt x="2603" y="33548"/>
                  </a:cubicBezTo>
                  <a:cubicBezTo>
                    <a:pt x="2302" y="33682"/>
                    <a:pt x="2002" y="33748"/>
                    <a:pt x="1735" y="33815"/>
                  </a:cubicBezTo>
                  <a:cubicBezTo>
                    <a:pt x="1735" y="32180"/>
                    <a:pt x="1735" y="30546"/>
                    <a:pt x="1735" y="28911"/>
                  </a:cubicBezTo>
                  <a:cubicBezTo>
                    <a:pt x="2269" y="28778"/>
                    <a:pt x="2736" y="28478"/>
                    <a:pt x="3270" y="28178"/>
                  </a:cubicBezTo>
                  <a:cubicBezTo>
                    <a:pt x="3370" y="28111"/>
                    <a:pt x="3470" y="28044"/>
                    <a:pt x="3603" y="27977"/>
                  </a:cubicBezTo>
                  <a:close/>
                  <a:moveTo>
                    <a:pt x="9374" y="29912"/>
                  </a:moveTo>
                  <a:cubicBezTo>
                    <a:pt x="10008" y="29979"/>
                    <a:pt x="10642" y="30012"/>
                    <a:pt x="11276" y="30012"/>
                  </a:cubicBezTo>
                  <a:cubicBezTo>
                    <a:pt x="11276" y="30079"/>
                    <a:pt x="11242" y="30146"/>
                    <a:pt x="11242" y="30179"/>
                  </a:cubicBezTo>
                  <a:cubicBezTo>
                    <a:pt x="10909" y="31513"/>
                    <a:pt x="10809" y="32981"/>
                    <a:pt x="10909" y="34415"/>
                  </a:cubicBezTo>
                  <a:cubicBezTo>
                    <a:pt x="10408" y="34382"/>
                    <a:pt x="9908" y="34349"/>
                    <a:pt x="9408" y="34315"/>
                  </a:cubicBezTo>
                  <a:cubicBezTo>
                    <a:pt x="9408" y="32914"/>
                    <a:pt x="9408" y="31480"/>
                    <a:pt x="9374" y="30079"/>
                  </a:cubicBezTo>
                  <a:lnTo>
                    <a:pt x="9374" y="29912"/>
                  </a:lnTo>
                  <a:close/>
                  <a:moveTo>
                    <a:pt x="9408" y="34782"/>
                  </a:moveTo>
                  <a:cubicBezTo>
                    <a:pt x="9941" y="34849"/>
                    <a:pt x="10442" y="34882"/>
                    <a:pt x="10942" y="34916"/>
                  </a:cubicBezTo>
                  <a:cubicBezTo>
                    <a:pt x="11042" y="36050"/>
                    <a:pt x="11276" y="37184"/>
                    <a:pt x="11609" y="38185"/>
                  </a:cubicBezTo>
                  <a:cubicBezTo>
                    <a:pt x="11609" y="38251"/>
                    <a:pt x="11642" y="38285"/>
                    <a:pt x="11642" y="38318"/>
                  </a:cubicBezTo>
                  <a:cubicBezTo>
                    <a:pt x="11576" y="38318"/>
                    <a:pt x="11476" y="38352"/>
                    <a:pt x="11376" y="38352"/>
                  </a:cubicBezTo>
                  <a:cubicBezTo>
                    <a:pt x="10909" y="38485"/>
                    <a:pt x="10442" y="38452"/>
                    <a:pt x="9975" y="38485"/>
                  </a:cubicBezTo>
                  <a:cubicBezTo>
                    <a:pt x="9908" y="38485"/>
                    <a:pt x="9708" y="38518"/>
                    <a:pt x="9441" y="38518"/>
                  </a:cubicBezTo>
                  <a:cubicBezTo>
                    <a:pt x="9441" y="37284"/>
                    <a:pt x="9441" y="36050"/>
                    <a:pt x="9408" y="34782"/>
                  </a:cubicBezTo>
                  <a:close/>
                  <a:moveTo>
                    <a:pt x="4337" y="33114"/>
                  </a:moveTo>
                  <a:cubicBezTo>
                    <a:pt x="4504" y="34749"/>
                    <a:pt x="4671" y="36417"/>
                    <a:pt x="4804" y="38051"/>
                  </a:cubicBezTo>
                  <a:cubicBezTo>
                    <a:pt x="3804" y="38652"/>
                    <a:pt x="2769" y="39219"/>
                    <a:pt x="1735" y="39786"/>
                  </a:cubicBezTo>
                  <a:cubicBezTo>
                    <a:pt x="1735" y="37885"/>
                    <a:pt x="1735" y="36017"/>
                    <a:pt x="1735" y="34115"/>
                  </a:cubicBezTo>
                  <a:cubicBezTo>
                    <a:pt x="2069" y="34015"/>
                    <a:pt x="2403" y="33982"/>
                    <a:pt x="2703" y="33848"/>
                  </a:cubicBezTo>
                  <a:cubicBezTo>
                    <a:pt x="3170" y="33715"/>
                    <a:pt x="3570" y="33481"/>
                    <a:pt x="4004" y="33281"/>
                  </a:cubicBezTo>
                  <a:cubicBezTo>
                    <a:pt x="4104" y="33248"/>
                    <a:pt x="4204" y="33181"/>
                    <a:pt x="4337" y="33114"/>
                  </a:cubicBezTo>
                  <a:close/>
                  <a:moveTo>
                    <a:pt x="56074" y="31847"/>
                  </a:moveTo>
                  <a:cubicBezTo>
                    <a:pt x="56174" y="33581"/>
                    <a:pt x="56274" y="35283"/>
                    <a:pt x="56374" y="37017"/>
                  </a:cubicBezTo>
                  <a:cubicBezTo>
                    <a:pt x="56441" y="38018"/>
                    <a:pt x="56441" y="39085"/>
                    <a:pt x="56408" y="40119"/>
                  </a:cubicBezTo>
                  <a:cubicBezTo>
                    <a:pt x="56374" y="40086"/>
                    <a:pt x="56374" y="40086"/>
                    <a:pt x="56341" y="40086"/>
                  </a:cubicBezTo>
                  <a:cubicBezTo>
                    <a:pt x="56074" y="40019"/>
                    <a:pt x="55807" y="39994"/>
                    <a:pt x="55545" y="39994"/>
                  </a:cubicBezTo>
                  <a:cubicBezTo>
                    <a:pt x="55282" y="39994"/>
                    <a:pt x="55023" y="40019"/>
                    <a:pt x="54773" y="40053"/>
                  </a:cubicBezTo>
                  <a:cubicBezTo>
                    <a:pt x="54673" y="38885"/>
                    <a:pt x="54573" y="37684"/>
                    <a:pt x="54373" y="36517"/>
                  </a:cubicBezTo>
                  <a:cubicBezTo>
                    <a:pt x="54340" y="36250"/>
                    <a:pt x="54306" y="36017"/>
                    <a:pt x="54273" y="35750"/>
                  </a:cubicBezTo>
                  <a:cubicBezTo>
                    <a:pt x="54773" y="35683"/>
                    <a:pt x="55340" y="35616"/>
                    <a:pt x="55874" y="35583"/>
                  </a:cubicBezTo>
                  <a:cubicBezTo>
                    <a:pt x="56141" y="35583"/>
                    <a:pt x="56208" y="35149"/>
                    <a:pt x="55907" y="35149"/>
                  </a:cubicBezTo>
                  <a:cubicBezTo>
                    <a:pt x="55801" y="35143"/>
                    <a:pt x="55696" y="35141"/>
                    <a:pt x="55591" y="35141"/>
                  </a:cubicBezTo>
                  <a:cubicBezTo>
                    <a:pt x="55106" y="35141"/>
                    <a:pt x="54639" y="35200"/>
                    <a:pt x="54173" y="35283"/>
                  </a:cubicBezTo>
                  <a:cubicBezTo>
                    <a:pt x="54039" y="34215"/>
                    <a:pt x="53939" y="33148"/>
                    <a:pt x="53806" y="32080"/>
                  </a:cubicBezTo>
                  <a:cubicBezTo>
                    <a:pt x="54573" y="31947"/>
                    <a:pt x="55274" y="31880"/>
                    <a:pt x="56074" y="31847"/>
                  </a:cubicBezTo>
                  <a:close/>
                  <a:moveTo>
                    <a:pt x="4838" y="38485"/>
                  </a:moveTo>
                  <a:cubicBezTo>
                    <a:pt x="4938" y="39519"/>
                    <a:pt x="5004" y="40553"/>
                    <a:pt x="5104" y="41554"/>
                  </a:cubicBezTo>
                  <a:cubicBezTo>
                    <a:pt x="4971" y="41654"/>
                    <a:pt x="4838" y="41721"/>
                    <a:pt x="4738" y="41821"/>
                  </a:cubicBezTo>
                  <a:cubicBezTo>
                    <a:pt x="3703" y="42454"/>
                    <a:pt x="2736" y="43155"/>
                    <a:pt x="1735" y="43822"/>
                  </a:cubicBezTo>
                  <a:cubicBezTo>
                    <a:pt x="1735" y="42588"/>
                    <a:pt x="1735" y="41354"/>
                    <a:pt x="1735" y="40119"/>
                  </a:cubicBezTo>
                  <a:cubicBezTo>
                    <a:pt x="2803" y="39619"/>
                    <a:pt x="3837" y="39085"/>
                    <a:pt x="4838" y="38485"/>
                  </a:cubicBezTo>
                  <a:close/>
                  <a:moveTo>
                    <a:pt x="56408" y="40486"/>
                  </a:moveTo>
                  <a:lnTo>
                    <a:pt x="56408" y="40486"/>
                  </a:lnTo>
                  <a:cubicBezTo>
                    <a:pt x="56341" y="41821"/>
                    <a:pt x="56274" y="43155"/>
                    <a:pt x="56208" y="44523"/>
                  </a:cubicBezTo>
                  <a:cubicBezTo>
                    <a:pt x="55941" y="44456"/>
                    <a:pt x="55641" y="44456"/>
                    <a:pt x="55340" y="44456"/>
                  </a:cubicBezTo>
                  <a:cubicBezTo>
                    <a:pt x="55274" y="44156"/>
                    <a:pt x="55240" y="43855"/>
                    <a:pt x="55174" y="43555"/>
                  </a:cubicBezTo>
                  <a:cubicBezTo>
                    <a:pt x="55007" y="42555"/>
                    <a:pt x="54907" y="41554"/>
                    <a:pt x="54807" y="40553"/>
                  </a:cubicBezTo>
                  <a:cubicBezTo>
                    <a:pt x="55160" y="40530"/>
                    <a:pt x="55514" y="40506"/>
                    <a:pt x="55856" y="40506"/>
                  </a:cubicBezTo>
                  <a:cubicBezTo>
                    <a:pt x="55998" y="40506"/>
                    <a:pt x="56138" y="40510"/>
                    <a:pt x="56274" y="40520"/>
                  </a:cubicBezTo>
                  <a:cubicBezTo>
                    <a:pt x="56308" y="40520"/>
                    <a:pt x="56374" y="40520"/>
                    <a:pt x="56408" y="40486"/>
                  </a:cubicBezTo>
                  <a:close/>
                  <a:moveTo>
                    <a:pt x="55407" y="44923"/>
                  </a:moveTo>
                  <a:cubicBezTo>
                    <a:pt x="55674" y="44923"/>
                    <a:pt x="55941" y="44923"/>
                    <a:pt x="56208" y="44956"/>
                  </a:cubicBezTo>
                  <a:cubicBezTo>
                    <a:pt x="56174" y="45390"/>
                    <a:pt x="56174" y="45824"/>
                    <a:pt x="56174" y="46257"/>
                  </a:cubicBezTo>
                  <a:cubicBezTo>
                    <a:pt x="56174" y="47158"/>
                    <a:pt x="56208" y="48025"/>
                    <a:pt x="56241" y="48926"/>
                  </a:cubicBezTo>
                  <a:cubicBezTo>
                    <a:pt x="56208" y="48892"/>
                    <a:pt x="56208" y="48892"/>
                    <a:pt x="56208" y="48892"/>
                  </a:cubicBezTo>
                  <a:cubicBezTo>
                    <a:pt x="55907" y="47591"/>
                    <a:pt x="55641" y="46257"/>
                    <a:pt x="55407" y="44923"/>
                  </a:cubicBezTo>
                  <a:close/>
                  <a:moveTo>
                    <a:pt x="20939" y="10430"/>
                  </a:moveTo>
                  <a:cubicBezTo>
                    <a:pt x="22541" y="10430"/>
                    <a:pt x="24186" y="10651"/>
                    <a:pt x="25619" y="11165"/>
                  </a:cubicBezTo>
                  <a:cubicBezTo>
                    <a:pt x="25486" y="11466"/>
                    <a:pt x="25586" y="11833"/>
                    <a:pt x="25986" y="11933"/>
                  </a:cubicBezTo>
                  <a:cubicBezTo>
                    <a:pt x="26663" y="12078"/>
                    <a:pt x="27348" y="12126"/>
                    <a:pt x="28039" y="12126"/>
                  </a:cubicBezTo>
                  <a:cubicBezTo>
                    <a:pt x="29255" y="12126"/>
                    <a:pt x="30489" y="11975"/>
                    <a:pt x="31723" y="11933"/>
                  </a:cubicBezTo>
                  <a:cubicBezTo>
                    <a:pt x="31757" y="11932"/>
                    <a:pt x="31791" y="11932"/>
                    <a:pt x="31825" y="11932"/>
                  </a:cubicBezTo>
                  <a:cubicBezTo>
                    <a:pt x="34214" y="11932"/>
                    <a:pt x="37323" y="13085"/>
                    <a:pt x="39329" y="14368"/>
                  </a:cubicBezTo>
                  <a:cubicBezTo>
                    <a:pt x="44032" y="17403"/>
                    <a:pt x="46934" y="23141"/>
                    <a:pt x="47768" y="28544"/>
                  </a:cubicBezTo>
                  <a:cubicBezTo>
                    <a:pt x="48002" y="29945"/>
                    <a:pt x="47802" y="31347"/>
                    <a:pt x="47501" y="32748"/>
                  </a:cubicBezTo>
                  <a:cubicBezTo>
                    <a:pt x="47335" y="33648"/>
                    <a:pt x="46934" y="34382"/>
                    <a:pt x="47068" y="35283"/>
                  </a:cubicBezTo>
                  <a:cubicBezTo>
                    <a:pt x="47201" y="36083"/>
                    <a:pt x="48202" y="37084"/>
                    <a:pt x="48602" y="37818"/>
                  </a:cubicBezTo>
                  <a:cubicBezTo>
                    <a:pt x="49469" y="39419"/>
                    <a:pt x="49836" y="41220"/>
                    <a:pt x="49436" y="42988"/>
                  </a:cubicBezTo>
                  <a:cubicBezTo>
                    <a:pt x="48669" y="46291"/>
                    <a:pt x="45967" y="48892"/>
                    <a:pt x="42698" y="49459"/>
                  </a:cubicBezTo>
                  <a:cubicBezTo>
                    <a:pt x="42282" y="49534"/>
                    <a:pt x="41869" y="49567"/>
                    <a:pt x="41459" y="49567"/>
                  </a:cubicBezTo>
                  <a:cubicBezTo>
                    <a:pt x="40030" y="49567"/>
                    <a:pt x="38642" y="49166"/>
                    <a:pt x="37294" y="48726"/>
                  </a:cubicBezTo>
                  <a:cubicBezTo>
                    <a:pt x="36939" y="48607"/>
                    <a:pt x="36584" y="48565"/>
                    <a:pt x="36228" y="48565"/>
                  </a:cubicBezTo>
                  <a:cubicBezTo>
                    <a:pt x="35579" y="48565"/>
                    <a:pt x="34926" y="48706"/>
                    <a:pt x="34259" y="48792"/>
                  </a:cubicBezTo>
                  <a:cubicBezTo>
                    <a:pt x="32991" y="48959"/>
                    <a:pt x="31723" y="48992"/>
                    <a:pt x="30423" y="48992"/>
                  </a:cubicBezTo>
                  <a:cubicBezTo>
                    <a:pt x="29314" y="48992"/>
                    <a:pt x="28177" y="49163"/>
                    <a:pt x="27064" y="49163"/>
                  </a:cubicBezTo>
                  <a:cubicBezTo>
                    <a:pt x="26972" y="49163"/>
                    <a:pt x="26879" y="49162"/>
                    <a:pt x="26787" y="49159"/>
                  </a:cubicBezTo>
                  <a:cubicBezTo>
                    <a:pt x="23918" y="48992"/>
                    <a:pt x="21249" y="48159"/>
                    <a:pt x="18981" y="46457"/>
                  </a:cubicBezTo>
                  <a:cubicBezTo>
                    <a:pt x="13877" y="42655"/>
                    <a:pt x="10942" y="36283"/>
                    <a:pt x="12510" y="29979"/>
                  </a:cubicBezTo>
                  <a:cubicBezTo>
                    <a:pt x="13077" y="27777"/>
                    <a:pt x="12143" y="26777"/>
                    <a:pt x="11276" y="24808"/>
                  </a:cubicBezTo>
                  <a:cubicBezTo>
                    <a:pt x="10675" y="23441"/>
                    <a:pt x="9975" y="22307"/>
                    <a:pt x="9741" y="20872"/>
                  </a:cubicBezTo>
                  <a:cubicBezTo>
                    <a:pt x="9808" y="19605"/>
                    <a:pt x="9908" y="18371"/>
                    <a:pt x="10008" y="17136"/>
                  </a:cubicBezTo>
                  <a:cubicBezTo>
                    <a:pt x="10108" y="16803"/>
                    <a:pt x="10208" y="16469"/>
                    <a:pt x="10342" y="16136"/>
                  </a:cubicBezTo>
                  <a:cubicBezTo>
                    <a:pt x="11576" y="12933"/>
                    <a:pt x="14044" y="11566"/>
                    <a:pt x="17246" y="10832"/>
                  </a:cubicBezTo>
                  <a:cubicBezTo>
                    <a:pt x="18355" y="10577"/>
                    <a:pt x="19633" y="10430"/>
                    <a:pt x="20939" y="10430"/>
                  </a:cubicBezTo>
                  <a:close/>
                  <a:moveTo>
                    <a:pt x="46701" y="49159"/>
                  </a:moveTo>
                  <a:cubicBezTo>
                    <a:pt x="46701" y="49359"/>
                    <a:pt x="46734" y="49526"/>
                    <a:pt x="46734" y="49726"/>
                  </a:cubicBezTo>
                  <a:cubicBezTo>
                    <a:pt x="46418" y="49813"/>
                    <a:pt x="45879" y="49973"/>
                    <a:pt x="45522" y="49973"/>
                  </a:cubicBezTo>
                  <a:cubicBezTo>
                    <a:pt x="45465" y="49973"/>
                    <a:pt x="45413" y="49969"/>
                    <a:pt x="45367" y="49960"/>
                  </a:cubicBezTo>
                  <a:cubicBezTo>
                    <a:pt x="45834" y="49760"/>
                    <a:pt x="46301" y="49459"/>
                    <a:pt x="46701" y="49159"/>
                  </a:cubicBezTo>
                  <a:close/>
                  <a:moveTo>
                    <a:pt x="5171" y="1192"/>
                  </a:moveTo>
                  <a:cubicBezTo>
                    <a:pt x="5205" y="1458"/>
                    <a:pt x="5405" y="1692"/>
                    <a:pt x="5705" y="1725"/>
                  </a:cubicBezTo>
                  <a:cubicBezTo>
                    <a:pt x="6222" y="1785"/>
                    <a:pt x="6739" y="1809"/>
                    <a:pt x="7256" y="1809"/>
                  </a:cubicBezTo>
                  <a:cubicBezTo>
                    <a:pt x="8474" y="1809"/>
                    <a:pt x="9691" y="1676"/>
                    <a:pt x="10909" y="1559"/>
                  </a:cubicBezTo>
                  <a:lnTo>
                    <a:pt x="10909" y="1559"/>
                  </a:lnTo>
                  <a:cubicBezTo>
                    <a:pt x="10875" y="1592"/>
                    <a:pt x="10842" y="1625"/>
                    <a:pt x="10809" y="1625"/>
                  </a:cubicBezTo>
                  <a:cubicBezTo>
                    <a:pt x="10730" y="1704"/>
                    <a:pt x="10795" y="1823"/>
                    <a:pt x="10891" y="1823"/>
                  </a:cubicBezTo>
                  <a:cubicBezTo>
                    <a:pt x="10917" y="1823"/>
                    <a:pt x="10946" y="1814"/>
                    <a:pt x="10975" y="1792"/>
                  </a:cubicBezTo>
                  <a:lnTo>
                    <a:pt x="10975" y="1792"/>
                  </a:lnTo>
                  <a:cubicBezTo>
                    <a:pt x="10842" y="1892"/>
                    <a:pt x="10875" y="2960"/>
                    <a:pt x="10875" y="3126"/>
                  </a:cubicBezTo>
                  <a:cubicBezTo>
                    <a:pt x="10809" y="3727"/>
                    <a:pt x="10775" y="4327"/>
                    <a:pt x="10708" y="4928"/>
                  </a:cubicBezTo>
                  <a:cubicBezTo>
                    <a:pt x="10675" y="5461"/>
                    <a:pt x="10642" y="6028"/>
                    <a:pt x="10575" y="6562"/>
                  </a:cubicBezTo>
                  <a:cubicBezTo>
                    <a:pt x="10342" y="6595"/>
                    <a:pt x="10075" y="6595"/>
                    <a:pt x="9841" y="6629"/>
                  </a:cubicBezTo>
                  <a:cubicBezTo>
                    <a:pt x="8869" y="6629"/>
                    <a:pt x="7921" y="6555"/>
                    <a:pt x="6977" y="6555"/>
                  </a:cubicBezTo>
                  <a:cubicBezTo>
                    <a:pt x="6820" y="6555"/>
                    <a:pt x="6663" y="6557"/>
                    <a:pt x="6505" y="6562"/>
                  </a:cubicBezTo>
                  <a:cubicBezTo>
                    <a:pt x="6372" y="6562"/>
                    <a:pt x="6339" y="6729"/>
                    <a:pt x="6472" y="6762"/>
                  </a:cubicBezTo>
                  <a:cubicBezTo>
                    <a:pt x="7606" y="6796"/>
                    <a:pt x="8707" y="6929"/>
                    <a:pt x="9808" y="6962"/>
                  </a:cubicBezTo>
                  <a:cubicBezTo>
                    <a:pt x="10075" y="6996"/>
                    <a:pt x="10308" y="6996"/>
                    <a:pt x="10542" y="6996"/>
                  </a:cubicBezTo>
                  <a:cubicBezTo>
                    <a:pt x="10508" y="7529"/>
                    <a:pt x="10442" y="8097"/>
                    <a:pt x="10375" y="8664"/>
                  </a:cubicBezTo>
                  <a:cubicBezTo>
                    <a:pt x="10308" y="9498"/>
                    <a:pt x="10208" y="10365"/>
                    <a:pt x="10108" y="11199"/>
                  </a:cubicBezTo>
                  <a:cubicBezTo>
                    <a:pt x="9941" y="11232"/>
                    <a:pt x="9774" y="11232"/>
                    <a:pt x="9641" y="11265"/>
                  </a:cubicBezTo>
                  <a:cubicBezTo>
                    <a:pt x="8540" y="11299"/>
                    <a:pt x="7439" y="11566"/>
                    <a:pt x="6372" y="11599"/>
                  </a:cubicBezTo>
                  <a:cubicBezTo>
                    <a:pt x="6205" y="11632"/>
                    <a:pt x="6205" y="11833"/>
                    <a:pt x="6339" y="11833"/>
                  </a:cubicBezTo>
                  <a:cubicBezTo>
                    <a:pt x="6413" y="11835"/>
                    <a:pt x="6487" y="11836"/>
                    <a:pt x="6561" y="11836"/>
                  </a:cubicBezTo>
                  <a:cubicBezTo>
                    <a:pt x="7459" y="11836"/>
                    <a:pt x="8381" y="11663"/>
                    <a:pt x="9274" y="11632"/>
                  </a:cubicBezTo>
                  <a:lnTo>
                    <a:pt x="10075" y="11632"/>
                  </a:lnTo>
                  <a:cubicBezTo>
                    <a:pt x="9941" y="12533"/>
                    <a:pt x="9875" y="13434"/>
                    <a:pt x="9774" y="14334"/>
                  </a:cubicBezTo>
                  <a:cubicBezTo>
                    <a:pt x="9441" y="14968"/>
                    <a:pt x="9207" y="15669"/>
                    <a:pt x="9007" y="16369"/>
                  </a:cubicBezTo>
                  <a:cubicBezTo>
                    <a:pt x="8740" y="16336"/>
                    <a:pt x="8507" y="16302"/>
                    <a:pt x="8240" y="16302"/>
                  </a:cubicBezTo>
                  <a:cubicBezTo>
                    <a:pt x="7706" y="16302"/>
                    <a:pt x="7208" y="16444"/>
                    <a:pt x="6706" y="16444"/>
                  </a:cubicBezTo>
                  <a:cubicBezTo>
                    <a:pt x="6518" y="16444"/>
                    <a:pt x="6330" y="16424"/>
                    <a:pt x="6139" y="16369"/>
                  </a:cubicBezTo>
                  <a:cubicBezTo>
                    <a:pt x="6128" y="16367"/>
                    <a:pt x="6118" y="16367"/>
                    <a:pt x="6108" y="16367"/>
                  </a:cubicBezTo>
                  <a:cubicBezTo>
                    <a:pt x="5929" y="16367"/>
                    <a:pt x="5849" y="16638"/>
                    <a:pt x="6038" y="16669"/>
                  </a:cubicBezTo>
                  <a:cubicBezTo>
                    <a:pt x="6345" y="16771"/>
                    <a:pt x="6651" y="16811"/>
                    <a:pt x="6958" y="16811"/>
                  </a:cubicBezTo>
                  <a:cubicBezTo>
                    <a:pt x="7152" y="16811"/>
                    <a:pt x="7346" y="16795"/>
                    <a:pt x="7540" y="16769"/>
                  </a:cubicBezTo>
                  <a:cubicBezTo>
                    <a:pt x="7665" y="16760"/>
                    <a:pt x="7787" y="16756"/>
                    <a:pt x="7908" y="16756"/>
                  </a:cubicBezTo>
                  <a:cubicBezTo>
                    <a:pt x="8239" y="16756"/>
                    <a:pt x="8556" y="16787"/>
                    <a:pt x="8874" y="16836"/>
                  </a:cubicBezTo>
                  <a:cubicBezTo>
                    <a:pt x="8540" y="18237"/>
                    <a:pt x="8440" y="19705"/>
                    <a:pt x="8540" y="21006"/>
                  </a:cubicBezTo>
                  <a:cubicBezTo>
                    <a:pt x="8340" y="20972"/>
                    <a:pt x="8107" y="20972"/>
                    <a:pt x="7873" y="20939"/>
                  </a:cubicBezTo>
                  <a:cubicBezTo>
                    <a:pt x="7840" y="20935"/>
                    <a:pt x="7804" y="20933"/>
                    <a:pt x="7764" y="20933"/>
                  </a:cubicBezTo>
                  <a:cubicBezTo>
                    <a:pt x="7628" y="20933"/>
                    <a:pt x="7457" y="20952"/>
                    <a:pt x="7297" y="20952"/>
                  </a:cubicBezTo>
                  <a:cubicBezTo>
                    <a:pt x="7124" y="20952"/>
                    <a:pt x="6964" y="20930"/>
                    <a:pt x="6872" y="20839"/>
                  </a:cubicBezTo>
                  <a:cubicBezTo>
                    <a:pt x="6837" y="20795"/>
                    <a:pt x="6792" y="20776"/>
                    <a:pt x="6748" y="20776"/>
                  </a:cubicBezTo>
                  <a:cubicBezTo>
                    <a:pt x="6628" y="20776"/>
                    <a:pt x="6516" y="20917"/>
                    <a:pt x="6639" y="21039"/>
                  </a:cubicBezTo>
                  <a:cubicBezTo>
                    <a:pt x="6839" y="21273"/>
                    <a:pt x="7106" y="21273"/>
                    <a:pt x="7406" y="21273"/>
                  </a:cubicBezTo>
                  <a:cubicBezTo>
                    <a:pt x="7806" y="21273"/>
                    <a:pt x="8207" y="21373"/>
                    <a:pt x="8607" y="21473"/>
                  </a:cubicBezTo>
                  <a:cubicBezTo>
                    <a:pt x="8640" y="21673"/>
                    <a:pt x="8674" y="21906"/>
                    <a:pt x="8707" y="22140"/>
                  </a:cubicBezTo>
                  <a:cubicBezTo>
                    <a:pt x="8807" y="22507"/>
                    <a:pt x="8941" y="22874"/>
                    <a:pt x="9107" y="23207"/>
                  </a:cubicBezTo>
                  <a:cubicBezTo>
                    <a:pt x="9074" y="23674"/>
                    <a:pt x="9041" y="24108"/>
                    <a:pt x="9041" y="24575"/>
                  </a:cubicBezTo>
                  <a:cubicBezTo>
                    <a:pt x="8507" y="24664"/>
                    <a:pt x="7988" y="24783"/>
                    <a:pt x="7464" y="24783"/>
                  </a:cubicBezTo>
                  <a:cubicBezTo>
                    <a:pt x="7202" y="24783"/>
                    <a:pt x="6939" y="24753"/>
                    <a:pt x="6672" y="24675"/>
                  </a:cubicBezTo>
                  <a:cubicBezTo>
                    <a:pt x="6652" y="24668"/>
                    <a:pt x="6634" y="24665"/>
                    <a:pt x="6616" y="24665"/>
                  </a:cubicBezTo>
                  <a:cubicBezTo>
                    <a:pt x="6455" y="24665"/>
                    <a:pt x="6392" y="24915"/>
                    <a:pt x="6572" y="24975"/>
                  </a:cubicBezTo>
                  <a:cubicBezTo>
                    <a:pt x="6920" y="25077"/>
                    <a:pt x="7254" y="25117"/>
                    <a:pt x="7600" y="25117"/>
                  </a:cubicBezTo>
                  <a:cubicBezTo>
                    <a:pt x="7818" y="25117"/>
                    <a:pt x="8041" y="25101"/>
                    <a:pt x="8273" y="25075"/>
                  </a:cubicBezTo>
                  <a:cubicBezTo>
                    <a:pt x="8507" y="25042"/>
                    <a:pt x="8774" y="25042"/>
                    <a:pt x="9007" y="25009"/>
                  </a:cubicBezTo>
                  <a:lnTo>
                    <a:pt x="9007" y="25009"/>
                  </a:lnTo>
                  <a:cubicBezTo>
                    <a:pt x="8941" y="26476"/>
                    <a:pt x="8874" y="27944"/>
                    <a:pt x="8874" y="29412"/>
                  </a:cubicBezTo>
                  <a:cubicBezTo>
                    <a:pt x="8307" y="29278"/>
                    <a:pt x="7740" y="29078"/>
                    <a:pt x="7139" y="29078"/>
                  </a:cubicBezTo>
                  <a:cubicBezTo>
                    <a:pt x="6972" y="29078"/>
                    <a:pt x="6972" y="29345"/>
                    <a:pt x="7139" y="29345"/>
                  </a:cubicBezTo>
                  <a:cubicBezTo>
                    <a:pt x="7740" y="29378"/>
                    <a:pt x="8307" y="29679"/>
                    <a:pt x="8874" y="29812"/>
                  </a:cubicBezTo>
                  <a:cubicBezTo>
                    <a:pt x="8874" y="30146"/>
                    <a:pt x="8874" y="30446"/>
                    <a:pt x="8874" y="30779"/>
                  </a:cubicBezTo>
                  <a:cubicBezTo>
                    <a:pt x="8907" y="31947"/>
                    <a:pt x="8907" y="33148"/>
                    <a:pt x="8907" y="34315"/>
                  </a:cubicBezTo>
                  <a:cubicBezTo>
                    <a:pt x="8540" y="34299"/>
                    <a:pt x="8182" y="34290"/>
                    <a:pt x="7823" y="34290"/>
                  </a:cubicBezTo>
                  <a:cubicBezTo>
                    <a:pt x="7464" y="34290"/>
                    <a:pt x="7106" y="34299"/>
                    <a:pt x="6739" y="34315"/>
                  </a:cubicBezTo>
                  <a:cubicBezTo>
                    <a:pt x="6606" y="34315"/>
                    <a:pt x="6572" y="34549"/>
                    <a:pt x="6739" y="34549"/>
                  </a:cubicBezTo>
                  <a:cubicBezTo>
                    <a:pt x="7439" y="34582"/>
                    <a:pt x="8173" y="34649"/>
                    <a:pt x="8907" y="34749"/>
                  </a:cubicBezTo>
                  <a:cubicBezTo>
                    <a:pt x="8874" y="35816"/>
                    <a:pt x="8874" y="36850"/>
                    <a:pt x="8874" y="37918"/>
                  </a:cubicBezTo>
                  <a:cubicBezTo>
                    <a:pt x="8874" y="38118"/>
                    <a:pt x="8874" y="38352"/>
                    <a:pt x="8874" y="38552"/>
                  </a:cubicBezTo>
                  <a:cubicBezTo>
                    <a:pt x="8340" y="38552"/>
                    <a:pt x="7840" y="38518"/>
                    <a:pt x="7806" y="38318"/>
                  </a:cubicBezTo>
                  <a:cubicBezTo>
                    <a:pt x="7806" y="38227"/>
                    <a:pt x="7726" y="38175"/>
                    <a:pt x="7653" y="38175"/>
                  </a:cubicBezTo>
                  <a:cubicBezTo>
                    <a:pt x="7594" y="38175"/>
                    <a:pt x="7540" y="38210"/>
                    <a:pt x="7540" y="38285"/>
                  </a:cubicBezTo>
                  <a:cubicBezTo>
                    <a:pt x="7540" y="38852"/>
                    <a:pt x="8440" y="38885"/>
                    <a:pt x="8874" y="38919"/>
                  </a:cubicBezTo>
                  <a:cubicBezTo>
                    <a:pt x="8907" y="40186"/>
                    <a:pt x="8941" y="41454"/>
                    <a:pt x="9007" y="42721"/>
                  </a:cubicBezTo>
                  <a:cubicBezTo>
                    <a:pt x="8474" y="42821"/>
                    <a:pt x="7940" y="42888"/>
                    <a:pt x="7373" y="42955"/>
                  </a:cubicBezTo>
                  <a:cubicBezTo>
                    <a:pt x="7206" y="42988"/>
                    <a:pt x="7239" y="43255"/>
                    <a:pt x="7406" y="43255"/>
                  </a:cubicBezTo>
                  <a:cubicBezTo>
                    <a:pt x="7906" y="43222"/>
                    <a:pt x="8474" y="43122"/>
                    <a:pt x="9041" y="43022"/>
                  </a:cubicBezTo>
                  <a:cubicBezTo>
                    <a:pt x="9074" y="43822"/>
                    <a:pt x="9107" y="44589"/>
                    <a:pt x="9141" y="45390"/>
                  </a:cubicBezTo>
                  <a:cubicBezTo>
                    <a:pt x="9174" y="45723"/>
                    <a:pt x="9174" y="46090"/>
                    <a:pt x="9174" y="46424"/>
                  </a:cubicBezTo>
                  <a:lnTo>
                    <a:pt x="7940" y="46424"/>
                  </a:lnTo>
                  <a:cubicBezTo>
                    <a:pt x="7773" y="46424"/>
                    <a:pt x="7740" y="46724"/>
                    <a:pt x="7940" y="46724"/>
                  </a:cubicBezTo>
                  <a:cubicBezTo>
                    <a:pt x="8373" y="46724"/>
                    <a:pt x="8774" y="46758"/>
                    <a:pt x="9207" y="46824"/>
                  </a:cubicBezTo>
                  <a:cubicBezTo>
                    <a:pt x="9274" y="48259"/>
                    <a:pt x="9307" y="49660"/>
                    <a:pt x="9341" y="51061"/>
                  </a:cubicBezTo>
                  <a:cubicBezTo>
                    <a:pt x="9255" y="51056"/>
                    <a:pt x="9169" y="51053"/>
                    <a:pt x="9084" y="51053"/>
                  </a:cubicBezTo>
                  <a:cubicBezTo>
                    <a:pt x="8604" y="51053"/>
                    <a:pt x="8136" y="51139"/>
                    <a:pt x="7740" y="51394"/>
                  </a:cubicBezTo>
                  <a:cubicBezTo>
                    <a:pt x="7629" y="51477"/>
                    <a:pt x="7679" y="51652"/>
                    <a:pt x="7795" y="51652"/>
                  </a:cubicBezTo>
                  <a:cubicBezTo>
                    <a:pt x="7818" y="51652"/>
                    <a:pt x="7845" y="51645"/>
                    <a:pt x="7873" y="51628"/>
                  </a:cubicBezTo>
                  <a:cubicBezTo>
                    <a:pt x="8188" y="51458"/>
                    <a:pt x="8538" y="51412"/>
                    <a:pt x="8910" y="51412"/>
                  </a:cubicBezTo>
                  <a:cubicBezTo>
                    <a:pt x="9051" y="51412"/>
                    <a:pt x="9194" y="51418"/>
                    <a:pt x="9341" y="51428"/>
                  </a:cubicBezTo>
                  <a:cubicBezTo>
                    <a:pt x="9341" y="51794"/>
                    <a:pt x="9341" y="52128"/>
                    <a:pt x="9341" y="52495"/>
                  </a:cubicBezTo>
                  <a:cubicBezTo>
                    <a:pt x="9307" y="53095"/>
                    <a:pt x="9307" y="53729"/>
                    <a:pt x="9307" y="54330"/>
                  </a:cubicBezTo>
                  <a:cubicBezTo>
                    <a:pt x="8874" y="54330"/>
                    <a:pt x="8407" y="54363"/>
                    <a:pt x="8107" y="54596"/>
                  </a:cubicBezTo>
                  <a:cubicBezTo>
                    <a:pt x="8001" y="54702"/>
                    <a:pt x="8104" y="54870"/>
                    <a:pt x="8234" y="54870"/>
                  </a:cubicBezTo>
                  <a:cubicBezTo>
                    <a:pt x="8269" y="54870"/>
                    <a:pt x="8305" y="54858"/>
                    <a:pt x="8340" y="54830"/>
                  </a:cubicBezTo>
                  <a:cubicBezTo>
                    <a:pt x="8440" y="54747"/>
                    <a:pt x="8607" y="54722"/>
                    <a:pt x="8786" y="54722"/>
                  </a:cubicBezTo>
                  <a:cubicBezTo>
                    <a:pt x="8966" y="54722"/>
                    <a:pt x="9157" y="54747"/>
                    <a:pt x="9307" y="54763"/>
                  </a:cubicBezTo>
                  <a:cubicBezTo>
                    <a:pt x="9307" y="55264"/>
                    <a:pt x="9307" y="55731"/>
                    <a:pt x="9307" y="56231"/>
                  </a:cubicBezTo>
                  <a:cubicBezTo>
                    <a:pt x="9007" y="56298"/>
                    <a:pt x="8807" y="56464"/>
                    <a:pt x="8540" y="56598"/>
                  </a:cubicBezTo>
                  <a:cubicBezTo>
                    <a:pt x="8140" y="56798"/>
                    <a:pt x="7740" y="56965"/>
                    <a:pt x="7339" y="57165"/>
                  </a:cubicBezTo>
                  <a:cubicBezTo>
                    <a:pt x="7206" y="56131"/>
                    <a:pt x="7039" y="55130"/>
                    <a:pt x="6939" y="54096"/>
                  </a:cubicBezTo>
                  <a:cubicBezTo>
                    <a:pt x="6906" y="53996"/>
                    <a:pt x="6906" y="53863"/>
                    <a:pt x="6906" y="53763"/>
                  </a:cubicBezTo>
                  <a:cubicBezTo>
                    <a:pt x="7306" y="53496"/>
                    <a:pt x="7740" y="53262"/>
                    <a:pt x="8273" y="53195"/>
                  </a:cubicBezTo>
                  <a:cubicBezTo>
                    <a:pt x="8507" y="53162"/>
                    <a:pt x="8507" y="52829"/>
                    <a:pt x="8307" y="52795"/>
                  </a:cubicBezTo>
                  <a:cubicBezTo>
                    <a:pt x="8201" y="52762"/>
                    <a:pt x="8096" y="52747"/>
                    <a:pt x="7994" y="52747"/>
                  </a:cubicBezTo>
                  <a:cubicBezTo>
                    <a:pt x="7577" y="52747"/>
                    <a:pt x="7187" y="52988"/>
                    <a:pt x="6839" y="53229"/>
                  </a:cubicBezTo>
                  <a:cubicBezTo>
                    <a:pt x="6739" y="52328"/>
                    <a:pt x="6639" y="51394"/>
                    <a:pt x="6539" y="50460"/>
                  </a:cubicBezTo>
                  <a:cubicBezTo>
                    <a:pt x="6939" y="50160"/>
                    <a:pt x="7339" y="49860"/>
                    <a:pt x="7773" y="49626"/>
                  </a:cubicBezTo>
                  <a:cubicBezTo>
                    <a:pt x="7906" y="49626"/>
                    <a:pt x="8073" y="49560"/>
                    <a:pt x="8073" y="49393"/>
                  </a:cubicBezTo>
                  <a:cubicBezTo>
                    <a:pt x="8073" y="49359"/>
                    <a:pt x="8073" y="49326"/>
                    <a:pt x="8073" y="49293"/>
                  </a:cubicBezTo>
                  <a:cubicBezTo>
                    <a:pt x="8099" y="49139"/>
                    <a:pt x="7968" y="49025"/>
                    <a:pt x="7830" y="49025"/>
                  </a:cubicBezTo>
                  <a:cubicBezTo>
                    <a:pt x="7788" y="49025"/>
                    <a:pt x="7745" y="49036"/>
                    <a:pt x="7706" y="49059"/>
                  </a:cubicBezTo>
                  <a:cubicBezTo>
                    <a:pt x="7239" y="49293"/>
                    <a:pt x="6872" y="49593"/>
                    <a:pt x="6505" y="49893"/>
                  </a:cubicBezTo>
                  <a:cubicBezTo>
                    <a:pt x="6405" y="48992"/>
                    <a:pt x="6305" y="48058"/>
                    <a:pt x="6172" y="47158"/>
                  </a:cubicBezTo>
                  <a:cubicBezTo>
                    <a:pt x="6105" y="46691"/>
                    <a:pt x="6072" y="46190"/>
                    <a:pt x="6005" y="45690"/>
                  </a:cubicBezTo>
                  <a:cubicBezTo>
                    <a:pt x="6572" y="45323"/>
                    <a:pt x="7540" y="45190"/>
                    <a:pt x="7673" y="44456"/>
                  </a:cubicBezTo>
                  <a:cubicBezTo>
                    <a:pt x="7712" y="44298"/>
                    <a:pt x="7566" y="44199"/>
                    <a:pt x="7425" y="44199"/>
                  </a:cubicBezTo>
                  <a:cubicBezTo>
                    <a:pt x="7328" y="44199"/>
                    <a:pt x="7233" y="44247"/>
                    <a:pt x="7206" y="44356"/>
                  </a:cubicBezTo>
                  <a:cubicBezTo>
                    <a:pt x="7106" y="44689"/>
                    <a:pt x="6572" y="44890"/>
                    <a:pt x="6305" y="45023"/>
                  </a:cubicBezTo>
                  <a:cubicBezTo>
                    <a:pt x="6172" y="45090"/>
                    <a:pt x="6072" y="45156"/>
                    <a:pt x="5972" y="45223"/>
                  </a:cubicBezTo>
                  <a:cubicBezTo>
                    <a:pt x="5838" y="44089"/>
                    <a:pt x="5738" y="42955"/>
                    <a:pt x="5605" y="41821"/>
                  </a:cubicBezTo>
                  <a:cubicBezTo>
                    <a:pt x="6339" y="41387"/>
                    <a:pt x="7039" y="40953"/>
                    <a:pt x="6972" y="40787"/>
                  </a:cubicBezTo>
                  <a:lnTo>
                    <a:pt x="6972" y="40787"/>
                  </a:lnTo>
                  <a:cubicBezTo>
                    <a:pt x="7011" y="40877"/>
                    <a:pt x="7075" y="40912"/>
                    <a:pt x="7140" y="40912"/>
                  </a:cubicBezTo>
                  <a:cubicBezTo>
                    <a:pt x="7244" y="40912"/>
                    <a:pt x="7352" y="40822"/>
                    <a:pt x="7373" y="40720"/>
                  </a:cubicBezTo>
                  <a:lnTo>
                    <a:pt x="7406" y="40586"/>
                  </a:lnTo>
                  <a:cubicBezTo>
                    <a:pt x="7439" y="40420"/>
                    <a:pt x="7239" y="40320"/>
                    <a:pt x="7106" y="40320"/>
                  </a:cubicBezTo>
                  <a:cubicBezTo>
                    <a:pt x="6872" y="40353"/>
                    <a:pt x="6739" y="40486"/>
                    <a:pt x="6572" y="40586"/>
                  </a:cubicBezTo>
                  <a:cubicBezTo>
                    <a:pt x="6239" y="40820"/>
                    <a:pt x="5905" y="41053"/>
                    <a:pt x="5571" y="41254"/>
                  </a:cubicBezTo>
                  <a:cubicBezTo>
                    <a:pt x="5471" y="40253"/>
                    <a:pt x="5405" y="39252"/>
                    <a:pt x="5305" y="38251"/>
                  </a:cubicBezTo>
                  <a:cubicBezTo>
                    <a:pt x="6072" y="37851"/>
                    <a:pt x="6939" y="37518"/>
                    <a:pt x="7573" y="36984"/>
                  </a:cubicBezTo>
                  <a:cubicBezTo>
                    <a:pt x="7745" y="36840"/>
                    <a:pt x="7596" y="36597"/>
                    <a:pt x="7423" y="36597"/>
                  </a:cubicBezTo>
                  <a:cubicBezTo>
                    <a:pt x="7395" y="36597"/>
                    <a:pt x="7367" y="36603"/>
                    <a:pt x="7339" y="36617"/>
                  </a:cubicBezTo>
                  <a:cubicBezTo>
                    <a:pt x="6639" y="36984"/>
                    <a:pt x="5938" y="37384"/>
                    <a:pt x="5271" y="37784"/>
                  </a:cubicBezTo>
                  <a:cubicBezTo>
                    <a:pt x="5138" y="36283"/>
                    <a:pt x="5004" y="34749"/>
                    <a:pt x="4838" y="33215"/>
                  </a:cubicBezTo>
                  <a:cubicBezTo>
                    <a:pt x="4804" y="33114"/>
                    <a:pt x="4804" y="32981"/>
                    <a:pt x="4804" y="32881"/>
                  </a:cubicBezTo>
                  <a:cubicBezTo>
                    <a:pt x="4938" y="32781"/>
                    <a:pt x="5038" y="32714"/>
                    <a:pt x="5171" y="32614"/>
                  </a:cubicBezTo>
                  <a:cubicBezTo>
                    <a:pt x="5705" y="32214"/>
                    <a:pt x="6272" y="31647"/>
                    <a:pt x="6939" y="31580"/>
                  </a:cubicBezTo>
                  <a:cubicBezTo>
                    <a:pt x="7206" y="31547"/>
                    <a:pt x="7173" y="31113"/>
                    <a:pt x="6906" y="31113"/>
                  </a:cubicBezTo>
                  <a:cubicBezTo>
                    <a:pt x="6874" y="31110"/>
                    <a:pt x="6843" y="31109"/>
                    <a:pt x="6811" y="31109"/>
                  </a:cubicBezTo>
                  <a:cubicBezTo>
                    <a:pt x="6050" y="31109"/>
                    <a:pt x="5378" y="31868"/>
                    <a:pt x="4738" y="32381"/>
                  </a:cubicBezTo>
                  <a:cubicBezTo>
                    <a:pt x="4537" y="30813"/>
                    <a:pt x="4271" y="29278"/>
                    <a:pt x="4004" y="27777"/>
                  </a:cubicBezTo>
                  <a:cubicBezTo>
                    <a:pt x="4771" y="27344"/>
                    <a:pt x="5571" y="26910"/>
                    <a:pt x="6339" y="26476"/>
                  </a:cubicBezTo>
                  <a:cubicBezTo>
                    <a:pt x="6566" y="26334"/>
                    <a:pt x="6455" y="26047"/>
                    <a:pt x="6252" y="26047"/>
                  </a:cubicBezTo>
                  <a:cubicBezTo>
                    <a:pt x="6216" y="26047"/>
                    <a:pt x="6178" y="26056"/>
                    <a:pt x="6139" y="26076"/>
                  </a:cubicBezTo>
                  <a:cubicBezTo>
                    <a:pt x="5338" y="26376"/>
                    <a:pt x="4637" y="26843"/>
                    <a:pt x="3904" y="27310"/>
                  </a:cubicBezTo>
                  <a:cubicBezTo>
                    <a:pt x="3870" y="27077"/>
                    <a:pt x="3837" y="26843"/>
                    <a:pt x="3804" y="26610"/>
                  </a:cubicBezTo>
                  <a:cubicBezTo>
                    <a:pt x="3603" y="25542"/>
                    <a:pt x="3437" y="24475"/>
                    <a:pt x="3303" y="23407"/>
                  </a:cubicBezTo>
                  <a:cubicBezTo>
                    <a:pt x="4104" y="22940"/>
                    <a:pt x="4971" y="22607"/>
                    <a:pt x="5805" y="22207"/>
                  </a:cubicBezTo>
                  <a:cubicBezTo>
                    <a:pt x="6035" y="22092"/>
                    <a:pt x="5918" y="21779"/>
                    <a:pt x="5712" y="21779"/>
                  </a:cubicBezTo>
                  <a:cubicBezTo>
                    <a:pt x="5678" y="21779"/>
                    <a:pt x="5642" y="21788"/>
                    <a:pt x="5605" y="21806"/>
                  </a:cubicBezTo>
                  <a:cubicBezTo>
                    <a:pt x="4804" y="22173"/>
                    <a:pt x="4004" y="22540"/>
                    <a:pt x="3236" y="22974"/>
                  </a:cubicBezTo>
                  <a:cubicBezTo>
                    <a:pt x="3103" y="21973"/>
                    <a:pt x="2970" y="21006"/>
                    <a:pt x="2870" y="20038"/>
                  </a:cubicBezTo>
                  <a:cubicBezTo>
                    <a:pt x="2936" y="19972"/>
                    <a:pt x="3003" y="19938"/>
                    <a:pt x="3070" y="19872"/>
                  </a:cubicBezTo>
                  <a:cubicBezTo>
                    <a:pt x="3570" y="19505"/>
                    <a:pt x="4070" y="19171"/>
                    <a:pt x="4637" y="18871"/>
                  </a:cubicBezTo>
                  <a:cubicBezTo>
                    <a:pt x="4971" y="18704"/>
                    <a:pt x="5305" y="18704"/>
                    <a:pt x="5571" y="18404"/>
                  </a:cubicBezTo>
                  <a:cubicBezTo>
                    <a:pt x="5709" y="18266"/>
                    <a:pt x="5619" y="18037"/>
                    <a:pt x="5452" y="18037"/>
                  </a:cubicBezTo>
                  <a:cubicBezTo>
                    <a:pt x="5417" y="18037"/>
                    <a:pt x="5378" y="18047"/>
                    <a:pt x="5338" y="18070"/>
                  </a:cubicBezTo>
                  <a:cubicBezTo>
                    <a:pt x="4771" y="18371"/>
                    <a:pt x="4204" y="18537"/>
                    <a:pt x="3670" y="18904"/>
                  </a:cubicBezTo>
                  <a:cubicBezTo>
                    <a:pt x="3403" y="19104"/>
                    <a:pt x="3103" y="19371"/>
                    <a:pt x="2803" y="19638"/>
                  </a:cubicBezTo>
                  <a:cubicBezTo>
                    <a:pt x="2636" y="18337"/>
                    <a:pt x="2503" y="17070"/>
                    <a:pt x="2336" y="15769"/>
                  </a:cubicBezTo>
                  <a:cubicBezTo>
                    <a:pt x="3003" y="15569"/>
                    <a:pt x="3637" y="15268"/>
                    <a:pt x="4271" y="14968"/>
                  </a:cubicBezTo>
                  <a:cubicBezTo>
                    <a:pt x="4804" y="14701"/>
                    <a:pt x="5772" y="14501"/>
                    <a:pt x="6038" y="13934"/>
                  </a:cubicBezTo>
                  <a:cubicBezTo>
                    <a:pt x="6105" y="13756"/>
                    <a:pt x="5964" y="13652"/>
                    <a:pt x="5823" y="13652"/>
                  </a:cubicBezTo>
                  <a:cubicBezTo>
                    <a:pt x="5753" y="13652"/>
                    <a:pt x="5683" y="13678"/>
                    <a:pt x="5638" y="13734"/>
                  </a:cubicBezTo>
                  <a:cubicBezTo>
                    <a:pt x="5505" y="13901"/>
                    <a:pt x="5305" y="13967"/>
                    <a:pt x="5104" y="14034"/>
                  </a:cubicBezTo>
                  <a:cubicBezTo>
                    <a:pt x="4738" y="14168"/>
                    <a:pt x="4404" y="14401"/>
                    <a:pt x="4070" y="14601"/>
                  </a:cubicBezTo>
                  <a:cubicBezTo>
                    <a:pt x="3904" y="14701"/>
                    <a:pt x="2903" y="15135"/>
                    <a:pt x="2269" y="15435"/>
                  </a:cubicBezTo>
                  <a:cubicBezTo>
                    <a:pt x="2236" y="15102"/>
                    <a:pt x="2202" y="14768"/>
                    <a:pt x="2169" y="14434"/>
                  </a:cubicBezTo>
                  <a:cubicBezTo>
                    <a:pt x="2136" y="13033"/>
                    <a:pt x="2069" y="11599"/>
                    <a:pt x="1936" y="10198"/>
                  </a:cubicBezTo>
                  <a:cubicBezTo>
                    <a:pt x="2236" y="10165"/>
                    <a:pt x="2569" y="10065"/>
                    <a:pt x="2836" y="9965"/>
                  </a:cubicBezTo>
                  <a:cubicBezTo>
                    <a:pt x="3670" y="9664"/>
                    <a:pt x="4604" y="9364"/>
                    <a:pt x="5471" y="9231"/>
                  </a:cubicBezTo>
                  <a:cubicBezTo>
                    <a:pt x="5705" y="9197"/>
                    <a:pt x="5672" y="8864"/>
                    <a:pt x="5438" y="8830"/>
                  </a:cubicBezTo>
                  <a:cubicBezTo>
                    <a:pt x="5388" y="8825"/>
                    <a:pt x="5336" y="8823"/>
                    <a:pt x="5283" y="8823"/>
                  </a:cubicBezTo>
                  <a:cubicBezTo>
                    <a:pt x="4632" y="8823"/>
                    <a:pt x="3789" y="9182"/>
                    <a:pt x="3203" y="9397"/>
                  </a:cubicBezTo>
                  <a:cubicBezTo>
                    <a:pt x="2870" y="9531"/>
                    <a:pt x="2369" y="9864"/>
                    <a:pt x="1902" y="9931"/>
                  </a:cubicBezTo>
                  <a:cubicBezTo>
                    <a:pt x="1869" y="9231"/>
                    <a:pt x="1802" y="8530"/>
                    <a:pt x="1735" y="7863"/>
                  </a:cubicBezTo>
                  <a:cubicBezTo>
                    <a:pt x="1669" y="7263"/>
                    <a:pt x="1602" y="6595"/>
                    <a:pt x="1535" y="5928"/>
                  </a:cubicBezTo>
                  <a:cubicBezTo>
                    <a:pt x="2302" y="5828"/>
                    <a:pt x="3103" y="5695"/>
                    <a:pt x="3837" y="5495"/>
                  </a:cubicBezTo>
                  <a:cubicBezTo>
                    <a:pt x="4304" y="5361"/>
                    <a:pt x="5271" y="5295"/>
                    <a:pt x="5571" y="4861"/>
                  </a:cubicBezTo>
                  <a:cubicBezTo>
                    <a:pt x="5684" y="4720"/>
                    <a:pt x="5559" y="4579"/>
                    <a:pt x="5416" y="4579"/>
                  </a:cubicBezTo>
                  <a:cubicBezTo>
                    <a:pt x="5390" y="4579"/>
                    <a:pt x="5364" y="4584"/>
                    <a:pt x="5338" y="4594"/>
                  </a:cubicBezTo>
                  <a:cubicBezTo>
                    <a:pt x="5038" y="4727"/>
                    <a:pt x="2536" y="5395"/>
                    <a:pt x="1535" y="5628"/>
                  </a:cubicBezTo>
                  <a:cubicBezTo>
                    <a:pt x="1469" y="4327"/>
                    <a:pt x="1602" y="2993"/>
                    <a:pt x="2436" y="2092"/>
                  </a:cubicBezTo>
                  <a:cubicBezTo>
                    <a:pt x="3070" y="1392"/>
                    <a:pt x="4137" y="1225"/>
                    <a:pt x="5171" y="1192"/>
                  </a:cubicBezTo>
                  <a:close/>
                  <a:moveTo>
                    <a:pt x="5138" y="42088"/>
                  </a:moveTo>
                  <a:cubicBezTo>
                    <a:pt x="5238" y="43222"/>
                    <a:pt x="5338" y="44389"/>
                    <a:pt x="5471" y="45523"/>
                  </a:cubicBezTo>
                  <a:cubicBezTo>
                    <a:pt x="5405" y="45590"/>
                    <a:pt x="5338" y="45623"/>
                    <a:pt x="5271" y="45690"/>
                  </a:cubicBezTo>
                  <a:cubicBezTo>
                    <a:pt x="4571" y="46257"/>
                    <a:pt x="3870" y="46924"/>
                    <a:pt x="3103" y="47391"/>
                  </a:cubicBezTo>
                  <a:cubicBezTo>
                    <a:pt x="3075" y="47373"/>
                    <a:pt x="3045" y="47364"/>
                    <a:pt x="3015" y="47364"/>
                  </a:cubicBezTo>
                  <a:cubicBezTo>
                    <a:pt x="2939" y="47364"/>
                    <a:pt x="2870" y="47419"/>
                    <a:pt x="2870" y="47491"/>
                  </a:cubicBezTo>
                  <a:cubicBezTo>
                    <a:pt x="2870" y="47525"/>
                    <a:pt x="2870" y="47558"/>
                    <a:pt x="2870" y="47591"/>
                  </a:cubicBezTo>
                  <a:cubicBezTo>
                    <a:pt x="2870" y="47702"/>
                    <a:pt x="2938" y="47767"/>
                    <a:pt x="3038" y="47767"/>
                  </a:cubicBezTo>
                  <a:cubicBezTo>
                    <a:pt x="3058" y="47767"/>
                    <a:pt x="3080" y="47764"/>
                    <a:pt x="3103" y="47758"/>
                  </a:cubicBezTo>
                  <a:cubicBezTo>
                    <a:pt x="3970" y="47325"/>
                    <a:pt x="4738" y="46624"/>
                    <a:pt x="5538" y="46024"/>
                  </a:cubicBezTo>
                  <a:cubicBezTo>
                    <a:pt x="5538" y="46190"/>
                    <a:pt x="5538" y="46357"/>
                    <a:pt x="5571" y="46491"/>
                  </a:cubicBezTo>
                  <a:cubicBezTo>
                    <a:pt x="5705" y="47792"/>
                    <a:pt x="5872" y="49026"/>
                    <a:pt x="6005" y="50293"/>
                  </a:cubicBezTo>
                  <a:lnTo>
                    <a:pt x="5672" y="50627"/>
                  </a:lnTo>
                  <a:cubicBezTo>
                    <a:pt x="4938" y="51327"/>
                    <a:pt x="4070" y="51928"/>
                    <a:pt x="3303" y="52628"/>
                  </a:cubicBezTo>
                  <a:cubicBezTo>
                    <a:pt x="3195" y="52709"/>
                    <a:pt x="3306" y="52856"/>
                    <a:pt x="3422" y="52856"/>
                  </a:cubicBezTo>
                  <a:cubicBezTo>
                    <a:pt x="3450" y="52856"/>
                    <a:pt x="3478" y="52848"/>
                    <a:pt x="3503" y="52829"/>
                  </a:cubicBezTo>
                  <a:cubicBezTo>
                    <a:pt x="4237" y="52228"/>
                    <a:pt x="5004" y="51694"/>
                    <a:pt x="5738" y="51094"/>
                  </a:cubicBezTo>
                  <a:cubicBezTo>
                    <a:pt x="5872" y="51027"/>
                    <a:pt x="5972" y="50927"/>
                    <a:pt x="6072" y="50827"/>
                  </a:cubicBezTo>
                  <a:cubicBezTo>
                    <a:pt x="6172" y="51694"/>
                    <a:pt x="6272" y="52562"/>
                    <a:pt x="6339" y="53429"/>
                  </a:cubicBezTo>
                  <a:cubicBezTo>
                    <a:pt x="6339" y="53496"/>
                    <a:pt x="6339" y="53562"/>
                    <a:pt x="6339" y="53596"/>
                  </a:cubicBezTo>
                  <a:cubicBezTo>
                    <a:pt x="5705" y="54163"/>
                    <a:pt x="5138" y="54863"/>
                    <a:pt x="4404" y="55264"/>
                  </a:cubicBezTo>
                  <a:cubicBezTo>
                    <a:pt x="4293" y="55347"/>
                    <a:pt x="4343" y="55522"/>
                    <a:pt x="4459" y="55522"/>
                  </a:cubicBezTo>
                  <a:cubicBezTo>
                    <a:pt x="4483" y="55522"/>
                    <a:pt x="4509" y="55514"/>
                    <a:pt x="4537" y="55497"/>
                  </a:cubicBezTo>
                  <a:cubicBezTo>
                    <a:pt x="5238" y="55164"/>
                    <a:pt x="5805" y="54630"/>
                    <a:pt x="6405" y="54129"/>
                  </a:cubicBezTo>
                  <a:cubicBezTo>
                    <a:pt x="6505" y="55030"/>
                    <a:pt x="6639" y="55931"/>
                    <a:pt x="6739" y="56831"/>
                  </a:cubicBezTo>
                  <a:cubicBezTo>
                    <a:pt x="6772" y="57032"/>
                    <a:pt x="6806" y="57198"/>
                    <a:pt x="6806" y="57398"/>
                  </a:cubicBezTo>
                  <a:cubicBezTo>
                    <a:pt x="6305" y="57665"/>
                    <a:pt x="5772" y="57899"/>
                    <a:pt x="5405" y="58366"/>
                  </a:cubicBezTo>
                  <a:cubicBezTo>
                    <a:pt x="5282" y="58488"/>
                    <a:pt x="5411" y="58629"/>
                    <a:pt x="5555" y="58629"/>
                  </a:cubicBezTo>
                  <a:cubicBezTo>
                    <a:pt x="5607" y="58629"/>
                    <a:pt x="5661" y="58610"/>
                    <a:pt x="5705" y="58566"/>
                  </a:cubicBezTo>
                  <a:cubicBezTo>
                    <a:pt x="6005" y="58199"/>
                    <a:pt x="6439" y="57999"/>
                    <a:pt x="6872" y="57832"/>
                  </a:cubicBezTo>
                  <a:cubicBezTo>
                    <a:pt x="6906" y="57966"/>
                    <a:pt x="6906" y="58099"/>
                    <a:pt x="6939" y="58199"/>
                  </a:cubicBezTo>
                  <a:cubicBezTo>
                    <a:pt x="7006" y="58699"/>
                    <a:pt x="7206" y="59133"/>
                    <a:pt x="7273" y="59600"/>
                  </a:cubicBezTo>
                  <a:cubicBezTo>
                    <a:pt x="6005" y="59500"/>
                    <a:pt x="4804" y="59333"/>
                    <a:pt x="3637" y="59033"/>
                  </a:cubicBezTo>
                  <a:cubicBezTo>
                    <a:pt x="1235" y="58399"/>
                    <a:pt x="1435" y="56064"/>
                    <a:pt x="1602" y="54096"/>
                  </a:cubicBezTo>
                  <a:cubicBezTo>
                    <a:pt x="1769" y="52562"/>
                    <a:pt x="1735" y="51027"/>
                    <a:pt x="1735" y="49459"/>
                  </a:cubicBezTo>
                  <a:cubicBezTo>
                    <a:pt x="1735" y="47692"/>
                    <a:pt x="1735" y="45957"/>
                    <a:pt x="1735" y="44189"/>
                  </a:cubicBezTo>
                  <a:cubicBezTo>
                    <a:pt x="2569" y="43622"/>
                    <a:pt x="3403" y="43055"/>
                    <a:pt x="4271" y="42555"/>
                  </a:cubicBezTo>
                  <a:cubicBezTo>
                    <a:pt x="4371" y="42488"/>
                    <a:pt x="4738" y="42321"/>
                    <a:pt x="5138" y="42088"/>
                  </a:cubicBezTo>
                  <a:close/>
                  <a:moveTo>
                    <a:pt x="11440" y="38871"/>
                  </a:moveTo>
                  <a:cubicBezTo>
                    <a:pt x="11593" y="38871"/>
                    <a:pt x="11734" y="38895"/>
                    <a:pt x="11876" y="38919"/>
                  </a:cubicBezTo>
                  <a:cubicBezTo>
                    <a:pt x="12677" y="40987"/>
                    <a:pt x="13877" y="43055"/>
                    <a:pt x="15378" y="44823"/>
                  </a:cubicBezTo>
                  <a:cubicBezTo>
                    <a:pt x="14978" y="44912"/>
                    <a:pt x="14430" y="45016"/>
                    <a:pt x="14108" y="45016"/>
                  </a:cubicBezTo>
                  <a:cubicBezTo>
                    <a:pt x="13948" y="45016"/>
                    <a:pt x="13844" y="44990"/>
                    <a:pt x="13844" y="44923"/>
                  </a:cubicBezTo>
                  <a:cubicBezTo>
                    <a:pt x="13829" y="44864"/>
                    <a:pt x="13770" y="44838"/>
                    <a:pt x="13710" y="44838"/>
                  </a:cubicBezTo>
                  <a:cubicBezTo>
                    <a:pt x="13634" y="44838"/>
                    <a:pt x="13558" y="44881"/>
                    <a:pt x="13577" y="44956"/>
                  </a:cubicBezTo>
                  <a:cubicBezTo>
                    <a:pt x="13577" y="44990"/>
                    <a:pt x="13577" y="45023"/>
                    <a:pt x="13577" y="45090"/>
                  </a:cubicBezTo>
                  <a:cubicBezTo>
                    <a:pt x="13577" y="45123"/>
                    <a:pt x="13611" y="45190"/>
                    <a:pt x="13677" y="45190"/>
                  </a:cubicBezTo>
                  <a:cubicBezTo>
                    <a:pt x="13917" y="45264"/>
                    <a:pt x="14146" y="45286"/>
                    <a:pt x="14383" y="45286"/>
                  </a:cubicBezTo>
                  <a:cubicBezTo>
                    <a:pt x="14574" y="45286"/>
                    <a:pt x="14769" y="45271"/>
                    <a:pt x="14978" y="45256"/>
                  </a:cubicBezTo>
                  <a:cubicBezTo>
                    <a:pt x="15112" y="45223"/>
                    <a:pt x="15312" y="45190"/>
                    <a:pt x="15545" y="45156"/>
                  </a:cubicBezTo>
                  <a:cubicBezTo>
                    <a:pt x="15745" y="46391"/>
                    <a:pt x="15979" y="47625"/>
                    <a:pt x="16179" y="48859"/>
                  </a:cubicBezTo>
                  <a:cubicBezTo>
                    <a:pt x="16146" y="48892"/>
                    <a:pt x="16112" y="48892"/>
                    <a:pt x="16079" y="48892"/>
                  </a:cubicBezTo>
                  <a:cubicBezTo>
                    <a:pt x="15145" y="49126"/>
                    <a:pt x="14111" y="48992"/>
                    <a:pt x="13344" y="49693"/>
                  </a:cubicBezTo>
                  <a:cubicBezTo>
                    <a:pt x="13239" y="49771"/>
                    <a:pt x="13319" y="49891"/>
                    <a:pt x="13422" y="49891"/>
                  </a:cubicBezTo>
                  <a:cubicBezTo>
                    <a:pt x="13451" y="49891"/>
                    <a:pt x="13482" y="49881"/>
                    <a:pt x="13510" y="49860"/>
                  </a:cubicBezTo>
                  <a:cubicBezTo>
                    <a:pt x="14144" y="49426"/>
                    <a:pt x="14945" y="49426"/>
                    <a:pt x="15679" y="49359"/>
                  </a:cubicBezTo>
                  <a:cubicBezTo>
                    <a:pt x="15812" y="49359"/>
                    <a:pt x="16012" y="49293"/>
                    <a:pt x="16246" y="49259"/>
                  </a:cubicBezTo>
                  <a:cubicBezTo>
                    <a:pt x="16446" y="50327"/>
                    <a:pt x="16646" y="51428"/>
                    <a:pt x="16813" y="52528"/>
                  </a:cubicBezTo>
                  <a:cubicBezTo>
                    <a:pt x="16312" y="52695"/>
                    <a:pt x="15845" y="52862"/>
                    <a:pt x="15312" y="52962"/>
                  </a:cubicBezTo>
                  <a:cubicBezTo>
                    <a:pt x="14778" y="53062"/>
                    <a:pt x="14178" y="53129"/>
                    <a:pt x="13644" y="53329"/>
                  </a:cubicBezTo>
                  <a:cubicBezTo>
                    <a:pt x="13627" y="53296"/>
                    <a:pt x="13594" y="53279"/>
                    <a:pt x="13560" y="53279"/>
                  </a:cubicBezTo>
                  <a:cubicBezTo>
                    <a:pt x="13527" y="53279"/>
                    <a:pt x="13494" y="53296"/>
                    <a:pt x="13477" y="53329"/>
                  </a:cubicBezTo>
                  <a:cubicBezTo>
                    <a:pt x="13444" y="53362"/>
                    <a:pt x="13410" y="53396"/>
                    <a:pt x="13377" y="53429"/>
                  </a:cubicBezTo>
                  <a:cubicBezTo>
                    <a:pt x="13310" y="53496"/>
                    <a:pt x="13410" y="53629"/>
                    <a:pt x="13510" y="53629"/>
                  </a:cubicBezTo>
                  <a:cubicBezTo>
                    <a:pt x="13711" y="53562"/>
                    <a:pt x="15579" y="53262"/>
                    <a:pt x="16880" y="53029"/>
                  </a:cubicBezTo>
                  <a:cubicBezTo>
                    <a:pt x="16913" y="53129"/>
                    <a:pt x="16913" y="53262"/>
                    <a:pt x="16946" y="53362"/>
                  </a:cubicBezTo>
                  <a:cubicBezTo>
                    <a:pt x="17146" y="54663"/>
                    <a:pt x="17347" y="55931"/>
                    <a:pt x="17580" y="57198"/>
                  </a:cubicBezTo>
                  <a:cubicBezTo>
                    <a:pt x="17347" y="57265"/>
                    <a:pt x="17080" y="57332"/>
                    <a:pt x="16846" y="57398"/>
                  </a:cubicBezTo>
                  <a:cubicBezTo>
                    <a:pt x="16230" y="57546"/>
                    <a:pt x="15633" y="57694"/>
                    <a:pt x="15026" y="57694"/>
                  </a:cubicBezTo>
                  <a:cubicBezTo>
                    <a:pt x="14812" y="57694"/>
                    <a:pt x="14596" y="57676"/>
                    <a:pt x="14378" y="57632"/>
                  </a:cubicBezTo>
                  <a:cubicBezTo>
                    <a:pt x="14211" y="57632"/>
                    <a:pt x="14178" y="57899"/>
                    <a:pt x="14311" y="57932"/>
                  </a:cubicBezTo>
                  <a:cubicBezTo>
                    <a:pt x="14604" y="57991"/>
                    <a:pt x="14896" y="58017"/>
                    <a:pt x="15189" y="58017"/>
                  </a:cubicBezTo>
                  <a:cubicBezTo>
                    <a:pt x="15563" y="58017"/>
                    <a:pt x="15938" y="57974"/>
                    <a:pt x="16312" y="57899"/>
                  </a:cubicBezTo>
                  <a:cubicBezTo>
                    <a:pt x="16746" y="57832"/>
                    <a:pt x="17213" y="57765"/>
                    <a:pt x="17680" y="57699"/>
                  </a:cubicBezTo>
                  <a:lnTo>
                    <a:pt x="17713" y="57932"/>
                  </a:lnTo>
                  <a:cubicBezTo>
                    <a:pt x="17814" y="58366"/>
                    <a:pt x="17747" y="59400"/>
                    <a:pt x="18180" y="59767"/>
                  </a:cubicBezTo>
                  <a:cubicBezTo>
                    <a:pt x="18247" y="59934"/>
                    <a:pt x="18314" y="60100"/>
                    <a:pt x="18381" y="60267"/>
                  </a:cubicBezTo>
                  <a:cubicBezTo>
                    <a:pt x="16713" y="60167"/>
                    <a:pt x="15078" y="60067"/>
                    <a:pt x="13444" y="59934"/>
                  </a:cubicBezTo>
                  <a:cubicBezTo>
                    <a:pt x="11642" y="59834"/>
                    <a:pt x="9708" y="59800"/>
                    <a:pt x="7806" y="59667"/>
                  </a:cubicBezTo>
                  <a:cubicBezTo>
                    <a:pt x="7740" y="58966"/>
                    <a:pt x="7506" y="58299"/>
                    <a:pt x="7373" y="57599"/>
                  </a:cubicBezTo>
                  <a:lnTo>
                    <a:pt x="7439" y="57599"/>
                  </a:lnTo>
                  <a:cubicBezTo>
                    <a:pt x="8040" y="57298"/>
                    <a:pt x="8674" y="57032"/>
                    <a:pt x="9274" y="56765"/>
                  </a:cubicBezTo>
                  <a:lnTo>
                    <a:pt x="9274" y="56765"/>
                  </a:lnTo>
                  <a:cubicBezTo>
                    <a:pt x="9274" y="57665"/>
                    <a:pt x="9174" y="58566"/>
                    <a:pt x="9307" y="59433"/>
                  </a:cubicBezTo>
                  <a:cubicBezTo>
                    <a:pt x="9341" y="59567"/>
                    <a:pt x="9441" y="59600"/>
                    <a:pt x="9574" y="59633"/>
                  </a:cubicBezTo>
                  <a:cubicBezTo>
                    <a:pt x="9608" y="59633"/>
                    <a:pt x="9641" y="59633"/>
                    <a:pt x="9674" y="59667"/>
                  </a:cubicBezTo>
                  <a:cubicBezTo>
                    <a:pt x="9685" y="59668"/>
                    <a:pt x="9696" y="59668"/>
                    <a:pt x="9706" y="59668"/>
                  </a:cubicBezTo>
                  <a:cubicBezTo>
                    <a:pt x="10009" y="59668"/>
                    <a:pt x="10031" y="59198"/>
                    <a:pt x="9709" y="59133"/>
                  </a:cubicBezTo>
                  <a:lnTo>
                    <a:pt x="9709" y="59133"/>
                  </a:lnTo>
                  <a:cubicBezTo>
                    <a:pt x="9709" y="59133"/>
                    <a:pt x="9710" y="59133"/>
                    <a:pt x="9710" y="59133"/>
                  </a:cubicBezTo>
                  <a:cubicBezTo>
                    <a:pt x="9841" y="59133"/>
                    <a:pt x="9808" y="56196"/>
                    <a:pt x="9808" y="55897"/>
                  </a:cubicBezTo>
                  <a:cubicBezTo>
                    <a:pt x="9808" y="55530"/>
                    <a:pt x="9808" y="55130"/>
                    <a:pt x="9841" y="54730"/>
                  </a:cubicBezTo>
                  <a:cubicBezTo>
                    <a:pt x="10041" y="54730"/>
                    <a:pt x="10275" y="54697"/>
                    <a:pt x="10475" y="54663"/>
                  </a:cubicBezTo>
                  <a:cubicBezTo>
                    <a:pt x="10520" y="54661"/>
                    <a:pt x="10565" y="54660"/>
                    <a:pt x="10609" y="54660"/>
                  </a:cubicBezTo>
                  <a:cubicBezTo>
                    <a:pt x="11144" y="54660"/>
                    <a:pt x="11658" y="54809"/>
                    <a:pt x="12170" y="54809"/>
                  </a:cubicBezTo>
                  <a:cubicBezTo>
                    <a:pt x="12250" y="54809"/>
                    <a:pt x="12330" y="54805"/>
                    <a:pt x="12410" y="54797"/>
                  </a:cubicBezTo>
                  <a:cubicBezTo>
                    <a:pt x="12677" y="54797"/>
                    <a:pt x="12610" y="54396"/>
                    <a:pt x="12376" y="54363"/>
                  </a:cubicBezTo>
                  <a:cubicBezTo>
                    <a:pt x="11840" y="54281"/>
                    <a:pt x="11355" y="54224"/>
                    <a:pt x="10858" y="54224"/>
                  </a:cubicBezTo>
                  <a:cubicBezTo>
                    <a:pt x="10551" y="54224"/>
                    <a:pt x="10239" y="54245"/>
                    <a:pt x="9908" y="54296"/>
                  </a:cubicBezTo>
                  <a:cubicBezTo>
                    <a:pt x="9875" y="54296"/>
                    <a:pt x="9841" y="54296"/>
                    <a:pt x="9841" y="54330"/>
                  </a:cubicBezTo>
                  <a:cubicBezTo>
                    <a:pt x="9841" y="53596"/>
                    <a:pt x="9841" y="52862"/>
                    <a:pt x="9841" y="52128"/>
                  </a:cubicBezTo>
                  <a:cubicBezTo>
                    <a:pt x="9841" y="51928"/>
                    <a:pt x="9841" y="51728"/>
                    <a:pt x="9841" y="51528"/>
                  </a:cubicBezTo>
                  <a:cubicBezTo>
                    <a:pt x="10475" y="51661"/>
                    <a:pt x="11109" y="51861"/>
                    <a:pt x="11676" y="51895"/>
                  </a:cubicBezTo>
                  <a:cubicBezTo>
                    <a:pt x="11687" y="51896"/>
                    <a:pt x="11697" y="51896"/>
                    <a:pt x="11707" y="51896"/>
                  </a:cubicBezTo>
                  <a:cubicBezTo>
                    <a:pt x="12011" y="51896"/>
                    <a:pt x="12032" y="51426"/>
                    <a:pt x="11709" y="51394"/>
                  </a:cubicBezTo>
                  <a:cubicBezTo>
                    <a:pt x="11142" y="51361"/>
                    <a:pt x="10508" y="51194"/>
                    <a:pt x="9841" y="51094"/>
                  </a:cubicBezTo>
                  <a:cubicBezTo>
                    <a:pt x="9841" y="49726"/>
                    <a:pt x="9808" y="48325"/>
                    <a:pt x="9741" y="46924"/>
                  </a:cubicBezTo>
                  <a:lnTo>
                    <a:pt x="9741" y="46924"/>
                  </a:lnTo>
                  <a:cubicBezTo>
                    <a:pt x="10575" y="47091"/>
                    <a:pt x="11442" y="47291"/>
                    <a:pt x="12276" y="47491"/>
                  </a:cubicBezTo>
                  <a:cubicBezTo>
                    <a:pt x="12288" y="47493"/>
                    <a:pt x="12300" y="47493"/>
                    <a:pt x="12311" y="47493"/>
                  </a:cubicBezTo>
                  <a:cubicBezTo>
                    <a:pt x="12589" y="47493"/>
                    <a:pt x="12731" y="47120"/>
                    <a:pt x="12443" y="47024"/>
                  </a:cubicBezTo>
                  <a:cubicBezTo>
                    <a:pt x="11576" y="46758"/>
                    <a:pt x="10642" y="46557"/>
                    <a:pt x="9708" y="46491"/>
                  </a:cubicBezTo>
                  <a:cubicBezTo>
                    <a:pt x="9674" y="45857"/>
                    <a:pt x="9641" y="45256"/>
                    <a:pt x="9641" y="44656"/>
                  </a:cubicBezTo>
                  <a:cubicBezTo>
                    <a:pt x="9608" y="44089"/>
                    <a:pt x="9574" y="43522"/>
                    <a:pt x="9574" y="42955"/>
                  </a:cubicBezTo>
                  <a:cubicBezTo>
                    <a:pt x="10046" y="42881"/>
                    <a:pt x="10525" y="42827"/>
                    <a:pt x="10990" y="42827"/>
                  </a:cubicBezTo>
                  <a:cubicBezTo>
                    <a:pt x="11576" y="42827"/>
                    <a:pt x="12141" y="42913"/>
                    <a:pt x="12643" y="43155"/>
                  </a:cubicBezTo>
                  <a:cubicBezTo>
                    <a:pt x="12681" y="43180"/>
                    <a:pt x="12722" y="43191"/>
                    <a:pt x="12762" y="43191"/>
                  </a:cubicBezTo>
                  <a:cubicBezTo>
                    <a:pt x="12938" y="43191"/>
                    <a:pt x="13106" y="42984"/>
                    <a:pt x="12943" y="42821"/>
                  </a:cubicBezTo>
                  <a:cubicBezTo>
                    <a:pt x="12607" y="42485"/>
                    <a:pt x="12178" y="42400"/>
                    <a:pt x="11740" y="42400"/>
                  </a:cubicBezTo>
                  <a:cubicBezTo>
                    <a:pt x="11483" y="42400"/>
                    <a:pt x="11222" y="42430"/>
                    <a:pt x="10975" y="42454"/>
                  </a:cubicBezTo>
                  <a:cubicBezTo>
                    <a:pt x="10475" y="42488"/>
                    <a:pt x="10008" y="42555"/>
                    <a:pt x="9541" y="42621"/>
                  </a:cubicBezTo>
                  <a:cubicBezTo>
                    <a:pt x="9508" y="41387"/>
                    <a:pt x="9474" y="40153"/>
                    <a:pt x="9474" y="38919"/>
                  </a:cubicBezTo>
                  <a:lnTo>
                    <a:pt x="10208" y="38919"/>
                  </a:lnTo>
                  <a:cubicBezTo>
                    <a:pt x="10375" y="38919"/>
                    <a:pt x="10550" y="38927"/>
                    <a:pt x="10725" y="38927"/>
                  </a:cubicBezTo>
                  <a:cubicBezTo>
                    <a:pt x="10900" y="38927"/>
                    <a:pt x="11075" y="38919"/>
                    <a:pt x="11242" y="38885"/>
                  </a:cubicBezTo>
                  <a:cubicBezTo>
                    <a:pt x="11311" y="38875"/>
                    <a:pt x="11376" y="38871"/>
                    <a:pt x="11440" y="38871"/>
                  </a:cubicBezTo>
                  <a:close/>
                  <a:moveTo>
                    <a:pt x="37928" y="1258"/>
                  </a:moveTo>
                  <a:lnTo>
                    <a:pt x="37928" y="1258"/>
                  </a:lnTo>
                  <a:cubicBezTo>
                    <a:pt x="39829" y="1292"/>
                    <a:pt x="41731" y="1392"/>
                    <a:pt x="43599" y="1525"/>
                  </a:cubicBezTo>
                  <a:cubicBezTo>
                    <a:pt x="45089" y="1638"/>
                    <a:pt x="46564" y="1720"/>
                    <a:pt x="48035" y="1720"/>
                  </a:cubicBezTo>
                  <a:cubicBezTo>
                    <a:pt x="48735" y="1720"/>
                    <a:pt x="49434" y="1702"/>
                    <a:pt x="50133" y="1659"/>
                  </a:cubicBezTo>
                  <a:lnTo>
                    <a:pt x="50133" y="1659"/>
                  </a:lnTo>
                  <a:cubicBezTo>
                    <a:pt x="50101" y="1663"/>
                    <a:pt x="50071" y="1726"/>
                    <a:pt x="50103" y="1759"/>
                  </a:cubicBezTo>
                  <a:cubicBezTo>
                    <a:pt x="50437" y="2092"/>
                    <a:pt x="50337" y="2659"/>
                    <a:pt x="50370" y="3126"/>
                  </a:cubicBezTo>
                  <a:cubicBezTo>
                    <a:pt x="50370" y="3427"/>
                    <a:pt x="50403" y="3727"/>
                    <a:pt x="50470" y="4027"/>
                  </a:cubicBezTo>
                  <a:cubicBezTo>
                    <a:pt x="50034" y="4100"/>
                    <a:pt x="49247" y="4366"/>
                    <a:pt x="48657" y="4366"/>
                  </a:cubicBezTo>
                  <a:cubicBezTo>
                    <a:pt x="48434" y="4366"/>
                    <a:pt x="48239" y="4328"/>
                    <a:pt x="48102" y="4227"/>
                  </a:cubicBezTo>
                  <a:cubicBezTo>
                    <a:pt x="48073" y="4204"/>
                    <a:pt x="48042" y="4194"/>
                    <a:pt x="48013" y="4194"/>
                  </a:cubicBezTo>
                  <a:cubicBezTo>
                    <a:pt x="47876" y="4194"/>
                    <a:pt x="47764" y="4417"/>
                    <a:pt x="47902" y="4527"/>
                  </a:cubicBezTo>
                  <a:cubicBezTo>
                    <a:pt x="48110" y="4676"/>
                    <a:pt x="48345" y="4725"/>
                    <a:pt x="48589" y="4725"/>
                  </a:cubicBezTo>
                  <a:cubicBezTo>
                    <a:pt x="48891" y="4725"/>
                    <a:pt x="49207" y="4649"/>
                    <a:pt x="49503" y="4594"/>
                  </a:cubicBezTo>
                  <a:cubicBezTo>
                    <a:pt x="49836" y="4527"/>
                    <a:pt x="50170" y="4494"/>
                    <a:pt x="50537" y="4461"/>
                  </a:cubicBezTo>
                  <a:cubicBezTo>
                    <a:pt x="50537" y="4494"/>
                    <a:pt x="50537" y="4561"/>
                    <a:pt x="50537" y="4627"/>
                  </a:cubicBezTo>
                  <a:cubicBezTo>
                    <a:pt x="50704" y="5728"/>
                    <a:pt x="50804" y="6829"/>
                    <a:pt x="50870" y="7963"/>
                  </a:cubicBezTo>
                  <a:cubicBezTo>
                    <a:pt x="50604" y="7996"/>
                    <a:pt x="50337" y="7996"/>
                    <a:pt x="50103" y="8030"/>
                  </a:cubicBezTo>
                  <a:cubicBezTo>
                    <a:pt x="49945" y="8041"/>
                    <a:pt x="49787" y="8046"/>
                    <a:pt x="49631" y="8046"/>
                  </a:cubicBezTo>
                  <a:cubicBezTo>
                    <a:pt x="48949" y="8046"/>
                    <a:pt x="48278" y="7959"/>
                    <a:pt x="47593" y="7959"/>
                  </a:cubicBezTo>
                  <a:cubicBezTo>
                    <a:pt x="47507" y="7959"/>
                    <a:pt x="47421" y="7960"/>
                    <a:pt x="47335" y="7963"/>
                  </a:cubicBezTo>
                  <a:cubicBezTo>
                    <a:pt x="47134" y="7963"/>
                    <a:pt x="47134" y="8263"/>
                    <a:pt x="47335" y="8263"/>
                  </a:cubicBezTo>
                  <a:cubicBezTo>
                    <a:pt x="48135" y="8263"/>
                    <a:pt x="48902" y="8463"/>
                    <a:pt x="49703" y="8463"/>
                  </a:cubicBezTo>
                  <a:cubicBezTo>
                    <a:pt x="50103" y="8463"/>
                    <a:pt x="50504" y="8463"/>
                    <a:pt x="50904" y="8430"/>
                  </a:cubicBezTo>
                  <a:cubicBezTo>
                    <a:pt x="51004" y="9831"/>
                    <a:pt x="51137" y="11265"/>
                    <a:pt x="51271" y="12666"/>
                  </a:cubicBezTo>
                  <a:cubicBezTo>
                    <a:pt x="50937" y="12733"/>
                    <a:pt x="50604" y="12833"/>
                    <a:pt x="50237" y="12833"/>
                  </a:cubicBezTo>
                  <a:cubicBezTo>
                    <a:pt x="49403" y="12900"/>
                    <a:pt x="48569" y="13000"/>
                    <a:pt x="47735" y="13000"/>
                  </a:cubicBezTo>
                  <a:cubicBezTo>
                    <a:pt x="47535" y="13033"/>
                    <a:pt x="47501" y="13334"/>
                    <a:pt x="47735" y="13334"/>
                  </a:cubicBezTo>
                  <a:cubicBezTo>
                    <a:pt x="48969" y="13334"/>
                    <a:pt x="50137" y="13300"/>
                    <a:pt x="51304" y="13100"/>
                  </a:cubicBezTo>
                  <a:cubicBezTo>
                    <a:pt x="51404" y="13734"/>
                    <a:pt x="51438" y="14368"/>
                    <a:pt x="51504" y="14968"/>
                  </a:cubicBezTo>
                  <a:cubicBezTo>
                    <a:pt x="51604" y="16069"/>
                    <a:pt x="51704" y="17170"/>
                    <a:pt x="51838" y="18270"/>
                  </a:cubicBezTo>
                  <a:cubicBezTo>
                    <a:pt x="50704" y="18437"/>
                    <a:pt x="49603" y="18737"/>
                    <a:pt x="48535" y="18771"/>
                  </a:cubicBezTo>
                  <a:cubicBezTo>
                    <a:pt x="48335" y="18771"/>
                    <a:pt x="48335" y="19071"/>
                    <a:pt x="48535" y="19071"/>
                  </a:cubicBezTo>
                  <a:cubicBezTo>
                    <a:pt x="48608" y="19073"/>
                    <a:pt x="48680" y="19074"/>
                    <a:pt x="48752" y="19074"/>
                  </a:cubicBezTo>
                  <a:cubicBezTo>
                    <a:pt x="49780" y="19074"/>
                    <a:pt x="50811" y="18862"/>
                    <a:pt x="51871" y="18737"/>
                  </a:cubicBezTo>
                  <a:cubicBezTo>
                    <a:pt x="52005" y="20239"/>
                    <a:pt x="52138" y="21740"/>
                    <a:pt x="52305" y="23207"/>
                  </a:cubicBezTo>
                  <a:cubicBezTo>
                    <a:pt x="51571" y="23307"/>
                    <a:pt x="50870" y="23441"/>
                    <a:pt x="50137" y="23441"/>
                  </a:cubicBezTo>
                  <a:cubicBezTo>
                    <a:pt x="49970" y="23441"/>
                    <a:pt x="49936" y="23741"/>
                    <a:pt x="50137" y="23741"/>
                  </a:cubicBezTo>
                  <a:cubicBezTo>
                    <a:pt x="50333" y="23750"/>
                    <a:pt x="50530" y="23754"/>
                    <a:pt x="50727" y="23754"/>
                  </a:cubicBezTo>
                  <a:cubicBezTo>
                    <a:pt x="51264" y="23754"/>
                    <a:pt x="51801" y="23723"/>
                    <a:pt x="52338" y="23674"/>
                  </a:cubicBezTo>
                  <a:cubicBezTo>
                    <a:pt x="52472" y="24975"/>
                    <a:pt x="52605" y="26276"/>
                    <a:pt x="52738" y="27577"/>
                  </a:cubicBezTo>
                  <a:cubicBezTo>
                    <a:pt x="52271" y="27711"/>
                    <a:pt x="51771" y="27844"/>
                    <a:pt x="51304" y="27977"/>
                  </a:cubicBezTo>
                  <a:cubicBezTo>
                    <a:pt x="51117" y="28004"/>
                    <a:pt x="50435" y="28181"/>
                    <a:pt x="50053" y="28181"/>
                  </a:cubicBezTo>
                  <a:cubicBezTo>
                    <a:pt x="49959" y="28181"/>
                    <a:pt x="49883" y="28171"/>
                    <a:pt x="49836" y="28144"/>
                  </a:cubicBezTo>
                  <a:cubicBezTo>
                    <a:pt x="49816" y="28136"/>
                    <a:pt x="49796" y="28132"/>
                    <a:pt x="49776" y="28132"/>
                  </a:cubicBezTo>
                  <a:cubicBezTo>
                    <a:pt x="49634" y="28132"/>
                    <a:pt x="49523" y="28323"/>
                    <a:pt x="49670" y="28411"/>
                  </a:cubicBezTo>
                  <a:cubicBezTo>
                    <a:pt x="49825" y="28493"/>
                    <a:pt x="50027" y="28525"/>
                    <a:pt x="50253" y="28525"/>
                  </a:cubicBezTo>
                  <a:cubicBezTo>
                    <a:pt x="50852" y="28525"/>
                    <a:pt x="51611" y="28299"/>
                    <a:pt x="52071" y="28178"/>
                  </a:cubicBezTo>
                  <a:cubicBezTo>
                    <a:pt x="52305" y="28144"/>
                    <a:pt x="52572" y="28077"/>
                    <a:pt x="52805" y="28011"/>
                  </a:cubicBezTo>
                  <a:cubicBezTo>
                    <a:pt x="52839" y="28378"/>
                    <a:pt x="52872" y="28745"/>
                    <a:pt x="52939" y="29112"/>
                  </a:cubicBezTo>
                  <a:cubicBezTo>
                    <a:pt x="53039" y="29979"/>
                    <a:pt x="53139" y="30846"/>
                    <a:pt x="53239" y="31713"/>
                  </a:cubicBezTo>
                  <a:cubicBezTo>
                    <a:pt x="52872" y="31847"/>
                    <a:pt x="52505" y="32014"/>
                    <a:pt x="52138" y="32114"/>
                  </a:cubicBezTo>
                  <a:cubicBezTo>
                    <a:pt x="51778" y="32234"/>
                    <a:pt x="51442" y="32258"/>
                    <a:pt x="51100" y="32258"/>
                  </a:cubicBezTo>
                  <a:cubicBezTo>
                    <a:pt x="50873" y="32258"/>
                    <a:pt x="50644" y="32247"/>
                    <a:pt x="50403" y="32247"/>
                  </a:cubicBezTo>
                  <a:cubicBezTo>
                    <a:pt x="50203" y="32247"/>
                    <a:pt x="50170" y="32581"/>
                    <a:pt x="50403" y="32581"/>
                  </a:cubicBezTo>
                  <a:cubicBezTo>
                    <a:pt x="50703" y="32602"/>
                    <a:pt x="50968" y="32617"/>
                    <a:pt x="51220" y="32617"/>
                  </a:cubicBezTo>
                  <a:cubicBezTo>
                    <a:pt x="51756" y="32617"/>
                    <a:pt x="52237" y="32551"/>
                    <a:pt x="52872" y="32347"/>
                  </a:cubicBezTo>
                  <a:cubicBezTo>
                    <a:pt x="53005" y="32281"/>
                    <a:pt x="53139" y="32247"/>
                    <a:pt x="53272" y="32214"/>
                  </a:cubicBezTo>
                  <a:cubicBezTo>
                    <a:pt x="53406" y="33281"/>
                    <a:pt x="53539" y="34349"/>
                    <a:pt x="53639" y="35383"/>
                  </a:cubicBezTo>
                  <a:cubicBezTo>
                    <a:pt x="53406" y="35449"/>
                    <a:pt x="53172" y="35483"/>
                    <a:pt x="52939" y="35550"/>
                  </a:cubicBezTo>
                  <a:cubicBezTo>
                    <a:pt x="52578" y="35646"/>
                    <a:pt x="51940" y="35950"/>
                    <a:pt x="51437" y="35950"/>
                  </a:cubicBezTo>
                  <a:cubicBezTo>
                    <a:pt x="51242" y="35950"/>
                    <a:pt x="51068" y="35904"/>
                    <a:pt x="50937" y="35783"/>
                  </a:cubicBezTo>
                  <a:cubicBezTo>
                    <a:pt x="50899" y="35752"/>
                    <a:pt x="50857" y="35739"/>
                    <a:pt x="50818" y="35739"/>
                  </a:cubicBezTo>
                  <a:cubicBezTo>
                    <a:pt x="50684" y="35739"/>
                    <a:pt x="50575" y="35888"/>
                    <a:pt x="50704" y="36017"/>
                  </a:cubicBezTo>
                  <a:cubicBezTo>
                    <a:pt x="50901" y="36214"/>
                    <a:pt x="51146" y="36276"/>
                    <a:pt x="51403" y="36276"/>
                  </a:cubicBezTo>
                  <a:cubicBezTo>
                    <a:pt x="51625" y="36276"/>
                    <a:pt x="51855" y="36230"/>
                    <a:pt x="52071" y="36183"/>
                  </a:cubicBezTo>
                  <a:cubicBezTo>
                    <a:pt x="52605" y="36083"/>
                    <a:pt x="53205" y="35983"/>
                    <a:pt x="53606" y="35883"/>
                  </a:cubicBezTo>
                  <a:cubicBezTo>
                    <a:pt x="54006" y="37317"/>
                    <a:pt x="53973" y="38752"/>
                    <a:pt x="54106" y="40186"/>
                  </a:cubicBezTo>
                  <a:cubicBezTo>
                    <a:pt x="53105" y="40420"/>
                    <a:pt x="52105" y="40787"/>
                    <a:pt x="51071" y="40787"/>
                  </a:cubicBezTo>
                  <a:cubicBezTo>
                    <a:pt x="50870" y="40787"/>
                    <a:pt x="50837" y="41154"/>
                    <a:pt x="51071" y="41154"/>
                  </a:cubicBezTo>
                  <a:cubicBezTo>
                    <a:pt x="51121" y="41156"/>
                    <a:pt x="51170" y="41157"/>
                    <a:pt x="51220" y="41157"/>
                  </a:cubicBezTo>
                  <a:cubicBezTo>
                    <a:pt x="51929" y="41157"/>
                    <a:pt x="52586" y="40943"/>
                    <a:pt x="53272" y="40787"/>
                  </a:cubicBezTo>
                  <a:cubicBezTo>
                    <a:pt x="53539" y="40720"/>
                    <a:pt x="53873" y="40653"/>
                    <a:pt x="54173" y="40620"/>
                  </a:cubicBezTo>
                  <a:cubicBezTo>
                    <a:pt x="54240" y="41254"/>
                    <a:pt x="54306" y="41921"/>
                    <a:pt x="54373" y="42555"/>
                  </a:cubicBezTo>
                  <a:cubicBezTo>
                    <a:pt x="54440" y="43222"/>
                    <a:pt x="54573" y="43889"/>
                    <a:pt x="54673" y="44523"/>
                  </a:cubicBezTo>
                  <a:cubicBezTo>
                    <a:pt x="53739" y="44689"/>
                    <a:pt x="52805" y="45023"/>
                    <a:pt x="51971" y="45223"/>
                  </a:cubicBezTo>
                  <a:cubicBezTo>
                    <a:pt x="51782" y="45255"/>
                    <a:pt x="51832" y="45526"/>
                    <a:pt x="52008" y="45526"/>
                  </a:cubicBezTo>
                  <a:cubicBezTo>
                    <a:pt x="52017" y="45526"/>
                    <a:pt x="52027" y="45525"/>
                    <a:pt x="52038" y="45523"/>
                  </a:cubicBezTo>
                  <a:cubicBezTo>
                    <a:pt x="52939" y="45357"/>
                    <a:pt x="53839" y="45090"/>
                    <a:pt x="54740" y="44990"/>
                  </a:cubicBezTo>
                  <a:cubicBezTo>
                    <a:pt x="54973" y="46324"/>
                    <a:pt x="55240" y="47658"/>
                    <a:pt x="55507" y="48959"/>
                  </a:cubicBezTo>
                  <a:cubicBezTo>
                    <a:pt x="55374" y="48992"/>
                    <a:pt x="55207" y="49059"/>
                    <a:pt x="55073" y="49093"/>
                  </a:cubicBezTo>
                  <a:cubicBezTo>
                    <a:pt x="54473" y="49259"/>
                    <a:pt x="53839" y="49226"/>
                    <a:pt x="53239" y="49259"/>
                  </a:cubicBezTo>
                  <a:cubicBezTo>
                    <a:pt x="53072" y="49259"/>
                    <a:pt x="53039" y="49493"/>
                    <a:pt x="53205" y="49493"/>
                  </a:cubicBezTo>
                  <a:cubicBezTo>
                    <a:pt x="53539" y="49510"/>
                    <a:pt x="53864" y="49526"/>
                    <a:pt x="54185" y="49526"/>
                  </a:cubicBezTo>
                  <a:cubicBezTo>
                    <a:pt x="54506" y="49526"/>
                    <a:pt x="54823" y="49510"/>
                    <a:pt x="55140" y="49459"/>
                  </a:cubicBezTo>
                  <a:cubicBezTo>
                    <a:pt x="55240" y="49459"/>
                    <a:pt x="55440" y="49393"/>
                    <a:pt x="55607" y="49359"/>
                  </a:cubicBezTo>
                  <a:cubicBezTo>
                    <a:pt x="55807" y="50293"/>
                    <a:pt x="56108" y="51161"/>
                    <a:pt x="56208" y="52128"/>
                  </a:cubicBezTo>
                  <a:cubicBezTo>
                    <a:pt x="56241" y="52528"/>
                    <a:pt x="56308" y="52895"/>
                    <a:pt x="56408" y="53296"/>
                  </a:cubicBezTo>
                  <a:cubicBezTo>
                    <a:pt x="56408" y="53329"/>
                    <a:pt x="56408" y="53396"/>
                    <a:pt x="56408" y="53429"/>
                  </a:cubicBezTo>
                  <a:cubicBezTo>
                    <a:pt x="56007" y="53429"/>
                    <a:pt x="55641" y="53496"/>
                    <a:pt x="55240" y="53596"/>
                  </a:cubicBezTo>
                  <a:cubicBezTo>
                    <a:pt x="54718" y="53712"/>
                    <a:pt x="54096" y="54055"/>
                    <a:pt x="53525" y="54055"/>
                  </a:cubicBezTo>
                  <a:cubicBezTo>
                    <a:pt x="53440" y="54055"/>
                    <a:pt x="53355" y="54047"/>
                    <a:pt x="53272" y="54029"/>
                  </a:cubicBezTo>
                  <a:cubicBezTo>
                    <a:pt x="53254" y="54023"/>
                    <a:pt x="53237" y="54021"/>
                    <a:pt x="53221" y="54021"/>
                  </a:cubicBezTo>
                  <a:cubicBezTo>
                    <a:pt x="53056" y="54021"/>
                    <a:pt x="52990" y="54302"/>
                    <a:pt x="53172" y="54363"/>
                  </a:cubicBezTo>
                  <a:cubicBezTo>
                    <a:pt x="53308" y="54397"/>
                    <a:pt x="53440" y="54411"/>
                    <a:pt x="53569" y="54411"/>
                  </a:cubicBezTo>
                  <a:cubicBezTo>
                    <a:pt x="53946" y="54411"/>
                    <a:pt x="54300" y="54287"/>
                    <a:pt x="54673" y="54163"/>
                  </a:cubicBezTo>
                  <a:cubicBezTo>
                    <a:pt x="55240" y="53996"/>
                    <a:pt x="55841" y="53963"/>
                    <a:pt x="56408" y="53896"/>
                  </a:cubicBezTo>
                  <a:cubicBezTo>
                    <a:pt x="56441" y="54230"/>
                    <a:pt x="56441" y="54563"/>
                    <a:pt x="56441" y="54930"/>
                  </a:cubicBezTo>
                  <a:cubicBezTo>
                    <a:pt x="56441" y="55297"/>
                    <a:pt x="56441" y="55664"/>
                    <a:pt x="56441" y="56064"/>
                  </a:cubicBezTo>
                  <a:cubicBezTo>
                    <a:pt x="56141" y="56198"/>
                    <a:pt x="55841" y="56331"/>
                    <a:pt x="55540" y="56464"/>
                  </a:cubicBezTo>
                  <a:cubicBezTo>
                    <a:pt x="55159" y="56623"/>
                    <a:pt x="54656" y="56934"/>
                    <a:pt x="54235" y="56934"/>
                  </a:cubicBezTo>
                  <a:cubicBezTo>
                    <a:pt x="54214" y="56934"/>
                    <a:pt x="54193" y="56933"/>
                    <a:pt x="54173" y="56931"/>
                  </a:cubicBezTo>
                  <a:cubicBezTo>
                    <a:pt x="53939" y="56931"/>
                    <a:pt x="53906" y="57298"/>
                    <a:pt x="54139" y="57298"/>
                  </a:cubicBezTo>
                  <a:cubicBezTo>
                    <a:pt x="54167" y="57300"/>
                    <a:pt x="54194" y="57301"/>
                    <a:pt x="54221" y="57301"/>
                  </a:cubicBezTo>
                  <a:cubicBezTo>
                    <a:pt x="54661" y="57301"/>
                    <a:pt x="55099" y="57057"/>
                    <a:pt x="55507" y="56931"/>
                  </a:cubicBezTo>
                  <a:cubicBezTo>
                    <a:pt x="55807" y="56798"/>
                    <a:pt x="56141" y="56698"/>
                    <a:pt x="56441" y="56565"/>
                  </a:cubicBezTo>
                  <a:lnTo>
                    <a:pt x="56441" y="56565"/>
                  </a:lnTo>
                  <a:cubicBezTo>
                    <a:pt x="56374" y="57732"/>
                    <a:pt x="56074" y="58866"/>
                    <a:pt x="54940" y="59500"/>
                  </a:cubicBezTo>
                  <a:cubicBezTo>
                    <a:pt x="54106" y="60000"/>
                    <a:pt x="52939" y="60167"/>
                    <a:pt x="51771" y="60267"/>
                  </a:cubicBezTo>
                  <a:cubicBezTo>
                    <a:pt x="51838" y="60200"/>
                    <a:pt x="51905" y="60134"/>
                    <a:pt x="51905" y="60034"/>
                  </a:cubicBezTo>
                  <a:cubicBezTo>
                    <a:pt x="51905" y="60000"/>
                    <a:pt x="51905" y="59967"/>
                    <a:pt x="51905" y="59934"/>
                  </a:cubicBezTo>
                  <a:cubicBezTo>
                    <a:pt x="51871" y="59567"/>
                    <a:pt x="51804" y="59200"/>
                    <a:pt x="51738" y="58833"/>
                  </a:cubicBezTo>
                  <a:cubicBezTo>
                    <a:pt x="52071" y="58699"/>
                    <a:pt x="52438" y="58566"/>
                    <a:pt x="52772" y="58399"/>
                  </a:cubicBezTo>
                  <a:cubicBezTo>
                    <a:pt x="53001" y="58284"/>
                    <a:pt x="52885" y="57972"/>
                    <a:pt x="52678" y="57972"/>
                  </a:cubicBezTo>
                  <a:cubicBezTo>
                    <a:pt x="52645" y="57972"/>
                    <a:pt x="52609" y="57980"/>
                    <a:pt x="52572" y="57999"/>
                  </a:cubicBezTo>
                  <a:cubicBezTo>
                    <a:pt x="52271" y="58132"/>
                    <a:pt x="51938" y="58232"/>
                    <a:pt x="51638" y="58366"/>
                  </a:cubicBezTo>
                  <a:cubicBezTo>
                    <a:pt x="51538" y="57865"/>
                    <a:pt x="51404" y="57365"/>
                    <a:pt x="51337" y="56898"/>
                  </a:cubicBezTo>
                  <a:cubicBezTo>
                    <a:pt x="51271" y="56331"/>
                    <a:pt x="51171" y="55797"/>
                    <a:pt x="51071" y="55230"/>
                  </a:cubicBezTo>
                  <a:cubicBezTo>
                    <a:pt x="51604" y="55164"/>
                    <a:pt x="52105" y="55164"/>
                    <a:pt x="52605" y="55097"/>
                  </a:cubicBezTo>
                  <a:cubicBezTo>
                    <a:pt x="52872" y="55063"/>
                    <a:pt x="52805" y="54630"/>
                    <a:pt x="52572" y="54630"/>
                  </a:cubicBezTo>
                  <a:cubicBezTo>
                    <a:pt x="52502" y="54621"/>
                    <a:pt x="52431" y="54616"/>
                    <a:pt x="52359" y="54616"/>
                  </a:cubicBezTo>
                  <a:cubicBezTo>
                    <a:pt x="51914" y="54616"/>
                    <a:pt x="51434" y="54773"/>
                    <a:pt x="51004" y="54830"/>
                  </a:cubicBezTo>
                  <a:cubicBezTo>
                    <a:pt x="50937" y="54263"/>
                    <a:pt x="50837" y="53662"/>
                    <a:pt x="50704" y="53095"/>
                  </a:cubicBezTo>
                  <a:cubicBezTo>
                    <a:pt x="50637" y="52762"/>
                    <a:pt x="50604" y="52428"/>
                    <a:pt x="50537" y="52061"/>
                  </a:cubicBezTo>
                  <a:cubicBezTo>
                    <a:pt x="50804" y="52061"/>
                    <a:pt x="51071" y="52061"/>
                    <a:pt x="51337" y="52095"/>
                  </a:cubicBezTo>
                  <a:cubicBezTo>
                    <a:pt x="51347" y="52096"/>
                    <a:pt x="51356" y="52097"/>
                    <a:pt x="51365" y="52097"/>
                  </a:cubicBezTo>
                  <a:cubicBezTo>
                    <a:pt x="51543" y="52097"/>
                    <a:pt x="51595" y="51791"/>
                    <a:pt x="51404" y="51728"/>
                  </a:cubicBezTo>
                  <a:cubicBezTo>
                    <a:pt x="51214" y="51664"/>
                    <a:pt x="51024" y="51641"/>
                    <a:pt x="50825" y="51641"/>
                  </a:cubicBezTo>
                  <a:cubicBezTo>
                    <a:pt x="50710" y="51641"/>
                    <a:pt x="50592" y="51649"/>
                    <a:pt x="50470" y="51661"/>
                  </a:cubicBezTo>
                  <a:cubicBezTo>
                    <a:pt x="50370" y="50927"/>
                    <a:pt x="50303" y="50193"/>
                    <a:pt x="50170" y="49459"/>
                  </a:cubicBezTo>
                  <a:cubicBezTo>
                    <a:pt x="50103" y="49026"/>
                    <a:pt x="50003" y="48592"/>
                    <a:pt x="49870" y="48159"/>
                  </a:cubicBezTo>
                  <a:cubicBezTo>
                    <a:pt x="50737" y="47858"/>
                    <a:pt x="51604" y="47858"/>
                    <a:pt x="52472" y="47591"/>
                  </a:cubicBezTo>
                  <a:cubicBezTo>
                    <a:pt x="52720" y="47529"/>
                    <a:pt x="52651" y="47151"/>
                    <a:pt x="52426" y="47151"/>
                  </a:cubicBezTo>
                  <a:cubicBezTo>
                    <a:pt x="52409" y="47151"/>
                    <a:pt x="52390" y="47153"/>
                    <a:pt x="52372" y="47158"/>
                  </a:cubicBezTo>
                  <a:cubicBezTo>
                    <a:pt x="51638" y="47325"/>
                    <a:pt x="50904" y="47358"/>
                    <a:pt x="50203" y="47558"/>
                  </a:cubicBezTo>
                  <a:cubicBezTo>
                    <a:pt x="50070" y="47625"/>
                    <a:pt x="49903" y="47658"/>
                    <a:pt x="49770" y="47725"/>
                  </a:cubicBezTo>
                  <a:cubicBezTo>
                    <a:pt x="49636" y="47158"/>
                    <a:pt x="49503" y="46591"/>
                    <a:pt x="49403" y="46057"/>
                  </a:cubicBezTo>
                  <a:cubicBezTo>
                    <a:pt x="50470" y="44356"/>
                    <a:pt x="51037" y="42454"/>
                    <a:pt x="50770" y="40420"/>
                  </a:cubicBezTo>
                  <a:cubicBezTo>
                    <a:pt x="50637" y="39319"/>
                    <a:pt x="50203" y="38218"/>
                    <a:pt x="49703" y="37251"/>
                  </a:cubicBezTo>
                  <a:cubicBezTo>
                    <a:pt x="49403" y="36717"/>
                    <a:pt x="49103" y="36183"/>
                    <a:pt x="48802" y="35683"/>
                  </a:cubicBezTo>
                  <a:cubicBezTo>
                    <a:pt x="48202" y="34616"/>
                    <a:pt x="48435" y="34215"/>
                    <a:pt x="48669" y="33148"/>
                  </a:cubicBezTo>
                  <a:cubicBezTo>
                    <a:pt x="49803" y="28378"/>
                    <a:pt x="48269" y="23007"/>
                    <a:pt x="45467" y="19071"/>
                  </a:cubicBezTo>
                  <a:cubicBezTo>
                    <a:pt x="45266" y="18771"/>
                    <a:pt x="45066" y="18504"/>
                    <a:pt x="44833" y="18204"/>
                  </a:cubicBezTo>
                  <a:cubicBezTo>
                    <a:pt x="44866" y="17070"/>
                    <a:pt x="44933" y="15935"/>
                    <a:pt x="45000" y="14801"/>
                  </a:cubicBezTo>
                  <a:cubicBezTo>
                    <a:pt x="45576" y="14940"/>
                    <a:pt x="46153" y="15056"/>
                    <a:pt x="46722" y="15056"/>
                  </a:cubicBezTo>
                  <a:cubicBezTo>
                    <a:pt x="47108" y="15056"/>
                    <a:pt x="47491" y="15003"/>
                    <a:pt x="47868" y="14868"/>
                  </a:cubicBezTo>
                  <a:cubicBezTo>
                    <a:pt x="48078" y="14778"/>
                    <a:pt x="47965" y="14420"/>
                    <a:pt x="47771" y="14420"/>
                  </a:cubicBezTo>
                  <a:cubicBezTo>
                    <a:pt x="47749" y="14420"/>
                    <a:pt x="47725" y="14424"/>
                    <a:pt x="47702" y="14434"/>
                  </a:cubicBezTo>
                  <a:cubicBezTo>
                    <a:pt x="47345" y="14544"/>
                    <a:pt x="46984" y="14586"/>
                    <a:pt x="46619" y="14586"/>
                  </a:cubicBezTo>
                  <a:cubicBezTo>
                    <a:pt x="46095" y="14586"/>
                    <a:pt x="45564" y="14499"/>
                    <a:pt x="45033" y="14401"/>
                  </a:cubicBezTo>
                  <a:cubicBezTo>
                    <a:pt x="45133" y="13267"/>
                    <a:pt x="45233" y="12133"/>
                    <a:pt x="45333" y="10965"/>
                  </a:cubicBezTo>
                  <a:cubicBezTo>
                    <a:pt x="45700" y="10999"/>
                    <a:pt x="46801" y="11032"/>
                    <a:pt x="46868" y="11165"/>
                  </a:cubicBezTo>
                  <a:cubicBezTo>
                    <a:pt x="46916" y="11249"/>
                    <a:pt x="46989" y="11286"/>
                    <a:pt x="47063" y="11286"/>
                  </a:cubicBezTo>
                  <a:cubicBezTo>
                    <a:pt x="47193" y="11286"/>
                    <a:pt x="47323" y="11170"/>
                    <a:pt x="47301" y="10999"/>
                  </a:cubicBezTo>
                  <a:lnTo>
                    <a:pt x="47301" y="10899"/>
                  </a:lnTo>
                  <a:cubicBezTo>
                    <a:pt x="47301" y="10765"/>
                    <a:pt x="47168" y="10698"/>
                    <a:pt x="47068" y="10698"/>
                  </a:cubicBezTo>
                  <a:cubicBezTo>
                    <a:pt x="46501" y="10632"/>
                    <a:pt x="45934" y="10565"/>
                    <a:pt x="45367" y="10532"/>
                  </a:cubicBezTo>
                  <a:cubicBezTo>
                    <a:pt x="45400" y="10131"/>
                    <a:pt x="45433" y="9731"/>
                    <a:pt x="45467" y="9331"/>
                  </a:cubicBezTo>
                  <a:cubicBezTo>
                    <a:pt x="45533" y="8297"/>
                    <a:pt x="45533" y="7229"/>
                    <a:pt x="45533" y="6195"/>
                  </a:cubicBezTo>
                  <a:cubicBezTo>
                    <a:pt x="45600" y="6229"/>
                    <a:pt x="45700" y="6229"/>
                    <a:pt x="45767" y="6262"/>
                  </a:cubicBezTo>
                  <a:cubicBezTo>
                    <a:pt x="46267" y="6329"/>
                    <a:pt x="46934" y="6395"/>
                    <a:pt x="47335" y="6729"/>
                  </a:cubicBezTo>
                  <a:cubicBezTo>
                    <a:pt x="47386" y="6767"/>
                    <a:pt x="47437" y="6783"/>
                    <a:pt x="47484" y="6783"/>
                  </a:cubicBezTo>
                  <a:cubicBezTo>
                    <a:pt x="47684" y="6783"/>
                    <a:pt x="47817" y="6491"/>
                    <a:pt x="47601" y="6329"/>
                  </a:cubicBezTo>
                  <a:cubicBezTo>
                    <a:pt x="47368" y="6095"/>
                    <a:pt x="46501" y="5928"/>
                    <a:pt x="45500" y="5795"/>
                  </a:cubicBezTo>
                  <a:cubicBezTo>
                    <a:pt x="45500" y="5561"/>
                    <a:pt x="45500" y="5295"/>
                    <a:pt x="45500" y="5061"/>
                  </a:cubicBezTo>
                  <a:cubicBezTo>
                    <a:pt x="45500" y="4294"/>
                    <a:pt x="45567" y="3560"/>
                    <a:pt x="45667" y="2826"/>
                  </a:cubicBezTo>
                  <a:cubicBezTo>
                    <a:pt x="45700" y="2392"/>
                    <a:pt x="45800" y="2126"/>
                    <a:pt x="45533" y="1825"/>
                  </a:cubicBezTo>
                  <a:cubicBezTo>
                    <a:pt x="45514" y="1806"/>
                    <a:pt x="45494" y="1798"/>
                    <a:pt x="45477" y="1798"/>
                  </a:cubicBezTo>
                  <a:cubicBezTo>
                    <a:pt x="45436" y="1798"/>
                    <a:pt x="45410" y="1845"/>
                    <a:pt x="45433" y="1892"/>
                  </a:cubicBezTo>
                  <a:cubicBezTo>
                    <a:pt x="45667" y="2259"/>
                    <a:pt x="45367" y="3160"/>
                    <a:pt x="45300" y="3560"/>
                  </a:cubicBezTo>
                  <a:cubicBezTo>
                    <a:pt x="45200" y="4294"/>
                    <a:pt x="45166" y="5028"/>
                    <a:pt x="45166" y="5762"/>
                  </a:cubicBezTo>
                  <a:cubicBezTo>
                    <a:pt x="43499" y="5495"/>
                    <a:pt x="41597" y="5295"/>
                    <a:pt x="41631" y="4928"/>
                  </a:cubicBezTo>
                  <a:cubicBezTo>
                    <a:pt x="41631" y="4828"/>
                    <a:pt x="41555" y="4777"/>
                    <a:pt x="41480" y="4777"/>
                  </a:cubicBezTo>
                  <a:cubicBezTo>
                    <a:pt x="41405" y="4777"/>
                    <a:pt x="41330" y="4828"/>
                    <a:pt x="41330" y="4928"/>
                  </a:cubicBezTo>
                  <a:cubicBezTo>
                    <a:pt x="41264" y="5595"/>
                    <a:pt x="43032" y="5762"/>
                    <a:pt x="43432" y="5828"/>
                  </a:cubicBezTo>
                  <a:cubicBezTo>
                    <a:pt x="43999" y="5928"/>
                    <a:pt x="44566" y="6028"/>
                    <a:pt x="45133" y="6128"/>
                  </a:cubicBezTo>
                  <a:cubicBezTo>
                    <a:pt x="45133" y="7429"/>
                    <a:pt x="45066" y="8730"/>
                    <a:pt x="44933" y="10031"/>
                  </a:cubicBezTo>
                  <a:lnTo>
                    <a:pt x="44900" y="10532"/>
                  </a:lnTo>
                  <a:cubicBezTo>
                    <a:pt x="43765" y="10465"/>
                    <a:pt x="42665" y="10365"/>
                    <a:pt x="41664" y="9965"/>
                  </a:cubicBezTo>
                  <a:cubicBezTo>
                    <a:pt x="41644" y="9958"/>
                    <a:pt x="41625" y="9955"/>
                    <a:pt x="41608" y="9955"/>
                  </a:cubicBezTo>
                  <a:cubicBezTo>
                    <a:pt x="41447" y="9955"/>
                    <a:pt x="41383" y="10208"/>
                    <a:pt x="41564" y="10298"/>
                  </a:cubicBezTo>
                  <a:cubicBezTo>
                    <a:pt x="42298" y="10598"/>
                    <a:pt x="43065" y="10698"/>
                    <a:pt x="43865" y="10798"/>
                  </a:cubicBezTo>
                  <a:cubicBezTo>
                    <a:pt x="44199" y="10832"/>
                    <a:pt x="44499" y="10899"/>
                    <a:pt x="44833" y="10932"/>
                  </a:cubicBezTo>
                  <a:cubicBezTo>
                    <a:pt x="44733" y="12033"/>
                    <a:pt x="44599" y="13167"/>
                    <a:pt x="44499" y="14301"/>
                  </a:cubicBezTo>
                  <a:cubicBezTo>
                    <a:pt x="43865" y="14134"/>
                    <a:pt x="43198" y="14001"/>
                    <a:pt x="42565" y="14001"/>
                  </a:cubicBezTo>
                  <a:cubicBezTo>
                    <a:pt x="42554" y="13999"/>
                    <a:pt x="42544" y="13998"/>
                    <a:pt x="42534" y="13998"/>
                  </a:cubicBezTo>
                  <a:cubicBezTo>
                    <a:pt x="42362" y="13998"/>
                    <a:pt x="42342" y="14269"/>
                    <a:pt x="42531" y="14301"/>
                  </a:cubicBezTo>
                  <a:cubicBezTo>
                    <a:pt x="43165" y="14334"/>
                    <a:pt x="43832" y="14501"/>
                    <a:pt x="44466" y="14668"/>
                  </a:cubicBezTo>
                  <a:cubicBezTo>
                    <a:pt x="44399" y="15602"/>
                    <a:pt x="44332" y="16569"/>
                    <a:pt x="44299" y="17503"/>
                  </a:cubicBezTo>
                  <a:cubicBezTo>
                    <a:pt x="43065" y="15969"/>
                    <a:pt x="41697" y="14568"/>
                    <a:pt x="40096" y="13467"/>
                  </a:cubicBezTo>
                  <a:cubicBezTo>
                    <a:pt x="40029" y="12933"/>
                    <a:pt x="39996" y="12433"/>
                    <a:pt x="39929" y="11899"/>
                  </a:cubicBezTo>
                  <a:cubicBezTo>
                    <a:pt x="40129" y="11899"/>
                    <a:pt x="40296" y="11833"/>
                    <a:pt x="40496" y="11766"/>
                  </a:cubicBezTo>
                  <a:cubicBezTo>
                    <a:pt x="40680" y="11705"/>
                    <a:pt x="40583" y="11391"/>
                    <a:pt x="40411" y="11391"/>
                  </a:cubicBezTo>
                  <a:cubicBezTo>
                    <a:pt x="40396" y="11391"/>
                    <a:pt x="40380" y="11393"/>
                    <a:pt x="40363" y="11399"/>
                  </a:cubicBezTo>
                  <a:cubicBezTo>
                    <a:pt x="40196" y="11432"/>
                    <a:pt x="40063" y="11466"/>
                    <a:pt x="39896" y="11499"/>
                  </a:cubicBezTo>
                  <a:cubicBezTo>
                    <a:pt x="39863" y="11232"/>
                    <a:pt x="39863" y="10999"/>
                    <a:pt x="39829" y="10732"/>
                  </a:cubicBezTo>
                  <a:cubicBezTo>
                    <a:pt x="39662" y="9531"/>
                    <a:pt x="39362" y="8330"/>
                    <a:pt x="39095" y="7129"/>
                  </a:cubicBezTo>
                  <a:cubicBezTo>
                    <a:pt x="39662" y="7096"/>
                    <a:pt x="40263" y="7062"/>
                    <a:pt x="40863" y="6862"/>
                  </a:cubicBezTo>
                  <a:cubicBezTo>
                    <a:pt x="41079" y="6770"/>
                    <a:pt x="41039" y="6421"/>
                    <a:pt x="40821" y="6421"/>
                  </a:cubicBezTo>
                  <a:cubicBezTo>
                    <a:pt x="40803" y="6421"/>
                    <a:pt x="40784" y="6424"/>
                    <a:pt x="40763" y="6429"/>
                  </a:cubicBezTo>
                  <a:cubicBezTo>
                    <a:pt x="40163" y="6595"/>
                    <a:pt x="39596" y="6662"/>
                    <a:pt x="38995" y="6696"/>
                  </a:cubicBezTo>
                  <a:cubicBezTo>
                    <a:pt x="38762" y="5628"/>
                    <a:pt x="38528" y="4561"/>
                    <a:pt x="38328" y="3493"/>
                  </a:cubicBezTo>
                  <a:cubicBezTo>
                    <a:pt x="38328" y="3460"/>
                    <a:pt x="38328" y="3393"/>
                    <a:pt x="38328" y="3360"/>
                  </a:cubicBezTo>
                  <a:lnTo>
                    <a:pt x="38428" y="3360"/>
                  </a:lnTo>
                  <a:cubicBezTo>
                    <a:pt x="38717" y="3360"/>
                    <a:pt x="39021" y="3419"/>
                    <a:pt x="39320" y="3419"/>
                  </a:cubicBezTo>
                  <a:cubicBezTo>
                    <a:pt x="39470" y="3419"/>
                    <a:pt x="39618" y="3404"/>
                    <a:pt x="39763" y="3360"/>
                  </a:cubicBezTo>
                  <a:cubicBezTo>
                    <a:pt x="39863" y="3326"/>
                    <a:pt x="39929" y="3260"/>
                    <a:pt x="39929" y="3160"/>
                  </a:cubicBezTo>
                  <a:cubicBezTo>
                    <a:pt x="39929" y="3126"/>
                    <a:pt x="39929" y="3093"/>
                    <a:pt x="39929" y="3060"/>
                  </a:cubicBezTo>
                  <a:cubicBezTo>
                    <a:pt x="39948" y="2907"/>
                    <a:pt x="39848" y="2831"/>
                    <a:pt x="39739" y="2831"/>
                  </a:cubicBezTo>
                  <a:cubicBezTo>
                    <a:pt x="39658" y="2831"/>
                    <a:pt x="39572" y="2874"/>
                    <a:pt x="39529" y="2960"/>
                  </a:cubicBezTo>
                  <a:cubicBezTo>
                    <a:pt x="39296" y="2993"/>
                    <a:pt x="38762" y="3026"/>
                    <a:pt x="38261" y="3026"/>
                  </a:cubicBezTo>
                  <a:cubicBezTo>
                    <a:pt x="38195" y="2459"/>
                    <a:pt x="38128" y="1825"/>
                    <a:pt x="37928" y="1258"/>
                  </a:cubicBezTo>
                  <a:close/>
                  <a:moveTo>
                    <a:pt x="15779" y="45290"/>
                  </a:moveTo>
                  <a:lnTo>
                    <a:pt x="15779" y="45290"/>
                  </a:lnTo>
                  <a:cubicBezTo>
                    <a:pt x="17146" y="46791"/>
                    <a:pt x="18748" y="48058"/>
                    <a:pt x="20515" y="48892"/>
                  </a:cubicBezTo>
                  <a:cubicBezTo>
                    <a:pt x="20616" y="48959"/>
                    <a:pt x="20716" y="48992"/>
                    <a:pt x="20782" y="49026"/>
                  </a:cubicBezTo>
                  <a:cubicBezTo>
                    <a:pt x="20849" y="49560"/>
                    <a:pt x="20916" y="50227"/>
                    <a:pt x="20949" y="50627"/>
                  </a:cubicBezTo>
                  <a:cubicBezTo>
                    <a:pt x="20315" y="50560"/>
                    <a:pt x="19682" y="50460"/>
                    <a:pt x="19014" y="50460"/>
                  </a:cubicBezTo>
                  <a:cubicBezTo>
                    <a:pt x="18881" y="50460"/>
                    <a:pt x="18881" y="50694"/>
                    <a:pt x="19014" y="50694"/>
                  </a:cubicBezTo>
                  <a:cubicBezTo>
                    <a:pt x="19682" y="50727"/>
                    <a:pt x="20315" y="50827"/>
                    <a:pt x="20982" y="50894"/>
                  </a:cubicBezTo>
                  <a:cubicBezTo>
                    <a:pt x="21116" y="52061"/>
                    <a:pt x="21349" y="53195"/>
                    <a:pt x="21516" y="54330"/>
                  </a:cubicBezTo>
                  <a:cubicBezTo>
                    <a:pt x="21516" y="54430"/>
                    <a:pt x="21516" y="54530"/>
                    <a:pt x="21550" y="54630"/>
                  </a:cubicBezTo>
                  <a:cubicBezTo>
                    <a:pt x="20716" y="54697"/>
                    <a:pt x="19882" y="54663"/>
                    <a:pt x="19014" y="54697"/>
                  </a:cubicBezTo>
                  <a:cubicBezTo>
                    <a:pt x="18848" y="54730"/>
                    <a:pt x="18814" y="54997"/>
                    <a:pt x="19014" y="54997"/>
                  </a:cubicBezTo>
                  <a:cubicBezTo>
                    <a:pt x="19815" y="54997"/>
                    <a:pt x="20549" y="54997"/>
                    <a:pt x="21349" y="55063"/>
                  </a:cubicBezTo>
                  <a:lnTo>
                    <a:pt x="21583" y="55063"/>
                  </a:lnTo>
                  <a:cubicBezTo>
                    <a:pt x="21683" y="56231"/>
                    <a:pt x="21716" y="57432"/>
                    <a:pt x="21883" y="58599"/>
                  </a:cubicBezTo>
                  <a:cubicBezTo>
                    <a:pt x="21758" y="58612"/>
                    <a:pt x="21636" y="58617"/>
                    <a:pt x="21515" y="58617"/>
                  </a:cubicBezTo>
                  <a:cubicBezTo>
                    <a:pt x="20989" y="58617"/>
                    <a:pt x="20491" y="58514"/>
                    <a:pt x="19948" y="58433"/>
                  </a:cubicBezTo>
                  <a:cubicBezTo>
                    <a:pt x="19815" y="58433"/>
                    <a:pt x="19748" y="58699"/>
                    <a:pt x="19915" y="58733"/>
                  </a:cubicBezTo>
                  <a:cubicBezTo>
                    <a:pt x="20515" y="58866"/>
                    <a:pt x="21083" y="59033"/>
                    <a:pt x="21683" y="59066"/>
                  </a:cubicBezTo>
                  <a:lnTo>
                    <a:pt x="21950" y="59066"/>
                  </a:lnTo>
                  <a:cubicBezTo>
                    <a:pt x="22017" y="59533"/>
                    <a:pt x="22117" y="60000"/>
                    <a:pt x="22250" y="60467"/>
                  </a:cubicBezTo>
                  <a:cubicBezTo>
                    <a:pt x="21149" y="60434"/>
                    <a:pt x="20015" y="60367"/>
                    <a:pt x="18914" y="60301"/>
                  </a:cubicBezTo>
                  <a:cubicBezTo>
                    <a:pt x="18848" y="60167"/>
                    <a:pt x="18781" y="60067"/>
                    <a:pt x="18714" y="59934"/>
                  </a:cubicBezTo>
                  <a:cubicBezTo>
                    <a:pt x="18681" y="59900"/>
                    <a:pt x="18647" y="59867"/>
                    <a:pt x="18647" y="59834"/>
                  </a:cubicBezTo>
                  <a:cubicBezTo>
                    <a:pt x="18748" y="59733"/>
                    <a:pt x="18814" y="59567"/>
                    <a:pt x="18614" y="59467"/>
                  </a:cubicBezTo>
                  <a:cubicBezTo>
                    <a:pt x="18481" y="59367"/>
                    <a:pt x="18347" y="58299"/>
                    <a:pt x="18347" y="58166"/>
                  </a:cubicBezTo>
                  <a:cubicBezTo>
                    <a:pt x="18281" y="57999"/>
                    <a:pt x="18247" y="57799"/>
                    <a:pt x="18214" y="57599"/>
                  </a:cubicBezTo>
                  <a:cubicBezTo>
                    <a:pt x="18547" y="57565"/>
                    <a:pt x="18881" y="57465"/>
                    <a:pt x="19215" y="57365"/>
                  </a:cubicBezTo>
                  <a:cubicBezTo>
                    <a:pt x="19488" y="57274"/>
                    <a:pt x="19429" y="56852"/>
                    <a:pt x="19191" y="56852"/>
                  </a:cubicBezTo>
                  <a:cubicBezTo>
                    <a:pt x="19167" y="56852"/>
                    <a:pt x="19141" y="56856"/>
                    <a:pt x="19114" y="56865"/>
                  </a:cubicBezTo>
                  <a:cubicBezTo>
                    <a:pt x="18781" y="56965"/>
                    <a:pt x="18447" y="57032"/>
                    <a:pt x="18080" y="57098"/>
                  </a:cubicBezTo>
                  <a:cubicBezTo>
                    <a:pt x="18047" y="56831"/>
                    <a:pt x="17980" y="56565"/>
                    <a:pt x="17947" y="56298"/>
                  </a:cubicBezTo>
                  <a:cubicBezTo>
                    <a:pt x="17713" y="55164"/>
                    <a:pt x="17547" y="54063"/>
                    <a:pt x="17347" y="52929"/>
                  </a:cubicBezTo>
                  <a:cubicBezTo>
                    <a:pt x="17713" y="52829"/>
                    <a:pt x="18014" y="52762"/>
                    <a:pt x="18147" y="52695"/>
                  </a:cubicBezTo>
                  <a:cubicBezTo>
                    <a:pt x="18180" y="52762"/>
                    <a:pt x="18247" y="52829"/>
                    <a:pt x="18347" y="52829"/>
                  </a:cubicBezTo>
                  <a:lnTo>
                    <a:pt x="18447" y="52829"/>
                  </a:lnTo>
                  <a:cubicBezTo>
                    <a:pt x="18614" y="52829"/>
                    <a:pt x="18781" y="52662"/>
                    <a:pt x="18748" y="52495"/>
                  </a:cubicBezTo>
                  <a:cubicBezTo>
                    <a:pt x="18663" y="52215"/>
                    <a:pt x="18473" y="52123"/>
                    <a:pt x="18244" y="52123"/>
                  </a:cubicBezTo>
                  <a:cubicBezTo>
                    <a:pt x="17928" y="52123"/>
                    <a:pt x="17537" y="52298"/>
                    <a:pt x="17246" y="52395"/>
                  </a:cubicBezTo>
                  <a:cubicBezTo>
                    <a:pt x="17046" y="51294"/>
                    <a:pt x="16846" y="50227"/>
                    <a:pt x="16646" y="49159"/>
                  </a:cubicBezTo>
                  <a:cubicBezTo>
                    <a:pt x="16917" y="49082"/>
                    <a:pt x="17188" y="49027"/>
                    <a:pt x="17406" y="49027"/>
                  </a:cubicBezTo>
                  <a:cubicBezTo>
                    <a:pt x="17565" y="49027"/>
                    <a:pt x="17696" y="49056"/>
                    <a:pt x="17780" y="49126"/>
                  </a:cubicBezTo>
                  <a:cubicBezTo>
                    <a:pt x="17832" y="49169"/>
                    <a:pt x="17892" y="49187"/>
                    <a:pt x="17950" y="49187"/>
                  </a:cubicBezTo>
                  <a:cubicBezTo>
                    <a:pt x="18119" y="49187"/>
                    <a:pt x="18271" y="49032"/>
                    <a:pt x="18147" y="48859"/>
                  </a:cubicBezTo>
                  <a:cubicBezTo>
                    <a:pt x="17975" y="48609"/>
                    <a:pt x="17745" y="48520"/>
                    <a:pt x="17490" y="48520"/>
                  </a:cubicBezTo>
                  <a:cubicBezTo>
                    <a:pt x="17201" y="48520"/>
                    <a:pt x="16881" y="48635"/>
                    <a:pt x="16579" y="48759"/>
                  </a:cubicBezTo>
                  <a:cubicBezTo>
                    <a:pt x="16346" y="47591"/>
                    <a:pt x="16079" y="46424"/>
                    <a:pt x="15779" y="45290"/>
                  </a:cubicBezTo>
                  <a:close/>
                  <a:moveTo>
                    <a:pt x="49169" y="46457"/>
                  </a:moveTo>
                  <a:cubicBezTo>
                    <a:pt x="49236" y="46924"/>
                    <a:pt x="49303" y="47391"/>
                    <a:pt x="49403" y="47825"/>
                  </a:cubicBezTo>
                  <a:cubicBezTo>
                    <a:pt x="49002" y="47992"/>
                    <a:pt x="48602" y="48092"/>
                    <a:pt x="48169" y="48125"/>
                  </a:cubicBezTo>
                  <a:cubicBezTo>
                    <a:pt x="47902" y="48125"/>
                    <a:pt x="47868" y="48492"/>
                    <a:pt x="48135" y="48492"/>
                  </a:cubicBezTo>
                  <a:cubicBezTo>
                    <a:pt x="48602" y="48492"/>
                    <a:pt x="49069" y="48459"/>
                    <a:pt x="49503" y="48292"/>
                  </a:cubicBezTo>
                  <a:cubicBezTo>
                    <a:pt x="49503" y="48359"/>
                    <a:pt x="49536" y="48425"/>
                    <a:pt x="49536" y="48525"/>
                  </a:cubicBezTo>
                  <a:cubicBezTo>
                    <a:pt x="49736" y="49593"/>
                    <a:pt x="49870" y="50660"/>
                    <a:pt x="50003" y="51761"/>
                  </a:cubicBezTo>
                  <a:cubicBezTo>
                    <a:pt x="49649" y="51785"/>
                    <a:pt x="49312" y="51808"/>
                    <a:pt x="48968" y="51808"/>
                  </a:cubicBezTo>
                  <a:cubicBezTo>
                    <a:pt x="48826" y="51808"/>
                    <a:pt x="48682" y="51804"/>
                    <a:pt x="48535" y="51794"/>
                  </a:cubicBezTo>
                  <a:cubicBezTo>
                    <a:pt x="48526" y="51793"/>
                    <a:pt x="48516" y="51792"/>
                    <a:pt x="48506" y="51792"/>
                  </a:cubicBezTo>
                  <a:cubicBezTo>
                    <a:pt x="48343" y="51792"/>
                    <a:pt x="48147" y="52030"/>
                    <a:pt x="48335" y="52061"/>
                  </a:cubicBezTo>
                  <a:cubicBezTo>
                    <a:pt x="48628" y="52100"/>
                    <a:pt x="48876" y="52117"/>
                    <a:pt x="49111" y="52117"/>
                  </a:cubicBezTo>
                  <a:cubicBezTo>
                    <a:pt x="49277" y="52117"/>
                    <a:pt x="49437" y="52109"/>
                    <a:pt x="49603" y="52095"/>
                  </a:cubicBezTo>
                  <a:cubicBezTo>
                    <a:pt x="49603" y="53029"/>
                    <a:pt x="50070" y="53963"/>
                    <a:pt x="50270" y="54930"/>
                  </a:cubicBezTo>
                  <a:cubicBezTo>
                    <a:pt x="49709" y="55024"/>
                    <a:pt x="49265" y="55233"/>
                    <a:pt x="48692" y="55233"/>
                  </a:cubicBezTo>
                  <a:cubicBezTo>
                    <a:pt x="48651" y="55233"/>
                    <a:pt x="48610" y="55232"/>
                    <a:pt x="48569" y="55230"/>
                  </a:cubicBezTo>
                  <a:cubicBezTo>
                    <a:pt x="48369" y="55230"/>
                    <a:pt x="48402" y="55564"/>
                    <a:pt x="48602" y="55564"/>
                  </a:cubicBezTo>
                  <a:cubicBezTo>
                    <a:pt x="48669" y="55567"/>
                    <a:pt x="48736" y="55569"/>
                    <a:pt x="48803" y="55569"/>
                  </a:cubicBezTo>
                  <a:cubicBezTo>
                    <a:pt x="49369" y="55569"/>
                    <a:pt x="49933" y="55450"/>
                    <a:pt x="50470" y="55330"/>
                  </a:cubicBezTo>
                  <a:lnTo>
                    <a:pt x="50537" y="55330"/>
                  </a:lnTo>
                  <a:cubicBezTo>
                    <a:pt x="50570" y="55497"/>
                    <a:pt x="50604" y="55697"/>
                    <a:pt x="50637" y="55897"/>
                  </a:cubicBezTo>
                  <a:cubicBezTo>
                    <a:pt x="50737" y="56531"/>
                    <a:pt x="50804" y="57165"/>
                    <a:pt x="50904" y="57799"/>
                  </a:cubicBezTo>
                  <a:cubicBezTo>
                    <a:pt x="50937" y="58066"/>
                    <a:pt x="51004" y="58299"/>
                    <a:pt x="51071" y="58566"/>
                  </a:cubicBezTo>
                  <a:cubicBezTo>
                    <a:pt x="50570" y="58699"/>
                    <a:pt x="50037" y="58799"/>
                    <a:pt x="49469" y="58833"/>
                  </a:cubicBezTo>
                  <a:cubicBezTo>
                    <a:pt x="49269" y="58833"/>
                    <a:pt x="49236" y="59166"/>
                    <a:pt x="49469" y="59200"/>
                  </a:cubicBezTo>
                  <a:cubicBezTo>
                    <a:pt x="50070" y="59200"/>
                    <a:pt x="50637" y="59133"/>
                    <a:pt x="51171" y="59000"/>
                  </a:cubicBezTo>
                  <a:cubicBezTo>
                    <a:pt x="51271" y="59333"/>
                    <a:pt x="51337" y="59700"/>
                    <a:pt x="51337" y="60034"/>
                  </a:cubicBezTo>
                  <a:cubicBezTo>
                    <a:pt x="51337" y="60167"/>
                    <a:pt x="51404" y="60267"/>
                    <a:pt x="51504" y="60301"/>
                  </a:cubicBezTo>
                  <a:cubicBezTo>
                    <a:pt x="50770" y="60334"/>
                    <a:pt x="50037" y="60334"/>
                    <a:pt x="49403" y="60367"/>
                  </a:cubicBezTo>
                  <a:cubicBezTo>
                    <a:pt x="48602" y="60401"/>
                    <a:pt x="47802" y="60434"/>
                    <a:pt x="46968" y="60467"/>
                  </a:cubicBezTo>
                  <a:cubicBezTo>
                    <a:pt x="46968" y="60167"/>
                    <a:pt x="46968" y="59834"/>
                    <a:pt x="47001" y="59533"/>
                  </a:cubicBezTo>
                  <a:cubicBezTo>
                    <a:pt x="47201" y="59533"/>
                    <a:pt x="47435" y="59500"/>
                    <a:pt x="47668" y="59467"/>
                  </a:cubicBezTo>
                  <a:cubicBezTo>
                    <a:pt x="47902" y="59433"/>
                    <a:pt x="47868" y="59033"/>
                    <a:pt x="47601" y="59033"/>
                  </a:cubicBezTo>
                  <a:cubicBezTo>
                    <a:pt x="47401" y="59033"/>
                    <a:pt x="47201" y="59066"/>
                    <a:pt x="47001" y="59100"/>
                  </a:cubicBezTo>
                  <a:lnTo>
                    <a:pt x="47034" y="56931"/>
                  </a:lnTo>
                  <a:lnTo>
                    <a:pt x="47468" y="56931"/>
                  </a:lnTo>
                  <a:cubicBezTo>
                    <a:pt x="47735" y="56931"/>
                    <a:pt x="47735" y="56531"/>
                    <a:pt x="47501" y="56531"/>
                  </a:cubicBezTo>
                  <a:cubicBezTo>
                    <a:pt x="47446" y="56520"/>
                    <a:pt x="47390" y="56516"/>
                    <a:pt x="47336" y="56516"/>
                  </a:cubicBezTo>
                  <a:cubicBezTo>
                    <a:pt x="47227" y="56516"/>
                    <a:pt x="47123" y="56531"/>
                    <a:pt x="47034" y="56531"/>
                  </a:cubicBezTo>
                  <a:cubicBezTo>
                    <a:pt x="47034" y="55964"/>
                    <a:pt x="47034" y="55430"/>
                    <a:pt x="47034" y="54863"/>
                  </a:cubicBezTo>
                  <a:cubicBezTo>
                    <a:pt x="47034" y="54330"/>
                    <a:pt x="47068" y="53796"/>
                    <a:pt x="47068" y="53296"/>
                  </a:cubicBezTo>
                  <a:cubicBezTo>
                    <a:pt x="47131" y="53288"/>
                    <a:pt x="47192" y="53284"/>
                    <a:pt x="47251" y="53284"/>
                  </a:cubicBezTo>
                  <a:cubicBezTo>
                    <a:pt x="47443" y="53284"/>
                    <a:pt x="47615" y="53327"/>
                    <a:pt x="47768" y="53429"/>
                  </a:cubicBezTo>
                  <a:cubicBezTo>
                    <a:pt x="47806" y="53454"/>
                    <a:pt x="47844" y="53465"/>
                    <a:pt x="47881" y="53465"/>
                  </a:cubicBezTo>
                  <a:cubicBezTo>
                    <a:pt x="48042" y="53465"/>
                    <a:pt x="48171" y="53258"/>
                    <a:pt x="48035" y="53095"/>
                  </a:cubicBezTo>
                  <a:cubicBezTo>
                    <a:pt x="47867" y="52903"/>
                    <a:pt x="47630" y="52832"/>
                    <a:pt x="47386" y="52832"/>
                  </a:cubicBezTo>
                  <a:cubicBezTo>
                    <a:pt x="47291" y="52832"/>
                    <a:pt x="47195" y="52843"/>
                    <a:pt x="47101" y="52862"/>
                  </a:cubicBezTo>
                  <a:cubicBezTo>
                    <a:pt x="47134" y="52395"/>
                    <a:pt x="47134" y="51961"/>
                    <a:pt x="47168" y="51494"/>
                  </a:cubicBezTo>
                  <a:cubicBezTo>
                    <a:pt x="47201" y="50994"/>
                    <a:pt x="47201" y="50527"/>
                    <a:pt x="47201" y="50027"/>
                  </a:cubicBezTo>
                  <a:cubicBezTo>
                    <a:pt x="47601" y="49960"/>
                    <a:pt x="48302" y="49893"/>
                    <a:pt x="48869" y="49860"/>
                  </a:cubicBezTo>
                  <a:cubicBezTo>
                    <a:pt x="49126" y="49828"/>
                    <a:pt x="49043" y="49424"/>
                    <a:pt x="48798" y="49424"/>
                  </a:cubicBezTo>
                  <a:cubicBezTo>
                    <a:pt x="48788" y="49424"/>
                    <a:pt x="48779" y="49425"/>
                    <a:pt x="48769" y="49426"/>
                  </a:cubicBezTo>
                  <a:cubicBezTo>
                    <a:pt x="48235" y="49493"/>
                    <a:pt x="47702" y="49593"/>
                    <a:pt x="47168" y="49660"/>
                  </a:cubicBezTo>
                  <a:cubicBezTo>
                    <a:pt x="47101" y="49426"/>
                    <a:pt x="47034" y="49159"/>
                    <a:pt x="47001" y="48926"/>
                  </a:cubicBezTo>
                  <a:cubicBezTo>
                    <a:pt x="47802" y="48259"/>
                    <a:pt x="48535" y="47391"/>
                    <a:pt x="49136" y="46524"/>
                  </a:cubicBezTo>
                  <a:cubicBezTo>
                    <a:pt x="49136" y="46491"/>
                    <a:pt x="49136" y="46491"/>
                    <a:pt x="49169" y="46457"/>
                  </a:cubicBezTo>
                  <a:close/>
                  <a:moveTo>
                    <a:pt x="46768" y="50060"/>
                  </a:moveTo>
                  <a:cubicBezTo>
                    <a:pt x="46801" y="50427"/>
                    <a:pt x="46801" y="50760"/>
                    <a:pt x="46768" y="51127"/>
                  </a:cubicBezTo>
                  <a:cubicBezTo>
                    <a:pt x="46734" y="51728"/>
                    <a:pt x="46667" y="52328"/>
                    <a:pt x="46634" y="52929"/>
                  </a:cubicBezTo>
                  <a:cubicBezTo>
                    <a:pt x="45767" y="53095"/>
                    <a:pt x="45033" y="53229"/>
                    <a:pt x="44132" y="53229"/>
                  </a:cubicBezTo>
                  <a:cubicBezTo>
                    <a:pt x="43966" y="53229"/>
                    <a:pt x="43932" y="53529"/>
                    <a:pt x="44132" y="53529"/>
                  </a:cubicBezTo>
                  <a:cubicBezTo>
                    <a:pt x="44416" y="53546"/>
                    <a:pt x="44716" y="53562"/>
                    <a:pt x="45016" y="53562"/>
                  </a:cubicBezTo>
                  <a:cubicBezTo>
                    <a:pt x="45316" y="53562"/>
                    <a:pt x="45617" y="53546"/>
                    <a:pt x="45900" y="53496"/>
                  </a:cubicBezTo>
                  <a:cubicBezTo>
                    <a:pt x="46100" y="53462"/>
                    <a:pt x="46367" y="53396"/>
                    <a:pt x="46601" y="53362"/>
                  </a:cubicBezTo>
                  <a:lnTo>
                    <a:pt x="46601" y="53362"/>
                  </a:lnTo>
                  <a:cubicBezTo>
                    <a:pt x="46567" y="53729"/>
                    <a:pt x="46567" y="54096"/>
                    <a:pt x="46534" y="54463"/>
                  </a:cubicBezTo>
                  <a:cubicBezTo>
                    <a:pt x="46534" y="55164"/>
                    <a:pt x="46501" y="55864"/>
                    <a:pt x="46467" y="56565"/>
                  </a:cubicBezTo>
                  <a:cubicBezTo>
                    <a:pt x="45900" y="56598"/>
                    <a:pt x="45367" y="56698"/>
                    <a:pt x="44799" y="56731"/>
                  </a:cubicBezTo>
                  <a:cubicBezTo>
                    <a:pt x="44633" y="56731"/>
                    <a:pt x="44633" y="56965"/>
                    <a:pt x="44799" y="56965"/>
                  </a:cubicBezTo>
                  <a:lnTo>
                    <a:pt x="46467" y="56965"/>
                  </a:lnTo>
                  <a:cubicBezTo>
                    <a:pt x="46434" y="57699"/>
                    <a:pt x="46401" y="58466"/>
                    <a:pt x="46401" y="59233"/>
                  </a:cubicBezTo>
                  <a:cubicBezTo>
                    <a:pt x="46256" y="59274"/>
                    <a:pt x="46112" y="59303"/>
                    <a:pt x="46007" y="59303"/>
                  </a:cubicBezTo>
                  <a:cubicBezTo>
                    <a:pt x="45942" y="59303"/>
                    <a:pt x="45892" y="59292"/>
                    <a:pt x="45867" y="59266"/>
                  </a:cubicBezTo>
                  <a:cubicBezTo>
                    <a:pt x="45825" y="59216"/>
                    <a:pt x="45776" y="59195"/>
                    <a:pt x="45730" y="59195"/>
                  </a:cubicBezTo>
                  <a:cubicBezTo>
                    <a:pt x="45593" y="59195"/>
                    <a:pt x="45475" y="59375"/>
                    <a:pt x="45600" y="59500"/>
                  </a:cubicBezTo>
                  <a:cubicBezTo>
                    <a:pt x="45709" y="59652"/>
                    <a:pt x="45846" y="59705"/>
                    <a:pt x="45993" y="59705"/>
                  </a:cubicBezTo>
                  <a:cubicBezTo>
                    <a:pt x="46071" y="59705"/>
                    <a:pt x="46152" y="59690"/>
                    <a:pt x="46234" y="59667"/>
                  </a:cubicBezTo>
                  <a:cubicBezTo>
                    <a:pt x="46301" y="59667"/>
                    <a:pt x="46334" y="59633"/>
                    <a:pt x="46401" y="59633"/>
                  </a:cubicBezTo>
                  <a:cubicBezTo>
                    <a:pt x="46401" y="59900"/>
                    <a:pt x="46401" y="60200"/>
                    <a:pt x="46401" y="60501"/>
                  </a:cubicBezTo>
                  <a:cubicBezTo>
                    <a:pt x="45867" y="60501"/>
                    <a:pt x="45367" y="60534"/>
                    <a:pt x="44833" y="60567"/>
                  </a:cubicBezTo>
                  <a:cubicBezTo>
                    <a:pt x="44766" y="60334"/>
                    <a:pt x="44666" y="60067"/>
                    <a:pt x="44599" y="59867"/>
                  </a:cubicBezTo>
                  <a:cubicBezTo>
                    <a:pt x="44433" y="59367"/>
                    <a:pt x="44299" y="58833"/>
                    <a:pt x="44199" y="58332"/>
                  </a:cubicBezTo>
                  <a:cubicBezTo>
                    <a:pt x="44533" y="58266"/>
                    <a:pt x="44833" y="58232"/>
                    <a:pt x="45133" y="58132"/>
                  </a:cubicBezTo>
                  <a:cubicBezTo>
                    <a:pt x="45422" y="58068"/>
                    <a:pt x="45340" y="57664"/>
                    <a:pt x="45065" y="57664"/>
                  </a:cubicBezTo>
                  <a:cubicBezTo>
                    <a:pt x="45055" y="57664"/>
                    <a:pt x="45044" y="57664"/>
                    <a:pt x="45033" y="57665"/>
                  </a:cubicBezTo>
                  <a:cubicBezTo>
                    <a:pt x="44699" y="57732"/>
                    <a:pt x="44399" y="57799"/>
                    <a:pt x="44066" y="57865"/>
                  </a:cubicBezTo>
                  <a:cubicBezTo>
                    <a:pt x="43899" y="57165"/>
                    <a:pt x="43765" y="56431"/>
                    <a:pt x="43599" y="55697"/>
                  </a:cubicBezTo>
                  <a:cubicBezTo>
                    <a:pt x="43632" y="55697"/>
                    <a:pt x="43665" y="55664"/>
                    <a:pt x="43732" y="55664"/>
                  </a:cubicBezTo>
                  <a:cubicBezTo>
                    <a:pt x="44027" y="55610"/>
                    <a:pt x="44409" y="55427"/>
                    <a:pt x="44755" y="55427"/>
                  </a:cubicBezTo>
                  <a:cubicBezTo>
                    <a:pt x="44839" y="55427"/>
                    <a:pt x="44921" y="55438"/>
                    <a:pt x="45000" y="55464"/>
                  </a:cubicBezTo>
                  <a:cubicBezTo>
                    <a:pt x="45030" y="55474"/>
                    <a:pt x="45059" y="55479"/>
                    <a:pt x="45086" y="55479"/>
                  </a:cubicBezTo>
                  <a:cubicBezTo>
                    <a:pt x="45323" y="55479"/>
                    <a:pt x="45403" y="55120"/>
                    <a:pt x="45133" y="55030"/>
                  </a:cubicBezTo>
                  <a:cubicBezTo>
                    <a:pt x="45001" y="54968"/>
                    <a:pt x="44861" y="54944"/>
                    <a:pt x="44718" y="54944"/>
                  </a:cubicBezTo>
                  <a:cubicBezTo>
                    <a:pt x="44319" y="54944"/>
                    <a:pt x="43891" y="55132"/>
                    <a:pt x="43499" y="55230"/>
                  </a:cubicBezTo>
                  <a:cubicBezTo>
                    <a:pt x="43265" y="54296"/>
                    <a:pt x="42998" y="53329"/>
                    <a:pt x="42865" y="52362"/>
                  </a:cubicBezTo>
                  <a:cubicBezTo>
                    <a:pt x="43365" y="52328"/>
                    <a:pt x="43865" y="52261"/>
                    <a:pt x="44399" y="52261"/>
                  </a:cubicBezTo>
                  <a:cubicBezTo>
                    <a:pt x="44666" y="52261"/>
                    <a:pt x="44699" y="51828"/>
                    <a:pt x="44399" y="51828"/>
                  </a:cubicBezTo>
                  <a:cubicBezTo>
                    <a:pt x="43865" y="51828"/>
                    <a:pt x="43365" y="51895"/>
                    <a:pt x="42831" y="51961"/>
                  </a:cubicBezTo>
                  <a:cubicBezTo>
                    <a:pt x="42798" y="51828"/>
                    <a:pt x="42798" y="51694"/>
                    <a:pt x="42798" y="51594"/>
                  </a:cubicBezTo>
                  <a:cubicBezTo>
                    <a:pt x="42765" y="51361"/>
                    <a:pt x="42765" y="50994"/>
                    <a:pt x="42698" y="50660"/>
                  </a:cubicBezTo>
                  <a:cubicBezTo>
                    <a:pt x="43032" y="50627"/>
                    <a:pt x="43365" y="50560"/>
                    <a:pt x="43699" y="50527"/>
                  </a:cubicBezTo>
                  <a:cubicBezTo>
                    <a:pt x="44166" y="50427"/>
                    <a:pt x="44633" y="50293"/>
                    <a:pt x="45066" y="50093"/>
                  </a:cubicBezTo>
                  <a:cubicBezTo>
                    <a:pt x="45100" y="50127"/>
                    <a:pt x="45100" y="50127"/>
                    <a:pt x="45133" y="50160"/>
                  </a:cubicBezTo>
                  <a:cubicBezTo>
                    <a:pt x="45253" y="50236"/>
                    <a:pt x="45393" y="50263"/>
                    <a:pt x="45543" y="50263"/>
                  </a:cubicBezTo>
                  <a:cubicBezTo>
                    <a:pt x="45852" y="50263"/>
                    <a:pt x="46197" y="50149"/>
                    <a:pt x="46467" y="50127"/>
                  </a:cubicBezTo>
                  <a:cubicBezTo>
                    <a:pt x="46567" y="50093"/>
                    <a:pt x="46667" y="50093"/>
                    <a:pt x="46768" y="50060"/>
                  </a:cubicBezTo>
                  <a:close/>
                  <a:moveTo>
                    <a:pt x="21116" y="49159"/>
                  </a:moveTo>
                  <a:cubicBezTo>
                    <a:pt x="22717" y="49826"/>
                    <a:pt x="24585" y="50160"/>
                    <a:pt x="26353" y="50293"/>
                  </a:cubicBezTo>
                  <a:cubicBezTo>
                    <a:pt x="26386" y="50727"/>
                    <a:pt x="26320" y="51194"/>
                    <a:pt x="26353" y="51394"/>
                  </a:cubicBezTo>
                  <a:cubicBezTo>
                    <a:pt x="26353" y="51694"/>
                    <a:pt x="26353" y="51961"/>
                    <a:pt x="26353" y="52261"/>
                  </a:cubicBezTo>
                  <a:cubicBezTo>
                    <a:pt x="25586" y="52295"/>
                    <a:pt x="24652" y="52261"/>
                    <a:pt x="24018" y="52762"/>
                  </a:cubicBezTo>
                  <a:cubicBezTo>
                    <a:pt x="23934" y="52846"/>
                    <a:pt x="24015" y="52977"/>
                    <a:pt x="24102" y="52977"/>
                  </a:cubicBezTo>
                  <a:cubicBezTo>
                    <a:pt x="24119" y="52977"/>
                    <a:pt x="24135" y="52973"/>
                    <a:pt x="24151" y="52962"/>
                  </a:cubicBezTo>
                  <a:cubicBezTo>
                    <a:pt x="24752" y="52562"/>
                    <a:pt x="25652" y="52662"/>
                    <a:pt x="26353" y="52628"/>
                  </a:cubicBezTo>
                  <a:cubicBezTo>
                    <a:pt x="26353" y="53396"/>
                    <a:pt x="26353" y="54129"/>
                    <a:pt x="26386" y="54897"/>
                  </a:cubicBezTo>
                  <a:cubicBezTo>
                    <a:pt x="26420" y="55297"/>
                    <a:pt x="26453" y="55697"/>
                    <a:pt x="26453" y="56098"/>
                  </a:cubicBezTo>
                  <a:cubicBezTo>
                    <a:pt x="25619" y="56331"/>
                    <a:pt x="24819" y="56598"/>
                    <a:pt x="23985" y="56598"/>
                  </a:cubicBezTo>
                  <a:cubicBezTo>
                    <a:pt x="23974" y="56596"/>
                    <a:pt x="23964" y="56595"/>
                    <a:pt x="23955" y="56595"/>
                  </a:cubicBezTo>
                  <a:cubicBezTo>
                    <a:pt x="23785" y="56595"/>
                    <a:pt x="23793" y="56865"/>
                    <a:pt x="23951" y="56865"/>
                  </a:cubicBezTo>
                  <a:cubicBezTo>
                    <a:pt x="24006" y="56867"/>
                    <a:pt x="24060" y="56868"/>
                    <a:pt x="24114" y="56868"/>
                  </a:cubicBezTo>
                  <a:cubicBezTo>
                    <a:pt x="24780" y="56868"/>
                    <a:pt x="25369" y="56686"/>
                    <a:pt x="25986" y="56531"/>
                  </a:cubicBezTo>
                  <a:cubicBezTo>
                    <a:pt x="26153" y="56498"/>
                    <a:pt x="26320" y="56464"/>
                    <a:pt x="26453" y="56431"/>
                  </a:cubicBezTo>
                  <a:cubicBezTo>
                    <a:pt x="26486" y="57032"/>
                    <a:pt x="26486" y="57632"/>
                    <a:pt x="26520" y="58232"/>
                  </a:cubicBezTo>
                  <a:cubicBezTo>
                    <a:pt x="26520" y="58633"/>
                    <a:pt x="26520" y="59000"/>
                    <a:pt x="26520" y="59367"/>
                  </a:cubicBezTo>
                  <a:cubicBezTo>
                    <a:pt x="26086" y="59433"/>
                    <a:pt x="25652" y="59500"/>
                    <a:pt x="25185" y="59533"/>
                  </a:cubicBezTo>
                  <a:cubicBezTo>
                    <a:pt x="25019" y="59533"/>
                    <a:pt x="24985" y="59800"/>
                    <a:pt x="25152" y="59800"/>
                  </a:cubicBezTo>
                  <a:cubicBezTo>
                    <a:pt x="25619" y="59800"/>
                    <a:pt x="26086" y="59767"/>
                    <a:pt x="26520" y="59733"/>
                  </a:cubicBezTo>
                  <a:cubicBezTo>
                    <a:pt x="26520" y="60034"/>
                    <a:pt x="26553" y="60301"/>
                    <a:pt x="26620" y="60601"/>
                  </a:cubicBezTo>
                  <a:cubicBezTo>
                    <a:pt x="25352" y="60567"/>
                    <a:pt x="24051" y="60534"/>
                    <a:pt x="22784" y="60501"/>
                  </a:cubicBezTo>
                  <a:cubicBezTo>
                    <a:pt x="22684" y="60000"/>
                    <a:pt x="22584" y="59500"/>
                    <a:pt x="22517" y="59000"/>
                  </a:cubicBezTo>
                  <a:cubicBezTo>
                    <a:pt x="22617" y="59000"/>
                    <a:pt x="22750" y="58966"/>
                    <a:pt x="22850" y="58966"/>
                  </a:cubicBezTo>
                  <a:cubicBezTo>
                    <a:pt x="22884" y="58963"/>
                    <a:pt x="22917" y="58962"/>
                    <a:pt x="22951" y="58962"/>
                  </a:cubicBezTo>
                  <a:cubicBezTo>
                    <a:pt x="23284" y="58962"/>
                    <a:pt x="23618" y="59100"/>
                    <a:pt x="23951" y="59100"/>
                  </a:cubicBezTo>
                  <a:cubicBezTo>
                    <a:pt x="24285" y="59100"/>
                    <a:pt x="24285" y="58633"/>
                    <a:pt x="23985" y="58599"/>
                  </a:cubicBezTo>
                  <a:cubicBezTo>
                    <a:pt x="23594" y="58551"/>
                    <a:pt x="23239" y="58520"/>
                    <a:pt x="22867" y="58520"/>
                  </a:cubicBezTo>
                  <a:cubicBezTo>
                    <a:pt x="22731" y="58520"/>
                    <a:pt x="22593" y="58524"/>
                    <a:pt x="22450" y="58533"/>
                  </a:cubicBezTo>
                  <a:cubicBezTo>
                    <a:pt x="22283" y="57398"/>
                    <a:pt x="22217" y="56231"/>
                    <a:pt x="22083" y="55063"/>
                  </a:cubicBezTo>
                  <a:cubicBezTo>
                    <a:pt x="22407" y="55063"/>
                    <a:pt x="22742" y="55042"/>
                    <a:pt x="23076" y="55042"/>
                  </a:cubicBezTo>
                  <a:cubicBezTo>
                    <a:pt x="23326" y="55042"/>
                    <a:pt x="23575" y="55054"/>
                    <a:pt x="23818" y="55097"/>
                  </a:cubicBezTo>
                  <a:cubicBezTo>
                    <a:pt x="23829" y="55098"/>
                    <a:pt x="23840" y="55099"/>
                    <a:pt x="23850" y="55099"/>
                  </a:cubicBezTo>
                  <a:cubicBezTo>
                    <a:pt x="24122" y="55099"/>
                    <a:pt x="24175" y="54694"/>
                    <a:pt x="23918" y="54630"/>
                  </a:cubicBezTo>
                  <a:cubicBezTo>
                    <a:pt x="23649" y="54531"/>
                    <a:pt x="23379" y="54498"/>
                    <a:pt x="23110" y="54498"/>
                  </a:cubicBezTo>
                  <a:cubicBezTo>
                    <a:pt x="22746" y="54498"/>
                    <a:pt x="22381" y="54558"/>
                    <a:pt x="22017" y="54596"/>
                  </a:cubicBezTo>
                  <a:cubicBezTo>
                    <a:pt x="21850" y="53396"/>
                    <a:pt x="21683" y="52195"/>
                    <a:pt x="21449" y="50961"/>
                  </a:cubicBezTo>
                  <a:lnTo>
                    <a:pt x="21449" y="50961"/>
                  </a:lnTo>
                  <a:cubicBezTo>
                    <a:pt x="21994" y="51015"/>
                    <a:pt x="22517" y="51069"/>
                    <a:pt x="23053" y="51069"/>
                  </a:cubicBezTo>
                  <a:cubicBezTo>
                    <a:pt x="23174" y="51069"/>
                    <a:pt x="23295" y="51067"/>
                    <a:pt x="23418" y="51061"/>
                  </a:cubicBezTo>
                  <a:cubicBezTo>
                    <a:pt x="23718" y="51061"/>
                    <a:pt x="23751" y="50627"/>
                    <a:pt x="23451" y="50627"/>
                  </a:cubicBezTo>
                  <a:cubicBezTo>
                    <a:pt x="22984" y="50627"/>
                    <a:pt x="22532" y="50642"/>
                    <a:pt x="22075" y="50642"/>
                  </a:cubicBezTo>
                  <a:cubicBezTo>
                    <a:pt x="21846" y="50642"/>
                    <a:pt x="21616" y="50638"/>
                    <a:pt x="21383" y="50627"/>
                  </a:cubicBezTo>
                  <a:cubicBezTo>
                    <a:pt x="21316" y="50127"/>
                    <a:pt x="21216" y="49660"/>
                    <a:pt x="21116" y="49159"/>
                  </a:cubicBezTo>
                  <a:close/>
                  <a:moveTo>
                    <a:pt x="31156" y="50160"/>
                  </a:moveTo>
                  <a:cubicBezTo>
                    <a:pt x="31323" y="50961"/>
                    <a:pt x="31190" y="51761"/>
                    <a:pt x="31156" y="52562"/>
                  </a:cubicBezTo>
                  <a:cubicBezTo>
                    <a:pt x="31156" y="52829"/>
                    <a:pt x="31123" y="53129"/>
                    <a:pt x="31123" y="53396"/>
                  </a:cubicBezTo>
                  <a:cubicBezTo>
                    <a:pt x="30923" y="53429"/>
                    <a:pt x="30723" y="53429"/>
                    <a:pt x="30523" y="53429"/>
                  </a:cubicBezTo>
                  <a:cubicBezTo>
                    <a:pt x="30190" y="53450"/>
                    <a:pt x="29636" y="53562"/>
                    <a:pt x="29161" y="53562"/>
                  </a:cubicBezTo>
                  <a:cubicBezTo>
                    <a:pt x="28875" y="53562"/>
                    <a:pt x="28617" y="53521"/>
                    <a:pt x="28454" y="53396"/>
                  </a:cubicBezTo>
                  <a:cubicBezTo>
                    <a:pt x="28426" y="53368"/>
                    <a:pt x="28397" y="53356"/>
                    <a:pt x="28369" y="53356"/>
                  </a:cubicBezTo>
                  <a:cubicBezTo>
                    <a:pt x="28263" y="53356"/>
                    <a:pt x="28175" y="53524"/>
                    <a:pt x="28254" y="53629"/>
                  </a:cubicBezTo>
                  <a:cubicBezTo>
                    <a:pt x="28487" y="53841"/>
                    <a:pt x="28774" y="53891"/>
                    <a:pt x="29072" y="53891"/>
                  </a:cubicBezTo>
                  <a:cubicBezTo>
                    <a:pt x="29243" y="53891"/>
                    <a:pt x="29418" y="53875"/>
                    <a:pt x="29589" y="53863"/>
                  </a:cubicBezTo>
                  <a:lnTo>
                    <a:pt x="30523" y="53863"/>
                  </a:lnTo>
                  <a:cubicBezTo>
                    <a:pt x="30656" y="53863"/>
                    <a:pt x="30890" y="53863"/>
                    <a:pt x="31090" y="53829"/>
                  </a:cubicBezTo>
                  <a:lnTo>
                    <a:pt x="31090" y="53829"/>
                  </a:lnTo>
                  <a:cubicBezTo>
                    <a:pt x="31090" y="54430"/>
                    <a:pt x="31056" y="55063"/>
                    <a:pt x="31023" y="55664"/>
                  </a:cubicBezTo>
                  <a:cubicBezTo>
                    <a:pt x="30956" y="56331"/>
                    <a:pt x="30990" y="57032"/>
                    <a:pt x="30956" y="57699"/>
                  </a:cubicBezTo>
                  <a:cubicBezTo>
                    <a:pt x="30856" y="57699"/>
                    <a:pt x="30756" y="57732"/>
                    <a:pt x="30656" y="57765"/>
                  </a:cubicBezTo>
                  <a:cubicBezTo>
                    <a:pt x="30328" y="57809"/>
                    <a:pt x="29914" y="57953"/>
                    <a:pt x="29536" y="57953"/>
                  </a:cubicBezTo>
                  <a:cubicBezTo>
                    <a:pt x="29337" y="57953"/>
                    <a:pt x="29149" y="57914"/>
                    <a:pt x="28988" y="57799"/>
                  </a:cubicBezTo>
                  <a:cubicBezTo>
                    <a:pt x="28960" y="57771"/>
                    <a:pt x="28929" y="57759"/>
                    <a:pt x="28899" y="57759"/>
                  </a:cubicBezTo>
                  <a:cubicBezTo>
                    <a:pt x="28785" y="57759"/>
                    <a:pt x="28683" y="57927"/>
                    <a:pt x="28788" y="58032"/>
                  </a:cubicBezTo>
                  <a:cubicBezTo>
                    <a:pt x="29034" y="58229"/>
                    <a:pt x="29299" y="58281"/>
                    <a:pt x="29595" y="58281"/>
                  </a:cubicBezTo>
                  <a:cubicBezTo>
                    <a:pt x="29700" y="58281"/>
                    <a:pt x="29809" y="58274"/>
                    <a:pt x="29922" y="58266"/>
                  </a:cubicBezTo>
                  <a:cubicBezTo>
                    <a:pt x="30256" y="58232"/>
                    <a:pt x="30589" y="58199"/>
                    <a:pt x="30956" y="58166"/>
                  </a:cubicBezTo>
                  <a:lnTo>
                    <a:pt x="30956" y="58166"/>
                  </a:lnTo>
                  <a:cubicBezTo>
                    <a:pt x="30956" y="58332"/>
                    <a:pt x="30923" y="58499"/>
                    <a:pt x="30923" y="58666"/>
                  </a:cubicBezTo>
                  <a:cubicBezTo>
                    <a:pt x="30890" y="59367"/>
                    <a:pt x="30756" y="59967"/>
                    <a:pt x="30823" y="60634"/>
                  </a:cubicBezTo>
                  <a:lnTo>
                    <a:pt x="27120" y="60634"/>
                  </a:lnTo>
                  <a:cubicBezTo>
                    <a:pt x="27087" y="60301"/>
                    <a:pt x="27053" y="60000"/>
                    <a:pt x="27020" y="59667"/>
                  </a:cubicBezTo>
                  <a:cubicBezTo>
                    <a:pt x="27654" y="59567"/>
                    <a:pt x="28321" y="59400"/>
                    <a:pt x="28955" y="59200"/>
                  </a:cubicBezTo>
                  <a:cubicBezTo>
                    <a:pt x="29169" y="59108"/>
                    <a:pt x="29131" y="58791"/>
                    <a:pt x="28917" y="58791"/>
                  </a:cubicBezTo>
                  <a:cubicBezTo>
                    <a:pt x="28897" y="58791"/>
                    <a:pt x="28877" y="58794"/>
                    <a:pt x="28855" y="58799"/>
                  </a:cubicBezTo>
                  <a:cubicBezTo>
                    <a:pt x="28221" y="58966"/>
                    <a:pt x="27621" y="59133"/>
                    <a:pt x="26987" y="59266"/>
                  </a:cubicBezTo>
                  <a:cubicBezTo>
                    <a:pt x="26920" y="58299"/>
                    <a:pt x="26853" y="57332"/>
                    <a:pt x="26820" y="56364"/>
                  </a:cubicBezTo>
                  <a:cubicBezTo>
                    <a:pt x="27420" y="56231"/>
                    <a:pt x="28054" y="56164"/>
                    <a:pt x="28621" y="56131"/>
                  </a:cubicBezTo>
                  <a:cubicBezTo>
                    <a:pt x="28921" y="56131"/>
                    <a:pt x="28955" y="55697"/>
                    <a:pt x="28655" y="55697"/>
                  </a:cubicBezTo>
                  <a:cubicBezTo>
                    <a:pt x="28588" y="55694"/>
                    <a:pt x="28523" y="55692"/>
                    <a:pt x="28457" y="55692"/>
                  </a:cubicBezTo>
                  <a:cubicBezTo>
                    <a:pt x="27895" y="55692"/>
                    <a:pt x="27358" y="55815"/>
                    <a:pt x="26820" y="55964"/>
                  </a:cubicBezTo>
                  <a:cubicBezTo>
                    <a:pt x="26787" y="55130"/>
                    <a:pt x="26720" y="54263"/>
                    <a:pt x="26687" y="53396"/>
                  </a:cubicBezTo>
                  <a:cubicBezTo>
                    <a:pt x="26687" y="53129"/>
                    <a:pt x="26687" y="52895"/>
                    <a:pt x="26653" y="52628"/>
                  </a:cubicBezTo>
                  <a:cubicBezTo>
                    <a:pt x="26887" y="52628"/>
                    <a:pt x="27120" y="52628"/>
                    <a:pt x="27320" y="52595"/>
                  </a:cubicBezTo>
                  <a:cubicBezTo>
                    <a:pt x="27518" y="52570"/>
                    <a:pt x="27881" y="52436"/>
                    <a:pt x="28151" y="52436"/>
                  </a:cubicBezTo>
                  <a:cubicBezTo>
                    <a:pt x="28245" y="52436"/>
                    <a:pt x="28327" y="52452"/>
                    <a:pt x="28388" y="52495"/>
                  </a:cubicBezTo>
                  <a:cubicBezTo>
                    <a:pt x="28431" y="52520"/>
                    <a:pt x="28474" y="52531"/>
                    <a:pt x="28513" y="52531"/>
                  </a:cubicBezTo>
                  <a:cubicBezTo>
                    <a:pt x="28683" y="52531"/>
                    <a:pt x="28790" y="52324"/>
                    <a:pt x="28655" y="52161"/>
                  </a:cubicBezTo>
                  <a:cubicBezTo>
                    <a:pt x="28571" y="52022"/>
                    <a:pt x="28465" y="51953"/>
                    <a:pt x="28296" y="51953"/>
                  </a:cubicBezTo>
                  <a:cubicBezTo>
                    <a:pt x="28263" y="51953"/>
                    <a:pt x="28227" y="51956"/>
                    <a:pt x="28188" y="51961"/>
                  </a:cubicBezTo>
                  <a:cubicBezTo>
                    <a:pt x="27687" y="52028"/>
                    <a:pt x="27187" y="52161"/>
                    <a:pt x="26653" y="52228"/>
                  </a:cubicBezTo>
                  <a:cubicBezTo>
                    <a:pt x="26653" y="51628"/>
                    <a:pt x="26653" y="51061"/>
                    <a:pt x="26620" y="50494"/>
                  </a:cubicBezTo>
                  <a:cubicBezTo>
                    <a:pt x="26620" y="50427"/>
                    <a:pt x="26586" y="50393"/>
                    <a:pt x="26586" y="50327"/>
                  </a:cubicBezTo>
                  <a:lnTo>
                    <a:pt x="26586" y="50327"/>
                  </a:lnTo>
                  <a:cubicBezTo>
                    <a:pt x="26853" y="50360"/>
                    <a:pt x="27120" y="50360"/>
                    <a:pt x="27354" y="50393"/>
                  </a:cubicBezTo>
                  <a:cubicBezTo>
                    <a:pt x="27432" y="50396"/>
                    <a:pt x="27510" y="50397"/>
                    <a:pt x="27588" y="50397"/>
                  </a:cubicBezTo>
                  <a:cubicBezTo>
                    <a:pt x="28686" y="50397"/>
                    <a:pt x="29835" y="50193"/>
                    <a:pt x="30956" y="50193"/>
                  </a:cubicBezTo>
                  <a:cubicBezTo>
                    <a:pt x="31023" y="50193"/>
                    <a:pt x="31090" y="50160"/>
                    <a:pt x="31156" y="50160"/>
                  </a:cubicBezTo>
                  <a:close/>
                  <a:moveTo>
                    <a:pt x="35759" y="49846"/>
                  </a:moveTo>
                  <a:cubicBezTo>
                    <a:pt x="35837" y="49846"/>
                    <a:pt x="35915" y="49850"/>
                    <a:pt x="35993" y="49860"/>
                  </a:cubicBezTo>
                  <a:cubicBezTo>
                    <a:pt x="35993" y="50293"/>
                    <a:pt x="35993" y="50727"/>
                    <a:pt x="35993" y="51161"/>
                  </a:cubicBezTo>
                  <a:cubicBezTo>
                    <a:pt x="35660" y="51161"/>
                    <a:pt x="35359" y="51127"/>
                    <a:pt x="35059" y="51094"/>
                  </a:cubicBezTo>
                  <a:cubicBezTo>
                    <a:pt x="34626" y="51094"/>
                    <a:pt x="33992" y="51094"/>
                    <a:pt x="33625" y="51227"/>
                  </a:cubicBezTo>
                  <a:cubicBezTo>
                    <a:pt x="33748" y="51166"/>
                    <a:pt x="33701" y="50990"/>
                    <a:pt x="33587" y="50990"/>
                  </a:cubicBezTo>
                  <a:cubicBezTo>
                    <a:pt x="33578" y="50990"/>
                    <a:pt x="33568" y="50991"/>
                    <a:pt x="33558" y="50994"/>
                  </a:cubicBezTo>
                  <a:cubicBezTo>
                    <a:pt x="33525" y="50994"/>
                    <a:pt x="33491" y="51027"/>
                    <a:pt x="33458" y="51027"/>
                  </a:cubicBezTo>
                  <a:cubicBezTo>
                    <a:pt x="33358" y="51061"/>
                    <a:pt x="33325" y="51161"/>
                    <a:pt x="33391" y="51227"/>
                  </a:cubicBezTo>
                  <a:cubicBezTo>
                    <a:pt x="33558" y="51436"/>
                    <a:pt x="33868" y="51475"/>
                    <a:pt x="34167" y="51475"/>
                  </a:cubicBezTo>
                  <a:cubicBezTo>
                    <a:pt x="34346" y="51475"/>
                    <a:pt x="34521" y="51461"/>
                    <a:pt x="34659" y="51461"/>
                  </a:cubicBezTo>
                  <a:cubicBezTo>
                    <a:pt x="34723" y="51455"/>
                    <a:pt x="34786" y="51452"/>
                    <a:pt x="34850" y="51452"/>
                  </a:cubicBezTo>
                  <a:cubicBezTo>
                    <a:pt x="35121" y="51452"/>
                    <a:pt x="35396" y="51501"/>
                    <a:pt x="35693" y="51528"/>
                  </a:cubicBezTo>
                  <a:cubicBezTo>
                    <a:pt x="35726" y="51528"/>
                    <a:pt x="35826" y="51528"/>
                    <a:pt x="35993" y="51561"/>
                  </a:cubicBezTo>
                  <a:cubicBezTo>
                    <a:pt x="35993" y="52628"/>
                    <a:pt x="36027" y="53696"/>
                    <a:pt x="36027" y="54763"/>
                  </a:cubicBezTo>
                  <a:cubicBezTo>
                    <a:pt x="35526" y="54863"/>
                    <a:pt x="35026" y="54930"/>
                    <a:pt x="34525" y="54930"/>
                  </a:cubicBezTo>
                  <a:cubicBezTo>
                    <a:pt x="34284" y="54949"/>
                    <a:pt x="33949" y="54998"/>
                    <a:pt x="33637" y="54998"/>
                  </a:cubicBezTo>
                  <a:cubicBezTo>
                    <a:pt x="33388" y="54998"/>
                    <a:pt x="33154" y="54967"/>
                    <a:pt x="32991" y="54863"/>
                  </a:cubicBezTo>
                  <a:cubicBezTo>
                    <a:pt x="32963" y="54846"/>
                    <a:pt x="32935" y="54839"/>
                    <a:pt x="32910" y="54839"/>
                  </a:cubicBezTo>
                  <a:cubicBezTo>
                    <a:pt x="32787" y="54839"/>
                    <a:pt x="32714" y="55014"/>
                    <a:pt x="32824" y="55097"/>
                  </a:cubicBezTo>
                  <a:cubicBezTo>
                    <a:pt x="33074" y="55297"/>
                    <a:pt x="33366" y="55347"/>
                    <a:pt x="33671" y="55347"/>
                  </a:cubicBezTo>
                  <a:cubicBezTo>
                    <a:pt x="33975" y="55347"/>
                    <a:pt x="34292" y="55297"/>
                    <a:pt x="34592" y="55297"/>
                  </a:cubicBezTo>
                  <a:cubicBezTo>
                    <a:pt x="34992" y="55297"/>
                    <a:pt x="35193" y="55264"/>
                    <a:pt x="35593" y="55230"/>
                  </a:cubicBezTo>
                  <a:lnTo>
                    <a:pt x="35593" y="55330"/>
                  </a:lnTo>
                  <a:cubicBezTo>
                    <a:pt x="35593" y="56364"/>
                    <a:pt x="35793" y="57365"/>
                    <a:pt x="35760" y="58399"/>
                  </a:cubicBezTo>
                  <a:cubicBezTo>
                    <a:pt x="35760" y="58566"/>
                    <a:pt x="35860" y="58733"/>
                    <a:pt x="35860" y="58900"/>
                  </a:cubicBezTo>
                  <a:cubicBezTo>
                    <a:pt x="34964" y="59074"/>
                    <a:pt x="34106" y="59341"/>
                    <a:pt x="33672" y="59341"/>
                  </a:cubicBezTo>
                  <a:cubicBezTo>
                    <a:pt x="33524" y="59341"/>
                    <a:pt x="33425" y="59309"/>
                    <a:pt x="33391" y="59233"/>
                  </a:cubicBezTo>
                  <a:cubicBezTo>
                    <a:pt x="33377" y="59149"/>
                    <a:pt x="33322" y="59112"/>
                    <a:pt x="33266" y="59112"/>
                  </a:cubicBezTo>
                  <a:cubicBezTo>
                    <a:pt x="33187" y="59112"/>
                    <a:pt x="33105" y="59184"/>
                    <a:pt x="33124" y="59300"/>
                  </a:cubicBezTo>
                  <a:cubicBezTo>
                    <a:pt x="33204" y="59555"/>
                    <a:pt x="33558" y="59642"/>
                    <a:pt x="34044" y="59642"/>
                  </a:cubicBezTo>
                  <a:cubicBezTo>
                    <a:pt x="34575" y="59642"/>
                    <a:pt x="35264" y="59538"/>
                    <a:pt x="35926" y="59433"/>
                  </a:cubicBezTo>
                  <a:lnTo>
                    <a:pt x="35926" y="59433"/>
                  </a:lnTo>
                  <a:cubicBezTo>
                    <a:pt x="35893" y="59800"/>
                    <a:pt x="35893" y="60200"/>
                    <a:pt x="35926" y="60567"/>
                  </a:cubicBezTo>
                  <a:cubicBezTo>
                    <a:pt x="35665" y="60561"/>
                    <a:pt x="35403" y="60558"/>
                    <a:pt x="35140" y="60558"/>
                  </a:cubicBezTo>
                  <a:cubicBezTo>
                    <a:pt x="34025" y="60558"/>
                    <a:pt x="32897" y="60607"/>
                    <a:pt x="31790" y="60634"/>
                  </a:cubicBezTo>
                  <a:lnTo>
                    <a:pt x="31357" y="60634"/>
                  </a:lnTo>
                  <a:cubicBezTo>
                    <a:pt x="31223" y="59800"/>
                    <a:pt x="31423" y="58966"/>
                    <a:pt x="31423" y="58132"/>
                  </a:cubicBezTo>
                  <a:cubicBezTo>
                    <a:pt x="31824" y="58066"/>
                    <a:pt x="32224" y="58032"/>
                    <a:pt x="32624" y="58032"/>
                  </a:cubicBezTo>
                  <a:cubicBezTo>
                    <a:pt x="32958" y="58032"/>
                    <a:pt x="32991" y="57532"/>
                    <a:pt x="32657" y="57532"/>
                  </a:cubicBezTo>
                  <a:cubicBezTo>
                    <a:pt x="32257" y="57532"/>
                    <a:pt x="31824" y="57565"/>
                    <a:pt x="31423" y="57632"/>
                  </a:cubicBezTo>
                  <a:cubicBezTo>
                    <a:pt x="31390" y="56731"/>
                    <a:pt x="31390" y="55831"/>
                    <a:pt x="31423" y="54897"/>
                  </a:cubicBezTo>
                  <a:cubicBezTo>
                    <a:pt x="31457" y="54530"/>
                    <a:pt x="31457" y="54196"/>
                    <a:pt x="31457" y="53829"/>
                  </a:cubicBezTo>
                  <a:cubicBezTo>
                    <a:pt x="31690" y="53829"/>
                    <a:pt x="31957" y="53863"/>
                    <a:pt x="32124" y="53963"/>
                  </a:cubicBezTo>
                  <a:cubicBezTo>
                    <a:pt x="32161" y="53984"/>
                    <a:pt x="32199" y="53994"/>
                    <a:pt x="32235" y="53994"/>
                  </a:cubicBezTo>
                  <a:cubicBezTo>
                    <a:pt x="32420" y="53994"/>
                    <a:pt x="32553" y="53741"/>
                    <a:pt x="32357" y="53629"/>
                  </a:cubicBezTo>
                  <a:cubicBezTo>
                    <a:pt x="32090" y="53429"/>
                    <a:pt x="31757" y="53396"/>
                    <a:pt x="31457" y="53396"/>
                  </a:cubicBezTo>
                  <a:cubicBezTo>
                    <a:pt x="31457" y="52929"/>
                    <a:pt x="31457" y="52462"/>
                    <a:pt x="31457" y="51995"/>
                  </a:cubicBezTo>
                  <a:cubicBezTo>
                    <a:pt x="31490" y="51361"/>
                    <a:pt x="31490" y="50760"/>
                    <a:pt x="31357" y="50193"/>
                  </a:cubicBezTo>
                  <a:cubicBezTo>
                    <a:pt x="32657" y="50160"/>
                    <a:pt x="33892" y="50060"/>
                    <a:pt x="35193" y="49893"/>
                  </a:cubicBezTo>
                  <a:cubicBezTo>
                    <a:pt x="35381" y="49870"/>
                    <a:pt x="35570" y="49846"/>
                    <a:pt x="35759" y="49846"/>
                  </a:cubicBezTo>
                  <a:close/>
                  <a:moveTo>
                    <a:pt x="36260" y="49860"/>
                  </a:moveTo>
                  <a:lnTo>
                    <a:pt x="36260" y="49860"/>
                  </a:lnTo>
                  <a:cubicBezTo>
                    <a:pt x="37494" y="49960"/>
                    <a:pt x="38662" y="50427"/>
                    <a:pt x="39863" y="50660"/>
                  </a:cubicBezTo>
                  <a:cubicBezTo>
                    <a:pt x="40296" y="50744"/>
                    <a:pt x="40730" y="50777"/>
                    <a:pt x="41159" y="50777"/>
                  </a:cubicBezTo>
                  <a:cubicBezTo>
                    <a:pt x="41589" y="50777"/>
                    <a:pt x="42014" y="50744"/>
                    <a:pt x="42431" y="50694"/>
                  </a:cubicBezTo>
                  <a:cubicBezTo>
                    <a:pt x="42531" y="51094"/>
                    <a:pt x="42464" y="51661"/>
                    <a:pt x="42464" y="52028"/>
                  </a:cubicBezTo>
                  <a:cubicBezTo>
                    <a:pt x="41956" y="52130"/>
                    <a:pt x="41001" y="52328"/>
                    <a:pt x="40532" y="52328"/>
                  </a:cubicBezTo>
                  <a:cubicBezTo>
                    <a:pt x="40386" y="52328"/>
                    <a:pt x="40287" y="52309"/>
                    <a:pt x="40263" y="52261"/>
                  </a:cubicBezTo>
                  <a:cubicBezTo>
                    <a:pt x="40230" y="52207"/>
                    <a:pt x="40184" y="52185"/>
                    <a:pt x="40138" y="52185"/>
                  </a:cubicBezTo>
                  <a:cubicBezTo>
                    <a:pt x="40043" y="52185"/>
                    <a:pt x="39951" y="52282"/>
                    <a:pt x="39996" y="52395"/>
                  </a:cubicBezTo>
                  <a:cubicBezTo>
                    <a:pt x="40029" y="52428"/>
                    <a:pt x="40029" y="52462"/>
                    <a:pt x="40063" y="52495"/>
                  </a:cubicBezTo>
                  <a:cubicBezTo>
                    <a:pt x="40096" y="52562"/>
                    <a:pt x="40129" y="52595"/>
                    <a:pt x="40196" y="52595"/>
                  </a:cubicBezTo>
                  <a:cubicBezTo>
                    <a:pt x="40963" y="52562"/>
                    <a:pt x="41731" y="52495"/>
                    <a:pt x="42498" y="52395"/>
                  </a:cubicBezTo>
                  <a:cubicBezTo>
                    <a:pt x="42598" y="53396"/>
                    <a:pt x="42798" y="54396"/>
                    <a:pt x="43032" y="55364"/>
                  </a:cubicBezTo>
                  <a:cubicBezTo>
                    <a:pt x="42098" y="55597"/>
                    <a:pt x="41197" y="55864"/>
                    <a:pt x="40263" y="55897"/>
                  </a:cubicBezTo>
                  <a:cubicBezTo>
                    <a:pt x="40096" y="55897"/>
                    <a:pt x="40063" y="56198"/>
                    <a:pt x="40263" y="56198"/>
                  </a:cubicBezTo>
                  <a:cubicBezTo>
                    <a:pt x="40997" y="56198"/>
                    <a:pt x="41697" y="56064"/>
                    <a:pt x="42398" y="55897"/>
                  </a:cubicBezTo>
                  <a:cubicBezTo>
                    <a:pt x="42631" y="55864"/>
                    <a:pt x="42865" y="55831"/>
                    <a:pt x="43098" y="55797"/>
                  </a:cubicBezTo>
                  <a:cubicBezTo>
                    <a:pt x="43132" y="55864"/>
                    <a:pt x="43132" y="55931"/>
                    <a:pt x="43132" y="55964"/>
                  </a:cubicBezTo>
                  <a:cubicBezTo>
                    <a:pt x="43298" y="56665"/>
                    <a:pt x="43398" y="57332"/>
                    <a:pt x="43565" y="58032"/>
                  </a:cubicBezTo>
                  <a:lnTo>
                    <a:pt x="42831" y="58232"/>
                  </a:lnTo>
                  <a:cubicBezTo>
                    <a:pt x="42298" y="58366"/>
                    <a:pt x="41797" y="58499"/>
                    <a:pt x="41364" y="58866"/>
                  </a:cubicBezTo>
                  <a:cubicBezTo>
                    <a:pt x="41255" y="58974"/>
                    <a:pt x="41367" y="59127"/>
                    <a:pt x="41484" y="59127"/>
                  </a:cubicBezTo>
                  <a:cubicBezTo>
                    <a:pt x="41511" y="59127"/>
                    <a:pt x="41539" y="59119"/>
                    <a:pt x="41564" y="59100"/>
                  </a:cubicBezTo>
                  <a:cubicBezTo>
                    <a:pt x="42131" y="58666"/>
                    <a:pt x="42898" y="58533"/>
                    <a:pt x="43632" y="58399"/>
                  </a:cubicBezTo>
                  <a:cubicBezTo>
                    <a:pt x="43765" y="58900"/>
                    <a:pt x="43865" y="59367"/>
                    <a:pt x="43999" y="59834"/>
                  </a:cubicBezTo>
                  <a:cubicBezTo>
                    <a:pt x="44066" y="60067"/>
                    <a:pt x="44166" y="60334"/>
                    <a:pt x="44266" y="60601"/>
                  </a:cubicBezTo>
                  <a:cubicBezTo>
                    <a:pt x="43132" y="60667"/>
                    <a:pt x="41964" y="60734"/>
                    <a:pt x="40830" y="60801"/>
                  </a:cubicBezTo>
                  <a:cubicBezTo>
                    <a:pt x="40612" y="60818"/>
                    <a:pt x="40391" y="60825"/>
                    <a:pt x="40170" y="60825"/>
                  </a:cubicBezTo>
                  <a:cubicBezTo>
                    <a:pt x="39105" y="60825"/>
                    <a:pt x="38010" y="60656"/>
                    <a:pt x="36961" y="60601"/>
                  </a:cubicBezTo>
                  <a:lnTo>
                    <a:pt x="36460" y="60601"/>
                  </a:lnTo>
                  <a:cubicBezTo>
                    <a:pt x="36460" y="60301"/>
                    <a:pt x="36460" y="59800"/>
                    <a:pt x="36494" y="59333"/>
                  </a:cubicBezTo>
                  <a:cubicBezTo>
                    <a:pt x="36851" y="59280"/>
                    <a:pt x="37179" y="59245"/>
                    <a:pt x="37448" y="59245"/>
                  </a:cubicBezTo>
                  <a:cubicBezTo>
                    <a:pt x="37682" y="59245"/>
                    <a:pt x="37871" y="59271"/>
                    <a:pt x="37995" y="59333"/>
                  </a:cubicBezTo>
                  <a:cubicBezTo>
                    <a:pt x="38025" y="59343"/>
                    <a:pt x="38058" y="59348"/>
                    <a:pt x="38091" y="59348"/>
                  </a:cubicBezTo>
                  <a:cubicBezTo>
                    <a:pt x="38276" y="59348"/>
                    <a:pt x="38469" y="59203"/>
                    <a:pt x="38328" y="59033"/>
                  </a:cubicBezTo>
                  <a:cubicBezTo>
                    <a:pt x="38168" y="58793"/>
                    <a:pt x="37840" y="58709"/>
                    <a:pt x="37423" y="58709"/>
                  </a:cubicBezTo>
                  <a:cubicBezTo>
                    <a:pt x="37145" y="58709"/>
                    <a:pt x="36827" y="58746"/>
                    <a:pt x="36494" y="58799"/>
                  </a:cubicBezTo>
                  <a:cubicBezTo>
                    <a:pt x="36494" y="58399"/>
                    <a:pt x="36527" y="58099"/>
                    <a:pt x="36527" y="58032"/>
                  </a:cubicBezTo>
                  <a:cubicBezTo>
                    <a:pt x="36494" y="57098"/>
                    <a:pt x="36494" y="56131"/>
                    <a:pt x="36494" y="55197"/>
                  </a:cubicBezTo>
                  <a:cubicBezTo>
                    <a:pt x="36694" y="55197"/>
                    <a:pt x="36894" y="55189"/>
                    <a:pt x="37098" y="55189"/>
                  </a:cubicBezTo>
                  <a:cubicBezTo>
                    <a:pt x="37302" y="55189"/>
                    <a:pt x="37511" y="55197"/>
                    <a:pt x="37728" y="55230"/>
                  </a:cubicBezTo>
                  <a:cubicBezTo>
                    <a:pt x="37961" y="55230"/>
                    <a:pt x="38061" y="54830"/>
                    <a:pt x="37794" y="54763"/>
                  </a:cubicBezTo>
                  <a:cubicBezTo>
                    <a:pt x="37536" y="54690"/>
                    <a:pt x="37299" y="54667"/>
                    <a:pt x="37059" y="54667"/>
                  </a:cubicBezTo>
                  <a:cubicBezTo>
                    <a:pt x="36865" y="54667"/>
                    <a:pt x="36669" y="54682"/>
                    <a:pt x="36460" y="54697"/>
                  </a:cubicBezTo>
                  <a:cubicBezTo>
                    <a:pt x="36460" y="53662"/>
                    <a:pt x="36427" y="52628"/>
                    <a:pt x="36360" y="51561"/>
                  </a:cubicBezTo>
                  <a:lnTo>
                    <a:pt x="36360" y="51561"/>
                  </a:lnTo>
                  <a:cubicBezTo>
                    <a:pt x="36860" y="51594"/>
                    <a:pt x="37494" y="51661"/>
                    <a:pt x="37528" y="51761"/>
                  </a:cubicBezTo>
                  <a:cubicBezTo>
                    <a:pt x="37564" y="51845"/>
                    <a:pt x="37634" y="51882"/>
                    <a:pt x="37706" y="51882"/>
                  </a:cubicBezTo>
                  <a:cubicBezTo>
                    <a:pt x="37835" y="51882"/>
                    <a:pt x="37971" y="51765"/>
                    <a:pt x="37928" y="51594"/>
                  </a:cubicBezTo>
                  <a:cubicBezTo>
                    <a:pt x="37928" y="51561"/>
                    <a:pt x="37928" y="51528"/>
                    <a:pt x="37928" y="51494"/>
                  </a:cubicBezTo>
                  <a:cubicBezTo>
                    <a:pt x="37895" y="51394"/>
                    <a:pt x="37794" y="51327"/>
                    <a:pt x="37694" y="51327"/>
                  </a:cubicBezTo>
                  <a:cubicBezTo>
                    <a:pt x="37261" y="51261"/>
                    <a:pt x="36794" y="51194"/>
                    <a:pt x="36327" y="51194"/>
                  </a:cubicBezTo>
                  <a:cubicBezTo>
                    <a:pt x="36327" y="50760"/>
                    <a:pt x="36293" y="50293"/>
                    <a:pt x="36260" y="49860"/>
                  </a:cubicBezTo>
                  <a:close/>
                  <a:moveTo>
                    <a:pt x="54388" y="0"/>
                  </a:moveTo>
                  <a:cubicBezTo>
                    <a:pt x="53727" y="0"/>
                    <a:pt x="53067" y="90"/>
                    <a:pt x="52538" y="158"/>
                  </a:cubicBezTo>
                  <a:cubicBezTo>
                    <a:pt x="50978" y="354"/>
                    <a:pt x="49421" y="423"/>
                    <a:pt x="47865" y="423"/>
                  </a:cubicBezTo>
                  <a:cubicBezTo>
                    <a:pt x="44129" y="423"/>
                    <a:pt x="40394" y="24"/>
                    <a:pt x="36627" y="24"/>
                  </a:cubicBezTo>
                  <a:cubicBezTo>
                    <a:pt x="31390" y="24"/>
                    <a:pt x="26119" y="57"/>
                    <a:pt x="20882" y="57"/>
                  </a:cubicBezTo>
                  <a:cubicBezTo>
                    <a:pt x="19131" y="57"/>
                    <a:pt x="17324" y="226"/>
                    <a:pt x="15558" y="226"/>
                  </a:cubicBezTo>
                  <a:cubicBezTo>
                    <a:pt x="14970" y="226"/>
                    <a:pt x="14386" y="208"/>
                    <a:pt x="13811" y="158"/>
                  </a:cubicBezTo>
                  <a:cubicBezTo>
                    <a:pt x="13446" y="117"/>
                    <a:pt x="13082" y="100"/>
                    <a:pt x="12718" y="100"/>
                  </a:cubicBezTo>
                  <a:cubicBezTo>
                    <a:pt x="11583" y="100"/>
                    <a:pt x="10452" y="265"/>
                    <a:pt x="9341" y="391"/>
                  </a:cubicBezTo>
                  <a:cubicBezTo>
                    <a:pt x="8089" y="292"/>
                    <a:pt x="6741" y="62"/>
                    <a:pt x="5441" y="62"/>
                  </a:cubicBezTo>
                  <a:cubicBezTo>
                    <a:pt x="4559" y="62"/>
                    <a:pt x="3698" y="168"/>
                    <a:pt x="2903" y="491"/>
                  </a:cubicBezTo>
                  <a:cubicBezTo>
                    <a:pt x="1335" y="1158"/>
                    <a:pt x="768" y="2326"/>
                    <a:pt x="501" y="3960"/>
                  </a:cubicBezTo>
                  <a:cubicBezTo>
                    <a:pt x="1" y="6629"/>
                    <a:pt x="668" y="9764"/>
                    <a:pt x="935" y="12466"/>
                  </a:cubicBezTo>
                  <a:cubicBezTo>
                    <a:pt x="1268" y="15735"/>
                    <a:pt x="801" y="19004"/>
                    <a:pt x="768" y="22273"/>
                  </a:cubicBezTo>
                  <a:cubicBezTo>
                    <a:pt x="735" y="25509"/>
                    <a:pt x="568" y="28745"/>
                    <a:pt x="568" y="31980"/>
                  </a:cubicBezTo>
                  <a:cubicBezTo>
                    <a:pt x="568" y="38251"/>
                    <a:pt x="501" y="44489"/>
                    <a:pt x="568" y="50727"/>
                  </a:cubicBezTo>
                  <a:cubicBezTo>
                    <a:pt x="568" y="53095"/>
                    <a:pt x="68" y="55530"/>
                    <a:pt x="401" y="57865"/>
                  </a:cubicBezTo>
                  <a:cubicBezTo>
                    <a:pt x="668" y="59567"/>
                    <a:pt x="3236" y="60200"/>
                    <a:pt x="4571" y="60434"/>
                  </a:cubicBezTo>
                  <a:cubicBezTo>
                    <a:pt x="7173" y="60934"/>
                    <a:pt x="10008" y="60834"/>
                    <a:pt x="12643" y="61068"/>
                  </a:cubicBezTo>
                  <a:cubicBezTo>
                    <a:pt x="15779" y="61335"/>
                    <a:pt x="18914" y="61401"/>
                    <a:pt x="22017" y="61601"/>
                  </a:cubicBezTo>
                  <a:cubicBezTo>
                    <a:pt x="28054" y="61968"/>
                    <a:pt x="34125" y="61768"/>
                    <a:pt x="40129" y="62002"/>
                  </a:cubicBezTo>
                  <a:cubicBezTo>
                    <a:pt x="40284" y="62009"/>
                    <a:pt x="40438" y="62012"/>
                    <a:pt x="40592" y="62012"/>
                  </a:cubicBezTo>
                  <a:cubicBezTo>
                    <a:pt x="41833" y="62012"/>
                    <a:pt x="43053" y="61798"/>
                    <a:pt x="44299" y="61768"/>
                  </a:cubicBezTo>
                  <a:lnTo>
                    <a:pt x="44599" y="61768"/>
                  </a:lnTo>
                  <a:cubicBezTo>
                    <a:pt x="44649" y="61818"/>
                    <a:pt x="44716" y="61843"/>
                    <a:pt x="44783" y="61843"/>
                  </a:cubicBezTo>
                  <a:cubicBezTo>
                    <a:pt x="44849" y="61843"/>
                    <a:pt x="44916" y="61818"/>
                    <a:pt x="44966" y="61768"/>
                  </a:cubicBezTo>
                  <a:cubicBezTo>
                    <a:pt x="45500" y="61735"/>
                    <a:pt x="46034" y="61735"/>
                    <a:pt x="46601" y="61702"/>
                  </a:cubicBezTo>
                  <a:cubicBezTo>
                    <a:pt x="46634" y="61718"/>
                    <a:pt x="46667" y="61727"/>
                    <a:pt x="46701" y="61727"/>
                  </a:cubicBezTo>
                  <a:cubicBezTo>
                    <a:pt x="46734" y="61727"/>
                    <a:pt x="46768" y="61718"/>
                    <a:pt x="46801" y="61702"/>
                  </a:cubicBezTo>
                  <a:cubicBezTo>
                    <a:pt x="47268" y="61702"/>
                    <a:pt x="47735" y="61668"/>
                    <a:pt x="48202" y="61635"/>
                  </a:cubicBezTo>
                  <a:cubicBezTo>
                    <a:pt x="50770" y="61368"/>
                    <a:pt x="53706" y="61601"/>
                    <a:pt x="56007" y="60301"/>
                  </a:cubicBezTo>
                  <a:cubicBezTo>
                    <a:pt x="57175" y="59633"/>
                    <a:pt x="57475" y="58166"/>
                    <a:pt x="57609" y="56965"/>
                  </a:cubicBezTo>
                  <a:cubicBezTo>
                    <a:pt x="57875" y="54663"/>
                    <a:pt x="57642" y="52261"/>
                    <a:pt x="57642" y="49960"/>
                  </a:cubicBezTo>
                  <a:cubicBezTo>
                    <a:pt x="57642" y="47591"/>
                    <a:pt x="57408" y="45223"/>
                    <a:pt x="57442" y="42855"/>
                  </a:cubicBezTo>
                  <a:cubicBezTo>
                    <a:pt x="57475" y="40386"/>
                    <a:pt x="57709" y="37985"/>
                    <a:pt x="57509" y="35516"/>
                  </a:cubicBezTo>
                  <a:cubicBezTo>
                    <a:pt x="56775" y="25175"/>
                    <a:pt x="57642" y="14835"/>
                    <a:pt x="57642" y="4494"/>
                  </a:cubicBezTo>
                  <a:cubicBezTo>
                    <a:pt x="57642" y="3160"/>
                    <a:pt x="57742" y="1992"/>
                    <a:pt x="56875" y="925"/>
                  </a:cubicBezTo>
                  <a:cubicBezTo>
                    <a:pt x="56320" y="192"/>
                    <a:pt x="55354" y="0"/>
                    <a:pt x="54388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5422400" y="5159875"/>
              <a:ext cx="579600" cy="665700"/>
            </a:xfrm>
            <a:custGeom>
              <a:rect b="b" l="l" r="r" t="t"/>
              <a:pathLst>
                <a:path extrusionOk="0" h="26628" w="23184">
                  <a:moveTo>
                    <a:pt x="11642" y="1120"/>
                  </a:moveTo>
                  <a:cubicBezTo>
                    <a:pt x="12576" y="1253"/>
                    <a:pt x="13410" y="1487"/>
                    <a:pt x="14177" y="1853"/>
                  </a:cubicBezTo>
                  <a:cubicBezTo>
                    <a:pt x="14244" y="1887"/>
                    <a:pt x="14344" y="1954"/>
                    <a:pt x="14411" y="1987"/>
                  </a:cubicBezTo>
                  <a:cubicBezTo>
                    <a:pt x="14377" y="2687"/>
                    <a:pt x="14344" y="3355"/>
                    <a:pt x="14311" y="4022"/>
                  </a:cubicBezTo>
                  <a:cubicBezTo>
                    <a:pt x="13810" y="3888"/>
                    <a:pt x="13377" y="3822"/>
                    <a:pt x="12843" y="3822"/>
                  </a:cubicBezTo>
                  <a:cubicBezTo>
                    <a:pt x="12643" y="3822"/>
                    <a:pt x="12610" y="4155"/>
                    <a:pt x="12843" y="4155"/>
                  </a:cubicBezTo>
                  <a:cubicBezTo>
                    <a:pt x="13343" y="4188"/>
                    <a:pt x="13777" y="4289"/>
                    <a:pt x="14244" y="4455"/>
                  </a:cubicBezTo>
                  <a:cubicBezTo>
                    <a:pt x="14244" y="4455"/>
                    <a:pt x="14277" y="4489"/>
                    <a:pt x="14277" y="4489"/>
                  </a:cubicBezTo>
                  <a:cubicBezTo>
                    <a:pt x="14277" y="5022"/>
                    <a:pt x="14244" y="5589"/>
                    <a:pt x="14211" y="6123"/>
                  </a:cubicBezTo>
                  <a:cubicBezTo>
                    <a:pt x="13443" y="5756"/>
                    <a:pt x="12610" y="5523"/>
                    <a:pt x="11742" y="5523"/>
                  </a:cubicBezTo>
                  <a:cubicBezTo>
                    <a:pt x="11742" y="4756"/>
                    <a:pt x="11709" y="3988"/>
                    <a:pt x="11642" y="3221"/>
                  </a:cubicBezTo>
                  <a:lnTo>
                    <a:pt x="11642" y="3221"/>
                  </a:lnTo>
                  <a:cubicBezTo>
                    <a:pt x="12009" y="3254"/>
                    <a:pt x="12343" y="3288"/>
                    <a:pt x="12676" y="3288"/>
                  </a:cubicBezTo>
                  <a:cubicBezTo>
                    <a:pt x="12976" y="3288"/>
                    <a:pt x="13010" y="2821"/>
                    <a:pt x="12710" y="2821"/>
                  </a:cubicBezTo>
                  <a:cubicBezTo>
                    <a:pt x="12343" y="2821"/>
                    <a:pt x="11976" y="2821"/>
                    <a:pt x="11609" y="2787"/>
                  </a:cubicBezTo>
                  <a:cubicBezTo>
                    <a:pt x="11575" y="2220"/>
                    <a:pt x="11542" y="1653"/>
                    <a:pt x="11509" y="1120"/>
                  </a:cubicBezTo>
                  <a:close/>
                  <a:moveTo>
                    <a:pt x="9975" y="983"/>
                  </a:moveTo>
                  <a:cubicBezTo>
                    <a:pt x="10405" y="983"/>
                    <a:pt x="10830" y="1012"/>
                    <a:pt x="11242" y="1053"/>
                  </a:cubicBezTo>
                  <a:cubicBezTo>
                    <a:pt x="11242" y="1620"/>
                    <a:pt x="11275" y="2187"/>
                    <a:pt x="11275" y="2754"/>
                  </a:cubicBezTo>
                  <a:cubicBezTo>
                    <a:pt x="11042" y="2721"/>
                    <a:pt x="10808" y="2721"/>
                    <a:pt x="10575" y="2687"/>
                  </a:cubicBezTo>
                  <a:cubicBezTo>
                    <a:pt x="10501" y="2681"/>
                    <a:pt x="10423" y="2680"/>
                    <a:pt x="10344" y="2680"/>
                  </a:cubicBezTo>
                  <a:cubicBezTo>
                    <a:pt x="10257" y="2680"/>
                    <a:pt x="10168" y="2682"/>
                    <a:pt x="10079" y="2682"/>
                  </a:cubicBezTo>
                  <a:cubicBezTo>
                    <a:pt x="9807" y="2682"/>
                    <a:pt x="9532" y="2664"/>
                    <a:pt x="9307" y="2521"/>
                  </a:cubicBezTo>
                  <a:cubicBezTo>
                    <a:pt x="9275" y="2495"/>
                    <a:pt x="9243" y="2484"/>
                    <a:pt x="9214" y="2484"/>
                  </a:cubicBezTo>
                  <a:cubicBezTo>
                    <a:pt x="9089" y="2484"/>
                    <a:pt x="9005" y="2680"/>
                    <a:pt x="9140" y="2787"/>
                  </a:cubicBezTo>
                  <a:cubicBezTo>
                    <a:pt x="9441" y="3054"/>
                    <a:pt x="9941" y="3054"/>
                    <a:pt x="10308" y="3054"/>
                  </a:cubicBezTo>
                  <a:cubicBezTo>
                    <a:pt x="10641" y="3088"/>
                    <a:pt x="10975" y="3121"/>
                    <a:pt x="11309" y="3154"/>
                  </a:cubicBezTo>
                  <a:cubicBezTo>
                    <a:pt x="11309" y="3254"/>
                    <a:pt x="11309" y="3321"/>
                    <a:pt x="11309" y="3421"/>
                  </a:cubicBezTo>
                  <a:cubicBezTo>
                    <a:pt x="11342" y="4122"/>
                    <a:pt x="11275" y="4822"/>
                    <a:pt x="11275" y="5523"/>
                  </a:cubicBezTo>
                  <a:cubicBezTo>
                    <a:pt x="10508" y="5556"/>
                    <a:pt x="9674" y="5756"/>
                    <a:pt x="8874" y="6123"/>
                  </a:cubicBezTo>
                  <a:cubicBezTo>
                    <a:pt x="8006" y="6490"/>
                    <a:pt x="7639" y="6957"/>
                    <a:pt x="7573" y="7491"/>
                  </a:cubicBezTo>
                  <a:lnTo>
                    <a:pt x="7272" y="7491"/>
                  </a:lnTo>
                  <a:cubicBezTo>
                    <a:pt x="7306" y="6590"/>
                    <a:pt x="7372" y="5723"/>
                    <a:pt x="7406" y="4822"/>
                  </a:cubicBezTo>
                  <a:cubicBezTo>
                    <a:pt x="7906" y="4856"/>
                    <a:pt x="8440" y="4889"/>
                    <a:pt x="8940" y="4889"/>
                  </a:cubicBezTo>
                  <a:cubicBezTo>
                    <a:pt x="9240" y="4856"/>
                    <a:pt x="9274" y="4455"/>
                    <a:pt x="8974" y="4422"/>
                  </a:cubicBezTo>
                  <a:cubicBezTo>
                    <a:pt x="8440" y="4422"/>
                    <a:pt x="7940" y="4389"/>
                    <a:pt x="7406" y="4355"/>
                  </a:cubicBezTo>
                  <a:cubicBezTo>
                    <a:pt x="7473" y="3388"/>
                    <a:pt x="7473" y="2421"/>
                    <a:pt x="7473" y="1453"/>
                  </a:cubicBezTo>
                  <a:cubicBezTo>
                    <a:pt x="7973" y="1286"/>
                    <a:pt x="8573" y="1120"/>
                    <a:pt x="9174" y="1020"/>
                  </a:cubicBezTo>
                  <a:cubicBezTo>
                    <a:pt x="9441" y="994"/>
                    <a:pt x="9709" y="983"/>
                    <a:pt x="9975" y="983"/>
                  </a:cubicBezTo>
                  <a:close/>
                  <a:moveTo>
                    <a:pt x="14711" y="2154"/>
                  </a:moveTo>
                  <a:cubicBezTo>
                    <a:pt x="15445" y="2554"/>
                    <a:pt x="16145" y="2988"/>
                    <a:pt x="16846" y="3421"/>
                  </a:cubicBezTo>
                  <a:cubicBezTo>
                    <a:pt x="17613" y="3955"/>
                    <a:pt x="17980" y="4589"/>
                    <a:pt x="18314" y="5423"/>
                  </a:cubicBezTo>
                  <a:cubicBezTo>
                    <a:pt x="18347" y="5556"/>
                    <a:pt x="18414" y="5690"/>
                    <a:pt x="18447" y="5790"/>
                  </a:cubicBezTo>
                  <a:lnTo>
                    <a:pt x="17947" y="5790"/>
                  </a:lnTo>
                  <a:cubicBezTo>
                    <a:pt x="17840" y="5816"/>
                    <a:pt x="17045" y="5994"/>
                    <a:pt x="16718" y="5994"/>
                  </a:cubicBezTo>
                  <a:cubicBezTo>
                    <a:pt x="16638" y="5994"/>
                    <a:pt x="16586" y="5983"/>
                    <a:pt x="16579" y="5956"/>
                  </a:cubicBezTo>
                  <a:cubicBezTo>
                    <a:pt x="16564" y="5881"/>
                    <a:pt x="16502" y="5847"/>
                    <a:pt x="16441" y="5847"/>
                  </a:cubicBezTo>
                  <a:cubicBezTo>
                    <a:pt x="16366" y="5847"/>
                    <a:pt x="16294" y="5898"/>
                    <a:pt x="16312" y="5990"/>
                  </a:cubicBezTo>
                  <a:lnTo>
                    <a:pt x="16312" y="6090"/>
                  </a:lnTo>
                  <a:cubicBezTo>
                    <a:pt x="16312" y="6157"/>
                    <a:pt x="16346" y="6223"/>
                    <a:pt x="16412" y="6223"/>
                  </a:cubicBezTo>
                  <a:cubicBezTo>
                    <a:pt x="16578" y="6284"/>
                    <a:pt x="16745" y="6303"/>
                    <a:pt x="16911" y="6303"/>
                  </a:cubicBezTo>
                  <a:cubicBezTo>
                    <a:pt x="17112" y="6303"/>
                    <a:pt x="17312" y="6275"/>
                    <a:pt x="17513" y="6257"/>
                  </a:cubicBezTo>
                  <a:cubicBezTo>
                    <a:pt x="17682" y="6228"/>
                    <a:pt x="17845" y="6218"/>
                    <a:pt x="18008" y="6218"/>
                  </a:cubicBezTo>
                  <a:cubicBezTo>
                    <a:pt x="18229" y="6218"/>
                    <a:pt x="18449" y="6237"/>
                    <a:pt x="18681" y="6257"/>
                  </a:cubicBezTo>
                  <a:cubicBezTo>
                    <a:pt x="18714" y="6323"/>
                    <a:pt x="18747" y="6423"/>
                    <a:pt x="18781" y="6490"/>
                  </a:cubicBezTo>
                  <a:cubicBezTo>
                    <a:pt x="19247" y="7840"/>
                    <a:pt x="19045" y="8522"/>
                    <a:pt x="18188" y="8522"/>
                  </a:cubicBezTo>
                  <a:cubicBezTo>
                    <a:pt x="17880" y="8522"/>
                    <a:pt x="17488" y="8434"/>
                    <a:pt x="17013" y="8258"/>
                  </a:cubicBezTo>
                  <a:cubicBezTo>
                    <a:pt x="16279" y="7457"/>
                    <a:pt x="15512" y="6824"/>
                    <a:pt x="14678" y="6357"/>
                  </a:cubicBezTo>
                  <a:cubicBezTo>
                    <a:pt x="14678" y="5756"/>
                    <a:pt x="14678" y="5189"/>
                    <a:pt x="14711" y="4589"/>
                  </a:cubicBezTo>
                  <a:cubicBezTo>
                    <a:pt x="15011" y="4655"/>
                    <a:pt x="15311" y="4722"/>
                    <a:pt x="15578" y="4856"/>
                  </a:cubicBezTo>
                  <a:cubicBezTo>
                    <a:pt x="15608" y="4868"/>
                    <a:pt x="15636" y="4874"/>
                    <a:pt x="15662" y="4874"/>
                  </a:cubicBezTo>
                  <a:cubicBezTo>
                    <a:pt x="15840" y="4874"/>
                    <a:pt x="15920" y="4605"/>
                    <a:pt x="15745" y="4489"/>
                  </a:cubicBezTo>
                  <a:cubicBezTo>
                    <a:pt x="15445" y="4255"/>
                    <a:pt x="15078" y="4222"/>
                    <a:pt x="14711" y="4122"/>
                  </a:cubicBezTo>
                  <a:cubicBezTo>
                    <a:pt x="14744" y="3488"/>
                    <a:pt x="14744" y="2821"/>
                    <a:pt x="14711" y="2154"/>
                  </a:cubicBezTo>
                  <a:close/>
                  <a:moveTo>
                    <a:pt x="7206" y="1553"/>
                  </a:moveTo>
                  <a:lnTo>
                    <a:pt x="7206" y="1553"/>
                  </a:lnTo>
                  <a:cubicBezTo>
                    <a:pt x="7172" y="2487"/>
                    <a:pt x="7106" y="3388"/>
                    <a:pt x="7039" y="4322"/>
                  </a:cubicBezTo>
                  <a:cubicBezTo>
                    <a:pt x="6172" y="4255"/>
                    <a:pt x="5304" y="4222"/>
                    <a:pt x="4437" y="4222"/>
                  </a:cubicBezTo>
                  <a:cubicBezTo>
                    <a:pt x="4237" y="4222"/>
                    <a:pt x="4204" y="4555"/>
                    <a:pt x="4404" y="4555"/>
                  </a:cubicBezTo>
                  <a:cubicBezTo>
                    <a:pt x="5271" y="4555"/>
                    <a:pt x="6138" y="4689"/>
                    <a:pt x="7006" y="4789"/>
                  </a:cubicBezTo>
                  <a:cubicBezTo>
                    <a:pt x="6939" y="5690"/>
                    <a:pt x="6872" y="6590"/>
                    <a:pt x="6805" y="7491"/>
                  </a:cubicBezTo>
                  <a:cubicBezTo>
                    <a:pt x="6505" y="7491"/>
                    <a:pt x="6238" y="7491"/>
                    <a:pt x="5938" y="7524"/>
                  </a:cubicBezTo>
                  <a:cubicBezTo>
                    <a:pt x="5271" y="7591"/>
                    <a:pt x="4604" y="7858"/>
                    <a:pt x="3903" y="7858"/>
                  </a:cubicBezTo>
                  <a:cubicBezTo>
                    <a:pt x="3703" y="7858"/>
                    <a:pt x="3670" y="8125"/>
                    <a:pt x="3870" y="8158"/>
                  </a:cubicBezTo>
                  <a:cubicBezTo>
                    <a:pt x="3928" y="8162"/>
                    <a:pt x="3985" y="8163"/>
                    <a:pt x="4043" y="8163"/>
                  </a:cubicBezTo>
                  <a:cubicBezTo>
                    <a:pt x="4519" y="8163"/>
                    <a:pt x="4995" y="8051"/>
                    <a:pt x="5471" y="7991"/>
                  </a:cubicBezTo>
                  <a:cubicBezTo>
                    <a:pt x="5731" y="7931"/>
                    <a:pt x="5991" y="7919"/>
                    <a:pt x="6252" y="7919"/>
                  </a:cubicBezTo>
                  <a:cubicBezTo>
                    <a:pt x="6425" y="7919"/>
                    <a:pt x="6599" y="7924"/>
                    <a:pt x="6772" y="7924"/>
                  </a:cubicBezTo>
                  <a:cubicBezTo>
                    <a:pt x="6772" y="7991"/>
                    <a:pt x="6772" y="8058"/>
                    <a:pt x="6772" y="8091"/>
                  </a:cubicBezTo>
                  <a:cubicBezTo>
                    <a:pt x="6705" y="9225"/>
                    <a:pt x="6572" y="10326"/>
                    <a:pt x="6472" y="11427"/>
                  </a:cubicBezTo>
                  <a:lnTo>
                    <a:pt x="4437" y="11427"/>
                  </a:lnTo>
                  <a:cubicBezTo>
                    <a:pt x="4237" y="11460"/>
                    <a:pt x="4204" y="11761"/>
                    <a:pt x="4404" y="11761"/>
                  </a:cubicBezTo>
                  <a:cubicBezTo>
                    <a:pt x="5104" y="11761"/>
                    <a:pt x="5771" y="11827"/>
                    <a:pt x="6472" y="11861"/>
                  </a:cubicBezTo>
                  <a:cubicBezTo>
                    <a:pt x="6405" y="12728"/>
                    <a:pt x="6438" y="13562"/>
                    <a:pt x="6405" y="14396"/>
                  </a:cubicBezTo>
                  <a:cubicBezTo>
                    <a:pt x="5838" y="14262"/>
                    <a:pt x="5271" y="14062"/>
                    <a:pt x="4737" y="13795"/>
                  </a:cubicBezTo>
                  <a:cubicBezTo>
                    <a:pt x="3036" y="13028"/>
                    <a:pt x="2169" y="11727"/>
                    <a:pt x="1902" y="10293"/>
                  </a:cubicBezTo>
                  <a:lnTo>
                    <a:pt x="1902" y="10293"/>
                  </a:lnTo>
                  <a:cubicBezTo>
                    <a:pt x="2102" y="10326"/>
                    <a:pt x="2302" y="10360"/>
                    <a:pt x="2402" y="10360"/>
                  </a:cubicBezTo>
                  <a:cubicBezTo>
                    <a:pt x="2869" y="10360"/>
                    <a:pt x="3336" y="10259"/>
                    <a:pt x="3803" y="10193"/>
                  </a:cubicBezTo>
                  <a:cubicBezTo>
                    <a:pt x="4059" y="10161"/>
                    <a:pt x="3977" y="9791"/>
                    <a:pt x="3734" y="9791"/>
                  </a:cubicBezTo>
                  <a:cubicBezTo>
                    <a:pt x="3724" y="9791"/>
                    <a:pt x="3714" y="9791"/>
                    <a:pt x="3703" y="9792"/>
                  </a:cubicBezTo>
                  <a:cubicBezTo>
                    <a:pt x="3242" y="9850"/>
                    <a:pt x="2757" y="9933"/>
                    <a:pt x="2268" y="9933"/>
                  </a:cubicBezTo>
                  <a:cubicBezTo>
                    <a:pt x="2190" y="9933"/>
                    <a:pt x="2113" y="9930"/>
                    <a:pt x="2035" y="9926"/>
                  </a:cubicBezTo>
                  <a:lnTo>
                    <a:pt x="1835" y="9926"/>
                  </a:lnTo>
                  <a:cubicBezTo>
                    <a:pt x="1735" y="8792"/>
                    <a:pt x="1935" y="7624"/>
                    <a:pt x="2369" y="6457"/>
                  </a:cubicBezTo>
                  <a:cubicBezTo>
                    <a:pt x="2502" y="6479"/>
                    <a:pt x="2634" y="6488"/>
                    <a:pt x="2768" y="6488"/>
                  </a:cubicBezTo>
                  <a:cubicBezTo>
                    <a:pt x="3236" y="6488"/>
                    <a:pt x="3710" y="6375"/>
                    <a:pt x="4204" y="6323"/>
                  </a:cubicBezTo>
                  <a:cubicBezTo>
                    <a:pt x="4460" y="6291"/>
                    <a:pt x="4378" y="5921"/>
                    <a:pt x="4135" y="5921"/>
                  </a:cubicBezTo>
                  <a:cubicBezTo>
                    <a:pt x="4124" y="5921"/>
                    <a:pt x="4114" y="5922"/>
                    <a:pt x="4103" y="5923"/>
                  </a:cubicBezTo>
                  <a:cubicBezTo>
                    <a:pt x="3570" y="5990"/>
                    <a:pt x="3036" y="6090"/>
                    <a:pt x="2536" y="6090"/>
                  </a:cubicBezTo>
                  <a:cubicBezTo>
                    <a:pt x="2669" y="5790"/>
                    <a:pt x="2803" y="5456"/>
                    <a:pt x="2969" y="5189"/>
                  </a:cubicBezTo>
                  <a:cubicBezTo>
                    <a:pt x="3837" y="3655"/>
                    <a:pt x="5271" y="2521"/>
                    <a:pt x="6805" y="1753"/>
                  </a:cubicBezTo>
                  <a:cubicBezTo>
                    <a:pt x="6939" y="1687"/>
                    <a:pt x="7072" y="1620"/>
                    <a:pt x="7206" y="1553"/>
                  </a:cubicBezTo>
                  <a:close/>
                  <a:moveTo>
                    <a:pt x="7606" y="7958"/>
                  </a:moveTo>
                  <a:cubicBezTo>
                    <a:pt x="7839" y="9392"/>
                    <a:pt x="9941" y="11027"/>
                    <a:pt x="11142" y="11460"/>
                  </a:cubicBezTo>
                  <a:cubicBezTo>
                    <a:pt x="11776" y="11727"/>
                    <a:pt x="12443" y="11894"/>
                    <a:pt x="13077" y="12061"/>
                  </a:cubicBezTo>
                  <a:cubicBezTo>
                    <a:pt x="13043" y="12528"/>
                    <a:pt x="13043" y="12995"/>
                    <a:pt x="13043" y="13462"/>
                  </a:cubicBezTo>
                  <a:cubicBezTo>
                    <a:pt x="12576" y="13528"/>
                    <a:pt x="12042" y="13528"/>
                    <a:pt x="11709" y="13528"/>
                  </a:cubicBezTo>
                  <a:cubicBezTo>
                    <a:pt x="11289" y="13528"/>
                    <a:pt x="10868" y="13492"/>
                    <a:pt x="10448" y="13492"/>
                  </a:cubicBezTo>
                  <a:cubicBezTo>
                    <a:pt x="10168" y="13492"/>
                    <a:pt x="9888" y="13508"/>
                    <a:pt x="9607" y="13562"/>
                  </a:cubicBezTo>
                  <a:cubicBezTo>
                    <a:pt x="9385" y="13594"/>
                    <a:pt x="9465" y="13898"/>
                    <a:pt x="9646" y="13898"/>
                  </a:cubicBezTo>
                  <a:cubicBezTo>
                    <a:pt x="9655" y="13898"/>
                    <a:pt x="9665" y="13897"/>
                    <a:pt x="9674" y="13895"/>
                  </a:cubicBezTo>
                  <a:cubicBezTo>
                    <a:pt x="9912" y="13854"/>
                    <a:pt x="10149" y="13840"/>
                    <a:pt x="10388" y="13840"/>
                  </a:cubicBezTo>
                  <a:cubicBezTo>
                    <a:pt x="11007" y="13840"/>
                    <a:pt x="11630" y="13940"/>
                    <a:pt x="12265" y="13940"/>
                  </a:cubicBezTo>
                  <a:cubicBezTo>
                    <a:pt x="12379" y="13940"/>
                    <a:pt x="12494" y="13936"/>
                    <a:pt x="12610" y="13929"/>
                  </a:cubicBezTo>
                  <a:cubicBezTo>
                    <a:pt x="12743" y="13929"/>
                    <a:pt x="12876" y="13929"/>
                    <a:pt x="13043" y="13895"/>
                  </a:cubicBezTo>
                  <a:lnTo>
                    <a:pt x="13043" y="13895"/>
                  </a:lnTo>
                  <a:cubicBezTo>
                    <a:pt x="13010" y="14429"/>
                    <a:pt x="13010" y="14963"/>
                    <a:pt x="13010" y="15497"/>
                  </a:cubicBezTo>
                  <a:cubicBezTo>
                    <a:pt x="12876" y="15463"/>
                    <a:pt x="12743" y="15430"/>
                    <a:pt x="12610" y="15430"/>
                  </a:cubicBezTo>
                  <a:cubicBezTo>
                    <a:pt x="10708" y="15096"/>
                    <a:pt x="8874" y="14996"/>
                    <a:pt x="7072" y="14563"/>
                  </a:cubicBezTo>
                  <a:cubicBezTo>
                    <a:pt x="7072" y="14496"/>
                    <a:pt x="7039" y="14396"/>
                    <a:pt x="6972" y="14362"/>
                  </a:cubicBezTo>
                  <a:cubicBezTo>
                    <a:pt x="7006" y="13528"/>
                    <a:pt x="6972" y="12728"/>
                    <a:pt x="7006" y="11894"/>
                  </a:cubicBezTo>
                  <a:cubicBezTo>
                    <a:pt x="7306" y="11927"/>
                    <a:pt x="7606" y="11927"/>
                    <a:pt x="7873" y="11961"/>
                  </a:cubicBezTo>
                  <a:cubicBezTo>
                    <a:pt x="8173" y="11961"/>
                    <a:pt x="8206" y="11527"/>
                    <a:pt x="7906" y="11527"/>
                  </a:cubicBezTo>
                  <a:cubicBezTo>
                    <a:pt x="7606" y="11494"/>
                    <a:pt x="7306" y="11460"/>
                    <a:pt x="7006" y="11460"/>
                  </a:cubicBezTo>
                  <a:cubicBezTo>
                    <a:pt x="7072" y="10326"/>
                    <a:pt x="7206" y="9225"/>
                    <a:pt x="7239" y="8125"/>
                  </a:cubicBezTo>
                  <a:cubicBezTo>
                    <a:pt x="7239" y="8058"/>
                    <a:pt x="7239" y="7991"/>
                    <a:pt x="7239" y="7958"/>
                  </a:cubicBezTo>
                  <a:close/>
                  <a:moveTo>
                    <a:pt x="4789" y="18514"/>
                  </a:moveTo>
                  <a:cubicBezTo>
                    <a:pt x="5263" y="18514"/>
                    <a:pt x="5767" y="19326"/>
                    <a:pt x="5905" y="19533"/>
                  </a:cubicBezTo>
                  <a:cubicBezTo>
                    <a:pt x="5905" y="19566"/>
                    <a:pt x="5938" y="19566"/>
                    <a:pt x="5938" y="19600"/>
                  </a:cubicBezTo>
                  <a:cubicBezTo>
                    <a:pt x="5404" y="19600"/>
                    <a:pt x="4837" y="19566"/>
                    <a:pt x="4304" y="19566"/>
                  </a:cubicBezTo>
                  <a:cubicBezTo>
                    <a:pt x="4070" y="19566"/>
                    <a:pt x="4037" y="19933"/>
                    <a:pt x="4270" y="19933"/>
                  </a:cubicBezTo>
                  <a:cubicBezTo>
                    <a:pt x="4804" y="19933"/>
                    <a:pt x="5338" y="19976"/>
                    <a:pt x="5871" y="19976"/>
                  </a:cubicBezTo>
                  <a:cubicBezTo>
                    <a:pt x="6005" y="19976"/>
                    <a:pt x="6138" y="19973"/>
                    <a:pt x="6272" y="19966"/>
                  </a:cubicBezTo>
                  <a:cubicBezTo>
                    <a:pt x="6639" y="20333"/>
                    <a:pt x="7039" y="20667"/>
                    <a:pt x="7439" y="20934"/>
                  </a:cubicBezTo>
                  <a:cubicBezTo>
                    <a:pt x="7439" y="21468"/>
                    <a:pt x="7406" y="22001"/>
                    <a:pt x="7406" y="22568"/>
                  </a:cubicBezTo>
                  <a:cubicBezTo>
                    <a:pt x="7106" y="22535"/>
                    <a:pt x="6639" y="22502"/>
                    <a:pt x="6572" y="22335"/>
                  </a:cubicBezTo>
                  <a:cubicBezTo>
                    <a:pt x="6548" y="22263"/>
                    <a:pt x="6494" y="22234"/>
                    <a:pt x="6438" y="22234"/>
                  </a:cubicBezTo>
                  <a:cubicBezTo>
                    <a:pt x="6337" y="22234"/>
                    <a:pt x="6229" y="22328"/>
                    <a:pt x="6272" y="22435"/>
                  </a:cubicBezTo>
                  <a:cubicBezTo>
                    <a:pt x="6372" y="22768"/>
                    <a:pt x="6639" y="22835"/>
                    <a:pt x="6939" y="22869"/>
                  </a:cubicBezTo>
                  <a:cubicBezTo>
                    <a:pt x="7106" y="22902"/>
                    <a:pt x="7239" y="22935"/>
                    <a:pt x="7406" y="22969"/>
                  </a:cubicBezTo>
                  <a:cubicBezTo>
                    <a:pt x="7406" y="23402"/>
                    <a:pt x="7439" y="23836"/>
                    <a:pt x="7506" y="24270"/>
                  </a:cubicBezTo>
                  <a:cubicBezTo>
                    <a:pt x="6438" y="23803"/>
                    <a:pt x="5638" y="23069"/>
                    <a:pt x="4804" y="22101"/>
                  </a:cubicBezTo>
                  <a:cubicBezTo>
                    <a:pt x="4037" y="21301"/>
                    <a:pt x="3837" y="20200"/>
                    <a:pt x="4204" y="19133"/>
                  </a:cubicBezTo>
                  <a:cubicBezTo>
                    <a:pt x="4369" y="18678"/>
                    <a:pt x="4576" y="18514"/>
                    <a:pt x="4789" y="18514"/>
                  </a:cubicBezTo>
                  <a:close/>
                  <a:moveTo>
                    <a:pt x="7806" y="21167"/>
                  </a:moveTo>
                  <a:cubicBezTo>
                    <a:pt x="7940" y="21234"/>
                    <a:pt x="8073" y="21301"/>
                    <a:pt x="8206" y="21367"/>
                  </a:cubicBezTo>
                  <a:cubicBezTo>
                    <a:pt x="9142" y="21894"/>
                    <a:pt x="10615" y="22471"/>
                    <a:pt x="11931" y="22471"/>
                  </a:cubicBezTo>
                  <a:cubicBezTo>
                    <a:pt x="12116" y="22471"/>
                    <a:pt x="12299" y="22460"/>
                    <a:pt x="12476" y="22435"/>
                  </a:cubicBezTo>
                  <a:cubicBezTo>
                    <a:pt x="12543" y="22869"/>
                    <a:pt x="12509" y="23302"/>
                    <a:pt x="12509" y="23736"/>
                  </a:cubicBezTo>
                  <a:cubicBezTo>
                    <a:pt x="12176" y="23669"/>
                    <a:pt x="11842" y="23602"/>
                    <a:pt x="11509" y="23569"/>
                  </a:cubicBezTo>
                  <a:cubicBezTo>
                    <a:pt x="11499" y="23568"/>
                    <a:pt x="11489" y="23567"/>
                    <a:pt x="11480" y="23567"/>
                  </a:cubicBezTo>
                  <a:cubicBezTo>
                    <a:pt x="11276" y="23567"/>
                    <a:pt x="11285" y="23904"/>
                    <a:pt x="11509" y="23936"/>
                  </a:cubicBezTo>
                  <a:cubicBezTo>
                    <a:pt x="11842" y="24003"/>
                    <a:pt x="12176" y="24069"/>
                    <a:pt x="12543" y="24136"/>
                  </a:cubicBezTo>
                  <a:cubicBezTo>
                    <a:pt x="12576" y="24470"/>
                    <a:pt x="12643" y="25037"/>
                    <a:pt x="12643" y="25404"/>
                  </a:cubicBezTo>
                  <a:cubicBezTo>
                    <a:pt x="11242" y="25404"/>
                    <a:pt x="9874" y="25003"/>
                    <a:pt x="8540" y="24636"/>
                  </a:cubicBezTo>
                  <a:cubicBezTo>
                    <a:pt x="8340" y="24603"/>
                    <a:pt x="8173" y="24536"/>
                    <a:pt x="7973" y="24470"/>
                  </a:cubicBezTo>
                  <a:cubicBezTo>
                    <a:pt x="8006" y="24436"/>
                    <a:pt x="8006" y="24403"/>
                    <a:pt x="7973" y="24370"/>
                  </a:cubicBezTo>
                  <a:cubicBezTo>
                    <a:pt x="7873" y="23903"/>
                    <a:pt x="7839" y="23469"/>
                    <a:pt x="7806" y="23002"/>
                  </a:cubicBezTo>
                  <a:lnTo>
                    <a:pt x="7806" y="23002"/>
                  </a:lnTo>
                  <a:cubicBezTo>
                    <a:pt x="7847" y="23006"/>
                    <a:pt x="7887" y="23007"/>
                    <a:pt x="7926" y="23007"/>
                  </a:cubicBezTo>
                  <a:cubicBezTo>
                    <a:pt x="8240" y="23007"/>
                    <a:pt x="8510" y="22902"/>
                    <a:pt x="8807" y="22902"/>
                  </a:cubicBezTo>
                  <a:cubicBezTo>
                    <a:pt x="9107" y="22902"/>
                    <a:pt x="9140" y="22468"/>
                    <a:pt x="8840" y="22468"/>
                  </a:cubicBezTo>
                  <a:cubicBezTo>
                    <a:pt x="8794" y="22464"/>
                    <a:pt x="8747" y="22462"/>
                    <a:pt x="8700" y="22462"/>
                  </a:cubicBezTo>
                  <a:cubicBezTo>
                    <a:pt x="8413" y="22462"/>
                    <a:pt x="8122" y="22540"/>
                    <a:pt x="7806" y="22568"/>
                  </a:cubicBezTo>
                  <a:cubicBezTo>
                    <a:pt x="7806" y="22101"/>
                    <a:pt x="7806" y="21634"/>
                    <a:pt x="7806" y="21167"/>
                  </a:cubicBezTo>
                  <a:close/>
                  <a:moveTo>
                    <a:pt x="13410" y="12161"/>
                  </a:moveTo>
                  <a:cubicBezTo>
                    <a:pt x="15078" y="12594"/>
                    <a:pt x="16712" y="12961"/>
                    <a:pt x="18314" y="13895"/>
                  </a:cubicBezTo>
                  <a:cubicBezTo>
                    <a:pt x="19248" y="14463"/>
                    <a:pt x="20182" y="15330"/>
                    <a:pt x="20949" y="16097"/>
                  </a:cubicBezTo>
                  <a:cubicBezTo>
                    <a:pt x="21549" y="16731"/>
                    <a:pt x="21683" y="17598"/>
                    <a:pt x="21583" y="18499"/>
                  </a:cubicBezTo>
                  <a:cubicBezTo>
                    <a:pt x="21382" y="18399"/>
                    <a:pt x="21116" y="18365"/>
                    <a:pt x="20882" y="18365"/>
                  </a:cubicBezTo>
                  <a:cubicBezTo>
                    <a:pt x="20415" y="18332"/>
                    <a:pt x="19981" y="18332"/>
                    <a:pt x="19514" y="18232"/>
                  </a:cubicBezTo>
                  <a:cubicBezTo>
                    <a:pt x="19507" y="18230"/>
                    <a:pt x="19499" y="18230"/>
                    <a:pt x="19491" y="18230"/>
                  </a:cubicBezTo>
                  <a:cubicBezTo>
                    <a:pt x="19342" y="18230"/>
                    <a:pt x="19290" y="18534"/>
                    <a:pt x="19481" y="18565"/>
                  </a:cubicBezTo>
                  <a:cubicBezTo>
                    <a:pt x="19848" y="18666"/>
                    <a:pt x="20182" y="18699"/>
                    <a:pt x="20582" y="18732"/>
                  </a:cubicBezTo>
                  <a:cubicBezTo>
                    <a:pt x="20882" y="18766"/>
                    <a:pt x="21249" y="18799"/>
                    <a:pt x="21516" y="18966"/>
                  </a:cubicBezTo>
                  <a:cubicBezTo>
                    <a:pt x="21349" y="19800"/>
                    <a:pt x="21016" y="20634"/>
                    <a:pt x="20715" y="21267"/>
                  </a:cubicBezTo>
                  <a:cubicBezTo>
                    <a:pt x="20082" y="22502"/>
                    <a:pt x="19248" y="23369"/>
                    <a:pt x="18214" y="23936"/>
                  </a:cubicBezTo>
                  <a:cubicBezTo>
                    <a:pt x="18214" y="23636"/>
                    <a:pt x="18180" y="23336"/>
                    <a:pt x="18180" y="23069"/>
                  </a:cubicBezTo>
                  <a:cubicBezTo>
                    <a:pt x="18180" y="22468"/>
                    <a:pt x="18180" y="21868"/>
                    <a:pt x="18214" y="21301"/>
                  </a:cubicBezTo>
                  <a:cubicBezTo>
                    <a:pt x="18714" y="21234"/>
                    <a:pt x="19214" y="21167"/>
                    <a:pt x="19715" y="21034"/>
                  </a:cubicBezTo>
                  <a:cubicBezTo>
                    <a:pt x="19995" y="20972"/>
                    <a:pt x="19926" y="20560"/>
                    <a:pt x="19644" y="20560"/>
                  </a:cubicBezTo>
                  <a:cubicBezTo>
                    <a:pt x="19624" y="20560"/>
                    <a:pt x="19603" y="20562"/>
                    <a:pt x="19581" y="20567"/>
                  </a:cubicBezTo>
                  <a:cubicBezTo>
                    <a:pt x="19148" y="20667"/>
                    <a:pt x="18681" y="20734"/>
                    <a:pt x="18247" y="20800"/>
                  </a:cubicBezTo>
                  <a:cubicBezTo>
                    <a:pt x="18247" y="20600"/>
                    <a:pt x="18247" y="20400"/>
                    <a:pt x="18280" y="20200"/>
                  </a:cubicBezTo>
                  <a:cubicBezTo>
                    <a:pt x="18347" y="18966"/>
                    <a:pt x="18414" y="17732"/>
                    <a:pt x="18447" y="16497"/>
                  </a:cubicBezTo>
                  <a:cubicBezTo>
                    <a:pt x="18814" y="16564"/>
                    <a:pt x="19148" y="16631"/>
                    <a:pt x="19514" y="16631"/>
                  </a:cubicBezTo>
                  <a:cubicBezTo>
                    <a:pt x="19781" y="16631"/>
                    <a:pt x="19815" y="16197"/>
                    <a:pt x="19514" y="16197"/>
                  </a:cubicBezTo>
                  <a:cubicBezTo>
                    <a:pt x="19181" y="16164"/>
                    <a:pt x="18814" y="16130"/>
                    <a:pt x="18447" y="16064"/>
                  </a:cubicBezTo>
                  <a:cubicBezTo>
                    <a:pt x="18480" y="15430"/>
                    <a:pt x="18480" y="14796"/>
                    <a:pt x="18480" y="14129"/>
                  </a:cubicBezTo>
                  <a:cubicBezTo>
                    <a:pt x="18480" y="14029"/>
                    <a:pt x="18405" y="13979"/>
                    <a:pt x="18326" y="13979"/>
                  </a:cubicBezTo>
                  <a:cubicBezTo>
                    <a:pt x="18247" y="13979"/>
                    <a:pt x="18163" y="14029"/>
                    <a:pt x="18147" y="14129"/>
                  </a:cubicBezTo>
                  <a:cubicBezTo>
                    <a:pt x="18113" y="14763"/>
                    <a:pt x="18113" y="15397"/>
                    <a:pt x="18113" y="16030"/>
                  </a:cubicBezTo>
                  <a:cubicBezTo>
                    <a:pt x="17947" y="15997"/>
                    <a:pt x="17780" y="15964"/>
                    <a:pt x="17613" y="15964"/>
                  </a:cubicBezTo>
                  <a:cubicBezTo>
                    <a:pt x="17046" y="15897"/>
                    <a:pt x="16479" y="15597"/>
                    <a:pt x="15912" y="15597"/>
                  </a:cubicBezTo>
                  <a:cubicBezTo>
                    <a:pt x="15745" y="15597"/>
                    <a:pt x="15712" y="15864"/>
                    <a:pt x="15912" y="15864"/>
                  </a:cubicBezTo>
                  <a:cubicBezTo>
                    <a:pt x="16379" y="15897"/>
                    <a:pt x="16846" y="16197"/>
                    <a:pt x="17313" y="16297"/>
                  </a:cubicBezTo>
                  <a:cubicBezTo>
                    <a:pt x="17580" y="16331"/>
                    <a:pt x="17847" y="16397"/>
                    <a:pt x="18113" y="16431"/>
                  </a:cubicBezTo>
                  <a:cubicBezTo>
                    <a:pt x="18080" y="16531"/>
                    <a:pt x="18080" y="16631"/>
                    <a:pt x="18080" y="16731"/>
                  </a:cubicBezTo>
                  <a:cubicBezTo>
                    <a:pt x="18013" y="17732"/>
                    <a:pt x="17913" y="18766"/>
                    <a:pt x="17847" y="19800"/>
                  </a:cubicBezTo>
                  <a:cubicBezTo>
                    <a:pt x="17813" y="20167"/>
                    <a:pt x="17780" y="20500"/>
                    <a:pt x="17747" y="20867"/>
                  </a:cubicBezTo>
                  <a:cubicBezTo>
                    <a:pt x="17179" y="20967"/>
                    <a:pt x="16579" y="21067"/>
                    <a:pt x="16012" y="21201"/>
                  </a:cubicBezTo>
                  <a:cubicBezTo>
                    <a:pt x="15812" y="21234"/>
                    <a:pt x="15879" y="21501"/>
                    <a:pt x="16079" y="21501"/>
                  </a:cubicBezTo>
                  <a:cubicBezTo>
                    <a:pt x="16612" y="21401"/>
                    <a:pt x="17179" y="21367"/>
                    <a:pt x="17713" y="21334"/>
                  </a:cubicBezTo>
                  <a:lnTo>
                    <a:pt x="17713" y="21334"/>
                  </a:lnTo>
                  <a:cubicBezTo>
                    <a:pt x="17713" y="21668"/>
                    <a:pt x="17680" y="22001"/>
                    <a:pt x="17680" y="22335"/>
                  </a:cubicBezTo>
                  <a:cubicBezTo>
                    <a:pt x="17646" y="22869"/>
                    <a:pt x="17747" y="23602"/>
                    <a:pt x="17713" y="24236"/>
                  </a:cubicBezTo>
                  <a:cubicBezTo>
                    <a:pt x="16479" y="24837"/>
                    <a:pt x="15078" y="25103"/>
                    <a:pt x="13610" y="25337"/>
                  </a:cubicBezTo>
                  <a:cubicBezTo>
                    <a:pt x="13410" y="25370"/>
                    <a:pt x="13210" y="25370"/>
                    <a:pt x="13010" y="25404"/>
                  </a:cubicBezTo>
                  <a:cubicBezTo>
                    <a:pt x="12976" y="25003"/>
                    <a:pt x="12943" y="24603"/>
                    <a:pt x="12910" y="24203"/>
                  </a:cubicBezTo>
                  <a:lnTo>
                    <a:pt x="12910" y="24203"/>
                  </a:lnTo>
                  <a:cubicBezTo>
                    <a:pt x="13105" y="24227"/>
                    <a:pt x="13300" y="24243"/>
                    <a:pt x="13497" y="24243"/>
                  </a:cubicBezTo>
                  <a:cubicBezTo>
                    <a:pt x="13839" y="24243"/>
                    <a:pt x="14185" y="24196"/>
                    <a:pt x="14544" y="24069"/>
                  </a:cubicBezTo>
                  <a:cubicBezTo>
                    <a:pt x="14754" y="24010"/>
                    <a:pt x="14668" y="23654"/>
                    <a:pt x="14479" y="23654"/>
                  </a:cubicBezTo>
                  <a:cubicBezTo>
                    <a:pt x="14458" y="23654"/>
                    <a:pt x="14435" y="23659"/>
                    <a:pt x="14411" y="23669"/>
                  </a:cubicBezTo>
                  <a:cubicBezTo>
                    <a:pt x="14055" y="23758"/>
                    <a:pt x="13729" y="23803"/>
                    <a:pt x="13403" y="23803"/>
                  </a:cubicBezTo>
                  <a:cubicBezTo>
                    <a:pt x="13240" y="23803"/>
                    <a:pt x="13077" y="23791"/>
                    <a:pt x="12910" y="23769"/>
                  </a:cubicBezTo>
                  <a:cubicBezTo>
                    <a:pt x="12876" y="23302"/>
                    <a:pt x="12876" y="22835"/>
                    <a:pt x="12810" y="22402"/>
                  </a:cubicBezTo>
                  <a:cubicBezTo>
                    <a:pt x="13143" y="22301"/>
                    <a:pt x="13477" y="22168"/>
                    <a:pt x="13777" y="21968"/>
                  </a:cubicBezTo>
                  <a:cubicBezTo>
                    <a:pt x="15078" y="20934"/>
                    <a:pt x="16112" y="19499"/>
                    <a:pt x="15979" y="17798"/>
                  </a:cubicBezTo>
                  <a:cubicBezTo>
                    <a:pt x="15845" y="16631"/>
                    <a:pt x="14578" y="15964"/>
                    <a:pt x="13477" y="15630"/>
                  </a:cubicBezTo>
                  <a:cubicBezTo>
                    <a:pt x="13477" y="15063"/>
                    <a:pt x="13477" y="14463"/>
                    <a:pt x="13443" y="13895"/>
                  </a:cubicBezTo>
                  <a:cubicBezTo>
                    <a:pt x="13710" y="13862"/>
                    <a:pt x="13977" y="13795"/>
                    <a:pt x="14177" y="13629"/>
                  </a:cubicBezTo>
                  <a:cubicBezTo>
                    <a:pt x="14350" y="13485"/>
                    <a:pt x="14200" y="13242"/>
                    <a:pt x="14027" y="13242"/>
                  </a:cubicBezTo>
                  <a:cubicBezTo>
                    <a:pt x="14000" y="13242"/>
                    <a:pt x="13971" y="13248"/>
                    <a:pt x="13944" y="13262"/>
                  </a:cubicBezTo>
                  <a:cubicBezTo>
                    <a:pt x="13810" y="13328"/>
                    <a:pt x="13610" y="13395"/>
                    <a:pt x="13443" y="13428"/>
                  </a:cubicBezTo>
                  <a:cubicBezTo>
                    <a:pt x="13410" y="12995"/>
                    <a:pt x="13410" y="12594"/>
                    <a:pt x="13410" y="12161"/>
                  </a:cubicBezTo>
                  <a:close/>
                  <a:moveTo>
                    <a:pt x="10064" y="1"/>
                  </a:moveTo>
                  <a:cubicBezTo>
                    <a:pt x="7904" y="1"/>
                    <a:pt x="5765" y="525"/>
                    <a:pt x="4170" y="2120"/>
                  </a:cubicBezTo>
                  <a:cubicBezTo>
                    <a:pt x="4103" y="2187"/>
                    <a:pt x="4070" y="2254"/>
                    <a:pt x="4103" y="2354"/>
                  </a:cubicBezTo>
                  <a:cubicBezTo>
                    <a:pt x="3303" y="2988"/>
                    <a:pt x="2636" y="3788"/>
                    <a:pt x="2102" y="4589"/>
                  </a:cubicBezTo>
                  <a:cubicBezTo>
                    <a:pt x="1" y="7658"/>
                    <a:pt x="1" y="12695"/>
                    <a:pt x="3636" y="14529"/>
                  </a:cubicBezTo>
                  <a:cubicBezTo>
                    <a:pt x="5571" y="15497"/>
                    <a:pt x="7773" y="16197"/>
                    <a:pt x="9941" y="16331"/>
                  </a:cubicBezTo>
                  <a:cubicBezTo>
                    <a:pt x="11342" y="16397"/>
                    <a:pt x="12710" y="16464"/>
                    <a:pt x="13977" y="17098"/>
                  </a:cubicBezTo>
                  <a:cubicBezTo>
                    <a:pt x="15412" y="17798"/>
                    <a:pt x="14711" y="19099"/>
                    <a:pt x="14011" y="20000"/>
                  </a:cubicBezTo>
                  <a:cubicBezTo>
                    <a:pt x="13340" y="20853"/>
                    <a:pt x="12570" y="21174"/>
                    <a:pt x="11724" y="21174"/>
                  </a:cubicBezTo>
                  <a:cubicBezTo>
                    <a:pt x="11181" y="21174"/>
                    <a:pt x="10607" y="21042"/>
                    <a:pt x="10008" y="20834"/>
                  </a:cubicBezTo>
                  <a:cubicBezTo>
                    <a:pt x="8573" y="20333"/>
                    <a:pt x="7473" y="19666"/>
                    <a:pt x="6572" y="18432"/>
                  </a:cubicBezTo>
                  <a:cubicBezTo>
                    <a:pt x="6172" y="17865"/>
                    <a:pt x="5805" y="17431"/>
                    <a:pt x="5104" y="17231"/>
                  </a:cubicBezTo>
                  <a:cubicBezTo>
                    <a:pt x="4989" y="17197"/>
                    <a:pt x="4876" y="17180"/>
                    <a:pt x="4766" y="17180"/>
                  </a:cubicBezTo>
                  <a:cubicBezTo>
                    <a:pt x="3604" y="17180"/>
                    <a:pt x="2769" y="18986"/>
                    <a:pt x="2769" y="19900"/>
                  </a:cubicBezTo>
                  <a:cubicBezTo>
                    <a:pt x="2836" y="24470"/>
                    <a:pt x="8040" y="25971"/>
                    <a:pt x="11642" y="26504"/>
                  </a:cubicBezTo>
                  <a:cubicBezTo>
                    <a:pt x="12182" y="26587"/>
                    <a:pt x="12718" y="26628"/>
                    <a:pt x="13246" y="26628"/>
                  </a:cubicBezTo>
                  <a:cubicBezTo>
                    <a:pt x="17192" y="26628"/>
                    <a:pt x="20720" y="24374"/>
                    <a:pt x="22250" y="20667"/>
                  </a:cubicBezTo>
                  <a:cubicBezTo>
                    <a:pt x="22817" y="19333"/>
                    <a:pt x="23184" y="16964"/>
                    <a:pt x="22183" y="15730"/>
                  </a:cubicBezTo>
                  <a:cubicBezTo>
                    <a:pt x="20749" y="13995"/>
                    <a:pt x="18881" y="12828"/>
                    <a:pt x="16913" y="11827"/>
                  </a:cubicBezTo>
                  <a:cubicBezTo>
                    <a:pt x="14811" y="10760"/>
                    <a:pt x="12476" y="10960"/>
                    <a:pt x="10441" y="9626"/>
                  </a:cubicBezTo>
                  <a:cubicBezTo>
                    <a:pt x="9374" y="8892"/>
                    <a:pt x="7973" y="7658"/>
                    <a:pt x="9874" y="6990"/>
                  </a:cubicBezTo>
                  <a:cubicBezTo>
                    <a:pt x="10500" y="6765"/>
                    <a:pt x="11181" y="6709"/>
                    <a:pt x="11863" y="6709"/>
                  </a:cubicBezTo>
                  <a:cubicBezTo>
                    <a:pt x="12090" y="6709"/>
                    <a:pt x="12318" y="6715"/>
                    <a:pt x="12543" y="6724"/>
                  </a:cubicBezTo>
                  <a:cubicBezTo>
                    <a:pt x="14344" y="6824"/>
                    <a:pt x="15345" y="8158"/>
                    <a:pt x="16446" y="9359"/>
                  </a:cubicBezTo>
                  <a:cubicBezTo>
                    <a:pt x="16860" y="9817"/>
                    <a:pt x="17332" y="10004"/>
                    <a:pt x="17832" y="10004"/>
                  </a:cubicBezTo>
                  <a:cubicBezTo>
                    <a:pt x="18097" y="10004"/>
                    <a:pt x="18370" y="9952"/>
                    <a:pt x="18647" y="9859"/>
                  </a:cubicBezTo>
                  <a:cubicBezTo>
                    <a:pt x="21282" y="8992"/>
                    <a:pt x="19715" y="5956"/>
                    <a:pt x="19148" y="4389"/>
                  </a:cubicBezTo>
                  <a:cubicBezTo>
                    <a:pt x="18314" y="2154"/>
                    <a:pt x="14811" y="553"/>
                    <a:pt x="12643" y="219"/>
                  </a:cubicBezTo>
                  <a:cubicBezTo>
                    <a:pt x="11802" y="85"/>
                    <a:pt x="10932" y="1"/>
                    <a:pt x="10064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6" name="Google Shape;1246;p28"/>
          <p:cNvSpPr/>
          <p:nvPr/>
        </p:nvSpPr>
        <p:spPr>
          <a:xfrm>
            <a:off x="2787630" y="1325482"/>
            <a:ext cx="1026610" cy="1084476"/>
          </a:xfrm>
          <a:custGeom>
            <a:rect b="b" l="l" r="r" t="t"/>
            <a:pathLst>
              <a:path extrusionOk="0" h="62371" w="59043">
                <a:moveTo>
                  <a:pt x="26619" y="1976"/>
                </a:moveTo>
                <a:lnTo>
                  <a:pt x="26619" y="1976"/>
                </a:lnTo>
                <a:cubicBezTo>
                  <a:pt x="26185" y="2243"/>
                  <a:pt x="25785" y="2610"/>
                  <a:pt x="25318" y="2843"/>
                </a:cubicBezTo>
                <a:cubicBezTo>
                  <a:pt x="24985" y="3010"/>
                  <a:pt x="24751" y="3244"/>
                  <a:pt x="24751" y="3610"/>
                </a:cubicBezTo>
                <a:cubicBezTo>
                  <a:pt x="24251" y="2943"/>
                  <a:pt x="23317" y="2476"/>
                  <a:pt x="22583" y="2109"/>
                </a:cubicBezTo>
                <a:lnTo>
                  <a:pt x="22750" y="2109"/>
                </a:lnTo>
                <a:cubicBezTo>
                  <a:pt x="24051" y="2109"/>
                  <a:pt x="25351" y="2043"/>
                  <a:pt x="26619" y="1976"/>
                </a:cubicBezTo>
                <a:close/>
                <a:moveTo>
                  <a:pt x="41963" y="1542"/>
                </a:moveTo>
                <a:cubicBezTo>
                  <a:pt x="41496" y="1843"/>
                  <a:pt x="41063" y="2176"/>
                  <a:pt x="40662" y="2543"/>
                </a:cubicBezTo>
                <a:cubicBezTo>
                  <a:pt x="40162" y="3043"/>
                  <a:pt x="39762" y="3711"/>
                  <a:pt x="39428" y="4344"/>
                </a:cubicBezTo>
                <a:cubicBezTo>
                  <a:pt x="39161" y="4845"/>
                  <a:pt x="39061" y="5412"/>
                  <a:pt x="38861" y="5912"/>
                </a:cubicBezTo>
                <a:cubicBezTo>
                  <a:pt x="38894" y="4878"/>
                  <a:pt x="38628" y="3977"/>
                  <a:pt x="38094" y="3077"/>
                </a:cubicBezTo>
                <a:cubicBezTo>
                  <a:pt x="37794" y="2610"/>
                  <a:pt x="37427" y="2076"/>
                  <a:pt x="36926" y="1776"/>
                </a:cubicBezTo>
                <a:cubicBezTo>
                  <a:pt x="37927" y="1742"/>
                  <a:pt x="38928" y="1709"/>
                  <a:pt x="39895" y="1642"/>
                </a:cubicBezTo>
                <a:cubicBezTo>
                  <a:pt x="40596" y="1609"/>
                  <a:pt x="41296" y="1576"/>
                  <a:pt x="41963" y="1542"/>
                </a:cubicBezTo>
                <a:close/>
                <a:moveTo>
                  <a:pt x="5337" y="1909"/>
                </a:moveTo>
                <a:lnTo>
                  <a:pt x="5337" y="1909"/>
                </a:lnTo>
                <a:cubicBezTo>
                  <a:pt x="6271" y="2009"/>
                  <a:pt x="7205" y="2209"/>
                  <a:pt x="8139" y="2243"/>
                </a:cubicBezTo>
                <a:lnTo>
                  <a:pt x="8339" y="2276"/>
                </a:lnTo>
                <a:cubicBezTo>
                  <a:pt x="9607" y="2243"/>
                  <a:pt x="10874" y="2243"/>
                  <a:pt x="12142" y="2209"/>
                </a:cubicBezTo>
                <a:lnTo>
                  <a:pt x="12142" y="2209"/>
                </a:lnTo>
                <a:cubicBezTo>
                  <a:pt x="12042" y="2276"/>
                  <a:pt x="11942" y="2343"/>
                  <a:pt x="11808" y="2376"/>
                </a:cubicBezTo>
                <a:cubicBezTo>
                  <a:pt x="11241" y="2743"/>
                  <a:pt x="10741" y="3310"/>
                  <a:pt x="10274" y="3777"/>
                </a:cubicBezTo>
                <a:cubicBezTo>
                  <a:pt x="9874" y="4178"/>
                  <a:pt x="9507" y="4544"/>
                  <a:pt x="9207" y="5011"/>
                </a:cubicBezTo>
                <a:cubicBezTo>
                  <a:pt x="8940" y="5378"/>
                  <a:pt x="8806" y="5779"/>
                  <a:pt x="8640" y="6179"/>
                </a:cubicBezTo>
                <a:cubicBezTo>
                  <a:pt x="8539" y="5845"/>
                  <a:pt x="8539" y="5478"/>
                  <a:pt x="8406" y="5145"/>
                </a:cubicBezTo>
                <a:cubicBezTo>
                  <a:pt x="8106" y="4478"/>
                  <a:pt x="7605" y="3911"/>
                  <a:pt x="7239" y="3277"/>
                </a:cubicBezTo>
                <a:cubicBezTo>
                  <a:pt x="6972" y="2843"/>
                  <a:pt x="6238" y="2076"/>
                  <a:pt x="5604" y="2043"/>
                </a:cubicBezTo>
                <a:cubicBezTo>
                  <a:pt x="5504" y="1976"/>
                  <a:pt x="5437" y="1943"/>
                  <a:pt x="5337" y="1909"/>
                </a:cubicBezTo>
                <a:close/>
                <a:moveTo>
                  <a:pt x="50361" y="1261"/>
                </a:moveTo>
                <a:cubicBezTo>
                  <a:pt x="50655" y="1261"/>
                  <a:pt x="50948" y="1264"/>
                  <a:pt x="51237" y="1275"/>
                </a:cubicBezTo>
                <a:cubicBezTo>
                  <a:pt x="51970" y="1676"/>
                  <a:pt x="52804" y="2376"/>
                  <a:pt x="53038" y="2576"/>
                </a:cubicBezTo>
                <a:cubicBezTo>
                  <a:pt x="54239" y="3644"/>
                  <a:pt x="55573" y="5412"/>
                  <a:pt x="55706" y="7080"/>
                </a:cubicBezTo>
                <a:cubicBezTo>
                  <a:pt x="55284" y="7016"/>
                  <a:pt x="54807" y="6993"/>
                  <a:pt x="54370" y="6993"/>
                </a:cubicBezTo>
                <a:cubicBezTo>
                  <a:pt x="54118" y="6993"/>
                  <a:pt x="53879" y="7001"/>
                  <a:pt x="53672" y="7013"/>
                </a:cubicBezTo>
                <a:cubicBezTo>
                  <a:pt x="53638" y="6679"/>
                  <a:pt x="53472" y="6446"/>
                  <a:pt x="53238" y="6112"/>
                </a:cubicBezTo>
                <a:cubicBezTo>
                  <a:pt x="52838" y="5412"/>
                  <a:pt x="52437" y="4745"/>
                  <a:pt x="51870" y="4144"/>
                </a:cubicBezTo>
                <a:cubicBezTo>
                  <a:pt x="51036" y="3210"/>
                  <a:pt x="49669" y="2343"/>
                  <a:pt x="48401" y="2176"/>
                </a:cubicBezTo>
                <a:cubicBezTo>
                  <a:pt x="48180" y="2150"/>
                  <a:pt x="47957" y="2137"/>
                  <a:pt x="47732" y="2137"/>
                </a:cubicBezTo>
                <a:cubicBezTo>
                  <a:pt x="46535" y="2137"/>
                  <a:pt x="45315" y="2508"/>
                  <a:pt x="44332" y="3210"/>
                </a:cubicBezTo>
                <a:cubicBezTo>
                  <a:pt x="43498" y="3811"/>
                  <a:pt x="42063" y="5045"/>
                  <a:pt x="41997" y="6212"/>
                </a:cubicBezTo>
                <a:cubicBezTo>
                  <a:pt x="41630" y="6163"/>
                  <a:pt x="41282" y="6133"/>
                  <a:pt x="40925" y="6133"/>
                </a:cubicBezTo>
                <a:cubicBezTo>
                  <a:pt x="40795" y="6133"/>
                  <a:pt x="40663" y="6137"/>
                  <a:pt x="40529" y="6146"/>
                </a:cubicBezTo>
                <a:cubicBezTo>
                  <a:pt x="39929" y="6179"/>
                  <a:pt x="39361" y="6279"/>
                  <a:pt x="38794" y="6412"/>
                </a:cubicBezTo>
                <a:cubicBezTo>
                  <a:pt x="39061" y="6146"/>
                  <a:pt x="39161" y="5879"/>
                  <a:pt x="39261" y="5512"/>
                </a:cubicBezTo>
                <a:cubicBezTo>
                  <a:pt x="39462" y="4878"/>
                  <a:pt x="39862" y="4311"/>
                  <a:pt x="40229" y="3777"/>
                </a:cubicBezTo>
                <a:cubicBezTo>
                  <a:pt x="41096" y="2543"/>
                  <a:pt x="42163" y="1876"/>
                  <a:pt x="43498" y="1476"/>
                </a:cubicBezTo>
                <a:cubicBezTo>
                  <a:pt x="45199" y="1376"/>
                  <a:pt x="46900" y="1309"/>
                  <a:pt x="48601" y="1275"/>
                </a:cubicBezTo>
                <a:cubicBezTo>
                  <a:pt x="49180" y="1275"/>
                  <a:pt x="49773" y="1261"/>
                  <a:pt x="50361" y="1261"/>
                </a:cubicBezTo>
                <a:close/>
                <a:moveTo>
                  <a:pt x="36126" y="1809"/>
                </a:moveTo>
                <a:cubicBezTo>
                  <a:pt x="36126" y="1909"/>
                  <a:pt x="36159" y="2009"/>
                  <a:pt x="36259" y="2043"/>
                </a:cubicBezTo>
                <a:cubicBezTo>
                  <a:pt x="36993" y="2276"/>
                  <a:pt x="37393" y="2943"/>
                  <a:pt x="37794" y="3510"/>
                </a:cubicBezTo>
                <a:cubicBezTo>
                  <a:pt x="38394" y="4344"/>
                  <a:pt x="38528" y="5245"/>
                  <a:pt x="38628" y="6246"/>
                </a:cubicBezTo>
                <a:cubicBezTo>
                  <a:pt x="38661" y="6279"/>
                  <a:pt x="38661" y="6279"/>
                  <a:pt x="38661" y="6279"/>
                </a:cubicBezTo>
                <a:cubicBezTo>
                  <a:pt x="38661" y="6279"/>
                  <a:pt x="38661" y="6279"/>
                  <a:pt x="38661" y="6312"/>
                </a:cubicBezTo>
                <a:cubicBezTo>
                  <a:pt x="38628" y="6346"/>
                  <a:pt x="38694" y="6412"/>
                  <a:pt x="38728" y="6446"/>
                </a:cubicBezTo>
                <a:cubicBezTo>
                  <a:pt x="37994" y="6646"/>
                  <a:pt x="37260" y="6946"/>
                  <a:pt x="36559" y="7346"/>
                </a:cubicBezTo>
                <a:cubicBezTo>
                  <a:pt x="36826" y="5945"/>
                  <a:pt x="35525" y="4378"/>
                  <a:pt x="34825" y="3310"/>
                </a:cubicBezTo>
                <a:cubicBezTo>
                  <a:pt x="34525" y="2877"/>
                  <a:pt x="34058" y="2276"/>
                  <a:pt x="33491" y="1876"/>
                </a:cubicBezTo>
                <a:cubicBezTo>
                  <a:pt x="34358" y="1876"/>
                  <a:pt x="35225" y="1843"/>
                  <a:pt x="36126" y="1809"/>
                </a:cubicBezTo>
                <a:close/>
                <a:moveTo>
                  <a:pt x="4437" y="1843"/>
                </a:moveTo>
                <a:cubicBezTo>
                  <a:pt x="4703" y="1976"/>
                  <a:pt x="5004" y="2009"/>
                  <a:pt x="5270" y="2109"/>
                </a:cubicBezTo>
                <a:cubicBezTo>
                  <a:pt x="5270" y="2143"/>
                  <a:pt x="5237" y="2143"/>
                  <a:pt x="5204" y="2176"/>
                </a:cubicBezTo>
                <a:cubicBezTo>
                  <a:pt x="5177" y="2203"/>
                  <a:pt x="5193" y="2252"/>
                  <a:pt x="5236" y="2252"/>
                </a:cubicBezTo>
                <a:cubicBezTo>
                  <a:pt x="5246" y="2252"/>
                  <a:pt x="5258" y="2249"/>
                  <a:pt x="5270" y="2243"/>
                </a:cubicBezTo>
                <a:cubicBezTo>
                  <a:pt x="5337" y="2243"/>
                  <a:pt x="5404" y="2209"/>
                  <a:pt x="5471" y="2209"/>
                </a:cubicBezTo>
                <a:cubicBezTo>
                  <a:pt x="5571" y="2276"/>
                  <a:pt x="5637" y="2310"/>
                  <a:pt x="5704" y="2410"/>
                </a:cubicBezTo>
                <a:cubicBezTo>
                  <a:pt x="5723" y="2428"/>
                  <a:pt x="5744" y="2436"/>
                  <a:pt x="5764" y="2436"/>
                </a:cubicBezTo>
                <a:cubicBezTo>
                  <a:pt x="5816" y="2436"/>
                  <a:pt x="5862" y="2382"/>
                  <a:pt x="5838" y="2310"/>
                </a:cubicBezTo>
                <a:lnTo>
                  <a:pt x="5838" y="2310"/>
                </a:lnTo>
                <a:cubicBezTo>
                  <a:pt x="6638" y="2743"/>
                  <a:pt x="7339" y="4378"/>
                  <a:pt x="7639" y="4878"/>
                </a:cubicBezTo>
                <a:cubicBezTo>
                  <a:pt x="8006" y="5445"/>
                  <a:pt x="7972" y="6146"/>
                  <a:pt x="8239" y="6713"/>
                </a:cubicBezTo>
                <a:cubicBezTo>
                  <a:pt x="7839" y="6713"/>
                  <a:pt x="7439" y="6713"/>
                  <a:pt x="7072" y="6779"/>
                </a:cubicBezTo>
                <a:cubicBezTo>
                  <a:pt x="6538" y="6846"/>
                  <a:pt x="6038" y="7113"/>
                  <a:pt x="5571" y="7380"/>
                </a:cubicBezTo>
                <a:cubicBezTo>
                  <a:pt x="5337" y="6546"/>
                  <a:pt x="4703" y="5845"/>
                  <a:pt x="4070" y="5245"/>
                </a:cubicBezTo>
                <a:cubicBezTo>
                  <a:pt x="3636" y="4811"/>
                  <a:pt x="2969" y="4344"/>
                  <a:pt x="2302" y="4278"/>
                </a:cubicBezTo>
                <a:cubicBezTo>
                  <a:pt x="2468" y="2777"/>
                  <a:pt x="3336" y="2109"/>
                  <a:pt x="4437" y="1843"/>
                </a:cubicBezTo>
                <a:close/>
                <a:moveTo>
                  <a:pt x="47732" y="2568"/>
                </a:moveTo>
                <a:cubicBezTo>
                  <a:pt x="47833" y="2568"/>
                  <a:pt x="47934" y="2571"/>
                  <a:pt x="48034" y="2576"/>
                </a:cubicBezTo>
                <a:cubicBezTo>
                  <a:pt x="49235" y="2643"/>
                  <a:pt x="50436" y="3444"/>
                  <a:pt x="51303" y="4244"/>
                </a:cubicBezTo>
                <a:cubicBezTo>
                  <a:pt x="51537" y="4444"/>
                  <a:pt x="53138" y="6713"/>
                  <a:pt x="53205" y="7046"/>
                </a:cubicBezTo>
                <a:lnTo>
                  <a:pt x="52971" y="7046"/>
                </a:lnTo>
                <a:cubicBezTo>
                  <a:pt x="52304" y="7080"/>
                  <a:pt x="51604" y="7213"/>
                  <a:pt x="50936" y="7447"/>
                </a:cubicBezTo>
                <a:cubicBezTo>
                  <a:pt x="51103" y="6746"/>
                  <a:pt x="49435" y="5845"/>
                  <a:pt x="49002" y="5712"/>
                </a:cubicBezTo>
                <a:cubicBezTo>
                  <a:pt x="48661" y="5594"/>
                  <a:pt x="48284" y="5548"/>
                  <a:pt x="47899" y="5548"/>
                </a:cubicBezTo>
                <a:cubicBezTo>
                  <a:pt x="47305" y="5548"/>
                  <a:pt x="46693" y="5657"/>
                  <a:pt x="46166" y="5779"/>
                </a:cubicBezTo>
                <a:cubicBezTo>
                  <a:pt x="45332" y="6012"/>
                  <a:pt x="45166" y="6379"/>
                  <a:pt x="44699" y="6980"/>
                </a:cubicBezTo>
                <a:cubicBezTo>
                  <a:pt x="44686" y="7005"/>
                  <a:pt x="44688" y="7030"/>
                  <a:pt x="44698" y="7048"/>
                </a:cubicBezTo>
                <a:lnTo>
                  <a:pt x="44698" y="7048"/>
                </a:lnTo>
                <a:cubicBezTo>
                  <a:pt x="43893" y="6662"/>
                  <a:pt x="43062" y="6366"/>
                  <a:pt x="42230" y="6212"/>
                </a:cubicBezTo>
                <a:cubicBezTo>
                  <a:pt x="42430" y="5178"/>
                  <a:pt x="43765" y="4077"/>
                  <a:pt x="44565" y="3544"/>
                </a:cubicBezTo>
                <a:cubicBezTo>
                  <a:pt x="45482" y="2902"/>
                  <a:pt x="46623" y="2568"/>
                  <a:pt x="47732" y="2568"/>
                </a:cubicBezTo>
                <a:close/>
                <a:moveTo>
                  <a:pt x="51870" y="1309"/>
                </a:moveTo>
                <a:cubicBezTo>
                  <a:pt x="52137" y="1309"/>
                  <a:pt x="52371" y="1342"/>
                  <a:pt x="52638" y="1376"/>
                </a:cubicBezTo>
                <a:cubicBezTo>
                  <a:pt x="53472" y="1442"/>
                  <a:pt x="56607" y="1509"/>
                  <a:pt x="56841" y="2410"/>
                </a:cubicBezTo>
                <a:cubicBezTo>
                  <a:pt x="57174" y="3677"/>
                  <a:pt x="56707" y="4978"/>
                  <a:pt x="56707" y="6246"/>
                </a:cubicBezTo>
                <a:cubicBezTo>
                  <a:pt x="56707" y="6679"/>
                  <a:pt x="56707" y="7113"/>
                  <a:pt x="56707" y="7547"/>
                </a:cubicBezTo>
                <a:cubicBezTo>
                  <a:pt x="56607" y="7413"/>
                  <a:pt x="56440" y="7313"/>
                  <a:pt x="56207" y="7213"/>
                </a:cubicBezTo>
                <a:cubicBezTo>
                  <a:pt x="56240" y="7180"/>
                  <a:pt x="56240" y="7146"/>
                  <a:pt x="56240" y="7080"/>
                </a:cubicBezTo>
                <a:cubicBezTo>
                  <a:pt x="56073" y="5145"/>
                  <a:pt x="54506" y="3277"/>
                  <a:pt x="53038" y="2076"/>
                </a:cubicBezTo>
                <a:cubicBezTo>
                  <a:pt x="52838" y="1909"/>
                  <a:pt x="52371" y="1576"/>
                  <a:pt x="51870" y="1309"/>
                </a:cubicBezTo>
                <a:close/>
                <a:moveTo>
                  <a:pt x="29519" y="1895"/>
                </a:moveTo>
                <a:cubicBezTo>
                  <a:pt x="29777" y="1895"/>
                  <a:pt x="30034" y="1899"/>
                  <a:pt x="30288" y="1909"/>
                </a:cubicBezTo>
                <a:lnTo>
                  <a:pt x="32190" y="1909"/>
                </a:lnTo>
                <a:cubicBezTo>
                  <a:pt x="33357" y="2109"/>
                  <a:pt x="34158" y="3177"/>
                  <a:pt x="34758" y="4111"/>
                </a:cubicBezTo>
                <a:cubicBezTo>
                  <a:pt x="34892" y="4311"/>
                  <a:pt x="36593" y="7013"/>
                  <a:pt x="36393" y="7447"/>
                </a:cubicBezTo>
                <a:cubicBezTo>
                  <a:pt x="36193" y="7580"/>
                  <a:pt x="35926" y="7713"/>
                  <a:pt x="35692" y="7914"/>
                </a:cubicBezTo>
                <a:cubicBezTo>
                  <a:pt x="35492" y="7313"/>
                  <a:pt x="35025" y="6746"/>
                  <a:pt x="34691" y="6246"/>
                </a:cubicBezTo>
                <a:cubicBezTo>
                  <a:pt x="34091" y="5412"/>
                  <a:pt x="33124" y="4911"/>
                  <a:pt x="32156" y="4678"/>
                </a:cubicBezTo>
                <a:cubicBezTo>
                  <a:pt x="31408" y="4501"/>
                  <a:pt x="30515" y="4374"/>
                  <a:pt x="29614" y="4374"/>
                </a:cubicBezTo>
                <a:cubicBezTo>
                  <a:pt x="28306" y="4374"/>
                  <a:pt x="26980" y="4641"/>
                  <a:pt x="26052" y="5412"/>
                </a:cubicBezTo>
                <a:cubicBezTo>
                  <a:pt x="25652" y="4945"/>
                  <a:pt x="25218" y="4411"/>
                  <a:pt x="24985" y="3944"/>
                </a:cubicBezTo>
                <a:cubicBezTo>
                  <a:pt x="24951" y="3911"/>
                  <a:pt x="24951" y="3911"/>
                  <a:pt x="24951" y="3911"/>
                </a:cubicBezTo>
                <a:lnTo>
                  <a:pt x="24951" y="3911"/>
                </a:lnTo>
                <a:cubicBezTo>
                  <a:pt x="24973" y="3916"/>
                  <a:pt x="24995" y="3919"/>
                  <a:pt x="25016" y="3919"/>
                </a:cubicBezTo>
                <a:cubicBezTo>
                  <a:pt x="25125" y="3919"/>
                  <a:pt x="25223" y="3845"/>
                  <a:pt x="25251" y="3677"/>
                </a:cubicBezTo>
                <a:cubicBezTo>
                  <a:pt x="25285" y="3277"/>
                  <a:pt x="26953" y="2343"/>
                  <a:pt x="27253" y="2143"/>
                </a:cubicBezTo>
                <a:cubicBezTo>
                  <a:pt x="27386" y="2076"/>
                  <a:pt x="27520" y="1976"/>
                  <a:pt x="27653" y="1943"/>
                </a:cubicBezTo>
                <a:cubicBezTo>
                  <a:pt x="28266" y="1919"/>
                  <a:pt x="28896" y="1895"/>
                  <a:pt x="29519" y="1895"/>
                </a:cubicBezTo>
                <a:close/>
                <a:moveTo>
                  <a:pt x="47711" y="6009"/>
                </a:moveTo>
                <a:cubicBezTo>
                  <a:pt x="47795" y="6009"/>
                  <a:pt x="47880" y="6010"/>
                  <a:pt x="47968" y="6012"/>
                </a:cubicBezTo>
                <a:cubicBezTo>
                  <a:pt x="48535" y="6012"/>
                  <a:pt x="50569" y="6546"/>
                  <a:pt x="50403" y="7547"/>
                </a:cubicBezTo>
                <a:cubicBezTo>
                  <a:pt x="50403" y="7580"/>
                  <a:pt x="50403" y="7613"/>
                  <a:pt x="50436" y="7647"/>
                </a:cubicBezTo>
                <a:cubicBezTo>
                  <a:pt x="49369" y="8047"/>
                  <a:pt x="48368" y="8647"/>
                  <a:pt x="47534" y="9281"/>
                </a:cubicBezTo>
                <a:cubicBezTo>
                  <a:pt x="47267" y="8981"/>
                  <a:pt x="47000" y="8681"/>
                  <a:pt x="46733" y="8381"/>
                </a:cubicBezTo>
                <a:cubicBezTo>
                  <a:pt x="46166" y="7847"/>
                  <a:pt x="45599" y="7513"/>
                  <a:pt x="44899" y="7146"/>
                </a:cubicBezTo>
                <a:cubicBezTo>
                  <a:pt x="44849" y="7122"/>
                  <a:pt x="44800" y="7097"/>
                  <a:pt x="44750" y="7073"/>
                </a:cubicBezTo>
                <a:lnTo>
                  <a:pt x="44750" y="7073"/>
                </a:lnTo>
                <a:cubicBezTo>
                  <a:pt x="44766" y="7071"/>
                  <a:pt x="44782" y="7063"/>
                  <a:pt x="44799" y="7046"/>
                </a:cubicBezTo>
                <a:cubicBezTo>
                  <a:pt x="45701" y="6237"/>
                  <a:pt x="46545" y="6009"/>
                  <a:pt x="47711" y="6009"/>
                </a:cubicBezTo>
                <a:close/>
                <a:moveTo>
                  <a:pt x="2268" y="4611"/>
                </a:moveTo>
                <a:lnTo>
                  <a:pt x="2268" y="4611"/>
                </a:lnTo>
                <a:cubicBezTo>
                  <a:pt x="2802" y="4845"/>
                  <a:pt x="3269" y="5112"/>
                  <a:pt x="3736" y="5579"/>
                </a:cubicBezTo>
                <a:cubicBezTo>
                  <a:pt x="4303" y="6179"/>
                  <a:pt x="4870" y="6846"/>
                  <a:pt x="5070" y="7647"/>
                </a:cubicBezTo>
                <a:cubicBezTo>
                  <a:pt x="4937" y="7747"/>
                  <a:pt x="4803" y="7847"/>
                  <a:pt x="4637" y="7914"/>
                </a:cubicBezTo>
                <a:cubicBezTo>
                  <a:pt x="3970" y="8280"/>
                  <a:pt x="2869" y="8781"/>
                  <a:pt x="2468" y="9581"/>
                </a:cubicBezTo>
                <a:cubicBezTo>
                  <a:pt x="2468" y="7947"/>
                  <a:pt x="2235" y="6246"/>
                  <a:pt x="2268" y="4611"/>
                </a:cubicBezTo>
                <a:close/>
                <a:moveTo>
                  <a:pt x="29037" y="4848"/>
                </a:moveTo>
                <a:cubicBezTo>
                  <a:pt x="29997" y="4848"/>
                  <a:pt x="30971" y="4999"/>
                  <a:pt x="31789" y="5112"/>
                </a:cubicBezTo>
                <a:cubicBezTo>
                  <a:pt x="32790" y="5278"/>
                  <a:pt x="33891" y="5845"/>
                  <a:pt x="34358" y="6746"/>
                </a:cubicBezTo>
                <a:cubicBezTo>
                  <a:pt x="34625" y="7246"/>
                  <a:pt x="35125" y="7747"/>
                  <a:pt x="35259" y="8314"/>
                </a:cubicBezTo>
                <a:cubicBezTo>
                  <a:pt x="34825" y="8714"/>
                  <a:pt x="34491" y="9181"/>
                  <a:pt x="34491" y="9681"/>
                </a:cubicBezTo>
                <a:cubicBezTo>
                  <a:pt x="34391" y="9681"/>
                  <a:pt x="34291" y="9681"/>
                  <a:pt x="34191" y="9715"/>
                </a:cubicBezTo>
                <a:cubicBezTo>
                  <a:pt x="33958" y="9715"/>
                  <a:pt x="33757" y="9715"/>
                  <a:pt x="33524" y="9748"/>
                </a:cubicBezTo>
                <a:cubicBezTo>
                  <a:pt x="33324" y="8881"/>
                  <a:pt x="32390" y="7980"/>
                  <a:pt x="31656" y="7680"/>
                </a:cubicBezTo>
                <a:cubicBezTo>
                  <a:pt x="31022" y="7447"/>
                  <a:pt x="30288" y="7180"/>
                  <a:pt x="29588" y="7080"/>
                </a:cubicBezTo>
                <a:cubicBezTo>
                  <a:pt x="29427" y="7054"/>
                  <a:pt x="29275" y="7043"/>
                  <a:pt x="29128" y="7043"/>
                </a:cubicBezTo>
                <a:cubicBezTo>
                  <a:pt x="28515" y="7043"/>
                  <a:pt x="27999" y="7232"/>
                  <a:pt x="27353" y="7313"/>
                </a:cubicBezTo>
                <a:lnTo>
                  <a:pt x="27320" y="7313"/>
                </a:lnTo>
                <a:cubicBezTo>
                  <a:pt x="27086" y="6813"/>
                  <a:pt x="26786" y="6346"/>
                  <a:pt x="26419" y="5879"/>
                </a:cubicBezTo>
                <a:cubicBezTo>
                  <a:pt x="26352" y="5812"/>
                  <a:pt x="26285" y="5712"/>
                  <a:pt x="26185" y="5612"/>
                </a:cubicBezTo>
                <a:cubicBezTo>
                  <a:pt x="26981" y="5024"/>
                  <a:pt x="28002" y="4848"/>
                  <a:pt x="29037" y="4848"/>
                </a:cubicBezTo>
                <a:close/>
                <a:moveTo>
                  <a:pt x="28984" y="7565"/>
                </a:moveTo>
                <a:cubicBezTo>
                  <a:pt x="29441" y="7565"/>
                  <a:pt x="29908" y="7689"/>
                  <a:pt x="30355" y="7813"/>
                </a:cubicBezTo>
                <a:cubicBezTo>
                  <a:pt x="31222" y="8047"/>
                  <a:pt x="32890" y="8681"/>
                  <a:pt x="33190" y="9748"/>
                </a:cubicBezTo>
                <a:cubicBezTo>
                  <a:pt x="31856" y="9848"/>
                  <a:pt x="30522" y="9882"/>
                  <a:pt x="29288" y="10415"/>
                </a:cubicBezTo>
                <a:cubicBezTo>
                  <a:pt x="29054" y="10449"/>
                  <a:pt x="28787" y="10515"/>
                  <a:pt x="28554" y="10582"/>
                </a:cubicBezTo>
                <a:cubicBezTo>
                  <a:pt x="28454" y="10182"/>
                  <a:pt x="28287" y="9782"/>
                  <a:pt x="28187" y="9381"/>
                </a:cubicBezTo>
                <a:cubicBezTo>
                  <a:pt x="28020" y="8848"/>
                  <a:pt x="27820" y="8314"/>
                  <a:pt x="27586" y="7813"/>
                </a:cubicBezTo>
                <a:cubicBezTo>
                  <a:pt x="27887" y="7747"/>
                  <a:pt x="28187" y="7680"/>
                  <a:pt x="28520" y="7613"/>
                </a:cubicBezTo>
                <a:cubicBezTo>
                  <a:pt x="28673" y="7579"/>
                  <a:pt x="28828" y="7565"/>
                  <a:pt x="28984" y="7565"/>
                </a:cubicBezTo>
                <a:close/>
                <a:moveTo>
                  <a:pt x="41247" y="6576"/>
                </a:moveTo>
                <a:cubicBezTo>
                  <a:pt x="41342" y="6576"/>
                  <a:pt x="41437" y="6577"/>
                  <a:pt x="41530" y="6579"/>
                </a:cubicBezTo>
                <a:cubicBezTo>
                  <a:pt x="42964" y="6646"/>
                  <a:pt x="44232" y="7380"/>
                  <a:pt x="45466" y="8014"/>
                </a:cubicBezTo>
                <a:cubicBezTo>
                  <a:pt x="45966" y="8280"/>
                  <a:pt x="46233" y="8681"/>
                  <a:pt x="46633" y="9014"/>
                </a:cubicBezTo>
                <a:cubicBezTo>
                  <a:pt x="46833" y="9181"/>
                  <a:pt x="47000" y="9381"/>
                  <a:pt x="47134" y="9581"/>
                </a:cubicBezTo>
                <a:cubicBezTo>
                  <a:pt x="47100" y="9615"/>
                  <a:pt x="47034" y="9681"/>
                  <a:pt x="46967" y="9715"/>
                </a:cubicBezTo>
                <a:cubicBezTo>
                  <a:pt x="46433" y="10182"/>
                  <a:pt x="46000" y="10782"/>
                  <a:pt x="45666" y="11416"/>
                </a:cubicBezTo>
                <a:cubicBezTo>
                  <a:pt x="45232" y="10048"/>
                  <a:pt x="43264" y="9348"/>
                  <a:pt x="42063" y="8981"/>
                </a:cubicBezTo>
                <a:cubicBezTo>
                  <a:pt x="41526" y="8822"/>
                  <a:pt x="41000" y="8746"/>
                  <a:pt x="40479" y="8746"/>
                </a:cubicBezTo>
                <a:cubicBezTo>
                  <a:pt x="40127" y="8746"/>
                  <a:pt x="39778" y="8780"/>
                  <a:pt x="39428" y="8848"/>
                </a:cubicBezTo>
                <a:cubicBezTo>
                  <a:pt x="38661" y="8981"/>
                  <a:pt x="38027" y="9481"/>
                  <a:pt x="37327" y="9848"/>
                </a:cubicBezTo>
                <a:cubicBezTo>
                  <a:pt x="36683" y="9725"/>
                  <a:pt x="36040" y="9656"/>
                  <a:pt x="35397" y="9656"/>
                </a:cubicBezTo>
                <a:cubicBezTo>
                  <a:pt x="35173" y="9656"/>
                  <a:pt x="34949" y="9664"/>
                  <a:pt x="34725" y="9681"/>
                </a:cubicBezTo>
                <a:cubicBezTo>
                  <a:pt x="34758" y="9281"/>
                  <a:pt x="34992" y="8948"/>
                  <a:pt x="35325" y="8647"/>
                </a:cubicBezTo>
                <a:cubicBezTo>
                  <a:pt x="35393" y="8715"/>
                  <a:pt x="35487" y="8749"/>
                  <a:pt x="35576" y="8749"/>
                </a:cubicBezTo>
                <a:cubicBezTo>
                  <a:pt x="35707" y="8749"/>
                  <a:pt x="35826" y="8673"/>
                  <a:pt x="35826" y="8514"/>
                </a:cubicBezTo>
                <a:cubicBezTo>
                  <a:pt x="35826" y="8414"/>
                  <a:pt x="35792" y="8347"/>
                  <a:pt x="35792" y="8247"/>
                </a:cubicBezTo>
                <a:cubicBezTo>
                  <a:pt x="36359" y="7847"/>
                  <a:pt x="36993" y="7547"/>
                  <a:pt x="37393" y="7346"/>
                </a:cubicBezTo>
                <a:cubicBezTo>
                  <a:pt x="38511" y="6788"/>
                  <a:pt x="39974" y="6576"/>
                  <a:pt x="41247" y="6576"/>
                </a:cubicBezTo>
                <a:close/>
                <a:moveTo>
                  <a:pt x="20348" y="2109"/>
                </a:moveTo>
                <a:cubicBezTo>
                  <a:pt x="20371" y="2246"/>
                  <a:pt x="20471" y="2352"/>
                  <a:pt x="20597" y="2352"/>
                </a:cubicBezTo>
                <a:cubicBezTo>
                  <a:pt x="20655" y="2352"/>
                  <a:pt x="20718" y="2329"/>
                  <a:pt x="20782" y="2276"/>
                </a:cubicBezTo>
                <a:cubicBezTo>
                  <a:pt x="20866" y="2203"/>
                  <a:pt x="20988" y="2172"/>
                  <a:pt x="21135" y="2172"/>
                </a:cubicBezTo>
                <a:cubicBezTo>
                  <a:pt x="21859" y="2172"/>
                  <a:pt x="23178" y="2933"/>
                  <a:pt x="23483" y="3210"/>
                </a:cubicBezTo>
                <a:cubicBezTo>
                  <a:pt x="24184" y="3811"/>
                  <a:pt x="24651" y="4544"/>
                  <a:pt x="25285" y="5178"/>
                </a:cubicBezTo>
                <a:cubicBezTo>
                  <a:pt x="26052" y="5979"/>
                  <a:pt x="26686" y="7080"/>
                  <a:pt x="27186" y="8047"/>
                </a:cubicBezTo>
                <a:cubicBezTo>
                  <a:pt x="27486" y="8614"/>
                  <a:pt x="27720" y="9181"/>
                  <a:pt x="27887" y="9748"/>
                </a:cubicBezTo>
                <a:cubicBezTo>
                  <a:pt x="27987" y="10048"/>
                  <a:pt x="28153" y="10349"/>
                  <a:pt x="28254" y="10649"/>
                </a:cubicBezTo>
                <a:cubicBezTo>
                  <a:pt x="27553" y="10849"/>
                  <a:pt x="26919" y="11116"/>
                  <a:pt x="26285" y="11483"/>
                </a:cubicBezTo>
                <a:cubicBezTo>
                  <a:pt x="26252" y="11049"/>
                  <a:pt x="26052" y="10649"/>
                  <a:pt x="25885" y="10249"/>
                </a:cubicBezTo>
                <a:cubicBezTo>
                  <a:pt x="25618" y="9448"/>
                  <a:pt x="25151" y="8547"/>
                  <a:pt x="24684" y="7847"/>
                </a:cubicBezTo>
                <a:cubicBezTo>
                  <a:pt x="23650" y="6346"/>
                  <a:pt x="22283" y="5045"/>
                  <a:pt x="20515" y="4378"/>
                </a:cubicBezTo>
                <a:cubicBezTo>
                  <a:pt x="19265" y="3909"/>
                  <a:pt x="18074" y="3589"/>
                  <a:pt x="16833" y="3589"/>
                </a:cubicBezTo>
                <a:cubicBezTo>
                  <a:pt x="16220" y="3589"/>
                  <a:pt x="15595" y="3667"/>
                  <a:pt x="14944" y="3844"/>
                </a:cubicBezTo>
                <a:cubicBezTo>
                  <a:pt x="13109" y="4344"/>
                  <a:pt x="11642" y="5645"/>
                  <a:pt x="10207" y="6779"/>
                </a:cubicBezTo>
                <a:cubicBezTo>
                  <a:pt x="10189" y="6770"/>
                  <a:pt x="10172" y="6766"/>
                  <a:pt x="10155" y="6766"/>
                </a:cubicBezTo>
                <a:cubicBezTo>
                  <a:pt x="10110" y="6766"/>
                  <a:pt x="10074" y="6797"/>
                  <a:pt x="10074" y="6846"/>
                </a:cubicBezTo>
                <a:cubicBezTo>
                  <a:pt x="10074" y="6846"/>
                  <a:pt x="10074" y="6879"/>
                  <a:pt x="10041" y="6879"/>
                </a:cubicBezTo>
                <a:cubicBezTo>
                  <a:pt x="9807" y="6813"/>
                  <a:pt x="9574" y="6779"/>
                  <a:pt x="9340" y="6779"/>
                </a:cubicBezTo>
                <a:cubicBezTo>
                  <a:pt x="9240" y="6779"/>
                  <a:pt x="9107" y="6779"/>
                  <a:pt x="8973" y="6746"/>
                </a:cubicBezTo>
                <a:cubicBezTo>
                  <a:pt x="9107" y="6513"/>
                  <a:pt x="9173" y="6279"/>
                  <a:pt x="9273" y="6012"/>
                </a:cubicBezTo>
                <a:cubicBezTo>
                  <a:pt x="9540" y="5312"/>
                  <a:pt x="10107" y="4711"/>
                  <a:pt x="10641" y="4211"/>
                </a:cubicBezTo>
                <a:cubicBezTo>
                  <a:pt x="11175" y="3677"/>
                  <a:pt x="11675" y="3143"/>
                  <a:pt x="12309" y="2743"/>
                </a:cubicBezTo>
                <a:cubicBezTo>
                  <a:pt x="12676" y="2510"/>
                  <a:pt x="13076" y="2443"/>
                  <a:pt x="13443" y="2209"/>
                </a:cubicBezTo>
                <a:cubicBezTo>
                  <a:pt x="15745" y="2176"/>
                  <a:pt x="18046" y="2143"/>
                  <a:pt x="20348" y="2109"/>
                </a:cubicBezTo>
                <a:close/>
                <a:moveTo>
                  <a:pt x="16548" y="9777"/>
                </a:moveTo>
                <a:cubicBezTo>
                  <a:pt x="18050" y="9777"/>
                  <a:pt x="19493" y="10750"/>
                  <a:pt x="19681" y="12417"/>
                </a:cubicBezTo>
                <a:cubicBezTo>
                  <a:pt x="19310" y="12378"/>
                  <a:pt x="18938" y="12361"/>
                  <a:pt x="18567" y="12361"/>
                </a:cubicBezTo>
                <a:cubicBezTo>
                  <a:pt x="18304" y="12361"/>
                  <a:pt x="18042" y="12370"/>
                  <a:pt x="17779" y="12383"/>
                </a:cubicBezTo>
                <a:cubicBezTo>
                  <a:pt x="17146" y="12450"/>
                  <a:pt x="16545" y="12584"/>
                  <a:pt x="15978" y="12717"/>
                </a:cubicBezTo>
                <a:cubicBezTo>
                  <a:pt x="15811" y="12550"/>
                  <a:pt x="15745" y="12183"/>
                  <a:pt x="15645" y="11950"/>
                </a:cubicBezTo>
                <a:cubicBezTo>
                  <a:pt x="15478" y="11583"/>
                  <a:pt x="15211" y="11249"/>
                  <a:pt x="15044" y="10882"/>
                </a:cubicBezTo>
                <a:cubicBezTo>
                  <a:pt x="14977" y="10682"/>
                  <a:pt x="14844" y="10482"/>
                  <a:pt x="14711" y="10315"/>
                </a:cubicBezTo>
                <a:cubicBezTo>
                  <a:pt x="15274" y="9950"/>
                  <a:pt x="15916" y="9777"/>
                  <a:pt x="16548" y="9777"/>
                </a:cubicBezTo>
                <a:close/>
                <a:moveTo>
                  <a:pt x="17504" y="6667"/>
                </a:moveTo>
                <a:cubicBezTo>
                  <a:pt x="18288" y="6667"/>
                  <a:pt x="19060" y="6855"/>
                  <a:pt x="19781" y="7246"/>
                </a:cubicBezTo>
                <a:cubicBezTo>
                  <a:pt x="21916" y="8414"/>
                  <a:pt x="22916" y="10816"/>
                  <a:pt x="22983" y="13151"/>
                </a:cubicBezTo>
                <a:cubicBezTo>
                  <a:pt x="22983" y="13184"/>
                  <a:pt x="22983" y="13184"/>
                  <a:pt x="23016" y="13217"/>
                </a:cubicBezTo>
                <a:cubicBezTo>
                  <a:pt x="22549" y="13051"/>
                  <a:pt x="22049" y="12917"/>
                  <a:pt x="21582" y="12784"/>
                </a:cubicBezTo>
                <a:cubicBezTo>
                  <a:pt x="21115" y="12650"/>
                  <a:pt x="20648" y="12550"/>
                  <a:pt x="20114" y="12483"/>
                </a:cubicBezTo>
                <a:cubicBezTo>
                  <a:pt x="20148" y="12450"/>
                  <a:pt x="20148" y="12450"/>
                  <a:pt x="20148" y="12450"/>
                </a:cubicBezTo>
                <a:cubicBezTo>
                  <a:pt x="20481" y="11049"/>
                  <a:pt x="19180" y="10349"/>
                  <a:pt x="18280" y="9648"/>
                </a:cubicBezTo>
                <a:cubicBezTo>
                  <a:pt x="17896" y="9351"/>
                  <a:pt x="17412" y="9224"/>
                  <a:pt x="16907" y="9224"/>
                </a:cubicBezTo>
                <a:cubicBezTo>
                  <a:pt x="16049" y="9224"/>
                  <a:pt x="15131" y="9590"/>
                  <a:pt x="14544" y="10115"/>
                </a:cubicBezTo>
                <a:cubicBezTo>
                  <a:pt x="14244" y="9715"/>
                  <a:pt x="13843" y="9315"/>
                  <a:pt x="13543" y="8981"/>
                </a:cubicBezTo>
                <a:cubicBezTo>
                  <a:pt x="13376" y="8747"/>
                  <a:pt x="13176" y="8547"/>
                  <a:pt x="12943" y="8347"/>
                </a:cubicBezTo>
                <a:cubicBezTo>
                  <a:pt x="13676" y="7580"/>
                  <a:pt x="15077" y="7113"/>
                  <a:pt x="16045" y="6879"/>
                </a:cubicBezTo>
                <a:cubicBezTo>
                  <a:pt x="16530" y="6739"/>
                  <a:pt x="17019" y="6667"/>
                  <a:pt x="17504" y="6667"/>
                </a:cubicBezTo>
                <a:close/>
                <a:moveTo>
                  <a:pt x="40432" y="9239"/>
                </a:moveTo>
                <a:cubicBezTo>
                  <a:pt x="40809" y="9239"/>
                  <a:pt x="41191" y="9284"/>
                  <a:pt x="41563" y="9348"/>
                </a:cubicBezTo>
                <a:cubicBezTo>
                  <a:pt x="42764" y="9615"/>
                  <a:pt x="44999" y="10249"/>
                  <a:pt x="45399" y="11583"/>
                </a:cubicBezTo>
                <a:cubicBezTo>
                  <a:pt x="45432" y="11650"/>
                  <a:pt x="45466" y="11683"/>
                  <a:pt x="45533" y="11683"/>
                </a:cubicBezTo>
                <a:cubicBezTo>
                  <a:pt x="45266" y="12217"/>
                  <a:pt x="45066" y="12784"/>
                  <a:pt x="44899" y="13351"/>
                </a:cubicBezTo>
                <a:cubicBezTo>
                  <a:pt x="44532" y="12884"/>
                  <a:pt x="43831" y="12617"/>
                  <a:pt x="43264" y="12517"/>
                </a:cubicBezTo>
                <a:cubicBezTo>
                  <a:pt x="42812" y="12431"/>
                  <a:pt x="42193" y="12289"/>
                  <a:pt x="41596" y="12289"/>
                </a:cubicBezTo>
                <a:cubicBezTo>
                  <a:pt x="41268" y="12289"/>
                  <a:pt x="40946" y="12332"/>
                  <a:pt x="40662" y="12450"/>
                </a:cubicBezTo>
                <a:cubicBezTo>
                  <a:pt x="40796" y="11650"/>
                  <a:pt x="40596" y="10916"/>
                  <a:pt x="39762" y="10549"/>
                </a:cubicBezTo>
                <a:cubicBezTo>
                  <a:pt x="39228" y="10349"/>
                  <a:pt x="38694" y="10148"/>
                  <a:pt x="38127" y="10015"/>
                </a:cubicBezTo>
                <a:cubicBezTo>
                  <a:pt x="38327" y="9915"/>
                  <a:pt x="38528" y="9782"/>
                  <a:pt x="38728" y="9681"/>
                </a:cubicBezTo>
                <a:cubicBezTo>
                  <a:pt x="39241" y="9353"/>
                  <a:pt x="39830" y="9239"/>
                  <a:pt x="40432" y="9239"/>
                </a:cubicBezTo>
                <a:close/>
                <a:moveTo>
                  <a:pt x="17179" y="4044"/>
                </a:moveTo>
                <a:cubicBezTo>
                  <a:pt x="18180" y="4044"/>
                  <a:pt x="19080" y="4478"/>
                  <a:pt x="20048" y="4778"/>
                </a:cubicBezTo>
                <a:cubicBezTo>
                  <a:pt x="21816" y="5278"/>
                  <a:pt x="22983" y="6579"/>
                  <a:pt x="24084" y="7947"/>
                </a:cubicBezTo>
                <a:cubicBezTo>
                  <a:pt x="24918" y="8981"/>
                  <a:pt x="25585" y="10482"/>
                  <a:pt x="25818" y="11816"/>
                </a:cubicBezTo>
                <a:cubicBezTo>
                  <a:pt x="25285" y="12217"/>
                  <a:pt x="24784" y="12684"/>
                  <a:pt x="24317" y="13284"/>
                </a:cubicBezTo>
                <a:cubicBezTo>
                  <a:pt x="24184" y="13417"/>
                  <a:pt x="24084" y="13584"/>
                  <a:pt x="24017" y="13784"/>
                </a:cubicBezTo>
                <a:cubicBezTo>
                  <a:pt x="23817" y="13618"/>
                  <a:pt x="23617" y="13484"/>
                  <a:pt x="23417" y="13384"/>
                </a:cubicBezTo>
                <a:cubicBezTo>
                  <a:pt x="23483" y="13351"/>
                  <a:pt x="23550" y="13284"/>
                  <a:pt x="23550" y="13184"/>
                </a:cubicBezTo>
                <a:cubicBezTo>
                  <a:pt x="23483" y="10582"/>
                  <a:pt x="22216" y="7780"/>
                  <a:pt x="19714" y="6646"/>
                </a:cubicBezTo>
                <a:cubicBezTo>
                  <a:pt x="19025" y="6336"/>
                  <a:pt x="18326" y="6204"/>
                  <a:pt x="17619" y="6204"/>
                </a:cubicBezTo>
                <a:cubicBezTo>
                  <a:pt x="16957" y="6204"/>
                  <a:pt x="16288" y="6319"/>
                  <a:pt x="15611" y="6513"/>
                </a:cubicBezTo>
                <a:cubicBezTo>
                  <a:pt x="14677" y="6813"/>
                  <a:pt x="13343" y="7313"/>
                  <a:pt x="12742" y="8180"/>
                </a:cubicBezTo>
                <a:cubicBezTo>
                  <a:pt x="12075" y="7613"/>
                  <a:pt x="11241" y="7180"/>
                  <a:pt x="10441" y="6946"/>
                </a:cubicBezTo>
                <a:cubicBezTo>
                  <a:pt x="10975" y="6613"/>
                  <a:pt x="11442" y="6179"/>
                  <a:pt x="12009" y="5845"/>
                </a:cubicBezTo>
                <a:cubicBezTo>
                  <a:pt x="12809" y="5345"/>
                  <a:pt x="13610" y="4878"/>
                  <a:pt x="14444" y="4511"/>
                </a:cubicBezTo>
                <a:cubicBezTo>
                  <a:pt x="15278" y="4144"/>
                  <a:pt x="16245" y="4044"/>
                  <a:pt x="17179" y="4044"/>
                </a:cubicBezTo>
                <a:close/>
                <a:moveTo>
                  <a:pt x="8456" y="7185"/>
                </a:moveTo>
                <a:cubicBezTo>
                  <a:pt x="9179" y="7185"/>
                  <a:pt x="9897" y="7295"/>
                  <a:pt x="10508" y="7513"/>
                </a:cubicBezTo>
                <a:cubicBezTo>
                  <a:pt x="11208" y="7747"/>
                  <a:pt x="11875" y="8180"/>
                  <a:pt x="12442" y="8647"/>
                </a:cubicBezTo>
                <a:cubicBezTo>
                  <a:pt x="13109" y="9181"/>
                  <a:pt x="13510" y="9848"/>
                  <a:pt x="14077" y="10482"/>
                </a:cubicBezTo>
                <a:cubicBezTo>
                  <a:pt x="14544" y="10982"/>
                  <a:pt x="14811" y="11616"/>
                  <a:pt x="15144" y="12217"/>
                </a:cubicBezTo>
                <a:cubicBezTo>
                  <a:pt x="15278" y="12450"/>
                  <a:pt x="15344" y="12684"/>
                  <a:pt x="15444" y="12884"/>
                </a:cubicBezTo>
                <a:cubicBezTo>
                  <a:pt x="14610" y="13151"/>
                  <a:pt x="13810" y="13518"/>
                  <a:pt x="13043" y="13951"/>
                </a:cubicBezTo>
                <a:cubicBezTo>
                  <a:pt x="12909" y="13351"/>
                  <a:pt x="12009" y="12684"/>
                  <a:pt x="11642" y="12317"/>
                </a:cubicBezTo>
                <a:cubicBezTo>
                  <a:pt x="10808" y="11449"/>
                  <a:pt x="9674" y="10582"/>
                  <a:pt x="8439" y="10415"/>
                </a:cubicBezTo>
                <a:cubicBezTo>
                  <a:pt x="8230" y="10391"/>
                  <a:pt x="8015" y="10379"/>
                  <a:pt x="7796" y="10379"/>
                </a:cubicBezTo>
                <a:cubicBezTo>
                  <a:pt x="6518" y="10379"/>
                  <a:pt x="5119" y="10775"/>
                  <a:pt x="4036" y="11316"/>
                </a:cubicBezTo>
                <a:cubicBezTo>
                  <a:pt x="3503" y="11583"/>
                  <a:pt x="3069" y="12016"/>
                  <a:pt x="2535" y="12317"/>
                </a:cubicBezTo>
                <a:lnTo>
                  <a:pt x="2435" y="12350"/>
                </a:lnTo>
                <a:cubicBezTo>
                  <a:pt x="2468" y="11683"/>
                  <a:pt x="2468" y="10982"/>
                  <a:pt x="2468" y="10282"/>
                </a:cubicBezTo>
                <a:cubicBezTo>
                  <a:pt x="2502" y="10249"/>
                  <a:pt x="2502" y="10249"/>
                  <a:pt x="2502" y="10215"/>
                </a:cubicBezTo>
                <a:cubicBezTo>
                  <a:pt x="2635" y="8948"/>
                  <a:pt x="4904" y="8247"/>
                  <a:pt x="5838" y="7747"/>
                </a:cubicBezTo>
                <a:cubicBezTo>
                  <a:pt x="6572" y="7370"/>
                  <a:pt x="7519" y="7185"/>
                  <a:pt x="8456" y="7185"/>
                </a:cubicBezTo>
                <a:close/>
                <a:moveTo>
                  <a:pt x="41307" y="12623"/>
                </a:moveTo>
                <a:cubicBezTo>
                  <a:pt x="41784" y="12623"/>
                  <a:pt x="42301" y="12718"/>
                  <a:pt x="42630" y="12784"/>
                </a:cubicBezTo>
                <a:cubicBezTo>
                  <a:pt x="43164" y="12917"/>
                  <a:pt x="44599" y="13184"/>
                  <a:pt x="44632" y="13951"/>
                </a:cubicBezTo>
                <a:cubicBezTo>
                  <a:pt x="44632" y="14018"/>
                  <a:pt x="44665" y="14085"/>
                  <a:pt x="44699" y="14118"/>
                </a:cubicBezTo>
                <a:cubicBezTo>
                  <a:pt x="44599" y="14585"/>
                  <a:pt x="44532" y="15019"/>
                  <a:pt x="44465" y="15419"/>
                </a:cubicBezTo>
                <a:cubicBezTo>
                  <a:pt x="44432" y="15519"/>
                  <a:pt x="44432" y="15752"/>
                  <a:pt x="44398" y="16053"/>
                </a:cubicBezTo>
                <a:cubicBezTo>
                  <a:pt x="43998" y="15552"/>
                  <a:pt x="43398" y="15319"/>
                  <a:pt x="42764" y="15152"/>
                </a:cubicBezTo>
                <a:cubicBezTo>
                  <a:pt x="42364" y="15019"/>
                  <a:pt x="41963" y="14952"/>
                  <a:pt x="41563" y="14919"/>
                </a:cubicBezTo>
                <a:cubicBezTo>
                  <a:pt x="41550" y="14916"/>
                  <a:pt x="41535" y="14915"/>
                  <a:pt x="41518" y="14915"/>
                </a:cubicBezTo>
                <a:cubicBezTo>
                  <a:pt x="41284" y="14915"/>
                  <a:pt x="40740" y="15121"/>
                  <a:pt x="40429" y="15152"/>
                </a:cubicBezTo>
                <a:cubicBezTo>
                  <a:pt x="40396" y="14318"/>
                  <a:pt x="40429" y="13518"/>
                  <a:pt x="40629" y="12750"/>
                </a:cubicBezTo>
                <a:cubicBezTo>
                  <a:pt x="40629" y="12750"/>
                  <a:pt x="40629" y="12750"/>
                  <a:pt x="40629" y="12717"/>
                </a:cubicBezTo>
                <a:cubicBezTo>
                  <a:pt x="40823" y="12649"/>
                  <a:pt x="41059" y="12623"/>
                  <a:pt x="41307" y="12623"/>
                </a:cubicBezTo>
                <a:close/>
                <a:moveTo>
                  <a:pt x="7993" y="10920"/>
                </a:moveTo>
                <a:cubicBezTo>
                  <a:pt x="9003" y="10920"/>
                  <a:pt x="9848" y="11433"/>
                  <a:pt x="10641" y="12050"/>
                </a:cubicBezTo>
                <a:cubicBezTo>
                  <a:pt x="11108" y="12450"/>
                  <a:pt x="11542" y="12817"/>
                  <a:pt x="11975" y="13251"/>
                </a:cubicBezTo>
                <a:cubicBezTo>
                  <a:pt x="12175" y="13417"/>
                  <a:pt x="12676" y="13985"/>
                  <a:pt x="12876" y="14051"/>
                </a:cubicBezTo>
                <a:cubicBezTo>
                  <a:pt x="12843" y="14051"/>
                  <a:pt x="12809" y="14051"/>
                  <a:pt x="12809" y="14085"/>
                </a:cubicBezTo>
                <a:cubicBezTo>
                  <a:pt x="12342" y="14351"/>
                  <a:pt x="11875" y="14652"/>
                  <a:pt x="11408" y="14952"/>
                </a:cubicBezTo>
                <a:cubicBezTo>
                  <a:pt x="11375" y="14952"/>
                  <a:pt x="11341" y="14919"/>
                  <a:pt x="11308" y="14919"/>
                </a:cubicBezTo>
                <a:cubicBezTo>
                  <a:pt x="10251" y="13943"/>
                  <a:pt x="8622" y="13232"/>
                  <a:pt x="7100" y="13232"/>
                </a:cubicBezTo>
                <a:cubicBezTo>
                  <a:pt x="6748" y="13232"/>
                  <a:pt x="6403" y="13269"/>
                  <a:pt x="6071" y="13351"/>
                </a:cubicBezTo>
                <a:cubicBezTo>
                  <a:pt x="5170" y="13584"/>
                  <a:pt x="4236" y="14051"/>
                  <a:pt x="3569" y="14652"/>
                </a:cubicBezTo>
                <a:cubicBezTo>
                  <a:pt x="3036" y="15119"/>
                  <a:pt x="2669" y="15686"/>
                  <a:pt x="2335" y="16219"/>
                </a:cubicBezTo>
                <a:cubicBezTo>
                  <a:pt x="2368" y="15219"/>
                  <a:pt x="2402" y="14185"/>
                  <a:pt x="2435" y="13184"/>
                </a:cubicBezTo>
                <a:cubicBezTo>
                  <a:pt x="2802" y="12650"/>
                  <a:pt x="3803" y="12083"/>
                  <a:pt x="4303" y="11783"/>
                </a:cubicBezTo>
                <a:cubicBezTo>
                  <a:pt x="5237" y="11216"/>
                  <a:pt x="6505" y="11082"/>
                  <a:pt x="7572" y="10949"/>
                </a:cubicBezTo>
                <a:cubicBezTo>
                  <a:pt x="7716" y="10929"/>
                  <a:pt x="7856" y="10920"/>
                  <a:pt x="7993" y="10920"/>
                </a:cubicBezTo>
                <a:close/>
                <a:moveTo>
                  <a:pt x="54695" y="9757"/>
                </a:moveTo>
                <a:cubicBezTo>
                  <a:pt x="55332" y="9757"/>
                  <a:pt x="55954" y="9903"/>
                  <a:pt x="56640" y="10048"/>
                </a:cubicBezTo>
                <a:cubicBezTo>
                  <a:pt x="56674" y="10048"/>
                  <a:pt x="56707" y="10082"/>
                  <a:pt x="56774" y="10082"/>
                </a:cubicBezTo>
                <a:cubicBezTo>
                  <a:pt x="56774" y="10249"/>
                  <a:pt x="56774" y="10415"/>
                  <a:pt x="56774" y="10582"/>
                </a:cubicBezTo>
                <a:cubicBezTo>
                  <a:pt x="56774" y="11116"/>
                  <a:pt x="56774" y="11650"/>
                  <a:pt x="56774" y="12217"/>
                </a:cubicBezTo>
                <a:cubicBezTo>
                  <a:pt x="56774" y="12183"/>
                  <a:pt x="56741" y="12150"/>
                  <a:pt x="56707" y="12150"/>
                </a:cubicBezTo>
                <a:cubicBezTo>
                  <a:pt x="56393" y="12065"/>
                  <a:pt x="56074" y="12026"/>
                  <a:pt x="55755" y="12026"/>
                </a:cubicBezTo>
                <a:cubicBezTo>
                  <a:pt x="54445" y="12026"/>
                  <a:pt x="53130" y="12680"/>
                  <a:pt x="52137" y="13484"/>
                </a:cubicBezTo>
                <a:cubicBezTo>
                  <a:pt x="51370" y="14118"/>
                  <a:pt x="50102" y="15619"/>
                  <a:pt x="50136" y="16753"/>
                </a:cubicBezTo>
                <a:cubicBezTo>
                  <a:pt x="49836" y="16753"/>
                  <a:pt x="49535" y="16787"/>
                  <a:pt x="49235" y="16820"/>
                </a:cubicBezTo>
                <a:cubicBezTo>
                  <a:pt x="48735" y="16853"/>
                  <a:pt x="48268" y="16987"/>
                  <a:pt x="47767" y="17153"/>
                </a:cubicBezTo>
                <a:cubicBezTo>
                  <a:pt x="47701" y="16186"/>
                  <a:pt x="48268" y="14852"/>
                  <a:pt x="48635" y="13985"/>
                </a:cubicBezTo>
                <a:cubicBezTo>
                  <a:pt x="49068" y="13017"/>
                  <a:pt x="49736" y="12150"/>
                  <a:pt x="50536" y="11416"/>
                </a:cubicBezTo>
                <a:cubicBezTo>
                  <a:pt x="51403" y="10682"/>
                  <a:pt x="52437" y="10315"/>
                  <a:pt x="53505" y="9948"/>
                </a:cubicBezTo>
                <a:cubicBezTo>
                  <a:pt x="53919" y="9810"/>
                  <a:pt x="54310" y="9757"/>
                  <a:pt x="54695" y="9757"/>
                </a:cubicBezTo>
                <a:close/>
                <a:moveTo>
                  <a:pt x="56046" y="12387"/>
                </a:moveTo>
                <a:cubicBezTo>
                  <a:pt x="56242" y="12387"/>
                  <a:pt x="56378" y="12433"/>
                  <a:pt x="56407" y="12550"/>
                </a:cubicBezTo>
                <a:cubicBezTo>
                  <a:pt x="56428" y="12679"/>
                  <a:pt x="56532" y="12738"/>
                  <a:pt x="56630" y="12738"/>
                </a:cubicBezTo>
                <a:cubicBezTo>
                  <a:pt x="56685" y="12738"/>
                  <a:pt x="56738" y="12720"/>
                  <a:pt x="56774" y="12684"/>
                </a:cubicBezTo>
                <a:cubicBezTo>
                  <a:pt x="56807" y="13251"/>
                  <a:pt x="56807" y="13818"/>
                  <a:pt x="56841" y="14385"/>
                </a:cubicBezTo>
                <a:cubicBezTo>
                  <a:pt x="55907" y="14385"/>
                  <a:pt x="55073" y="14852"/>
                  <a:pt x="54339" y="15419"/>
                </a:cubicBezTo>
                <a:cubicBezTo>
                  <a:pt x="53872" y="15786"/>
                  <a:pt x="53138" y="16553"/>
                  <a:pt x="52971" y="17254"/>
                </a:cubicBezTo>
                <a:cubicBezTo>
                  <a:pt x="52137" y="16987"/>
                  <a:pt x="51270" y="16820"/>
                  <a:pt x="50403" y="16787"/>
                </a:cubicBezTo>
                <a:cubicBezTo>
                  <a:pt x="50569" y="16520"/>
                  <a:pt x="50836" y="15786"/>
                  <a:pt x="50970" y="15552"/>
                </a:cubicBezTo>
                <a:cubicBezTo>
                  <a:pt x="51337" y="14985"/>
                  <a:pt x="51704" y="14485"/>
                  <a:pt x="52204" y="14018"/>
                </a:cubicBezTo>
                <a:cubicBezTo>
                  <a:pt x="52638" y="13584"/>
                  <a:pt x="53171" y="13317"/>
                  <a:pt x="53738" y="13051"/>
                </a:cubicBezTo>
                <a:cubicBezTo>
                  <a:pt x="53895" y="12972"/>
                  <a:pt x="55351" y="12387"/>
                  <a:pt x="56046" y="12387"/>
                </a:cubicBezTo>
                <a:close/>
                <a:moveTo>
                  <a:pt x="53405" y="7246"/>
                </a:moveTo>
                <a:cubicBezTo>
                  <a:pt x="53438" y="7246"/>
                  <a:pt x="53438" y="7380"/>
                  <a:pt x="53472" y="7380"/>
                </a:cubicBezTo>
                <a:cubicBezTo>
                  <a:pt x="53552" y="7373"/>
                  <a:pt x="53633" y="7370"/>
                  <a:pt x="53715" y="7370"/>
                </a:cubicBezTo>
                <a:cubicBezTo>
                  <a:pt x="54044" y="7370"/>
                  <a:pt x="54386" y="7413"/>
                  <a:pt x="54706" y="7413"/>
                </a:cubicBezTo>
                <a:cubicBezTo>
                  <a:pt x="54939" y="7413"/>
                  <a:pt x="56040" y="7547"/>
                  <a:pt x="56340" y="7847"/>
                </a:cubicBezTo>
                <a:cubicBezTo>
                  <a:pt x="56274" y="7947"/>
                  <a:pt x="56307" y="8180"/>
                  <a:pt x="56507" y="8180"/>
                </a:cubicBezTo>
                <a:lnTo>
                  <a:pt x="56607" y="8180"/>
                </a:lnTo>
                <a:cubicBezTo>
                  <a:pt x="56674" y="8180"/>
                  <a:pt x="56707" y="8147"/>
                  <a:pt x="56741" y="8147"/>
                </a:cubicBezTo>
                <a:cubicBezTo>
                  <a:pt x="56741" y="8614"/>
                  <a:pt x="56741" y="9081"/>
                  <a:pt x="56741" y="9548"/>
                </a:cubicBezTo>
                <a:cubicBezTo>
                  <a:pt x="56274" y="9448"/>
                  <a:pt x="56007" y="9315"/>
                  <a:pt x="55473" y="9315"/>
                </a:cubicBezTo>
                <a:cubicBezTo>
                  <a:pt x="55473" y="9315"/>
                  <a:pt x="54739" y="9214"/>
                  <a:pt x="54639" y="9181"/>
                </a:cubicBezTo>
                <a:cubicBezTo>
                  <a:pt x="54305" y="9181"/>
                  <a:pt x="53972" y="9315"/>
                  <a:pt x="53672" y="9381"/>
                </a:cubicBezTo>
                <a:cubicBezTo>
                  <a:pt x="52538" y="9748"/>
                  <a:pt x="51437" y="10182"/>
                  <a:pt x="50469" y="10882"/>
                </a:cubicBezTo>
                <a:cubicBezTo>
                  <a:pt x="49569" y="11583"/>
                  <a:pt x="48835" y="12550"/>
                  <a:pt x="48401" y="13584"/>
                </a:cubicBezTo>
                <a:cubicBezTo>
                  <a:pt x="47968" y="14552"/>
                  <a:pt x="47367" y="16119"/>
                  <a:pt x="47601" y="17220"/>
                </a:cubicBezTo>
                <a:cubicBezTo>
                  <a:pt x="46667" y="17587"/>
                  <a:pt x="45833" y="18154"/>
                  <a:pt x="45099" y="18788"/>
                </a:cubicBezTo>
                <a:cubicBezTo>
                  <a:pt x="44465" y="18554"/>
                  <a:pt x="44932" y="15052"/>
                  <a:pt x="44999" y="14718"/>
                </a:cubicBezTo>
                <a:cubicBezTo>
                  <a:pt x="45299" y="13051"/>
                  <a:pt x="46066" y="11283"/>
                  <a:pt x="47300" y="10082"/>
                </a:cubicBezTo>
                <a:cubicBezTo>
                  <a:pt x="47334" y="10015"/>
                  <a:pt x="47401" y="9982"/>
                  <a:pt x="47467" y="9915"/>
                </a:cubicBezTo>
                <a:cubicBezTo>
                  <a:pt x="47501" y="9948"/>
                  <a:pt x="47501" y="9982"/>
                  <a:pt x="47534" y="9982"/>
                </a:cubicBezTo>
                <a:cubicBezTo>
                  <a:pt x="47570" y="10008"/>
                  <a:pt x="47613" y="10021"/>
                  <a:pt x="47656" y="10021"/>
                </a:cubicBezTo>
                <a:cubicBezTo>
                  <a:pt x="47776" y="10021"/>
                  <a:pt x="47901" y="9928"/>
                  <a:pt x="47901" y="9782"/>
                </a:cubicBezTo>
                <a:lnTo>
                  <a:pt x="47934" y="9715"/>
                </a:lnTo>
                <a:cubicBezTo>
                  <a:pt x="47934" y="9648"/>
                  <a:pt x="47901" y="9615"/>
                  <a:pt x="47868" y="9581"/>
                </a:cubicBezTo>
                <a:cubicBezTo>
                  <a:pt x="49035" y="8681"/>
                  <a:pt x="50569" y="8080"/>
                  <a:pt x="51904" y="7713"/>
                </a:cubicBezTo>
                <a:cubicBezTo>
                  <a:pt x="52337" y="7580"/>
                  <a:pt x="52804" y="7413"/>
                  <a:pt x="53271" y="7380"/>
                </a:cubicBezTo>
                <a:cubicBezTo>
                  <a:pt x="53271" y="7380"/>
                  <a:pt x="53271" y="7246"/>
                  <a:pt x="53305" y="7246"/>
                </a:cubicBezTo>
                <a:close/>
                <a:moveTo>
                  <a:pt x="7134" y="13777"/>
                </a:moveTo>
                <a:cubicBezTo>
                  <a:pt x="8509" y="13777"/>
                  <a:pt x="9924" y="14350"/>
                  <a:pt x="10908" y="15285"/>
                </a:cubicBezTo>
                <a:cubicBezTo>
                  <a:pt x="10874" y="15319"/>
                  <a:pt x="10841" y="15319"/>
                  <a:pt x="10808" y="15352"/>
                </a:cubicBezTo>
                <a:cubicBezTo>
                  <a:pt x="10141" y="15819"/>
                  <a:pt x="9540" y="16353"/>
                  <a:pt x="9006" y="16953"/>
                </a:cubicBezTo>
                <a:cubicBezTo>
                  <a:pt x="8609" y="16758"/>
                  <a:pt x="8157" y="16667"/>
                  <a:pt x="7695" y="16667"/>
                </a:cubicBezTo>
                <a:cubicBezTo>
                  <a:pt x="6181" y="16667"/>
                  <a:pt x="4564" y="17647"/>
                  <a:pt x="4437" y="19155"/>
                </a:cubicBezTo>
                <a:cubicBezTo>
                  <a:pt x="3989" y="19013"/>
                  <a:pt x="3517" y="18907"/>
                  <a:pt x="3051" y="18907"/>
                </a:cubicBezTo>
                <a:cubicBezTo>
                  <a:pt x="2752" y="18907"/>
                  <a:pt x="2455" y="18951"/>
                  <a:pt x="2168" y="19055"/>
                </a:cubicBezTo>
                <a:cubicBezTo>
                  <a:pt x="2202" y="18321"/>
                  <a:pt x="2235" y="17554"/>
                  <a:pt x="2302" y="16787"/>
                </a:cubicBezTo>
                <a:cubicBezTo>
                  <a:pt x="3269" y="15652"/>
                  <a:pt x="4003" y="14618"/>
                  <a:pt x="5571" y="14051"/>
                </a:cubicBezTo>
                <a:cubicBezTo>
                  <a:pt x="6067" y="13864"/>
                  <a:pt x="6598" y="13777"/>
                  <a:pt x="7134" y="13777"/>
                </a:cubicBezTo>
                <a:close/>
                <a:moveTo>
                  <a:pt x="56841" y="14885"/>
                </a:moveTo>
                <a:cubicBezTo>
                  <a:pt x="56907" y="16586"/>
                  <a:pt x="56941" y="18321"/>
                  <a:pt x="56974" y="20022"/>
                </a:cubicBezTo>
                <a:lnTo>
                  <a:pt x="56974" y="20122"/>
                </a:lnTo>
                <a:cubicBezTo>
                  <a:pt x="56807" y="19922"/>
                  <a:pt x="56640" y="19755"/>
                  <a:pt x="56440" y="19522"/>
                </a:cubicBezTo>
                <a:cubicBezTo>
                  <a:pt x="55873" y="18888"/>
                  <a:pt x="55373" y="18221"/>
                  <a:pt x="54572" y="17854"/>
                </a:cubicBezTo>
                <a:cubicBezTo>
                  <a:pt x="54139" y="17654"/>
                  <a:pt x="53672" y="17487"/>
                  <a:pt x="53205" y="17320"/>
                </a:cubicBezTo>
                <a:cubicBezTo>
                  <a:pt x="53438" y="16720"/>
                  <a:pt x="54205" y="16053"/>
                  <a:pt x="54639" y="15719"/>
                </a:cubicBezTo>
                <a:cubicBezTo>
                  <a:pt x="55239" y="15219"/>
                  <a:pt x="56040" y="14952"/>
                  <a:pt x="56841" y="14885"/>
                </a:cubicBezTo>
                <a:close/>
                <a:moveTo>
                  <a:pt x="41434" y="15280"/>
                </a:moveTo>
                <a:cubicBezTo>
                  <a:pt x="42320" y="15280"/>
                  <a:pt x="43752" y="15858"/>
                  <a:pt x="44132" y="16586"/>
                </a:cubicBezTo>
                <a:cubicBezTo>
                  <a:pt x="44198" y="16686"/>
                  <a:pt x="44298" y="16720"/>
                  <a:pt x="44398" y="16720"/>
                </a:cubicBezTo>
                <a:cubicBezTo>
                  <a:pt x="44365" y="17620"/>
                  <a:pt x="44465" y="18721"/>
                  <a:pt x="44932" y="18955"/>
                </a:cubicBezTo>
                <a:cubicBezTo>
                  <a:pt x="44865" y="18988"/>
                  <a:pt x="44832" y="19021"/>
                  <a:pt x="44799" y="19055"/>
                </a:cubicBezTo>
                <a:cubicBezTo>
                  <a:pt x="44132" y="19689"/>
                  <a:pt x="43765" y="20422"/>
                  <a:pt x="43598" y="21223"/>
                </a:cubicBezTo>
                <a:cubicBezTo>
                  <a:pt x="43564" y="21156"/>
                  <a:pt x="43564" y="21123"/>
                  <a:pt x="43564" y="21056"/>
                </a:cubicBezTo>
                <a:cubicBezTo>
                  <a:pt x="43431" y="20056"/>
                  <a:pt x="42530" y="19255"/>
                  <a:pt x="41863" y="18588"/>
                </a:cubicBezTo>
                <a:cubicBezTo>
                  <a:pt x="41496" y="18188"/>
                  <a:pt x="41063" y="17821"/>
                  <a:pt x="40562" y="17620"/>
                </a:cubicBezTo>
                <a:cubicBezTo>
                  <a:pt x="40562" y="16887"/>
                  <a:pt x="40496" y="16153"/>
                  <a:pt x="40462" y="15419"/>
                </a:cubicBezTo>
                <a:lnTo>
                  <a:pt x="40462" y="15419"/>
                </a:lnTo>
                <a:cubicBezTo>
                  <a:pt x="40487" y="15422"/>
                  <a:pt x="40512" y="15423"/>
                  <a:pt x="40538" y="15423"/>
                </a:cubicBezTo>
                <a:cubicBezTo>
                  <a:pt x="40800" y="15423"/>
                  <a:pt x="41145" y="15285"/>
                  <a:pt x="41296" y="15285"/>
                </a:cubicBezTo>
                <a:cubicBezTo>
                  <a:pt x="41340" y="15282"/>
                  <a:pt x="41386" y="15280"/>
                  <a:pt x="41434" y="15280"/>
                </a:cubicBezTo>
                <a:close/>
                <a:moveTo>
                  <a:pt x="7418" y="17145"/>
                </a:moveTo>
                <a:cubicBezTo>
                  <a:pt x="7836" y="17145"/>
                  <a:pt x="8255" y="17248"/>
                  <a:pt x="8673" y="17387"/>
                </a:cubicBezTo>
                <a:cubicBezTo>
                  <a:pt x="8606" y="17454"/>
                  <a:pt x="8539" y="17520"/>
                  <a:pt x="8506" y="17620"/>
                </a:cubicBezTo>
                <a:cubicBezTo>
                  <a:pt x="7772" y="18588"/>
                  <a:pt x="7472" y="19855"/>
                  <a:pt x="7105" y="20990"/>
                </a:cubicBezTo>
                <a:cubicBezTo>
                  <a:pt x="7072" y="21123"/>
                  <a:pt x="7038" y="21256"/>
                  <a:pt x="7005" y="21390"/>
                </a:cubicBezTo>
                <a:cubicBezTo>
                  <a:pt x="6772" y="20489"/>
                  <a:pt x="6071" y="19755"/>
                  <a:pt x="5204" y="19422"/>
                </a:cubicBezTo>
                <a:cubicBezTo>
                  <a:pt x="5037" y="19355"/>
                  <a:pt x="4870" y="19322"/>
                  <a:pt x="4737" y="19255"/>
                </a:cubicBezTo>
                <a:cubicBezTo>
                  <a:pt x="4870" y="18454"/>
                  <a:pt x="5571" y="17887"/>
                  <a:pt x="6271" y="17454"/>
                </a:cubicBezTo>
                <a:cubicBezTo>
                  <a:pt x="6654" y="17231"/>
                  <a:pt x="7036" y="17145"/>
                  <a:pt x="7418" y="17145"/>
                </a:cubicBezTo>
                <a:close/>
                <a:moveTo>
                  <a:pt x="3075" y="19508"/>
                </a:moveTo>
                <a:cubicBezTo>
                  <a:pt x="3658" y="19508"/>
                  <a:pt x="4276" y="19672"/>
                  <a:pt x="4770" y="19822"/>
                </a:cubicBezTo>
                <a:cubicBezTo>
                  <a:pt x="5270" y="20022"/>
                  <a:pt x="5671" y="20156"/>
                  <a:pt x="6071" y="20556"/>
                </a:cubicBezTo>
                <a:cubicBezTo>
                  <a:pt x="6204" y="20656"/>
                  <a:pt x="6838" y="21523"/>
                  <a:pt x="6805" y="21523"/>
                </a:cubicBezTo>
                <a:cubicBezTo>
                  <a:pt x="6772" y="21557"/>
                  <a:pt x="6805" y="21623"/>
                  <a:pt x="6838" y="21623"/>
                </a:cubicBezTo>
                <a:lnTo>
                  <a:pt x="6938" y="21623"/>
                </a:lnTo>
                <a:cubicBezTo>
                  <a:pt x="6805" y="22257"/>
                  <a:pt x="6671" y="22924"/>
                  <a:pt x="6638" y="23558"/>
                </a:cubicBezTo>
                <a:cubicBezTo>
                  <a:pt x="6271" y="23258"/>
                  <a:pt x="5971" y="22924"/>
                  <a:pt x="5571" y="22691"/>
                </a:cubicBezTo>
                <a:cubicBezTo>
                  <a:pt x="5137" y="22457"/>
                  <a:pt x="4570" y="22290"/>
                  <a:pt x="4103" y="22224"/>
                </a:cubicBezTo>
                <a:cubicBezTo>
                  <a:pt x="3875" y="22186"/>
                  <a:pt x="3608" y="22162"/>
                  <a:pt x="3331" y="22162"/>
                </a:cubicBezTo>
                <a:cubicBezTo>
                  <a:pt x="2877" y="22162"/>
                  <a:pt x="2395" y="22225"/>
                  <a:pt x="2001" y="22391"/>
                </a:cubicBezTo>
                <a:cubicBezTo>
                  <a:pt x="2035" y="21490"/>
                  <a:pt x="2102" y="20589"/>
                  <a:pt x="2135" y="19689"/>
                </a:cubicBezTo>
                <a:lnTo>
                  <a:pt x="2168" y="19689"/>
                </a:lnTo>
                <a:cubicBezTo>
                  <a:pt x="2442" y="19558"/>
                  <a:pt x="2753" y="19508"/>
                  <a:pt x="3075" y="19508"/>
                </a:cubicBezTo>
                <a:close/>
                <a:moveTo>
                  <a:pt x="50153" y="17184"/>
                </a:moveTo>
                <a:cubicBezTo>
                  <a:pt x="51201" y="17184"/>
                  <a:pt x="52296" y="17424"/>
                  <a:pt x="53205" y="17787"/>
                </a:cubicBezTo>
                <a:cubicBezTo>
                  <a:pt x="54005" y="18121"/>
                  <a:pt x="54739" y="18421"/>
                  <a:pt x="55373" y="19055"/>
                </a:cubicBezTo>
                <a:cubicBezTo>
                  <a:pt x="55907" y="19589"/>
                  <a:pt x="56874" y="20523"/>
                  <a:pt x="56907" y="21290"/>
                </a:cubicBezTo>
                <a:cubicBezTo>
                  <a:pt x="56907" y="21356"/>
                  <a:pt x="56941" y="21390"/>
                  <a:pt x="56974" y="21457"/>
                </a:cubicBezTo>
                <a:cubicBezTo>
                  <a:pt x="57007" y="22491"/>
                  <a:pt x="57041" y="23558"/>
                  <a:pt x="57074" y="24626"/>
                </a:cubicBezTo>
                <a:cubicBezTo>
                  <a:pt x="56440" y="23325"/>
                  <a:pt x="55807" y="22357"/>
                  <a:pt x="54439" y="21557"/>
                </a:cubicBezTo>
                <a:cubicBezTo>
                  <a:pt x="53270" y="20833"/>
                  <a:pt x="51939" y="20481"/>
                  <a:pt x="50600" y="20481"/>
                </a:cubicBezTo>
                <a:cubicBezTo>
                  <a:pt x="50334" y="20481"/>
                  <a:pt x="50068" y="20495"/>
                  <a:pt x="49802" y="20523"/>
                </a:cubicBezTo>
                <a:cubicBezTo>
                  <a:pt x="47467" y="20789"/>
                  <a:pt x="44865" y="22324"/>
                  <a:pt x="43798" y="24492"/>
                </a:cubicBezTo>
                <a:cubicBezTo>
                  <a:pt x="43798" y="24492"/>
                  <a:pt x="43798" y="24459"/>
                  <a:pt x="43798" y="24459"/>
                </a:cubicBezTo>
                <a:cubicBezTo>
                  <a:pt x="43931" y="23658"/>
                  <a:pt x="43831" y="22891"/>
                  <a:pt x="43731" y="22124"/>
                </a:cubicBezTo>
                <a:cubicBezTo>
                  <a:pt x="43865" y="21090"/>
                  <a:pt x="44198" y="20189"/>
                  <a:pt x="45032" y="19355"/>
                </a:cubicBezTo>
                <a:cubicBezTo>
                  <a:pt x="46066" y="18354"/>
                  <a:pt x="47367" y="17687"/>
                  <a:pt x="48735" y="17354"/>
                </a:cubicBezTo>
                <a:cubicBezTo>
                  <a:pt x="49182" y="17237"/>
                  <a:pt x="49662" y="17184"/>
                  <a:pt x="50153" y="17184"/>
                </a:cubicBezTo>
                <a:close/>
                <a:moveTo>
                  <a:pt x="36762" y="19292"/>
                </a:moveTo>
                <a:cubicBezTo>
                  <a:pt x="37469" y="19292"/>
                  <a:pt x="38129" y="19588"/>
                  <a:pt x="38894" y="19655"/>
                </a:cubicBezTo>
                <a:cubicBezTo>
                  <a:pt x="39662" y="20356"/>
                  <a:pt x="40262" y="21190"/>
                  <a:pt x="40462" y="22190"/>
                </a:cubicBezTo>
                <a:cubicBezTo>
                  <a:pt x="40629" y="23158"/>
                  <a:pt x="40596" y="24325"/>
                  <a:pt x="40229" y="25326"/>
                </a:cubicBezTo>
                <a:cubicBezTo>
                  <a:pt x="40162" y="25126"/>
                  <a:pt x="39962" y="24926"/>
                  <a:pt x="39728" y="24926"/>
                </a:cubicBezTo>
                <a:cubicBezTo>
                  <a:pt x="39161" y="24992"/>
                  <a:pt x="38961" y="25026"/>
                  <a:pt x="38461" y="25226"/>
                </a:cubicBezTo>
                <a:cubicBezTo>
                  <a:pt x="38194" y="25326"/>
                  <a:pt x="37927" y="25393"/>
                  <a:pt x="37694" y="25459"/>
                </a:cubicBezTo>
                <a:cubicBezTo>
                  <a:pt x="38194" y="24425"/>
                  <a:pt x="37927" y="23158"/>
                  <a:pt x="37627" y="22090"/>
                </a:cubicBezTo>
                <a:cubicBezTo>
                  <a:pt x="37327" y="21023"/>
                  <a:pt x="36593" y="20089"/>
                  <a:pt x="35659" y="19555"/>
                </a:cubicBezTo>
                <a:lnTo>
                  <a:pt x="35692" y="19555"/>
                </a:lnTo>
                <a:cubicBezTo>
                  <a:pt x="36071" y="19360"/>
                  <a:pt x="36422" y="19292"/>
                  <a:pt x="36762" y="19292"/>
                </a:cubicBezTo>
                <a:close/>
                <a:moveTo>
                  <a:pt x="35158" y="19789"/>
                </a:moveTo>
                <a:cubicBezTo>
                  <a:pt x="35292" y="19855"/>
                  <a:pt x="35392" y="19889"/>
                  <a:pt x="35692" y="20056"/>
                </a:cubicBezTo>
                <a:cubicBezTo>
                  <a:pt x="36193" y="20389"/>
                  <a:pt x="36660" y="21090"/>
                  <a:pt x="36926" y="21590"/>
                </a:cubicBezTo>
                <a:cubicBezTo>
                  <a:pt x="37527" y="22624"/>
                  <a:pt x="37894" y="24459"/>
                  <a:pt x="37327" y="25560"/>
                </a:cubicBezTo>
                <a:cubicBezTo>
                  <a:pt x="36693" y="25726"/>
                  <a:pt x="36059" y="25826"/>
                  <a:pt x="35392" y="25893"/>
                </a:cubicBezTo>
                <a:cubicBezTo>
                  <a:pt x="35459" y="25860"/>
                  <a:pt x="35525" y="25793"/>
                  <a:pt x="35525" y="25660"/>
                </a:cubicBezTo>
                <a:cubicBezTo>
                  <a:pt x="35525" y="24659"/>
                  <a:pt x="35158" y="23858"/>
                  <a:pt x="34558" y="23024"/>
                </a:cubicBezTo>
                <a:cubicBezTo>
                  <a:pt x="34258" y="22591"/>
                  <a:pt x="33691" y="22691"/>
                  <a:pt x="33324" y="22324"/>
                </a:cubicBezTo>
                <a:cubicBezTo>
                  <a:pt x="33124" y="22157"/>
                  <a:pt x="32990" y="21990"/>
                  <a:pt x="32790" y="21890"/>
                </a:cubicBezTo>
                <a:cubicBezTo>
                  <a:pt x="32924" y="21657"/>
                  <a:pt x="33090" y="21457"/>
                  <a:pt x="33290" y="21190"/>
                </a:cubicBezTo>
                <a:cubicBezTo>
                  <a:pt x="33791" y="20623"/>
                  <a:pt x="34458" y="20156"/>
                  <a:pt x="35158" y="19789"/>
                </a:cubicBezTo>
                <a:close/>
                <a:moveTo>
                  <a:pt x="32690" y="22124"/>
                </a:moveTo>
                <a:cubicBezTo>
                  <a:pt x="32890" y="22224"/>
                  <a:pt x="33057" y="22491"/>
                  <a:pt x="33190" y="22657"/>
                </a:cubicBezTo>
                <a:cubicBezTo>
                  <a:pt x="33357" y="22858"/>
                  <a:pt x="33624" y="22924"/>
                  <a:pt x="33824" y="22991"/>
                </a:cubicBezTo>
                <a:cubicBezTo>
                  <a:pt x="34291" y="23124"/>
                  <a:pt x="34525" y="23792"/>
                  <a:pt x="34725" y="24192"/>
                </a:cubicBezTo>
                <a:cubicBezTo>
                  <a:pt x="34992" y="24659"/>
                  <a:pt x="35058" y="25093"/>
                  <a:pt x="35025" y="25660"/>
                </a:cubicBezTo>
                <a:cubicBezTo>
                  <a:pt x="35025" y="25793"/>
                  <a:pt x="35125" y="25893"/>
                  <a:pt x="35225" y="25893"/>
                </a:cubicBezTo>
                <a:cubicBezTo>
                  <a:pt x="35025" y="25926"/>
                  <a:pt x="34792" y="25926"/>
                  <a:pt x="34591" y="25926"/>
                </a:cubicBezTo>
                <a:cubicBezTo>
                  <a:pt x="34325" y="25938"/>
                  <a:pt x="34032" y="25971"/>
                  <a:pt x="33753" y="25971"/>
                </a:cubicBezTo>
                <a:cubicBezTo>
                  <a:pt x="33194" y="25971"/>
                  <a:pt x="32690" y="25837"/>
                  <a:pt x="32557" y="25126"/>
                </a:cubicBezTo>
                <a:cubicBezTo>
                  <a:pt x="32356" y="23992"/>
                  <a:pt x="32256" y="23058"/>
                  <a:pt x="32690" y="22124"/>
                </a:cubicBezTo>
                <a:close/>
                <a:moveTo>
                  <a:pt x="18666" y="19099"/>
                </a:moveTo>
                <a:cubicBezTo>
                  <a:pt x="19177" y="19099"/>
                  <a:pt x="19703" y="19177"/>
                  <a:pt x="20248" y="19322"/>
                </a:cubicBezTo>
                <a:cubicBezTo>
                  <a:pt x="20882" y="19522"/>
                  <a:pt x="21515" y="19822"/>
                  <a:pt x="22116" y="20189"/>
                </a:cubicBezTo>
                <a:cubicBezTo>
                  <a:pt x="22650" y="20523"/>
                  <a:pt x="22850" y="21256"/>
                  <a:pt x="23283" y="21690"/>
                </a:cubicBezTo>
                <a:cubicBezTo>
                  <a:pt x="23350" y="21723"/>
                  <a:pt x="23383" y="21757"/>
                  <a:pt x="23450" y="21757"/>
                </a:cubicBezTo>
                <a:cubicBezTo>
                  <a:pt x="23483" y="22391"/>
                  <a:pt x="23483" y="22991"/>
                  <a:pt x="23350" y="23558"/>
                </a:cubicBezTo>
                <a:cubicBezTo>
                  <a:pt x="23317" y="23758"/>
                  <a:pt x="23350" y="23992"/>
                  <a:pt x="23417" y="24159"/>
                </a:cubicBezTo>
                <a:cubicBezTo>
                  <a:pt x="23530" y="24431"/>
                  <a:pt x="23346" y="24522"/>
                  <a:pt x="23041" y="24522"/>
                </a:cubicBezTo>
                <a:cubicBezTo>
                  <a:pt x="22449" y="24522"/>
                  <a:pt x="21402" y="24181"/>
                  <a:pt x="21182" y="24159"/>
                </a:cubicBezTo>
                <a:lnTo>
                  <a:pt x="20748" y="24159"/>
                </a:lnTo>
                <a:cubicBezTo>
                  <a:pt x="20101" y="23176"/>
                  <a:pt x="19214" y="22555"/>
                  <a:pt x="18147" y="22555"/>
                </a:cubicBezTo>
                <a:cubicBezTo>
                  <a:pt x="17728" y="22555"/>
                  <a:pt x="17282" y="22651"/>
                  <a:pt x="16812" y="22858"/>
                </a:cubicBezTo>
                <a:cubicBezTo>
                  <a:pt x="15911" y="23291"/>
                  <a:pt x="15378" y="23958"/>
                  <a:pt x="14911" y="24826"/>
                </a:cubicBezTo>
                <a:cubicBezTo>
                  <a:pt x="14711" y="25193"/>
                  <a:pt x="14410" y="25793"/>
                  <a:pt x="14444" y="26260"/>
                </a:cubicBezTo>
                <a:cubicBezTo>
                  <a:pt x="14143" y="26260"/>
                  <a:pt x="13843" y="26260"/>
                  <a:pt x="13543" y="26227"/>
                </a:cubicBezTo>
                <a:cubicBezTo>
                  <a:pt x="13276" y="26227"/>
                  <a:pt x="13043" y="26260"/>
                  <a:pt x="12776" y="26260"/>
                </a:cubicBezTo>
                <a:cubicBezTo>
                  <a:pt x="12843" y="25193"/>
                  <a:pt x="13043" y="24159"/>
                  <a:pt x="13410" y="23158"/>
                </a:cubicBezTo>
                <a:cubicBezTo>
                  <a:pt x="13843" y="21857"/>
                  <a:pt x="14711" y="20956"/>
                  <a:pt x="15778" y="20122"/>
                </a:cubicBezTo>
                <a:cubicBezTo>
                  <a:pt x="16690" y="19411"/>
                  <a:pt x="17646" y="19099"/>
                  <a:pt x="18666" y="19099"/>
                </a:cubicBezTo>
                <a:close/>
                <a:moveTo>
                  <a:pt x="40562" y="18121"/>
                </a:moveTo>
                <a:cubicBezTo>
                  <a:pt x="41797" y="18721"/>
                  <a:pt x="42997" y="20356"/>
                  <a:pt x="43164" y="21423"/>
                </a:cubicBezTo>
                <a:cubicBezTo>
                  <a:pt x="43298" y="22324"/>
                  <a:pt x="43531" y="23191"/>
                  <a:pt x="43498" y="24058"/>
                </a:cubicBezTo>
                <a:cubicBezTo>
                  <a:pt x="43464" y="24425"/>
                  <a:pt x="43364" y="24826"/>
                  <a:pt x="43298" y="25193"/>
                </a:cubicBezTo>
                <a:cubicBezTo>
                  <a:pt x="43231" y="25526"/>
                  <a:pt x="43264" y="26127"/>
                  <a:pt x="43097" y="26427"/>
                </a:cubicBezTo>
                <a:cubicBezTo>
                  <a:pt x="42697" y="26327"/>
                  <a:pt x="42297" y="26260"/>
                  <a:pt x="41897" y="26227"/>
                </a:cubicBezTo>
                <a:cubicBezTo>
                  <a:pt x="41866" y="26225"/>
                  <a:pt x="41835" y="26224"/>
                  <a:pt x="41805" y="26224"/>
                </a:cubicBezTo>
                <a:cubicBezTo>
                  <a:pt x="41309" y="26224"/>
                  <a:pt x="40869" y="26470"/>
                  <a:pt x="40429" y="26627"/>
                </a:cubicBezTo>
                <a:cubicBezTo>
                  <a:pt x="40396" y="26527"/>
                  <a:pt x="40396" y="26393"/>
                  <a:pt x="40396" y="26293"/>
                </a:cubicBezTo>
                <a:cubicBezTo>
                  <a:pt x="40996" y="25159"/>
                  <a:pt x="41096" y="23658"/>
                  <a:pt x="40963" y="22424"/>
                </a:cubicBezTo>
                <a:cubicBezTo>
                  <a:pt x="40796" y="21256"/>
                  <a:pt x="40195" y="20356"/>
                  <a:pt x="39328" y="19655"/>
                </a:cubicBezTo>
                <a:cubicBezTo>
                  <a:pt x="39995" y="19589"/>
                  <a:pt x="40562" y="19155"/>
                  <a:pt x="40562" y="18354"/>
                </a:cubicBezTo>
                <a:lnTo>
                  <a:pt x="40562" y="18121"/>
                </a:lnTo>
                <a:close/>
                <a:moveTo>
                  <a:pt x="18097" y="23081"/>
                </a:moveTo>
                <a:cubicBezTo>
                  <a:pt x="18892" y="23081"/>
                  <a:pt x="19584" y="23495"/>
                  <a:pt x="20114" y="24159"/>
                </a:cubicBezTo>
                <a:cubicBezTo>
                  <a:pt x="18880" y="24259"/>
                  <a:pt x="17312" y="24659"/>
                  <a:pt x="17079" y="25760"/>
                </a:cubicBezTo>
                <a:cubicBezTo>
                  <a:pt x="17012" y="26127"/>
                  <a:pt x="16979" y="26494"/>
                  <a:pt x="16945" y="26894"/>
                </a:cubicBezTo>
                <a:cubicBezTo>
                  <a:pt x="16312" y="26494"/>
                  <a:pt x="15478" y="26327"/>
                  <a:pt x="14644" y="26293"/>
                </a:cubicBezTo>
                <a:cubicBezTo>
                  <a:pt x="14944" y="25226"/>
                  <a:pt x="15845" y="23925"/>
                  <a:pt x="16812" y="23425"/>
                </a:cubicBezTo>
                <a:cubicBezTo>
                  <a:pt x="17262" y="23188"/>
                  <a:pt x="17693" y="23081"/>
                  <a:pt x="18097" y="23081"/>
                </a:cubicBezTo>
                <a:close/>
                <a:moveTo>
                  <a:pt x="17160" y="15994"/>
                </a:moveTo>
                <a:cubicBezTo>
                  <a:pt x="17748" y="15994"/>
                  <a:pt x="18331" y="16090"/>
                  <a:pt x="18947" y="16186"/>
                </a:cubicBezTo>
                <a:cubicBezTo>
                  <a:pt x="20081" y="16386"/>
                  <a:pt x="21215" y="16353"/>
                  <a:pt x="22183" y="17020"/>
                </a:cubicBezTo>
                <a:cubicBezTo>
                  <a:pt x="22583" y="17287"/>
                  <a:pt x="22883" y="17721"/>
                  <a:pt x="23317" y="17954"/>
                </a:cubicBezTo>
                <a:cubicBezTo>
                  <a:pt x="23317" y="18755"/>
                  <a:pt x="23350" y="19522"/>
                  <a:pt x="23350" y="20156"/>
                </a:cubicBezTo>
                <a:cubicBezTo>
                  <a:pt x="23383" y="20422"/>
                  <a:pt x="23383" y="20723"/>
                  <a:pt x="23417" y="20990"/>
                </a:cubicBezTo>
                <a:cubicBezTo>
                  <a:pt x="23083" y="20556"/>
                  <a:pt x="22850" y="20089"/>
                  <a:pt x="22383" y="19755"/>
                </a:cubicBezTo>
                <a:cubicBezTo>
                  <a:pt x="21816" y="19322"/>
                  <a:pt x="21082" y="19055"/>
                  <a:pt x="20415" y="18855"/>
                </a:cubicBezTo>
                <a:cubicBezTo>
                  <a:pt x="19855" y="18656"/>
                  <a:pt x="19285" y="18559"/>
                  <a:pt x="18722" y="18559"/>
                </a:cubicBezTo>
                <a:cubicBezTo>
                  <a:pt x="17776" y="18559"/>
                  <a:pt x="16848" y="18832"/>
                  <a:pt x="16011" y="19355"/>
                </a:cubicBezTo>
                <a:cubicBezTo>
                  <a:pt x="13476" y="20923"/>
                  <a:pt x="12509" y="23458"/>
                  <a:pt x="12442" y="26293"/>
                </a:cubicBezTo>
                <a:cubicBezTo>
                  <a:pt x="11508" y="26393"/>
                  <a:pt x="10641" y="26627"/>
                  <a:pt x="9740" y="26927"/>
                </a:cubicBezTo>
                <a:cubicBezTo>
                  <a:pt x="9307" y="23491"/>
                  <a:pt x="10908" y="19488"/>
                  <a:pt x="13610" y="17354"/>
                </a:cubicBezTo>
                <a:cubicBezTo>
                  <a:pt x="14277" y="16820"/>
                  <a:pt x="15044" y="16453"/>
                  <a:pt x="15845" y="16186"/>
                </a:cubicBezTo>
                <a:cubicBezTo>
                  <a:pt x="16296" y="16045"/>
                  <a:pt x="16729" y="15994"/>
                  <a:pt x="17160" y="15994"/>
                </a:cubicBezTo>
                <a:close/>
                <a:moveTo>
                  <a:pt x="18444" y="12886"/>
                </a:moveTo>
                <a:cubicBezTo>
                  <a:pt x="19120" y="12886"/>
                  <a:pt x="19796" y="12958"/>
                  <a:pt x="20481" y="13051"/>
                </a:cubicBezTo>
                <a:cubicBezTo>
                  <a:pt x="21515" y="13184"/>
                  <a:pt x="22983" y="13384"/>
                  <a:pt x="23884" y="14018"/>
                </a:cubicBezTo>
                <a:cubicBezTo>
                  <a:pt x="23483" y="14952"/>
                  <a:pt x="23350" y="16186"/>
                  <a:pt x="23317" y="17354"/>
                </a:cubicBezTo>
                <a:cubicBezTo>
                  <a:pt x="22816" y="17020"/>
                  <a:pt x="22383" y="16420"/>
                  <a:pt x="21849" y="16219"/>
                </a:cubicBezTo>
                <a:cubicBezTo>
                  <a:pt x="20715" y="15786"/>
                  <a:pt x="19481" y="15819"/>
                  <a:pt x="18313" y="15552"/>
                </a:cubicBezTo>
                <a:cubicBezTo>
                  <a:pt x="17983" y="15471"/>
                  <a:pt x="17643" y="15434"/>
                  <a:pt x="17300" y="15434"/>
                </a:cubicBezTo>
                <a:cubicBezTo>
                  <a:pt x="15946" y="15434"/>
                  <a:pt x="14548" y="16015"/>
                  <a:pt x="13510" y="16787"/>
                </a:cubicBezTo>
                <a:cubicBezTo>
                  <a:pt x="10608" y="18955"/>
                  <a:pt x="8640" y="23458"/>
                  <a:pt x="9473" y="27061"/>
                </a:cubicBezTo>
                <a:cubicBezTo>
                  <a:pt x="9340" y="27094"/>
                  <a:pt x="9173" y="27161"/>
                  <a:pt x="9040" y="27227"/>
                </a:cubicBezTo>
                <a:cubicBezTo>
                  <a:pt x="8539" y="27428"/>
                  <a:pt x="8072" y="27728"/>
                  <a:pt x="7605" y="28061"/>
                </a:cubicBezTo>
                <a:cubicBezTo>
                  <a:pt x="7539" y="27428"/>
                  <a:pt x="7405" y="26760"/>
                  <a:pt x="7372" y="26160"/>
                </a:cubicBezTo>
                <a:cubicBezTo>
                  <a:pt x="7305" y="24792"/>
                  <a:pt x="7138" y="23525"/>
                  <a:pt x="7372" y="22157"/>
                </a:cubicBezTo>
                <a:cubicBezTo>
                  <a:pt x="7806" y="19989"/>
                  <a:pt x="8640" y="17821"/>
                  <a:pt x="10374" y="16353"/>
                </a:cubicBezTo>
                <a:cubicBezTo>
                  <a:pt x="11975" y="14985"/>
                  <a:pt x="13843" y="13884"/>
                  <a:pt x="15845" y="13284"/>
                </a:cubicBezTo>
                <a:cubicBezTo>
                  <a:pt x="15872" y="13293"/>
                  <a:pt x="15898" y="13297"/>
                  <a:pt x="15924" y="13297"/>
                </a:cubicBezTo>
                <a:cubicBezTo>
                  <a:pt x="15996" y="13297"/>
                  <a:pt x="16063" y="13266"/>
                  <a:pt x="16112" y="13217"/>
                </a:cubicBezTo>
                <a:cubicBezTo>
                  <a:pt x="16345" y="13151"/>
                  <a:pt x="16579" y="13084"/>
                  <a:pt x="16812" y="13051"/>
                </a:cubicBezTo>
                <a:cubicBezTo>
                  <a:pt x="17361" y="12932"/>
                  <a:pt x="17903" y="12886"/>
                  <a:pt x="18444" y="12886"/>
                </a:cubicBezTo>
                <a:close/>
                <a:moveTo>
                  <a:pt x="2991" y="22562"/>
                </a:moveTo>
                <a:cubicBezTo>
                  <a:pt x="3470" y="22562"/>
                  <a:pt x="3957" y="22644"/>
                  <a:pt x="4336" y="22757"/>
                </a:cubicBezTo>
                <a:cubicBezTo>
                  <a:pt x="4737" y="22891"/>
                  <a:pt x="5137" y="23024"/>
                  <a:pt x="5504" y="23258"/>
                </a:cubicBezTo>
                <a:cubicBezTo>
                  <a:pt x="5871" y="23491"/>
                  <a:pt x="6171" y="23892"/>
                  <a:pt x="6538" y="24159"/>
                </a:cubicBezTo>
                <a:cubicBezTo>
                  <a:pt x="6571" y="24192"/>
                  <a:pt x="6605" y="24192"/>
                  <a:pt x="6638" y="24192"/>
                </a:cubicBezTo>
                <a:cubicBezTo>
                  <a:pt x="6638" y="24359"/>
                  <a:pt x="6638" y="24559"/>
                  <a:pt x="6671" y="24726"/>
                </a:cubicBezTo>
                <a:cubicBezTo>
                  <a:pt x="6772" y="25960"/>
                  <a:pt x="7038" y="27227"/>
                  <a:pt x="7105" y="28462"/>
                </a:cubicBezTo>
                <a:cubicBezTo>
                  <a:pt x="6872" y="28628"/>
                  <a:pt x="6671" y="28795"/>
                  <a:pt x="6438" y="28995"/>
                </a:cubicBezTo>
                <a:cubicBezTo>
                  <a:pt x="6471" y="27861"/>
                  <a:pt x="6171" y="26860"/>
                  <a:pt x="5337" y="26060"/>
                </a:cubicBezTo>
                <a:cubicBezTo>
                  <a:pt x="4437" y="25226"/>
                  <a:pt x="3102" y="24659"/>
                  <a:pt x="1868" y="24659"/>
                </a:cubicBezTo>
                <a:cubicBezTo>
                  <a:pt x="1901" y="24025"/>
                  <a:pt x="1935" y="23391"/>
                  <a:pt x="1968" y="22724"/>
                </a:cubicBezTo>
                <a:cubicBezTo>
                  <a:pt x="2270" y="22609"/>
                  <a:pt x="2628" y="22562"/>
                  <a:pt x="2991" y="22562"/>
                </a:cubicBezTo>
                <a:close/>
                <a:moveTo>
                  <a:pt x="50717" y="20923"/>
                </a:moveTo>
                <a:cubicBezTo>
                  <a:pt x="52041" y="20923"/>
                  <a:pt x="53337" y="21431"/>
                  <a:pt x="54472" y="22124"/>
                </a:cubicBezTo>
                <a:cubicBezTo>
                  <a:pt x="55807" y="22924"/>
                  <a:pt x="56140" y="24025"/>
                  <a:pt x="56841" y="25259"/>
                </a:cubicBezTo>
                <a:lnTo>
                  <a:pt x="56874" y="25259"/>
                </a:lnTo>
                <a:cubicBezTo>
                  <a:pt x="56874" y="25293"/>
                  <a:pt x="56907" y="25326"/>
                  <a:pt x="56907" y="25359"/>
                </a:cubicBezTo>
                <a:cubicBezTo>
                  <a:pt x="56974" y="25426"/>
                  <a:pt x="57041" y="25459"/>
                  <a:pt x="57107" y="25459"/>
                </a:cubicBezTo>
                <a:cubicBezTo>
                  <a:pt x="57174" y="26827"/>
                  <a:pt x="57241" y="28161"/>
                  <a:pt x="57308" y="29496"/>
                </a:cubicBezTo>
                <a:cubicBezTo>
                  <a:pt x="57151" y="29476"/>
                  <a:pt x="56989" y="29468"/>
                  <a:pt x="56826" y="29468"/>
                </a:cubicBezTo>
                <a:cubicBezTo>
                  <a:pt x="56431" y="29468"/>
                  <a:pt x="56027" y="29515"/>
                  <a:pt x="55673" y="29562"/>
                </a:cubicBezTo>
                <a:cubicBezTo>
                  <a:pt x="55673" y="29562"/>
                  <a:pt x="55673" y="29529"/>
                  <a:pt x="55673" y="29529"/>
                </a:cubicBezTo>
                <a:cubicBezTo>
                  <a:pt x="55640" y="29429"/>
                  <a:pt x="55573" y="29362"/>
                  <a:pt x="55506" y="29362"/>
                </a:cubicBezTo>
                <a:cubicBezTo>
                  <a:pt x="55039" y="28462"/>
                  <a:pt x="54706" y="27528"/>
                  <a:pt x="54105" y="26694"/>
                </a:cubicBezTo>
                <a:cubicBezTo>
                  <a:pt x="53472" y="25860"/>
                  <a:pt x="52504" y="25393"/>
                  <a:pt x="51503" y="25059"/>
                </a:cubicBezTo>
                <a:cubicBezTo>
                  <a:pt x="50952" y="24889"/>
                  <a:pt x="50406" y="24810"/>
                  <a:pt x="49862" y="24810"/>
                </a:cubicBezTo>
                <a:cubicBezTo>
                  <a:pt x="49122" y="24810"/>
                  <a:pt x="48383" y="24957"/>
                  <a:pt x="47634" y="25226"/>
                </a:cubicBezTo>
                <a:cubicBezTo>
                  <a:pt x="47167" y="25393"/>
                  <a:pt x="46700" y="25593"/>
                  <a:pt x="46266" y="25860"/>
                </a:cubicBezTo>
                <a:cubicBezTo>
                  <a:pt x="46137" y="25957"/>
                  <a:pt x="45223" y="26964"/>
                  <a:pt x="45107" y="26964"/>
                </a:cubicBezTo>
                <a:cubicBezTo>
                  <a:pt x="45104" y="26964"/>
                  <a:pt x="45101" y="26963"/>
                  <a:pt x="45099" y="26961"/>
                </a:cubicBezTo>
                <a:cubicBezTo>
                  <a:pt x="45071" y="26932"/>
                  <a:pt x="45043" y="26922"/>
                  <a:pt x="45017" y="26922"/>
                </a:cubicBezTo>
                <a:cubicBezTo>
                  <a:pt x="44982" y="26922"/>
                  <a:pt x="44951" y="26941"/>
                  <a:pt x="44932" y="26961"/>
                </a:cubicBezTo>
                <a:cubicBezTo>
                  <a:pt x="44465" y="26794"/>
                  <a:pt x="43998" y="26660"/>
                  <a:pt x="43531" y="26527"/>
                </a:cubicBezTo>
                <a:cubicBezTo>
                  <a:pt x="43531" y="26527"/>
                  <a:pt x="43531" y="26527"/>
                  <a:pt x="43531" y="26494"/>
                </a:cubicBezTo>
                <a:cubicBezTo>
                  <a:pt x="43798" y="23425"/>
                  <a:pt x="47100" y="21423"/>
                  <a:pt x="49902" y="20990"/>
                </a:cubicBezTo>
                <a:cubicBezTo>
                  <a:pt x="50174" y="20944"/>
                  <a:pt x="50446" y="20923"/>
                  <a:pt x="50717" y="20923"/>
                </a:cubicBezTo>
                <a:close/>
                <a:moveTo>
                  <a:pt x="49805" y="25275"/>
                </a:moveTo>
                <a:cubicBezTo>
                  <a:pt x="50325" y="25275"/>
                  <a:pt x="50847" y="25352"/>
                  <a:pt x="51370" y="25526"/>
                </a:cubicBezTo>
                <a:cubicBezTo>
                  <a:pt x="52271" y="25860"/>
                  <a:pt x="53105" y="26260"/>
                  <a:pt x="53738" y="27027"/>
                </a:cubicBezTo>
                <a:cubicBezTo>
                  <a:pt x="54339" y="27828"/>
                  <a:pt x="54639" y="28728"/>
                  <a:pt x="55073" y="29629"/>
                </a:cubicBezTo>
                <a:cubicBezTo>
                  <a:pt x="54472" y="29696"/>
                  <a:pt x="53805" y="29863"/>
                  <a:pt x="53171" y="30096"/>
                </a:cubicBezTo>
                <a:cubicBezTo>
                  <a:pt x="52871" y="29796"/>
                  <a:pt x="52671" y="29195"/>
                  <a:pt x="52404" y="28895"/>
                </a:cubicBezTo>
                <a:cubicBezTo>
                  <a:pt x="51904" y="28362"/>
                  <a:pt x="51036" y="28128"/>
                  <a:pt x="50336" y="27995"/>
                </a:cubicBezTo>
                <a:cubicBezTo>
                  <a:pt x="50234" y="27981"/>
                  <a:pt x="50128" y="27974"/>
                  <a:pt x="50018" y="27974"/>
                </a:cubicBezTo>
                <a:cubicBezTo>
                  <a:pt x="49053" y="27974"/>
                  <a:pt x="47847" y="28493"/>
                  <a:pt x="47367" y="29362"/>
                </a:cubicBezTo>
                <a:cubicBezTo>
                  <a:pt x="47134" y="28895"/>
                  <a:pt x="46867" y="28462"/>
                  <a:pt x="46533" y="28061"/>
                </a:cubicBezTo>
                <a:cubicBezTo>
                  <a:pt x="46200" y="27661"/>
                  <a:pt x="45766" y="27361"/>
                  <a:pt x="45299" y="27161"/>
                </a:cubicBezTo>
                <a:cubicBezTo>
                  <a:pt x="46000" y="26760"/>
                  <a:pt x="46467" y="26160"/>
                  <a:pt x="47234" y="25826"/>
                </a:cubicBezTo>
                <a:cubicBezTo>
                  <a:pt x="48070" y="25492"/>
                  <a:pt x="48933" y="25275"/>
                  <a:pt x="49805" y="25275"/>
                </a:cubicBezTo>
                <a:close/>
                <a:moveTo>
                  <a:pt x="1835" y="25193"/>
                </a:moveTo>
                <a:cubicBezTo>
                  <a:pt x="2935" y="25293"/>
                  <a:pt x="3903" y="25626"/>
                  <a:pt x="4770" y="26293"/>
                </a:cubicBezTo>
                <a:cubicBezTo>
                  <a:pt x="5771" y="26994"/>
                  <a:pt x="6071" y="28061"/>
                  <a:pt x="6171" y="29195"/>
                </a:cubicBezTo>
                <a:cubicBezTo>
                  <a:pt x="5938" y="29429"/>
                  <a:pt x="5671" y="29629"/>
                  <a:pt x="5437" y="29796"/>
                </a:cubicBezTo>
                <a:cubicBezTo>
                  <a:pt x="5104" y="30029"/>
                  <a:pt x="4803" y="30296"/>
                  <a:pt x="4537" y="30596"/>
                </a:cubicBezTo>
                <a:cubicBezTo>
                  <a:pt x="4170" y="29963"/>
                  <a:pt x="3669" y="29396"/>
                  <a:pt x="2935" y="29162"/>
                </a:cubicBezTo>
                <a:cubicBezTo>
                  <a:pt x="2769" y="29095"/>
                  <a:pt x="2560" y="29062"/>
                  <a:pt x="2343" y="29062"/>
                </a:cubicBezTo>
                <a:cubicBezTo>
                  <a:pt x="2127" y="29062"/>
                  <a:pt x="1901" y="29095"/>
                  <a:pt x="1701" y="29162"/>
                </a:cubicBezTo>
                <a:cubicBezTo>
                  <a:pt x="1735" y="27861"/>
                  <a:pt x="1801" y="26527"/>
                  <a:pt x="1835" y="25193"/>
                </a:cubicBezTo>
                <a:close/>
                <a:moveTo>
                  <a:pt x="13462" y="26703"/>
                </a:moveTo>
                <a:cubicBezTo>
                  <a:pt x="14724" y="26703"/>
                  <a:pt x="15964" y="26934"/>
                  <a:pt x="16945" y="27494"/>
                </a:cubicBezTo>
                <a:cubicBezTo>
                  <a:pt x="16945" y="28228"/>
                  <a:pt x="16979" y="28962"/>
                  <a:pt x="17046" y="29729"/>
                </a:cubicBezTo>
                <a:cubicBezTo>
                  <a:pt x="16348" y="28792"/>
                  <a:pt x="14911" y="28496"/>
                  <a:pt x="13598" y="28496"/>
                </a:cubicBezTo>
                <a:cubicBezTo>
                  <a:pt x="12901" y="28496"/>
                  <a:pt x="12239" y="28579"/>
                  <a:pt x="11742" y="28695"/>
                </a:cubicBezTo>
                <a:cubicBezTo>
                  <a:pt x="9307" y="29296"/>
                  <a:pt x="6938" y="30863"/>
                  <a:pt x="5671" y="33032"/>
                </a:cubicBezTo>
                <a:cubicBezTo>
                  <a:pt x="5346" y="32985"/>
                  <a:pt x="5021" y="32960"/>
                  <a:pt x="4695" y="32960"/>
                </a:cubicBezTo>
                <a:cubicBezTo>
                  <a:pt x="4320" y="32960"/>
                  <a:pt x="3945" y="32993"/>
                  <a:pt x="3569" y="33065"/>
                </a:cubicBezTo>
                <a:cubicBezTo>
                  <a:pt x="3402" y="33098"/>
                  <a:pt x="3236" y="33132"/>
                  <a:pt x="3069" y="33198"/>
                </a:cubicBezTo>
                <a:cubicBezTo>
                  <a:pt x="3302" y="32865"/>
                  <a:pt x="3469" y="32531"/>
                  <a:pt x="3669" y="32198"/>
                </a:cubicBezTo>
                <a:cubicBezTo>
                  <a:pt x="3869" y="31831"/>
                  <a:pt x="4203" y="31530"/>
                  <a:pt x="4537" y="31264"/>
                </a:cubicBezTo>
                <a:cubicBezTo>
                  <a:pt x="4603" y="31230"/>
                  <a:pt x="4670" y="31197"/>
                  <a:pt x="4703" y="31130"/>
                </a:cubicBezTo>
                <a:cubicBezTo>
                  <a:pt x="4837" y="30997"/>
                  <a:pt x="4970" y="30897"/>
                  <a:pt x="5104" y="30763"/>
                </a:cubicBezTo>
                <a:cubicBezTo>
                  <a:pt x="5804" y="30129"/>
                  <a:pt x="6305" y="29596"/>
                  <a:pt x="7072" y="29029"/>
                </a:cubicBezTo>
                <a:cubicBezTo>
                  <a:pt x="7093" y="29034"/>
                  <a:pt x="7109" y="29037"/>
                  <a:pt x="7120" y="29037"/>
                </a:cubicBezTo>
                <a:cubicBezTo>
                  <a:pt x="7175" y="29037"/>
                  <a:pt x="7105" y="28963"/>
                  <a:pt x="7105" y="28795"/>
                </a:cubicBezTo>
                <a:cubicBezTo>
                  <a:pt x="7505" y="28695"/>
                  <a:pt x="7605" y="28595"/>
                  <a:pt x="7739" y="28495"/>
                </a:cubicBezTo>
                <a:cubicBezTo>
                  <a:pt x="8840" y="27561"/>
                  <a:pt x="10641" y="26927"/>
                  <a:pt x="12342" y="26760"/>
                </a:cubicBezTo>
                <a:cubicBezTo>
                  <a:pt x="12342" y="26794"/>
                  <a:pt x="12409" y="26860"/>
                  <a:pt x="12409" y="26894"/>
                </a:cubicBezTo>
                <a:cubicBezTo>
                  <a:pt x="12409" y="26998"/>
                  <a:pt x="12491" y="27048"/>
                  <a:pt x="12569" y="27048"/>
                </a:cubicBezTo>
                <a:cubicBezTo>
                  <a:pt x="12641" y="27048"/>
                  <a:pt x="12709" y="27007"/>
                  <a:pt x="12709" y="26927"/>
                </a:cubicBezTo>
                <a:cubicBezTo>
                  <a:pt x="12709" y="26860"/>
                  <a:pt x="12742" y="26794"/>
                  <a:pt x="12742" y="26727"/>
                </a:cubicBezTo>
                <a:cubicBezTo>
                  <a:pt x="12982" y="26711"/>
                  <a:pt x="13222" y="26703"/>
                  <a:pt x="13462" y="26703"/>
                </a:cubicBezTo>
                <a:close/>
                <a:moveTo>
                  <a:pt x="49681" y="28520"/>
                </a:moveTo>
                <a:cubicBezTo>
                  <a:pt x="50474" y="28520"/>
                  <a:pt x="51293" y="28754"/>
                  <a:pt x="51837" y="29095"/>
                </a:cubicBezTo>
                <a:cubicBezTo>
                  <a:pt x="52204" y="29329"/>
                  <a:pt x="52404" y="29929"/>
                  <a:pt x="52671" y="30296"/>
                </a:cubicBezTo>
                <a:cubicBezTo>
                  <a:pt x="52104" y="30530"/>
                  <a:pt x="51604" y="30830"/>
                  <a:pt x="51103" y="31130"/>
                </a:cubicBezTo>
                <a:cubicBezTo>
                  <a:pt x="50203" y="31697"/>
                  <a:pt x="49402" y="32464"/>
                  <a:pt x="48735" y="33332"/>
                </a:cubicBezTo>
                <a:cubicBezTo>
                  <a:pt x="48668" y="32464"/>
                  <a:pt x="48435" y="31697"/>
                  <a:pt x="48034" y="30863"/>
                </a:cubicBezTo>
                <a:cubicBezTo>
                  <a:pt x="47868" y="30463"/>
                  <a:pt x="47667" y="30029"/>
                  <a:pt x="47501" y="29629"/>
                </a:cubicBezTo>
                <a:cubicBezTo>
                  <a:pt x="47893" y="28827"/>
                  <a:pt x="48770" y="28520"/>
                  <a:pt x="49681" y="28520"/>
                </a:cubicBezTo>
                <a:close/>
                <a:moveTo>
                  <a:pt x="1984" y="29432"/>
                </a:moveTo>
                <a:cubicBezTo>
                  <a:pt x="2350" y="29432"/>
                  <a:pt x="2738" y="29564"/>
                  <a:pt x="3002" y="29696"/>
                </a:cubicBezTo>
                <a:cubicBezTo>
                  <a:pt x="3536" y="29963"/>
                  <a:pt x="3869" y="30463"/>
                  <a:pt x="4136" y="30997"/>
                </a:cubicBezTo>
                <a:cubicBezTo>
                  <a:pt x="3970" y="31164"/>
                  <a:pt x="3836" y="31297"/>
                  <a:pt x="3703" y="31464"/>
                </a:cubicBezTo>
                <a:cubicBezTo>
                  <a:pt x="3202" y="31997"/>
                  <a:pt x="3136" y="32665"/>
                  <a:pt x="2769" y="33265"/>
                </a:cubicBezTo>
                <a:cubicBezTo>
                  <a:pt x="2368" y="33398"/>
                  <a:pt x="1968" y="33599"/>
                  <a:pt x="1668" y="33865"/>
                </a:cubicBezTo>
                <a:cubicBezTo>
                  <a:pt x="1668" y="32398"/>
                  <a:pt x="1668" y="30930"/>
                  <a:pt x="1701" y="29462"/>
                </a:cubicBezTo>
                <a:cubicBezTo>
                  <a:pt x="1792" y="29441"/>
                  <a:pt x="1887" y="29432"/>
                  <a:pt x="1984" y="29432"/>
                </a:cubicBezTo>
                <a:close/>
                <a:moveTo>
                  <a:pt x="40562" y="29462"/>
                </a:moveTo>
                <a:lnTo>
                  <a:pt x="40562" y="29462"/>
                </a:lnTo>
                <a:cubicBezTo>
                  <a:pt x="41096" y="29562"/>
                  <a:pt x="42197" y="29863"/>
                  <a:pt x="42397" y="29929"/>
                </a:cubicBezTo>
                <a:cubicBezTo>
                  <a:pt x="42864" y="30063"/>
                  <a:pt x="43164" y="30363"/>
                  <a:pt x="43498" y="30697"/>
                </a:cubicBezTo>
                <a:cubicBezTo>
                  <a:pt x="43765" y="30930"/>
                  <a:pt x="44098" y="30997"/>
                  <a:pt x="44332" y="31264"/>
                </a:cubicBezTo>
                <a:cubicBezTo>
                  <a:pt x="44832" y="31764"/>
                  <a:pt x="45166" y="32898"/>
                  <a:pt x="45366" y="33565"/>
                </a:cubicBezTo>
                <a:cubicBezTo>
                  <a:pt x="45666" y="34533"/>
                  <a:pt x="45566" y="35533"/>
                  <a:pt x="45566" y="36534"/>
                </a:cubicBezTo>
                <a:cubicBezTo>
                  <a:pt x="45366" y="36517"/>
                  <a:pt x="45157" y="36509"/>
                  <a:pt x="44945" y="36509"/>
                </a:cubicBezTo>
                <a:cubicBezTo>
                  <a:pt x="44732" y="36509"/>
                  <a:pt x="44515" y="36517"/>
                  <a:pt x="44298" y="36534"/>
                </a:cubicBezTo>
                <a:cubicBezTo>
                  <a:pt x="44098" y="36534"/>
                  <a:pt x="43931" y="36567"/>
                  <a:pt x="43731" y="36567"/>
                </a:cubicBezTo>
                <a:cubicBezTo>
                  <a:pt x="43765" y="36534"/>
                  <a:pt x="43798" y="36467"/>
                  <a:pt x="43831" y="36401"/>
                </a:cubicBezTo>
                <a:cubicBezTo>
                  <a:pt x="43865" y="35400"/>
                  <a:pt x="43298" y="34399"/>
                  <a:pt x="42597" y="33665"/>
                </a:cubicBezTo>
                <a:cubicBezTo>
                  <a:pt x="42230" y="33265"/>
                  <a:pt x="41696" y="32998"/>
                  <a:pt x="41196" y="32731"/>
                </a:cubicBezTo>
                <a:cubicBezTo>
                  <a:pt x="41196" y="32731"/>
                  <a:pt x="41163" y="32698"/>
                  <a:pt x="41129" y="32698"/>
                </a:cubicBezTo>
                <a:cubicBezTo>
                  <a:pt x="41096" y="31964"/>
                  <a:pt x="40863" y="31230"/>
                  <a:pt x="40729" y="30596"/>
                </a:cubicBezTo>
                <a:cubicBezTo>
                  <a:pt x="40629" y="30230"/>
                  <a:pt x="40596" y="29863"/>
                  <a:pt x="40562" y="29462"/>
                </a:cubicBezTo>
                <a:close/>
                <a:moveTo>
                  <a:pt x="41909" y="26752"/>
                </a:moveTo>
                <a:cubicBezTo>
                  <a:pt x="42285" y="26752"/>
                  <a:pt x="42664" y="26846"/>
                  <a:pt x="43031" y="26927"/>
                </a:cubicBezTo>
                <a:cubicBezTo>
                  <a:pt x="44165" y="27227"/>
                  <a:pt x="45299" y="27561"/>
                  <a:pt x="46166" y="28395"/>
                </a:cubicBezTo>
                <a:cubicBezTo>
                  <a:pt x="46800" y="29029"/>
                  <a:pt x="47134" y="29996"/>
                  <a:pt x="47501" y="30797"/>
                </a:cubicBezTo>
                <a:cubicBezTo>
                  <a:pt x="47968" y="31797"/>
                  <a:pt x="48335" y="32631"/>
                  <a:pt x="48468" y="33665"/>
                </a:cubicBezTo>
                <a:cubicBezTo>
                  <a:pt x="48435" y="33732"/>
                  <a:pt x="48401" y="33799"/>
                  <a:pt x="48335" y="33865"/>
                </a:cubicBezTo>
                <a:cubicBezTo>
                  <a:pt x="47801" y="34666"/>
                  <a:pt x="47000" y="35700"/>
                  <a:pt x="46934" y="36734"/>
                </a:cubicBezTo>
                <a:cubicBezTo>
                  <a:pt x="46667" y="36701"/>
                  <a:pt x="46366" y="36634"/>
                  <a:pt x="46066" y="36601"/>
                </a:cubicBezTo>
                <a:cubicBezTo>
                  <a:pt x="46166" y="34533"/>
                  <a:pt x="45933" y="32631"/>
                  <a:pt x="44732" y="30897"/>
                </a:cubicBezTo>
                <a:cubicBezTo>
                  <a:pt x="44465" y="30563"/>
                  <a:pt x="43998" y="30430"/>
                  <a:pt x="43698" y="30129"/>
                </a:cubicBezTo>
                <a:cubicBezTo>
                  <a:pt x="43431" y="29896"/>
                  <a:pt x="43198" y="29696"/>
                  <a:pt x="42864" y="29562"/>
                </a:cubicBezTo>
                <a:cubicBezTo>
                  <a:pt x="42296" y="29364"/>
                  <a:pt x="41558" y="29140"/>
                  <a:pt x="40878" y="29140"/>
                </a:cubicBezTo>
                <a:cubicBezTo>
                  <a:pt x="40760" y="29140"/>
                  <a:pt x="40643" y="29147"/>
                  <a:pt x="40529" y="29162"/>
                </a:cubicBezTo>
                <a:cubicBezTo>
                  <a:pt x="40462" y="28495"/>
                  <a:pt x="40462" y="27828"/>
                  <a:pt x="40429" y="27127"/>
                </a:cubicBezTo>
                <a:cubicBezTo>
                  <a:pt x="40696" y="27094"/>
                  <a:pt x="40929" y="26994"/>
                  <a:pt x="41196" y="26894"/>
                </a:cubicBezTo>
                <a:cubicBezTo>
                  <a:pt x="41430" y="26790"/>
                  <a:pt x="41669" y="26752"/>
                  <a:pt x="41909" y="26752"/>
                </a:cubicBezTo>
                <a:close/>
                <a:moveTo>
                  <a:pt x="13388" y="28953"/>
                </a:moveTo>
                <a:cubicBezTo>
                  <a:pt x="13485" y="28953"/>
                  <a:pt x="13581" y="28956"/>
                  <a:pt x="13676" y="28962"/>
                </a:cubicBezTo>
                <a:cubicBezTo>
                  <a:pt x="14610" y="28995"/>
                  <a:pt x="16512" y="29396"/>
                  <a:pt x="16879" y="30430"/>
                </a:cubicBezTo>
                <a:cubicBezTo>
                  <a:pt x="16912" y="30563"/>
                  <a:pt x="17012" y="30630"/>
                  <a:pt x="17146" y="30630"/>
                </a:cubicBezTo>
                <a:cubicBezTo>
                  <a:pt x="17212" y="31264"/>
                  <a:pt x="17279" y="31897"/>
                  <a:pt x="17312" y="32464"/>
                </a:cubicBezTo>
                <a:cubicBezTo>
                  <a:pt x="17378" y="33313"/>
                  <a:pt x="17859" y="34802"/>
                  <a:pt x="18943" y="34802"/>
                </a:cubicBezTo>
                <a:cubicBezTo>
                  <a:pt x="18966" y="34802"/>
                  <a:pt x="18990" y="34801"/>
                  <a:pt x="19014" y="34799"/>
                </a:cubicBezTo>
                <a:cubicBezTo>
                  <a:pt x="19247" y="34799"/>
                  <a:pt x="19481" y="34766"/>
                  <a:pt x="19714" y="34766"/>
                </a:cubicBezTo>
                <a:cubicBezTo>
                  <a:pt x="19848" y="34966"/>
                  <a:pt x="19914" y="35266"/>
                  <a:pt x="19981" y="35400"/>
                </a:cubicBezTo>
                <a:cubicBezTo>
                  <a:pt x="20181" y="35967"/>
                  <a:pt x="20515" y="36501"/>
                  <a:pt x="20481" y="37134"/>
                </a:cubicBezTo>
                <a:cubicBezTo>
                  <a:pt x="20481" y="37134"/>
                  <a:pt x="20481" y="37134"/>
                  <a:pt x="20481" y="37168"/>
                </a:cubicBezTo>
                <a:cubicBezTo>
                  <a:pt x="20415" y="37168"/>
                  <a:pt x="20348" y="37134"/>
                  <a:pt x="20281" y="37134"/>
                </a:cubicBezTo>
                <a:cubicBezTo>
                  <a:pt x="19801" y="37134"/>
                  <a:pt x="19321" y="37177"/>
                  <a:pt x="18857" y="37177"/>
                </a:cubicBezTo>
                <a:cubicBezTo>
                  <a:pt x="18741" y="37177"/>
                  <a:pt x="18627" y="37174"/>
                  <a:pt x="18513" y="37168"/>
                </a:cubicBezTo>
                <a:cubicBezTo>
                  <a:pt x="18180" y="37168"/>
                  <a:pt x="17913" y="37134"/>
                  <a:pt x="17613" y="37134"/>
                </a:cubicBezTo>
                <a:cubicBezTo>
                  <a:pt x="17613" y="36034"/>
                  <a:pt x="17079" y="34866"/>
                  <a:pt x="16545" y="33966"/>
                </a:cubicBezTo>
                <a:cubicBezTo>
                  <a:pt x="16011" y="33098"/>
                  <a:pt x="14911" y="32631"/>
                  <a:pt x="13977" y="32331"/>
                </a:cubicBezTo>
                <a:cubicBezTo>
                  <a:pt x="13597" y="32201"/>
                  <a:pt x="13229" y="32146"/>
                  <a:pt x="12870" y="32146"/>
                </a:cubicBezTo>
                <a:cubicBezTo>
                  <a:pt x="12030" y="32146"/>
                  <a:pt x="11235" y="32447"/>
                  <a:pt x="10441" y="32798"/>
                </a:cubicBezTo>
                <a:cubicBezTo>
                  <a:pt x="9807" y="33098"/>
                  <a:pt x="8940" y="33565"/>
                  <a:pt x="8539" y="34199"/>
                </a:cubicBezTo>
                <a:cubicBezTo>
                  <a:pt x="8239" y="33966"/>
                  <a:pt x="7906" y="33765"/>
                  <a:pt x="7605" y="33599"/>
                </a:cubicBezTo>
                <a:cubicBezTo>
                  <a:pt x="7038" y="33365"/>
                  <a:pt x="6471" y="33165"/>
                  <a:pt x="5904" y="33065"/>
                </a:cubicBezTo>
                <a:cubicBezTo>
                  <a:pt x="6471" y="32464"/>
                  <a:pt x="6938" y="31797"/>
                  <a:pt x="7639" y="31297"/>
                </a:cubicBezTo>
                <a:cubicBezTo>
                  <a:pt x="8506" y="30663"/>
                  <a:pt x="9340" y="30063"/>
                  <a:pt x="10341" y="29629"/>
                </a:cubicBezTo>
                <a:cubicBezTo>
                  <a:pt x="11255" y="29263"/>
                  <a:pt x="12364" y="28953"/>
                  <a:pt x="13388" y="28953"/>
                </a:cubicBezTo>
                <a:close/>
                <a:moveTo>
                  <a:pt x="41129" y="33165"/>
                </a:moveTo>
                <a:cubicBezTo>
                  <a:pt x="41430" y="33365"/>
                  <a:pt x="41730" y="33565"/>
                  <a:pt x="41997" y="33799"/>
                </a:cubicBezTo>
                <a:cubicBezTo>
                  <a:pt x="42797" y="34433"/>
                  <a:pt x="43198" y="35433"/>
                  <a:pt x="43298" y="36467"/>
                </a:cubicBezTo>
                <a:cubicBezTo>
                  <a:pt x="43298" y="36534"/>
                  <a:pt x="43364" y="36601"/>
                  <a:pt x="43431" y="36634"/>
                </a:cubicBezTo>
                <a:cubicBezTo>
                  <a:pt x="42630" y="36768"/>
                  <a:pt x="41863" y="37034"/>
                  <a:pt x="41129" y="37401"/>
                </a:cubicBezTo>
                <a:cubicBezTo>
                  <a:pt x="41029" y="36801"/>
                  <a:pt x="40596" y="36167"/>
                  <a:pt x="40229" y="35700"/>
                </a:cubicBezTo>
                <a:cubicBezTo>
                  <a:pt x="40029" y="35467"/>
                  <a:pt x="39828" y="35300"/>
                  <a:pt x="39628" y="35100"/>
                </a:cubicBezTo>
                <a:cubicBezTo>
                  <a:pt x="40095" y="35000"/>
                  <a:pt x="40529" y="34766"/>
                  <a:pt x="40796" y="34366"/>
                </a:cubicBezTo>
                <a:cubicBezTo>
                  <a:pt x="41029" y="33999"/>
                  <a:pt x="41129" y="33599"/>
                  <a:pt x="41129" y="33165"/>
                </a:cubicBezTo>
                <a:close/>
                <a:moveTo>
                  <a:pt x="12801" y="32676"/>
                </a:moveTo>
                <a:cubicBezTo>
                  <a:pt x="13236" y="32676"/>
                  <a:pt x="13685" y="32747"/>
                  <a:pt x="14177" y="32898"/>
                </a:cubicBezTo>
                <a:cubicBezTo>
                  <a:pt x="16112" y="33565"/>
                  <a:pt x="16812" y="35333"/>
                  <a:pt x="17146" y="37168"/>
                </a:cubicBezTo>
                <a:cubicBezTo>
                  <a:pt x="16412" y="37268"/>
                  <a:pt x="15745" y="37501"/>
                  <a:pt x="15077" y="37735"/>
                </a:cubicBezTo>
                <a:cubicBezTo>
                  <a:pt x="15044" y="36901"/>
                  <a:pt x="14244" y="36301"/>
                  <a:pt x="13543" y="36034"/>
                </a:cubicBezTo>
                <a:cubicBezTo>
                  <a:pt x="12969" y="35786"/>
                  <a:pt x="12453" y="35682"/>
                  <a:pt x="11941" y="35682"/>
                </a:cubicBezTo>
                <a:cubicBezTo>
                  <a:pt x="11352" y="35682"/>
                  <a:pt x="10768" y="35819"/>
                  <a:pt x="10107" y="36034"/>
                </a:cubicBezTo>
                <a:cubicBezTo>
                  <a:pt x="9807" y="35433"/>
                  <a:pt x="9340" y="34833"/>
                  <a:pt x="8773" y="34366"/>
                </a:cubicBezTo>
                <a:cubicBezTo>
                  <a:pt x="9173" y="33832"/>
                  <a:pt x="10041" y="33432"/>
                  <a:pt x="10641" y="33198"/>
                </a:cubicBezTo>
                <a:cubicBezTo>
                  <a:pt x="11408" y="32866"/>
                  <a:pt x="12086" y="32676"/>
                  <a:pt x="12801" y="32676"/>
                </a:cubicBezTo>
                <a:close/>
                <a:moveTo>
                  <a:pt x="57163" y="30054"/>
                </a:moveTo>
                <a:cubicBezTo>
                  <a:pt x="57224" y="30054"/>
                  <a:pt x="57284" y="30056"/>
                  <a:pt x="57341" y="30063"/>
                </a:cubicBezTo>
                <a:cubicBezTo>
                  <a:pt x="57374" y="30863"/>
                  <a:pt x="57408" y="31664"/>
                  <a:pt x="57441" y="32464"/>
                </a:cubicBezTo>
                <a:cubicBezTo>
                  <a:pt x="57384" y="32460"/>
                  <a:pt x="57324" y="32458"/>
                  <a:pt x="57262" y="32458"/>
                </a:cubicBezTo>
                <a:cubicBezTo>
                  <a:pt x="56892" y="32458"/>
                  <a:pt x="56455" y="32531"/>
                  <a:pt x="56140" y="32531"/>
                </a:cubicBezTo>
                <a:cubicBezTo>
                  <a:pt x="55106" y="32565"/>
                  <a:pt x="54205" y="33132"/>
                  <a:pt x="53338" y="33632"/>
                </a:cubicBezTo>
                <a:cubicBezTo>
                  <a:pt x="52437" y="34132"/>
                  <a:pt x="51770" y="34966"/>
                  <a:pt x="51103" y="35767"/>
                </a:cubicBezTo>
                <a:cubicBezTo>
                  <a:pt x="50636" y="36367"/>
                  <a:pt x="50069" y="37134"/>
                  <a:pt x="49902" y="37902"/>
                </a:cubicBezTo>
                <a:cubicBezTo>
                  <a:pt x="49035" y="37401"/>
                  <a:pt x="48134" y="37034"/>
                  <a:pt x="47167" y="36801"/>
                </a:cubicBezTo>
                <a:cubicBezTo>
                  <a:pt x="47434" y="35800"/>
                  <a:pt x="48134" y="34933"/>
                  <a:pt x="48701" y="34099"/>
                </a:cubicBezTo>
                <a:cubicBezTo>
                  <a:pt x="49402" y="33098"/>
                  <a:pt x="50336" y="32231"/>
                  <a:pt x="51337" y="31564"/>
                </a:cubicBezTo>
                <a:cubicBezTo>
                  <a:pt x="52271" y="30930"/>
                  <a:pt x="53371" y="30596"/>
                  <a:pt x="54439" y="30296"/>
                </a:cubicBezTo>
                <a:cubicBezTo>
                  <a:pt x="54914" y="30146"/>
                  <a:pt x="55408" y="30127"/>
                  <a:pt x="55907" y="30127"/>
                </a:cubicBezTo>
                <a:cubicBezTo>
                  <a:pt x="56073" y="30127"/>
                  <a:pt x="56240" y="30129"/>
                  <a:pt x="56407" y="30129"/>
                </a:cubicBezTo>
                <a:cubicBezTo>
                  <a:pt x="56623" y="30102"/>
                  <a:pt x="56904" y="30054"/>
                  <a:pt x="57163" y="30054"/>
                </a:cubicBezTo>
                <a:close/>
                <a:moveTo>
                  <a:pt x="23179" y="34211"/>
                </a:moveTo>
                <a:cubicBezTo>
                  <a:pt x="23610" y="34211"/>
                  <a:pt x="23984" y="34373"/>
                  <a:pt x="24017" y="34966"/>
                </a:cubicBezTo>
                <a:cubicBezTo>
                  <a:pt x="24051" y="35667"/>
                  <a:pt x="23950" y="36401"/>
                  <a:pt x="23917" y="37101"/>
                </a:cubicBezTo>
                <a:cubicBezTo>
                  <a:pt x="23917" y="37401"/>
                  <a:pt x="23917" y="37702"/>
                  <a:pt x="23917" y="38002"/>
                </a:cubicBezTo>
                <a:cubicBezTo>
                  <a:pt x="23617" y="37868"/>
                  <a:pt x="23350" y="37768"/>
                  <a:pt x="23083" y="37635"/>
                </a:cubicBezTo>
                <a:cubicBezTo>
                  <a:pt x="22483" y="37335"/>
                  <a:pt x="21716" y="37235"/>
                  <a:pt x="20982" y="37168"/>
                </a:cubicBezTo>
                <a:cubicBezTo>
                  <a:pt x="21015" y="36401"/>
                  <a:pt x="20581" y="35733"/>
                  <a:pt x="20281" y="35066"/>
                </a:cubicBezTo>
                <a:cubicBezTo>
                  <a:pt x="20214" y="34966"/>
                  <a:pt x="20181" y="34833"/>
                  <a:pt x="20114" y="34733"/>
                </a:cubicBezTo>
                <a:cubicBezTo>
                  <a:pt x="20715" y="34633"/>
                  <a:pt x="21349" y="34533"/>
                  <a:pt x="21982" y="34433"/>
                </a:cubicBezTo>
                <a:cubicBezTo>
                  <a:pt x="22236" y="34382"/>
                  <a:pt x="22737" y="34211"/>
                  <a:pt x="23179" y="34211"/>
                </a:cubicBezTo>
                <a:close/>
                <a:moveTo>
                  <a:pt x="35192" y="34733"/>
                </a:moveTo>
                <a:lnTo>
                  <a:pt x="35192" y="34733"/>
                </a:lnTo>
                <a:cubicBezTo>
                  <a:pt x="36054" y="34905"/>
                  <a:pt x="37412" y="35226"/>
                  <a:pt x="38604" y="35226"/>
                </a:cubicBezTo>
                <a:cubicBezTo>
                  <a:pt x="38795" y="35226"/>
                  <a:pt x="38982" y="35218"/>
                  <a:pt x="39161" y="35200"/>
                </a:cubicBezTo>
                <a:cubicBezTo>
                  <a:pt x="39295" y="35300"/>
                  <a:pt x="39428" y="35433"/>
                  <a:pt x="39562" y="35567"/>
                </a:cubicBezTo>
                <a:cubicBezTo>
                  <a:pt x="40029" y="36134"/>
                  <a:pt x="40396" y="36801"/>
                  <a:pt x="40662" y="37501"/>
                </a:cubicBezTo>
                <a:cubicBezTo>
                  <a:pt x="40662" y="37535"/>
                  <a:pt x="40662" y="37568"/>
                  <a:pt x="40696" y="37601"/>
                </a:cubicBezTo>
                <a:cubicBezTo>
                  <a:pt x="39995" y="37968"/>
                  <a:pt x="39361" y="38435"/>
                  <a:pt x="38794" y="39002"/>
                </a:cubicBezTo>
                <a:cubicBezTo>
                  <a:pt x="38661" y="38068"/>
                  <a:pt x="37594" y="36934"/>
                  <a:pt x="37093" y="36401"/>
                </a:cubicBezTo>
                <a:cubicBezTo>
                  <a:pt x="36559" y="35867"/>
                  <a:pt x="36126" y="35266"/>
                  <a:pt x="35425" y="34900"/>
                </a:cubicBezTo>
                <a:cubicBezTo>
                  <a:pt x="35359" y="34833"/>
                  <a:pt x="35259" y="34799"/>
                  <a:pt x="35192" y="34733"/>
                </a:cubicBezTo>
                <a:close/>
                <a:moveTo>
                  <a:pt x="11575" y="36068"/>
                </a:moveTo>
                <a:cubicBezTo>
                  <a:pt x="11913" y="36068"/>
                  <a:pt x="12260" y="36101"/>
                  <a:pt x="12642" y="36200"/>
                </a:cubicBezTo>
                <a:cubicBezTo>
                  <a:pt x="13643" y="36467"/>
                  <a:pt x="14177" y="36934"/>
                  <a:pt x="14677" y="37835"/>
                </a:cubicBezTo>
                <a:cubicBezTo>
                  <a:pt x="14677" y="37868"/>
                  <a:pt x="14677" y="37868"/>
                  <a:pt x="14711" y="37902"/>
                </a:cubicBezTo>
                <a:cubicBezTo>
                  <a:pt x="14644" y="37902"/>
                  <a:pt x="14544" y="37935"/>
                  <a:pt x="14444" y="37968"/>
                </a:cubicBezTo>
                <a:cubicBezTo>
                  <a:pt x="13476" y="38335"/>
                  <a:pt x="12509" y="38736"/>
                  <a:pt x="11608" y="39236"/>
                </a:cubicBezTo>
                <a:cubicBezTo>
                  <a:pt x="11442" y="38169"/>
                  <a:pt x="10641" y="37134"/>
                  <a:pt x="10174" y="36167"/>
                </a:cubicBezTo>
                <a:cubicBezTo>
                  <a:pt x="10673" y="36129"/>
                  <a:pt x="11116" y="36068"/>
                  <a:pt x="11575" y="36068"/>
                </a:cubicBezTo>
                <a:close/>
                <a:moveTo>
                  <a:pt x="56907" y="33057"/>
                </a:moveTo>
                <a:cubicBezTo>
                  <a:pt x="57099" y="33057"/>
                  <a:pt x="57308" y="33065"/>
                  <a:pt x="57474" y="33098"/>
                </a:cubicBezTo>
                <a:cubicBezTo>
                  <a:pt x="57508" y="34066"/>
                  <a:pt x="57541" y="35000"/>
                  <a:pt x="57541" y="35967"/>
                </a:cubicBezTo>
                <a:cubicBezTo>
                  <a:pt x="57409" y="35942"/>
                  <a:pt x="57276" y="35931"/>
                  <a:pt x="57143" y="35931"/>
                </a:cubicBezTo>
                <a:cubicBezTo>
                  <a:pt x="56197" y="35931"/>
                  <a:pt x="55232" y="36508"/>
                  <a:pt x="54472" y="37034"/>
                </a:cubicBezTo>
                <a:cubicBezTo>
                  <a:pt x="53405" y="37802"/>
                  <a:pt x="52804" y="38736"/>
                  <a:pt x="52371" y="39936"/>
                </a:cubicBezTo>
                <a:cubicBezTo>
                  <a:pt x="52104" y="39670"/>
                  <a:pt x="51837" y="39403"/>
                  <a:pt x="51570" y="39169"/>
                </a:cubicBezTo>
                <a:cubicBezTo>
                  <a:pt x="51137" y="38736"/>
                  <a:pt x="50670" y="38402"/>
                  <a:pt x="50169" y="38068"/>
                </a:cubicBezTo>
                <a:cubicBezTo>
                  <a:pt x="50670" y="36501"/>
                  <a:pt x="52237" y="34866"/>
                  <a:pt x="53572" y="34032"/>
                </a:cubicBezTo>
                <a:cubicBezTo>
                  <a:pt x="54439" y="33499"/>
                  <a:pt x="55406" y="33065"/>
                  <a:pt x="56440" y="33065"/>
                </a:cubicBezTo>
                <a:cubicBezTo>
                  <a:pt x="56540" y="33065"/>
                  <a:pt x="56716" y="33057"/>
                  <a:pt x="56907" y="33057"/>
                </a:cubicBezTo>
                <a:close/>
                <a:moveTo>
                  <a:pt x="4693" y="33363"/>
                </a:moveTo>
                <a:cubicBezTo>
                  <a:pt x="5791" y="33363"/>
                  <a:pt x="6941" y="33787"/>
                  <a:pt x="7906" y="34366"/>
                </a:cubicBezTo>
                <a:cubicBezTo>
                  <a:pt x="8873" y="34966"/>
                  <a:pt x="9473" y="35900"/>
                  <a:pt x="9940" y="36934"/>
                </a:cubicBezTo>
                <a:cubicBezTo>
                  <a:pt x="10341" y="37735"/>
                  <a:pt x="11008" y="38602"/>
                  <a:pt x="11108" y="39536"/>
                </a:cubicBezTo>
                <a:cubicBezTo>
                  <a:pt x="10541" y="39903"/>
                  <a:pt x="10007" y="40303"/>
                  <a:pt x="9540" y="40837"/>
                </a:cubicBezTo>
                <a:cubicBezTo>
                  <a:pt x="9473" y="40904"/>
                  <a:pt x="9407" y="40971"/>
                  <a:pt x="9340" y="41037"/>
                </a:cubicBezTo>
                <a:cubicBezTo>
                  <a:pt x="9073" y="40303"/>
                  <a:pt x="8840" y="39636"/>
                  <a:pt x="8373" y="39002"/>
                </a:cubicBezTo>
                <a:cubicBezTo>
                  <a:pt x="7806" y="38202"/>
                  <a:pt x="7072" y="37568"/>
                  <a:pt x="6204" y="37134"/>
                </a:cubicBezTo>
                <a:cubicBezTo>
                  <a:pt x="5546" y="36813"/>
                  <a:pt x="4881" y="36690"/>
                  <a:pt x="4218" y="36690"/>
                </a:cubicBezTo>
                <a:cubicBezTo>
                  <a:pt x="3370" y="36690"/>
                  <a:pt x="2525" y="36891"/>
                  <a:pt x="1701" y="37134"/>
                </a:cubicBezTo>
                <a:cubicBezTo>
                  <a:pt x="1701" y="36234"/>
                  <a:pt x="1701" y="35300"/>
                  <a:pt x="1701" y="34366"/>
                </a:cubicBezTo>
                <a:cubicBezTo>
                  <a:pt x="1701" y="34332"/>
                  <a:pt x="1701" y="34266"/>
                  <a:pt x="1701" y="34232"/>
                </a:cubicBezTo>
                <a:cubicBezTo>
                  <a:pt x="2168" y="33499"/>
                  <a:pt x="3869" y="33398"/>
                  <a:pt x="4570" y="33365"/>
                </a:cubicBezTo>
                <a:cubicBezTo>
                  <a:pt x="4611" y="33364"/>
                  <a:pt x="4652" y="33363"/>
                  <a:pt x="4693" y="33363"/>
                </a:cubicBezTo>
                <a:close/>
                <a:moveTo>
                  <a:pt x="57164" y="36462"/>
                </a:moveTo>
                <a:cubicBezTo>
                  <a:pt x="57294" y="36462"/>
                  <a:pt x="57420" y="36474"/>
                  <a:pt x="57541" y="36501"/>
                </a:cubicBezTo>
                <a:cubicBezTo>
                  <a:pt x="57541" y="37068"/>
                  <a:pt x="57574" y="37668"/>
                  <a:pt x="57574" y="38235"/>
                </a:cubicBezTo>
                <a:cubicBezTo>
                  <a:pt x="57541" y="38702"/>
                  <a:pt x="57541" y="39169"/>
                  <a:pt x="57541" y="39636"/>
                </a:cubicBezTo>
                <a:cubicBezTo>
                  <a:pt x="56674" y="39670"/>
                  <a:pt x="56007" y="40170"/>
                  <a:pt x="55406" y="40804"/>
                </a:cubicBezTo>
                <a:cubicBezTo>
                  <a:pt x="55106" y="41137"/>
                  <a:pt x="54839" y="41471"/>
                  <a:pt x="54606" y="41871"/>
                </a:cubicBezTo>
                <a:cubicBezTo>
                  <a:pt x="54506" y="42038"/>
                  <a:pt x="54372" y="42205"/>
                  <a:pt x="54272" y="42405"/>
                </a:cubicBezTo>
                <a:cubicBezTo>
                  <a:pt x="53805" y="41604"/>
                  <a:pt x="53205" y="40837"/>
                  <a:pt x="52571" y="40137"/>
                </a:cubicBezTo>
                <a:cubicBezTo>
                  <a:pt x="52971" y="39236"/>
                  <a:pt x="53472" y="38502"/>
                  <a:pt x="54239" y="37802"/>
                </a:cubicBezTo>
                <a:cubicBezTo>
                  <a:pt x="54948" y="37210"/>
                  <a:pt x="56156" y="36462"/>
                  <a:pt x="57164" y="36462"/>
                </a:cubicBezTo>
                <a:close/>
                <a:moveTo>
                  <a:pt x="32520" y="34381"/>
                </a:moveTo>
                <a:cubicBezTo>
                  <a:pt x="33090" y="34381"/>
                  <a:pt x="34047" y="34544"/>
                  <a:pt x="34558" y="34633"/>
                </a:cubicBezTo>
                <a:cubicBezTo>
                  <a:pt x="34792" y="34833"/>
                  <a:pt x="34992" y="35033"/>
                  <a:pt x="35225" y="35200"/>
                </a:cubicBezTo>
                <a:cubicBezTo>
                  <a:pt x="35792" y="35533"/>
                  <a:pt x="36126" y="36034"/>
                  <a:pt x="36526" y="36501"/>
                </a:cubicBezTo>
                <a:cubicBezTo>
                  <a:pt x="37026" y="37068"/>
                  <a:pt x="37493" y="37568"/>
                  <a:pt x="37860" y="38202"/>
                </a:cubicBezTo>
                <a:cubicBezTo>
                  <a:pt x="37994" y="38435"/>
                  <a:pt x="38194" y="38802"/>
                  <a:pt x="38261" y="39103"/>
                </a:cubicBezTo>
                <a:cubicBezTo>
                  <a:pt x="38127" y="39169"/>
                  <a:pt x="38094" y="39403"/>
                  <a:pt x="38227" y="39536"/>
                </a:cubicBezTo>
                <a:cubicBezTo>
                  <a:pt x="37960" y="39836"/>
                  <a:pt x="37727" y="40170"/>
                  <a:pt x="37527" y="40470"/>
                </a:cubicBezTo>
                <a:cubicBezTo>
                  <a:pt x="37493" y="40504"/>
                  <a:pt x="37493" y="40504"/>
                  <a:pt x="37460" y="40537"/>
                </a:cubicBezTo>
                <a:cubicBezTo>
                  <a:pt x="37227" y="40237"/>
                  <a:pt x="37026" y="39870"/>
                  <a:pt x="36726" y="39670"/>
                </a:cubicBezTo>
                <a:cubicBezTo>
                  <a:pt x="36326" y="39403"/>
                  <a:pt x="35926" y="39203"/>
                  <a:pt x="35492" y="39002"/>
                </a:cubicBezTo>
                <a:cubicBezTo>
                  <a:pt x="34543" y="38528"/>
                  <a:pt x="33621" y="38291"/>
                  <a:pt x="32584" y="38291"/>
                </a:cubicBezTo>
                <a:cubicBezTo>
                  <a:pt x="32454" y="38291"/>
                  <a:pt x="32323" y="38295"/>
                  <a:pt x="32190" y="38302"/>
                </a:cubicBezTo>
                <a:cubicBezTo>
                  <a:pt x="32090" y="38302"/>
                  <a:pt x="32056" y="38502"/>
                  <a:pt x="32190" y="38502"/>
                </a:cubicBezTo>
                <a:cubicBezTo>
                  <a:pt x="33190" y="38602"/>
                  <a:pt x="34091" y="38802"/>
                  <a:pt x="35025" y="39269"/>
                </a:cubicBezTo>
                <a:cubicBezTo>
                  <a:pt x="35392" y="39469"/>
                  <a:pt x="35792" y="39670"/>
                  <a:pt x="36159" y="39870"/>
                </a:cubicBezTo>
                <a:cubicBezTo>
                  <a:pt x="36559" y="40103"/>
                  <a:pt x="36760" y="40470"/>
                  <a:pt x="37026" y="40837"/>
                </a:cubicBezTo>
                <a:cubicBezTo>
                  <a:pt x="37026" y="40904"/>
                  <a:pt x="37093" y="41004"/>
                  <a:pt x="37160" y="41037"/>
                </a:cubicBezTo>
                <a:cubicBezTo>
                  <a:pt x="36826" y="41638"/>
                  <a:pt x="36559" y="42271"/>
                  <a:pt x="36359" y="42939"/>
                </a:cubicBezTo>
                <a:cubicBezTo>
                  <a:pt x="35959" y="42472"/>
                  <a:pt x="35192" y="42205"/>
                  <a:pt x="34691" y="41938"/>
                </a:cubicBezTo>
                <a:cubicBezTo>
                  <a:pt x="34179" y="41661"/>
                  <a:pt x="33640" y="41574"/>
                  <a:pt x="33091" y="41574"/>
                </a:cubicBezTo>
                <a:cubicBezTo>
                  <a:pt x="32781" y="41574"/>
                  <a:pt x="32469" y="41602"/>
                  <a:pt x="32156" y="41638"/>
                </a:cubicBezTo>
                <a:cubicBezTo>
                  <a:pt x="32090" y="40470"/>
                  <a:pt x="32090" y="39336"/>
                  <a:pt x="32090" y="38202"/>
                </a:cubicBezTo>
                <a:cubicBezTo>
                  <a:pt x="32123" y="36968"/>
                  <a:pt x="32156" y="35733"/>
                  <a:pt x="32056" y="34533"/>
                </a:cubicBezTo>
                <a:cubicBezTo>
                  <a:pt x="32045" y="34421"/>
                  <a:pt x="32234" y="34381"/>
                  <a:pt x="32520" y="34381"/>
                </a:cubicBezTo>
                <a:close/>
                <a:moveTo>
                  <a:pt x="3995" y="37102"/>
                </a:moveTo>
                <a:cubicBezTo>
                  <a:pt x="4573" y="37102"/>
                  <a:pt x="5152" y="37192"/>
                  <a:pt x="5737" y="37435"/>
                </a:cubicBezTo>
                <a:cubicBezTo>
                  <a:pt x="6571" y="37768"/>
                  <a:pt x="7239" y="38402"/>
                  <a:pt x="7806" y="39069"/>
                </a:cubicBezTo>
                <a:cubicBezTo>
                  <a:pt x="8439" y="39803"/>
                  <a:pt x="8606" y="40604"/>
                  <a:pt x="8940" y="41471"/>
                </a:cubicBezTo>
                <a:cubicBezTo>
                  <a:pt x="8940" y="41471"/>
                  <a:pt x="8940" y="41504"/>
                  <a:pt x="8940" y="41504"/>
                </a:cubicBezTo>
                <a:cubicBezTo>
                  <a:pt x="8473" y="42038"/>
                  <a:pt x="8006" y="42605"/>
                  <a:pt x="7672" y="43205"/>
                </a:cubicBezTo>
                <a:cubicBezTo>
                  <a:pt x="7272" y="41771"/>
                  <a:pt x="6338" y="40904"/>
                  <a:pt x="5004" y="40303"/>
                </a:cubicBezTo>
                <a:cubicBezTo>
                  <a:pt x="4368" y="40031"/>
                  <a:pt x="3486" y="39774"/>
                  <a:pt x="2672" y="39774"/>
                </a:cubicBezTo>
                <a:cubicBezTo>
                  <a:pt x="2289" y="39774"/>
                  <a:pt x="1921" y="39831"/>
                  <a:pt x="1601" y="39970"/>
                </a:cubicBezTo>
                <a:cubicBezTo>
                  <a:pt x="1635" y="39136"/>
                  <a:pt x="1668" y="38302"/>
                  <a:pt x="1668" y="37435"/>
                </a:cubicBezTo>
                <a:cubicBezTo>
                  <a:pt x="2450" y="37263"/>
                  <a:pt x="3222" y="37102"/>
                  <a:pt x="3995" y="37102"/>
                </a:cubicBezTo>
                <a:close/>
                <a:moveTo>
                  <a:pt x="57574" y="40137"/>
                </a:moveTo>
                <a:cubicBezTo>
                  <a:pt x="57574" y="41337"/>
                  <a:pt x="57541" y="42538"/>
                  <a:pt x="57474" y="43706"/>
                </a:cubicBezTo>
                <a:cubicBezTo>
                  <a:pt x="57041" y="43873"/>
                  <a:pt x="56674" y="44173"/>
                  <a:pt x="56274" y="44473"/>
                </a:cubicBezTo>
                <a:cubicBezTo>
                  <a:pt x="55940" y="44707"/>
                  <a:pt x="55640" y="44973"/>
                  <a:pt x="55406" y="45240"/>
                </a:cubicBezTo>
                <a:cubicBezTo>
                  <a:pt x="55206" y="44340"/>
                  <a:pt x="54873" y="43472"/>
                  <a:pt x="54406" y="42672"/>
                </a:cubicBezTo>
                <a:cubicBezTo>
                  <a:pt x="54506" y="42505"/>
                  <a:pt x="54639" y="42372"/>
                  <a:pt x="54772" y="42238"/>
                </a:cubicBezTo>
                <a:cubicBezTo>
                  <a:pt x="55006" y="41871"/>
                  <a:pt x="55239" y="41571"/>
                  <a:pt x="55540" y="41237"/>
                </a:cubicBezTo>
                <a:cubicBezTo>
                  <a:pt x="56140" y="40670"/>
                  <a:pt x="56707" y="40203"/>
                  <a:pt x="57574" y="40137"/>
                </a:cubicBezTo>
                <a:close/>
                <a:moveTo>
                  <a:pt x="32156" y="41838"/>
                </a:moveTo>
                <a:lnTo>
                  <a:pt x="32156" y="41838"/>
                </a:lnTo>
                <a:cubicBezTo>
                  <a:pt x="32957" y="41905"/>
                  <a:pt x="33757" y="41905"/>
                  <a:pt x="34458" y="42305"/>
                </a:cubicBezTo>
                <a:cubicBezTo>
                  <a:pt x="34958" y="42605"/>
                  <a:pt x="35859" y="42939"/>
                  <a:pt x="36126" y="43439"/>
                </a:cubicBezTo>
                <a:cubicBezTo>
                  <a:pt x="36159" y="43506"/>
                  <a:pt x="36193" y="43539"/>
                  <a:pt x="36226" y="43539"/>
                </a:cubicBezTo>
                <a:cubicBezTo>
                  <a:pt x="36159" y="43739"/>
                  <a:pt x="36126" y="43939"/>
                  <a:pt x="36092" y="44139"/>
                </a:cubicBezTo>
                <a:cubicBezTo>
                  <a:pt x="35992" y="44673"/>
                  <a:pt x="35959" y="45240"/>
                  <a:pt x="35892" y="45774"/>
                </a:cubicBezTo>
                <a:cubicBezTo>
                  <a:pt x="35492" y="45174"/>
                  <a:pt x="34858" y="44973"/>
                  <a:pt x="34191" y="44873"/>
                </a:cubicBezTo>
                <a:cubicBezTo>
                  <a:pt x="33804" y="44790"/>
                  <a:pt x="33187" y="44615"/>
                  <a:pt x="32645" y="44615"/>
                </a:cubicBezTo>
                <a:cubicBezTo>
                  <a:pt x="32533" y="44615"/>
                  <a:pt x="32425" y="44623"/>
                  <a:pt x="32323" y="44640"/>
                </a:cubicBezTo>
                <a:cubicBezTo>
                  <a:pt x="32256" y="43706"/>
                  <a:pt x="32190" y="42772"/>
                  <a:pt x="32156" y="41838"/>
                </a:cubicBezTo>
                <a:close/>
                <a:moveTo>
                  <a:pt x="2403" y="40086"/>
                </a:moveTo>
                <a:cubicBezTo>
                  <a:pt x="3149" y="40086"/>
                  <a:pt x="3965" y="40328"/>
                  <a:pt x="4570" y="40570"/>
                </a:cubicBezTo>
                <a:cubicBezTo>
                  <a:pt x="5204" y="40870"/>
                  <a:pt x="5771" y="41171"/>
                  <a:pt x="6271" y="41671"/>
                </a:cubicBezTo>
                <a:cubicBezTo>
                  <a:pt x="6405" y="41804"/>
                  <a:pt x="7339" y="43139"/>
                  <a:pt x="7205" y="43272"/>
                </a:cubicBezTo>
                <a:cubicBezTo>
                  <a:pt x="7023" y="43424"/>
                  <a:pt x="7145" y="43715"/>
                  <a:pt x="7345" y="43715"/>
                </a:cubicBezTo>
                <a:cubicBezTo>
                  <a:pt x="7364" y="43715"/>
                  <a:pt x="7385" y="43712"/>
                  <a:pt x="7405" y="43706"/>
                </a:cubicBezTo>
                <a:lnTo>
                  <a:pt x="7405" y="43706"/>
                </a:lnTo>
                <a:cubicBezTo>
                  <a:pt x="7272" y="44006"/>
                  <a:pt x="7172" y="44306"/>
                  <a:pt x="7038" y="44573"/>
                </a:cubicBezTo>
                <a:cubicBezTo>
                  <a:pt x="6972" y="44707"/>
                  <a:pt x="6805" y="45507"/>
                  <a:pt x="6671" y="45941"/>
                </a:cubicBezTo>
                <a:cubicBezTo>
                  <a:pt x="6538" y="45907"/>
                  <a:pt x="6405" y="45874"/>
                  <a:pt x="6305" y="45841"/>
                </a:cubicBezTo>
                <a:cubicBezTo>
                  <a:pt x="6038" y="45807"/>
                  <a:pt x="5771" y="45774"/>
                  <a:pt x="5504" y="45741"/>
                </a:cubicBezTo>
                <a:cubicBezTo>
                  <a:pt x="5504" y="45741"/>
                  <a:pt x="5504" y="45707"/>
                  <a:pt x="5504" y="45674"/>
                </a:cubicBezTo>
                <a:cubicBezTo>
                  <a:pt x="5471" y="45641"/>
                  <a:pt x="5437" y="45574"/>
                  <a:pt x="5404" y="45540"/>
                </a:cubicBezTo>
                <a:cubicBezTo>
                  <a:pt x="4937" y="44573"/>
                  <a:pt x="4303" y="43539"/>
                  <a:pt x="3336" y="43005"/>
                </a:cubicBezTo>
                <a:cubicBezTo>
                  <a:pt x="2935" y="42772"/>
                  <a:pt x="2435" y="42672"/>
                  <a:pt x="1968" y="42638"/>
                </a:cubicBezTo>
                <a:cubicBezTo>
                  <a:pt x="1801" y="42638"/>
                  <a:pt x="1668" y="42605"/>
                  <a:pt x="1501" y="42572"/>
                </a:cubicBezTo>
                <a:cubicBezTo>
                  <a:pt x="1534" y="41771"/>
                  <a:pt x="1568" y="41004"/>
                  <a:pt x="1601" y="40203"/>
                </a:cubicBezTo>
                <a:cubicBezTo>
                  <a:pt x="1848" y="40121"/>
                  <a:pt x="2121" y="40086"/>
                  <a:pt x="2403" y="40086"/>
                </a:cubicBezTo>
                <a:close/>
                <a:moveTo>
                  <a:pt x="1501" y="42872"/>
                </a:moveTo>
                <a:cubicBezTo>
                  <a:pt x="1601" y="42905"/>
                  <a:pt x="1668" y="42905"/>
                  <a:pt x="1735" y="42939"/>
                </a:cubicBezTo>
                <a:cubicBezTo>
                  <a:pt x="2335" y="43039"/>
                  <a:pt x="2802" y="43172"/>
                  <a:pt x="3302" y="43506"/>
                </a:cubicBezTo>
                <a:cubicBezTo>
                  <a:pt x="4070" y="43973"/>
                  <a:pt x="4503" y="44907"/>
                  <a:pt x="4904" y="45707"/>
                </a:cubicBezTo>
                <a:cubicBezTo>
                  <a:pt x="4779" y="45701"/>
                  <a:pt x="4656" y="45699"/>
                  <a:pt x="4534" y="45699"/>
                </a:cubicBezTo>
                <a:cubicBezTo>
                  <a:pt x="3966" y="45699"/>
                  <a:pt x="3412" y="45758"/>
                  <a:pt x="2835" y="45841"/>
                </a:cubicBezTo>
                <a:cubicBezTo>
                  <a:pt x="2368" y="45907"/>
                  <a:pt x="1901" y="46041"/>
                  <a:pt x="1468" y="46274"/>
                </a:cubicBezTo>
                <a:cubicBezTo>
                  <a:pt x="1468" y="46274"/>
                  <a:pt x="1468" y="46241"/>
                  <a:pt x="1468" y="46241"/>
                </a:cubicBezTo>
                <a:cubicBezTo>
                  <a:pt x="1434" y="45107"/>
                  <a:pt x="1468" y="44006"/>
                  <a:pt x="1501" y="42872"/>
                </a:cubicBezTo>
                <a:close/>
                <a:moveTo>
                  <a:pt x="17973" y="37688"/>
                </a:moveTo>
                <a:cubicBezTo>
                  <a:pt x="18366" y="37688"/>
                  <a:pt x="18759" y="37707"/>
                  <a:pt x="19161" y="37707"/>
                </a:cubicBezTo>
                <a:cubicBezTo>
                  <a:pt x="19278" y="37707"/>
                  <a:pt x="19395" y="37706"/>
                  <a:pt x="19514" y="37702"/>
                </a:cubicBezTo>
                <a:cubicBezTo>
                  <a:pt x="19672" y="37694"/>
                  <a:pt x="19832" y="37691"/>
                  <a:pt x="19993" y="37691"/>
                </a:cubicBezTo>
                <a:cubicBezTo>
                  <a:pt x="21324" y="37691"/>
                  <a:pt x="22723" y="37944"/>
                  <a:pt x="23884" y="38569"/>
                </a:cubicBezTo>
                <a:cubicBezTo>
                  <a:pt x="23850" y="39536"/>
                  <a:pt x="23850" y="40470"/>
                  <a:pt x="23817" y="41404"/>
                </a:cubicBezTo>
                <a:cubicBezTo>
                  <a:pt x="23784" y="41404"/>
                  <a:pt x="23750" y="41371"/>
                  <a:pt x="23717" y="41371"/>
                </a:cubicBezTo>
                <a:cubicBezTo>
                  <a:pt x="22983" y="41104"/>
                  <a:pt x="22349" y="40737"/>
                  <a:pt x="21582" y="40570"/>
                </a:cubicBezTo>
                <a:cubicBezTo>
                  <a:pt x="21073" y="40456"/>
                  <a:pt x="20538" y="40406"/>
                  <a:pt x="19995" y="40406"/>
                </a:cubicBezTo>
                <a:cubicBezTo>
                  <a:pt x="18793" y="40406"/>
                  <a:pt x="17548" y="40649"/>
                  <a:pt x="16445" y="40971"/>
                </a:cubicBezTo>
                <a:cubicBezTo>
                  <a:pt x="14977" y="41404"/>
                  <a:pt x="13676" y="42171"/>
                  <a:pt x="12476" y="43139"/>
                </a:cubicBezTo>
                <a:cubicBezTo>
                  <a:pt x="11875" y="43672"/>
                  <a:pt x="11341" y="44273"/>
                  <a:pt x="10841" y="44907"/>
                </a:cubicBezTo>
                <a:cubicBezTo>
                  <a:pt x="10474" y="45374"/>
                  <a:pt x="9740" y="46308"/>
                  <a:pt x="9840" y="46908"/>
                </a:cubicBezTo>
                <a:cubicBezTo>
                  <a:pt x="9824" y="46891"/>
                  <a:pt x="9799" y="46883"/>
                  <a:pt x="9778" y="46883"/>
                </a:cubicBezTo>
                <a:cubicBezTo>
                  <a:pt x="9757" y="46883"/>
                  <a:pt x="9740" y="46891"/>
                  <a:pt x="9740" y="46908"/>
                </a:cubicBezTo>
                <a:cubicBezTo>
                  <a:pt x="8840" y="46474"/>
                  <a:pt x="7839" y="46174"/>
                  <a:pt x="6905" y="45974"/>
                </a:cubicBezTo>
                <a:cubicBezTo>
                  <a:pt x="7505" y="44139"/>
                  <a:pt x="8606" y="42638"/>
                  <a:pt x="9874" y="41171"/>
                </a:cubicBezTo>
                <a:cubicBezTo>
                  <a:pt x="10975" y="39936"/>
                  <a:pt x="12609" y="39236"/>
                  <a:pt x="14143" y="38636"/>
                </a:cubicBezTo>
                <a:cubicBezTo>
                  <a:pt x="14944" y="38335"/>
                  <a:pt x="15811" y="38002"/>
                  <a:pt x="16679" y="37802"/>
                </a:cubicBezTo>
                <a:cubicBezTo>
                  <a:pt x="17120" y="37710"/>
                  <a:pt x="17547" y="37688"/>
                  <a:pt x="17973" y="37688"/>
                </a:cubicBezTo>
                <a:close/>
                <a:moveTo>
                  <a:pt x="57441" y="44240"/>
                </a:moveTo>
                <a:cubicBezTo>
                  <a:pt x="57374" y="45174"/>
                  <a:pt x="57274" y="46074"/>
                  <a:pt x="57141" y="46975"/>
                </a:cubicBezTo>
                <a:cubicBezTo>
                  <a:pt x="56841" y="46675"/>
                  <a:pt x="56173" y="46575"/>
                  <a:pt x="55573" y="46541"/>
                </a:cubicBezTo>
                <a:cubicBezTo>
                  <a:pt x="55573" y="46241"/>
                  <a:pt x="55506" y="45941"/>
                  <a:pt x="55473" y="45674"/>
                </a:cubicBezTo>
                <a:cubicBezTo>
                  <a:pt x="55740" y="45407"/>
                  <a:pt x="56007" y="45107"/>
                  <a:pt x="56374" y="44907"/>
                </a:cubicBezTo>
                <a:cubicBezTo>
                  <a:pt x="56741" y="44673"/>
                  <a:pt x="57074" y="44440"/>
                  <a:pt x="57441" y="44240"/>
                </a:cubicBezTo>
                <a:close/>
                <a:moveTo>
                  <a:pt x="48915" y="46246"/>
                </a:moveTo>
                <a:cubicBezTo>
                  <a:pt x="49014" y="46541"/>
                  <a:pt x="49068" y="46861"/>
                  <a:pt x="49068" y="47208"/>
                </a:cubicBezTo>
                <a:cubicBezTo>
                  <a:pt x="49101" y="47197"/>
                  <a:pt x="49135" y="47187"/>
                  <a:pt x="49168" y="47176"/>
                </a:cubicBezTo>
                <a:lnTo>
                  <a:pt x="49168" y="47176"/>
                </a:lnTo>
                <a:cubicBezTo>
                  <a:pt x="49168" y="47176"/>
                  <a:pt x="49168" y="47175"/>
                  <a:pt x="49168" y="47175"/>
                </a:cubicBezTo>
                <a:cubicBezTo>
                  <a:pt x="49148" y="46841"/>
                  <a:pt x="49058" y="46531"/>
                  <a:pt x="48915" y="46246"/>
                </a:cubicBezTo>
                <a:close/>
                <a:moveTo>
                  <a:pt x="44562" y="37051"/>
                </a:moveTo>
                <a:cubicBezTo>
                  <a:pt x="45029" y="37051"/>
                  <a:pt x="45480" y="37153"/>
                  <a:pt x="45966" y="37201"/>
                </a:cubicBezTo>
                <a:cubicBezTo>
                  <a:pt x="46667" y="37268"/>
                  <a:pt x="47267" y="37368"/>
                  <a:pt x="47901" y="37568"/>
                </a:cubicBezTo>
                <a:cubicBezTo>
                  <a:pt x="49202" y="38002"/>
                  <a:pt x="50203" y="38602"/>
                  <a:pt x="51203" y="39536"/>
                </a:cubicBezTo>
                <a:cubicBezTo>
                  <a:pt x="53038" y="41204"/>
                  <a:pt x="54572" y="43306"/>
                  <a:pt x="54939" y="45807"/>
                </a:cubicBezTo>
                <a:cubicBezTo>
                  <a:pt x="54906" y="45874"/>
                  <a:pt x="54939" y="45941"/>
                  <a:pt x="54973" y="45974"/>
                </a:cubicBezTo>
                <a:cubicBezTo>
                  <a:pt x="55006" y="46174"/>
                  <a:pt x="55006" y="46374"/>
                  <a:pt x="55039" y="46541"/>
                </a:cubicBezTo>
                <a:cubicBezTo>
                  <a:pt x="54772" y="46541"/>
                  <a:pt x="54539" y="46575"/>
                  <a:pt x="54406" y="46575"/>
                </a:cubicBezTo>
                <a:cubicBezTo>
                  <a:pt x="54236" y="46566"/>
                  <a:pt x="54066" y="46561"/>
                  <a:pt x="53896" y="46561"/>
                </a:cubicBezTo>
                <a:cubicBezTo>
                  <a:pt x="53432" y="46561"/>
                  <a:pt x="52968" y="46592"/>
                  <a:pt x="52504" y="46641"/>
                </a:cubicBezTo>
                <a:cubicBezTo>
                  <a:pt x="52504" y="46575"/>
                  <a:pt x="52504" y="46541"/>
                  <a:pt x="52504" y="46474"/>
                </a:cubicBezTo>
                <a:cubicBezTo>
                  <a:pt x="52271" y="45774"/>
                  <a:pt x="51804" y="44907"/>
                  <a:pt x="51337" y="44306"/>
                </a:cubicBezTo>
                <a:cubicBezTo>
                  <a:pt x="50803" y="43606"/>
                  <a:pt x="50436" y="42905"/>
                  <a:pt x="49736" y="42338"/>
                </a:cubicBezTo>
                <a:cubicBezTo>
                  <a:pt x="49369" y="42038"/>
                  <a:pt x="49135" y="41671"/>
                  <a:pt x="48768" y="41371"/>
                </a:cubicBezTo>
                <a:cubicBezTo>
                  <a:pt x="48368" y="41071"/>
                  <a:pt x="47801" y="40870"/>
                  <a:pt x="47334" y="40637"/>
                </a:cubicBezTo>
                <a:cubicBezTo>
                  <a:pt x="46533" y="40237"/>
                  <a:pt x="45833" y="39870"/>
                  <a:pt x="44932" y="39803"/>
                </a:cubicBezTo>
                <a:cubicBezTo>
                  <a:pt x="44835" y="39794"/>
                  <a:pt x="44739" y="39790"/>
                  <a:pt x="44644" y="39790"/>
                </a:cubicBezTo>
                <a:cubicBezTo>
                  <a:pt x="42961" y="39790"/>
                  <a:pt x="41474" y="41139"/>
                  <a:pt x="40496" y="42338"/>
                </a:cubicBezTo>
                <a:cubicBezTo>
                  <a:pt x="39895" y="43105"/>
                  <a:pt x="39462" y="44006"/>
                  <a:pt x="39061" y="44907"/>
                </a:cubicBezTo>
                <a:cubicBezTo>
                  <a:pt x="38894" y="45274"/>
                  <a:pt x="38794" y="45707"/>
                  <a:pt x="38728" y="46108"/>
                </a:cubicBezTo>
                <a:cubicBezTo>
                  <a:pt x="38728" y="46107"/>
                  <a:pt x="38728" y="46106"/>
                  <a:pt x="38728" y="46106"/>
                </a:cubicBezTo>
                <a:cubicBezTo>
                  <a:pt x="38726" y="46106"/>
                  <a:pt x="38693" y="46650"/>
                  <a:pt x="38661" y="46941"/>
                </a:cubicBezTo>
                <a:cubicBezTo>
                  <a:pt x="37860" y="47042"/>
                  <a:pt x="37026" y="47275"/>
                  <a:pt x="36326" y="47542"/>
                </a:cubicBezTo>
                <a:cubicBezTo>
                  <a:pt x="36293" y="47242"/>
                  <a:pt x="36226" y="46941"/>
                  <a:pt x="36259" y="46608"/>
                </a:cubicBezTo>
                <a:cubicBezTo>
                  <a:pt x="36259" y="46108"/>
                  <a:pt x="36393" y="45607"/>
                  <a:pt x="36459" y="45073"/>
                </a:cubicBezTo>
                <a:cubicBezTo>
                  <a:pt x="36593" y="43739"/>
                  <a:pt x="36993" y="42505"/>
                  <a:pt x="37627" y="41304"/>
                </a:cubicBezTo>
                <a:cubicBezTo>
                  <a:pt x="38928" y="38869"/>
                  <a:pt x="41430" y="37535"/>
                  <a:pt x="44031" y="37101"/>
                </a:cubicBezTo>
                <a:cubicBezTo>
                  <a:pt x="44212" y="37065"/>
                  <a:pt x="44389" y="37051"/>
                  <a:pt x="44562" y="37051"/>
                </a:cubicBezTo>
                <a:close/>
                <a:moveTo>
                  <a:pt x="44871" y="40280"/>
                </a:moveTo>
                <a:cubicBezTo>
                  <a:pt x="45644" y="40280"/>
                  <a:pt x="46402" y="40705"/>
                  <a:pt x="47067" y="41037"/>
                </a:cubicBezTo>
                <a:cubicBezTo>
                  <a:pt x="47901" y="41471"/>
                  <a:pt x="48568" y="41838"/>
                  <a:pt x="49202" y="42538"/>
                </a:cubicBezTo>
                <a:cubicBezTo>
                  <a:pt x="49502" y="42839"/>
                  <a:pt x="49869" y="43039"/>
                  <a:pt x="50136" y="43439"/>
                </a:cubicBezTo>
                <a:cubicBezTo>
                  <a:pt x="50303" y="43672"/>
                  <a:pt x="50436" y="43939"/>
                  <a:pt x="50603" y="44206"/>
                </a:cubicBezTo>
                <a:cubicBezTo>
                  <a:pt x="51137" y="44873"/>
                  <a:pt x="51604" y="45741"/>
                  <a:pt x="51870" y="46575"/>
                </a:cubicBezTo>
                <a:cubicBezTo>
                  <a:pt x="51870" y="46641"/>
                  <a:pt x="51704" y="46641"/>
                  <a:pt x="51704" y="46675"/>
                </a:cubicBezTo>
                <a:cubicBezTo>
                  <a:pt x="50936" y="46771"/>
                  <a:pt x="49954" y="46928"/>
                  <a:pt x="49168" y="47176"/>
                </a:cubicBezTo>
                <a:lnTo>
                  <a:pt x="49168" y="47176"/>
                </a:lnTo>
                <a:cubicBezTo>
                  <a:pt x="49169" y="47275"/>
                  <a:pt x="49202" y="47342"/>
                  <a:pt x="49269" y="47375"/>
                </a:cubicBezTo>
                <a:cubicBezTo>
                  <a:pt x="48868" y="47542"/>
                  <a:pt x="48468" y="47742"/>
                  <a:pt x="48068" y="48009"/>
                </a:cubicBezTo>
                <a:cubicBezTo>
                  <a:pt x="48034" y="48009"/>
                  <a:pt x="48001" y="48042"/>
                  <a:pt x="47968" y="48076"/>
                </a:cubicBezTo>
                <a:cubicBezTo>
                  <a:pt x="47767" y="47909"/>
                  <a:pt x="47601" y="47709"/>
                  <a:pt x="47401" y="47609"/>
                </a:cubicBezTo>
                <a:cubicBezTo>
                  <a:pt x="46934" y="47375"/>
                  <a:pt x="46467" y="47308"/>
                  <a:pt x="45966" y="47208"/>
                </a:cubicBezTo>
                <a:cubicBezTo>
                  <a:pt x="45882" y="47194"/>
                  <a:pt x="45783" y="47186"/>
                  <a:pt x="45672" y="47186"/>
                </a:cubicBezTo>
                <a:cubicBezTo>
                  <a:pt x="45036" y="47186"/>
                  <a:pt x="44049" y="47435"/>
                  <a:pt x="43765" y="47976"/>
                </a:cubicBezTo>
                <a:cubicBezTo>
                  <a:pt x="43097" y="47575"/>
                  <a:pt x="42330" y="47342"/>
                  <a:pt x="41530" y="47175"/>
                </a:cubicBezTo>
                <a:cubicBezTo>
                  <a:pt x="42045" y="45690"/>
                  <a:pt x="43661" y="44123"/>
                  <a:pt x="45327" y="44123"/>
                </a:cubicBezTo>
                <a:cubicBezTo>
                  <a:pt x="45496" y="44123"/>
                  <a:pt x="45665" y="44139"/>
                  <a:pt x="45833" y="44173"/>
                </a:cubicBezTo>
                <a:cubicBezTo>
                  <a:pt x="47001" y="44412"/>
                  <a:pt x="48358" y="45136"/>
                  <a:pt x="48915" y="46246"/>
                </a:cubicBezTo>
                <a:lnTo>
                  <a:pt x="48915" y="46246"/>
                </a:lnTo>
                <a:cubicBezTo>
                  <a:pt x="48424" y="44782"/>
                  <a:pt x="46837" y="43950"/>
                  <a:pt x="45366" y="43672"/>
                </a:cubicBezTo>
                <a:cubicBezTo>
                  <a:pt x="45241" y="43647"/>
                  <a:pt x="45117" y="43635"/>
                  <a:pt x="44993" y="43635"/>
                </a:cubicBezTo>
                <a:cubicBezTo>
                  <a:pt x="44161" y="43635"/>
                  <a:pt x="43370" y="44179"/>
                  <a:pt x="42731" y="44673"/>
                </a:cubicBezTo>
                <a:cubicBezTo>
                  <a:pt x="42297" y="44973"/>
                  <a:pt x="42063" y="45407"/>
                  <a:pt x="41763" y="45841"/>
                </a:cubicBezTo>
                <a:cubicBezTo>
                  <a:pt x="41630" y="46007"/>
                  <a:pt x="41596" y="46241"/>
                  <a:pt x="41496" y="46408"/>
                </a:cubicBezTo>
                <a:cubicBezTo>
                  <a:pt x="41463" y="46508"/>
                  <a:pt x="41396" y="46908"/>
                  <a:pt x="41330" y="47142"/>
                </a:cubicBezTo>
                <a:cubicBezTo>
                  <a:pt x="40796" y="47042"/>
                  <a:pt x="40295" y="46975"/>
                  <a:pt x="39762" y="46908"/>
                </a:cubicBezTo>
                <a:lnTo>
                  <a:pt x="38995" y="46908"/>
                </a:lnTo>
                <a:cubicBezTo>
                  <a:pt x="39061" y="46675"/>
                  <a:pt x="39028" y="46374"/>
                  <a:pt x="39095" y="46174"/>
                </a:cubicBezTo>
                <a:cubicBezTo>
                  <a:pt x="39295" y="45240"/>
                  <a:pt x="39695" y="44440"/>
                  <a:pt x="40162" y="43639"/>
                </a:cubicBezTo>
                <a:cubicBezTo>
                  <a:pt x="41129" y="41938"/>
                  <a:pt x="42530" y="40770"/>
                  <a:pt x="44398" y="40337"/>
                </a:cubicBezTo>
                <a:cubicBezTo>
                  <a:pt x="44556" y="40297"/>
                  <a:pt x="44714" y="40280"/>
                  <a:pt x="44871" y="40280"/>
                </a:cubicBezTo>
                <a:close/>
                <a:moveTo>
                  <a:pt x="20238" y="40922"/>
                </a:moveTo>
                <a:cubicBezTo>
                  <a:pt x="20838" y="40922"/>
                  <a:pt x="21451" y="41068"/>
                  <a:pt x="22016" y="41237"/>
                </a:cubicBezTo>
                <a:cubicBezTo>
                  <a:pt x="22149" y="41271"/>
                  <a:pt x="23283" y="41704"/>
                  <a:pt x="23584" y="41938"/>
                </a:cubicBezTo>
                <a:cubicBezTo>
                  <a:pt x="23517" y="42071"/>
                  <a:pt x="23584" y="42238"/>
                  <a:pt x="23784" y="42238"/>
                </a:cubicBezTo>
                <a:cubicBezTo>
                  <a:pt x="23750" y="43439"/>
                  <a:pt x="23750" y="44673"/>
                  <a:pt x="23750" y="45907"/>
                </a:cubicBezTo>
                <a:cubicBezTo>
                  <a:pt x="23750" y="46341"/>
                  <a:pt x="23750" y="46775"/>
                  <a:pt x="23750" y="47242"/>
                </a:cubicBezTo>
                <a:cubicBezTo>
                  <a:pt x="23684" y="47208"/>
                  <a:pt x="23617" y="47208"/>
                  <a:pt x="23584" y="47208"/>
                </a:cubicBezTo>
                <a:cubicBezTo>
                  <a:pt x="23558" y="47205"/>
                  <a:pt x="23531" y="47203"/>
                  <a:pt x="23503" y="47203"/>
                </a:cubicBezTo>
                <a:cubicBezTo>
                  <a:pt x="23278" y="47203"/>
                  <a:pt x="22991" y="47312"/>
                  <a:pt x="22783" y="47342"/>
                </a:cubicBezTo>
                <a:cubicBezTo>
                  <a:pt x="22750" y="47375"/>
                  <a:pt x="22683" y="47375"/>
                  <a:pt x="22616" y="47408"/>
                </a:cubicBezTo>
                <a:cubicBezTo>
                  <a:pt x="22016" y="46374"/>
                  <a:pt x="21515" y="45874"/>
                  <a:pt x="20448" y="45307"/>
                </a:cubicBezTo>
                <a:cubicBezTo>
                  <a:pt x="19926" y="45046"/>
                  <a:pt x="19372" y="44952"/>
                  <a:pt x="18809" y="44952"/>
                </a:cubicBezTo>
                <a:cubicBezTo>
                  <a:pt x="18222" y="44952"/>
                  <a:pt x="17625" y="45054"/>
                  <a:pt x="17046" y="45174"/>
                </a:cubicBezTo>
                <a:cubicBezTo>
                  <a:pt x="15845" y="45440"/>
                  <a:pt x="14811" y="46007"/>
                  <a:pt x="13843" y="46775"/>
                </a:cubicBezTo>
                <a:cubicBezTo>
                  <a:pt x="13243" y="47242"/>
                  <a:pt x="12342" y="47976"/>
                  <a:pt x="12209" y="48809"/>
                </a:cubicBezTo>
                <a:cubicBezTo>
                  <a:pt x="12209" y="48843"/>
                  <a:pt x="12209" y="48843"/>
                  <a:pt x="12209" y="48843"/>
                </a:cubicBezTo>
                <a:cubicBezTo>
                  <a:pt x="12042" y="48709"/>
                  <a:pt x="11909" y="48543"/>
                  <a:pt x="11742" y="48376"/>
                </a:cubicBezTo>
                <a:cubicBezTo>
                  <a:pt x="11241" y="47809"/>
                  <a:pt x="10574" y="47375"/>
                  <a:pt x="9874" y="47008"/>
                </a:cubicBezTo>
                <a:cubicBezTo>
                  <a:pt x="11341" y="44740"/>
                  <a:pt x="13009" y="42972"/>
                  <a:pt x="15511" y="41838"/>
                </a:cubicBezTo>
                <a:cubicBezTo>
                  <a:pt x="16912" y="41237"/>
                  <a:pt x="18413" y="41037"/>
                  <a:pt x="19914" y="40937"/>
                </a:cubicBezTo>
                <a:cubicBezTo>
                  <a:pt x="20021" y="40927"/>
                  <a:pt x="20129" y="40922"/>
                  <a:pt x="20238" y="40922"/>
                </a:cubicBezTo>
                <a:close/>
                <a:moveTo>
                  <a:pt x="32441" y="44904"/>
                </a:moveTo>
                <a:cubicBezTo>
                  <a:pt x="32904" y="44904"/>
                  <a:pt x="33543" y="45144"/>
                  <a:pt x="33858" y="45207"/>
                </a:cubicBezTo>
                <a:cubicBezTo>
                  <a:pt x="34525" y="45374"/>
                  <a:pt x="34992" y="45574"/>
                  <a:pt x="35492" y="46041"/>
                </a:cubicBezTo>
                <a:cubicBezTo>
                  <a:pt x="35534" y="46083"/>
                  <a:pt x="35593" y="46101"/>
                  <a:pt x="35653" y="46101"/>
                </a:cubicBezTo>
                <a:cubicBezTo>
                  <a:pt x="35736" y="46101"/>
                  <a:pt x="35820" y="46066"/>
                  <a:pt x="35859" y="46007"/>
                </a:cubicBezTo>
                <a:cubicBezTo>
                  <a:pt x="35859" y="46108"/>
                  <a:pt x="35859" y="46174"/>
                  <a:pt x="35859" y="46274"/>
                </a:cubicBezTo>
                <a:cubicBezTo>
                  <a:pt x="35792" y="46775"/>
                  <a:pt x="35959" y="47175"/>
                  <a:pt x="36059" y="47642"/>
                </a:cubicBezTo>
                <a:cubicBezTo>
                  <a:pt x="35559" y="47842"/>
                  <a:pt x="35125" y="48142"/>
                  <a:pt x="34725" y="48476"/>
                </a:cubicBezTo>
                <a:cubicBezTo>
                  <a:pt x="34691" y="48476"/>
                  <a:pt x="34658" y="48476"/>
                  <a:pt x="34591" y="48509"/>
                </a:cubicBezTo>
                <a:cubicBezTo>
                  <a:pt x="34325" y="48709"/>
                  <a:pt x="34058" y="48910"/>
                  <a:pt x="33824" y="49143"/>
                </a:cubicBezTo>
                <a:cubicBezTo>
                  <a:pt x="33791" y="49176"/>
                  <a:pt x="33757" y="49243"/>
                  <a:pt x="33724" y="49310"/>
                </a:cubicBezTo>
                <a:cubicBezTo>
                  <a:pt x="33657" y="49243"/>
                  <a:pt x="33624" y="49176"/>
                  <a:pt x="33557" y="49110"/>
                </a:cubicBezTo>
                <a:cubicBezTo>
                  <a:pt x="33324" y="48843"/>
                  <a:pt x="33024" y="48476"/>
                  <a:pt x="32690" y="48309"/>
                </a:cubicBezTo>
                <a:cubicBezTo>
                  <a:pt x="32623" y="48009"/>
                  <a:pt x="32590" y="47742"/>
                  <a:pt x="32557" y="47475"/>
                </a:cubicBezTo>
                <a:cubicBezTo>
                  <a:pt x="32490" y="46641"/>
                  <a:pt x="32423" y="45774"/>
                  <a:pt x="32356" y="44907"/>
                </a:cubicBezTo>
                <a:cubicBezTo>
                  <a:pt x="32384" y="44905"/>
                  <a:pt x="32412" y="44904"/>
                  <a:pt x="32441" y="44904"/>
                </a:cubicBezTo>
                <a:close/>
                <a:moveTo>
                  <a:pt x="45390" y="47617"/>
                </a:moveTo>
                <a:cubicBezTo>
                  <a:pt x="45728" y="47617"/>
                  <a:pt x="46068" y="47715"/>
                  <a:pt x="46433" y="47775"/>
                </a:cubicBezTo>
                <a:cubicBezTo>
                  <a:pt x="46867" y="47875"/>
                  <a:pt x="47167" y="48176"/>
                  <a:pt x="47501" y="48409"/>
                </a:cubicBezTo>
                <a:cubicBezTo>
                  <a:pt x="46867" y="48876"/>
                  <a:pt x="46233" y="49443"/>
                  <a:pt x="45666" y="50077"/>
                </a:cubicBezTo>
                <a:cubicBezTo>
                  <a:pt x="45666" y="50077"/>
                  <a:pt x="45666" y="50044"/>
                  <a:pt x="45666" y="50044"/>
                </a:cubicBezTo>
                <a:cubicBezTo>
                  <a:pt x="45666" y="50010"/>
                  <a:pt x="45666" y="49977"/>
                  <a:pt x="45666" y="49944"/>
                </a:cubicBezTo>
                <a:cubicBezTo>
                  <a:pt x="45666" y="49877"/>
                  <a:pt x="45599" y="49844"/>
                  <a:pt x="45566" y="49810"/>
                </a:cubicBezTo>
                <a:cubicBezTo>
                  <a:pt x="45166" y="49076"/>
                  <a:pt x="44632" y="48576"/>
                  <a:pt x="44031" y="48176"/>
                </a:cubicBezTo>
                <a:cubicBezTo>
                  <a:pt x="44265" y="48042"/>
                  <a:pt x="44465" y="47909"/>
                  <a:pt x="44732" y="47775"/>
                </a:cubicBezTo>
                <a:cubicBezTo>
                  <a:pt x="44954" y="47658"/>
                  <a:pt x="45172" y="47617"/>
                  <a:pt x="45390" y="47617"/>
                </a:cubicBezTo>
                <a:close/>
                <a:moveTo>
                  <a:pt x="18601" y="45457"/>
                </a:moveTo>
                <a:cubicBezTo>
                  <a:pt x="19044" y="45457"/>
                  <a:pt x="19485" y="45512"/>
                  <a:pt x="19914" y="45641"/>
                </a:cubicBezTo>
                <a:cubicBezTo>
                  <a:pt x="20948" y="45974"/>
                  <a:pt x="21582" y="46708"/>
                  <a:pt x="22116" y="47575"/>
                </a:cubicBezTo>
                <a:cubicBezTo>
                  <a:pt x="21682" y="47775"/>
                  <a:pt x="21249" y="48009"/>
                  <a:pt x="20848" y="48242"/>
                </a:cubicBezTo>
                <a:cubicBezTo>
                  <a:pt x="20248" y="48576"/>
                  <a:pt x="19714" y="48976"/>
                  <a:pt x="19214" y="49443"/>
                </a:cubicBezTo>
                <a:cubicBezTo>
                  <a:pt x="19080" y="49310"/>
                  <a:pt x="18980" y="49210"/>
                  <a:pt x="18680" y="49143"/>
                </a:cubicBezTo>
                <a:cubicBezTo>
                  <a:pt x="18263" y="49039"/>
                  <a:pt x="17885" y="48987"/>
                  <a:pt x="17498" y="48987"/>
                </a:cubicBezTo>
                <a:cubicBezTo>
                  <a:pt x="17265" y="48987"/>
                  <a:pt x="17029" y="49005"/>
                  <a:pt x="16779" y="49043"/>
                </a:cubicBezTo>
                <a:cubicBezTo>
                  <a:pt x="16112" y="49176"/>
                  <a:pt x="15444" y="49343"/>
                  <a:pt x="14877" y="49710"/>
                </a:cubicBezTo>
                <a:cubicBezTo>
                  <a:pt x="14377" y="50010"/>
                  <a:pt x="14177" y="50477"/>
                  <a:pt x="13877" y="50911"/>
                </a:cubicBezTo>
                <a:cubicBezTo>
                  <a:pt x="13376" y="50210"/>
                  <a:pt x="12843" y="49577"/>
                  <a:pt x="12242" y="48910"/>
                </a:cubicBezTo>
                <a:lnTo>
                  <a:pt x="12242" y="48910"/>
                </a:lnTo>
                <a:cubicBezTo>
                  <a:pt x="12267" y="48922"/>
                  <a:pt x="12295" y="48930"/>
                  <a:pt x="12324" y="48930"/>
                </a:cubicBezTo>
                <a:cubicBezTo>
                  <a:pt x="12373" y="48930"/>
                  <a:pt x="12421" y="48906"/>
                  <a:pt x="12442" y="48843"/>
                </a:cubicBezTo>
                <a:cubicBezTo>
                  <a:pt x="12609" y="48109"/>
                  <a:pt x="13543" y="47509"/>
                  <a:pt x="14110" y="47075"/>
                </a:cubicBezTo>
                <a:cubicBezTo>
                  <a:pt x="14944" y="46441"/>
                  <a:pt x="15845" y="46007"/>
                  <a:pt x="16845" y="45707"/>
                </a:cubicBezTo>
                <a:cubicBezTo>
                  <a:pt x="17417" y="45555"/>
                  <a:pt x="18011" y="45457"/>
                  <a:pt x="18601" y="45457"/>
                </a:cubicBezTo>
                <a:close/>
                <a:moveTo>
                  <a:pt x="35670" y="10776"/>
                </a:moveTo>
                <a:cubicBezTo>
                  <a:pt x="36756" y="10776"/>
                  <a:pt x="37993" y="11234"/>
                  <a:pt x="38995" y="11516"/>
                </a:cubicBezTo>
                <a:cubicBezTo>
                  <a:pt x="39728" y="11716"/>
                  <a:pt x="39328" y="13818"/>
                  <a:pt x="39361" y="14318"/>
                </a:cubicBezTo>
                <a:cubicBezTo>
                  <a:pt x="39395" y="15352"/>
                  <a:pt x="39328" y="16386"/>
                  <a:pt x="39395" y="17454"/>
                </a:cubicBezTo>
                <a:cubicBezTo>
                  <a:pt x="39429" y="18136"/>
                  <a:pt x="39149" y="18321"/>
                  <a:pt x="38769" y="18321"/>
                </a:cubicBezTo>
                <a:cubicBezTo>
                  <a:pt x="38406" y="18321"/>
                  <a:pt x="37952" y="18153"/>
                  <a:pt x="37594" y="18087"/>
                </a:cubicBezTo>
                <a:cubicBezTo>
                  <a:pt x="37413" y="18062"/>
                  <a:pt x="37233" y="18050"/>
                  <a:pt x="37055" y="18050"/>
                </a:cubicBezTo>
                <a:cubicBezTo>
                  <a:pt x="35818" y="18050"/>
                  <a:pt x="34649" y="18626"/>
                  <a:pt x="33657" y="19355"/>
                </a:cubicBezTo>
                <a:cubicBezTo>
                  <a:pt x="31322" y="21056"/>
                  <a:pt x="30322" y="23925"/>
                  <a:pt x="31789" y="26594"/>
                </a:cubicBezTo>
                <a:cubicBezTo>
                  <a:pt x="32047" y="27071"/>
                  <a:pt x="32627" y="27185"/>
                  <a:pt x="33220" y="27185"/>
                </a:cubicBezTo>
                <a:cubicBezTo>
                  <a:pt x="33703" y="27185"/>
                  <a:pt x="34195" y="27109"/>
                  <a:pt x="34525" y="27094"/>
                </a:cubicBezTo>
                <a:cubicBezTo>
                  <a:pt x="35459" y="27061"/>
                  <a:pt x="36393" y="26994"/>
                  <a:pt x="37327" y="26894"/>
                </a:cubicBezTo>
                <a:cubicBezTo>
                  <a:pt x="38027" y="26827"/>
                  <a:pt x="38561" y="26393"/>
                  <a:pt x="39228" y="26193"/>
                </a:cubicBezTo>
                <a:cubicBezTo>
                  <a:pt x="39528" y="28095"/>
                  <a:pt x="39495" y="30063"/>
                  <a:pt x="39828" y="31997"/>
                </a:cubicBezTo>
                <a:cubicBezTo>
                  <a:pt x="39862" y="32131"/>
                  <a:pt x="39862" y="32264"/>
                  <a:pt x="39862" y="32364"/>
                </a:cubicBezTo>
                <a:cubicBezTo>
                  <a:pt x="39862" y="32364"/>
                  <a:pt x="39828" y="32364"/>
                  <a:pt x="39828" y="32331"/>
                </a:cubicBezTo>
                <a:cubicBezTo>
                  <a:pt x="39795" y="32331"/>
                  <a:pt x="39728" y="32331"/>
                  <a:pt x="39695" y="32364"/>
                </a:cubicBezTo>
                <a:cubicBezTo>
                  <a:pt x="39662" y="32398"/>
                  <a:pt x="39662" y="32431"/>
                  <a:pt x="39628" y="32464"/>
                </a:cubicBezTo>
                <a:cubicBezTo>
                  <a:pt x="39544" y="32520"/>
                  <a:pt x="39601" y="32647"/>
                  <a:pt x="39681" y="32647"/>
                </a:cubicBezTo>
                <a:cubicBezTo>
                  <a:pt x="39696" y="32647"/>
                  <a:pt x="39712" y="32642"/>
                  <a:pt x="39728" y="32631"/>
                </a:cubicBezTo>
                <a:cubicBezTo>
                  <a:pt x="39762" y="32598"/>
                  <a:pt x="39795" y="32598"/>
                  <a:pt x="39862" y="32598"/>
                </a:cubicBezTo>
                <a:cubicBezTo>
                  <a:pt x="39745" y="33631"/>
                  <a:pt x="38702" y="33947"/>
                  <a:pt x="37444" y="33947"/>
                </a:cubicBezTo>
                <a:cubicBezTo>
                  <a:pt x="35817" y="33947"/>
                  <a:pt x="33832" y="33420"/>
                  <a:pt x="33024" y="33232"/>
                </a:cubicBezTo>
                <a:cubicBezTo>
                  <a:pt x="32813" y="33184"/>
                  <a:pt x="32559" y="33150"/>
                  <a:pt x="32301" y="33150"/>
                </a:cubicBezTo>
                <a:cubicBezTo>
                  <a:pt x="31659" y="33150"/>
                  <a:pt x="30994" y="33361"/>
                  <a:pt x="30922" y="34099"/>
                </a:cubicBezTo>
                <a:cubicBezTo>
                  <a:pt x="30689" y="36534"/>
                  <a:pt x="30889" y="39236"/>
                  <a:pt x="30955" y="41704"/>
                </a:cubicBezTo>
                <a:cubicBezTo>
                  <a:pt x="31022" y="44139"/>
                  <a:pt x="31356" y="46541"/>
                  <a:pt x="31523" y="48976"/>
                </a:cubicBezTo>
                <a:cubicBezTo>
                  <a:pt x="31589" y="49777"/>
                  <a:pt x="31656" y="50577"/>
                  <a:pt x="31656" y="51378"/>
                </a:cubicBezTo>
                <a:cubicBezTo>
                  <a:pt x="31656" y="52086"/>
                  <a:pt x="30635" y="52243"/>
                  <a:pt x="29630" y="52243"/>
                </a:cubicBezTo>
                <a:cubicBezTo>
                  <a:pt x="28836" y="52243"/>
                  <a:pt x="28051" y="52145"/>
                  <a:pt x="27787" y="52145"/>
                </a:cubicBezTo>
                <a:cubicBezTo>
                  <a:pt x="27086" y="52179"/>
                  <a:pt x="26452" y="52279"/>
                  <a:pt x="25752" y="52279"/>
                </a:cubicBezTo>
                <a:cubicBezTo>
                  <a:pt x="24351" y="52245"/>
                  <a:pt x="24918" y="49210"/>
                  <a:pt x="24918" y="48342"/>
                </a:cubicBezTo>
                <a:cubicBezTo>
                  <a:pt x="24918" y="45374"/>
                  <a:pt x="24784" y="42372"/>
                  <a:pt x="24951" y="39403"/>
                </a:cubicBezTo>
                <a:cubicBezTo>
                  <a:pt x="25051" y="38002"/>
                  <a:pt x="25785" y="35100"/>
                  <a:pt x="25018" y="33765"/>
                </a:cubicBezTo>
                <a:cubicBezTo>
                  <a:pt x="24650" y="33126"/>
                  <a:pt x="24168" y="32939"/>
                  <a:pt x="23626" y="32939"/>
                </a:cubicBezTo>
                <a:cubicBezTo>
                  <a:pt x="23036" y="32939"/>
                  <a:pt x="22376" y="33161"/>
                  <a:pt x="21716" y="33265"/>
                </a:cubicBezTo>
                <a:cubicBezTo>
                  <a:pt x="21176" y="33366"/>
                  <a:pt x="20475" y="33569"/>
                  <a:pt x="19866" y="33569"/>
                </a:cubicBezTo>
                <a:cubicBezTo>
                  <a:pt x="19270" y="33569"/>
                  <a:pt x="18762" y="33375"/>
                  <a:pt x="18580" y="32698"/>
                </a:cubicBezTo>
                <a:cubicBezTo>
                  <a:pt x="18313" y="31797"/>
                  <a:pt x="18513" y="30763"/>
                  <a:pt x="18447" y="29829"/>
                </a:cubicBezTo>
                <a:cubicBezTo>
                  <a:pt x="18313" y="28595"/>
                  <a:pt x="17746" y="26060"/>
                  <a:pt x="19447" y="25493"/>
                </a:cubicBezTo>
                <a:cubicBezTo>
                  <a:pt x="19802" y="25386"/>
                  <a:pt x="20160" y="25346"/>
                  <a:pt x="20518" y="25346"/>
                </a:cubicBezTo>
                <a:cubicBezTo>
                  <a:pt x="21507" y="25346"/>
                  <a:pt x="22504" y="25653"/>
                  <a:pt x="23483" y="25726"/>
                </a:cubicBezTo>
                <a:cubicBezTo>
                  <a:pt x="23519" y="25729"/>
                  <a:pt x="23553" y="25730"/>
                  <a:pt x="23587" y="25730"/>
                </a:cubicBezTo>
                <a:cubicBezTo>
                  <a:pt x="24479" y="25730"/>
                  <a:pt x="24843" y="24895"/>
                  <a:pt x="24618" y="24092"/>
                </a:cubicBezTo>
                <a:cubicBezTo>
                  <a:pt x="24417" y="23458"/>
                  <a:pt x="24584" y="22724"/>
                  <a:pt x="24551" y="22090"/>
                </a:cubicBezTo>
                <a:cubicBezTo>
                  <a:pt x="24484" y="20823"/>
                  <a:pt x="24417" y="19589"/>
                  <a:pt x="24451" y="18321"/>
                </a:cubicBezTo>
                <a:cubicBezTo>
                  <a:pt x="24484" y="16953"/>
                  <a:pt x="24551" y="15085"/>
                  <a:pt x="25185" y="13851"/>
                </a:cubicBezTo>
                <a:cubicBezTo>
                  <a:pt x="25919" y="12450"/>
                  <a:pt x="27686" y="11750"/>
                  <a:pt x="29121" y="11316"/>
                </a:cubicBezTo>
                <a:cubicBezTo>
                  <a:pt x="29121" y="11283"/>
                  <a:pt x="29154" y="11283"/>
                  <a:pt x="29188" y="11283"/>
                </a:cubicBezTo>
                <a:cubicBezTo>
                  <a:pt x="29261" y="11380"/>
                  <a:pt x="29370" y="11442"/>
                  <a:pt x="29501" y="11442"/>
                </a:cubicBezTo>
                <a:cubicBezTo>
                  <a:pt x="29550" y="11442"/>
                  <a:pt x="29601" y="11434"/>
                  <a:pt x="29655" y="11416"/>
                </a:cubicBezTo>
                <a:cubicBezTo>
                  <a:pt x="30722" y="11049"/>
                  <a:pt x="32090" y="10916"/>
                  <a:pt x="33391" y="10882"/>
                </a:cubicBezTo>
                <a:lnTo>
                  <a:pt x="33524" y="10882"/>
                </a:lnTo>
                <a:cubicBezTo>
                  <a:pt x="33710" y="10917"/>
                  <a:pt x="33872" y="10932"/>
                  <a:pt x="34019" y="10932"/>
                </a:cubicBezTo>
                <a:cubicBezTo>
                  <a:pt x="34294" y="10932"/>
                  <a:pt x="34519" y="10881"/>
                  <a:pt x="34758" y="10816"/>
                </a:cubicBezTo>
                <a:cubicBezTo>
                  <a:pt x="34992" y="10816"/>
                  <a:pt x="35225" y="10782"/>
                  <a:pt x="35459" y="10782"/>
                </a:cubicBezTo>
                <a:cubicBezTo>
                  <a:pt x="35528" y="10778"/>
                  <a:pt x="35599" y="10776"/>
                  <a:pt x="35670" y="10776"/>
                </a:cubicBezTo>
                <a:close/>
                <a:moveTo>
                  <a:pt x="39564" y="47321"/>
                </a:moveTo>
                <a:cubicBezTo>
                  <a:pt x="40507" y="47321"/>
                  <a:pt x="41529" y="47631"/>
                  <a:pt x="42397" y="47875"/>
                </a:cubicBezTo>
                <a:cubicBezTo>
                  <a:pt x="42764" y="47976"/>
                  <a:pt x="43131" y="48109"/>
                  <a:pt x="43431" y="48309"/>
                </a:cubicBezTo>
                <a:cubicBezTo>
                  <a:pt x="43431" y="48309"/>
                  <a:pt x="43431" y="48342"/>
                  <a:pt x="43431" y="48342"/>
                </a:cubicBezTo>
                <a:cubicBezTo>
                  <a:pt x="43431" y="48418"/>
                  <a:pt x="43487" y="48455"/>
                  <a:pt x="43544" y="48455"/>
                </a:cubicBezTo>
                <a:cubicBezTo>
                  <a:pt x="43562" y="48455"/>
                  <a:pt x="43581" y="48451"/>
                  <a:pt x="43598" y="48443"/>
                </a:cubicBezTo>
                <a:cubicBezTo>
                  <a:pt x="43598" y="48443"/>
                  <a:pt x="43631" y="48443"/>
                  <a:pt x="43631" y="48409"/>
                </a:cubicBezTo>
                <a:cubicBezTo>
                  <a:pt x="44298" y="48843"/>
                  <a:pt x="44832" y="49443"/>
                  <a:pt x="45199" y="50210"/>
                </a:cubicBezTo>
                <a:cubicBezTo>
                  <a:pt x="45266" y="50311"/>
                  <a:pt x="45366" y="50344"/>
                  <a:pt x="45432" y="50344"/>
                </a:cubicBezTo>
                <a:cubicBezTo>
                  <a:pt x="44832" y="51044"/>
                  <a:pt x="44332" y="51812"/>
                  <a:pt x="43931" y="52612"/>
                </a:cubicBezTo>
                <a:cubicBezTo>
                  <a:pt x="43431" y="51578"/>
                  <a:pt x="41663" y="51111"/>
                  <a:pt x="40696" y="51011"/>
                </a:cubicBezTo>
                <a:cubicBezTo>
                  <a:pt x="40394" y="50972"/>
                  <a:pt x="40115" y="50953"/>
                  <a:pt x="39847" y="50953"/>
                </a:cubicBezTo>
                <a:cubicBezTo>
                  <a:pt x="39197" y="50953"/>
                  <a:pt x="38612" y="51065"/>
                  <a:pt x="37927" y="51278"/>
                </a:cubicBezTo>
                <a:cubicBezTo>
                  <a:pt x="37127" y="51545"/>
                  <a:pt x="36726" y="51912"/>
                  <a:pt x="36226" y="52412"/>
                </a:cubicBezTo>
                <a:cubicBezTo>
                  <a:pt x="35992" y="52045"/>
                  <a:pt x="35726" y="51678"/>
                  <a:pt x="35492" y="51345"/>
                </a:cubicBezTo>
                <a:cubicBezTo>
                  <a:pt x="35259" y="51011"/>
                  <a:pt x="34992" y="50644"/>
                  <a:pt x="34725" y="50311"/>
                </a:cubicBezTo>
                <a:cubicBezTo>
                  <a:pt x="34725" y="50311"/>
                  <a:pt x="34691" y="50344"/>
                  <a:pt x="34691" y="50344"/>
                </a:cubicBezTo>
                <a:cubicBezTo>
                  <a:pt x="34691" y="50311"/>
                  <a:pt x="34658" y="50311"/>
                  <a:pt x="34625" y="50277"/>
                </a:cubicBezTo>
                <a:cubicBezTo>
                  <a:pt x="34358" y="50044"/>
                  <a:pt x="34158" y="49810"/>
                  <a:pt x="33924" y="49577"/>
                </a:cubicBezTo>
                <a:cubicBezTo>
                  <a:pt x="33958" y="49543"/>
                  <a:pt x="33958" y="49510"/>
                  <a:pt x="33958" y="49510"/>
                </a:cubicBezTo>
                <a:cubicBezTo>
                  <a:pt x="34024" y="49443"/>
                  <a:pt x="34091" y="49410"/>
                  <a:pt x="34158" y="49343"/>
                </a:cubicBezTo>
                <a:lnTo>
                  <a:pt x="34191" y="49343"/>
                </a:lnTo>
                <a:cubicBezTo>
                  <a:pt x="34224" y="49377"/>
                  <a:pt x="34258" y="49377"/>
                  <a:pt x="34291" y="49410"/>
                </a:cubicBezTo>
                <a:cubicBezTo>
                  <a:pt x="34358" y="49310"/>
                  <a:pt x="34425" y="49243"/>
                  <a:pt x="34491" y="49143"/>
                </a:cubicBezTo>
                <a:cubicBezTo>
                  <a:pt x="34625" y="49076"/>
                  <a:pt x="34792" y="48976"/>
                  <a:pt x="34892" y="48843"/>
                </a:cubicBezTo>
                <a:cubicBezTo>
                  <a:pt x="34892" y="48809"/>
                  <a:pt x="34925" y="48776"/>
                  <a:pt x="34925" y="48776"/>
                </a:cubicBezTo>
                <a:cubicBezTo>
                  <a:pt x="35125" y="48609"/>
                  <a:pt x="35325" y="48509"/>
                  <a:pt x="35525" y="48376"/>
                </a:cubicBezTo>
                <a:cubicBezTo>
                  <a:pt x="36559" y="47742"/>
                  <a:pt x="37760" y="47609"/>
                  <a:pt x="38928" y="47375"/>
                </a:cubicBezTo>
                <a:cubicBezTo>
                  <a:pt x="39134" y="47338"/>
                  <a:pt x="39347" y="47321"/>
                  <a:pt x="39564" y="47321"/>
                </a:cubicBezTo>
                <a:close/>
                <a:moveTo>
                  <a:pt x="39533" y="51370"/>
                </a:moveTo>
                <a:cubicBezTo>
                  <a:pt x="39599" y="51370"/>
                  <a:pt x="39664" y="51373"/>
                  <a:pt x="39728" y="51378"/>
                </a:cubicBezTo>
                <a:cubicBezTo>
                  <a:pt x="40829" y="51445"/>
                  <a:pt x="43331" y="51712"/>
                  <a:pt x="43598" y="53146"/>
                </a:cubicBezTo>
                <a:cubicBezTo>
                  <a:pt x="43598" y="53146"/>
                  <a:pt x="43631" y="53179"/>
                  <a:pt x="43631" y="53213"/>
                </a:cubicBezTo>
                <a:cubicBezTo>
                  <a:pt x="43631" y="53246"/>
                  <a:pt x="43631" y="53246"/>
                  <a:pt x="43598" y="53279"/>
                </a:cubicBezTo>
                <a:cubicBezTo>
                  <a:pt x="43364" y="53846"/>
                  <a:pt x="43131" y="54480"/>
                  <a:pt x="42931" y="55081"/>
                </a:cubicBezTo>
                <a:cubicBezTo>
                  <a:pt x="42931" y="55047"/>
                  <a:pt x="42931" y="55047"/>
                  <a:pt x="42897" y="55014"/>
                </a:cubicBezTo>
                <a:cubicBezTo>
                  <a:pt x="42163" y="54313"/>
                  <a:pt x="41029" y="54047"/>
                  <a:pt x="40029" y="54047"/>
                </a:cubicBezTo>
                <a:cubicBezTo>
                  <a:pt x="38995" y="54080"/>
                  <a:pt x="38261" y="54514"/>
                  <a:pt x="37594" y="55147"/>
                </a:cubicBezTo>
                <a:cubicBezTo>
                  <a:pt x="37460" y="54814"/>
                  <a:pt x="37360" y="54480"/>
                  <a:pt x="37227" y="54147"/>
                </a:cubicBezTo>
                <a:cubicBezTo>
                  <a:pt x="36993" y="53613"/>
                  <a:pt x="36693" y="53113"/>
                  <a:pt x="36393" y="52612"/>
                </a:cubicBezTo>
                <a:cubicBezTo>
                  <a:pt x="36660" y="52445"/>
                  <a:pt x="36926" y="52145"/>
                  <a:pt x="37260" y="52012"/>
                </a:cubicBezTo>
                <a:cubicBezTo>
                  <a:pt x="37935" y="51705"/>
                  <a:pt x="38779" y="51370"/>
                  <a:pt x="39533" y="51370"/>
                </a:cubicBezTo>
                <a:close/>
                <a:moveTo>
                  <a:pt x="17445" y="49447"/>
                </a:moveTo>
                <a:cubicBezTo>
                  <a:pt x="17701" y="49447"/>
                  <a:pt x="17957" y="49476"/>
                  <a:pt x="18213" y="49543"/>
                </a:cubicBezTo>
                <a:cubicBezTo>
                  <a:pt x="18480" y="49577"/>
                  <a:pt x="18647" y="49677"/>
                  <a:pt x="18813" y="49810"/>
                </a:cubicBezTo>
                <a:cubicBezTo>
                  <a:pt x="18413" y="50244"/>
                  <a:pt x="18013" y="50744"/>
                  <a:pt x="17713" y="51245"/>
                </a:cubicBezTo>
                <a:cubicBezTo>
                  <a:pt x="16879" y="52545"/>
                  <a:pt x="16345" y="54113"/>
                  <a:pt x="16345" y="55681"/>
                </a:cubicBezTo>
                <a:cubicBezTo>
                  <a:pt x="16345" y="55781"/>
                  <a:pt x="16345" y="55881"/>
                  <a:pt x="16345" y="56015"/>
                </a:cubicBezTo>
                <a:cubicBezTo>
                  <a:pt x="16112" y="55181"/>
                  <a:pt x="15811" y="54380"/>
                  <a:pt x="15444" y="53613"/>
                </a:cubicBezTo>
                <a:cubicBezTo>
                  <a:pt x="15044" y="52679"/>
                  <a:pt x="14510" y="51812"/>
                  <a:pt x="13943" y="50978"/>
                </a:cubicBezTo>
                <a:cubicBezTo>
                  <a:pt x="14244" y="50911"/>
                  <a:pt x="14143" y="50911"/>
                  <a:pt x="14444" y="50544"/>
                </a:cubicBezTo>
                <a:cubicBezTo>
                  <a:pt x="14944" y="49977"/>
                  <a:pt x="15611" y="49743"/>
                  <a:pt x="16312" y="49610"/>
                </a:cubicBezTo>
                <a:cubicBezTo>
                  <a:pt x="16690" y="49511"/>
                  <a:pt x="17068" y="49447"/>
                  <a:pt x="17445" y="49447"/>
                </a:cubicBezTo>
                <a:close/>
                <a:moveTo>
                  <a:pt x="40099" y="54478"/>
                </a:moveTo>
                <a:cubicBezTo>
                  <a:pt x="40827" y="54478"/>
                  <a:pt x="41824" y="54802"/>
                  <a:pt x="42397" y="55247"/>
                </a:cubicBezTo>
                <a:cubicBezTo>
                  <a:pt x="42430" y="55347"/>
                  <a:pt x="42497" y="55448"/>
                  <a:pt x="42597" y="55448"/>
                </a:cubicBezTo>
                <a:lnTo>
                  <a:pt x="42697" y="55448"/>
                </a:lnTo>
                <a:cubicBezTo>
                  <a:pt x="42731" y="55448"/>
                  <a:pt x="42797" y="55414"/>
                  <a:pt x="42831" y="55414"/>
                </a:cubicBezTo>
                <a:cubicBezTo>
                  <a:pt x="42597" y="56148"/>
                  <a:pt x="42430" y="56915"/>
                  <a:pt x="42297" y="57649"/>
                </a:cubicBezTo>
                <a:cubicBezTo>
                  <a:pt x="41710" y="57412"/>
                  <a:pt x="41151" y="57291"/>
                  <a:pt x="40622" y="57291"/>
                </a:cubicBezTo>
                <a:cubicBezTo>
                  <a:pt x="39738" y="57291"/>
                  <a:pt x="38937" y="57628"/>
                  <a:pt x="38227" y="58316"/>
                </a:cubicBezTo>
                <a:cubicBezTo>
                  <a:pt x="38194" y="58149"/>
                  <a:pt x="38194" y="57983"/>
                  <a:pt x="38161" y="57849"/>
                </a:cubicBezTo>
                <a:cubicBezTo>
                  <a:pt x="38061" y="57015"/>
                  <a:pt x="37894" y="56215"/>
                  <a:pt x="37660" y="55414"/>
                </a:cubicBezTo>
                <a:cubicBezTo>
                  <a:pt x="38327" y="54847"/>
                  <a:pt x="39028" y="54514"/>
                  <a:pt x="39995" y="54480"/>
                </a:cubicBezTo>
                <a:cubicBezTo>
                  <a:pt x="40029" y="54479"/>
                  <a:pt x="40064" y="54478"/>
                  <a:pt x="40099" y="54478"/>
                </a:cubicBezTo>
                <a:close/>
                <a:moveTo>
                  <a:pt x="2609" y="52593"/>
                </a:moveTo>
                <a:cubicBezTo>
                  <a:pt x="3128" y="52593"/>
                  <a:pt x="3642" y="52790"/>
                  <a:pt x="4136" y="52946"/>
                </a:cubicBezTo>
                <a:cubicBezTo>
                  <a:pt x="5237" y="53246"/>
                  <a:pt x="6071" y="53746"/>
                  <a:pt x="6972" y="54413"/>
                </a:cubicBezTo>
                <a:cubicBezTo>
                  <a:pt x="8573" y="55581"/>
                  <a:pt x="9874" y="57449"/>
                  <a:pt x="9940" y="59484"/>
                </a:cubicBezTo>
                <a:cubicBezTo>
                  <a:pt x="9940" y="59484"/>
                  <a:pt x="9940" y="59484"/>
                  <a:pt x="9940" y="59517"/>
                </a:cubicBezTo>
                <a:cubicBezTo>
                  <a:pt x="9107" y="59450"/>
                  <a:pt x="8306" y="59417"/>
                  <a:pt x="7505" y="59384"/>
                </a:cubicBezTo>
                <a:lnTo>
                  <a:pt x="7005" y="59384"/>
                </a:lnTo>
                <a:cubicBezTo>
                  <a:pt x="6772" y="58883"/>
                  <a:pt x="6671" y="58383"/>
                  <a:pt x="6271" y="57949"/>
                </a:cubicBezTo>
                <a:cubicBezTo>
                  <a:pt x="5704" y="57349"/>
                  <a:pt x="5070" y="56782"/>
                  <a:pt x="4403" y="56315"/>
                </a:cubicBezTo>
                <a:cubicBezTo>
                  <a:pt x="3836" y="55881"/>
                  <a:pt x="3136" y="55514"/>
                  <a:pt x="2468" y="55281"/>
                </a:cubicBezTo>
                <a:cubicBezTo>
                  <a:pt x="2278" y="55217"/>
                  <a:pt x="2101" y="55194"/>
                  <a:pt x="1929" y="55194"/>
                </a:cubicBezTo>
                <a:cubicBezTo>
                  <a:pt x="1830" y="55194"/>
                  <a:pt x="1732" y="55202"/>
                  <a:pt x="1635" y="55214"/>
                </a:cubicBezTo>
                <a:cubicBezTo>
                  <a:pt x="1635" y="54380"/>
                  <a:pt x="1668" y="53580"/>
                  <a:pt x="1701" y="52779"/>
                </a:cubicBezTo>
                <a:cubicBezTo>
                  <a:pt x="1835" y="52746"/>
                  <a:pt x="2001" y="52679"/>
                  <a:pt x="2168" y="52646"/>
                </a:cubicBezTo>
                <a:cubicBezTo>
                  <a:pt x="2315" y="52609"/>
                  <a:pt x="2462" y="52593"/>
                  <a:pt x="2609" y="52593"/>
                </a:cubicBezTo>
                <a:close/>
                <a:moveTo>
                  <a:pt x="1668" y="55614"/>
                </a:moveTo>
                <a:cubicBezTo>
                  <a:pt x="1968" y="55614"/>
                  <a:pt x="2268" y="55648"/>
                  <a:pt x="2602" y="55781"/>
                </a:cubicBezTo>
                <a:cubicBezTo>
                  <a:pt x="3269" y="56015"/>
                  <a:pt x="3903" y="56482"/>
                  <a:pt x="4437" y="56915"/>
                </a:cubicBezTo>
                <a:cubicBezTo>
                  <a:pt x="5070" y="57382"/>
                  <a:pt x="5771" y="58049"/>
                  <a:pt x="6204" y="58683"/>
                </a:cubicBezTo>
                <a:cubicBezTo>
                  <a:pt x="6371" y="58917"/>
                  <a:pt x="6438" y="59150"/>
                  <a:pt x="6505" y="59417"/>
                </a:cubicBezTo>
                <a:cubicBezTo>
                  <a:pt x="5898" y="59461"/>
                  <a:pt x="5255" y="59538"/>
                  <a:pt x="4645" y="59538"/>
                </a:cubicBezTo>
                <a:cubicBezTo>
                  <a:pt x="3411" y="59538"/>
                  <a:pt x="2314" y="59223"/>
                  <a:pt x="1935" y="57682"/>
                </a:cubicBezTo>
                <a:cubicBezTo>
                  <a:pt x="1768" y="57015"/>
                  <a:pt x="1701" y="56315"/>
                  <a:pt x="1668" y="55614"/>
                </a:cubicBezTo>
                <a:close/>
                <a:moveTo>
                  <a:pt x="3921" y="50193"/>
                </a:moveTo>
                <a:cubicBezTo>
                  <a:pt x="4582" y="50193"/>
                  <a:pt x="5243" y="50318"/>
                  <a:pt x="5904" y="50511"/>
                </a:cubicBezTo>
                <a:cubicBezTo>
                  <a:pt x="7405" y="50911"/>
                  <a:pt x="8906" y="51678"/>
                  <a:pt x="10174" y="52579"/>
                </a:cubicBezTo>
                <a:cubicBezTo>
                  <a:pt x="12409" y="54180"/>
                  <a:pt x="13243" y="57082"/>
                  <a:pt x="13376" y="59717"/>
                </a:cubicBezTo>
                <a:lnTo>
                  <a:pt x="13243" y="59717"/>
                </a:lnTo>
                <a:cubicBezTo>
                  <a:pt x="12309" y="59684"/>
                  <a:pt x="11375" y="59617"/>
                  <a:pt x="10407" y="59551"/>
                </a:cubicBezTo>
                <a:cubicBezTo>
                  <a:pt x="10407" y="59517"/>
                  <a:pt x="10441" y="59517"/>
                  <a:pt x="10441" y="59517"/>
                </a:cubicBezTo>
                <a:cubicBezTo>
                  <a:pt x="10374" y="57382"/>
                  <a:pt x="9107" y="55514"/>
                  <a:pt x="7505" y="54213"/>
                </a:cubicBezTo>
                <a:cubicBezTo>
                  <a:pt x="6471" y="53413"/>
                  <a:pt x="5504" y="52912"/>
                  <a:pt x="4270" y="52545"/>
                </a:cubicBezTo>
                <a:cubicBezTo>
                  <a:pt x="3753" y="52395"/>
                  <a:pt x="3327" y="52329"/>
                  <a:pt x="2923" y="52329"/>
                </a:cubicBezTo>
                <a:cubicBezTo>
                  <a:pt x="2519" y="52329"/>
                  <a:pt x="2135" y="52395"/>
                  <a:pt x="1701" y="52512"/>
                </a:cubicBezTo>
                <a:cubicBezTo>
                  <a:pt x="1701" y="52045"/>
                  <a:pt x="1701" y="51578"/>
                  <a:pt x="1701" y="51111"/>
                </a:cubicBezTo>
                <a:cubicBezTo>
                  <a:pt x="1701" y="50878"/>
                  <a:pt x="1668" y="50611"/>
                  <a:pt x="1668" y="50377"/>
                </a:cubicBezTo>
                <a:cubicBezTo>
                  <a:pt x="2235" y="50177"/>
                  <a:pt x="3002" y="50244"/>
                  <a:pt x="3503" y="50210"/>
                </a:cubicBezTo>
                <a:cubicBezTo>
                  <a:pt x="3642" y="50199"/>
                  <a:pt x="3782" y="50193"/>
                  <a:pt x="3921" y="50193"/>
                </a:cubicBezTo>
                <a:close/>
                <a:moveTo>
                  <a:pt x="4384" y="46165"/>
                </a:moveTo>
                <a:cubicBezTo>
                  <a:pt x="5358" y="46165"/>
                  <a:pt x="6305" y="46339"/>
                  <a:pt x="7272" y="46575"/>
                </a:cubicBezTo>
                <a:cubicBezTo>
                  <a:pt x="8206" y="46808"/>
                  <a:pt x="9040" y="47208"/>
                  <a:pt x="9907" y="47642"/>
                </a:cubicBezTo>
                <a:cubicBezTo>
                  <a:pt x="10874" y="48142"/>
                  <a:pt x="11475" y="48910"/>
                  <a:pt x="12242" y="49610"/>
                </a:cubicBezTo>
                <a:cubicBezTo>
                  <a:pt x="12509" y="49877"/>
                  <a:pt x="12709" y="50277"/>
                  <a:pt x="12909" y="50577"/>
                </a:cubicBezTo>
                <a:cubicBezTo>
                  <a:pt x="13209" y="50944"/>
                  <a:pt x="13543" y="51278"/>
                  <a:pt x="13843" y="51645"/>
                </a:cubicBezTo>
                <a:cubicBezTo>
                  <a:pt x="14510" y="52479"/>
                  <a:pt x="14844" y="53513"/>
                  <a:pt x="15278" y="54447"/>
                </a:cubicBezTo>
                <a:cubicBezTo>
                  <a:pt x="16045" y="56181"/>
                  <a:pt x="16178" y="58083"/>
                  <a:pt x="16612" y="59917"/>
                </a:cubicBezTo>
                <a:cubicBezTo>
                  <a:pt x="15711" y="59851"/>
                  <a:pt x="14811" y="59817"/>
                  <a:pt x="13910" y="59751"/>
                </a:cubicBezTo>
                <a:cubicBezTo>
                  <a:pt x="13743" y="56849"/>
                  <a:pt x="12809" y="54013"/>
                  <a:pt x="10441" y="52179"/>
                </a:cubicBezTo>
                <a:cubicBezTo>
                  <a:pt x="9006" y="51078"/>
                  <a:pt x="7105" y="50277"/>
                  <a:pt x="5371" y="49910"/>
                </a:cubicBezTo>
                <a:cubicBezTo>
                  <a:pt x="4921" y="49832"/>
                  <a:pt x="4483" y="49800"/>
                  <a:pt x="4043" y="49800"/>
                </a:cubicBezTo>
                <a:cubicBezTo>
                  <a:pt x="3732" y="49800"/>
                  <a:pt x="3420" y="49816"/>
                  <a:pt x="3102" y="49844"/>
                </a:cubicBezTo>
                <a:cubicBezTo>
                  <a:pt x="2635" y="49877"/>
                  <a:pt x="2135" y="49877"/>
                  <a:pt x="1668" y="50044"/>
                </a:cubicBezTo>
                <a:cubicBezTo>
                  <a:pt x="1601" y="48910"/>
                  <a:pt x="1501" y="47809"/>
                  <a:pt x="1468" y="46675"/>
                </a:cubicBezTo>
                <a:cubicBezTo>
                  <a:pt x="2135" y="46374"/>
                  <a:pt x="2969" y="46274"/>
                  <a:pt x="3569" y="46208"/>
                </a:cubicBezTo>
                <a:cubicBezTo>
                  <a:pt x="3844" y="46179"/>
                  <a:pt x="4115" y="46165"/>
                  <a:pt x="4384" y="46165"/>
                </a:cubicBezTo>
                <a:close/>
                <a:moveTo>
                  <a:pt x="23750" y="47775"/>
                </a:moveTo>
                <a:cubicBezTo>
                  <a:pt x="23750" y="48609"/>
                  <a:pt x="23750" y="49443"/>
                  <a:pt x="23717" y="50244"/>
                </a:cubicBezTo>
                <a:cubicBezTo>
                  <a:pt x="23717" y="50444"/>
                  <a:pt x="23717" y="50644"/>
                  <a:pt x="23684" y="50844"/>
                </a:cubicBezTo>
                <a:cubicBezTo>
                  <a:pt x="21982" y="51144"/>
                  <a:pt x="20248" y="52979"/>
                  <a:pt x="19481" y="54380"/>
                </a:cubicBezTo>
                <a:cubicBezTo>
                  <a:pt x="18980" y="55281"/>
                  <a:pt x="18713" y="56348"/>
                  <a:pt x="18580" y="57349"/>
                </a:cubicBezTo>
                <a:cubicBezTo>
                  <a:pt x="18447" y="58283"/>
                  <a:pt x="18580" y="59150"/>
                  <a:pt x="18680" y="60018"/>
                </a:cubicBezTo>
                <a:cubicBezTo>
                  <a:pt x="18180" y="60018"/>
                  <a:pt x="17679" y="59984"/>
                  <a:pt x="17212" y="59951"/>
                </a:cubicBezTo>
                <a:cubicBezTo>
                  <a:pt x="16912" y="58683"/>
                  <a:pt x="16779" y="57416"/>
                  <a:pt x="16779" y="56081"/>
                </a:cubicBezTo>
                <a:cubicBezTo>
                  <a:pt x="16745" y="54413"/>
                  <a:pt x="17279" y="52912"/>
                  <a:pt x="18113" y="51511"/>
                </a:cubicBezTo>
                <a:cubicBezTo>
                  <a:pt x="18413" y="51011"/>
                  <a:pt x="18813" y="50544"/>
                  <a:pt x="19214" y="50110"/>
                </a:cubicBezTo>
                <a:cubicBezTo>
                  <a:pt x="19214" y="50144"/>
                  <a:pt x="19247" y="50144"/>
                  <a:pt x="19247" y="50144"/>
                </a:cubicBezTo>
                <a:cubicBezTo>
                  <a:pt x="19287" y="50159"/>
                  <a:pt x="19324" y="50165"/>
                  <a:pt x="19358" y="50165"/>
                </a:cubicBezTo>
                <a:cubicBezTo>
                  <a:pt x="19549" y="50165"/>
                  <a:pt x="19637" y="49947"/>
                  <a:pt x="19581" y="49777"/>
                </a:cubicBezTo>
                <a:cubicBezTo>
                  <a:pt x="20114" y="49276"/>
                  <a:pt x="20715" y="48876"/>
                  <a:pt x="21349" y="48509"/>
                </a:cubicBezTo>
                <a:cubicBezTo>
                  <a:pt x="21916" y="48209"/>
                  <a:pt x="22516" y="47942"/>
                  <a:pt x="23150" y="47809"/>
                </a:cubicBezTo>
                <a:cubicBezTo>
                  <a:pt x="23350" y="47775"/>
                  <a:pt x="23550" y="47775"/>
                  <a:pt x="23750" y="47775"/>
                </a:cubicBezTo>
                <a:close/>
                <a:moveTo>
                  <a:pt x="56607" y="55181"/>
                </a:moveTo>
                <a:lnTo>
                  <a:pt x="56607" y="55181"/>
                </a:lnTo>
                <a:cubicBezTo>
                  <a:pt x="56841" y="56615"/>
                  <a:pt x="57074" y="57883"/>
                  <a:pt x="56040" y="59084"/>
                </a:cubicBezTo>
                <a:cubicBezTo>
                  <a:pt x="55206" y="60051"/>
                  <a:pt x="52971" y="60018"/>
                  <a:pt x="51837" y="60151"/>
                </a:cubicBezTo>
                <a:cubicBezTo>
                  <a:pt x="51570" y="60184"/>
                  <a:pt x="51303" y="60218"/>
                  <a:pt x="51036" y="60218"/>
                </a:cubicBezTo>
                <a:cubicBezTo>
                  <a:pt x="50970" y="59784"/>
                  <a:pt x="51237" y="59250"/>
                  <a:pt x="51403" y="58850"/>
                </a:cubicBezTo>
                <a:cubicBezTo>
                  <a:pt x="51737" y="58116"/>
                  <a:pt x="52171" y="57382"/>
                  <a:pt x="52738" y="56782"/>
                </a:cubicBezTo>
                <a:cubicBezTo>
                  <a:pt x="53705" y="55681"/>
                  <a:pt x="55073" y="55247"/>
                  <a:pt x="56507" y="55214"/>
                </a:cubicBezTo>
                <a:cubicBezTo>
                  <a:pt x="56540" y="55214"/>
                  <a:pt x="56574" y="55214"/>
                  <a:pt x="56607" y="55181"/>
                </a:cubicBezTo>
                <a:close/>
                <a:moveTo>
                  <a:pt x="55340" y="52912"/>
                </a:moveTo>
                <a:cubicBezTo>
                  <a:pt x="55440" y="52912"/>
                  <a:pt x="56007" y="52946"/>
                  <a:pt x="56407" y="52946"/>
                </a:cubicBezTo>
                <a:cubicBezTo>
                  <a:pt x="56407" y="53646"/>
                  <a:pt x="56440" y="54313"/>
                  <a:pt x="56540" y="54947"/>
                </a:cubicBezTo>
                <a:lnTo>
                  <a:pt x="56507" y="54947"/>
                </a:lnTo>
                <a:cubicBezTo>
                  <a:pt x="56345" y="54934"/>
                  <a:pt x="56184" y="54927"/>
                  <a:pt x="56023" y="54927"/>
                </a:cubicBezTo>
                <a:cubicBezTo>
                  <a:pt x="54561" y="54927"/>
                  <a:pt x="53166" y="55480"/>
                  <a:pt x="52204" y="56682"/>
                </a:cubicBezTo>
                <a:cubicBezTo>
                  <a:pt x="51570" y="57482"/>
                  <a:pt x="50336" y="59084"/>
                  <a:pt x="50503" y="60284"/>
                </a:cubicBezTo>
                <a:cubicBezTo>
                  <a:pt x="49602" y="60384"/>
                  <a:pt x="48701" y="60451"/>
                  <a:pt x="47767" y="60551"/>
                </a:cubicBezTo>
                <a:cubicBezTo>
                  <a:pt x="47767" y="60118"/>
                  <a:pt x="47934" y="59450"/>
                  <a:pt x="48001" y="59150"/>
                </a:cubicBezTo>
                <a:cubicBezTo>
                  <a:pt x="48168" y="58516"/>
                  <a:pt x="48501" y="57916"/>
                  <a:pt x="48802" y="57316"/>
                </a:cubicBezTo>
                <a:cubicBezTo>
                  <a:pt x="49269" y="56448"/>
                  <a:pt x="49869" y="55581"/>
                  <a:pt x="50536" y="54847"/>
                </a:cubicBezTo>
                <a:cubicBezTo>
                  <a:pt x="51303" y="54013"/>
                  <a:pt x="52304" y="53446"/>
                  <a:pt x="53405" y="53113"/>
                </a:cubicBezTo>
                <a:cubicBezTo>
                  <a:pt x="54005" y="52946"/>
                  <a:pt x="54706" y="52912"/>
                  <a:pt x="55340" y="52912"/>
                </a:cubicBezTo>
                <a:close/>
                <a:moveTo>
                  <a:pt x="56332" y="48857"/>
                </a:moveTo>
                <a:cubicBezTo>
                  <a:pt x="56491" y="48857"/>
                  <a:pt x="56650" y="48863"/>
                  <a:pt x="56807" y="48876"/>
                </a:cubicBezTo>
                <a:cubicBezTo>
                  <a:pt x="56607" y="50077"/>
                  <a:pt x="56440" y="51278"/>
                  <a:pt x="56407" y="52479"/>
                </a:cubicBezTo>
                <a:cubicBezTo>
                  <a:pt x="56010" y="52409"/>
                  <a:pt x="55612" y="52374"/>
                  <a:pt x="55218" y="52374"/>
                </a:cubicBezTo>
                <a:cubicBezTo>
                  <a:pt x="53355" y="52374"/>
                  <a:pt x="51557" y="53137"/>
                  <a:pt x="50236" y="54514"/>
                </a:cubicBezTo>
                <a:cubicBezTo>
                  <a:pt x="49402" y="55347"/>
                  <a:pt x="48768" y="56382"/>
                  <a:pt x="48268" y="57416"/>
                </a:cubicBezTo>
                <a:cubicBezTo>
                  <a:pt x="47901" y="58250"/>
                  <a:pt x="47234" y="59584"/>
                  <a:pt x="47467" y="60585"/>
                </a:cubicBezTo>
                <a:cubicBezTo>
                  <a:pt x="46967" y="60618"/>
                  <a:pt x="46467" y="60651"/>
                  <a:pt x="45966" y="60718"/>
                </a:cubicBezTo>
                <a:cubicBezTo>
                  <a:pt x="45933" y="60284"/>
                  <a:pt x="45933" y="59017"/>
                  <a:pt x="45933" y="58783"/>
                </a:cubicBezTo>
                <a:cubicBezTo>
                  <a:pt x="45966" y="57983"/>
                  <a:pt x="46033" y="57249"/>
                  <a:pt x="46233" y="56482"/>
                </a:cubicBezTo>
                <a:cubicBezTo>
                  <a:pt x="46600" y="54981"/>
                  <a:pt x="47334" y="53813"/>
                  <a:pt x="48435" y="52746"/>
                </a:cubicBezTo>
                <a:cubicBezTo>
                  <a:pt x="49502" y="51678"/>
                  <a:pt x="50836" y="50878"/>
                  <a:pt x="52137" y="50110"/>
                </a:cubicBezTo>
                <a:cubicBezTo>
                  <a:pt x="53370" y="49389"/>
                  <a:pt x="54874" y="48857"/>
                  <a:pt x="56332" y="48857"/>
                </a:cubicBezTo>
                <a:close/>
                <a:moveTo>
                  <a:pt x="27126" y="58079"/>
                </a:moveTo>
                <a:cubicBezTo>
                  <a:pt x="27182" y="58079"/>
                  <a:pt x="27235" y="58080"/>
                  <a:pt x="27286" y="58083"/>
                </a:cubicBezTo>
                <a:cubicBezTo>
                  <a:pt x="28721" y="58183"/>
                  <a:pt x="29521" y="59551"/>
                  <a:pt x="29855" y="60818"/>
                </a:cubicBezTo>
                <a:cubicBezTo>
                  <a:pt x="28254" y="60718"/>
                  <a:pt x="26652" y="60585"/>
                  <a:pt x="25051" y="60451"/>
                </a:cubicBezTo>
                <a:cubicBezTo>
                  <a:pt x="24284" y="60418"/>
                  <a:pt x="23517" y="60351"/>
                  <a:pt x="22750" y="60318"/>
                </a:cubicBezTo>
                <a:cubicBezTo>
                  <a:pt x="23134" y="58845"/>
                  <a:pt x="25793" y="58079"/>
                  <a:pt x="27126" y="58079"/>
                </a:cubicBezTo>
                <a:close/>
                <a:moveTo>
                  <a:pt x="25659" y="55212"/>
                </a:moveTo>
                <a:cubicBezTo>
                  <a:pt x="25846" y="55212"/>
                  <a:pt x="26033" y="55214"/>
                  <a:pt x="26219" y="55214"/>
                </a:cubicBezTo>
                <a:cubicBezTo>
                  <a:pt x="26262" y="55213"/>
                  <a:pt x="26306" y="55213"/>
                  <a:pt x="26349" y="55213"/>
                </a:cubicBezTo>
                <a:cubicBezTo>
                  <a:pt x="27862" y="55213"/>
                  <a:pt x="29185" y="55780"/>
                  <a:pt x="30255" y="56915"/>
                </a:cubicBezTo>
                <a:cubicBezTo>
                  <a:pt x="31189" y="57883"/>
                  <a:pt x="31756" y="59551"/>
                  <a:pt x="31356" y="60885"/>
                </a:cubicBezTo>
                <a:cubicBezTo>
                  <a:pt x="31022" y="60885"/>
                  <a:pt x="30722" y="60851"/>
                  <a:pt x="30422" y="60818"/>
                </a:cubicBezTo>
                <a:cubicBezTo>
                  <a:pt x="30322" y="60151"/>
                  <a:pt x="29955" y="59350"/>
                  <a:pt x="29554" y="58817"/>
                </a:cubicBezTo>
                <a:cubicBezTo>
                  <a:pt x="29087" y="58183"/>
                  <a:pt x="28053" y="57749"/>
                  <a:pt x="27320" y="57616"/>
                </a:cubicBezTo>
                <a:cubicBezTo>
                  <a:pt x="27176" y="57590"/>
                  <a:pt x="27031" y="57578"/>
                  <a:pt x="26885" y="57578"/>
                </a:cubicBezTo>
                <a:cubicBezTo>
                  <a:pt x="25910" y="57578"/>
                  <a:pt x="24892" y="58110"/>
                  <a:pt x="24051" y="58516"/>
                </a:cubicBezTo>
                <a:cubicBezTo>
                  <a:pt x="23317" y="58917"/>
                  <a:pt x="22616" y="59450"/>
                  <a:pt x="22483" y="60284"/>
                </a:cubicBezTo>
                <a:cubicBezTo>
                  <a:pt x="21882" y="60251"/>
                  <a:pt x="21282" y="60218"/>
                  <a:pt x="20681" y="60151"/>
                </a:cubicBezTo>
                <a:cubicBezTo>
                  <a:pt x="20681" y="59617"/>
                  <a:pt x="20948" y="59150"/>
                  <a:pt x="21148" y="58616"/>
                </a:cubicBezTo>
                <a:cubicBezTo>
                  <a:pt x="21415" y="57983"/>
                  <a:pt x="21649" y="57349"/>
                  <a:pt x="22049" y="56782"/>
                </a:cubicBezTo>
                <a:cubicBezTo>
                  <a:pt x="22549" y="56115"/>
                  <a:pt x="22883" y="55681"/>
                  <a:pt x="23717" y="55414"/>
                </a:cubicBezTo>
                <a:cubicBezTo>
                  <a:pt x="24340" y="55233"/>
                  <a:pt x="25003" y="55212"/>
                  <a:pt x="25659" y="55212"/>
                </a:cubicBezTo>
                <a:close/>
                <a:moveTo>
                  <a:pt x="54144" y="47064"/>
                </a:moveTo>
                <a:cubicBezTo>
                  <a:pt x="55067" y="47064"/>
                  <a:pt x="56781" y="47128"/>
                  <a:pt x="56807" y="47342"/>
                </a:cubicBezTo>
                <a:cubicBezTo>
                  <a:pt x="56807" y="47475"/>
                  <a:pt x="56907" y="47575"/>
                  <a:pt x="57041" y="47575"/>
                </a:cubicBezTo>
                <a:cubicBezTo>
                  <a:pt x="56974" y="47942"/>
                  <a:pt x="56907" y="48276"/>
                  <a:pt x="56841" y="48643"/>
                </a:cubicBezTo>
                <a:cubicBezTo>
                  <a:pt x="56561" y="48592"/>
                  <a:pt x="56284" y="48569"/>
                  <a:pt x="56009" y="48569"/>
                </a:cubicBezTo>
                <a:cubicBezTo>
                  <a:pt x="54838" y="48569"/>
                  <a:pt x="53699" y="48984"/>
                  <a:pt x="52538" y="49443"/>
                </a:cubicBezTo>
                <a:cubicBezTo>
                  <a:pt x="51737" y="49743"/>
                  <a:pt x="51003" y="50311"/>
                  <a:pt x="50269" y="50744"/>
                </a:cubicBezTo>
                <a:cubicBezTo>
                  <a:pt x="49469" y="51178"/>
                  <a:pt x="48768" y="51745"/>
                  <a:pt x="48101" y="52379"/>
                </a:cubicBezTo>
                <a:cubicBezTo>
                  <a:pt x="45866" y="54480"/>
                  <a:pt x="45032" y="57749"/>
                  <a:pt x="45533" y="60751"/>
                </a:cubicBezTo>
                <a:cubicBezTo>
                  <a:pt x="44498" y="60818"/>
                  <a:pt x="43431" y="60918"/>
                  <a:pt x="42364" y="60952"/>
                </a:cubicBezTo>
                <a:cubicBezTo>
                  <a:pt x="42430" y="59917"/>
                  <a:pt x="42430" y="58883"/>
                  <a:pt x="42664" y="57849"/>
                </a:cubicBezTo>
                <a:cubicBezTo>
                  <a:pt x="42897" y="56782"/>
                  <a:pt x="43298" y="55781"/>
                  <a:pt x="43631" y="54747"/>
                </a:cubicBezTo>
                <a:cubicBezTo>
                  <a:pt x="44232" y="52612"/>
                  <a:pt x="45666" y="50644"/>
                  <a:pt x="47334" y="49210"/>
                </a:cubicBezTo>
                <a:cubicBezTo>
                  <a:pt x="47567" y="49010"/>
                  <a:pt x="47801" y="48809"/>
                  <a:pt x="48034" y="48643"/>
                </a:cubicBezTo>
                <a:lnTo>
                  <a:pt x="48101" y="48643"/>
                </a:lnTo>
                <a:cubicBezTo>
                  <a:pt x="48119" y="48647"/>
                  <a:pt x="48135" y="48649"/>
                  <a:pt x="48150" y="48649"/>
                </a:cubicBezTo>
                <a:cubicBezTo>
                  <a:pt x="48251" y="48649"/>
                  <a:pt x="48306" y="48558"/>
                  <a:pt x="48335" y="48443"/>
                </a:cubicBezTo>
                <a:cubicBezTo>
                  <a:pt x="49902" y="47475"/>
                  <a:pt x="51737" y="47108"/>
                  <a:pt x="53638" y="47075"/>
                </a:cubicBezTo>
                <a:cubicBezTo>
                  <a:pt x="53732" y="47068"/>
                  <a:pt x="53913" y="47064"/>
                  <a:pt x="54144" y="47064"/>
                </a:cubicBezTo>
                <a:close/>
                <a:moveTo>
                  <a:pt x="23684" y="51378"/>
                </a:moveTo>
                <a:cubicBezTo>
                  <a:pt x="23684" y="51845"/>
                  <a:pt x="23750" y="52279"/>
                  <a:pt x="24017" y="52612"/>
                </a:cubicBezTo>
                <a:cubicBezTo>
                  <a:pt x="24564" y="53295"/>
                  <a:pt x="25293" y="53453"/>
                  <a:pt x="26064" y="53453"/>
                </a:cubicBezTo>
                <a:cubicBezTo>
                  <a:pt x="26612" y="53453"/>
                  <a:pt x="27180" y="53374"/>
                  <a:pt x="27720" y="53346"/>
                </a:cubicBezTo>
                <a:cubicBezTo>
                  <a:pt x="27799" y="53341"/>
                  <a:pt x="27883" y="53338"/>
                  <a:pt x="27971" y="53338"/>
                </a:cubicBezTo>
                <a:cubicBezTo>
                  <a:pt x="28651" y="53338"/>
                  <a:pt x="29551" y="53481"/>
                  <a:pt x="30394" y="53481"/>
                </a:cubicBezTo>
                <a:cubicBezTo>
                  <a:pt x="30806" y="53481"/>
                  <a:pt x="31204" y="53447"/>
                  <a:pt x="31556" y="53346"/>
                </a:cubicBezTo>
                <a:cubicBezTo>
                  <a:pt x="32223" y="53713"/>
                  <a:pt x="32823" y="54313"/>
                  <a:pt x="33190" y="54780"/>
                </a:cubicBezTo>
                <a:cubicBezTo>
                  <a:pt x="33824" y="55581"/>
                  <a:pt x="34291" y="56582"/>
                  <a:pt x="34625" y="57516"/>
                </a:cubicBezTo>
                <a:cubicBezTo>
                  <a:pt x="34858" y="58183"/>
                  <a:pt x="34992" y="58883"/>
                  <a:pt x="35092" y="59584"/>
                </a:cubicBezTo>
                <a:cubicBezTo>
                  <a:pt x="35158" y="59884"/>
                  <a:pt x="35325" y="60685"/>
                  <a:pt x="35225" y="61052"/>
                </a:cubicBezTo>
                <a:cubicBezTo>
                  <a:pt x="34091" y="61018"/>
                  <a:pt x="32990" y="60985"/>
                  <a:pt x="31856" y="60918"/>
                </a:cubicBezTo>
                <a:cubicBezTo>
                  <a:pt x="32223" y="59851"/>
                  <a:pt x="31856" y="58083"/>
                  <a:pt x="31222" y="57282"/>
                </a:cubicBezTo>
                <a:cubicBezTo>
                  <a:pt x="30137" y="55836"/>
                  <a:pt x="28501" y="54713"/>
                  <a:pt x="26634" y="54713"/>
                </a:cubicBezTo>
                <a:cubicBezTo>
                  <a:pt x="26607" y="54713"/>
                  <a:pt x="26580" y="54713"/>
                  <a:pt x="26552" y="54714"/>
                </a:cubicBezTo>
                <a:cubicBezTo>
                  <a:pt x="26312" y="54714"/>
                  <a:pt x="26059" y="54710"/>
                  <a:pt x="25799" y="54710"/>
                </a:cubicBezTo>
                <a:cubicBezTo>
                  <a:pt x="24406" y="54710"/>
                  <a:pt x="22831" y="54805"/>
                  <a:pt x="22016" y="56015"/>
                </a:cubicBezTo>
                <a:cubicBezTo>
                  <a:pt x="21449" y="56815"/>
                  <a:pt x="21115" y="57582"/>
                  <a:pt x="20782" y="58516"/>
                </a:cubicBezTo>
                <a:cubicBezTo>
                  <a:pt x="20581" y="59050"/>
                  <a:pt x="20381" y="59584"/>
                  <a:pt x="20448" y="60151"/>
                </a:cubicBezTo>
                <a:cubicBezTo>
                  <a:pt x="19948" y="60118"/>
                  <a:pt x="19447" y="60084"/>
                  <a:pt x="18914" y="60051"/>
                </a:cubicBezTo>
                <a:cubicBezTo>
                  <a:pt x="18880" y="59484"/>
                  <a:pt x="18847" y="58917"/>
                  <a:pt x="18880" y="58350"/>
                </a:cubicBezTo>
                <a:cubicBezTo>
                  <a:pt x="18947" y="57349"/>
                  <a:pt x="19147" y="56415"/>
                  <a:pt x="19514" y="55481"/>
                </a:cubicBezTo>
                <a:cubicBezTo>
                  <a:pt x="19881" y="54514"/>
                  <a:pt x="20448" y="53680"/>
                  <a:pt x="21249" y="52979"/>
                </a:cubicBezTo>
                <a:cubicBezTo>
                  <a:pt x="21882" y="52379"/>
                  <a:pt x="22783" y="51578"/>
                  <a:pt x="23684" y="51378"/>
                </a:cubicBezTo>
                <a:close/>
                <a:moveTo>
                  <a:pt x="32757" y="48876"/>
                </a:moveTo>
                <a:cubicBezTo>
                  <a:pt x="33057" y="49176"/>
                  <a:pt x="33290" y="49643"/>
                  <a:pt x="33457" y="49844"/>
                </a:cubicBezTo>
                <a:cubicBezTo>
                  <a:pt x="33691" y="50144"/>
                  <a:pt x="33924" y="50411"/>
                  <a:pt x="34191" y="50611"/>
                </a:cubicBezTo>
                <a:cubicBezTo>
                  <a:pt x="34525" y="50878"/>
                  <a:pt x="34658" y="51311"/>
                  <a:pt x="34992" y="51578"/>
                </a:cubicBezTo>
                <a:cubicBezTo>
                  <a:pt x="35058" y="51611"/>
                  <a:pt x="35125" y="51611"/>
                  <a:pt x="35158" y="51611"/>
                </a:cubicBezTo>
                <a:cubicBezTo>
                  <a:pt x="35225" y="51712"/>
                  <a:pt x="35292" y="51778"/>
                  <a:pt x="35325" y="51845"/>
                </a:cubicBezTo>
                <a:cubicBezTo>
                  <a:pt x="35926" y="52746"/>
                  <a:pt x="36493" y="53680"/>
                  <a:pt x="36893" y="54680"/>
                </a:cubicBezTo>
                <a:cubicBezTo>
                  <a:pt x="37026" y="54981"/>
                  <a:pt x="37127" y="55281"/>
                  <a:pt x="37193" y="55581"/>
                </a:cubicBezTo>
                <a:cubicBezTo>
                  <a:pt x="37160" y="55614"/>
                  <a:pt x="37193" y="55681"/>
                  <a:pt x="37227" y="55714"/>
                </a:cubicBezTo>
                <a:cubicBezTo>
                  <a:pt x="37694" y="57482"/>
                  <a:pt x="37594" y="59284"/>
                  <a:pt x="37760" y="61085"/>
                </a:cubicBezTo>
                <a:lnTo>
                  <a:pt x="35726" y="61085"/>
                </a:lnTo>
                <a:cubicBezTo>
                  <a:pt x="35959" y="60051"/>
                  <a:pt x="35192" y="57816"/>
                  <a:pt x="35058" y="57416"/>
                </a:cubicBezTo>
                <a:cubicBezTo>
                  <a:pt x="34591" y="55948"/>
                  <a:pt x="33491" y="54047"/>
                  <a:pt x="31990" y="53146"/>
                </a:cubicBezTo>
                <a:cubicBezTo>
                  <a:pt x="32223" y="53012"/>
                  <a:pt x="32423" y="52846"/>
                  <a:pt x="32590" y="52579"/>
                </a:cubicBezTo>
                <a:cubicBezTo>
                  <a:pt x="33124" y="51712"/>
                  <a:pt x="32957" y="50177"/>
                  <a:pt x="32757" y="48876"/>
                </a:cubicBezTo>
                <a:close/>
                <a:moveTo>
                  <a:pt x="40229" y="57709"/>
                </a:moveTo>
                <a:cubicBezTo>
                  <a:pt x="40858" y="57709"/>
                  <a:pt x="41575" y="58005"/>
                  <a:pt x="42130" y="58116"/>
                </a:cubicBezTo>
                <a:lnTo>
                  <a:pt x="42197" y="58116"/>
                </a:lnTo>
                <a:cubicBezTo>
                  <a:pt x="42063" y="59050"/>
                  <a:pt x="42030" y="60018"/>
                  <a:pt x="42097" y="60985"/>
                </a:cubicBezTo>
                <a:cubicBezTo>
                  <a:pt x="40829" y="61052"/>
                  <a:pt x="39562" y="61085"/>
                  <a:pt x="38327" y="61085"/>
                </a:cubicBezTo>
                <a:cubicBezTo>
                  <a:pt x="38261" y="60251"/>
                  <a:pt x="38294" y="59384"/>
                  <a:pt x="38227" y="58550"/>
                </a:cubicBezTo>
                <a:cubicBezTo>
                  <a:pt x="38728" y="58183"/>
                  <a:pt x="39295" y="57916"/>
                  <a:pt x="39862" y="57749"/>
                </a:cubicBezTo>
                <a:cubicBezTo>
                  <a:pt x="39979" y="57721"/>
                  <a:pt x="40102" y="57709"/>
                  <a:pt x="40229" y="57709"/>
                </a:cubicBezTo>
                <a:close/>
                <a:moveTo>
                  <a:pt x="49067" y="0"/>
                </a:moveTo>
                <a:cubicBezTo>
                  <a:pt x="44536" y="0"/>
                  <a:pt x="40043" y="442"/>
                  <a:pt x="35525" y="442"/>
                </a:cubicBezTo>
                <a:cubicBezTo>
                  <a:pt x="30589" y="475"/>
                  <a:pt x="25652" y="842"/>
                  <a:pt x="20715" y="842"/>
                </a:cubicBezTo>
                <a:cubicBezTo>
                  <a:pt x="18280" y="842"/>
                  <a:pt x="15878" y="909"/>
                  <a:pt x="13443" y="942"/>
                </a:cubicBezTo>
                <a:cubicBezTo>
                  <a:pt x="12376" y="909"/>
                  <a:pt x="11308" y="875"/>
                  <a:pt x="10207" y="775"/>
                </a:cubicBezTo>
                <a:cubicBezTo>
                  <a:pt x="8934" y="659"/>
                  <a:pt x="7494" y="421"/>
                  <a:pt x="6106" y="421"/>
                </a:cubicBezTo>
                <a:cubicBezTo>
                  <a:pt x="5093" y="421"/>
                  <a:pt x="4108" y="548"/>
                  <a:pt x="3236" y="942"/>
                </a:cubicBezTo>
                <a:cubicBezTo>
                  <a:pt x="1534" y="1709"/>
                  <a:pt x="1134" y="3377"/>
                  <a:pt x="1101" y="5078"/>
                </a:cubicBezTo>
                <a:cubicBezTo>
                  <a:pt x="1034" y="6346"/>
                  <a:pt x="1334" y="7580"/>
                  <a:pt x="1334" y="8881"/>
                </a:cubicBezTo>
                <a:cubicBezTo>
                  <a:pt x="1301" y="10615"/>
                  <a:pt x="1301" y="12350"/>
                  <a:pt x="1301" y="14118"/>
                </a:cubicBezTo>
                <a:cubicBezTo>
                  <a:pt x="1334" y="17087"/>
                  <a:pt x="834" y="20022"/>
                  <a:pt x="734" y="22991"/>
                </a:cubicBezTo>
                <a:cubicBezTo>
                  <a:pt x="600" y="26260"/>
                  <a:pt x="567" y="29529"/>
                  <a:pt x="500" y="32798"/>
                </a:cubicBezTo>
                <a:cubicBezTo>
                  <a:pt x="467" y="35667"/>
                  <a:pt x="167" y="38669"/>
                  <a:pt x="367" y="41538"/>
                </a:cubicBezTo>
                <a:cubicBezTo>
                  <a:pt x="567" y="44240"/>
                  <a:pt x="0" y="47008"/>
                  <a:pt x="300" y="49677"/>
                </a:cubicBezTo>
                <a:cubicBezTo>
                  <a:pt x="567" y="51645"/>
                  <a:pt x="500" y="53580"/>
                  <a:pt x="600" y="55548"/>
                </a:cubicBezTo>
                <a:lnTo>
                  <a:pt x="534" y="55548"/>
                </a:lnTo>
                <a:cubicBezTo>
                  <a:pt x="474" y="55577"/>
                  <a:pt x="494" y="55686"/>
                  <a:pt x="546" y="55686"/>
                </a:cubicBezTo>
                <a:cubicBezTo>
                  <a:pt x="553" y="55686"/>
                  <a:pt x="560" y="55685"/>
                  <a:pt x="567" y="55681"/>
                </a:cubicBezTo>
                <a:lnTo>
                  <a:pt x="600" y="55681"/>
                </a:lnTo>
                <a:cubicBezTo>
                  <a:pt x="634" y="56448"/>
                  <a:pt x="667" y="57182"/>
                  <a:pt x="767" y="57949"/>
                </a:cubicBezTo>
                <a:cubicBezTo>
                  <a:pt x="1001" y="59717"/>
                  <a:pt x="2602" y="60451"/>
                  <a:pt x="4203" y="60718"/>
                </a:cubicBezTo>
                <a:cubicBezTo>
                  <a:pt x="4485" y="60761"/>
                  <a:pt x="4766" y="60778"/>
                  <a:pt x="5048" y="60778"/>
                </a:cubicBezTo>
                <a:cubicBezTo>
                  <a:pt x="6011" y="60778"/>
                  <a:pt x="6979" y="60582"/>
                  <a:pt x="7963" y="60582"/>
                </a:cubicBezTo>
                <a:cubicBezTo>
                  <a:pt x="8022" y="60582"/>
                  <a:pt x="8080" y="60583"/>
                  <a:pt x="8139" y="60585"/>
                </a:cubicBezTo>
                <a:cubicBezTo>
                  <a:pt x="9574" y="60651"/>
                  <a:pt x="11008" y="60751"/>
                  <a:pt x="12476" y="60851"/>
                </a:cubicBezTo>
                <a:cubicBezTo>
                  <a:pt x="15611" y="61018"/>
                  <a:pt x="18747" y="61118"/>
                  <a:pt x="21882" y="61318"/>
                </a:cubicBezTo>
                <a:cubicBezTo>
                  <a:pt x="26999" y="61694"/>
                  <a:pt x="32116" y="62371"/>
                  <a:pt x="37255" y="62371"/>
                </a:cubicBezTo>
                <a:cubicBezTo>
                  <a:pt x="38046" y="62371"/>
                  <a:pt x="38837" y="62355"/>
                  <a:pt x="39628" y="62319"/>
                </a:cubicBezTo>
                <a:cubicBezTo>
                  <a:pt x="42464" y="62186"/>
                  <a:pt x="45299" y="61919"/>
                  <a:pt x="48134" y="61719"/>
                </a:cubicBezTo>
                <a:cubicBezTo>
                  <a:pt x="50636" y="61552"/>
                  <a:pt x="53305" y="61419"/>
                  <a:pt x="55706" y="60718"/>
                </a:cubicBezTo>
                <a:cubicBezTo>
                  <a:pt x="56640" y="60451"/>
                  <a:pt x="58208" y="58883"/>
                  <a:pt x="58108" y="57816"/>
                </a:cubicBezTo>
                <a:cubicBezTo>
                  <a:pt x="57975" y="55814"/>
                  <a:pt x="57775" y="53846"/>
                  <a:pt x="57741" y="51845"/>
                </a:cubicBezTo>
                <a:cubicBezTo>
                  <a:pt x="57675" y="49310"/>
                  <a:pt x="58508" y="46775"/>
                  <a:pt x="58775" y="44306"/>
                </a:cubicBezTo>
                <a:cubicBezTo>
                  <a:pt x="59042" y="41638"/>
                  <a:pt x="58842" y="38702"/>
                  <a:pt x="58775" y="36034"/>
                </a:cubicBezTo>
                <a:cubicBezTo>
                  <a:pt x="58575" y="30697"/>
                  <a:pt x="58208" y="25426"/>
                  <a:pt x="58175" y="20089"/>
                </a:cubicBezTo>
                <a:cubicBezTo>
                  <a:pt x="58175" y="17387"/>
                  <a:pt x="58208" y="14718"/>
                  <a:pt x="58008" y="12050"/>
                </a:cubicBezTo>
                <a:cubicBezTo>
                  <a:pt x="57808" y="9581"/>
                  <a:pt x="57808" y="6813"/>
                  <a:pt x="58142" y="4378"/>
                </a:cubicBezTo>
                <a:cubicBezTo>
                  <a:pt x="58308" y="3143"/>
                  <a:pt x="58275" y="1542"/>
                  <a:pt x="57141" y="775"/>
                </a:cubicBezTo>
                <a:cubicBezTo>
                  <a:pt x="56896" y="597"/>
                  <a:pt x="56429" y="597"/>
                  <a:pt x="56017" y="597"/>
                </a:cubicBezTo>
                <a:lnTo>
                  <a:pt x="56017" y="597"/>
                </a:lnTo>
                <a:cubicBezTo>
                  <a:pt x="55810" y="597"/>
                  <a:pt x="55618" y="597"/>
                  <a:pt x="55473" y="575"/>
                </a:cubicBezTo>
                <a:cubicBezTo>
                  <a:pt x="54105" y="341"/>
                  <a:pt x="52738" y="75"/>
                  <a:pt x="51337" y="41"/>
                </a:cubicBezTo>
                <a:cubicBezTo>
                  <a:pt x="50579" y="13"/>
                  <a:pt x="49823" y="0"/>
                  <a:pt x="49067" y="0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8"/>
          <p:cNvSpPr/>
          <p:nvPr/>
        </p:nvSpPr>
        <p:spPr>
          <a:xfrm>
            <a:off x="5315717" y="2479787"/>
            <a:ext cx="1022541" cy="1067627"/>
          </a:xfrm>
          <a:custGeom>
            <a:rect b="b" l="l" r="r" t="t"/>
            <a:pathLst>
              <a:path extrusionOk="0" h="61402" w="58809">
                <a:moveTo>
                  <a:pt x="15378" y="1455"/>
                </a:moveTo>
                <a:lnTo>
                  <a:pt x="15378" y="1455"/>
                </a:lnTo>
                <a:cubicBezTo>
                  <a:pt x="14277" y="2022"/>
                  <a:pt x="13343" y="2889"/>
                  <a:pt x="12576" y="3890"/>
                </a:cubicBezTo>
                <a:cubicBezTo>
                  <a:pt x="12543" y="3857"/>
                  <a:pt x="12509" y="3857"/>
                  <a:pt x="12476" y="3823"/>
                </a:cubicBezTo>
                <a:cubicBezTo>
                  <a:pt x="12109" y="3690"/>
                  <a:pt x="11842" y="3556"/>
                  <a:pt x="11542" y="3289"/>
                </a:cubicBezTo>
                <a:cubicBezTo>
                  <a:pt x="11242" y="2989"/>
                  <a:pt x="10741" y="2255"/>
                  <a:pt x="11042" y="1822"/>
                </a:cubicBezTo>
                <a:cubicBezTo>
                  <a:pt x="11642" y="1755"/>
                  <a:pt x="12242" y="1722"/>
                  <a:pt x="12843" y="1655"/>
                </a:cubicBezTo>
                <a:lnTo>
                  <a:pt x="12943" y="1655"/>
                </a:lnTo>
                <a:cubicBezTo>
                  <a:pt x="13410" y="1655"/>
                  <a:pt x="13877" y="1588"/>
                  <a:pt x="14377" y="1555"/>
                </a:cubicBezTo>
                <a:cubicBezTo>
                  <a:pt x="14711" y="1522"/>
                  <a:pt x="15044" y="1488"/>
                  <a:pt x="15378" y="1455"/>
                </a:cubicBezTo>
                <a:close/>
                <a:moveTo>
                  <a:pt x="27020" y="1722"/>
                </a:moveTo>
                <a:cubicBezTo>
                  <a:pt x="28321" y="1722"/>
                  <a:pt x="29555" y="1989"/>
                  <a:pt x="30856" y="1989"/>
                </a:cubicBezTo>
                <a:cubicBezTo>
                  <a:pt x="31506" y="1972"/>
                  <a:pt x="32157" y="1955"/>
                  <a:pt x="32807" y="1955"/>
                </a:cubicBezTo>
                <a:cubicBezTo>
                  <a:pt x="33458" y="1955"/>
                  <a:pt x="34108" y="1972"/>
                  <a:pt x="34758" y="2022"/>
                </a:cubicBezTo>
                <a:cubicBezTo>
                  <a:pt x="35564" y="2071"/>
                  <a:pt x="36388" y="2102"/>
                  <a:pt x="37217" y="2102"/>
                </a:cubicBezTo>
                <a:cubicBezTo>
                  <a:pt x="37520" y="2102"/>
                  <a:pt x="37824" y="2098"/>
                  <a:pt x="38128" y="2089"/>
                </a:cubicBezTo>
                <a:lnTo>
                  <a:pt x="38128" y="2089"/>
                </a:lnTo>
                <a:cubicBezTo>
                  <a:pt x="37827" y="2355"/>
                  <a:pt x="37560" y="2622"/>
                  <a:pt x="37327" y="2889"/>
                </a:cubicBezTo>
                <a:cubicBezTo>
                  <a:pt x="36927" y="3323"/>
                  <a:pt x="36593" y="3857"/>
                  <a:pt x="36293" y="4424"/>
                </a:cubicBezTo>
                <a:cubicBezTo>
                  <a:pt x="35826" y="3456"/>
                  <a:pt x="34392" y="2789"/>
                  <a:pt x="33424" y="2689"/>
                </a:cubicBezTo>
                <a:cubicBezTo>
                  <a:pt x="33229" y="2664"/>
                  <a:pt x="33034" y="2651"/>
                  <a:pt x="32841" y="2651"/>
                </a:cubicBezTo>
                <a:cubicBezTo>
                  <a:pt x="31255" y="2651"/>
                  <a:pt x="29783" y="3486"/>
                  <a:pt x="28921" y="4824"/>
                </a:cubicBezTo>
                <a:cubicBezTo>
                  <a:pt x="28654" y="4223"/>
                  <a:pt x="28354" y="3656"/>
                  <a:pt x="27987" y="3123"/>
                </a:cubicBezTo>
                <a:cubicBezTo>
                  <a:pt x="27753" y="2756"/>
                  <a:pt x="27186" y="2122"/>
                  <a:pt x="27020" y="1722"/>
                </a:cubicBezTo>
                <a:close/>
                <a:moveTo>
                  <a:pt x="9440" y="1688"/>
                </a:moveTo>
                <a:cubicBezTo>
                  <a:pt x="9574" y="1855"/>
                  <a:pt x="9741" y="1922"/>
                  <a:pt x="9974" y="1922"/>
                </a:cubicBezTo>
                <a:cubicBezTo>
                  <a:pt x="10241" y="1888"/>
                  <a:pt x="10474" y="1888"/>
                  <a:pt x="10741" y="1855"/>
                </a:cubicBezTo>
                <a:lnTo>
                  <a:pt x="10741" y="1855"/>
                </a:lnTo>
                <a:cubicBezTo>
                  <a:pt x="10541" y="2222"/>
                  <a:pt x="10708" y="2689"/>
                  <a:pt x="10875" y="3056"/>
                </a:cubicBezTo>
                <a:cubicBezTo>
                  <a:pt x="11008" y="3356"/>
                  <a:pt x="11275" y="3623"/>
                  <a:pt x="11509" y="3823"/>
                </a:cubicBezTo>
                <a:cubicBezTo>
                  <a:pt x="11675" y="3957"/>
                  <a:pt x="11842" y="4090"/>
                  <a:pt x="12042" y="4190"/>
                </a:cubicBezTo>
                <a:cubicBezTo>
                  <a:pt x="12109" y="4223"/>
                  <a:pt x="12176" y="4257"/>
                  <a:pt x="12276" y="4290"/>
                </a:cubicBezTo>
                <a:cubicBezTo>
                  <a:pt x="12242" y="4324"/>
                  <a:pt x="12209" y="4324"/>
                  <a:pt x="12176" y="4357"/>
                </a:cubicBezTo>
                <a:cubicBezTo>
                  <a:pt x="11842" y="4857"/>
                  <a:pt x="11475" y="5391"/>
                  <a:pt x="11175" y="5958"/>
                </a:cubicBezTo>
                <a:cubicBezTo>
                  <a:pt x="10174" y="5758"/>
                  <a:pt x="9507" y="5057"/>
                  <a:pt x="8940" y="4223"/>
                </a:cubicBezTo>
                <a:cubicBezTo>
                  <a:pt x="8473" y="3523"/>
                  <a:pt x="7839" y="2522"/>
                  <a:pt x="8373" y="1688"/>
                </a:cubicBezTo>
                <a:close/>
                <a:moveTo>
                  <a:pt x="54806" y="1455"/>
                </a:moveTo>
                <a:lnTo>
                  <a:pt x="54806" y="1455"/>
                </a:lnTo>
                <a:cubicBezTo>
                  <a:pt x="55807" y="1522"/>
                  <a:pt x="56707" y="1855"/>
                  <a:pt x="56674" y="2822"/>
                </a:cubicBezTo>
                <a:cubicBezTo>
                  <a:pt x="56641" y="4023"/>
                  <a:pt x="56674" y="5258"/>
                  <a:pt x="56674" y="6492"/>
                </a:cubicBezTo>
                <a:cubicBezTo>
                  <a:pt x="56641" y="6292"/>
                  <a:pt x="56607" y="6058"/>
                  <a:pt x="56574" y="5858"/>
                </a:cubicBezTo>
                <a:cubicBezTo>
                  <a:pt x="56374" y="4891"/>
                  <a:pt x="55940" y="3890"/>
                  <a:pt x="55573" y="2989"/>
                </a:cubicBezTo>
                <a:cubicBezTo>
                  <a:pt x="55340" y="2489"/>
                  <a:pt x="55106" y="1922"/>
                  <a:pt x="54806" y="1455"/>
                </a:cubicBezTo>
                <a:close/>
                <a:moveTo>
                  <a:pt x="32741" y="3123"/>
                </a:moveTo>
                <a:cubicBezTo>
                  <a:pt x="33959" y="3123"/>
                  <a:pt x="35959" y="3824"/>
                  <a:pt x="35959" y="5157"/>
                </a:cubicBezTo>
                <a:cubicBezTo>
                  <a:pt x="35959" y="5157"/>
                  <a:pt x="35993" y="5191"/>
                  <a:pt x="35993" y="5191"/>
                </a:cubicBezTo>
                <a:cubicBezTo>
                  <a:pt x="35793" y="5658"/>
                  <a:pt x="35659" y="6158"/>
                  <a:pt x="35559" y="6625"/>
                </a:cubicBezTo>
                <a:cubicBezTo>
                  <a:pt x="35526" y="6759"/>
                  <a:pt x="35492" y="6859"/>
                  <a:pt x="35459" y="6992"/>
                </a:cubicBezTo>
                <a:cubicBezTo>
                  <a:pt x="35426" y="6225"/>
                  <a:pt x="34525" y="5258"/>
                  <a:pt x="33991" y="4991"/>
                </a:cubicBezTo>
                <a:cubicBezTo>
                  <a:pt x="33695" y="4848"/>
                  <a:pt x="33394" y="4786"/>
                  <a:pt x="33096" y="4786"/>
                </a:cubicBezTo>
                <a:cubicBezTo>
                  <a:pt x="32557" y="4786"/>
                  <a:pt x="32029" y="4990"/>
                  <a:pt x="31556" y="5291"/>
                </a:cubicBezTo>
                <a:cubicBezTo>
                  <a:pt x="31089" y="5558"/>
                  <a:pt x="30656" y="5891"/>
                  <a:pt x="30289" y="6225"/>
                </a:cubicBezTo>
                <a:cubicBezTo>
                  <a:pt x="29955" y="6525"/>
                  <a:pt x="29788" y="6925"/>
                  <a:pt x="29521" y="7292"/>
                </a:cubicBezTo>
                <a:cubicBezTo>
                  <a:pt x="29421" y="6492"/>
                  <a:pt x="29288" y="5691"/>
                  <a:pt x="29021" y="4991"/>
                </a:cubicBezTo>
                <a:cubicBezTo>
                  <a:pt x="29955" y="4023"/>
                  <a:pt x="30922" y="3390"/>
                  <a:pt x="32323" y="3156"/>
                </a:cubicBezTo>
                <a:cubicBezTo>
                  <a:pt x="32446" y="3134"/>
                  <a:pt x="32587" y="3123"/>
                  <a:pt x="32741" y="3123"/>
                </a:cubicBezTo>
                <a:close/>
                <a:moveTo>
                  <a:pt x="5504" y="1655"/>
                </a:moveTo>
                <a:cubicBezTo>
                  <a:pt x="6105" y="1655"/>
                  <a:pt x="6738" y="1688"/>
                  <a:pt x="7306" y="1688"/>
                </a:cubicBezTo>
                <a:lnTo>
                  <a:pt x="8106" y="1688"/>
                </a:lnTo>
                <a:cubicBezTo>
                  <a:pt x="7572" y="2556"/>
                  <a:pt x="8106" y="3623"/>
                  <a:pt x="8573" y="4424"/>
                </a:cubicBezTo>
                <a:cubicBezTo>
                  <a:pt x="9073" y="5291"/>
                  <a:pt x="9874" y="6258"/>
                  <a:pt x="10908" y="6458"/>
                </a:cubicBezTo>
                <a:cubicBezTo>
                  <a:pt x="10675" y="6925"/>
                  <a:pt x="10441" y="7426"/>
                  <a:pt x="10241" y="7959"/>
                </a:cubicBezTo>
                <a:cubicBezTo>
                  <a:pt x="10108" y="7959"/>
                  <a:pt x="9974" y="7959"/>
                  <a:pt x="9741" y="7893"/>
                </a:cubicBezTo>
                <a:cubicBezTo>
                  <a:pt x="8807" y="7659"/>
                  <a:pt x="8006" y="7059"/>
                  <a:pt x="7372" y="6358"/>
                </a:cubicBezTo>
                <a:cubicBezTo>
                  <a:pt x="6405" y="5291"/>
                  <a:pt x="4770" y="3223"/>
                  <a:pt x="5504" y="1655"/>
                </a:cubicBezTo>
                <a:close/>
                <a:moveTo>
                  <a:pt x="5371" y="1688"/>
                </a:moveTo>
                <a:lnTo>
                  <a:pt x="5371" y="1688"/>
                </a:lnTo>
                <a:cubicBezTo>
                  <a:pt x="4504" y="2822"/>
                  <a:pt x="5604" y="4791"/>
                  <a:pt x="6305" y="5725"/>
                </a:cubicBezTo>
                <a:cubicBezTo>
                  <a:pt x="6905" y="6525"/>
                  <a:pt x="7472" y="7259"/>
                  <a:pt x="8306" y="7793"/>
                </a:cubicBezTo>
                <a:cubicBezTo>
                  <a:pt x="8807" y="8126"/>
                  <a:pt x="9307" y="8326"/>
                  <a:pt x="9841" y="8460"/>
                </a:cubicBezTo>
                <a:cubicBezTo>
                  <a:pt x="9941" y="8460"/>
                  <a:pt x="10007" y="8493"/>
                  <a:pt x="10074" y="8493"/>
                </a:cubicBezTo>
                <a:cubicBezTo>
                  <a:pt x="10007" y="8727"/>
                  <a:pt x="9941" y="8960"/>
                  <a:pt x="9907" y="9194"/>
                </a:cubicBezTo>
                <a:cubicBezTo>
                  <a:pt x="9874" y="9194"/>
                  <a:pt x="9874" y="9227"/>
                  <a:pt x="9874" y="9227"/>
                </a:cubicBezTo>
                <a:cubicBezTo>
                  <a:pt x="9857" y="9210"/>
                  <a:pt x="9824" y="9202"/>
                  <a:pt x="9786" y="9202"/>
                </a:cubicBezTo>
                <a:cubicBezTo>
                  <a:pt x="9749" y="9202"/>
                  <a:pt x="9707" y="9210"/>
                  <a:pt x="9674" y="9227"/>
                </a:cubicBezTo>
                <a:cubicBezTo>
                  <a:pt x="9659" y="9232"/>
                  <a:pt x="9641" y="9235"/>
                  <a:pt x="9622" y="9235"/>
                </a:cubicBezTo>
                <a:cubicBezTo>
                  <a:pt x="9254" y="9235"/>
                  <a:pt x="8154" y="8385"/>
                  <a:pt x="7806" y="8226"/>
                </a:cubicBezTo>
                <a:cubicBezTo>
                  <a:pt x="7275" y="7985"/>
                  <a:pt x="6692" y="7883"/>
                  <a:pt x="6095" y="7883"/>
                </a:cubicBezTo>
                <a:cubicBezTo>
                  <a:pt x="5866" y="7883"/>
                  <a:pt x="5635" y="7898"/>
                  <a:pt x="5404" y="7926"/>
                </a:cubicBezTo>
                <a:lnTo>
                  <a:pt x="5237" y="7926"/>
                </a:lnTo>
                <a:cubicBezTo>
                  <a:pt x="5204" y="7893"/>
                  <a:pt x="5171" y="7893"/>
                  <a:pt x="5137" y="7859"/>
                </a:cubicBezTo>
                <a:cubicBezTo>
                  <a:pt x="4203" y="7726"/>
                  <a:pt x="3536" y="6458"/>
                  <a:pt x="3136" y="5725"/>
                </a:cubicBezTo>
                <a:cubicBezTo>
                  <a:pt x="2736" y="4957"/>
                  <a:pt x="2469" y="4157"/>
                  <a:pt x="2369" y="3289"/>
                </a:cubicBezTo>
                <a:cubicBezTo>
                  <a:pt x="2369" y="3266"/>
                  <a:pt x="2352" y="3242"/>
                  <a:pt x="2330" y="3242"/>
                </a:cubicBezTo>
                <a:cubicBezTo>
                  <a:pt x="2322" y="3242"/>
                  <a:pt x="2312" y="3246"/>
                  <a:pt x="2302" y="3256"/>
                </a:cubicBezTo>
                <a:cubicBezTo>
                  <a:pt x="2802" y="1989"/>
                  <a:pt x="4037" y="1722"/>
                  <a:pt x="5371" y="1688"/>
                </a:cubicBezTo>
                <a:close/>
                <a:moveTo>
                  <a:pt x="2235" y="3423"/>
                </a:moveTo>
                <a:lnTo>
                  <a:pt x="2235" y="3423"/>
                </a:lnTo>
                <a:cubicBezTo>
                  <a:pt x="2202" y="4524"/>
                  <a:pt x="2569" y="5491"/>
                  <a:pt x="3069" y="6492"/>
                </a:cubicBezTo>
                <a:cubicBezTo>
                  <a:pt x="3336" y="7059"/>
                  <a:pt x="3836" y="7793"/>
                  <a:pt x="4437" y="8126"/>
                </a:cubicBezTo>
                <a:cubicBezTo>
                  <a:pt x="3903" y="8326"/>
                  <a:pt x="3403" y="8593"/>
                  <a:pt x="2936" y="8860"/>
                </a:cubicBezTo>
                <a:cubicBezTo>
                  <a:pt x="2435" y="9160"/>
                  <a:pt x="2068" y="9527"/>
                  <a:pt x="1735" y="9928"/>
                </a:cubicBezTo>
                <a:cubicBezTo>
                  <a:pt x="1802" y="8026"/>
                  <a:pt x="1935" y="6125"/>
                  <a:pt x="2068" y="4223"/>
                </a:cubicBezTo>
                <a:cubicBezTo>
                  <a:pt x="2102" y="3923"/>
                  <a:pt x="2169" y="3656"/>
                  <a:pt x="2235" y="3423"/>
                </a:cubicBezTo>
                <a:close/>
                <a:moveTo>
                  <a:pt x="6105" y="8326"/>
                </a:moveTo>
                <a:cubicBezTo>
                  <a:pt x="7105" y="8326"/>
                  <a:pt x="8073" y="8827"/>
                  <a:pt x="8840" y="9394"/>
                </a:cubicBezTo>
                <a:cubicBezTo>
                  <a:pt x="9073" y="9575"/>
                  <a:pt x="9327" y="9737"/>
                  <a:pt x="9585" y="9737"/>
                </a:cubicBezTo>
                <a:cubicBezTo>
                  <a:pt x="9659" y="9737"/>
                  <a:pt x="9733" y="9724"/>
                  <a:pt x="9807" y="9694"/>
                </a:cubicBezTo>
                <a:lnTo>
                  <a:pt x="9807" y="9694"/>
                </a:lnTo>
                <a:cubicBezTo>
                  <a:pt x="9707" y="10395"/>
                  <a:pt x="9707" y="11062"/>
                  <a:pt x="9774" y="11762"/>
                </a:cubicBezTo>
                <a:cubicBezTo>
                  <a:pt x="8840" y="10228"/>
                  <a:pt x="7339" y="10128"/>
                  <a:pt x="5538" y="10128"/>
                </a:cubicBezTo>
                <a:cubicBezTo>
                  <a:pt x="4504" y="10128"/>
                  <a:pt x="3670" y="10661"/>
                  <a:pt x="2802" y="11162"/>
                </a:cubicBezTo>
                <a:cubicBezTo>
                  <a:pt x="2402" y="11395"/>
                  <a:pt x="2035" y="11695"/>
                  <a:pt x="1735" y="12029"/>
                </a:cubicBezTo>
                <a:cubicBezTo>
                  <a:pt x="1702" y="12062"/>
                  <a:pt x="1668" y="12162"/>
                  <a:pt x="1635" y="12263"/>
                </a:cubicBezTo>
                <a:cubicBezTo>
                  <a:pt x="1635" y="11629"/>
                  <a:pt x="1668" y="10962"/>
                  <a:pt x="1702" y="10328"/>
                </a:cubicBezTo>
                <a:cubicBezTo>
                  <a:pt x="2135" y="9928"/>
                  <a:pt x="2535" y="9527"/>
                  <a:pt x="3103" y="9227"/>
                </a:cubicBezTo>
                <a:cubicBezTo>
                  <a:pt x="4003" y="8660"/>
                  <a:pt x="5037" y="8326"/>
                  <a:pt x="6105" y="8326"/>
                </a:cubicBezTo>
                <a:close/>
                <a:moveTo>
                  <a:pt x="43498" y="1855"/>
                </a:moveTo>
                <a:lnTo>
                  <a:pt x="43498" y="1855"/>
                </a:lnTo>
                <a:cubicBezTo>
                  <a:pt x="42297" y="2089"/>
                  <a:pt x="41163" y="2789"/>
                  <a:pt x="40362" y="3656"/>
                </a:cubicBezTo>
                <a:cubicBezTo>
                  <a:pt x="39162" y="5024"/>
                  <a:pt x="38961" y="6425"/>
                  <a:pt x="38828" y="8160"/>
                </a:cubicBezTo>
                <a:cubicBezTo>
                  <a:pt x="38695" y="9961"/>
                  <a:pt x="39428" y="11796"/>
                  <a:pt x="40362" y="13263"/>
                </a:cubicBezTo>
                <a:cubicBezTo>
                  <a:pt x="40429" y="13330"/>
                  <a:pt x="40463" y="13397"/>
                  <a:pt x="40496" y="13463"/>
                </a:cubicBezTo>
                <a:cubicBezTo>
                  <a:pt x="40296" y="13297"/>
                  <a:pt x="40062" y="13163"/>
                  <a:pt x="39795" y="13030"/>
                </a:cubicBezTo>
                <a:cubicBezTo>
                  <a:pt x="39021" y="12628"/>
                  <a:pt x="38222" y="12449"/>
                  <a:pt x="37398" y="12449"/>
                </a:cubicBezTo>
                <a:cubicBezTo>
                  <a:pt x="37264" y="12449"/>
                  <a:pt x="37129" y="12453"/>
                  <a:pt x="36993" y="12463"/>
                </a:cubicBezTo>
                <a:cubicBezTo>
                  <a:pt x="36326" y="11962"/>
                  <a:pt x="36059" y="10761"/>
                  <a:pt x="35859" y="10061"/>
                </a:cubicBezTo>
                <a:cubicBezTo>
                  <a:pt x="35559" y="8893"/>
                  <a:pt x="35826" y="7593"/>
                  <a:pt x="36059" y="6458"/>
                </a:cubicBezTo>
                <a:cubicBezTo>
                  <a:pt x="36159" y="6125"/>
                  <a:pt x="36293" y="5725"/>
                  <a:pt x="36460" y="5358"/>
                </a:cubicBezTo>
                <a:cubicBezTo>
                  <a:pt x="36493" y="5324"/>
                  <a:pt x="36560" y="5258"/>
                  <a:pt x="36560" y="5191"/>
                </a:cubicBezTo>
                <a:cubicBezTo>
                  <a:pt x="36960" y="4057"/>
                  <a:pt x="37761" y="2822"/>
                  <a:pt x="38661" y="2089"/>
                </a:cubicBezTo>
                <a:cubicBezTo>
                  <a:pt x="40296" y="2055"/>
                  <a:pt x="41897" y="1955"/>
                  <a:pt x="43498" y="1855"/>
                </a:cubicBezTo>
                <a:close/>
                <a:moveTo>
                  <a:pt x="33162" y="5267"/>
                </a:moveTo>
                <a:cubicBezTo>
                  <a:pt x="33640" y="5267"/>
                  <a:pt x="34105" y="5441"/>
                  <a:pt x="34492" y="5858"/>
                </a:cubicBezTo>
                <a:cubicBezTo>
                  <a:pt x="34792" y="6192"/>
                  <a:pt x="35392" y="7059"/>
                  <a:pt x="35092" y="7526"/>
                </a:cubicBezTo>
                <a:cubicBezTo>
                  <a:pt x="35041" y="7577"/>
                  <a:pt x="35108" y="7648"/>
                  <a:pt x="35172" y="7648"/>
                </a:cubicBezTo>
                <a:cubicBezTo>
                  <a:pt x="35191" y="7648"/>
                  <a:pt x="35210" y="7641"/>
                  <a:pt x="35225" y="7626"/>
                </a:cubicBezTo>
                <a:cubicBezTo>
                  <a:pt x="35292" y="7559"/>
                  <a:pt x="35359" y="7459"/>
                  <a:pt x="35392" y="7392"/>
                </a:cubicBezTo>
                <a:lnTo>
                  <a:pt x="35392" y="7392"/>
                </a:lnTo>
                <a:cubicBezTo>
                  <a:pt x="35259" y="8260"/>
                  <a:pt x="35225" y="9127"/>
                  <a:pt x="35392" y="9961"/>
                </a:cubicBezTo>
                <a:cubicBezTo>
                  <a:pt x="35392" y="9994"/>
                  <a:pt x="35359" y="9994"/>
                  <a:pt x="35359" y="9994"/>
                </a:cubicBezTo>
                <a:cubicBezTo>
                  <a:pt x="34819" y="10862"/>
                  <a:pt x="33917" y="11713"/>
                  <a:pt x="32942" y="11713"/>
                </a:cubicBezTo>
                <a:cubicBezTo>
                  <a:pt x="32530" y="11713"/>
                  <a:pt x="32106" y="11562"/>
                  <a:pt x="31690" y="11195"/>
                </a:cubicBezTo>
                <a:cubicBezTo>
                  <a:pt x="30989" y="10595"/>
                  <a:pt x="31056" y="9561"/>
                  <a:pt x="31423" y="8793"/>
                </a:cubicBezTo>
                <a:cubicBezTo>
                  <a:pt x="31690" y="8293"/>
                  <a:pt x="32490" y="7192"/>
                  <a:pt x="33057" y="7126"/>
                </a:cubicBezTo>
                <a:cubicBezTo>
                  <a:pt x="33157" y="7126"/>
                  <a:pt x="33157" y="6925"/>
                  <a:pt x="33024" y="6925"/>
                </a:cubicBezTo>
                <a:cubicBezTo>
                  <a:pt x="32190" y="6959"/>
                  <a:pt x="31556" y="7959"/>
                  <a:pt x="31123" y="8593"/>
                </a:cubicBezTo>
                <a:cubicBezTo>
                  <a:pt x="30555" y="9394"/>
                  <a:pt x="30622" y="10495"/>
                  <a:pt x="31156" y="11262"/>
                </a:cubicBezTo>
                <a:cubicBezTo>
                  <a:pt x="31600" y="11915"/>
                  <a:pt x="32228" y="12184"/>
                  <a:pt x="32883" y="12184"/>
                </a:cubicBezTo>
                <a:cubicBezTo>
                  <a:pt x="33899" y="12184"/>
                  <a:pt x="34978" y="11534"/>
                  <a:pt x="35526" y="10661"/>
                </a:cubicBezTo>
                <a:cubicBezTo>
                  <a:pt x="35559" y="10795"/>
                  <a:pt x="35626" y="10962"/>
                  <a:pt x="35659" y="11095"/>
                </a:cubicBezTo>
                <a:cubicBezTo>
                  <a:pt x="35826" y="11562"/>
                  <a:pt x="36026" y="12129"/>
                  <a:pt x="36360" y="12529"/>
                </a:cubicBezTo>
                <a:cubicBezTo>
                  <a:pt x="35526" y="12696"/>
                  <a:pt x="34692" y="12963"/>
                  <a:pt x="33891" y="13363"/>
                </a:cubicBezTo>
                <a:cubicBezTo>
                  <a:pt x="33858" y="13363"/>
                  <a:pt x="33824" y="13363"/>
                  <a:pt x="33791" y="13397"/>
                </a:cubicBezTo>
                <a:cubicBezTo>
                  <a:pt x="33458" y="13563"/>
                  <a:pt x="33157" y="13730"/>
                  <a:pt x="32824" y="13930"/>
                </a:cubicBezTo>
                <a:cubicBezTo>
                  <a:pt x="32798" y="13931"/>
                  <a:pt x="32772" y="13932"/>
                  <a:pt x="32746" y="13932"/>
                </a:cubicBezTo>
                <a:cubicBezTo>
                  <a:pt x="31956" y="13932"/>
                  <a:pt x="30942" y="13452"/>
                  <a:pt x="30522" y="13096"/>
                </a:cubicBezTo>
                <a:cubicBezTo>
                  <a:pt x="30189" y="12796"/>
                  <a:pt x="29788" y="12363"/>
                  <a:pt x="29588" y="11962"/>
                </a:cubicBezTo>
                <a:cubicBezTo>
                  <a:pt x="29555" y="11896"/>
                  <a:pt x="29455" y="11896"/>
                  <a:pt x="29421" y="11896"/>
                </a:cubicBezTo>
                <a:cubicBezTo>
                  <a:pt x="29421" y="11796"/>
                  <a:pt x="29455" y="11695"/>
                  <a:pt x="29455" y="11562"/>
                </a:cubicBezTo>
                <a:cubicBezTo>
                  <a:pt x="29588" y="10395"/>
                  <a:pt x="29722" y="9327"/>
                  <a:pt x="29588" y="8160"/>
                </a:cubicBezTo>
                <a:cubicBezTo>
                  <a:pt x="29588" y="8026"/>
                  <a:pt x="29588" y="7893"/>
                  <a:pt x="29555" y="7759"/>
                </a:cubicBezTo>
                <a:lnTo>
                  <a:pt x="29588" y="7759"/>
                </a:lnTo>
                <a:cubicBezTo>
                  <a:pt x="29922" y="7659"/>
                  <a:pt x="30022" y="7526"/>
                  <a:pt x="30189" y="7192"/>
                </a:cubicBezTo>
                <a:cubicBezTo>
                  <a:pt x="30489" y="6592"/>
                  <a:pt x="31056" y="6258"/>
                  <a:pt x="31556" y="5858"/>
                </a:cubicBezTo>
                <a:cubicBezTo>
                  <a:pt x="32040" y="5500"/>
                  <a:pt x="32609" y="5267"/>
                  <a:pt x="33162" y="5267"/>
                </a:cubicBezTo>
                <a:close/>
                <a:moveTo>
                  <a:pt x="51771" y="1688"/>
                </a:moveTo>
                <a:cubicBezTo>
                  <a:pt x="52504" y="2289"/>
                  <a:pt x="52771" y="4457"/>
                  <a:pt x="52871" y="5091"/>
                </a:cubicBezTo>
                <a:cubicBezTo>
                  <a:pt x="53138" y="6659"/>
                  <a:pt x="52504" y="8460"/>
                  <a:pt x="51904" y="9928"/>
                </a:cubicBezTo>
                <a:cubicBezTo>
                  <a:pt x="51070" y="11862"/>
                  <a:pt x="49769" y="13697"/>
                  <a:pt x="47935" y="14631"/>
                </a:cubicBezTo>
                <a:cubicBezTo>
                  <a:pt x="47868" y="14598"/>
                  <a:pt x="47834" y="14564"/>
                  <a:pt x="47768" y="14564"/>
                </a:cubicBezTo>
                <a:cubicBezTo>
                  <a:pt x="46967" y="14598"/>
                  <a:pt x="46500" y="14964"/>
                  <a:pt x="45700" y="15198"/>
                </a:cubicBezTo>
                <a:cubicBezTo>
                  <a:pt x="45666" y="15231"/>
                  <a:pt x="45633" y="15231"/>
                  <a:pt x="45600" y="15231"/>
                </a:cubicBezTo>
                <a:cubicBezTo>
                  <a:pt x="45511" y="15231"/>
                  <a:pt x="45422" y="15246"/>
                  <a:pt x="45343" y="15246"/>
                </a:cubicBezTo>
                <a:cubicBezTo>
                  <a:pt x="45303" y="15246"/>
                  <a:pt x="45266" y="15242"/>
                  <a:pt x="45233" y="15231"/>
                </a:cubicBezTo>
                <a:cubicBezTo>
                  <a:pt x="41797" y="15198"/>
                  <a:pt x="39829" y="12296"/>
                  <a:pt x="39428" y="9194"/>
                </a:cubicBezTo>
                <a:cubicBezTo>
                  <a:pt x="39262" y="7759"/>
                  <a:pt x="39395" y="5958"/>
                  <a:pt x="40229" y="4757"/>
                </a:cubicBezTo>
                <a:cubicBezTo>
                  <a:pt x="41196" y="3323"/>
                  <a:pt x="42631" y="2389"/>
                  <a:pt x="44399" y="2322"/>
                </a:cubicBezTo>
                <a:cubicBezTo>
                  <a:pt x="45900" y="2322"/>
                  <a:pt x="47134" y="3123"/>
                  <a:pt x="48235" y="4090"/>
                </a:cubicBezTo>
                <a:cubicBezTo>
                  <a:pt x="48768" y="4557"/>
                  <a:pt x="49436" y="5224"/>
                  <a:pt x="49636" y="5891"/>
                </a:cubicBezTo>
                <a:cubicBezTo>
                  <a:pt x="49903" y="6759"/>
                  <a:pt x="49803" y="7759"/>
                  <a:pt x="49636" y="8627"/>
                </a:cubicBezTo>
                <a:cubicBezTo>
                  <a:pt x="49336" y="9961"/>
                  <a:pt x="48535" y="11429"/>
                  <a:pt x="47267" y="12029"/>
                </a:cubicBezTo>
                <a:cubicBezTo>
                  <a:pt x="46574" y="12369"/>
                  <a:pt x="45840" y="12564"/>
                  <a:pt x="45129" y="12564"/>
                </a:cubicBezTo>
                <a:cubicBezTo>
                  <a:pt x="44233" y="12564"/>
                  <a:pt x="43371" y="12254"/>
                  <a:pt x="42664" y="11529"/>
                </a:cubicBezTo>
                <a:cubicBezTo>
                  <a:pt x="41597" y="10461"/>
                  <a:pt x="41096" y="8627"/>
                  <a:pt x="41430" y="7159"/>
                </a:cubicBezTo>
                <a:cubicBezTo>
                  <a:pt x="41729" y="5882"/>
                  <a:pt x="42890" y="4407"/>
                  <a:pt x="44229" y="4407"/>
                </a:cubicBezTo>
                <a:cubicBezTo>
                  <a:pt x="44535" y="4407"/>
                  <a:pt x="44850" y="4484"/>
                  <a:pt x="45166" y="4657"/>
                </a:cubicBezTo>
                <a:cubicBezTo>
                  <a:pt x="46567" y="5424"/>
                  <a:pt x="47267" y="7326"/>
                  <a:pt x="46500" y="8760"/>
                </a:cubicBezTo>
                <a:cubicBezTo>
                  <a:pt x="46167" y="9387"/>
                  <a:pt x="45669" y="9646"/>
                  <a:pt x="45178" y="9646"/>
                </a:cubicBezTo>
                <a:cubicBezTo>
                  <a:pt x="43997" y="9646"/>
                  <a:pt x="42850" y="8152"/>
                  <a:pt x="44098" y="6692"/>
                </a:cubicBezTo>
                <a:cubicBezTo>
                  <a:pt x="44277" y="6513"/>
                  <a:pt x="44554" y="6237"/>
                  <a:pt x="44838" y="6237"/>
                </a:cubicBezTo>
                <a:cubicBezTo>
                  <a:pt x="44925" y="6237"/>
                  <a:pt x="45013" y="6262"/>
                  <a:pt x="45099" y="6325"/>
                </a:cubicBezTo>
                <a:cubicBezTo>
                  <a:pt x="45125" y="6344"/>
                  <a:pt x="45150" y="6352"/>
                  <a:pt x="45172" y="6352"/>
                </a:cubicBezTo>
                <a:cubicBezTo>
                  <a:pt x="45264" y="6352"/>
                  <a:pt x="45313" y="6212"/>
                  <a:pt x="45233" y="6158"/>
                </a:cubicBezTo>
                <a:cubicBezTo>
                  <a:pt x="45088" y="6048"/>
                  <a:pt x="44942" y="6002"/>
                  <a:pt x="44798" y="6002"/>
                </a:cubicBezTo>
                <a:cubicBezTo>
                  <a:pt x="44375" y="6002"/>
                  <a:pt x="43972" y="6393"/>
                  <a:pt x="43698" y="6692"/>
                </a:cubicBezTo>
                <a:cubicBezTo>
                  <a:pt x="43031" y="7359"/>
                  <a:pt x="42998" y="8260"/>
                  <a:pt x="43365" y="9060"/>
                </a:cubicBezTo>
                <a:cubicBezTo>
                  <a:pt x="43686" y="9795"/>
                  <a:pt x="44282" y="10102"/>
                  <a:pt x="44916" y="10102"/>
                </a:cubicBezTo>
                <a:cubicBezTo>
                  <a:pt x="45664" y="10102"/>
                  <a:pt x="46465" y="9676"/>
                  <a:pt x="46934" y="9027"/>
                </a:cubicBezTo>
                <a:cubicBezTo>
                  <a:pt x="48101" y="7326"/>
                  <a:pt x="46800" y="4957"/>
                  <a:pt x="45199" y="4090"/>
                </a:cubicBezTo>
                <a:cubicBezTo>
                  <a:pt x="44868" y="3909"/>
                  <a:pt x="44539" y="3830"/>
                  <a:pt x="44219" y="3830"/>
                </a:cubicBezTo>
                <a:cubicBezTo>
                  <a:pt x="42765" y="3830"/>
                  <a:pt x="41494" y="5468"/>
                  <a:pt x="41030" y="6725"/>
                </a:cubicBezTo>
                <a:cubicBezTo>
                  <a:pt x="40296" y="8693"/>
                  <a:pt x="41296" y="11262"/>
                  <a:pt x="42898" y="12463"/>
                </a:cubicBezTo>
                <a:cubicBezTo>
                  <a:pt x="43524" y="12923"/>
                  <a:pt x="44317" y="13133"/>
                  <a:pt x="45130" y="13133"/>
                </a:cubicBezTo>
                <a:cubicBezTo>
                  <a:pt x="46438" y="13133"/>
                  <a:pt x="47799" y="12588"/>
                  <a:pt x="48602" y="11662"/>
                </a:cubicBezTo>
                <a:cubicBezTo>
                  <a:pt x="49369" y="10795"/>
                  <a:pt x="49836" y="9928"/>
                  <a:pt x="50136" y="8793"/>
                </a:cubicBezTo>
                <a:cubicBezTo>
                  <a:pt x="50370" y="7859"/>
                  <a:pt x="50503" y="6358"/>
                  <a:pt x="50036" y="5458"/>
                </a:cubicBezTo>
                <a:cubicBezTo>
                  <a:pt x="49569" y="4524"/>
                  <a:pt x="48702" y="3723"/>
                  <a:pt x="47868" y="3123"/>
                </a:cubicBezTo>
                <a:cubicBezTo>
                  <a:pt x="47401" y="2756"/>
                  <a:pt x="46900" y="2422"/>
                  <a:pt x="46400" y="2122"/>
                </a:cubicBezTo>
                <a:cubicBezTo>
                  <a:pt x="45933" y="1855"/>
                  <a:pt x="45266" y="1888"/>
                  <a:pt x="44732" y="1822"/>
                </a:cubicBezTo>
                <a:lnTo>
                  <a:pt x="44666" y="1822"/>
                </a:lnTo>
                <a:cubicBezTo>
                  <a:pt x="45045" y="1811"/>
                  <a:pt x="45426" y="1807"/>
                  <a:pt x="45807" y="1807"/>
                </a:cubicBezTo>
                <a:cubicBezTo>
                  <a:pt x="46773" y="1807"/>
                  <a:pt x="47742" y="1832"/>
                  <a:pt x="48707" y="1832"/>
                </a:cubicBezTo>
                <a:cubicBezTo>
                  <a:pt x="49736" y="1832"/>
                  <a:pt x="50759" y="1804"/>
                  <a:pt x="51771" y="1688"/>
                </a:cubicBezTo>
                <a:close/>
                <a:moveTo>
                  <a:pt x="29388" y="12062"/>
                </a:moveTo>
                <a:cubicBezTo>
                  <a:pt x="29388" y="12062"/>
                  <a:pt x="29607" y="12531"/>
                  <a:pt x="29621" y="12531"/>
                </a:cubicBezTo>
                <a:cubicBezTo>
                  <a:pt x="29621" y="12531"/>
                  <a:pt x="29621" y="12530"/>
                  <a:pt x="29621" y="12529"/>
                </a:cubicBezTo>
                <a:cubicBezTo>
                  <a:pt x="29822" y="12796"/>
                  <a:pt x="30022" y="13063"/>
                  <a:pt x="30255" y="13330"/>
                </a:cubicBezTo>
                <a:cubicBezTo>
                  <a:pt x="30589" y="13764"/>
                  <a:pt x="31123" y="13964"/>
                  <a:pt x="31623" y="14131"/>
                </a:cubicBezTo>
                <a:cubicBezTo>
                  <a:pt x="31790" y="14197"/>
                  <a:pt x="32023" y="14264"/>
                  <a:pt x="32223" y="14297"/>
                </a:cubicBezTo>
                <a:cubicBezTo>
                  <a:pt x="31856" y="14564"/>
                  <a:pt x="31489" y="14831"/>
                  <a:pt x="31123" y="15098"/>
                </a:cubicBezTo>
                <a:cubicBezTo>
                  <a:pt x="31022" y="15198"/>
                  <a:pt x="30889" y="15331"/>
                  <a:pt x="30756" y="15431"/>
                </a:cubicBezTo>
                <a:cubicBezTo>
                  <a:pt x="30522" y="15365"/>
                  <a:pt x="30255" y="15331"/>
                  <a:pt x="30022" y="15198"/>
                </a:cubicBezTo>
                <a:cubicBezTo>
                  <a:pt x="29588" y="14931"/>
                  <a:pt x="29288" y="14464"/>
                  <a:pt x="28921" y="14131"/>
                </a:cubicBezTo>
                <a:cubicBezTo>
                  <a:pt x="29154" y="13430"/>
                  <a:pt x="29288" y="12763"/>
                  <a:pt x="29388" y="12062"/>
                </a:cubicBezTo>
                <a:close/>
                <a:moveTo>
                  <a:pt x="41595" y="14554"/>
                </a:moveTo>
                <a:cubicBezTo>
                  <a:pt x="42322" y="15074"/>
                  <a:pt x="43177" y="15401"/>
                  <a:pt x="44065" y="15598"/>
                </a:cubicBezTo>
                <a:cubicBezTo>
                  <a:pt x="43798" y="15665"/>
                  <a:pt x="43498" y="15732"/>
                  <a:pt x="43231" y="15865"/>
                </a:cubicBezTo>
                <a:cubicBezTo>
                  <a:pt x="43063" y="15938"/>
                  <a:pt x="42919" y="15970"/>
                  <a:pt x="42792" y="15970"/>
                </a:cubicBezTo>
                <a:cubicBezTo>
                  <a:pt x="42166" y="15970"/>
                  <a:pt x="41985" y="15175"/>
                  <a:pt x="41597" y="14564"/>
                </a:cubicBezTo>
                <a:cubicBezTo>
                  <a:pt x="41597" y="14564"/>
                  <a:pt x="41597" y="14559"/>
                  <a:pt x="41595" y="14554"/>
                </a:cubicBezTo>
                <a:close/>
                <a:moveTo>
                  <a:pt x="6472" y="10625"/>
                </a:moveTo>
                <a:cubicBezTo>
                  <a:pt x="6972" y="10625"/>
                  <a:pt x="7472" y="10642"/>
                  <a:pt x="7973" y="10761"/>
                </a:cubicBezTo>
                <a:cubicBezTo>
                  <a:pt x="8640" y="10895"/>
                  <a:pt x="9440" y="11662"/>
                  <a:pt x="9807" y="12263"/>
                </a:cubicBezTo>
                <a:cubicBezTo>
                  <a:pt x="9907" y="12996"/>
                  <a:pt x="10108" y="13730"/>
                  <a:pt x="10341" y="14464"/>
                </a:cubicBezTo>
                <a:cubicBezTo>
                  <a:pt x="10441" y="14831"/>
                  <a:pt x="10808" y="15732"/>
                  <a:pt x="11275" y="16232"/>
                </a:cubicBezTo>
                <a:cubicBezTo>
                  <a:pt x="11242" y="16299"/>
                  <a:pt x="11175" y="16365"/>
                  <a:pt x="11142" y="16432"/>
                </a:cubicBezTo>
                <a:cubicBezTo>
                  <a:pt x="10541" y="15732"/>
                  <a:pt x="10041" y="15031"/>
                  <a:pt x="9374" y="14431"/>
                </a:cubicBezTo>
                <a:cubicBezTo>
                  <a:pt x="8640" y="13764"/>
                  <a:pt x="7706" y="13063"/>
                  <a:pt x="6738" y="12896"/>
                </a:cubicBezTo>
                <a:cubicBezTo>
                  <a:pt x="6463" y="12845"/>
                  <a:pt x="6191" y="12820"/>
                  <a:pt x="5924" y="12820"/>
                </a:cubicBezTo>
                <a:cubicBezTo>
                  <a:pt x="5156" y="12820"/>
                  <a:pt x="4420" y="13026"/>
                  <a:pt x="3703" y="13397"/>
                </a:cubicBezTo>
                <a:cubicBezTo>
                  <a:pt x="3236" y="13630"/>
                  <a:pt x="2769" y="13930"/>
                  <a:pt x="2369" y="14264"/>
                </a:cubicBezTo>
                <a:cubicBezTo>
                  <a:pt x="2035" y="14564"/>
                  <a:pt x="1802" y="14964"/>
                  <a:pt x="1535" y="15331"/>
                </a:cubicBezTo>
                <a:cubicBezTo>
                  <a:pt x="1568" y="14598"/>
                  <a:pt x="1568" y="13864"/>
                  <a:pt x="1601" y="13130"/>
                </a:cubicBezTo>
                <a:cubicBezTo>
                  <a:pt x="1615" y="13134"/>
                  <a:pt x="1628" y="13136"/>
                  <a:pt x="1642" y="13136"/>
                </a:cubicBezTo>
                <a:cubicBezTo>
                  <a:pt x="1727" y="13136"/>
                  <a:pt x="1806" y="13050"/>
                  <a:pt x="1835" y="12963"/>
                </a:cubicBezTo>
                <a:cubicBezTo>
                  <a:pt x="2202" y="11595"/>
                  <a:pt x="4637" y="10628"/>
                  <a:pt x="5871" y="10628"/>
                </a:cubicBezTo>
                <a:cubicBezTo>
                  <a:pt x="6071" y="10628"/>
                  <a:pt x="6271" y="10625"/>
                  <a:pt x="6472" y="10625"/>
                </a:cubicBezTo>
                <a:close/>
                <a:moveTo>
                  <a:pt x="54139" y="1455"/>
                </a:moveTo>
                <a:cubicBezTo>
                  <a:pt x="55106" y="2522"/>
                  <a:pt x="55607" y="4324"/>
                  <a:pt x="55974" y="5624"/>
                </a:cubicBezTo>
                <a:cubicBezTo>
                  <a:pt x="56507" y="7359"/>
                  <a:pt x="56307" y="9094"/>
                  <a:pt x="55607" y="10728"/>
                </a:cubicBezTo>
                <a:cubicBezTo>
                  <a:pt x="54973" y="12229"/>
                  <a:pt x="54239" y="13497"/>
                  <a:pt x="53138" y="14731"/>
                </a:cubicBezTo>
                <a:cubicBezTo>
                  <a:pt x="52605" y="15331"/>
                  <a:pt x="52004" y="15832"/>
                  <a:pt x="51304" y="16265"/>
                </a:cubicBezTo>
                <a:cubicBezTo>
                  <a:pt x="50603" y="16666"/>
                  <a:pt x="49936" y="16766"/>
                  <a:pt x="49202" y="16799"/>
                </a:cubicBezTo>
                <a:cubicBezTo>
                  <a:pt x="49105" y="16785"/>
                  <a:pt x="49014" y="16777"/>
                  <a:pt x="48924" y="16777"/>
                </a:cubicBezTo>
                <a:cubicBezTo>
                  <a:pt x="48797" y="16777"/>
                  <a:pt x="48672" y="16793"/>
                  <a:pt x="48535" y="16832"/>
                </a:cubicBezTo>
                <a:cubicBezTo>
                  <a:pt x="48235" y="16899"/>
                  <a:pt x="47935" y="16966"/>
                  <a:pt x="47634" y="17033"/>
                </a:cubicBezTo>
                <a:cubicBezTo>
                  <a:pt x="48201" y="16365"/>
                  <a:pt x="48602" y="15698"/>
                  <a:pt x="48301" y="14998"/>
                </a:cubicBezTo>
                <a:cubicBezTo>
                  <a:pt x="48602" y="14831"/>
                  <a:pt x="48902" y="14664"/>
                  <a:pt x="49202" y="14464"/>
                </a:cubicBezTo>
                <a:cubicBezTo>
                  <a:pt x="50737" y="13397"/>
                  <a:pt x="51637" y="11729"/>
                  <a:pt x="52404" y="10061"/>
                </a:cubicBezTo>
                <a:cubicBezTo>
                  <a:pt x="53172" y="8426"/>
                  <a:pt x="53639" y="6425"/>
                  <a:pt x="53338" y="4590"/>
                </a:cubicBezTo>
                <a:cubicBezTo>
                  <a:pt x="53238" y="3957"/>
                  <a:pt x="52971" y="2456"/>
                  <a:pt x="52404" y="1622"/>
                </a:cubicBezTo>
                <a:cubicBezTo>
                  <a:pt x="52871" y="1555"/>
                  <a:pt x="53505" y="1488"/>
                  <a:pt x="54139" y="1455"/>
                </a:cubicBezTo>
                <a:close/>
                <a:moveTo>
                  <a:pt x="28854" y="14397"/>
                </a:moveTo>
                <a:cubicBezTo>
                  <a:pt x="29188" y="14798"/>
                  <a:pt x="29488" y="15298"/>
                  <a:pt x="29955" y="15598"/>
                </a:cubicBezTo>
                <a:cubicBezTo>
                  <a:pt x="30055" y="15698"/>
                  <a:pt x="30222" y="15765"/>
                  <a:pt x="30389" y="15832"/>
                </a:cubicBezTo>
                <a:cubicBezTo>
                  <a:pt x="29955" y="16299"/>
                  <a:pt x="29621" y="16799"/>
                  <a:pt x="29321" y="17333"/>
                </a:cubicBezTo>
                <a:cubicBezTo>
                  <a:pt x="29121" y="17266"/>
                  <a:pt x="28821" y="17266"/>
                  <a:pt x="28621" y="17233"/>
                </a:cubicBezTo>
                <a:cubicBezTo>
                  <a:pt x="28480" y="17221"/>
                  <a:pt x="28343" y="17216"/>
                  <a:pt x="28209" y="17216"/>
                </a:cubicBezTo>
                <a:cubicBezTo>
                  <a:pt x="27550" y="17216"/>
                  <a:pt x="26968" y="17350"/>
                  <a:pt x="26386" y="17600"/>
                </a:cubicBezTo>
                <a:cubicBezTo>
                  <a:pt x="27186" y="16832"/>
                  <a:pt x="28120" y="16032"/>
                  <a:pt x="28587" y="15031"/>
                </a:cubicBezTo>
                <a:cubicBezTo>
                  <a:pt x="28687" y="14831"/>
                  <a:pt x="28754" y="14598"/>
                  <a:pt x="28854" y="14397"/>
                </a:cubicBezTo>
                <a:close/>
                <a:moveTo>
                  <a:pt x="56674" y="9094"/>
                </a:moveTo>
                <a:cubicBezTo>
                  <a:pt x="56707" y="10928"/>
                  <a:pt x="56741" y="12763"/>
                  <a:pt x="56774" y="14631"/>
                </a:cubicBezTo>
                <a:cubicBezTo>
                  <a:pt x="56474" y="15165"/>
                  <a:pt x="55940" y="15698"/>
                  <a:pt x="55673" y="16032"/>
                </a:cubicBezTo>
                <a:cubicBezTo>
                  <a:pt x="54973" y="16866"/>
                  <a:pt x="54406" y="17466"/>
                  <a:pt x="53372" y="17766"/>
                </a:cubicBezTo>
                <a:cubicBezTo>
                  <a:pt x="52504" y="17433"/>
                  <a:pt x="51570" y="17133"/>
                  <a:pt x="50670" y="16999"/>
                </a:cubicBezTo>
                <a:cubicBezTo>
                  <a:pt x="50737" y="16966"/>
                  <a:pt x="50837" y="16933"/>
                  <a:pt x="50937" y="16899"/>
                </a:cubicBezTo>
                <a:cubicBezTo>
                  <a:pt x="51737" y="16566"/>
                  <a:pt x="52371" y="16099"/>
                  <a:pt x="53005" y="15532"/>
                </a:cubicBezTo>
                <a:cubicBezTo>
                  <a:pt x="54339" y="14331"/>
                  <a:pt x="55273" y="12830"/>
                  <a:pt x="55974" y="11195"/>
                </a:cubicBezTo>
                <a:cubicBezTo>
                  <a:pt x="56240" y="10495"/>
                  <a:pt x="56541" y="9827"/>
                  <a:pt x="56674" y="9094"/>
                </a:cubicBezTo>
                <a:close/>
                <a:moveTo>
                  <a:pt x="5856" y="13276"/>
                </a:moveTo>
                <a:cubicBezTo>
                  <a:pt x="6211" y="13276"/>
                  <a:pt x="6571" y="13325"/>
                  <a:pt x="6939" y="13430"/>
                </a:cubicBezTo>
                <a:cubicBezTo>
                  <a:pt x="8039" y="13730"/>
                  <a:pt x="8940" y="14698"/>
                  <a:pt x="9707" y="15498"/>
                </a:cubicBezTo>
                <a:cubicBezTo>
                  <a:pt x="10041" y="15798"/>
                  <a:pt x="10374" y="16499"/>
                  <a:pt x="10775" y="16899"/>
                </a:cubicBezTo>
                <a:cubicBezTo>
                  <a:pt x="10408" y="17533"/>
                  <a:pt x="10274" y="18300"/>
                  <a:pt x="10241" y="19101"/>
                </a:cubicBezTo>
                <a:cubicBezTo>
                  <a:pt x="9707" y="18133"/>
                  <a:pt x="9007" y="17266"/>
                  <a:pt x="8306" y="16599"/>
                </a:cubicBezTo>
                <a:cubicBezTo>
                  <a:pt x="7524" y="15817"/>
                  <a:pt x="6381" y="15423"/>
                  <a:pt x="5242" y="15423"/>
                </a:cubicBezTo>
                <a:cubicBezTo>
                  <a:pt x="4244" y="15423"/>
                  <a:pt x="3250" y="15725"/>
                  <a:pt x="2502" y="16332"/>
                </a:cubicBezTo>
                <a:cubicBezTo>
                  <a:pt x="2135" y="16666"/>
                  <a:pt x="1768" y="16999"/>
                  <a:pt x="1501" y="17400"/>
                </a:cubicBezTo>
                <a:cubicBezTo>
                  <a:pt x="1501" y="16832"/>
                  <a:pt x="1501" y="16299"/>
                  <a:pt x="1535" y="15732"/>
                </a:cubicBezTo>
                <a:cubicBezTo>
                  <a:pt x="2235" y="15065"/>
                  <a:pt x="2702" y="14364"/>
                  <a:pt x="3603" y="13897"/>
                </a:cubicBezTo>
                <a:cubicBezTo>
                  <a:pt x="4335" y="13508"/>
                  <a:pt x="5082" y="13276"/>
                  <a:pt x="5856" y="13276"/>
                </a:cubicBezTo>
                <a:close/>
                <a:moveTo>
                  <a:pt x="18287" y="1340"/>
                </a:moveTo>
                <a:cubicBezTo>
                  <a:pt x="19368" y="1340"/>
                  <a:pt x="20408" y="1476"/>
                  <a:pt x="21449" y="1588"/>
                </a:cubicBezTo>
                <a:cubicBezTo>
                  <a:pt x="22483" y="1888"/>
                  <a:pt x="23317" y="2322"/>
                  <a:pt x="24184" y="3223"/>
                </a:cubicBezTo>
                <a:cubicBezTo>
                  <a:pt x="25152" y="4257"/>
                  <a:pt x="26019" y="5691"/>
                  <a:pt x="26453" y="7025"/>
                </a:cubicBezTo>
                <a:cubicBezTo>
                  <a:pt x="26953" y="8560"/>
                  <a:pt x="26819" y="10361"/>
                  <a:pt x="26519" y="11929"/>
                </a:cubicBezTo>
                <a:cubicBezTo>
                  <a:pt x="26219" y="13397"/>
                  <a:pt x="25685" y="14564"/>
                  <a:pt x="24484" y="15465"/>
                </a:cubicBezTo>
                <a:cubicBezTo>
                  <a:pt x="23083" y="16499"/>
                  <a:pt x="21582" y="17233"/>
                  <a:pt x="19814" y="17333"/>
                </a:cubicBezTo>
                <a:cubicBezTo>
                  <a:pt x="19712" y="17339"/>
                  <a:pt x="19609" y="17341"/>
                  <a:pt x="19507" y="17341"/>
                </a:cubicBezTo>
                <a:cubicBezTo>
                  <a:pt x="16625" y="17341"/>
                  <a:pt x="14020" y="15101"/>
                  <a:pt x="13343" y="12363"/>
                </a:cubicBezTo>
                <a:cubicBezTo>
                  <a:pt x="12609" y="9360"/>
                  <a:pt x="13210" y="4791"/>
                  <a:pt x="16646" y="3857"/>
                </a:cubicBezTo>
                <a:cubicBezTo>
                  <a:pt x="17173" y="3716"/>
                  <a:pt x="17704" y="3648"/>
                  <a:pt x="18226" y="3648"/>
                </a:cubicBezTo>
                <a:cubicBezTo>
                  <a:pt x="20673" y="3648"/>
                  <a:pt x="22926" y="5134"/>
                  <a:pt x="23751" y="7526"/>
                </a:cubicBezTo>
                <a:cubicBezTo>
                  <a:pt x="24251" y="9027"/>
                  <a:pt x="24051" y="10661"/>
                  <a:pt x="23617" y="12196"/>
                </a:cubicBezTo>
                <a:cubicBezTo>
                  <a:pt x="23083" y="13964"/>
                  <a:pt x="22183" y="15031"/>
                  <a:pt x="20281" y="15331"/>
                </a:cubicBezTo>
                <a:cubicBezTo>
                  <a:pt x="20053" y="15365"/>
                  <a:pt x="19823" y="15381"/>
                  <a:pt x="19593" y="15381"/>
                </a:cubicBezTo>
                <a:cubicBezTo>
                  <a:pt x="18209" y="15381"/>
                  <a:pt x="16832" y="14789"/>
                  <a:pt x="15945" y="13730"/>
                </a:cubicBezTo>
                <a:cubicBezTo>
                  <a:pt x="15011" y="12563"/>
                  <a:pt x="14878" y="10962"/>
                  <a:pt x="15078" y="9561"/>
                </a:cubicBezTo>
                <a:cubicBezTo>
                  <a:pt x="15278" y="8260"/>
                  <a:pt x="15845" y="6859"/>
                  <a:pt x="17213" y="6425"/>
                </a:cubicBezTo>
                <a:cubicBezTo>
                  <a:pt x="17495" y="6343"/>
                  <a:pt x="17781" y="6304"/>
                  <a:pt x="18065" y="6304"/>
                </a:cubicBezTo>
                <a:cubicBezTo>
                  <a:pt x="19391" y="6304"/>
                  <a:pt x="20660" y="7151"/>
                  <a:pt x="21182" y="8360"/>
                </a:cubicBezTo>
                <a:cubicBezTo>
                  <a:pt x="21893" y="9968"/>
                  <a:pt x="21314" y="12580"/>
                  <a:pt x="19339" y="12580"/>
                </a:cubicBezTo>
                <a:cubicBezTo>
                  <a:pt x="19184" y="12580"/>
                  <a:pt x="19020" y="12563"/>
                  <a:pt x="18847" y="12529"/>
                </a:cubicBezTo>
                <a:cubicBezTo>
                  <a:pt x="17646" y="12296"/>
                  <a:pt x="17546" y="11062"/>
                  <a:pt x="17613" y="10094"/>
                </a:cubicBezTo>
                <a:cubicBezTo>
                  <a:pt x="17713" y="9194"/>
                  <a:pt x="18247" y="8960"/>
                  <a:pt x="18814" y="8493"/>
                </a:cubicBezTo>
                <a:cubicBezTo>
                  <a:pt x="18929" y="8407"/>
                  <a:pt x="18846" y="8246"/>
                  <a:pt x="18735" y="8246"/>
                </a:cubicBezTo>
                <a:cubicBezTo>
                  <a:pt x="18717" y="8246"/>
                  <a:pt x="18699" y="8250"/>
                  <a:pt x="18680" y="8260"/>
                </a:cubicBezTo>
                <a:cubicBezTo>
                  <a:pt x="18380" y="8460"/>
                  <a:pt x="18013" y="8393"/>
                  <a:pt x="17780" y="8693"/>
                </a:cubicBezTo>
                <a:cubicBezTo>
                  <a:pt x="17546" y="9060"/>
                  <a:pt x="17379" y="9394"/>
                  <a:pt x="17279" y="9794"/>
                </a:cubicBezTo>
                <a:cubicBezTo>
                  <a:pt x="17113" y="10761"/>
                  <a:pt x="17146" y="11762"/>
                  <a:pt x="17846" y="12463"/>
                </a:cubicBezTo>
                <a:cubicBezTo>
                  <a:pt x="18224" y="12882"/>
                  <a:pt x="18772" y="13038"/>
                  <a:pt x="19326" y="13038"/>
                </a:cubicBezTo>
                <a:cubicBezTo>
                  <a:pt x="19654" y="13038"/>
                  <a:pt x="19984" y="12983"/>
                  <a:pt x="20281" y="12896"/>
                </a:cubicBezTo>
                <a:cubicBezTo>
                  <a:pt x="21115" y="12629"/>
                  <a:pt x="21549" y="11729"/>
                  <a:pt x="21816" y="10962"/>
                </a:cubicBezTo>
                <a:cubicBezTo>
                  <a:pt x="22516" y="9027"/>
                  <a:pt x="21416" y="6925"/>
                  <a:pt x="19648" y="6125"/>
                </a:cubicBezTo>
                <a:cubicBezTo>
                  <a:pt x="19157" y="5909"/>
                  <a:pt x="18635" y="5803"/>
                  <a:pt x="18122" y="5803"/>
                </a:cubicBezTo>
                <a:cubicBezTo>
                  <a:pt x="16890" y="5803"/>
                  <a:pt x="15710" y="6415"/>
                  <a:pt x="15144" y="7593"/>
                </a:cubicBezTo>
                <a:cubicBezTo>
                  <a:pt x="14311" y="9394"/>
                  <a:pt x="14244" y="11529"/>
                  <a:pt x="15111" y="13330"/>
                </a:cubicBezTo>
                <a:cubicBezTo>
                  <a:pt x="15977" y="15091"/>
                  <a:pt x="17857" y="15864"/>
                  <a:pt x="19724" y="15864"/>
                </a:cubicBezTo>
                <a:cubicBezTo>
                  <a:pt x="19944" y="15864"/>
                  <a:pt x="20164" y="15853"/>
                  <a:pt x="20382" y="15832"/>
                </a:cubicBezTo>
                <a:cubicBezTo>
                  <a:pt x="22883" y="15632"/>
                  <a:pt x="23851" y="13630"/>
                  <a:pt x="24384" y="11429"/>
                </a:cubicBezTo>
                <a:cubicBezTo>
                  <a:pt x="24918" y="9127"/>
                  <a:pt x="24451" y="6592"/>
                  <a:pt x="22817" y="4857"/>
                </a:cubicBezTo>
                <a:cubicBezTo>
                  <a:pt x="21638" y="3626"/>
                  <a:pt x="19884" y="3156"/>
                  <a:pt x="18200" y="3156"/>
                </a:cubicBezTo>
                <a:cubicBezTo>
                  <a:pt x="17739" y="3156"/>
                  <a:pt x="17283" y="3192"/>
                  <a:pt x="16846" y="3256"/>
                </a:cubicBezTo>
                <a:cubicBezTo>
                  <a:pt x="14411" y="3623"/>
                  <a:pt x="13076" y="5925"/>
                  <a:pt x="12743" y="8193"/>
                </a:cubicBezTo>
                <a:cubicBezTo>
                  <a:pt x="12342" y="10628"/>
                  <a:pt x="12609" y="13197"/>
                  <a:pt x="14144" y="15198"/>
                </a:cubicBezTo>
                <a:cubicBezTo>
                  <a:pt x="15432" y="16855"/>
                  <a:pt x="17539" y="17891"/>
                  <a:pt x="19660" y="17891"/>
                </a:cubicBezTo>
                <a:cubicBezTo>
                  <a:pt x="19845" y="17891"/>
                  <a:pt x="20030" y="17883"/>
                  <a:pt x="20215" y="17867"/>
                </a:cubicBezTo>
                <a:cubicBezTo>
                  <a:pt x="22383" y="17666"/>
                  <a:pt x="25218" y="16299"/>
                  <a:pt x="26319" y="14297"/>
                </a:cubicBezTo>
                <a:cubicBezTo>
                  <a:pt x="27420" y="12229"/>
                  <a:pt x="27687" y="9127"/>
                  <a:pt x="26986" y="6925"/>
                </a:cubicBezTo>
                <a:cubicBezTo>
                  <a:pt x="26653" y="5758"/>
                  <a:pt x="25986" y="4757"/>
                  <a:pt x="25285" y="3756"/>
                </a:cubicBezTo>
                <a:cubicBezTo>
                  <a:pt x="24818" y="3023"/>
                  <a:pt x="24118" y="2255"/>
                  <a:pt x="23350" y="1722"/>
                </a:cubicBezTo>
                <a:lnTo>
                  <a:pt x="23350" y="1722"/>
                </a:lnTo>
                <a:cubicBezTo>
                  <a:pt x="23695" y="1733"/>
                  <a:pt x="24043" y="1736"/>
                  <a:pt x="24393" y="1736"/>
                </a:cubicBezTo>
                <a:cubicBezTo>
                  <a:pt x="25092" y="1736"/>
                  <a:pt x="25797" y="1722"/>
                  <a:pt x="26486" y="1722"/>
                </a:cubicBezTo>
                <a:cubicBezTo>
                  <a:pt x="26486" y="1722"/>
                  <a:pt x="26486" y="1755"/>
                  <a:pt x="26486" y="1755"/>
                </a:cubicBezTo>
                <a:cubicBezTo>
                  <a:pt x="26653" y="2456"/>
                  <a:pt x="27320" y="3056"/>
                  <a:pt x="27720" y="3656"/>
                </a:cubicBezTo>
                <a:cubicBezTo>
                  <a:pt x="28321" y="4590"/>
                  <a:pt x="28621" y="5558"/>
                  <a:pt x="28854" y="6625"/>
                </a:cubicBezTo>
                <a:cubicBezTo>
                  <a:pt x="29355" y="8727"/>
                  <a:pt x="29188" y="11195"/>
                  <a:pt x="28654" y="13297"/>
                </a:cubicBezTo>
                <a:cubicBezTo>
                  <a:pt x="28120" y="15498"/>
                  <a:pt x="26352" y="16999"/>
                  <a:pt x="24718" y="18434"/>
                </a:cubicBezTo>
                <a:cubicBezTo>
                  <a:pt x="23817" y="19234"/>
                  <a:pt x="22483" y="19634"/>
                  <a:pt x="21316" y="19968"/>
                </a:cubicBezTo>
                <a:cubicBezTo>
                  <a:pt x="20615" y="20174"/>
                  <a:pt x="19888" y="20317"/>
                  <a:pt x="19168" y="20317"/>
                </a:cubicBezTo>
                <a:cubicBezTo>
                  <a:pt x="18723" y="20317"/>
                  <a:pt x="18280" y="20262"/>
                  <a:pt x="17846" y="20135"/>
                </a:cubicBezTo>
                <a:lnTo>
                  <a:pt x="17780" y="20101"/>
                </a:lnTo>
                <a:cubicBezTo>
                  <a:pt x="16479" y="19268"/>
                  <a:pt x="15378" y="18267"/>
                  <a:pt x="14144" y="17366"/>
                </a:cubicBezTo>
                <a:cubicBezTo>
                  <a:pt x="13601" y="16766"/>
                  <a:pt x="12765" y="15848"/>
                  <a:pt x="12033" y="15848"/>
                </a:cubicBezTo>
                <a:cubicBezTo>
                  <a:pt x="11910" y="15848"/>
                  <a:pt x="11790" y="15874"/>
                  <a:pt x="11675" y="15932"/>
                </a:cubicBezTo>
                <a:cubicBezTo>
                  <a:pt x="11108" y="15265"/>
                  <a:pt x="10408" y="12563"/>
                  <a:pt x="10374" y="12296"/>
                </a:cubicBezTo>
                <a:cubicBezTo>
                  <a:pt x="10174" y="11028"/>
                  <a:pt x="10241" y="9661"/>
                  <a:pt x="10641" y="8426"/>
                </a:cubicBezTo>
                <a:lnTo>
                  <a:pt x="10708" y="8426"/>
                </a:lnTo>
                <a:cubicBezTo>
                  <a:pt x="10908" y="8426"/>
                  <a:pt x="11008" y="8193"/>
                  <a:pt x="10841" y="8093"/>
                </a:cubicBezTo>
                <a:cubicBezTo>
                  <a:pt x="10808" y="8060"/>
                  <a:pt x="10808" y="8060"/>
                  <a:pt x="10775" y="8060"/>
                </a:cubicBezTo>
                <a:cubicBezTo>
                  <a:pt x="10808" y="8026"/>
                  <a:pt x="10808" y="7959"/>
                  <a:pt x="10841" y="7926"/>
                </a:cubicBezTo>
                <a:cubicBezTo>
                  <a:pt x="11342" y="6692"/>
                  <a:pt x="12009" y="5491"/>
                  <a:pt x="12809" y="4424"/>
                </a:cubicBezTo>
                <a:cubicBezTo>
                  <a:pt x="12876" y="4424"/>
                  <a:pt x="12910" y="4357"/>
                  <a:pt x="12943" y="4290"/>
                </a:cubicBezTo>
                <a:cubicBezTo>
                  <a:pt x="13710" y="3323"/>
                  <a:pt x="14644" y="2489"/>
                  <a:pt x="15745" y="1922"/>
                </a:cubicBezTo>
                <a:cubicBezTo>
                  <a:pt x="16212" y="1655"/>
                  <a:pt x="16812" y="1488"/>
                  <a:pt x="17446" y="1355"/>
                </a:cubicBezTo>
                <a:lnTo>
                  <a:pt x="17680" y="1355"/>
                </a:lnTo>
                <a:cubicBezTo>
                  <a:pt x="17884" y="1344"/>
                  <a:pt x="18086" y="1340"/>
                  <a:pt x="18287" y="1340"/>
                </a:cubicBezTo>
                <a:close/>
                <a:moveTo>
                  <a:pt x="56808" y="15498"/>
                </a:moveTo>
                <a:cubicBezTo>
                  <a:pt x="56841" y="17133"/>
                  <a:pt x="56874" y="18801"/>
                  <a:pt x="56941" y="20468"/>
                </a:cubicBezTo>
                <a:cubicBezTo>
                  <a:pt x="56407" y="19268"/>
                  <a:pt x="54973" y="18400"/>
                  <a:pt x="53805" y="17933"/>
                </a:cubicBezTo>
                <a:cubicBezTo>
                  <a:pt x="54839" y="17800"/>
                  <a:pt x="55540" y="16866"/>
                  <a:pt x="56240" y="16099"/>
                </a:cubicBezTo>
                <a:cubicBezTo>
                  <a:pt x="56407" y="15932"/>
                  <a:pt x="56607" y="15732"/>
                  <a:pt x="56808" y="15498"/>
                </a:cubicBezTo>
                <a:close/>
                <a:moveTo>
                  <a:pt x="22883" y="19935"/>
                </a:moveTo>
                <a:lnTo>
                  <a:pt x="22883" y="19935"/>
                </a:lnTo>
                <a:cubicBezTo>
                  <a:pt x="22683" y="20101"/>
                  <a:pt x="22483" y="20302"/>
                  <a:pt x="22316" y="20468"/>
                </a:cubicBezTo>
                <a:cubicBezTo>
                  <a:pt x="21849" y="20935"/>
                  <a:pt x="21349" y="21703"/>
                  <a:pt x="21149" y="22403"/>
                </a:cubicBezTo>
                <a:cubicBezTo>
                  <a:pt x="20281" y="21869"/>
                  <a:pt x="19414" y="21202"/>
                  <a:pt x="18580" y="20635"/>
                </a:cubicBezTo>
                <a:lnTo>
                  <a:pt x="18580" y="20635"/>
                </a:lnTo>
                <a:cubicBezTo>
                  <a:pt x="18882" y="20700"/>
                  <a:pt x="19183" y="20737"/>
                  <a:pt x="19494" y="20737"/>
                </a:cubicBezTo>
                <a:cubicBezTo>
                  <a:pt x="19664" y="20737"/>
                  <a:pt x="19837" y="20726"/>
                  <a:pt x="20015" y="20702"/>
                </a:cubicBezTo>
                <a:cubicBezTo>
                  <a:pt x="21015" y="20568"/>
                  <a:pt x="21949" y="20302"/>
                  <a:pt x="22883" y="19935"/>
                </a:cubicBezTo>
                <a:close/>
                <a:moveTo>
                  <a:pt x="28912" y="17508"/>
                </a:moveTo>
                <a:cubicBezTo>
                  <a:pt x="29028" y="17508"/>
                  <a:pt x="29133" y="17515"/>
                  <a:pt x="29221" y="17533"/>
                </a:cubicBezTo>
                <a:cubicBezTo>
                  <a:pt x="28954" y="18067"/>
                  <a:pt x="28754" y="18600"/>
                  <a:pt x="28621" y="19134"/>
                </a:cubicBezTo>
                <a:cubicBezTo>
                  <a:pt x="28587" y="19301"/>
                  <a:pt x="28554" y="19468"/>
                  <a:pt x="28521" y="19634"/>
                </a:cubicBezTo>
                <a:cubicBezTo>
                  <a:pt x="28454" y="19634"/>
                  <a:pt x="28387" y="19701"/>
                  <a:pt x="28387" y="19768"/>
                </a:cubicBezTo>
                <a:cubicBezTo>
                  <a:pt x="28387" y="19763"/>
                  <a:pt x="28379" y="19761"/>
                  <a:pt x="28363" y="19761"/>
                </a:cubicBezTo>
                <a:cubicBezTo>
                  <a:pt x="28153" y="19761"/>
                  <a:pt x="26679" y="20137"/>
                  <a:pt x="26586" y="20168"/>
                </a:cubicBezTo>
                <a:cubicBezTo>
                  <a:pt x="26019" y="20368"/>
                  <a:pt x="25418" y="20568"/>
                  <a:pt x="24951" y="20935"/>
                </a:cubicBezTo>
                <a:cubicBezTo>
                  <a:pt x="24151" y="21536"/>
                  <a:pt x="23350" y="22403"/>
                  <a:pt x="23150" y="23437"/>
                </a:cubicBezTo>
                <a:cubicBezTo>
                  <a:pt x="22616" y="23237"/>
                  <a:pt x="22116" y="22970"/>
                  <a:pt x="21616" y="22703"/>
                </a:cubicBezTo>
                <a:cubicBezTo>
                  <a:pt x="22116" y="21169"/>
                  <a:pt x="23284" y="20101"/>
                  <a:pt x="24518" y="19167"/>
                </a:cubicBezTo>
                <a:cubicBezTo>
                  <a:pt x="24718" y="19034"/>
                  <a:pt x="24918" y="18901"/>
                  <a:pt x="25085" y="18767"/>
                </a:cubicBezTo>
                <a:cubicBezTo>
                  <a:pt x="25619" y="18434"/>
                  <a:pt x="26219" y="18100"/>
                  <a:pt x="26753" y="17900"/>
                </a:cubicBezTo>
                <a:cubicBezTo>
                  <a:pt x="26898" y="17842"/>
                  <a:pt x="28148" y="17508"/>
                  <a:pt x="28912" y="17508"/>
                </a:cubicBezTo>
                <a:close/>
                <a:moveTo>
                  <a:pt x="28454" y="20268"/>
                </a:moveTo>
                <a:lnTo>
                  <a:pt x="28454" y="20268"/>
                </a:lnTo>
                <a:cubicBezTo>
                  <a:pt x="28354" y="20869"/>
                  <a:pt x="28321" y="21469"/>
                  <a:pt x="28187" y="22070"/>
                </a:cubicBezTo>
                <a:cubicBezTo>
                  <a:pt x="27901" y="23302"/>
                  <a:pt x="26950" y="24287"/>
                  <a:pt x="25694" y="24287"/>
                </a:cubicBezTo>
                <a:cubicBezTo>
                  <a:pt x="25487" y="24287"/>
                  <a:pt x="25273" y="24261"/>
                  <a:pt x="25052" y="24204"/>
                </a:cubicBezTo>
                <a:cubicBezTo>
                  <a:pt x="24718" y="24138"/>
                  <a:pt x="23917" y="23671"/>
                  <a:pt x="23450" y="23537"/>
                </a:cubicBezTo>
                <a:cubicBezTo>
                  <a:pt x="23417" y="23504"/>
                  <a:pt x="23350" y="23504"/>
                  <a:pt x="23284" y="23471"/>
                </a:cubicBezTo>
                <a:cubicBezTo>
                  <a:pt x="24251" y="21402"/>
                  <a:pt x="26286" y="20602"/>
                  <a:pt x="28454" y="20268"/>
                </a:cubicBezTo>
                <a:close/>
                <a:moveTo>
                  <a:pt x="48907" y="17395"/>
                </a:moveTo>
                <a:cubicBezTo>
                  <a:pt x="49110" y="17395"/>
                  <a:pt x="49319" y="17416"/>
                  <a:pt x="49536" y="17466"/>
                </a:cubicBezTo>
                <a:cubicBezTo>
                  <a:pt x="49936" y="17566"/>
                  <a:pt x="50403" y="17500"/>
                  <a:pt x="50837" y="17600"/>
                </a:cubicBezTo>
                <a:cubicBezTo>
                  <a:pt x="51404" y="17766"/>
                  <a:pt x="52004" y="17933"/>
                  <a:pt x="52571" y="18067"/>
                </a:cubicBezTo>
                <a:cubicBezTo>
                  <a:pt x="54239" y="18467"/>
                  <a:pt x="56774" y="19634"/>
                  <a:pt x="56974" y="21603"/>
                </a:cubicBezTo>
                <a:cubicBezTo>
                  <a:pt x="57008" y="22637"/>
                  <a:pt x="57041" y="23671"/>
                  <a:pt x="57074" y="24738"/>
                </a:cubicBezTo>
                <a:cubicBezTo>
                  <a:pt x="56441" y="23237"/>
                  <a:pt x="54940" y="22236"/>
                  <a:pt x="53272" y="21603"/>
                </a:cubicBezTo>
                <a:cubicBezTo>
                  <a:pt x="52511" y="21313"/>
                  <a:pt x="51710" y="21170"/>
                  <a:pt x="50913" y="21170"/>
                </a:cubicBezTo>
                <a:cubicBezTo>
                  <a:pt x="50243" y="21170"/>
                  <a:pt x="49575" y="21271"/>
                  <a:pt x="48935" y="21469"/>
                </a:cubicBezTo>
                <a:cubicBezTo>
                  <a:pt x="49502" y="20969"/>
                  <a:pt x="50103" y="20468"/>
                  <a:pt x="50770" y="20001"/>
                </a:cubicBezTo>
                <a:cubicBezTo>
                  <a:pt x="51337" y="19634"/>
                  <a:pt x="51570" y="19534"/>
                  <a:pt x="51671" y="18867"/>
                </a:cubicBezTo>
                <a:cubicBezTo>
                  <a:pt x="51704" y="18567"/>
                  <a:pt x="51404" y="18267"/>
                  <a:pt x="51137" y="18267"/>
                </a:cubicBezTo>
                <a:cubicBezTo>
                  <a:pt x="49402" y="18300"/>
                  <a:pt x="47768" y="18734"/>
                  <a:pt x="46067" y="19034"/>
                </a:cubicBezTo>
                <a:cubicBezTo>
                  <a:pt x="46267" y="18567"/>
                  <a:pt x="46634" y="18133"/>
                  <a:pt x="47001" y="17733"/>
                </a:cubicBezTo>
                <a:lnTo>
                  <a:pt x="47101" y="17733"/>
                </a:lnTo>
                <a:cubicBezTo>
                  <a:pt x="47726" y="17583"/>
                  <a:pt x="48295" y="17395"/>
                  <a:pt x="48907" y="17395"/>
                </a:cubicBezTo>
                <a:close/>
                <a:moveTo>
                  <a:pt x="5417" y="15976"/>
                </a:moveTo>
                <a:cubicBezTo>
                  <a:pt x="5789" y="15976"/>
                  <a:pt x="6148" y="16018"/>
                  <a:pt x="6472" y="16099"/>
                </a:cubicBezTo>
                <a:cubicBezTo>
                  <a:pt x="7406" y="16299"/>
                  <a:pt x="8173" y="17066"/>
                  <a:pt x="8673" y="17833"/>
                </a:cubicBezTo>
                <a:cubicBezTo>
                  <a:pt x="9040" y="18434"/>
                  <a:pt x="9540" y="18867"/>
                  <a:pt x="9807" y="19534"/>
                </a:cubicBezTo>
                <a:cubicBezTo>
                  <a:pt x="10041" y="20035"/>
                  <a:pt x="10208" y="20435"/>
                  <a:pt x="10308" y="20869"/>
                </a:cubicBezTo>
                <a:cubicBezTo>
                  <a:pt x="10341" y="21169"/>
                  <a:pt x="10374" y="21502"/>
                  <a:pt x="10441" y="21803"/>
                </a:cubicBezTo>
                <a:cubicBezTo>
                  <a:pt x="10441" y="21969"/>
                  <a:pt x="10441" y="22136"/>
                  <a:pt x="10441" y="22303"/>
                </a:cubicBezTo>
                <a:cubicBezTo>
                  <a:pt x="10374" y="23170"/>
                  <a:pt x="9774" y="24004"/>
                  <a:pt x="9374" y="24738"/>
                </a:cubicBezTo>
                <a:cubicBezTo>
                  <a:pt x="8633" y="26076"/>
                  <a:pt x="7019" y="26953"/>
                  <a:pt x="5504" y="26953"/>
                </a:cubicBezTo>
                <a:cubicBezTo>
                  <a:pt x="5243" y="26953"/>
                  <a:pt x="4986" y="26927"/>
                  <a:pt x="4737" y="26873"/>
                </a:cubicBezTo>
                <a:cubicBezTo>
                  <a:pt x="3002" y="26539"/>
                  <a:pt x="1868" y="25172"/>
                  <a:pt x="1468" y="23571"/>
                </a:cubicBezTo>
                <a:cubicBezTo>
                  <a:pt x="1468" y="22903"/>
                  <a:pt x="1468" y="22270"/>
                  <a:pt x="1468" y="21603"/>
                </a:cubicBezTo>
                <a:cubicBezTo>
                  <a:pt x="1601" y="21236"/>
                  <a:pt x="1802" y="20902"/>
                  <a:pt x="2135" y="20568"/>
                </a:cubicBezTo>
                <a:cubicBezTo>
                  <a:pt x="2769" y="19901"/>
                  <a:pt x="3570" y="19234"/>
                  <a:pt x="4504" y="19201"/>
                </a:cubicBezTo>
                <a:cubicBezTo>
                  <a:pt x="4715" y="19185"/>
                  <a:pt x="4919" y="19174"/>
                  <a:pt x="5117" y="19174"/>
                </a:cubicBezTo>
                <a:cubicBezTo>
                  <a:pt x="5731" y="19174"/>
                  <a:pt x="6292" y="19273"/>
                  <a:pt x="6872" y="19601"/>
                </a:cubicBezTo>
                <a:cubicBezTo>
                  <a:pt x="7806" y="20101"/>
                  <a:pt x="7706" y="21269"/>
                  <a:pt x="7606" y="22136"/>
                </a:cubicBezTo>
                <a:cubicBezTo>
                  <a:pt x="7472" y="23137"/>
                  <a:pt x="6839" y="24171"/>
                  <a:pt x="5838" y="24438"/>
                </a:cubicBezTo>
                <a:cubicBezTo>
                  <a:pt x="5713" y="24467"/>
                  <a:pt x="5595" y="24481"/>
                  <a:pt x="5483" y="24481"/>
                </a:cubicBezTo>
                <a:cubicBezTo>
                  <a:pt x="4307" y="24481"/>
                  <a:pt x="3847" y="22980"/>
                  <a:pt x="4303" y="22036"/>
                </a:cubicBezTo>
                <a:cubicBezTo>
                  <a:pt x="4348" y="21947"/>
                  <a:pt x="4259" y="21873"/>
                  <a:pt x="4175" y="21873"/>
                </a:cubicBezTo>
                <a:cubicBezTo>
                  <a:pt x="4133" y="21873"/>
                  <a:pt x="4092" y="21892"/>
                  <a:pt x="4070" y="21936"/>
                </a:cubicBezTo>
                <a:cubicBezTo>
                  <a:pt x="3286" y="23383"/>
                  <a:pt x="4273" y="24857"/>
                  <a:pt x="5750" y="24857"/>
                </a:cubicBezTo>
                <a:cubicBezTo>
                  <a:pt x="5908" y="24857"/>
                  <a:pt x="6071" y="24840"/>
                  <a:pt x="6238" y="24805"/>
                </a:cubicBezTo>
                <a:cubicBezTo>
                  <a:pt x="6939" y="24638"/>
                  <a:pt x="7639" y="23804"/>
                  <a:pt x="7873" y="23170"/>
                </a:cubicBezTo>
                <a:cubicBezTo>
                  <a:pt x="8273" y="22203"/>
                  <a:pt x="8306" y="20969"/>
                  <a:pt x="7873" y="20001"/>
                </a:cubicBezTo>
                <a:cubicBezTo>
                  <a:pt x="7429" y="19017"/>
                  <a:pt x="6293" y="18580"/>
                  <a:pt x="5150" y="18580"/>
                </a:cubicBezTo>
                <a:cubicBezTo>
                  <a:pt x="4316" y="18580"/>
                  <a:pt x="3479" y="18812"/>
                  <a:pt x="2902" y="19234"/>
                </a:cubicBezTo>
                <a:cubicBezTo>
                  <a:pt x="2402" y="19601"/>
                  <a:pt x="1868" y="20035"/>
                  <a:pt x="1468" y="20535"/>
                </a:cubicBezTo>
                <a:cubicBezTo>
                  <a:pt x="1468" y="19768"/>
                  <a:pt x="1468" y="18967"/>
                  <a:pt x="1501" y="18200"/>
                </a:cubicBezTo>
                <a:cubicBezTo>
                  <a:pt x="1601" y="18200"/>
                  <a:pt x="1702" y="18133"/>
                  <a:pt x="1735" y="18033"/>
                </a:cubicBezTo>
                <a:cubicBezTo>
                  <a:pt x="2267" y="16622"/>
                  <a:pt x="3947" y="15976"/>
                  <a:pt x="5417" y="15976"/>
                </a:cubicBezTo>
                <a:close/>
                <a:moveTo>
                  <a:pt x="10775" y="23204"/>
                </a:moveTo>
                <a:cubicBezTo>
                  <a:pt x="11075" y="24304"/>
                  <a:pt x="11475" y="25405"/>
                  <a:pt x="11942" y="26406"/>
                </a:cubicBezTo>
                <a:cubicBezTo>
                  <a:pt x="12309" y="27207"/>
                  <a:pt x="10775" y="27073"/>
                  <a:pt x="10074" y="27207"/>
                </a:cubicBezTo>
                <a:cubicBezTo>
                  <a:pt x="9540" y="27273"/>
                  <a:pt x="9140" y="27540"/>
                  <a:pt x="8807" y="28007"/>
                </a:cubicBezTo>
                <a:cubicBezTo>
                  <a:pt x="8707" y="28141"/>
                  <a:pt x="8673" y="28407"/>
                  <a:pt x="8773" y="28574"/>
                </a:cubicBezTo>
                <a:cubicBezTo>
                  <a:pt x="8973" y="28874"/>
                  <a:pt x="9207" y="29141"/>
                  <a:pt x="9440" y="29408"/>
                </a:cubicBezTo>
                <a:cubicBezTo>
                  <a:pt x="8923" y="29742"/>
                  <a:pt x="8198" y="29825"/>
                  <a:pt x="7464" y="29825"/>
                </a:cubicBezTo>
                <a:cubicBezTo>
                  <a:pt x="6730" y="29825"/>
                  <a:pt x="5988" y="29742"/>
                  <a:pt x="5438" y="29742"/>
                </a:cubicBezTo>
                <a:cubicBezTo>
                  <a:pt x="4504" y="29742"/>
                  <a:pt x="3536" y="29208"/>
                  <a:pt x="2836" y="28708"/>
                </a:cubicBezTo>
                <a:cubicBezTo>
                  <a:pt x="2335" y="28374"/>
                  <a:pt x="1968" y="27774"/>
                  <a:pt x="1468" y="27473"/>
                </a:cubicBezTo>
                <a:cubicBezTo>
                  <a:pt x="1468" y="27040"/>
                  <a:pt x="1435" y="26606"/>
                  <a:pt x="1435" y="26172"/>
                </a:cubicBezTo>
                <a:lnTo>
                  <a:pt x="1435" y="24972"/>
                </a:lnTo>
                <a:cubicBezTo>
                  <a:pt x="2237" y="26519"/>
                  <a:pt x="3900" y="27450"/>
                  <a:pt x="5621" y="27450"/>
                </a:cubicBezTo>
                <a:cubicBezTo>
                  <a:pt x="5904" y="27450"/>
                  <a:pt x="6189" y="27425"/>
                  <a:pt x="6472" y="27373"/>
                </a:cubicBezTo>
                <a:cubicBezTo>
                  <a:pt x="8440" y="27006"/>
                  <a:pt x="10141" y="25105"/>
                  <a:pt x="10775" y="23204"/>
                </a:cubicBezTo>
                <a:close/>
                <a:moveTo>
                  <a:pt x="1468" y="27874"/>
                </a:moveTo>
                <a:cubicBezTo>
                  <a:pt x="1601" y="28040"/>
                  <a:pt x="1702" y="28241"/>
                  <a:pt x="1835" y="28407"/>
                </a:cubicBezTo>
                <a:cubicBezTo>
                  <a:pt x="2102" y="28741"/>
                  <a:pt x="2502" y="29008"/>
                  <a:pt x="2836" y="29308"/>
                </a:cubicBezTo>
                <a:cubicBezTo>
                  <a:pt x="3570" y="29842"/>
                  <a:pt x="4504" y="30175"/>
                  <a:pt x="5404" y="30275"/>
                </a:cubicBezTo>
                <a:cubicBezTo>
                  <a:pt x="5716" y="30309"/>
                  <a:pt x="6027" y="30320"/>
                  <a:pt x="6338" y="30320"/>
                </a:cubicBezTo>
                <a:cubicBezTo>
                  <a:pt x="6961" y="30320"/>
                  <a:pt x="7584" y="30275"/>
                  <a:pt x="8206" y="30275"/>
                </a:cubicBezTo>
                <a:cubicBezTo>
                  <a:pt x="8773" y="30242"/>
                  <a:pt x="9340" y="30142"/>
                  <a:pt x="9807" y="29808"/>
                </a:cubicBezTo>
                <a:cubicBezTo>
                  <a:pt x="10108" y="30109"/>
                  <a:pt x="10441" y="30409"/>
                  <a:pt x="10775" y="30709"/>
                </a:cubicBezTo>
                <a:cubicBezTo>
                  <a:pt x="10308" y="31176"/>
                  <a:pt x="9474" y="31676"/>
                  <a:pt x="9140" y="31877"/>
                </a:cubicBezTo>
                <a:cubicBezTo>
                  <a:pt x="8373" y="32344"/>
                  <a:pt x="7406" y="32377"/>
                  <a:pt x="6538" y="32444"/>
                </a:cubicBezTo>
                <a:cubicBezTo>
                  <a:pt x="6219" y="32475"/>
                  <a:pt x="5915" y="32496"/>
                  <a:pt x="5620" y="32496"/>
                </a:cubicBezTo>
                <a:cubicBezTo>
                  <a:pt x="4959" y="32496"/>
                  <a:pt x="4338" y="32389"/>
                  <a:pt x="3670" y="32043"/>
                </a:cubicBezTo>
                <a:cubicBezTo>
                  <a:pt x="2936" y="31676"/>
                  <a:pt x="2002" y="31209"/>
                  <a:pt x="1501" y="30542"/>
                </a:cubicBezTo>
                <a:cubicBezTo>
                  <a:pt x="1468" y="29642"/>
                  <a:pt x="1468" y="28774"/>
                  <a:pt x="1468" y="27874"/>
                </a:cubicBezTo>
                <a:close/>
                <a:moveTo>
                  <a:pt x="1501" y="31009"/>
                </a:moveTo>
                <a:lnTo>
                  <a:pt x="1501" y="31009"/>
                </a:lnTo>
                <a:cubicBezTo>
                  <a:pt x="2002" y="31610"/>
                  <a:pt x="2769" y="32043"/>
                  <a:pt x="3403" y="32410"/>
                </a:cubicBezTo>
                <a:cubicBezTo>
                  <a:pt x="4165" y="32853"/>
                  <a:pt x="4891" y="32987"/>
                  <a:pt x="5688" y="32987"/>
                </a:cubicBezTo>
                <a:cubicBezTo>
                  <a:pt x="5972" y="32987"/>
                  <a:pt x="6265" y="32970"/>
                  <a:pt x="6572" y="32944"/>
                </a:cubicBezTo>
                <a:cubicBezTo>
                  <a:pt x="7672" y="32877"/>
                  <a:pt x="8807" y="32777"/>
                  <a:pt x="9707" y="32143"/>
                </a:cubicBezTo>
                <a:cubicBezTo>
                  <a:pt x="10108" y="31843"/>
                  <a:pt x="10808" y="31543"/>
                  <a:pt x="11208" y="31109"/>
                </a:cubicBezTo>
                <a:cubicBezTo>
                  <a:pt x="11342" y="31209"/>
                  <a:pt x="11475" y="31343"/>
                  <a:pt x="11575" y="31476"/>
                </a:cubicBezTo>
                <a:cubicBezTo>
                  <a:pt x="11976" y="31843"/>
                  <a:pt x="12443" y="32143"/>
                  <a:pt x="12876" y="32477"/>
                </a:cubicBezTo>
                <a:cubicBezTo>
                  <a:pt x="12342" y="32944"/>
                  <a:pt x="11942" y="33544"/>
                  <a:pt x="11308" y="33878"/>
                </a:cubicBezTo>
                <a:cubicBezTo>
                  <a:pt x="10541" y="34278"/>
                  <a:pt x="9707" y="34545"/>
                  <a:pt x="8840" y="34679"/>
                </a:cubicBezTo>
                <a:cubicBezTo>
                  <a:pt x="8440" y="34679"/>
                  <a:pt x="8006" y="34745"/>
                  <a:pt x="7606" y="34845"/>
                </a:cubicBezTo>
                <a:cubicBezTo>
                  <a:pt x="7308" y="34871"/>
                  <a:pt x="7011" y="34883"/>
                  <a:pt x="6717" y="34883"/>
                </a:cubicBezTo>
                <a:cubicBezTo>
                  <a:pt x="5859" y="34883"/>
                  <a:pt x="5014" y="34777"/>
                  <a:pt x="4170" y="34579"/>
                </a:cubicBezTo>
                <a:cubicBezTo>
                  <a:pt x="3203" y="34378"/>
                  <a:pt x="2469" y="33645"/>
                  <a:pt x="1535" y="33378"/>
                </a:cubicBezTo>
                <a:cubicBezTo>
                  <a:pt x="1535" y="32577"/>
                  <a:pt x="1501" y="31777"/>
                  <a:pt x="1501" y="31009"/>
                </a:cubicBezTo>
                <a:close/>
                <a:moveTo>
                  <a:pt x="13310" y="32811"/>
                </a:moveTo>
                <a:cubicBezTo>
                  <a:pt x="13810" y="33244"/>
                  <a:pt x="14878" y="34178"/>
                  <a:pt x="14844" y="34178"/>
                </a:cubicBezTo>
                <a:cubicBezTo>
                  <a:pt x="14044" y="34312"/>
                  <a:pt x="11976" y="34679"/>
                  <a:pt x="11642" y="35546"/>
                </a:cubicBezTo>
                <a:cubicBezTo>
                  <a:pt x="11042" y="35412"/>
                  <a:pt x="10474" y="35179"/>
                  <a:pt x="9907" y="34945"/>
                </a:cubicBezTo>
                <a:cubicBezTo>
                  <a:pt x="10241" y="34845"/>
                  <a:pt x="10608" y="34745"/>
                  <a:pt x="10941" y="34612"/>
                </a:cubicBezTo>
                <a:cubicBezTo>
                  <a:pt x="11475" y="34412"/>
                  <a:pt x="11976" y="34145"/>
                  <a:pt x="12409" y="33745"/>
                </a:cubicBezTo>
                <a:cubicBezTo>
                  <a:pt x="12743" y="33478"/>
                  <a:pt x="12976" y="33111"/>
                  <a:pt x="13310" y="32811"/>
                </a:cubicBezTo>
                <a:close/>
                <a:moveTo>
                  <a:pt x="50800" y="21700"/>
                </a:moveTo>
                <a:cubicBezTo>
                  <a:pt x="51457" y="21700"/>
                  <a:pt x="52114" y="21829"/>
                  <a:pt x="52771" y="22003"/>
                </a:cubicBezTo>
                <a:cubicBezTo>
                  <a:pt x="54839" y="22503"/>
                  <a:pt x="56674" y="23904"/>
                  <a:pt x="57141" y="26006"/>
                </a:cubicBezTo>
                <a:cubicBezTo>
                  <a:pt x="57174" y="27707"/>
                  <a:pt x="57275" y="29408"/>
                  <a:pt x="57341" y="31109"/>
                </a:cubicBezTo>
                <a:cubicBezTo>
                  <a:pt x="56874" y="32577"/>
                  <a:pt x="56107" y="33878"/>
                  <a:pt x="54873" y="34879"/>
                </a:cubicBezTo>
                <a:cubicBezTo>
                  <a:pt x="54039" y="35579"/>
                  <a:pt x="53005" y="35813"/>
                  <a:pt x="51971" y="35946"/>
                </a:cubicBezTo>
                <a:cubicBezTo>
                  <a:pt x="51825" y="35964"/>
                  <a:pt x="51682" y="35972"/>
                  <a:pt x="51540" y="35972"/>
                </a:cubicBezTo>
                <a:cubicBezTo>
                  <a:pt x="50348" y="35972"/>
                  <a:pt x="49278" y="35385"/>
                  <a:pt x="48235" y="34879"/>
                </a:cubicBezTo>
                <a:cubicBezTo>
                  <a:pt x="46800" y="34145"/>
                  <a:pt x="45933" y="32310"/>
                  <a:pt x="45866" y="30642"/>
                </a:cubicBezTo>
                <a:cubicBezTo>
                  <a:pt x="45933" y="30242"/>
                  <a:pt x="46000" y="29842"/>
                  <a:pt x="46067" y="29441"/>
                </a:cubicBezTo>
                <a:cubicBezTo>
                  <a:pt x="46100" y="29175"/>
                  <a:pt x="46133" y="28908"/>
                  <a:pt x="46167" y="28608"/>
                </a:cubicBezTo>
                <a:cubicBezTo>
                  <a:pt x="46333" y="28007"/>
                  <a:pt x="46567" y="27373"/>
                  <a:pt x="46900" y="26840"/>
                </a:cubicBezTo>
                <a:cubicBezTo>
                  <a:pt x="47101" y="26506"/>
                  <a:pt x="47434" y="26306"/>
                  <a:pt x="47668" y="26006"/>
                </a:cubicBezTo>
                <a:cubicBezTo>
                  <a:pt x="48035" y="25539"/>
                  <a:pt x="48201" y="25105"/>
                  <a:pt x="48735" y="24738"/>
                </a:cubicBezTo>
                <a:cubicBezTo>
                  <a:pt x="49564" y="24176"/>
                  <a:pt x="50459" y="23910"/>
                  <a:pt x="51338" y="23910"/>
                </a:cubicBezTo>
                <a:cubicBezTo>
                  <a:pt x="52546" y="23910"/>
                  <a:pt x="53727" y="24412"/>
                  <a:pt x="54673" y="25339"/>
                </a:cubicBezTo>
                <a:cubicBezTo>
                  <a:pt x="55440" y="26106"/>
                  <a:pt x="55673" y="27607"/>
                  <a:pt x="55640" y="28608"/>
                </a:cubicBezTo>
                <a:cubicBezTo>
                  <a:pt x="55573" y="29975"/>
                  <a:pt x="54940" y="31176"/>
                  <a:pt x="53805" y="31943"/>
                </a:cubicBezTo>
                <a:cubicBezTo>
                  <a:pt x="53202" y="32329"/>
                  <a:pt x="52547" y="32611"/>
                  <a:pt x="51864" y="32611"/>
                </a:cubicBezTo>
                <a:cubicBezTo>
                  <a:pt x="51603" y="32611"/>
                  <a:pt x="51338" y="32569"/>
                  <a:pt x="51070" y="32477"/>
                </a:cubicBezTo>
                <a:cubicBezTo>
                  <a:pt x="49969" y="32143"/>
                  <a:pt x="49302" y="30943"/>
                  <a:pt x="49102" y="29908"/>
                </a:cubicBezTo>
                <a:cubicBezTo>
                  <a:pt x="48869" y="28708"/>
                  <a:pt x="49569" y="27573"/>
                  <a:pt x="50737" y="27273"/>
                </a:cubicBezTo>
                <a:cubicBezTo>
                  <a:pt x="50849" y="27250"/>
                  <a:pt x="50962" y="27239"/>
                  <a:pt x="51075" y="27239"/>
                </a:cubicBezTo>
                <a:cubicBezTo>
                  <a:pt x="51600" y="27239"/>
                  <a:pt x="52120" y="27478"/>
                  <a:pt x="52504" y="27807"/>
                </a:cubicBezTo>
                <a:cubicBezTo>
                  <a:pt x="53072" y="28341"/>
                  <a:pt x="52771" y="29675"/>
                  <a:pt x="52071" y="29942"/>
                </a:cubicBezTo>
                <a:cubicBezTo>
                  <a:pt x="52042" y="29971"/>
                  <a:pt x="52063" y="30049"/>
                  <a:pt x="52112" y="30049"/>
                </a:cubicBezTo>
                <a:cubicBezTo>
                  <a:pt x="52120" y="30049"/>
                  <a:pt x="52128" y="30047"/>
                  <a:pt x="52138" y="30042"/>
                </a:cubicBezTo>
                <a:cubicBezTo>
                  <a:pt x="53605" y="29875"/>
                  <a:pt x="53238" y="27473"/>
                  <a:pt x="52104" y="27040"/>
                </a:cubicBezTo>
                <a:cubicBezTo>
                  <a:pt x="51752" y="26898"/>
                  <a:pt x="51408" y="26832"/>
                  <a:pt x="51081" y="26832"/>
                </a:cubicBezTo>
                <a:cubicBezTo>
                  <a:pt x="49645" y="26832"/>
                  <a:pt x="48547" y="28099"/>
                  <a:pt x="48602" y="29675"/>
                </a:cubicBezTo>
                <a:cubicBezTo>
                  <a:pt x="48633" y="31401"/>
                  <a:pt x="50082" y="33098"/>
                  <a:pt x="51837" y="33098"/>
                </a:cubicBezTo>
                <a:cubicBezTo>
                  <a:pt x="51947" y="33098"/>
                  <a:pt x="52059" y="33091"/>
                  <a:pt x="52171" y="33077"/>
                </a:cubicBezTo>
                <a:cubicBezTo>
                  <a:pt x="54506" y="32811"/>
                  <a:pt x="55874" y="30876"/>
                  <a:pt x="56140" y="28641"/>
                </a:cubicBezTo>
                <a:cubicBezTo>
                  <a:pt x="56441" y="26239"/>
                  <a:pt x="54773" y="23938"/>
                  <a:pt x="52438" y="23471"/>
                </a:cubicBezTo>
                <a:cubicBezTo>
                  <a:pt x="52087" y="23391"/>
                  <a:pt x="51729" y="23354"/>
                  <a:pt x="51369" y="23354"/>
                </a:cubicBezTo>
                <a:cubicBezTo>
                  <a:pt x="50669" y="23354"/>
                  <a:pt x="49964" y="23495"/>
                  <a:pt x="49302" y="23737"/>
                </a:cubicBezTo>
                <a:cubicBezTo>
                  <a:pt x="48068" y="24204"/>
                  <a:pt x="47734" y="25238"/>
                  <a:pt x="46867" y="26072"/>
                </a:cubicBezTo>
                <a:cubicBezTo>
                  <a:pt x="46667" y="26273"/>
                  <a:pt x="46500" y="26506"/>
                  <a:pt x="46367" y="26740"/>
                </a:cubicBezTo>
                <a:cubicBezTo>
                  <a:pt x="46400" y="26239"/>
                  <a:pt x="46433" y="25772"/>
                  <a:pt x="46467" y="25272"/>
                </a:cubicBezTo>
                <a:cubicBezTo>
                  <a:pt x="46534" y="24838"/>
                  <a:pt x="46400" y="24371"/>
                  <a:pt x="46300" y="23971"/>
                </a:cubicBezTo>
                <a:cubicBezTo>
                  <a:pt x="46267" y="23837"/>
                  <a:pt x="46300" y="23704"/>
                  <a:pt x="46400" y="23571"/>
                </a:cubicBezTo>
                <a:cubicBezTo>
                  <a:pt x="46442" y="23584"/>
                  <a:pt x="46483" y="23593"/>
                  <a:pt x="46522" y="23593"/>
                </a:cubicBezTo>
                <a:cubicBezTo>
                  <a:pt x="46577" y="23593"/>
                  <a:pt x="46628" y="23576"/>
                  <a:pt x="46667" y="23537"/>
                </a:cubicBezTo>
                <a:cubicBezTo>
                  <a:pt x="47468" y="22737"/>
                  <a:pt x="48335" y="22336"/>
                  <a:pt x="49369" y="21936"/>
                </a:cubicBezTo>
                <a:cubicBezTo>
                  <a:pt x="49846" y="21768"/>
                  <a:pt x="50323" y="21700"/>
                  <a:pt x="50800" y="21700"/>
                </a:cubicBezTo>
                <a:close/>
                <a:moveTo>
                  <a:pt x="45566" y="32010"/>
                </a:moveTo>
                <a:cubicBezTo>
                  <a:pt x="45600" y="32110"/>
                  <a:pt x="45633" y="32210"/>
                  <a:pt x="45700" y="32344"/>
                </a:cubicBezTo>
                <a:cubicBezTo>
                  <a:pt x="46567" y="34645"/>
                  <a:pt x="48668" y="36080"/>
                  <a:pt x="51070" y="36513"/>
                </a:cubicBezTo>
                <a:cubicBezTo>
                  <a:pt x="51235" y="36549"/>
                  <a:pt x="51416" y="36565"/>
                  <a:pt x="51605" y="36565"/>
                </a:cubicBezTo>
                <a:cubicBezTo>
                  <a:pt x="52293" y="36565"/>
                  <a:pt x="53089" y="36356"/>
                  <a:pt x="53639" y="36146"/>
                </a:cubicBezTo>
                <a:cubicBezTo>
                  <a:pt x="54406" y="35879"/>
                  <a:pt x="55006" y="35446"/>
                  <a:pt x="55640" y="34945"/>
                </a:cubicBezTo>
                <a:cubicBezTo>
                  <a:pt x="56240" y="34478"/>
                  <a:pt x="56674" y="33711"/>
                  <a:pt x="57108" y="33077"/>
                </a:cubicBezTo>
                <a:cubicBezTo>
                  <a:pt x="57208" y="32911"/>
                  <a:pt x="57308" y="32744"/>
                  <a:pt x="57408" y="32577"/>
                </a:cubicBezTo>
                <a:cubicBezTo>
                  <a:pt x="57441" y="33044"/>
                  <a:pt x="57441" y="33544"/>
                  <a:pt x="57441" y="34045"/>
                </a:cubicBezTo>
                <a:cubicBezTo>
                  <a:pt x="57008" y="34612"/>
                  <a:pt x="55740" y="36146"/>
                  <a:pt x="55673" y="36213"/>
                </a:cubicBezTo>
                <a:cubicBezTo>
                  <a:pt x="55206" y="36713"/>
                  <a:pt x="54773" y="37180"/>
                  <a:pt x="54172" y="37481"/>
                </a:cubicBezTo>
                <a:cubicBezTo>
                  <a:pt x="53572" y="37814"/>
                  <a:pt x="52905" y="37914"/>
                  <a:pt x="52271" y="38148"/>
                </a:cubicBezTo>
                <a:cubicBezTo>
                  <a:pt x="51781" y="38344"/>
                  <a:pt x="51232" y="38423"/>
                  <a:pt x="50666" y="38423"/>
                </a:cubicBezTo>
                <a:cubicBezTo>
                  <a:pt x="49692" y="38423"/>
                  <a:pt x="48666" y="38189"/>
                  <a:pt x="47801" y="37914"/>
                </a:cubicBezTo>
                <a:cubicBezTo>
                  <a:pt x="47034" y="37647"/>
                  <a:pt x="46367" y="37180"/>
                  <a:pt x="45800" y="36647"/>
                </a:cubicBezTo>
                <a:cubicBezTo>
                  <a:pt x="45466" y="36313"/>
                  <a:pt x="44966" y="35713"/>
                  <a:pt x="44699" y="35112"/>
                </a:cubicBezTo>
                <a:cubicBezTo>
                  <a:pt x="45032" y="34078"/>
                  <a:pt x="45333" y="33044"/>
                  <a:pt x="45566" y="32010"/>
                </a:cubicBezTo>
                <a:close/>
                <a:moveTo>
                  <a:pt x="1535" y="33578"/>
                </a:moveTo>
                <a:lnTo>
                  <a:pt x="1535" y="33578"/>
                </a:lnTo>
                <a:cubicBezTo>
                  <a:pt x="2002" y="33811"/>
                  <a:pt x="2435" y="34212"/>
                  <a:pt x="2869" y="34478"/>
                </a:cubicBezTo>
                <a:cubicBezTo>
                  <a:pt x="3336" y="34745"/>
                  <a:pt x="3836" y="34912"/>
                  <a:pt x="4337" y="35046"/>
                </a:cubicBezTo>
                <a:cubicBezTo>
                  <a:pt x="4971" y="35212"/>
                  <a:pt x="5571" y="35312"/>
                  <a:pt x="6205" y="35379"/>
                </a:cubicBezTo>
                <a:cubicBezTo>
                  <a:pt x="5638" y="35613"/>
                  <a:pt x="5137" y="35946"/>
                  <a:pt x="4537" y="36180"/>
                </a:cubicBezTo>
                <a:cubicBezTo>
                  <a:pt x="3870" y="36447"/>
                  <a:pt x="3269" y="36880"/>
                  <a:pt x="2669" y="37314"/>
                </a:cubicBezTo>
                <a:cubicBezTo>
                  <a:pt x="2235" y="37614"/>
                  <a:pt x="1902" y="38048"/>
                  <a:pt x="1635" y="38481"/>
                </a:cubicBezTo>
                <a:cubicBezTo>
                  <a:pt x="1601" y="36847"/>
                  <a:pt x="1568" y="35212"/>
                  <a:pt x="1535" y="33578"/>
                </a:cubicBezTo>
                <a:close/>
                <a:moveTo>
                  <a:pt x="43565" y="37781"/>
                </a:moveTo>
                <a:cubicBezTo>
                  <a:pt x="44132" y="38448"/>
                  <a:pt x="44732" y="39048"/>
                  <a:pt x="45433" y="39515"/>
                </a:cubicBezTo>
                <a:cubicBezTo>
                  <a:pt x="45185" y="39492"/>
                  <a:pt x="44937" y="39480"/>
                  <a:pt x="44691" y="39480"/>
                </a:cubicBezTo>
                <a:cubicBezTo>
                  <a:pt x="43874" y="39480"/>
                  <a:pt x="43066" y="39616"/>
                  <a:pt x="42297" y="39949"/>
                </a:cubicBezTo>
                <a:cubicBezTo>
                  <a:pt x="42764" y="39249"/>
                  <a:pt x="43164" y="38548"/>
                  <a:pt x="43565" y="37781"/>
                </a:cubicBezTo>
                <a:close/>
                <a:moveTo>
                  <a:pt x="57475" y="35046"/>
                </a:moveTo>
                <a:cubicBezTo>
                  <a:pt x="57475" y="36146"/>
                  <a:pt x="57475" y="37247"/>
                  <a:pt x="57408" y="38381"/>
                </a:cubicBezTo>
                <a:cubicBezTo>
                  <a:pt x="57384" y="38358"/>
                  <a:pt x="57344" y="38334"/>
                  <a:pt x="57287" y="38334"/>
                </a:cubicBezTo>
                <a:cubicBezTo>
                  <a:pt x="57264" y="38334"/>
                  <a:pt x="57237" y="38338"/>
                  <a:pt x="57208" y="38348"/>
                </a:cubicBezTo>
                <a:cubicBezTo>
                  <a:pt x="56808" y="38515"/>
                  <a:pt x="56707" y="38815"/>
                  <a:pt x="56374" y="39082"/>
                </a:cubicBezTo>
                <a:cubicBezTo>
                  <a:pt x="55940" y="39515"/>
                  <a:pt x="55440" y="39982"/>
                  <a:pt x="54873" y="40316"/>
                </a:cubicBezTo>
                <a:cubicBezTo>
                  <a:pt x="54005" y="40856"/>
                  <a:pt x="52889" y="41131"/>
                  <a:pt x="51816" y="41131"/>
                </a:cubicBezTo>
                <a:cubicBezTo>
                  <a:pt x="51364" y="41131"/>
                  <a:pt x="50919" y="41082"/>
                  <a:pt x="50503" y="40983"/>
                </a:cubicBezTo>
                <a:cubicBezTo>
                  <a:pt x="50303" y="40916"/>
                  <a:pt x="50103" y="40850"/>
                  <a:pt x="49903" y="40816"/>
                </a:cubicBezTo>
                <a:cubicBezTo>
                  <a:pt x="49436" y="40616"/>
                  <a:pt x="48969" y="40449"/>
                  <a:pt x="48502" y="40283"/>
                </a:cubicBezTo>
                <a:cubicBezTo>
                  <a:pt x="47935" y="40049"/>
                  <a:pt x="47367" y="39816"/>
                  <a:pt x="46800" y="39649"/>
                </a:cubicBezTo>
                <a:cubicBezTo>
                  <a:pt x="45533" y="39249"/>
                  <a:pt x="44632" y="38348"/>
                  <a:pt x="43665" y="37514"/>
                </a:cubicBezTo>
                <a:cubicBezTo>
                  <a:pt x="43965" y="36880"/>
                  <a:pt x="44265" y="36213"/>
                  <a:pt x="44499" y="35546"/>
                </a:cubicBezTo>
                <a:cubicBezTo>
                  <a:pt x="44666" y="35846"/>
                  <a:pt x="44866" y="36146"/>
                  <a:pt x="45066" y="36413"/>
                </a:cubicBezTo>
                <a:cubicBezTo>
                  <a:pt x="45533" y="37147"/>
                  <a:pt x="46267" y="37714"/>
                  <a:pt x="47034" y="38114"/>
                </a:cubicBezTo>
                <a:cubicBezTo>
                  <a:pt x="48002" y="38622"/>
                  <a:pt x="49417" y="38986"/>
                  <a:pt x="50694" y="38986"/>
                </a:cubicBezTo>
                <a:cubicBezTo>
                  <a:pt x="51265" y="38986"/>
                  <a:pt x="51808" y="38913"/>
                  <a:pt x="52271" y="38748"/>
                </a:cubicBezTo>
                <a:cubicBezTo>
                  <a:pt x="53172" y="38415"/>
                  <a:pt x="54106" y="38214"/>
                  <a:pt x="54906" y="37714"/>
                </a:cubicBezTo>
                <a:cubicBezTo>
                  <a:pt x="55573" y="37280"/>
                  <a:pt x="56240" y="36513"/>
                  <a:pt x="56707" y="35913"/>
                </a:cubicBezTo>
                <a:cubicBezTo>
                  <a:pt x="56808" y="35813"/>
                  <a:pt x="57141" y="35446"/>
                  <a:pt x="57475" y="35046"/>
                </a:cubicBezTo>
                <a:close/>
                <a:moveTo>
                  <a:pt x="8940" y="35179"/>
                </a:moveTo>
                <a:cubicBezTo>
                  <a:pt x="9107" y="35179"/>
                  <a:pt x="9307" y="35212"/>
                  <a:pt x="9474" y="35246"/>
                </a:cubicBezTo>
                <a:cubicBezTo>
                  <a:pt x="10007" y="35379"/>
                  <a:pt x="10508" y="35646"/>
                  <a:pt x="11008" y="35779"/>
                </a:cubicBezTo>
                <a:cubicBezTo>
                  <a:pt x="11142" y="35813"/>
                  <a:pt x="11375" y="35846"/>
                  <a:pt x="11609" y="35879"/>
                </a:cubicBezTo>
                <a:cubicBezTo>
                  <a:pt x="11609" y="36080"/>
                  <a:pt x="11709" y="36313"/>
                  <a:pt x="11942" y="36580"/>
                </a:cubicBezTo>
                <a:cubicBezTo>
                  <a:pt x="12809" y="37614"/>
                  <a:pt x="14411" y="38548"/>
                  <a:pt x="15545" y="39315"/>
                </a:cubicBezTo>
                <a:cubicBezTo>
                  <a:pt x="16279" y="39816"/>
                  <a:pt x="17113" y="40183"/>
                  <a:pt x="17880" y="40650"/>
                </a:cubicBezTo>
                <a:cubicBezTo>
                  <a:pt x="19648" y="41684"/>
                  <a:pt x="16946" y="42317"/>
                  <a:pt x="16212" y="42584"/>
                </a:cubicBezTo>
                <a:cubicBezTo>
                  <a:pt x="15878" y="42684"/>
                  <a:pt x="15578" y="42784"/>
                  <a:pt x="15245" y="42884"/>
                </a:cubicBezTo>
                <a:cubicBezTo>
                  <a:pt x="15245" y="42317"/>
                  <a:pt x="14778" y="41717"/>
                  <a:pt x="14477" y="41283"/>
                </a:cubicBezTo>
                <a:cubicBezTo>
                  <a:pt x="14077" y="40650"/>
                  <a:pt x="13343" y="40249"/>
                  <a:pt x="12676" y="39949"/>
                </a:cubicBezTo>
                <a:cubicBezTo>
                  <a:pt x="11891" y="39565"/>
                  <a:pt x="11138" y="39419"/>
                  <a:pt x="10378" y="39419"/>
                </a:cubicBezTo>
                <a:cubicBezTo>
                  <a:pt x="9554" y="39419"/>
                  <a:pt x="8724" y="39590"/>
                  <a:pt x="7839" y="39816"/>
                </a:cubicBezTo>
                <a:cubicBezTo>
                  <a:pt x="5571" y="40349"/>
                  <a:pt x="2969" y="41617"/>
                  <a:pt x="1702" y="43652"/>
                </a:cubicBezTo>
                <a:cubicBezTo>
                  <a:pt x="1668" y="42251"/>
                  <a:pt x="1668" y="40883"/>
                  <a:pt x="1635" y="39515"/>
                </a:cubicBezTo>
                <a:cubicBezTo>
                  <a:pt x="1802" y="39182"/>
                  <a:pt x="2002" y="38848"/>
                  <a:pt x="2202" y="38548"/>
                </a:cubicBezTo>
                <a:cubicBezTo>
                  <a:pt x="3002" y="37314"/>
                  <a:pt x="4504" y="36847"/>
                  <a:pt x="5738" y="36213"/>
                </a:cubicBezTo>
                <a:cubicBezTo>
                  <a:pt x="6338" y="35913"/>
                  <a:pt x="6972" y="35579"/>
                  <a:pt x="7639" y="35346"/>
                </a:cubicBezTo>
                <a:lnTo>
                  <a:pt x="7672" y="35346"/>
                </a:lnTo>
                <a:cubicBezTo>
                  <a:pt x="8106" y="35312"/>
                  <a:pt x="8506" y="35246"/>
                  <a:pt x="8940" y="35179"/>
                </a:cubicBezTo>
                <a:close/>
                <a:moveTo>
                  <a:pt x="57408" y="38782"/>
                </a:moveTo>
                <a:cubicBezTo>
                  <a:pt x="57408" y="38815"/>
                  <a:pt x="57408" y="38815"/>
                  <a:pt x="57408" y="38848"/>
                </a:cubicBezTo>
                <a:cubicBezTo>
                  <a:pt x="57041" y="39449"/>
                  <a:pt x="56441" y="40016"/>
                  <a:pt x="56107" y="40449"/>
                </a:cubicBezTo>
                <a:cubicBezTo>
                  <a:pt x="55540" y="41150"/>
                  <a:pt x="55206" y="41950"/>
                  <a:pt x="54839" y="42751"/>
                </a:cubicBezTo>
                <a:cubicBezTo>
                  <a:pt x="54473" y="43552"/>
                  <a:pt x="54039" y="44252"/>
                  <a:pt x="53939" y="45153"/>
                </a:cubicBezTo>
                <a:cubicBezTo>
                  <a:pt x="53905" y="45219"/>
                  <a:pt x="53905" y="45286"/>
                  <a:pt x="53905" y="45353"/>
                </a:cubicBezTo>
                <a:cubicBezTo>
                  <a:pt x="53639" y="44486"/>
                  <a:pt x="53205" y="43652"/>
                  <a:pt x="52738" y="42884"/>
                </a:cubicBezTo>
                <a:cubicBezTo>
                  <a:pt x="52438" y="42384"/>
                  <a:pt x="52004" y="41984"/>
                  <a:pt x="51504" y="41650"/>
                </a:cubicBezTo>
                <a:lnTo>
                  <a:pt x="51504" y="41650"/>
                </a:lnTo>
                <a:cubicBezTo>
                  <a:pt x="51580" y="41653"/>
                  <a:pt x="51657" y="41654"/>
                  <a:pt x="51733" y="41654"/>
                </a:cubicBezTo>
                <a:cubicBezTo>
                  <a:pt x="52720" y="41654"/>
                  <a:pt x="53677" y="41455"/>
                  <a:pt x="54606" y="41083"/>
                </a:cubicBezTo>
                <a:cubicBezTo>
                  <a:pt x="55773" y="40583"/>
                  <a:pt x="56474" y="39582"/>
                  <a:pt x="57408" y="38782"/>
                </a:cubicBezTo>
                <a:close/>
                <a:moveTo>
                  <a:pt x="37191" y="13494"/>
                </a:moveTo>
                <a:cubicBezTo>
                  <a:pt x="37309" y="13494"/>
                  <a:pt x="37421" y="13505"/>
                  <a:pt x="37527" y="13530"/>
                </a:cubicBezTo>
                <a:cubicBezTo>
                  <a:pt x="39228" y="13930"/>
                  <a:pt x="40296" y="14464"/>
                  <a:pt x="41130" y="16032"/>
                </a:cubicBezTo>
                <a:cubicBezTo>
                  <a:pt x="41397" y="16466"/>
                  <a:pt x="41597" y="17266"/>
                  <a:pt x="42264" y="17266"/>
                </a:cubicBezTo>
                <a:cubicBezTo>
                  <a:pt x="43164" y="17266"/>
                  <a:pt x="43898" y="16832"/>
                  <a:pt x="44766" y="16599"/>
                </a:cubicBezTo>
                <a:cubicBezTo>
                  <a:pt x="45700" y="16365"/>
                  <a:pt x="46834" y="16299"/>
                  <a:pt x="47234" y="15498"/>
                </a:cubicBezTo>
                <a:lnTo>
                  <a:pt x="47234" y="15498"/>
                </a:lnTo>
                <a:cubicBezTo>
                  <a:pt x="46600" y="16766"/>
                  <a:pt x="44766" y="18067"/>
                  <a:pt x="44799" y="19668"/>
                </a:cubicBezTo>
                <a:cubicBezTo>
                  <a:pt x="44799" y="20043"/>
                  <a:pt x="45062" y="20271"/>
                  <a:pt x="45397" y="20271"/>
                </a:cubicBezTo>
                <a:cubicBezTo>
                  <a:pt x="45420" y="20271"/>
                  <a:pt x="45443" y="20270"/>
                  <a:pt x="45466" y="20268"/>
                </a:cubicBezTo>
                <a:cubicBezTo>
                  <a:pt x="46934" y="20068"/>
                  <a:pt x="48301" y="19668"/>
                  <a:pt x="49736" y="19501"/>
                </a:cubicBezTo>
                <a:lnTo>
                  <a:pt x="49736" y="19501"/>
                </a:lnTo>
                <a:cubicBezTo>
                  <a:pt x="49235" y="19868"/>
                  <a:pt x="48635" y="20235"/>
                  <a:pt x="48535" y="20302"/>
                </a:cubicBezTo>
                <a:cubicBezTo>
                  <a:pt x="47868" y="20835"/>
                  <a:pt x="47334" y="21502"/>
                  <a:pt x="46634" y="22003"/>
                </a:cubicBezTo>
                <a:cubicBezTo>
                  <a:pt x="44732" y="23304"/>
                  <a:pt x="45466" y="23804"/>
                  <a:pt x="45299" y="25906"/>
                </a:cubicBezTo>
                <a:cubicBezTo>
                  <a:pt x="44899" y="31176"/>
                  <a:pt x="43598" y="37280"/>
                  <a:pt x="39729" y="41117"/>
                </a:cubicBezTo>
                <a:cubicBezTo>
                  <a:pt x="36093" y="44752"/>
                  <a:pt x="31389" y="46153"/>
                  <a:pt x="26419" y="46854"/>
                </a:cubicBezTo>
                <a:cubicBezTo>
                  <a:pt x="24630" y="47086"/>
                  <a:pt x="22857" y="47238"/>
                  <a:pt x="21108" y="47238"/>
                </a:cubicBezTo>
                <a:cubicBezTo>
                  <a:pt x="17837" y="47238"/>
                  <a:pt x="14652" y="46708"/>
                  <a:pt x="11609" y="45186"/>
                </a:cubicBezTo>
                <a:cubicBezTo>
                  <a:pt x="12209" y="44853"/>
                  <a:pt x="13310" y="44752"/>
                  <a:pt x="13777" y="44652"/>
                </a:cubicBezTo>
                <a:cubicBezTo>
                  <a:pt x="15178" y="44352"/>
                  <a:pt x="16545" y="43718"/>
                  <a:pt x="17880" y="43218"/>
                </a:cubicBezTo>
                <a:cubicBezTo>
                  <a:pt x="19047" y="42818"/>
                  <a:pt x="20715" y="42451"/>
                  <a:pt x="19848" y="40783"/>
                </a:cubicBezTo>
                <a:cubicBezTo>
                  <a:pt x="19514" y="40082"/>
                  <a:pt x="18614" y="39682"/>
                  <a:pt x="17980" y="39315"/>
                </a:cubicBezTo>
                <a:cubicBezTo>
                  <a:pt x="16445" y="38381"/>
                  <a:pt x="15011" y="37581"/>
                  <a:pt x="13710" y="36346"/>
                </a:cubicBezTo>
                <a:cubicBezTo>
                  <a:pt x="12976" y="35613"/>
                  <a:pt x="13010" y="36046"/>
                  <a:pt x="13944" y="35646"/>
                </a:cubicBezTo>
                <a:cubicBezTo>
                  <a:pt x="14477" y="35446"/>
                  <a:pt x="15745" y="35379"/>
                  <a:pt x="16112" y="34812"/>
                </a:cubicBezTo>
                <a:cubicBezTo>
                  <a:pt x="16946" y="33544"/>
                  <a:pt x="15011" y="32677"/>
                  <a:pt x="14244" y="32077"/>
                </a:cubicBezTo>
                <a:cubicBezTo>
                  <a:pt x="13043" y="31176"/>
                  <a:pt x="11976" y="30142"/>
                  <a:pt x="10875" y="29175"/>
                </a:cubicBezTo>
                <a:cubicBezTo>
                  <a:pt x="9574" y="28040"/>
                  <a:pt x="11275" y="28307"/>
                  <a:pt x="12109" y="28007"/>
                </a:cubicBezTo>
                <a:cubicBezTo>
                  <a:pt x="14277" y="27173"/>
                  <a:pt x="12876" y="25872"/>
                  <a:pt x="12342" y="24204"/>
                </a:cubicBezTo>
                <a:cubicBezTo>
                  <a:pt x="11875" y="22737"/>
                  <a:pt x="11442" y="21202"/>
                  <a:pt x="11375" y="19634"/>
                </a:cubicBezTo>
                <a:cubicBezTo>
                  <a:pt x="11342" y="19001"/>
                  <a:pt x="11442" y="18367"/>
                  <a:pt x="11609" y="17766"/>
                </a:cubicBezTo>
                <a:cubicBezTo>
                  <a:pt x="11758" y="17243"/>
                  <a:pt x="12010" y="17055"/>
                  <a:pt x="12301" y="17055"/>
                </a:cubicBezTo>
                <a:cubicBezTo>
                  <a:pt x="12919" y="17055"/>
                  <a:pt x="13714" y="17905"/>
                  <a:pt x="14077" y="18200"/>
                </a:cubicBezTo>
                <a:cubicBezTo>
                  <a:pt x="14124" y="18224"/>
                  <a:pt x="14171" y="18247"/>
                  <a:pt x="14219" y="18247"/>
                </a:cubicBezTo>
                <a:cubicBezTo>
                  <a:pt x="14238" y="18247"/>
                  <a:pt x="14258" y="18243"/>
                  <a:pt x="14277" y="18233"/>
                </a:cubicBezTo>
                <a:cubicBezTo>
                  <a:pt x="15411" y="19301"/>
                  <a:pt x="16512" y="20368"/>
                  <a:pt x="17780" y="21202"/>
                </a:cubicBezTo>
                <a:cubicBezTo>
                  <a:pt x="19881" y="22570"/>
                  <a:pt x="21849" y="23971"/>
                  <a:pt x="24118" y="25005"/>
                </a:cubicBezTo>
                <a:cubicBezTo>
                  <a:pt x="24675" y="25246"/>
                  <a:pt x="25286" y="25386"/>
                  <a:pt x="25886" y="25386"/>
                </a:cubicBezTo>
                <a:cubicBezTo>
                  <a:pt x="26864" y="25386"/>
                  <a:pt x="27813" y="25014"/>
                  <a:pt x="28454" y="24104"/>
                </a:cubicBezTo>
                <a:cubicBezTo>
                  <a:pt x="29922" y="21969"/>
                  <a:pt x="29288" y="19268"/>
                  <a:pt x="30822" y="17133"/>
                </a:cubicBezTo>
                <a:cubicBezTo>
                  <a:pt x="31656" y="15965"/>
                  <a:pt x="32824" y="15231"/>
                  <a:pt x="34058" y="14631"/>
                </a:cubicBezTo>
                <a:cubicBezTo>
                  <a:pt x="34804" y="14303"/>
                  <a:pt x="36190" y="13494"/>
                  <a:pt x="37191" y="13494"/>
                </a:cubicBezTo>
                <a:close/>
                <a:moveTo>
                  <a:pt x="57008" y="45153"/>
                </a:moveTo>
                <a:lnTo>
                  <a:pt x="57008" y="45153"/>
                </a:lnTo>
                <a:cubicBezTo>
                  <a:pt x="56908" y="47021"/>
                  <a:pt x="56908" y="48889"/>
                  <a:pt x="56908" y="50757"/>
                </a:cubicBezTo>
                <a:cubicBezTo>
                  <a:pt x="56507" y="49956"/>
                  <a:pt x="56341" y="48922"/>
                  <a:pt x="56207" y="48155"/>
                </a:cubicBezTo>
                <a:cubicBezTo>
                  <a:pt x="56040" y="47154"/>
                  <a:pt x="56441" y="46053"/>
                  <a:pt x="57008" y="45153"/>
                </a:cubicBezTo>
                <a:close/>
                <a:moveTo>
                  <a:pt x="57375" y="39215"/>
                </a:moveTo>
                <a:lnTo>
                  <a:pt x="57375" y="39215"/>
                </a:lnTo>
                <a:cubicBezTo>
                  <a:pt x="57275" y="40916"/>
                  <a:pt x="57174" y="42618"/>
                  <a:pt x="57041" y="44285"/>
                </a:cubicBezTo>
                <a:cubicBezTo>
                  <a:pt x="56274" y="45286"/>
                  <a:pt x="55740" y="46587"/>
                  <a:pt x="55773" y="47888"/>
                </a:cubicBezTo>
                <a:cubicBezTo>
                  <a:pt x="55773" y="48855"/>
                  <a:pt x="56207" y="50390"/>
                  <a:pt x="56874" y="51324"/>
                </a:cubicBezTo>
                <a:cubicBezTo>
                  <a:pt x="56874" y="51991"/>
                  <a:pt x="56841" y="52625"/>
                  <a:pt x="56808" y="53292"/>
                </a:cubicBezTo>
                <a:cubicBezTo>
                  <a:pt x="56774" y="53992"/>
                  <a:pt x="56774" y="54660"/>
                  <a:pt x="56641" y="55327"/>
                </a:cubicBezTo>
                <a:cubicBezTo>
                  <a:pt x="56274" y="55026"/>
                  <a:pt x="55940" y="54493"/>
                  <a:pt x="55773" y="54226"/>
                </a:cubicBezTo>
                <a:cubicBezTo>
                  <a:pt x="55273" y="53492"/>
                  <a:pt x="54906" y="52691"/>
                  <a:pt x="54639" y="51858"/>
                </a:cubicBezTo>
                <a:cubicBezTo>
                  <a:pt x="54339" y="50823"/>
                  <a:pt x="54106" y="49656"/>
                  <a:pt x="54072" y="48488"/>
                </a:cubicBezTo>
                <a:cubicBezTo>
                  <a:pt x="54106" y="48055"/>
                  <a:pt x="54106" y="47621"/>
                  <a:pt x="54106" y="47188"/>
                </a:cubicBezTo>
                <a:cubicBezTo>
                  <a:pt x="54139" y="46821"/>
                  <a:pt x="54172" y="46487"/>
                  <a:pt x="54272" y="46120"/>
                </a:cubicBezTo>
                <a:cubicBezTo>
                  <a:pt x="54439" y="45320"/>
                  <a:pt x="54439" y="44552"/>
                  <a:pt x="54839" y="43818"/>
                </a:cubicBezTo>
                <a:cubicBezTo>
                  <a:pt x="55240" y="43051"/>
                  <a:pt x="55507" y="42217"/>
                  <a:pt x="55907" y="41450"/>
                </a:cubicBezTo>
                <a:cubicBezTo>
                  <a:pt x="56240" y="40783"/>
                  <a:pt x="56741" y="40183"/>
                  <a:pt x="57141" y="39549"/>
                </a:cubicBezTo>
                <a:cubicBezTo>
                  <a:pt x="57208" y="39449"/>
                  <a:pt x="57308" y="39349"/>
                  <a:pt x="57375" y="39215"/>
                </a:cubicBezTo>
                <a:close/>
                <a:moveTo>
                  <a:pt x="34058" y="46354"/>
                </a:moveTo>
                <a:cubicBezTo>
                  <a:pt x="33491" y="47621"/>
                  <a:pt x="33291" y="49189"/>
                  <a:pt x="33124" y="50290"/>
                </a:cubicBezTo>
                <a:cubicBezTo>
                  <a:pt x="32957" y="51557"/>
                  <a:pt x="33057" y="52958"/>
                  <a:pt x="33357" y="54293"/>
                </a:cubicBezTo>
                <a:cubicBezTo>
                  <a:pt x="33324" y="54359"/>
                  <a:pt x="33291" y="54426"/>
                  <a:pt x="33324" y="54526"/>
                </a:cubicBezTo>
                <a:cubicBezTo>
                  <a:pt x="32724" y="55427"/>
                  <a:pt x="31423" y="56227"/>
                  <a:pt x="30422" y="56461"/>
                </a:cubicBezTo>
                <a:cubicBezTo>
                  <a:pt x="30047" y="56544"/>
                  <a:pt x="29615" y="56590"/>
                  <a:pt x="29165" y="56590"/>
                </a:cubicBezTo>
                <a:cubicBezTo>
                  <a:pt x="27814" y="56590"/>
                  <a:pt x="26294" y="56177"/>
                  <a:pt x="25619" y="55127"/>
                </a:cubicBezTo>
                <a:cubicBezTo>
                  <a:pt x="24785" y="53792"/>
                  <a:pt x="24418" y="52458"/>
                  <a:pt x="24851" y="50890"/>
                </a:cubicBezTo>
                <a:cubicBezTo>
                  <a:pt x="24951" y="50423"/>
                  <a:pt x="25452" y="48789"/>
                  <a:pt x="26052" y="48088"/>
                </a:cubicBezTo>
                <a:cubicBezTo>
                  <a:pt x="26920" y="47921"/>
                  <a:pt x="27820" y="47755"/>
                  <a:pt x="28687" y="47554"/>
                </a:cubicBezTo>
                <a:cubicBezTo>
                  <a:pt x="29822" y="47755"/>
                  <a:pt x="31022" y="48355"/>
                  <a:pt x="31389" y="49456"/>
                </a:cubicBezTo>
                <a:cubicBezTo>
                  <a:pt x="31856" y="50857"/>
                  <a:pt x="31523" y="52558"/>
                  <a:pt x="30455" y="53592"/>
                </a:cubicBezTo>
                <a:cubicBezTo>
                  <a:pt x="29961" y="54072"/>
                  <a:pt x="29389" y="54307"/>
                  <a:pt x="28836" y="54307"/>
                </a:cubicBezTo>
                <a:cubicBezTo>
                  <a:pt x="28082" y="54307"/>
                  <a:pt x="27362" y="53871"/>
                  <a:pt x="26920" y="53025"/>
                </a:cubicBezTo>
                <a:cubicBezTo>
                  <a:pt x="26519" y="52291"/>
                  <a:pt x="26753" y="51491"/>
                  <a:pt x="27153" y="50823"/>
                </a:cubicBezTo>
                <a:cubicBezTo>
                  <a:pt x="27286" y="50557"/>
                  <a:pt x="27553" y="50356"/>
                  <a:pt x="27787" y="50156"/>
                </a:cubicBezTo>
                <a:cubicBezTo>
                  <a:pt x="28120" y="50090"/>
                  <a:pt x="28487" y="50056"/>
                  <a:pt x="28854" y="49990"/>
                </a:cubicBezTo>
                <a:cubicBezTo>
                  <a:pt x="28921" y="50006"/>
                  <a:pt x="28988" y="50015"/>
                  <a:pt x="29054" y="50015"/>
                </a:cubicBezTo>
                <a:cubicBezTo>
                  <a:pt x="29121" y="50015"/>
                  <a:pt x="29188" y="50006"/>
                  <a:pt x="29255" y="49990"/>
                </a:cubicBezTo>
                <a:lnTo>
                  <a:pt x="29255" y="49990"/>
                </a:lnTo>
                <a:cubicBezTo>
                  <a:pt x="29228" y="50017"/>
                  <a:pt x="29244" y="50065"/>
                  <a:pt x="29269" y="50065"/>
                </a:cubicBezTo>
                <a:cubicBezTo>
                  <a:pt x="29275" y="50065"/>
                  <a:pt x="29282" y="50063"/>
                  <a:pt x="29288" y="50056"/>
                </a:cubicBezTo>
                <a:lnTo>
                  <a:pt x="29388" y="50056"/>
                </a:lnTo>
                <a:cubicBezTo>
                  <a:pt x="29421" y="50056"/>
                  <a:pt x="29455" y="49990"/>
                  <a:pt x="29388" y="49956"/>
                </a:cubicBezTo>
                <a:cubicBezTo>
                  <a:pt x="29062" y="49741"/>
                  <a:pt x="28726" y="49646"/>
                  <a:pt x="28401" y="49646"/>
                </a:cubicBezTo>
                <a:cubicBezTo>
                  <a:pt x="27366" y="49646"/>
                  <a:pt x="26446" y="50615"/>
                  <a:pt x="26319" y="51757"/>
                </a:cubicBezTo>
                <a:cubicBezTo>
                  <a:pt x="26133" y="53248"/>
                  <a:pt x="27334" y="54854"/>
                  <a:pt x="28900" y="54854"/>
                </a:cubicBezTo>
                <a:cubicBezTo>
                  <a:pt x="29016" y="54854"/>
                  <a:pt x="29134" y="54845"/>
                  <a:pt x="29255" y="54826"/>
                </a:cubicBezTo>
                <a:cubicBezTo>
                  <a:pt x="31022" y="54493"/>
                  <a:pt x="32257" y="52325"/>
                  <a:pt x="32123" y="50623"/>
                </a:cubicBezTo>
                <a:cubicBezTo>
                  <a:pt x="32023" y="49623"/>
                  <a:pt x="31856" y="48689"/>
                  <a:pt x="31056" y="48021"/>
                </a:cubicBezTo>
                <a:cubicBezTo>
                  <a:pt x="30689" y="47721"/>
                  <a:pt x="30255" y="47488"/>
                  <a:pt x="29822" y="47321"/>
                </a:cubicBezTo>
                <a:cubicBezTo>
                  <a:pt x="30822" y="47087"/>
                  <a:pt x="31856" y="46887"/>
                  <a:pt x="32890" y="46687"/>
                </a:cubicBezTo>
                <a:cubicBezTo>
                  <a:pt x="33291" y="46620"/>
                  <a:pt x="33691" y="46520"/>
                  <a:pt x="34058" y="46354"/>
                </a:cubicBezTo>
                <a:close/>
                <a:moveTo>
                  <a:pt x="56201" y="56213"/>
                </a:moveTo>
                <a:cubicBezTo>
                  <a:pt x="56294" y="56213"/>
                  <a:pt x="56385" y="56218"/>
                  <a:pt x="56474" y="56227"/>
                </a:cubicBezTo>
                <a:cubicBezTo>
                  <a:pt x="56274" y="56861"/>
                  <a:pt x="56007" y="57428"/>
                  <a:pt x="55540" y="57929"/>
                </a:cubicBezTo>
                <a:cubicBezTo>
                  <a:pt x="54539" y="59063"/>
                  <a:pt x="52371" y="58762"/>
                  <a:pt x="50903" y="58863"/>
                </a:cubicBezTo>
                <a:cubicBezTo>
                  <a:pt x="51470" y="58362"/>
                  <a:pt x="52037" y="57862"/>
                  <a:pt x="52738" y="57495"/>
                </a:cubicBezTo>
                <a:cubicBezTo>
                  <a:pt x="53604" y="56969"/>
                  <a:pt x="55016" y="56213"/>
                  <a:pt x="56201" y="56213"/>
                </a:cubicBezTo>
                <a:close/>
                <a:moveTo>
                  <a:pt x="53839" y="50557"/>
                </a:moveTo>
                <a:cubicBezTo>
                  <a:pt x="54006" y="51491"/>
                  <a:pt x="54272" y="52425"/>
                  <a:pt x="54673" y="53292"/>
                </a:cubicBezTo>
                <a:cubicBezTo>
                  <a:pt x="55040" y="54059"/>
                  <a:pt x="55673" y="55360"/>
                  <a:pt x="56541" y="55894"/>
                </a:cubicBezTo>
                <a:cubicBezTo>
                  <a:pt x="56541" y="55927"/>
                  <a:pt x="56541" y="55927"/>
                  <a:pt x="56541" y="55960"/>
                </a:cubicBezTo>
                <a:cubicBezTo>
                  <a:pt x="56345" y="55913"/>
                  <a:pt x="56140" y="55892"/>
                  <a:pt x="55930" y="55892"/>
                </a:cubicBezTo>
                <a:cubicBezTo>
                  <a:pt x="54957" y="55892"/>
                  <a:pt x="53873" y="56344"/>
                  <a:pt x="53105" y="56728"/>
                </a:cubicBezTo>
                <a:cubicBezTo>
                  <a:pt x="52471" y="57061"/>
                  <a:pt x="51837" y="57395"/>
                  <a:pt x="51270" y="57795"/>
                </a:cubicBezTo>
                <a:cubicBezTo>
                  <a:pt x="50837" y="58162"/>
                  <a:pt x="50436" y="58562"/>
                  <a:pt x="50036" y="58963"/>
                </a:cubicBezTo>
                <a:cubicBezTo>
                  <a:pt x="49769" y="58996"/>
                  <a:pt x="49502" y="59029"/>
                  <a:pt x="49235" y="59063"/>
                </a:cubicBezTo>
                <a:cubicBezTo>
                  <a:pt x="49336" y="58996"/>
                  <a:pt x="49402" y="58963"/>
                  <a:pt x="49502" y="58929"/>
                </a:cubicBezTo>
                <a:cubicBezTo>
                  <a:pt x="50570" y="58329"/>
                  <a:pt x="51370" y="57228"/>
                  <a:pt x="52004" y="56227"/>
                </a:cubicBezTo>
                <a:cubicBezTo>
                  <a:pt x="53038" y="54593"/>
                  <a:pt x="53572" y="52491"/>
                  <a:pt x="53839" y="50557"/>
                </a:cubicBezTo>
                <a:close/>
                <a:moveTo>
                  <a:pt x="44932" y="40016"/>
                </a:moveTo>
                <a:cubicBezTo>
                  <a:pt x="46467" y="40049"/>
                  <a:pt x="47901" y="40683"/>
                  <a:pt x="49302" y="41217"/>
                </a:cubicBezTo>
                <a:cubicBezTo>
                  <a:pt x="50770" y="41784"/>
                  <a:pt x="51937" y="42518"/>
                  <a:pt x="52671" y="43919"/>
                </a:cubicBezTo>
                <a:cubicBezTo>
                  <a:pt x="54206" y="46887"/>
                  <a:pt x="53505" y="50523"/>
                  <a:pt x="52504" y="53559"/>
                </a:cubicBezTo>
                <a:cubicBezTo>
                  <a:pt x="52037" y="55026"/>
                  <a:pt x="51437" y="56261"/>
                  <a:pt x="50403" y="57395"/>
                </a:cubicBezTo>
                <a:cubicBezTo>
                  <a:pt x="49469" y="58462"/>
                  <a:pt x="48301" y="58896"/>
                  <a:pt x="47001" y="59163"/>
                </a:cubicBezTo>
                <a:cubicBezTo>
                  <a:pt x="45133" y="59196"/>
                  <a:pt x="43298" y="59163"/>
                  <a:pt x="41463" y="59330"/>
                </a:cubicBezTo>
                <a:cubicBezTo>
                  <a:pt x="41230" y="59330"/>
                  <a:pt x="41030" y="59363"/>
                  <a:pt x="40796" y="59363"/>
                </a:cubicBezTo>
                <a:cubicBezTo>
                  <a:pt x="39695" y="58829"/>
                  <a:pt x="38995" y="57828"/>
                  <a:pt x="38294" y="56694"/>
                </a:cubicBezTo>
                <a:cubicBezTo>
                  <a:pt x="36693" y="54092"/>
                  <a:pt x="36159" y="50790"/>
                  <a:pt x="37294" y="47921"/>
                </a:cubicBezTo>
                <a:cubicBezTo>
                  <a:pt x="38425" y="45072"/>
                  <a:pt x="41871" y="43165"/>
                  <a:pt x="45041" y="43165"/>
                </a:cubicBezTo>
                <a:cubicBezTo>
                  <a:pt x="47105" y="43165"/>
                  <a:pt x="49052" y="43973"/>
                  <a:pt x="50169" y="45853"/>
                </a:cubicBezTo>
                <a:cubicBezTo>
                  <a:pt x="51604" y="48255"/>
                  <a:pt x="51170" y="51557"/>
                  <a:pt x="49836" y="53859"/>
                </a:cubicBezTo>
                <a:cubicBezTo>
                  <a:pt x="48878" y="55529"/>
                  <a:pt x="46655" y="56783"/>
                  <a:pt x="44591" y="56783"/>
                </a:cubicBezTo>
                <a:cubicBezTo>
                  <a:pt x="43851" y="56783"/>
                  <a:pt x="43131" y="56622"/>
                  <a:pt x="42497" y="56261"/>
                </a:cubicBezTo>
                <a:cubicBezTo>
                  <a:pt x="39996" y="54826"/>
                  <a:pt x="39428" y="50890"/>
                  <a:pt x="40729" y="48522"/>
                </a:cubicBezTo>
                <a:cubicBezTo>
                  <a:pt x="41330" y="47388"/>
                  <a:pt x="42397" y="46554"/>
                  <a:pt x="43631" y="46187"/>
                </a:cubicBezTo>
                <a:cubicBezTo>
                  <a:pt x="44107" y="46037"/>
                  <a:pt x="44620" y="46018"/>
                  <a:pt x="45128" y="46018"/>
                </a:cubicBezTo>
                <a:cubicBezTo>
                  <a:pt x="45297" y="46018"/>
                  <a:pt x="45466" y="46020"/>
                  <a:pt x="45633" y="46020"/>
                </a:cubicBezTo>
                <a:cubicBezTo>
                  <a:pt x="46467" y="46053"/>
                  <a:pt x="47101" y="46454"/>
                  <a:pt x="47768" y="46921"/>
                </a:cubicBezTo>
                <a:cubicBezTo>
                  <a:pt x="50389" y="48658"/>
                  <a:pt x="48136" y="53236"/>
                  <a:pt x="45312" y="53236"/>
                </a:cubicBezTo>
                <a:cubicBezTo>
                  <a:pt x="45154" y="53236"/>
                  <a:pt x="44994" y="53222"/>
                  <a:pt x="44832" y="53192"/>
                </a:cubicBezTo>
                <a:cubicBezTo>
                  <a:pt x="43164" y="52858"/>
                  <a:pt x="42998" y="50924"/>
                  <a:pt x="43431" y="49623"/>
                </a:cubicBezTo>
                <a:cubicBezTo>
                  <a:pt x="43615" y="49050"/>
                  <a:pt x="44442" y="48289"/>
                  <a:pt x="45170" y="48289"/>
                </a:cubicBezTo>
                <a:cubicBezTo>
                  <a:pt x="45502" y="48289"/>
                  <a:pt x="45814" y="48448"/>
                  <a:pt x="46033" y="48855"/>
                </a:cubicBezTo>
                <a:cubicBezTo>
                  <a:pt x="46400" y="49556"/>
                  <a:pt x="45833" y="49756"/>
                  <a:pt x="45733" y="50290"/>
                </a:cubicBezTo>
                <a:cubicBezTo>
                  <a:pt x="45733" y="50348"/>
                  <a:pt x="45789" y="50384"/>
                  <a:pt x="45843" y="50384"/>
                </a:cubicBezTo>
                <a:cubicBezTo>
                  <a:pt x="45882" y="50384"/>
                  <a:pt x="45919" y="50365"/>
                  <a:pt x="45933" y="50323"/>
                </a:cubicBezTo>
                <a:cubicBezTo>
                  <a:pt x="46033" y="50023"/>
                  <a:pt x="46467" y="49823"/>
                  <a:pt x="46534" y="49489"/>
                </a:cubicBezTo>
                <a:cubicBezTo>
                  <a:pt x="46567" y="49122"/>
                  <a:pt x="46467" y="48789"/>
                  <a:pt x="46300" y="48455"/>
                </a:cubicBezTo>
                <a:cubicBezTo>
                  <a:pt x="46096" y="48046"/>
                  <a:pt x="45603" y="47888"/>
                  <a:pt x="45115" y="47888"/>
                </a:cubicBezTo>
                <a:cubicBezTo>
                  <a:pt x="44806" y="47888"/>
                  <a:pt x="44498" y="47951"/>
                  <a:pt x="44265" y="48055"/>
                </a:cubicBezTo>
                <a:cubicBezTo>
                  <a:pt x="42631" y="48822"/>
                  <a:pt x="42264" y="51157"/>
                  <a:pt x="43164" y="52625"/>
                </a:cubicBezTo>
                <a:cubicBezTo>
                  <a:pt x="43663" y="53446"/>
                  <a:pt x="44400" y="53764"/>
                  <a:pt x="45182" y="53764"/>
                </a:cubicBezTo>
                <a:cubicBezTo>
                  <a:pt x="46180" y="53764"/>
                  <a:pt x="47253" y="53246"/>
                  <a:pt x="48001" y="52591"/>
                </a:cubicBezTo>
                <a:cubicBezTo>
                  <a:pt x="49436" y="51290"/>
                  <a:pt x="49969" y="48789"/>
                  <a:pt x="48835" y="47121"/>
                </a:cubicBezTo>
                <a:cubicBezTo>
                  <a:pt x="48034" y="45930"/>
                  <a:pt x="46510" y="45400"/>
                  <a:pt x="45050" y="45400"/>
                </a:cubicBezTo>
                <a:cubicBezTo>
                  <a:pt x="44383" y="45400"/>
                  <a:pt x="43729" y="45511"/>
                  <a:pt x="43164" y="45720"/>
                </a:cubicBezTo>
                <a:cubicBezTo>
                  <a:pt x="41196" y="46454"/>
                  <a:pt x="39895" y="48155"/>
                  <a:pt x="39529" y="50190"/>
                </a:cubicBezTo>
                <a:cubicBezTo>
                  <a:pt x="39162" y="52358"/>
                  <a:pt x="39962" y="54960"/>
                  <a:pt x="41730" y="56394"/>
                </a:cubicBezTo>
                <a:cubicBezTo>
                  <a:pt x="42560" y="57064"/>
                  <a:pt x="43504" y="57330"/>
                  <a:pt x="44471" y="57330"/>
                </a:cubicBezTo>
                <a:cubicBezTo>
                  <a:pt x="45526" y="57330"/>
                  <a:pt x="46609" y="57013"/>
                  <a:pt x="47601" y="56561"/>
                </a:cubicBezTo>
                <a:cubicBezTo>
                  <a:pt x="49869" y="55493"/>
                  <a:pt x="51037" y="53459"/>
                  <a:pt x="51437" y="51057"/>
                </a:cubicBezTo>
                <a:cubicBezTo>
                  <a:pt x="51871" y="48755"/>
                  <a:pt x="51504" y="46387"/>
                  <a:pt x="49969" y="44552"/>
                </a:cubicBezTo>
                <a:cubicBezTo>
                  <a:pt x="48788" y="43119"/>
                  <a:pt x="47132" y="42541"/>
                  <a:pt x="45390" y="42541"/>
                </a:cubicBezTo>
                <a:cubicBezTo>
                  <a:pt x="42752" y="42541"/>
                  <a:pt x="39915" y="43866"/>
                  <a:pt x="38228" y="45553"/>
                </a:cubicBezTo>
                <a:cubicBezTo>
                  <a:pt x="34558" y="49222"/>
                  <a:pt x="36126" y="55527"/>
                  <a:pt x="39262" y="58996"/>
                </a:cubicBezTo>
                <a:cubicBezTo>
                  <a:pt x="39395" y="59163"/>
                  <a:pt x="39562" y="59296"/>
                  <a:pt x="39695" y="59430"/>
                </a:cubicBezTo>
                <a:cubicBezTo>
                  <a:pt x="38695" y="59463"/>
                  <a:pt x="37661" y="59463"/>
                  <a:pt x="36626" y="59463"/>
                </a:cubicBezTo>
                <a:cubicBezTo>
                  <a:pt x="35826" y="58963"/>
                  <a:pt x="35159" y="57862"/>
                  <a:pt x="34825" y="57161"/>
                </a:cubicBezTo>
                <a:cubicBezTo>
                  <a:pt x="34859" y="57161"/>
                  <a:pt x="34859" y="57128"/>
                  <a:pt x="34859" y="57095"/>
                </a:cubicBezTo>
                <a:cubicBezTo>
                  <a:pt x="34959" y="56894"/>
                  <a:pt x="34792" y="56761"/>
                  <a:pt x="34625" y="56728"/>
                </a:cubicBezTo>
                <a:cubicBezTo>
                  <a:pt x="34125" y="55493"/>
                  <a:pt x="33891" y="54026"/>
                  <a:pt x="33691" y="52725"/>
                </a:cubicBezTo>
                <a:cubicBezTo>
                  <a:pt x="33391" y="51090"/>
                  <a:pt x="33758" y="49422"/>
                  <a:pt x="34225" y="47855"/>
                </a:cubicBezTo>
                <a:cubicBezTo>
                  <a:pt x="34358" y="47354"/>
                  <a:pt x="34525" y="46821"/>
                  <a:pt x="34725" y="46320"/>
                </a:cubicBezTo>
                <a:cubicBezTo>
                  <a:pt x="34792" y="46220"/>
                  <a:pt x="34825" y="46120"/>
                  <a:pt x="34892" y="45987"/>
                </a:cubicBezTo>
                <a:cubicBezTo>
                  <a:pt x="36460" y="45253"/>
                  <a:pt x="37961" y="44119"/>
                  <a:pt x="39262" y="43151"/>
                </a:cubicBezTo>
                <a:cubicBezTo>
                  <a:pt x="40062" y="42584"/>
                  <a:pt x="40796" y="41850"/>
                  <a:pt x="41463" y="41050"/>
                </a:cubicBezTo>
                <a:cubicBezTo>
                  <a:pt x="41730" y="40883"/>
                  <a:pt x="41997" y="40683"/>
                  <a:pt x="42264" y="40516"/>
                </a:cubicBezTo>
                <a:cubicBezTo>
                  <a:pt x="42964" y="40082"/>
                  <a:pt x="44165" y="40016"/>
                  <a:pt x="44932" y="40016"/>
                </a:cubicBezTo>
                <a:close/>
                <a:moveTo>
                  <a:pt x="10338" y="39884"/>
                </a:moveTo>
                <a:cubicBezTo>
                  <a:pt x="10843" y="39884"/>
                  <a:pt x="11346" y="39951"/>
                  <a:pt x="11842" y="40116"/>
                </a:cubicBezTo>
                <a:cubicBezTo>
                  <a:pt x="12609" y="40349"/>
                  <a:pt x="13343" y="40750"/>
                  <a:pt x="13944" y="41283"/>
                </a:cubicBezTo>
                <a:cubicBezTo>
                  <a:pt x="14311" y="41617"/>
                  <a:pt x="14911" y="42417"/>
                  <a:pt x="15011" y="42985"/>
                </a:cubicBezTo>
                <a:cubicBezTo>
                  <a:pt x="13977" y="43285"/>
                  <a:pt x="12943" y="43585"/>
                  <a:pt x="11875" y="43852"/>
                </a:cubicBezTo>
                <a:cubicBezTo>
                  <a:pt x="11442" y="43985"/>
                  <a:pt x="11075" y="44119"/>
                  <a:pt x="10741" y="44352"/>
                </a:cubicBezTo>
                <a:cubicBezTo>
                  <a:pt x="10332" y="43657"/>
                  <a:pt x="9509" y="43413"/>
                  <a:pt x="8680" y="43413"/>
                </a:cubicBezTo>
                <a:cubicBezTo>
                  <a:pt x="8157" y="43413"/>
                  <a:pt x="7631" y="43510"/>
                  <a:pt x="7205" y="43652"/>
                </a:cubicBezTo>
                <a:cubicBezTo>
                  <a:pt x="5571" y="44185"/>
                  <a:pt x="3936" y="44953"/>
                  <a:pt x="3002" y="46454"/>
                </a:cubicBezTo>
                <a:cubicBezTo>
                  <a:pt x="1868" y="48288"/>
                  <a:pt x="2469" y="50457"/>
                  <a:pt x="2602" y="52425"/>
                </a:cubicBezTo>
                <a:cubicBezTo>
                  <a:pt x="2636" y="53359"/>
                  <a:pt x="3103" y="54293"/>
                  <a:pt x="3436" y="55193"/>
                </a:cubicBezTo>
                <a:cubicBezTo>
                  <a:pt x="3803" y="56161"/>
                  <a:pt x="4237" y="57161"/>
                  <a:pt x="4870" y="57995"/>
                </a:cubicBezTo>
                <a:cubicBezTo>
                  <a:pt x="5304" y="58596"/>
                  <a:pt x="5804" y="59096"/>
                  <a:pt x="6338" y="59530"/>
                </a:cubicBezTo>
                <a:cubicBezTo>
                  <a:pt x="5504" y="59396"/>
                  <a:pt x="4670" y="59229"/>
                  <a:pt x="3870" y="58996"/>
                </a:cubicBezTo>
                <a:cubicBezTo>
                  <a:pt x="0" y="57895"/>
                  <a:pt x="1668" y="51124"/>
                  <a:pt x="1702" y="48122"/>
                </a:cubicBezTo>
                <a:cubicBezTo>
                  <a:pt x="1702" y="47021"/>
                  <a:pt x="1702" y="45887"/>
                  <a:pt x="1702" y="44786"/>
                </a:cubicBezTo>
                <a:cubicBezTo>
                  <a:pt x="1768" y="44619"/>
                  <a:pt x="1868" y="44452"/>
                  <a:pt x="2002" y="44285"/>
                </a:cubicBezTo>
                <a:cubicBezTo>
                  <a:pt x="2469" y="43652"/>
                  <a:pt x="2769" y="43085"/>
                  <a:pt x="3336" y="42551"/>
                </a:cubicBezTo>
                <a:cubicBezTo>
                  <a:pt x="4370" y="41550"/>
                  <a:pt x="5938" y="40883"/>
                  <a:pt x="7272" y="40449"/>
                </a:cubicBezTo>
                <a:cubicBezTo>
                  <a:pt x="8277" y="40159"/>
                  <a:pt x="9313" y="39884"/>
                  <a:pt x="10338" y="39884"/>
                </a:cubicBezTo>
                <a:close/>
                <a:moveTo>
                  <a:pt x="34458" y="57695"/>
                </a:moveTo>
                <a:cubicBezTo>
                  <a:pt x="34792" y="58329"/>
                  <a:pt x="35225" y="58996"/>
                  <a:pt x="35759" y="59496"/>
                </a:cubicBezTo>
                <a:cubicBezTo>
                  <a:pt x="34758" y="59530"/>
                  <a:pt x="33758" y="59563"/>
                  <a:pt x="32790" y="59663"/>
                </a:cubicBezTo>
                <a:cubicBezTo>
                  <a:pt x="32557" y="59663"/>
                  <a:pt x="32323" y="59696"/>
                  <a:pt x="32090" y="59730"/>
                </a:cubicBezTo>
                <a:cubicBezTo>
                  <a:pt x="32557" y="59430"/>
                  <a:pt x="32991" y="59063"/>
                  <a:pt x="33391" y="58662"/>
                </a:cubicBezTo>
                <a:cubicBezTo>
                  <a:pt x="33724" y="58362"/>
                  <a:pt x="34125" y="58062"/>
                  <a:pt x="34458" y="57695"/>
                </a:cubicBezTo>
                <a:close/>
                <a:moveTo>
                  <a:pt x="8980" y="43807"/>
                </a:moveTo>
                <a:cubicBezTo>
                  <a:pt x="9620" y="43807"/>
                  <a:pt x="10196" y="43989"/>
                  <a:pt x="10575" y="44486"/>
                </a:cubicBezTo>
                <a:cubicBezTo>
                  <a:pt x="10374" y="44652"/>
                  <a:pt x="10208" y="44886"/>
                  <a:pt x="10074" y="45186"/>
                </a:cubicBezTo>
                <a:cubicBezTo>
                  <a:pt x="10007" y="45420"/>
                  <a:pt x="10108" y="45753"/>
                  <a:pt x="10341" y="45887"/>
                </a:cubicBezTo>
                <a:cubicBezTo>
                  <a:pt x="11942" y="46754"/>
                  <a:pt x="13610" y="47388"/>
                  <a:pt x="15311" y="47788"/>
                </a:cubicBezTo>
                <a:cubicBezTo>
                  <a:pt x="15678" y="48288"/>
                  <a:pt x="15812" y="49122"/>
                  <a:pt x="15878" y="49656"/>
                </a:cubicBezTo>
                <a:cubicBezTo>
                  <a:pt x="16045" y="50757"/>
                  <a:pt x="15812" y="51824"/>
                  <a:pt x="15545" y="52892"/>
                </a:cubicBezTo>
                <a:cubicBezTo>
                  <a:pt x="15044" y="54626"/>
                  <a:pt x="13643" y="56094"/>
                  <a:pt x="12076" y="56894"/>
                </a:cubicBezTo>
                <a:cubicBezTo>
                  <a:pt x="11375" y="57261"/>
                  <a:pt x="10541" y="57228"/>
                  <a:pt x="9774" y="57328"/>
                </a:cubicBezTo>
                <a:cubicBezTo>
                  <a:pt x="9657" y="57338"/>
                  <a:pt x="9542" y="57343"/>
                  <a:pt x="9428" y="57343"/>
                </a:cubicBezTo>
                <a:cubicBezTo>
                  <a:pt x="8403" y="57343"/>
                  <a:pt x="7499" y="56938"/>
                  <a:pt x="6839" y="56127"/>
                </a:cubicBezTo>
                <a:cubicBezTo>
                  <a:pt x="6305" y="55493"/>
                  <a:pt x="5871" y="54760"/>
                  <a:pt x="5538" y="53992"/>
                </a:cubicBezTo>
                <a:cubicBezTo>
                  <a:pt x="5137" y="53092"/>
                  <a:pt x="5237" y="52058"/>
                  <a:pt x="5271" y="51090"/>
                </a:cubicBezTo>
                <a:cubicBezTo>
                  <a:pt x="5337" y="48989"/>
                  <a:pt x="6405" y="47588"/>
                  <a:pt x="8573" y="47421"/>
                </a:cubicBezTo>
                <a:cubicBezTo>
                  <a:pt x="8680" y="47414"/>
                  <a:pt x="8785" y="47410"/>
                  <a:pt x="8890" y="47410"/>
                </a:cubicBezTo>
                <a:cubicBezTo>
                  <a:pt x="10657" y="47410"/>
                  <a:pt x="12165" y="48462"/>
                  <a:pt x="12543" y="50256"/>
                </a:cubicBezTo>
                <a:cubicBezTo>
                  <a:pt x="12743" y="51124"/>
                  <a:pt x="12543" y="52058"/>
                  <a:pt x="12242" y="52892"/>
                </a:cubicBezTo>
                <a:cubicBezTo>
                  <a:pt x="11879" y="53830"/>
                  <a:pt x="10416" y="54687"/>
                  <a:pt x="9375" y="54687"/>
                </a:cubicBezTo>
                <a:cubicBezTo>
                  <a:pt x="9270" y="54687"/>
                  <a:pt x="9169" y="54678"/>
                  <a:pt x="9073" y="54660"/>
                </a:cubicBezTo>
                <a:cubicBezTo>
                  <a:pt x="7873" y="54426"/>
                  <a:pt x="7439" y="52725"/>
                  <a:pt x="7739" y="51757"/>
                </a:cubicBezTo>
                <a:cubicBezTo>
                  <a:pt x="8006" y="50790"/>
                  <a:pt x="9307" y="50056"/>
                  <a:pt x="10241" y="49889"/>
                </a:cubicBezTo>
                <a:cubicBezTo>
                  <a:pt x="10374" y="49856"/>
                  <a:pt x="10341" y="49656"/>
                  <a:pt x="10208" y="49656"/>
                </a:cubicBezTo>
                <a:cubicBezTo>
                  <a:pt x="8306" y="49689"/>
                  <a:pt x="6738" y="51591"/>
                  <a:pt x="7339" y="53425"/>
                </a:cubicBezTo>
                <a:cubicBezTo>
                  <a:pt x="7606" y="54193"/>
                  <a:pt x="8173" y="54826"/>
                  <a:pt x="8907" y="55127"/>
                </a:cubicBezTo>
                <a:cubicBezTo>
                  <a:pt x="9091" y="55198"/>
                  <a:pt x="9279" y="55229"/>
                  <a:pt x="9468" y="55229"/>
                </a:cubicBezTo>
                <a:cubicBezTo>
                  <a:pt x="10344" y="55229"/>
                  <a:pt x="11251" y="54565"/>
                  <a:pt x="11909" y="54126"/>
                </a:cubicBezTo>
                <a:cubicBezTo>
                  <a:pt x="13443" y="53125"/>
                  <a:pt x="13543" y="50056"/>
                  <a:pt x="12509" y="48655"/>
                </a:cubicBezTo>
                <a:cubicBezTo>
                  <a:pt x="11658" y="47496"/>
                  <a:pt x="10236" y="46857"/>
                  <a:pt x="8814" y="46857"/>
                </a:cubicBezTo>
                <a:cubicBezTo>
                  <a:pt x="8231" y="46857"/>
                  <a:pt x="7649" y="46964"/>
                  <a:pt x="7105" y="47188"/>
                </a:cubicBezTo>
                <a:cubicBezTo>
                  <a:pt x="4804" y="48122"/>
                  <a:pt x="4737" y="50356"/>
                  <a:pt x="4737" y="52525"/>
                </a:cubicBezTo>
                <a:cubicBezTo>
                  <a:pt x="4737" y="54493"/>
                  <a:pt x="6271" y="57095"/>
                  <a:pt x="8206" y="57662"/>
                </a:cubicBezTo>
                <a:cubicBezTo>
                  <a:pt x="8714" y="57816"/>
                  <a:pt x="9236" y="57888"/>
                  <a:pt x="9758" y="57888"/>
                </a:cubicBezTo>
                <a:cubicBezTo>
                  <a:pt x="11497" y="57888"/>
                  <a:pt x="13230" y="57084"/>
                  <a:pt x="14411" y="55827"/>
                </a:cubicBezTo>
                <a:cubicBezTo>
                  <a:pt x="16045" y="54092"/>
                  <a:pt x="16712" y="51491"/>
                  <a:pt x="16345" y="49189"/>
                </a:cubicBezTo>
                <a:cubicBezTo>
                  <a:pt x="16279" y="48789"/>
                  <a:pt x="16179" y="48355"/>
                  <a:pt x="16012" y="47955"/>
                </a:cubicBezTo>
                <a:lnTo>
                  <a:pt x="16012" y="47955"/>
                </a:lnTo>
                <a:cubicBezTo>
                  <a:pt x="16912" y="48155"/>
                  <a:pt x="17846" y="48288"/>
                  <a:pt x="18814" y="48388"/>
                </a:cubicBezTo>
                <a:cubicBezTo>
                  <a:pt x="18914" y="48922"/>
                  <a:pt x="18880" y="49589"/>
                  <a:pt x="18847" y="50056"/>
                </a:cubicBezTo>
                <a:cubicBezTo>
                  <a:pt x="18847" y="51090"/>
                  <a:pt x="18680" y="52091"/>
                  <a:pt x="18380" y="53092"/>
                </a:cubicBezTo>
                <a:cubicBezTo>
                  <a:pt x="17813" y="54960"/>
                  <a:pt x="16646" y="56427"/>
                  <a:pt x="15411" y="57862"/>
                </a:cubicBezTo>
                <a:cubicBezTo>
                  <a:pt x="14411" y="58996"/>
                  <a:pt x="13210" y="59563"/>
                  <a:pt x="11809" y="59930"/>
                </a:cubicBezTo>
                <a:cubicBezTo>
                  <a:pt x="10408" y="59897"/>
                  <a:pt x="9007" y="59830"/>
                  <a:pt x="7606" y="59696"/>
                </a:cubicBezTo>
                <a:cubicBezTo>
                  <a:pt x="6872" y="59330"/>
                  <a:pt x="6205" y="58796"/>
                  <a:pt x="5638" y="58129"/>
                </a:cubicBezTo>
                <a:cubicBezTo>
                  <a:pt x="4504" y="56828"/>
                  <a:pt x="3970" y="55127"/>
                  <a:pt x="3403" y="53559"/>
                </a:cubicBezTo>
                <a:cubicBezTo>
                  <a:pt x="2869" y="52091"/>
                  <a:pt x="2736" y="50156"/>
                  <a:pt x="2902" y="48622"/>
                </a:cubicBezTo>
                <a:cubicBezTo>
                  <a:pt x="3069" y="46821"/>
                  <a:pt x="4070" y="45653"/>
                  <a:pt x="5638" y="44819"/>
                </a:cubicBezTo>
                <a:cubicBezTo>
                  <a:pt x="6434" y="44410"/>
                  <a:pt x="7814" y="43807"/>
                  <a:pt x="8980" y="43807"/>
                </a:cubicBezTo>
                <a:close/>
                <a:moveTo>
                  <a:pt x="25585" y="48155"/>
                </a:moveTo>
                <a:lnTo>
                  <a:pt x="25585" y="48155"/>
                </a:lnTo>
                <a:cubicBezTo>
                  <a:pt x="25218" y="48689"/>
                  <a:pt x="24985" y="49389"/>
                  <a:pt x="24818" y="49789"/>
                </a:cubicBezTo>
                <a:cubicBezTo>
                  <a:pt x="23917" y="51724"/>
                  <a:pt x="24051" y="53525"/>
                  <a:pt x="25185" y="55327"/>
                </a:cubicBezTo>
                <a:cubicBezTo>
                  <a:pt x="25955" y="56582"/>
                  <a:pt x="27628" y="57105"/>
                  <a:pt x="29119" y="57105"/>
                </a:cubicBezTo>
                <a:cubicBezTo>
                  <a:pt x="29371" y="57105"/>
                  <a:pt x="29618" y="57090"/>
                  <a:pt x="29855" y="57061"/>
                </a:cubicBezTo>
                <a:cubicBezTo>
                  <a:pt x="30756" y="56961"/>
                  <a:pt x="31523" y="56761"/>
                  <a:pt x="32290" y="56194"/>
                </a:cubicBezTo>
                <a:cubicBezTo>
                  <a:pt x="32724" y="55860"/>
                  <a:pt x="33191" y="55527"/>
                  <a:pt x="33558" y="55127"/>
                </a:cubicBezTo>
                <a:cubicBezTo>
                  <a:pt x="33691" y="55727"/>
                  <a:pt x="33891" y="56294"/>
                  <a:pt x="34091" y="56828"/>
                </a:cubicBezTo>
                <a:cubicBezTo>
                  <a:pt x="34125" y="56928"/>
                  <a:pt x="34158" y="57028"/>
                  <a:pt x="34225" y="57128"/>
                </a:cubicBezTo>
                <a:cubicBezTo>
                  <a:pt x="33958" y="57462"/>
                  <a:pt x="33524" y="57828"/>
                  <a:pt x="33224" y="58062"/>
                </a:cubicBezTo>
                <a:cubicBezTo>
                  <a:pt x="32624" y="58562"/>
                  <a:pt x="32123" y="59063"/>
                  <a:pt x="31389" y="59430"/>
                </a:cubicBezTo>
                <a:cubicBezTo>
                  <a:pt x="30922" y="59663"/>
                  <a:pt x="30322" y="59797"/>
                  <a:pt x="29722" y="59897"/>
                </a:cubicBezTo>
                <a:cubicBezTo>
                  <a:pt x="29188" y="59930"/>
                  <a:pt x="28654" y="59963"/>
                  <a:pt x="28154" y="59997"/>
                </a:cubicBezTo>
                <a:cubicBezTo>
                  <a:pt x="27620" y="59963"/>
                  <a:pt x="27120" y="59930"/>
                  <a:pt x="26686" y="59830"/>
                </a:cubicBezTo>
                <a:cubicBezTo>
                  <a:pt x="25152" y="59463"/>
                  <a:pt x="24051" y="58029"/>
                  <a:pt x="23350" y="56728"/>
                </a:cubicBezTo>
                <a:cubicBezTo>
                  <a:pt x="22817" y="55727"/>
                  <a:pt x="22283" y="54393"/>
                  <a:pt x="22350" y="53125"/>
                </a:cubicBezTo>
                <a:cubicBezTo>
                  <a:pt x="22516" y="52658"/>
                  <a:pt x="22650" y="52158"/>
                  <a:pt x="22750" y="51691"/>
                </a:cubicBezTo>
                <a:cubicBezTo>
                  <a:pt x="22783" y="51624"/>
                  <a:pt x="22783" y="51591"/>
                  <a:pt x="22817" y="51557"/>
                </a:cubicBezTo>
                <a:cubicBezTo>
                  <a:pt x="22850" y="51491"/>
                  <a:pt x="22817" y="51457"/>
                  <a:pt x="22783" y="51424"/>
                </a:cubicBezTo>
                <a:cubicBezTo>
                  <a:pt x="22783" y="51391"/>
                  <a:pt x="22817" y="51357"/>
                  <a:pt x="22817" y="51290"/>
                </a:cubicBezTo>
                <a:cubicBezTo>
                  <a:pt x="22917" y="50623"/>
                  <a:pt x="22817" y="49990"/>
                  <a:pt x="22683" y="49289"/>
                </a:cubicBezTo>
                <a:cubicBezTo>
                  <a:pt x="22583" y="48955"/>
                  <a:pt x="22583" y="48689"/>
                  <a:pt x="22483" y="48455"/>
                </a:cubicBezTo>
                <a:cubicBezTo>
                  <a:pt x="23217" y="48422"/>
                  <a:pt x="23951" y="48355"/>
                  <a:pt x="24685" y="48255"/>
                </a:cubicBezTo>
                <a:cubicBezTo>
                  <a:pt x="24985" y="48222"/>
                  <a:pt x="25285" y="48188"/>
                  <a:pt x="25585" y="48155"/>
                </a:cubicBezTo>
                <a:close/>
                <a:moveTo>
                  <a:pt x="19314" y="48422"/>
                </a:moveTo>
                <a:lnTo>
                  <a:pt x="19314" y="48422"/>
                </a:lnTo>
                <a:cubicBezTo>
                  <a:pt x="19822" y="48461"/>
                  <a:pt x="20330" y="48477"/>
                  <a:pt x="20845" y="48477"/>
                </a:cubicBezTo>
                <a:cubicBezTo>
                  <a:pt x="21209" y="48477"/>
                  <a:pt x="21576" y="48469"/>
                  <a:pt x="21949" y="48455"/>
                </a:cubicBezTo>
                <a:lnTo>
                  <a:pt x="21949" y="48455"/>
                </a:lnTo>
                <a:cubicBezTo>
                  <a:pt x="22850" y="50790"/>
                  <a:pt x="21849" y="53459"/>
                  <a:pt x="20682" y="55493"/>
                </a:cubicBezTo>
                <a:cubicBezTo>
                  <a:pt x="20115" y="56461"/>
                  <a:pt x="19648" y="57595"/>
                  <a:pt x="18880" y="58396"/>
                </a:cubicBezTo>
                <a:cubicBezTo>
                  <a:pt x="18147" y="59196"/>
                  <a:pt x="16946" y="59463"/>
                  <a:pt x="16078" y="60030"/>
                </a:cubicBezTo>
                <a:cubicBezTo>
                  <a:pt x="15411" y="60030"/>
                  <a:pt x="14744" y="59997"/>
                  <a:pt x="14110" y="59997"/>
                </a:cubicBezTo>
                <a:cubicBezTo>
                  <a:pt x="13877" y="59997"/>
                  <a:pt x="13677" y="59963"/>
                  <a:pt x="13443" y="59963"/>
                </a:cubicBezTo>
                <a:cubicBezTo>
                  <a:pt x="14177" y="59630"/>
                  <a:pt x="14811" y="59229"/>
                  <a:pt x="15345" y="58729"/>
                </a:cubicBezTo>
                <a:cubicBezTo>
                  <a:pt x="16879" y="57228"/>
                  <a:pt x="18213" y="55293"/>
                  <a:pt x="18880" y="53259"/>
                </a:cubicBezTo>
                <a:cubicBezTo>
                  <a:pt x="19247" y="52124"/>
                  <a:pt x="19347" y="50924"/>
                  <a:pt x="19381" y="49723"/>
                </a:cubicBezTo>
                <a:cubicBezTo>
                  <a:pt x="19414" y="49322"/>
                  <a:pt x="19381" y="48855"/>
                  <a:pt x="19314" y="48422"/>
                </a:cubicBezTo>
                <a:close/>
                <a:moveTo>
                  <a:pt x="22016" y="53959"/>
                </a:moveTo>
                <a:cubicBezTo>
                  <a:pt x="22083" y="54693"/>
                  <a:pt x="22283" y="55460"/>
                  <a:pt x="22550" y="56094"/>
                </a:cubicBezTo>
                <a:cubicBezTo>
                  <a:pt x="23184" y="57695"/>
                  <a:pt x="24218" y="59330"/>
                  <a:pt x="25819" y="60063"/>
                </a:cubicBezTo>
                <a:cubicBezTo>
                  <a:pt x="24951" y="60097"/>
                  <a:pt x="24051" y="60097"/>
                  <a:pt x="23150" y="60097"/>
                </a:cubicBezTo>
                <a:cubicBezTo>
                  <a:pt x="23117" y="60063"/>
                  <a:pt x="23083" y="60063"/>
                  <a:pt x="23017" y="60063"/>
                </a:cubicBezTo>
                <a:cubicBezTo>
                  <a:pt x="21616" y="59930"/>
                  <a:pt x="20748" y="58195"/>
                  <a:pt x="20448" y="56861"/>
                </a:cubicBezTo>
                <a:cubicBezTo>
                  <a:pt x="20782" y="56294"/>
                  <a:pt x="21115" y="55727"/>
                  <a:pt x="21449" y="55127"/>
                </a:cubicBezTo>
                <a:cubicBezTo>
                  <a:pt x="21649" y="54760"/>
                  <a:pt x="21849" y="54359"/>
                  <a:pt x="22016" y="53959"/>
                </a:cubicBezTo>
                <a:close/>
                <a:moveTo>
                  <a:pt x="20281" y="57195"/>
                </a:moveTo>
                <a:cubicBezTo>
                  <a:pt x="20382" y="58262"/>
                  <a:pt x="20915" y="59463"/>
                  <a:pt x="21749" y="60130"/>
                </a:cubicBezTo>
                <a:cubicBezTo>
                  <a:pt x="20048" y="60097"/>
                  <a:pt x="18313" y="60097"/>
                  <a:pt x="16612" y="60063"/>
                </a:cubicBezTo>
                <a:cubicBezTo>
                  <a:pt x="17479" y="59663"/>
                  <a:pt x="18413" y="59363"/>
                  <a:pt x="19181" y="58729"/>
                </a:cubicBezTo>
                <a:cubicBezTo>
                  <a:pt x="19648" y="58362"/>
                  <a:pt x="19981" y="57762"/>
                  <a:pt x="20248" y="57228"/>
                </a:cubicBezTo>
                <a:cubicBezTo>
                  <a:pt x="20281" y="57228"/>
                  <a:pt x="20281" y="57195"/>
                  <a:pt x="20281" y="57195"/>
                </a:cubicBezTo>
                <a:close/>
                <a:moveTo>
                  <a:pt x="22850" y="1"/>
                </a:moveTo>
                <a:cubicBezTo>
                  <a:pt x="22727" y="1"/>
                  <a:pt x="22611" y="67"/>
                  <a:pt x="22583" y="221"/>
                </a:cubicBezTo>
                <a:cubicBezTo>
                  <a:pt x="22603" y="83"/>
                  <a:pt x="21788" y="38"/>
                  <a:pt x="20712" y="38"/>
                </a:cubicBezTo>
                <a:cubicBezTo>
                  <a:pt x="19963" y="38"/>
                  <a:pt x="19088" y="60"/>
                  <a:pt x="18280" y="87"/>
                </a:cubicBezTo>
                <a:cubicBezTo>
                  <a:pt x="17680" y="87"/>
                  <a:pt x="17046" y="87"/>
                  <a:pt x="16445" y="154"/>
                </a:cubicBezTo>
                <a:cubicBezTo>
                  <a:pt x="16279" y="187"/>
                  <a:pt x="16145" y="187"/>
                  <a:pt x="15978" y="221"/>
                </a:cubicBezTo>
                <a:lnTo>
                  <a:pt x="15745" y="221"/>
                </a:lnTo>
                <a:cubicBezTo>
                  <a:pt x="15278" y="254"/>
                  <a:pt x="14778" y="287"/>
                  <a:pt x="14311" y="354"/>
                </a:cubicBezTo>
                <a:cubicBezTo>
                  <a:pt x="13210" y="421"/>
                  <a:pt x="12076" y="487"/>
                  <a:pt x="10975" y="588"/>
                </a:cubicBezTo>
                <a:cubicBezTo>
                  <a:pt x="9540" y="588"/>
                  <a:pt x="8073" y="521"/>
                  <a:pt x="6605" y="521"/>
                </a:cubicBezTo>
                <a:cubicBezTo>
                  <a:pt x="6099" y="521"/>
                  <a:pt x="5608" y="501"/>
                  <a:pt x="5137" y="501"/>
                </a:cubicBezTo>
                <a:cubicBezTo>
                  <a:pt x="3774" y="501"/>
                  <a:pt x="2568" y="667"/>
                  <a:pt x="1601" y="1955"/>
                </a:cubicBezTo>
                <a:cubicBezTo>
                  <a:pt x="234" y="3756"/>
                  <a:pt x="734" y="7025"/>
                  <a:pt x="667" y="9094"/>
                </a:cubicBezTo>
                <a:cubicBezTo>
                  <a:pt x="434" y="15565"/>
                  <a:pt x="234" y="21936"/>
                  <a:pt x="234" y="28374"/>
                </a:cubicBezTo>
                <a:cubicBezTo>
                  <a:pt x="234" y="34712"/>
                  <a:pt x="401" y="41016"/>
                  <a:pt x="467" y="47321"/>
                </a:cubicBezTo>
                <a:cubicBezTo>
                  <a:pt x="501" y="50123"/>
                  <a:pt x="100" y="52892"/>
                  <a:pt x="367" y="55694"/>
                </a:cubicBezTo>
                <a:cubicBezTo>
                  <a:pt x="567" y="58162"/>
                  <a:pt x="1101" y="59229"/>
                  <a:pt x="3503" y="60197"/>
                </a:cubicBezTo>
                <a:cubicBezTo>
                  <a:pt x="5871" y="61131"/>
                  <a:pt x="8773" y="60897"/>
                  <a:pt x="11275" y="61031"/>
                </a:cubicBezTo>
                <a:cubicBezTo>
                  <a:pt x="14444" y="61231"/>
                  <a:pt x="17613" y="61331"/>
                  <a:pt x="20815" y="61398"/>
                </a:cubicBezTo>
                <a:cubicBezTo>
                  <a:pt x="21038" y="61400"/>
                  <a:pt x="21261" y="61401"/>
                  <a:pt x="21484" y="61401"/>
                </a:cubicBezTo>
                <a:cubicBezTo>
                  <a:pt x="24154" y="61401"/>
                  <a:pt x="26776" y="61231"/>
                  <a:pt x="29455" y="61231"/>
                </a:cubicBezTo>
                <a:cubicBezTo>
                  <a:pt x="30656" y="61198"/>
                  <a:pt x="31856" y="61064"/>
                  <a:pt x="33057" y="60897"/>
                </a:cubicBezTo>
                <a:cubicBezTo>
                  <a:pt x="33891" y="60797"/>
                  <a:pt x="34733" y="60789"/>
                  <a:pt x="35576" y="60789"/>
                </a:cubicBezTo>
                <a:cubicBezTo>
                  <a:pt x="35744" y="60789"/>
                  <a:pt x="35913" y="60789"/>
                  <a:pt x="36081" y="60789"/>
                </a:cubicBezTo>
                <a:cubicBezTo>
                  <a:pt x="36755" y="60789"/>
                  <a:pt x="37427" y="60784"/>
                  <a:pt x="38094" y="60731"/>
                </a:cubicBezTo>
                <a:cubicBezTo>
                  <a:pt x="40996" y="60464"/>
                  <a:pt x="43998" y="60397"/>
                  <a:pt x="46900" y="60397"/>
                </a:cubicBezTo>
                <a:cubicBezTo>
                  <a:pt x="49602" y="60364"/>
                  <a:pt x="52638" y="60397"/>
                  <a:pt x="55206" y="59663"/>
                </a:cubicBezTo>
                <a:cubicBezTo>
                  <a:pt x="58575" y="58696"/>
                  <a:pt x="58175" y="53225"/>
                  <a:pt x="58142" y="50657"/>
                </a:cubicBezTo>
                <a:cubicBezTo>
                  <a:pt x="58142" y="45386"/>
                  <a:pt x="58809" y="40116"/>
                  <a:pt x="58776" y="34845"/>
                </a:cubicBezTo>
                <a:cubicBezTo>
                  <a:pt x="58709" y="29908"/>
                  <a:pt x="58108" y="25005"/>
                  <a:pt x="58175" y="20068"/>
                </a:cubicBezTo>
                <a:cubicBezTo>
                  <a:pt x="58242" y="17666"/>
                  <a:pt x="57908" y="15265"/>
                  <a:pt x="57942" y="12863"/>
                </a:cubicBezTo>
                <a:cubicBezTo>
                  <a:pt x="57975" y="10194"/>
                  <a:pt x="57975" y="7526"/>
                  <a:pt x="57975" y="4891"/>
                </a:cubicBezTo>
                <a:cubicBezTo>
                  <a:pt x="57975" y="3857"/>
                  <a:pt x="58442" y="1655"/>
                  <a:pt x="57441" y="921"/>
                </a:cubicBezTo>
                <a:cubicBezTo>
                  <a:pt x="56673" y="325"/>
                  <a:pt x="55693" y="161"/>
                  <a:pt x="54695" y="161"/>
                </a:cubicBezTo>
                <a:cubicBezTo>
                  <a:pt x="53961" y="161"/>
                  <a:pt x="53216" y="250"/>
                  <a:pt x="52538" y="321"/>
                </a:cubicBezTo>
                <a:cubicBezTo>
                  <a:pt x="51484" y="427"/>
                  <a:pt x="50424" y="449"/>
                  <a:pt x="49364" y="449"/>
                </a:cubicBezTo>
                <a:cubicBezTo>
                  <a:pt x="48657" y="449"/>
                  <a:pt x="47949" y="439"/>
                  <a:pt x="47243" y="439"/>
                </a:cubicBezTo>
                <a:cubicBezTo>
                  <a:pt x="46359" y="439"/>
                  <a:pt x="45477" y="454"/>
                  <a:pt x="44599" y="521"/>
                </a:cubicBezTo>
                <a:cubicBezTo>
                  <a:pt x="41997" y="688"/>
                  <a:pt x="39428" y="754"/>
                  <a:pt x="36827" y="888"/>
                </a:cubicBezTo>
                <a:cubicBezTo>
                  <a:pt x="36544" y="901"/>
                  <a:pt x="36260" y="907"/>
                  <a:pt x="35975" y="907"/>
                </a:cubicBezTo>
                <a:cubicBezTo>
                  <a:pt x="34301" y="907"/>
                  <a:pt x="32580" y="712"/>
                  <a:pt x="30890" y="712"/>
                </a:cubicBezTo>
                <a:cubicBezTo>
                  <a:pt x="30689" y="712"/>
                  <a:pt x="30489" y="715"/>
                  <a:pt x="30289" y="721"/>
                </a:cubicBezTo>
                <a:cubicBezTo>
                  <a:pt x="30226" y="723"/>
                  <a:pt x="30164" y="724"/>
                  <a:pt x="30101" y="724"/>
                </a:cubicBezTo>
                <a:cubicBezTo>
                  <a:pt x="29096" y="724"/>
                  <a:pt x="28089" y="485"/>
                  <a:pt x="27053" y="454"/>
                </a:cubicBezTo>
                <a:cubicBezTo>
                  <a:pt x="26572" y="429"/>
                  <a:pt x="26092" y="423"/>
                  <a:pt x="25611" y="423"/>
                </a:cubicBezTo>
                <a:cubicBezTo>
                  <a:pt x="25086" y="423"/>
                  <a:pt x="24560" y="431"/>
                  <a:pt x="24034" y="431"/>
                </a:cubicBezTo>
                <a:cubicBezTo>
                  <a:pt x="23740" y="431"/>
                  <a:pt x="23445" y="428"/>
                  <a:pt x="23150" y="421"/>
                </a:cubicBezTo>
                <a:cubicBezTo>
                  <a:pt x="23184" y="387"/>
                  <a:pt x="23184" y="354"/>
                  <a:pt x="23184" y="321"/>
                </a:cubicBezTo>
                <a:cubicBezTo>
                  <a:pt x="23203" y="127"/>
                  <a:pt x="23020" y="1"/>
                  <a:pt x="22850" y="1"/>
                </a:cubicBez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8"/>
          <p:cNvSpPr txBox="1"/>
          <p:nvPr/>
        </p:nvSpPr>
        <p:spPr>
          <a:xfrm>
            <a:off x="717573" y="1325375"/>
            <a:ext cx="1787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28"/>
          <p:cNvSpPr txBox="1"/>
          <p:nvPr/>
        </p:nvSpPr>
        <p:spPr>
          <a:xfrm>
            <a:off x="715500" y="2036038"/>
            <a:ext cx="1787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0" name="Google Shape;1250;p28"/>
          <p:cNvSpPr txBox="1"/>
          <p:nvPr/>
        </p:nvSpPr>
        <p:spPr>
          <a:xfrm>
            <a:off x="715500" y="2746700"/>
            <a:ext cx="1787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28"/>
          <p:cNvSpPr txBox="1"/>
          <p:nvPr/>
        </p:nvSpPr>
        <p:spPr>
          <a:xfrm>
            <a:off x="715500" y="3457363"/>
            <a:ext cx="1787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all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2" name="Google Shape;1252;p28"/>
          <p:cNvSpPr txBox="1"/>
          <p:nvPr/>
        </p:nvSpPr>
        <p:spPr>
          <a:xfrm>
            <a:off x="6644045" y="1680700"/>
            <a:ext cx="1785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28"/>
          <p:cNvSpPr txBox="1"/>
          <p:nvPr/>
        </p:nvSpPr>
        <p:spPr>
          <a:xfrm>
            <a:off x="6641975" y="2391363"/>
            <a:ext cx="1785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28"/>
          <p:cNvSpPr txBox="1"/>
          <p:nvPr/>
        </p:nvSpPr>
        <p:spPr>
          <a:xfrm>
            <a:off x="6641975" y="3102026"/>
            <a:ext cx="1785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28"/>
          <p:cNvSpPr txBox="1"/>
          <p:nvPr/>
        </p:nvSpPr>
        <p:spPr>
          <a:xfrm>
            <a:off x="6641975" y="3812689"/>
            <a:ext cx="17850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Ceres is located in the main asteroid belt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28"/>
          <p:cNvSpPr txBox="1"/>
          <p:nvPr/>
        </p:nvSpPr>
        <p:spPr>
          <a:xfrm>
            <a:off x="715500" y="4168025"/>
            <a:ext cx="17871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Moon is a satellite that orbits Earth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28"/>
          <p:cNvSpPr/>
          <p:nvPr/>
        </p:nvSpPr>
        <p:spPr>
          <a:xfrm rot="5400000">
            <a:off x="404748" y="1533921"/>
            <a:ext cx="254483" cy="149601"/>
          </a:xfrm>
          <a:custGeom>
            <a:rect b="b" l="l" r="r" t="t"/>
            <a:pathLst>
              <a:path extrusionOk="0" h="11342" w="36722">
                <a:moveTo>
                  <a:pt x="14605" y="0"/>
                </a:moveTo>
                <a:cubicBezTo>
                  <a:pt x="10735" y="0"/>
                  <a:pt x="7408" y="356"/>
                  <a:pt x="4646" y="1088"/>
                </a:cubicBezTo>
                <a:cubicBezTo>
                  <a:pt x="1863" y="1821"/>
                  <a:pt x="377" y="2950"/>
                  <a:pt x="189" y="4436"/>
                </a:cubicBezTo>
                <a:cubicBezTo>
                  <a:pt x="1" y="5942"/>
                  <a:pt x="398" y="7261"/>
                  <a:pt x="1382" y="8411"/>
                </a:cubicBezTo>
                <a:cubicBezTo>
                  <a:pt x="2365" y="9583"/>
                  <a:pt x="3558" y="10253"/>
                  <a:pt x="4981" y="10420"/>
                </a:cubicBezTo>
                <a:cubicBezTo>
                  <a:pt x="9270" y="10985"/>
                  <a:pt x="14940" y="11299"/>
                  <a:pt x="22012" y="11341"/>
                </a:cubicBezTo>
                <a:cubicBezTo>
                  <a:pt x="22121" y="11341"/>
                  <a:pt x="22229" y="11342"/>
                  <a:pt x="22337" y="11342"/>
                </a:cubicBezTo>
                <a:cubicBezTo>
                  <a:pt x="26110" y="11342"/>
                  <a:pt x="29349" y="10985"/>
                  <a:pt x="32014" y="10253"/>
                </a:cubicBezTo>
                <a:cubicBezTo>
                  <a:pt x="34818" y="9520"/>
                  <a:pt x="36324" y="8391"/>
                  <a:pt x="36512" y="6863"/>
                </a:cubicBezTo>
                <a:cubicBezTo>
                  <a:pt x="36722" y="5357"/>
                  <a:pt x="36303" y="4018"/>
                  <a:pt x="35278" y="2888"/>
                </a:cubicBezTo>
                <a:cubicBezTo>
                  <a:pt x="34274" y="1758"/>
                  <a:pt x="33060" y="1088"/>
                  <a:pt x="31637" y="921"/>
                </a:cubicBezTo>
                <a:cubicBezTo>
                  <a:pt x="27076" y="335"/>
                  <a:pt x="21406" y="21"/>
                  <a:pt x="14605" y="0"/>
                </a:cubicBezTo>
                <a:close/>
              </a:path>
            </a:pathLst>
          </a:custGeom>
          <a:solidFill>
            <a:schemeClr val="accen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8"/>
          <p:cNvSpPr/>
          <p:nvPr/>
        </p:nvSpPr>
        <p:spPr>
          <a:xfrm rot="5400000">
            <a:off x="404748" y="2243533"/>
            <a:ext cx="254483" cy="149601"/>
          </a:xfrm>
          <a:custGeom>
            <a:rect b="b" l="l" r="r" t="t"/>
            <a:pathLst>
              <a:path extrusionOk="0" h="11342" w="36722">
                <a:moveTo>
                  <a:pt x="14605" y="0"/>
                </a:moveTo>
                <a:cubicBezTo>
                  <a:pt x="10735" y="0"/>
                  <a:pt x="7408" y="356"/>
                  <a:pt x="4646" y="1088"/>
                </a:cubicBezTo>
                <a:cubicBezTo>
                  <a:pt x="1863" y="1821"/>
                  <a:pt x="377" y="2950"/>
                  <a:pt x="189" y="4436"/>
                </a:cubicBezTo>
                <a:cubicBezTo>
                  <a:pt x="1" y="5942"/>
                  <a:pt x="398" y="7261"/>
                  <a:pt x="1382" y="8411"/>
                </a:cubicBezTo>
                <a:cubicBezTo>
                  <a:pt x="2365" y="9583"/>
                  <a:pt x="3558" y="10253"/>
                  <a:pt x="4981" y="10420"/>
                </a:cubicBezTo>
                <a:cubicBezTo>
                  <a:pt x="9270" y="10985"/>
                  <a:pt x="14940" y="11299"/>
                  <a:pt x="22012" y="11341"/>
                </a:cubicBezTo>
                <a:cubicBezTo>
                  <a:pt x="22121" y="11341"/>
                  <a:pt x="22229" y="11342"/>
                  <a:pt x="22337" y="11342"/>
                </a:cubicBezTo>
                <a:cubicBezTo>
                  <a:pt x="26110" y="11342"/>
                  <a:pt x="29349" y="10985"/>
                  <a:pt x="32014" y="10253"/>
                </a:cubicBezTo>
                <a:cubicBezTo>
                  <a:pt x="34818" y="9520"/>
                  <a:pt x="36324" y="8391"/>
                  <a:pt x="36512" y="6863"/>
                </a:cubicBezTo>
                <a:cubicBezTo>
                  <a:pt x="36722" y="5357"/>
                  <a:pt x="36303" y="4018"/>
                  <a:pt x="35278" y="2888"/>
                </a:cubicBezTo>
                <a:cubicBezTo>
                  <a:pt x="34274" y="1758"/>
                  <a:pt x="33060" y="1088"/>
                  <a:pt x="31637" y="921"/>
                </a:cubicBezTo>
                <a:cubicBezTo>
                  <a:pt x="27076" y="335"/>
                  <a:pt x="21406" y="21"/>
                  <a:pt x="14605" y="0"/>
                </a:cubicBezTo>
                <a:close/>
              </a:path>
            </a:pathLst>
          </a:custGeom>
          <a:solidFill>
            <a:schemeClr val="accent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8"/>
          <p:cNvSpPr/>
          <p:nvPr/>
        </p:nvSpPr>
        <p:spPr>
          <a:xfrm rot="5400000">
            <a:off x="404748" y="2953146"/>
            <a:ext cx="254483" cy="149601"/>
          </a:xfrm>
          <a:custGeom>
            <a:rect b="b" l="l" r="r" t="t"/>
            <a:pathLst>
              <a:path extrusionOk="0" h="11342" w="36722">
                <a:moveTo>
                  <a:pt x="14605" y="0"/>
                </a:moveTo>
                <a:cubicBezTo>
                  <a:pt x="10735" y="0"/>
                  <a:pt x="7408" y="356"/>
                  <a:pt x="4646" y="1088"/>
                </a:cubicBezTo>
                <a:cubicBezTo>
                  <a:pt x="1863" y="1821"/>
                  <a:pt x="377" y="2950"/>
                  <a:pt x="189" y="4436"/>
                </a:cubicBezTo>
                <a:cubicBezTo>
                  <a:pt x="1" y="5942"/>
                  <a:pt x="398" y="7261"/>
                  <a:pt x="1382" y="8411"/>
                </a:cubicBezTo>
                <a:cubicBezTo>
                  <a:pt x="2365" y="9583"/>
                  <a:pt x="3558" y="10253"/>
                  <a:pt x="4981" y="10420"/>
                </a:cubicBezTo>
                <a:cubicBezTo>
                  <a:pt x="9270" y="10985"/>
                  <a:pt x="14940" y="11299"/>
                  <a:pt x="22012" y="11341"/>
                </a:cubicBezTo>
                <a:cubicBezTo>
                  <a:pt x="22121" y="11341"/>
                  <a:pt x="22229" y="11342"/>
                  <a:pt x="22337" y="11342"/>
                </a:cubicBezTo>
                <a:cubicBezTo>
                  <a:pt x="26110" y="11342"/>
                  <a:pt x="29349" y="10985"/>
                  <a:pt x="32014" y="10253"/>
                </a:cubicBezTo>
                <a:cubicBezTo>
                  <a:pt x="34818" y="9520"/>
                  <a:pt x="36324" y="8391"/>
                  <a:pt x="36512" y="6863"/>
                </a:cubicBezTo>
                <a:cubicBezTo>
                  <a:pt x="36722" y="5357"/>
                  <a:pt x="36303" y="4018"/>
                  <a:pt x="35278" y="2888"/>
                </a:cubicBezTo>
                <a:cubicBezTo>
                  <a:pt x="34274" y="1758"/>
                  <a:pt x="33060" y="1088"/>
                  <a:pt x="31637" y="921"/>
                </a:cubicBezTo>
                <a:cubicBezTo>
                  <a:pt x="27076" y="335"/>
                  <a:pt x="21406" y="21"/>
                  <a:pt x="14605" y="0"/>
                </a:cubicBezTo>
                <a:close/>
              </a:path>
            </a:pathLst>
          </a:custGeom>
          <a:solidFill>
            <a:schemeClr val="accent4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8"/>
          <p:cNvSpPr/>
          <p:nvPr/>
        </p:nvSpPr>
        <p:spPr>
          <a:xfrm rot="5400000">
            <a:off x="404748" y="3662758"/>
            <a:ext cx="254483" cy="149601"/>
          </a:xfrm>
          <a:custGeom>
            <a:rect b="b" l="l" r="r" t="t"/>
            <a:pathLst>
              <a:path extrusionOk="0" h="11342" w="36722">
                <a:moveTo>
                  <a:pt x="14605" y="0"/>
                </a:moveTo>
                <a:cubicBezTo>
                  <a:pt x="10735" y="0"/>
                  <a:pt x="7408" y="356"/>
                  <a:pt x="4646" y="1088"/>
                </a:cubicBezTo>
                <a:cubicBezTo>
                  <a:pt x="1863" y="1821"/>
                  <a:pt x="377" y="2950"/>
                  <a:pt x="189" y="4436"/>
                </a:cubicBezTo>
                <a:cubicBezTo>
                  <a:pt x="1" y="5942"/>
                  <a:pt x="398" y="7261"/>
                  <a:pt x="1382" y="8411"/>
                </a:cubicBezTo>
                <a:cubicBezTo>
                  <a:pt x="2365" y="9583"/>
                  <a:pt x="3558" y="10253"/>
                  <a:pt x="4981" y="10420"/>
                </a:cubicBezTo>
                <a:cubicBezTo>
                  <a:pt x="9270" y="10985"/>
                  <a:pt x="14940" y="11299"/>
                  <a:pt x="22012" y="11341"/>
                </a:cubicBezTo>
                <a:cubicBezTo>
                  <a:pt x="22121" y="11341"/>
                  <a:pt x="22229" y="11342"/>
                  <a:pt x="22337" y="11342"/>
                </a:cubicBezTo>
                <a:cubicBezTo>
                  <a:pt x="26110" y="11342"/>
                  <a:pt x="29349" y="10985"/>
                  <a:pt x="32014" y="10253"/>
                </a:cubicBezTo>
                <a:cubicBezTo>
                  <a:pt x="34818" y="9520"/>
                  <a:pt x="36324" y="8391"/>
                  <a:pt x="36512" y="6863"/>
                </a:cubicBezTo>
                <a:cubicBezTo>
                  <a:pt x="36722" y="5357"/>
                  <a:pt x="36303" y="4018"/>
                  <a:pt x="35278" y="2888"/>
                </a:cubicBezTo>
                <a:cubicBezTo>
                  <a:pt x="34274" y="1758"/>
                  <a:pt x="33060" y="1088"/>
                  <a:pt x="31637" y="921"/>
                </a:cubicBezTo>
                <a:cubicBezTo>
                  <a:pt x="27076" y="335"/>
                  <a:pt x="21406" y="21"/>
                  <a:pt x="14605" y="0"/>
                </a:cubicBez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8"/>
          <p:cNvSpPr/>
          <p:nvPr/>
        </p:nvSpPr>
        <p:spPr>
          <a:xfrm rot="5400000">
            <a:off x="404748" y="4372371"/>
            <a:ext cx="254483" cy="149601"/>
          </a:xfrm>
          <a:custGeom>
            <a:rect b="b" l="l" r="r" t="t"/>
            <a:pathLst>
              <a:path extrusionOk="0" h="11342" w="36722">
                <a:moveTo>
                  <a:pt x="14605" y="0"/>
                </a:moveTo>
                <a:cubicBezTo>
                  <a:pt x="10735" y="0"/>
                  <a:pt x="7408" y="356"/>
                  <a:pt x="4646" y="1088"/>
                </a:cubicBezTo>
                <a:cubicBezTo>
                  <a:pt x="1863" y="1821"/>
                  <a:pt x="377" y="2950"/>
                  <a:pt x="189" y="4436"/>
                </a:cubicBezTo>
                <a:cubicBezTo>
                  <a:pt x="1" y="5942"/>
                  <a:pt x="398" y="7261"/>
                  <a:pt x="1382" y="8411"/>
                </a:cubicBezTo>
                <a:cubicBezTo>
                  <a:pt x="2365" y="9583"/>
                  <a:pt x="3558" y="10253"/>
                  <a:pt x="4981" y="10420"/>
                </a:cubicBezTo>
                <a:cubicBezTo>
                  <a:pt x="9270" y="10985"/>
                  <a:pt x="14940" y="11299"/>
                  <a:pt x="22012" y="11341"/>
                </a:cubicBezTo>
                <a:cubicBezTo>
                  <a:pt x="22121" y="11341"/>
                  <a:pt x="22229" y="11342"/>
                  <a:pt x="22337" y="11342"/>
                </a:cubicBezTo>
                <a:cubicBezTo>
                  <a:pt x="26110" y="11342"/>
                  <a:pt x="29349" y="10985"/>
                  <a:pt x="32014" y="10253"/>
                </a:cubicBezTo>
                <a:cubicBezTo>
                  <a:pt x="34818" y="9520"/>
                  <a:pt x="36324" y="8391"/>
                  <a:pt x="36512" y="6863"/>
                </a:cubicBezTo>
                <a:cubicBezTo>
                  <a:pt x="36722" y="5357"/>
                  <a:pt x="36303" y="4018"/>
                  <a:pt x="35278" y="2888"/>
                </a:cubicBezTo>
                <a:cubicBezTo>
                  <a:pt x="34274" y="1758"/>
                  <a:pt x="33060" y="1088"/>
                  <a:pt x="31637" y="921"/>
                </a:cubicBezTo>
                <a:cubicBezTo>
                  <a:pt x="27076" y="335"/>
                  <a:pt x="21406" y="21"/>
                  <a:pt x="14605" y="0"/>
                </a:cubicBezTo>
                <a:close/>
              </a:path>
            </a:pathLst>
          </a:custGeom>
          <a:solidFill>
            <a:schemeClr val="accent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8"/>
          <p:cNvSpPr/>
          <p:nvPr/>
        </p:nvSpPr>
        <p:spPr>
          <a:xfrm rot="5400000">
            <a:off x="8491473" y="1896458"/>
            <a:ext cx="254483" cy="149601"/>
          </a:xfrm>
          <a:custGeom>
            <a:rect b="b" l="l" r="r" t="t"/>
            <a:pathLst>
              <a:path extrusionOk="0" h="11342" w="36722">
                <a:moveTo>
                  <a:pt x="14605" y="0"/>
                </a:moveTo>
                <a:cubicBezTo>
                  <a:pt x="10735" y="0"/>
                  <a:pt x="7408" y="356"/>
                  <a:pt x="4646" y="1088"/>
                </a:cubicBezTo>
                <a:cubicBezTo>
                  <a:pt x="1863" y="1821"/>
                  <a:pt x="377" y="2950"/>
                  <a:pt x="189" y="4436"/>
                </a:cubicBezTo>
                <a:cubicBezTo>
                  <a:pt x="1" y="5942"/>
                  <a:pt x="398" y="7261"/>
                  <a:pt x="1382" y="8411"/>
                </a:cubicBezTo>
                <a:cubicBezTo>
                  <a:pt x="2365" y="9583"/>
                  <a:pt x="3558" y="10253"/>
                  <a:pt x="4981" y="10420"/>
                </a:cubicBezTo>
                <a:cubicBezTo>
                  <a:pt x="9270" y="10985"/>
                  <a:pt x="14940" y="11299"/>
                  <a:pt x="22012" y="11341"/>
                </a:cubicBezTo>
                <a:cubicBezTo>
                  <a:pt x="22121" y="11341"/>
                  <a:pt x="22229" y="11342"/>
                  <a:pt x="22337" y="11342"/>
                </a:cubicBezTo>
                <a:cubicBezTo>
                  <a:pt x="26110" y="11342"/>
                  <a:pt x="29349" y="10985"/>
                  <a:pt x="32014" y="10253"/>
                </a:cubicBezTo>
                <a:cubicBezTo>
                  <a:pt x="34818" y="9520"/>
                  <a:pt x="36324" y="8391"/>
                  <a:pt x="36512" y="6863"/>
                </a:cubicBezTo>
                <a:cubicBezTo>
                  <a:pt x="36722" y="5357"/>
                  <a:pt x="36303" y="4018"/>
                  <a:pt x="35278" y="2888"/>
                </a:cubicBezTo>
                <a:cubicBezTo>
                  <a:pt x="34274" y="1758"/>
                  <a:pt x="33060" y="1088"/>
                  <a:pt x="31637" y="921"/>
                </a:cubicBezTo>
                <a:cubicBezTo>
                  <a:pt x="27076" y="335"/>
                  <a:pt x="21406" y="21"/>
                  <a:pt x="14605" y="0"/>
                </a:cubicBezTo>
                <a:close/>
              </a:path>
            </a:pathLst>
          </a:custGeom>
          <a:solidFill>
            <a:schemeClr val="accen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8"/>
          <p:cNvSpPr/>
          <p:nvPr/>
        </p:nvSpPr>
        <p:spPr>
          <a:xfrm rot="5400000">
            <a:off x="8491473" y="2606071"/>
            <a:ext cx="254483" cy="149601"/>
          </a:xfrm>
          <a:custGeom>
            <a:rect b="b" l="l" r="r" t="t"/>
            <a:pathLst>
              <a:path extrusionOk="0" h="11342" w="36722">
                <a:moveTo>
                  <a:pt x="14605" y="0"/>
                </a:moveTo>
                <a:cubicBezTo>
                  <a:pt x="10735" y="0"/>
                  <a:pt x="7408" y="356"/>
                  <a:pt x="4646" y="1088"/>
                </a:cubicBezTo>
                <a:cubicBezTo>
                  <a:pt x="1863" y="1821"/>
                  <a:pt x="377" y="2950"/>
                  <a:pt x="189" y="4436"/>
                </a:cubicBezTo>
                <a:cubicBezTo>
                  <a:pt x="1" y="5942"/>
                  <a:pt x="398" y="7261"/>
                  <a:pt x="1382" y="8411"/>
                </a:cubicBezTo>
                <a:cubicBezTo>
                  <a:pt x="2365" y="9583"/>
                  <a:pt x="3558" y="10253"/>
                  <a:pt x="4981" y="10420"/>
                </a:cubicBezTo>
                <a:cubicBezTo>
                  <a:pt x="9270" y="10985"/>
                  <a:pt x="14940" y="11299"/>
                  <a:pt x="22012" y="11341"/>
                </a:cubicBezTo>
                <a:cubicBezTo>
                  <a:pt x="22121" y="11341"/>
                  <a:pt x="22229" y="11342"/>
                  <a:pt x="22337" y="11342"/>
                </a:cubicBezTo>
                <a:cubicBezTo>
                  <a:pt x="26110" y="11342"/>
                  <a:pt x="29349" y="10985"/>
                  <a:pt x="32014" y="10253"/>
                </a:cubicBezTo>
                <a:cubicBezTo>
                  <a:pt x="34818" y="9520"/>
                  <a:pt x="36324" y="8391"/>
                  <a:pt x="36512" y="6863"/>
                </a:cubicBezTo>
                <a:cubicBezTo>
                  <a:pt x="36722" y="5357"/>
                  <a:pt x="36303" y="4018"/>
                  <a:pt x="35278" y="2888"/>
                </a:cubicBezTo>
                <a:cubicBezTo>
                  <a:pt x="34274" y="1758"/>
                  <a:pt x="33060" y="1088"/>
                  <a:pt x="31637" y="921"/>
                </a:cubicBezTo>
                <a:cubicBezTo>
                  <a:pt x="27076" y="335"/>
                  <a:pt x="21406" y="21"/>
                  <a:pt x="14605" y="0"/>
                </a:cubicBezTo>
                <a:close/>
              </a:path>
            </a:pathLst>
          </a:custGeom>
          <a:solidFill>
            <a:schemeClr val="accent5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8"/>
          <p:cNvSpPr/>
          <p:nvPr/>
        </p:nvSpPr>
        <p:spPr>
          <a:xfrm rot="5400000">
            <a:off x="8491473" y="3315683"/>
            <a:ext cx="254483" cy="149601"/>
          </a:xfrm>
          <a:custGeom>
            <a:rect b="b" l="l" r="r" t="t"/>
            <a:pathLst>
              <a:path extrusionOk="0" h="11342" w="36722">
                <a:moveTo>
                  <a:pt x="14605" y="0"/>
                </a:moveTo>
                <a:cubicBezTo>
                  <a:pt x="10735" y="0"/>
                  <a:pt x="7408" y="356"/>
                  <a:pt x="4646" y="1088"/>
                </a:cubicBezTo>
                <a:cubicBezTo>
                  <a:pt x="1863" y="1821"/>
                  <a:pt x="377" y="2950"/>
                  <a:pt x="189" y="4436"/>
                </a:cubicBezTo>
                <a:cubicBezTo>
                  <a:pt x="1" y="5942"/>
                  <a:pt x="398" y="7261"/>
                  <a:pt x="1382" y="8411"/>
                </a:cubicBezTo>
                <a:cubicBezTo>
                  <a:pt x="2365" y="9583"/>
                  <a:pt x="3558" y="10253"/>
                  <a:pt x="4981" y="10420"/>
                </a:cubicBezTo>
                <a:cubicBezTo>
                  <a:pt x="9270" y="10985"/>
                  <a:pt x="14940" y="11299"/>
                  <a:pt x="22012" y="11341"/>
                </a:cubicBezTo>
                <a:cubicBezTo>
                  <a:pt x="22121" y="11341"/>
                  <a:pt x="22229" y="11342"/>
                  <a:pt x="22337" y="11342"/>
                </a:cubicBezTo>
                <a:cubicBezTo>
                  <a:pt x="26110" y="11342"/>
                  <a:pt x="29349" y="10985"/>
                  <a:pt x="32014" y="10253"/>
                </a:cubicBezTo>
                <a:cubicBezTo>
                  <a:pt x="34818" y="9520"/>
                  <a:pt x="36324" y="8391"/>
                  <a:pt x="36512" y="6863"/>
                </a:cubicBezTo>
                <a:cubicBezTo>
                  <a:pt x="36722" y="5357"/>
                  <a:pt x="36303" y="4018"/>
                  <a:pt x="35278" y="2888"/>
                </a:cubicBezTo>
                <a:cubicBezTo>
                  <a:pt x="34274" y="1758"/>
                  <a:pt x="33060" y="1088"/>
                  <a:pt x="31637" y="921"/>
                </a:cubicBezTo>
                <a:cubicBezTo>
                  <a:pt x="27076" y="335"/>
                  <a:pt x="21406" y="21"/>
                  <a:pt x="14605" y="0"/>
                </a:cubicBez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8"/>
          <p:cNvSpPr/>
          <p:nvPr/>
        </p:nvSpPr>
        <p:spPr>
          <a:xfrm rot="5400000">
            <a:off x="8491473" y="4025296"/>
            <a:ext cx="254483" cy="149601"/>
          </a:xfrm>
          <a:custGeom>
            <a:rect b="b" l="l" r="r" t="t"/>
            <a:pathLst>
              <a:path extrusionOk="0" h="11342" w="36722">
                <a:moveTo>
                  <a:pt x="14605" y="0"/>
                </a:moveTo>
                <a:cubicBezTo>
                  <a:pt x="10735" y="0"/>
                  <a:pt x="7408" y="356"/>
                  <a:pt x="4646" y="1088"/>
                </a:cubicBezTo>
                <a:cubicBezTo>
                  <a:pt x="1863" y="1821"/>
                  <a:pt x="377" y="2950"/>
                  <a:pt x="189" y="4436"/>
                </a:cubicBezTo>
                <a:cubicBezTo>
                  <a:pt x="1" y="5942"/>
                  <a:pt x="398" y="7261"/>
                  <a:pt x="1382" y="8411"/>
                </a:cubicBezTo>
                <a:cubicBezTo>
                  <a:pt x="2365" y="9583"/>
                  <a:pt x="3558" y="10253"/>
                  <a:pt x="4981" y="10420"/>
                </a:cubicBezTo>
                <a:cubicBezTo>
                  <a:pt x="9270" y="10985"/>
                  <a:pt x="14940" y="11299"/>
                  <a:pt x="22012" y="11341"/>
                </a:cubicBezTo>
                <a:cubicBezTo>
                  <a:pt x="22121" y="11341"/>
                  <a:pt x="22229" y="11342"/>
                  <a:pt x="22337" y="11342"/>
                </a:cubicBezTo>
                <a:cubicBezTo>
                  <a:pt x="26110" y="11342"/>
                  <a:pt x="29349" y="10985"/>
                  <a:pt x="32014" y="10253"/>
                </a:cubicBezTo>
                <a:cubicBezTo>
                  <a:pt x="34818" y="9520"/>
                  <a:pt x="36324" y="8391"/>
                  <a:pt x="36512" y="6863"/>
                </a:cubicBezTo>
                <a:cubicBezTo>
                  <a:pt x="36722" y="5357"/>
                  <a:pt x="36303" y="4018"/>
                  <a:pt x="35278" y="2888"/>
                </a:cubicBezTo>
                <a:cubicBezTo>
                  <a:pt x="34274" y="1758"/>
                  <a:pt x="33060" y="1088"/>
                  <a:pt x="31637" y="921"/>
                </a:cubicBezTo>
                <a:cubicBezTo>
                  <a:pt x="27076" y="335"/>
                  <a:pt x="21406" y="21"/>
                  <a:pt x="14605" y="0"/>
                </a:cubicBez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" name="Google Shape;1270;p29"/>
          <p:cNvGrpSpPr/>
          <p:nvPr/>
        </p:nvGrpSpPr>
        <p:grpSpPr>
          <a:xfrm>
            <a:off x="7449850" y="1468275"/>
            <a:ext cx="974695" cy="2040176"/>
            <a:chOff x="7449850" y="1468275"/>
            <a:chExt cx="974695" cy="2040176"/>
          </a:xfrm>
        </p:grpSpPr>
        <p:sp>
          <p:nvSpPr>
            <p:cNvPr id="1271" name="Google Shape;1271;p29"/>
            <p:cNvSpPr/>
            <p:nvPr/>
          </p:nvSpPr>
          <p:spPr>
            <a:xfrm flipH="1">
              <a:off x="7544803" y="2378036"/>
              <a:ext cx="383312" cy="1081495"/>
            </a:xfrm>
            <a:custGeom>
              <a:rect b="b" l="l" r="r" t="t"/>
              <a:pathLst>
                <a:path extrusionOk="0" h="51672" w="18314">
                  <a:moveTo>
                    <a:pt x="1" y="1"/>
                  </a:moveTo>
                  <a:lnTo>
                    <a:pt x="1" y="51671"/>
                  </a:lnTo>
                  <a:lnTo>
                    <a:pt x="18314" y="51671"/>
                  </a:lnTo>
                  <a:lnTo>
                    <a:pt x="18314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 flipH="1">
              <a:off x="7795466" y="1468275"/>
              <a:ext cx="532020" cy="1073793"/>
            </a:xfrm>
            <a:custGeom>
              <a:rect b="b" l="l" r="r" t="t"/>
              <a:pathLst>
                <a:path extrusionOk="0" h="51304" w="25419">
                  <a:moveTo>
                    <a:pt x="4537" y="0"/>
                  </a:moveTo>
                  <a:cubicBezTo>
                    <a:pt x="2035" y="0"/>
                    <a:pt x="34" y="2002"/>
                    <a:pt x="34" y="4504"/>
                  </a:cubicBezTo>
                  <a:lnTo>
                    <a:pt x="0" y="46801"/>
                  </a:lnTo>
                  <a:cubicBezTo>
                    <a:pt x="0" y="49302"/>
                    <a:pt x="2035" y="51304"/>
                    <a:pt x="4504" y="51304"/>
                  </a:cubicBezTo>
                  <a:lnTo>
                    <a:pt x="20915" y="51304"/>
                  </a:lnTo>
                  <a:cubicBezTo>
                    <a:pt x="23384" y="51304"/>
                    <a:pt x="25419" y="49302"/>
                    <a:pt x="25419" y="46801"/>
                  </a:cubicBezTo>
                  <a:lnTo>
                    <a:pt x="25419" y="4504"/>
                  </a:lnTo>
                  <a:cubicBezTo>
                    <a:pt x="25419" y="2035"/>
                    <a:pt x="23417" y="0"/>
                    <a:pt x="209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 flipH="1">
              <a:off x="7829664" y="1600938"/>
              <a:ext cx="465713" cy="818970"/>
            </a:xfrm>
            <a:custGeom>
              <a:rect b="b" l="l" r="r" t="t"/>
              <a:pathLst>
                <a:path extrusionOk="0" h="39129" w="22251">
                  <a:moveTo>
                    <a:pt x="1" y="0"/>
                  </a:moveTo>
                  <a:lnTo>
                    <a:pt x="1" y="39128"/>
                  </a:lnTo>
                  <a:lnTo>
                    <a:pt x="22250" y="39128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 flipH="1">
              <a:off x="7829664" y="1600938"/>
              <a:ext cx="465713" cy="30725"/>
            </a:xfrm>
            <a:custGeom>
              <a:rect b="b" l="l" r="r" t="t"/>
              <a:pathLst>
                <a:path extrusionOk="0" h="1468" w="22251">
                  <a:moveTo>
                    <a:pt x="1" y="0"/>
                  </a:moveTo>
                  <a:lnTo>
                    <a:pt x="1" y="1468"/>
                  </a:lnTo>
                  <a:lnTo>
                    <a:pt x="22250" y="1468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 flipH="1">
              <a:off x="8018167" y="2438088"/>
              <a:ext cx="80308" cy="80308"/>
            </a:xfrm>
            <a:custGeom>
              <a:rect b="b" l="l" r="r" t="t"/>
              <a:pathLst>
                <a:path extrusionOk="0" h="3837" w="3837">
                  <a:moveTo>
                    <a:pt x="1902" y="1"/>
                  </a:moveTo>
                  <a:cubicBezTo>
                    <a:pt x="868" y="1"/>
                    <a:pt x="1" y="835"/>
                    <a:pt x="1" y="1902"/>
                  </a:cubicBezTo>
                  <a:cubicBezTo>
                    <a:pt x="1" y="2969"/>
                    <a:pt x="868" y="3837"/>
                    <a:pt x="1902" y="3837"/>
                  </a:cubicBezTo>
                  <a:cubicBezTo>
                    <a:pt x="2969" y="3837"/>
                    <a:pt x="3837" y="2969"/>
                    <a:pt x="3837" y="1902"/>
                  </a:cubicBezTo>
                  <a:cubicBezTo>
                    <a:pt x="3837" y="835"/>
                    <a:pt x="2969" y="1"/>
                    <a:pt x="19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 flipH="1">
              <a:off x="8255556" y="1817599"/>
              <a:ext cx="168989" cy="145422"/>
            </a:xfrm>
            <a:custGeom>
              <a:rect b="b" l="l" r="r" t="t"/>
              <a:pathLst>
                <a:path extrusionOk="0" h="6948" w="8074">
                  <a:moveTo>
                    <a:pt x="3812" y="1"/>
                  </a:moveTo>
                  <a:cubicBezTo>
                    <a:pt x="2573" y="1"/>
                    <a:pt x="642" y="1098"/>
                    <a:pt x="334" y="2792"/>
                  </a:cubicBezTo>
                  <a:cubicBezTo>
                    <a:pt x="1" y="4627"/>
                    <a:pt x="2903" y="6695"/>
                    <a:pt x="4104" y="6928"/>
                  </a:cubicBezTo>
                  <a:cubicBezTo>
                    <a:pt x="4181" y="6941"/>
                    <a:pt x="4264" y="6947"/>
                    <a:pt x="4352" y="6947"/>
                  </a:cubicBezTo>
                  <a:cubicBezTo>
                    <a:pt x="5643" y="6947"/>
                    <a:pt x="8042" y="5608"/>
                    <a:pt x="8073" y="3860"/>
                  </a:cubicBezTo>
                  <a:cubicBezTo>
                    <a:pt x="8073" y="757"/>
                    <a:pt x="5305" y="257"/>
                    <a:pt x="4104" y="23"/>
                  </a:cubicBezTo>
                  <a:cubicBezTo>
                    <a:pt x="4012" y="8"/>
                    <a:pt x="3914" y="1"/>
                    <a:pt x="381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9"/>
            <p:cNvSpPr/>
            <p:nvPr/>
          </p:nvSpPr>
          <p:spPr>
            <a:xfrm flipH="1">
              <a:off x="8236007" y="1952020"/>
              <a:ext cx="182238" cy="148436"/>
            </a:xfrm>
            <a:custGeom>
              <a:rect b="b" l="l" r="r" t="t"/>
              <a:pathLst>
                <a:path extrusionOk="0" h="7092" w="8707">
                  <a:moveTo>
                    <a:pt x="4437" y="0"/>
                  </a:moveTo>
                  <a:cubicBezTo>
                    <a:pt x="2773" y="0"/>
                    <a:pt x="638" y="1368"/>
                    <a:pt x="334" y="3042"/>
                  </a:cubicBezTo>
                  <a:cubicBezTo>
                    <a:pt x="0" y="4843"/>
                    <a:pt x="1935" y="6744"/>
                    <a:pt x="3636" y="7044"/>
                  </a:cubicBezTo>
                  <a:cubicBezTo>
                    <a:pt x="3815" y="7076"/>
                    <a:pt x="4005" y="7091"/>
                    <a:pt x="4203" y="7091"/>
                  </a:cubicBezTo>
                  <a:cubicBezTo>
                    <a:pt x="5880" y="7091"/>
                    <a:pt x="8074" y="5984"/>
                    <a:pt x="8373" y="4342"/>
                  </a:cubicBezTo>
                  <a:cubicBezTo>
                    <a:pt x="8706" y="2541"/>
                    <a:pt x="6638" y="373"/>
                    <a:pt x="4904" y="39"/>
                  </a:cubicBezTo>
                  <a:cubicBezTo>
                    <a:pt x="4754" y="13"/>
                    <a:pt x="4598" y="0"/>
                    <a:pt x="443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9"/>
            <p:cNvSpPr/>
            <p:nvPr/>
          </p:nvSpPr>
          <p:spPr>
            <a:xfrm flipH="1">
              <a:off x="8238100" y="2083260"/>
              <a:ext cx="180145" cy="141884"/>
            </a:xfrm>
            <a:custGeom>
              <a:rect b="b" l="l" r="r" t="t"/>
              <a:pathLst>
                <a:path extrusionOk="0" h="6779" w="8607">
                  <a:moveTo>
                    <a:pt x="4194" y="0"/>
                  </a:moveTo>
                  <a:cubicBezTo>
                    <a:pt x="2206" y="0"/>
                    <a:pt x="482" y="2400"/>
                    <a:pt x="234" y="3643"/>
                  </a:cubicBezTo>
                  <a:cubicBezTo>
                    <a:pt x="0" y="4977"/>
                    <a:pt x="1501" y="6779"/>
                    <a:pt x="3703" y="6779"/>
                  </a:cubicBezTo>
                  <a:cubicBezTo>
                    <a:pt x="3728" y="6779"/>
                    <a:pt x="3753" y="6779"/>
                    <a:pt x="3779" y="6779"/>
                  </a:cubicBezTo>
                  <a:cubicBezTo>
                    <a:pt x="6761" y="6779"/>
                    <a:pt x="8108" y="4833"/>
                    <a:pt x="8339" y="3510"/>
                  </a:cubicBezTo>
                  <a:cubicBezTo>
                    <a:pt x="8606" y="2175"/>
                    <a:pt x="6772" y="407"/>
                    <a:pt x="4637" y="41"/>
                  </a:cubicBezTo>
                  <a:cubicBezTo>
                    <a:pt x="4488" y="13"/>
                    <a:pt x="4340" y="0"/>
                    <a:pt x="419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9"/>
            <p:cNvSpPr/>
            <p:nvPr/>
          </p:nvSpPr>
          <p:spPr>
            <a:xfrm flipH="1">
              <a:off x="8247183" y="2218309"/>
              <a:ext cx="159905" cy="151910"/>
            </a:xfrm>
            <a:custGeom>
              <a:rect b="b" l="l" r="r" t="t"/>
              <a:pathLst>
                <a:path extrusionOk="0" h="7258" w="7640">
                  <a:moveTo>
                    <a:pt x="4930" y="1"/>
                  </a:moveTo>
                  <a:cubicBezTo>
                    <a:pt x="3826" y="1"/>
                    <a:pt x="2558" y="638"/>
                    <a:pt x="1602" y="1794"/>
                  </a:cubicBezTo>
                  <a:cubicBezTo>
                    <a:pt x="168" y="3529"/>
                    <a:pt x="1" y="5731"/>
                    <a:pt x="1235" y="6765"/>
                  </a:cubicBezTo>
                  <a:cubicBezTo>
                    <a:pt x="1646" y="7098"/>
                    <a:pt x="2162" y="7258"/>
                    <a:pt x="2718" y="7258"/>
                  </a:cubicBezTo>
                  <a:cubicBezTo>
                    <a:pt x="3829" y="7258"/>
                    <a:pt x="5104" y="6620"/>
                    <a:pt x="6038" y="5464"/>
                  </a:cubicBezTo>
                  <a:cubicBezTo>
                    <a:pt x="7473" y="3729"/>
                    <a:pt x="7640" y="1528"/>
                    <a:pt x="6405" y="493"/>
                  </a:cubicBezTo>
                  <a:cubicBezTo>
                    <a:pt x="5994" y="160"/>
                    <a:pt x="5482" y="1"/>
                    <a:pt x="493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9"/>
            <p:cNvSpPr/>
            <p:nvPr/>
          </p:nvSpPr>
          <p:spPr>
            <a:xfrm flipH="1">
              <a:off x="7643231" y="1688201"/>
              <a:ext cx="190630" cy="620700"/>
            </a:xfrm>
            <a:custGeom>
              <a:rect b="b" l="l" r="r" t="t"/>
              <a:pathLst>
                <a:path extrusionOk="0" fill="none" h="29656" w="9108">
                  <a:moveTo>
                    <a:pt x="1" y="1"/>
                  </a:moveTo>
                  <a:lnTo>
                    <a:pt x="1135" y="5205"/>
                  </a:lnTo>
                  <a:lnTo>
                    <a:pt x="9041" y="16346"/>
                  </a:lnTo>
                  <a:lnTo>
                    <a:pt x="9107" y="29656"/>
                  </a:lnTo>
                </a:path>
              </a:pathLst>
            </a:custGeom>
            <a:noFill/>
            <a:ln cap="rnd" cmpd="sng" w="117575">
              <a:solidFill>
                <a:srgbClr val="F0BC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9"/>
            <p:cNvSpPr/>
            <p:nvPr/>
          </p:nvSpPr>
          <p:spPr>
            <a:xfrm flipH="1">
              <a:off x="7498718" y="1796835"/>
              <a:ext cx="458723" cy="899550"/>
            </a:xfrm>
            <a:custGeom>
              <a:rect b="b" l="l" r="r" t="t"/>
              <a:pathLst>
                <a:path extrusionOk="0" h="42979" w="21917">
                  <a:moveTo>
                    <a:pt x="5439" y="0"/>
                  </a:moveTo>
                  <a:cubicBezTo>
                    <a:pt x="4890" y="0"/>
                    <a:pt x="4500" y="311"/>
                    <a:pt x="4337" y="1049"/>
                  </a:cubicBezTo>
                  <a:cubicBezTo>
                    <a:pt x="4337" y="1049"/>
                    <a:pt x="8173" y="10756"/>
                    <a:pt x="7506" y="14892"/>
                  </a:cubicBezTo>
                  <a:cubicBezTo>
                    <a:pt x="6505" y="21197"/>
                    <a:pt x="1" y="35540"/>
                    <a:pt x="14011" y="40410"/>
                  </a:cubicBezTo>
                  <a:lnTo>
                    <a:pt x="19748" y="42979"/>
                  </a:lnTo>
                  <a:cubicBezTo>
                    <a:pt x="21916" y="35574"/>
                    <a:pt x="21850" y="27835"/>
                    <a:pt x="19615" y="20463"/>
                  </a:cubicBezTo>
                  <a:cubicBezTo>
                    <a:pt x="19448" y="19862"/>
                    <a:pt x="19281" y="19162"/>
                    <a:pt x="19148" y="18428"/>
                  </a:cubicBezTo>
                  <a:cubicBezTo>
                    <a:pt x="17914" y="11456"/>
                    <a:pt x="19014" y="11056"/>
                    <a:pt x="15779" y="8187"/>
                  </a:cubicBezTo>
                  <a:cubicBezTo>
                    <a:pt x="13176" y="5856"/>
                    <a:pt x="7820" y="0"/>
                    <a:pt x="543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9"/>
            <p:cNvSpPr/>
            <p:nvPr/>
          </p:nvSpPr>
          <p:spPr>
            <a:xfrm flipH="1">
              <a:off x="7449850" y="2812341"/>
              <a:ext cx="569736" cy="304406"/>
            </a:xfrm>
            <a:custGeom>
              <a:rect b="b" l="l" r="r" t="t"/>
              <a:pathLst>
                <a:path extrusionOk="0" h="14544" w="27221">
                  <a:moveTo>
                    <a:pt x="1" y="0"/>
                  </a:moveTo>
                  <a:lnTo>
                    <a:pt x="4538" y="14544"/>
                  </a:lnTo>
                  <a:lnTo>
                    <a:pt x="22684" y="14544"/>
                  </a:lnTo>
                  <a:lnTo>
                    <a:pt x="27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9"/>
            <p:cNvSpPr/>
            <p:nvPr/>
          </p:nvSpPr>
          <p:spPr>
            <a:xfrm flipH="1">
              <a:off x="7457531" y="3116746"/>
              <a:ext cx="555064" cy="391705"/>
            </a:xfrm>
            <a:custGeom>
              <a:rect b="b" l="l" r="r" t="t"/>
              <a:pathLst>
                <a:path extrusionOk="0" h="18715" w="26520">
                  <a:moveTo>
                    <a:pt x="4070" y="1"/>
                  </a:moveTo>
                  <a:cubicBezTo>
                    <a:pt x="1802" y="1"/>
                    <a:pt x="1" y="1835"/>
                    <a:pt x="1" y="4070"/>
                  </a:cubicBezTo>
                  <a:lnTo>
                    <a:pt x="1" y="18714"/>
                  </a:lnTo>
                  <a:lnTo>
                    <a:pt x="26519" y="18714"/>
                  </a:lnTo>
                  <a:lnTo>
                    <a:pt x="26519" y="4070"/>
                  </a:lnTo>
                  <a:cubicBezTo>
                    <a:pt x="26519" y="1835"/>
                    <a:pt x="24718" y="1"/>
                    <a:pt x="22483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9"/>
            <p:cNvSpPr/>
            <p:nvPr/>
          </p:nvSpPr>
          <p:spPr>
            <a:xfrm>
              <a:off x="7864321" y="1820868"/>
              <a:ext cx="379817" cy="379126"/>
            </a:xfrm>
            <a:custGeom>
              <a:rect b="b" l="l" r="r" t="t"/>
              <a:pathLst>
                <a:path extrusionOk="0" h="18114" w="18147">
                  <a:moveTo>
                    <a:pt x="12743" y="1802"/>
                  </a:moveTo>
                  <a:cubicBezTo>
                    <a:pt x="14711" y="1802"/>
                    <a:pt x="16312" y="3403"/>
                    <a:pt x="16312" y="5371"/>
                  </a:cubicBezTo>
                  <a:lnTo>
                    <a:pt x="16312" y="12710"/>
                  </a:lnTo>
                  <a:cubicBezTo>
                    <a:pt x="16312" y="14678"/>
                    <a:pt x="14711" y="16279"/>
                    <a:pt x="12743" y="16279"/>
                  </a:cubicBezTo>
                  <a:lnTo>
                    <a:pt x="5404" y="16279"/>
                  </a:lnTo>
                  <a:cubicBezTo>
                    <a:pt x="3436" y="16279"/>
                    <a:pt x="1835" y="14678"/>
                    <a:pt x="1835" y="12710"/>
                  </a:cubicBezTo>
                  <a:lnTo>
                    <a:pt x="1835" y="5371"/>
                  </a:lnTo>
                  <a:cubicBezTo>
                    <a:pt x="1835" y="3403"/>
                    <a:pt x="3436" y="1802"/>
                    <a:pt x="5404" y="1802"/>
                  </a:cubicBezTo>
                  <a:close/>
                  <a:moveTo>
                    <a:pt x="5404" y="1"/>
                  </a:moveTo>
                  <a:cubicBezTo>
                    <a:pt x="2436" y="1"/>
                    <a:pt x="1" y="2403"/>
                    <a:pt x="1" y="5371"/>
                  </a:cubicBezTo>
                  <a:lnTo>
                    <a:pt x="1" y="12710"/>
                  </a:lnTo>
                  <a:cubicBezTo>
                    <a:pt x="1" y="15679"/>
                    <a:pt x="2436" y="18114"/>
                    <a:pt x="5404" y="18114"/>
                  </a:cubicBezTo>
                  <a:lnTo>
                    <a:pt x="12743" y="18114"/>
                  </a:lnTo>
                  <a:cubicBezTo>
                    <a:pt x="15712" y="18114"/>
                    <a:pt x="18147" y="15679"/>
                    <a:pt x="18147" y="12710"/>
                  </a:cubicBezTo>
                  <a:lnTo>
                    <a:pt x="18147" y="5371"/>
                  </a:lnTo>
                  <a:cubicBezTo>
                    <a:pt x="18147" y="2403"/>
                    <a:pt x="15712" y="1"/>
                    <a:pt x="12743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9"/>
            <p:cNvSpPr/>
            <p:nvPr/>
          </p:nvSpPr>
          <p:spPr>
            <a:xfrm>
              <a:off x="7956481" y="1912338"/>
              <a:ext cx="196219" cy="196219"/>
            </a:xfrm>
            <a:custGeom>
              <a:rect b="b" l="l" r="r" t="t"/>
              <a:pathLst>
                <a:path extrusionOk="0" h="9375" w="9375">
                  <a:moveTo>
                    <a:pt x="4671" y="1802"/>
                  </a:moveTo>
                  <a:cubicBezTo>
                    <a:pt x="6239" y="1802"/>
                    <a:pt x="7539" y="3103"/>
                    <a:pt x="7539" y="4671"/>
                  </a:cubicBezTo>
                  <a:cubicBezTo>
                    <a:pt x="7539" y="6272"/>
                    <a:pt x="6239" y="7539"/>
                    <a:pt x="4671" y="7539"/>
                  </a:cubicBezTo>
                  <a:cubicBezTo>
                    <a:pt x="3103" y="7539"/>
                    <a:pt x="1802" y="6272"/>
                    <a:pt x="1802" y="4671"/>
                  </a:cubicBezTo>
                  <a:cubicBezTo>
                    <a:pt x="1802" y="3103"/>
                    <a:pt x="3103" y="1802"/>
                    <a:pt x="4671" y="1802"/>
                  </a:cubicBezTo>
                  <a:close/>
                  <a:moveTo>
                    <a:pt x="4671" y="1"/>
                  </a:moveTo>
                  <a:cubicBezTo>
                    <a:pt x="2102" y="1"/>
                    <a:pt x="1" y="2102"/>
                    <a:pt x="1" y="4671"/>
                  </a:cubicBezTo>
                  <a:cubicBezTo>
                    <a:pt x="1" y="7273"/>
                    <a:pt x="2102" y="9374"/>
                    <a:pt x="4671" y="9374"/>
                  </a:cubicBezTo>
                  <a:cubicBezTo>
                    <a:pt x="7273" y="9374"/>
                    <a:pt x="9374" y="7273"/>
                    <a:pt x="9374" y="4671"/>
                  </a:cubicBezTo>
                  <a:cubicBezTo>
                    <a:pt x="9374" y="2102"/>
                    <a:pt x="7273" y="1"/>
                    <a:pt x="4671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9"/>
            <p:cNvSpPr/>
            <p:nvPr/>
          </p:nvSpPr>
          <p:spPr>
            <a:xfrm>
              <a:off x="8128935" y="1889293"/>
              <a:ext cx="47511" cy="46799"/>
            </a:xfrm>
            <a:custGeom>
              <a:rect b="b" l="l" r="r" t="t"/>
              <a:pathLst>
                <a:path extrusionOk="0" h="2236" w="227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6"/>
                    <a:pt x="501" y="2236"/>
                    <a:pt x="1135" y="2236"/>
                  </a:cubicBezTo>
                  <a:cubicBezTo>
                    <a:pt x="1736" y="2236"/>
                    <a:pt x="2269" y="1736"/>
                    <a:pt x="2269" y="1135"/>
                  </a:cubicBezTo>
                  <a:cubicBezTo>
                    <a:pt x="2269" y="501"/>
                    <a:pt x="1736" y="1"/>
                    <a:pt x="1135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7" name="Google Shape;1287;p29"/>
          <p:cNvGrpSpPr/>
          <p:nvPr/>
        </p:nvGrpSpPr>
        <p:grpSpPr>
          <a:xfrm>
            <a:off x="5888584" y="1724663"/>
            <a:ext cx="1339119" cy="1783784"/>
            <a:chOff x="5888584" y="1724663"/>
            <a:chExt cx="1339119" cy="1783784"/>
          </a:xfrm>
        </p:grpSpPr>
        <p:sp>
          <p:nvSpPr>
            <p:cNvPr id="1288" name="Google Shape;1288;p29"/>
            <p:cNvSpPr/>
            <p:nvPr/>
          </p:nvSpPr>
          <p:spPr>
            <a:xfrm>
              <a:off x="6153910" y="1815296"/>
              <a:ext cx="1073793" cy="532710"/>
            </a:xfrm>
            <a:custGeom>
              <a:rect b="b" l="l" r="r" t="t"/>
              <a:pathLst>
                <a:path extrusionOk="0" h="25452" w="51304">
                  <a:moveTo>
                    <a:pt x="4504" y="0"/>
                  </a:moveTo>
                  <a:cubicBezTo>
                    <a:pt x="2035" y="0"/>
                    <a:pt x="1" y="2035"/>
                    <a:pt x="1" y="4503"/>
                  </a:cubicBezTo>
                  <a:lnTo>
                    <a:pt x="1" y="20915"/>
                  </a:lnTo>
                  <a:cubicBezTo>
                    <a:pt x="1" y="23417"/>
                    <a:pt x="2002" y="25418"/>
                    <a:pt x="4504" y="25418"/>
                  </a:cubicBezTo>
                  <a:lnTo>
                    <a:pt x="46801" y="25452"/>
                  </a:lnTo>
                  <a:cubicBezTo>
                    <a:pt x="49303" y="25452"/>
                    <a:pt x="51304" y="23417"/>
                    <a:pt x="51304" y="20948"/>
                  </a:cubicBezTo>
                  <a:lnTo>
                    <a:pt x="51304" y="4537"/>
                  </a:lnTo>
                  <a:cubicBezTo>
                    <a:pt x="51304" y="2035"/>
                    <a:pt x="49303" y="33"/>
                    <a:pt x="46801" y="33"/>
                  </a:cubicBezTo>
                  <a:lnTo>
                    <a:pt x="45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9"/>
            <p:cNvSpPr/>
            <p:nvPr/>
          </p:nvSpPr>
          <p:spPr>
            <a:xfrm>
              <a:off x="6276798" y="1847405"/>
              <a:ext cx="818970" cy="465692"/>
            </a:xfrm>
            <a:custGeom>
              <a:rect b="b" l="l" r="r" t="t"/>
              <a:pathLst>
                <a:path extrusionOk="0" h="22250" w="39129">
                  <a:moveTo>
                    <a:pt x="1" y="0"/>
                  </a:moveTo>
                  <a:lnTo>
                    <a:pt x="1" y="22250"/>
                  </a:lnTo>
                  <a:lnTo>
                    <a:pt x="39128" y="22250"/>
                  </a:lnTo>
                  <a:lnTo>
                    <a:pt x="391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9"/>
            <p:cNvSpPr/>
            <p:nvPr/>
          </p:nvSpPr>
          <p:spPr>
            <a:xfrm>
              <a:off x="6276798" y="1847405"/>
              <a:ext cx="818970" cy="27251"/>
            </a:xfrm>
            <a:custGeom>
              <a:rect b="b" l="l" r="r" t="t"/>
              <a:pathLst>
                <a:path extrusionOk="0" h="1302" w="39129">
                  <a:moveTo>
                    <a:pt x="1" y="0"/>
                  </a:moveTo>
                  <a:lnTo>
                    <a:pt x="1" y="1301"/>
                  </a:lnTo>
                  <a:lnTo>
                    <a:pt x="39128" y="1301"/>
                  </a:lnTo>
                  <a:lnTo>
                    <a:pt x="3912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9"/>
            <p:cNvSpPr/>
            <p:nvPr/>
          </p:nvSpPr>
          <p:spPr>
            <a:xfrm>
              <a:off x="6178358" y="2044306"/>
              <a:ext cx="80308" cy="80308"/>
            </a:xfrm>
            <a:custGeom>
              <a:rect b="b" l="l" r="r" t="t"/>
              <a:pathLst>
                <a:path extrusionOk="0" h="3837" w="3837">
                  <a:moveTo>
                    <a:pt x="1902" y="0"/>
                  </a:moveTo>
                  <a:cubicBezTo>
                    <a:pt x="834" y="0"/>
                    <a:pt x="0" y="867"/>
                    <a:pt x="0" y="1935"/>
                  </a:cubicBezTo>
                  <a:cubicBezTo>
                    <a:pt x="0" y="2969"/>
                    <a:pt x="834" y="3836"/>
                    <a:pt x="1902" y="3836"/>
                  </a:cubicBezTo>
                  <a:cubicBezTo>
                    <a:pt x="2969" y="3836"/>
                    <a:pt x="3836" y="2969"/>
                    <a:pt x="3836" y="1935"/>
                  </a:cubicBezTo>
                  <a:cubicBezTo>
                    <a:pt x="3836" y="867"/>
                    <a:pt x="2969" y="0"/>
                    <a:pt x="19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6729229" y="1724663"/>
              <a:ext cx="153626" cy="114717"/>
            </a:xfrm>
            <a:custGeom>
              <a:rect b="b" l="l" r="r" t="t"/>
              <a:pathLst>
                <a:path extrusionOk="0" h="5481" w="7340">
                  <a:moveTo>
                    <a:pt x="4040" y="0"/>
                  </a:moveTo>
                  <a:cubicBezTo>
                    <a:pt x="2286" y="0"/>
                    <a:pt x="424" y="2660"/>
                    <a:pt x="234" y="3796"/>
                  </a:cubicBezTo>
                  <a:cubicBezTo>
                    <a:pt x="1" y="4997"/>
                    <a:pt x="1535" y="5064"/>
                    <a:pt x="3370" y="5397"/>
                  </a:cubicBezTo>
                  <a:cubicBezTo>
                    <a:pt x="3679" y="5454"/>
                    <a:pt x="3982" y="5480"/>
                    <a:pt x="4275" y="5480"/>
                  </a:cubicBezTo>
                  <a:cubicBezTo>
                    <a:pt x="5725" y="5480"/>
                    <a:pt x="6912" y="4823"/>
                    <a:pt x="7106" y="3796"/>
                  </a:cubicBezTo>
                  <a:cubicBezTo>
                    <a:pt x="7340" y="2595"/>
                    <a:pt x="6205" y="361"/>
                    <a:pt x="4337" y="27"/>
                  </a:cubicBezTo>
                  <a:cubicBezTo>
                    <a:pt x="4239" y="9"/>
                    <a:pt x="4140" y="0"/>
                    <a:pt x="4040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6590287" y="1730712"/>
              <a:ext cx="159215" cy="133387"/>
            </a:xfrm>
            <a:custGeom>
              <a:rect b="b" l="l" r="r" t="t"/>
              <a:pathLst>
                <a:path extrusionOk="0" h="6373" w="7607">
                  <a:moveTo>
                    <a:pt x="3889" y="0"/>
                  </a:moveTo>
                  <a:cubicBezTo>
                    <a:pt x="2225" y="0"/>
                    <a:pt x="609" y="1770"/>
                    <a:pt x="301" y="3341"/>
                  </a:cubicBezTo>
                  <a:cubicBezTo>
                    <a:pt x="1" y="5075"/>
                    <a:pt x="1369" y="5909"/>
                    <a:pt x="3170" y="6243"/>
                  </a:cubicBezTo>
                  <a:cubicBezTo>
                    <a:pt x="3621" y="6325"/>
                    <a:pt x="4083" y="6372"/>
                    <a:pt x="4527" y="6372"/>
                  </a:cubicBezTo>
                  <a:cubicBezTo>
                    <a:pt x="5886" y="6372"/>
                    <a:pt x="7080" y="5924"/>
                    <a:pt x="7306" y="4641"/>
                  </a:cubicBezTo>
                  <a:cubicBezTo>
                    <a:pt x="7606" y="2907"/>
                    <a:pt x="6139" y="372"/>
                    <a:pt x="4304" y="38"/>
                  </a:cubicBezTo>
                  <a:cubicBezTo>
                    <a:pt x="4166" y="13"/>
                    <a:pt x="4027" y="0"/>
                    <a:pt x="388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6470204" y="1729478"/>
              <a:ext cx="150822" cy="170726"/>
            </a:xfrm>
            <a:custGeom>
              <a:rect b="b" l="l" r="r" t="t"/>
              <a:pathLst>
                <a:path extrusionOk="0" h="8157" w="7206">
                  <a:moveTo>
                    <a:pt x="2859" y="0"/>
                  </a:moveTo>
                  <a:cubicBezTo>
                    <a:pt x="1577" y="0"/>
                    <a:pt x="65" y="1463"/>
                    <a:pt x="34" y="3466"/>
                  </a:cubicBezTo>
                  <a:cubicBezTo>
                    <a:pt x="0" y="6502"/>
                    <a:pt x="1969" y="7869"/>
                    <a:pt x="3303" y="8136"/>
                  </a:cubicBezTo>
                  <a:cubicBezTo>
                    <a:pt x="3383" y="8150"/>
                    <a:pt x="3465" y="8157"/>
                    <a:pt x="3548" y="8157"/>
                  </a:cubicBezTo>
                  <a:cubicBezTo>
                    <a:pt x="4870" y="8157"/>
                    <a:pt x="6429" y="6441"/>
                    <a:pt x="6805" y="4400"/>
                  </a:cubicBezTo>
                  <a:cubicBezTo>
                    <a:pt x="7206" y="2232"/>
                    <a:pt x="4537" y="264"/>
                    <a:pt x="3169" y="30"/>
                  </a:cubicBezTo>
                  <a:cubicBezTo>
                    <a:pt x="3068" y="10"/>
                    <a:pt x="2964" y="0"/>
                    <a:pt x="285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6315207" y="1744611"/>
              <a:ext cx="173154" cy="142533"/>
            </a:xfrm>
            <a:custGeom>
              <a:rect b="b" l="l" r="r" t="t"/>
              <a:pathLst>
                <a:path extrusionOk="0" h="6810" w="8273">
                  <a:moveTo>
                    <a:pt x="3007" y="0"/>
                  </a:moveTo>
                  <a:cubicBezTo>
                    <a:pt x="2204" y="0"/>
                    <a:pt x="1491" y="279"/>
                    <a:pt x="1034" y="842"/>
                  </a:cubicBezTo>
                  <a:cubicBezTo>
                    <a:pt x="0" y="2076"/>
                    <a:pt x="601" y="4211"/>
                    <a:pt x="2302" y="5645"/>
                  </a:cubicBezTo>
                  <a:cubicBezTo>
                    <a:pt x="3251" y="6412"/>
                    <a:pt x="4340" y="6809"/>
                    <a:pt x="5302" y="6809"/>
                  </a:cubicBezTo>
                  <a:cubicBezTo>
                    <a:pt x="6097" y="6809"/>
                    <a:pt x="6804" y="6538"/>
                    <a:pt x="7272" y="5979"/>
                  </a:cubicBezTo>
                  <a:cubicBezTo>
                    <a:pt x="8273" y="4745"/>
                    <a:pt x="7706" y="2610"/>
                    <a:pt x="5971" y="1175"/>
                  </a:cubicBezTo>
                  <a:cubicBezTo>
                    <a:pt x="5046" y="396"/>
                    <a:pt x="3963" y="0"/>
                    <a:pt x="300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6387818" y="2309611"/>
              <a:ext cx="620679" cy="190630"/>
            </a:xfrm>
            <a:custGeom>
              <a:rect b="b" l="l" r="r" t="t"/>
              <a:pathLst>
                <a:path extrusionOk="0" fill="none" h="9108" w="29655">
                  <a:moveTo>
                    <a:pt x="29655" y="1"/>
                  </a:moveTo>
                  <a:lnTo>
                    <a:pt x="24418" y="1102"/>
                  </a:lnTo>
                  <a:lnTo>
                    <a:pt x="13310" y="9007"/>
                  </a:lnTo>
                  <a:lnTo>
                    <a:pt x="0" y="9107"/>
                  </a:lnTo>
                </a:path>
              </a:pathLst>
            </a:custGeom>
            <a:noFill/>
            <a:ln cap="rnd" cmpd="sng" w="117575">
              <a:solidFill>
                <a:srgbClr val="F0BC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9"/>
            <p:cNvSpPr/>
            <p:nvPr/>
          </p:nvSpPr>
          <p:spPr>
            <a:xfrm>
              <a:off x="5999604" y="2276100"/>
              <a:ext cx="960708" cy="1221810"/>
            </a:xfrm>
            <a:custGeom>
              <a:rect b="b" l="l" r="r" t="t"/>
              <a:pathLst>
                <a:path extrusionOk="0" h="58376" w="45901">
                  <a:moveTo>
                    <a:pt x="41931" y="1"/>
                  </a:moveTo>
                  <a:cubicBezTo>
                    <a:pt x="41930" y="1"/>
                    <a:pt x="33703" y="3280"/>
                    <a:pt x="29170" y="3280"/>
                  </a:cubicBezTo>
                  <a:cubicBezTo>
                    <a:pt x="28779" y="3280"/>
                    <a:pt x="28416" y="3256"/>
                    <a:pt x="28087" y="3203"/>
                  </a:cubicBezTo>
                  <a:cubicBezTo>
                    <a:pt x="24932" y="2685"/>
                    <a:pt x="19762" y="797"/>
                    <a:pt x="14774" y="797"/>
                  </a:cubicBezTo>
                  <a:cubicBezTo>
                    <a:pt x="9797" y="797"/>
                    <a:pt x="5002" y="2677"/>
                    <a:pt x="2569" y="9674"/>
                  </a:cubicBezTo>
                  <a:cubicBezTo>
                    <a:pt x="868" y="13477"/>
                    <a:pt x="1" y="17580"/>
                    <a:pt x="1" y="21750"/>
                  </a:cubicBezTo>
                  <a:lnTo>
                    <a:pt x="1" y="58376"/>
                  </a:lnTo>
                  <a:lnTo>
                    <a:pt x="16379" y="58376"/>
                  </a:lnTo>
                  <a:lnTo>
                    <a:pt x="16379" y="20082"/>
                  </a:lnTo>
                  <a:cubicBezTo>
                    <a:pt x="16679" y="19315"/>
                    <a:pt x="18314" y="15912"/>
                    <a:pt x="24552" y="14811"/>
                  </a:cubicBezTo>
                  <a:cubicBezTo>
                    <a:pt x="31523" y="13577"/>
                    <a:pt x="31924" y="14678"/>
                    <a:pt x="34792" y="11442"/>
                  </a:cubicBezTo>
                  <a:cubicBezTo>
                    <a:pt x="37661" y="8240"/>
                    <a:pt x="45900" y="868"/>
                    <a:pt x="4193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9"/>
            <p:cNvSpPr/>
            <p:nvPr/>
          </p:nvSpPr>
          <p:spPr>
            <a:xfrm>
              <a:off x="5957008" y="2709694"/>
              <a:ext cx="430091" cy="354680"/>
            </a:xfrm>
            <a:custGeom>
              <a:rect b="b" l="l" r="r" t="t"/>
              <a:pathLst>
                <a:path extrusionOk="0" h="16946" w="20549">
                  <a:moveTo>
                    <a:pt x="1" y="1"/>
                  </a:moveTo>
                  <a:lnTo>
                    <a:pt x="1" y="16946"/>
                  </a:lnTo>
                  <a:lnTo>
                    <a:pt x="20549" y="16946"/>
                  </a:lnTo>
                  <a:lnTo>
                    <a:pt x="20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5888584" y="3064397"/>
              <a:ext cx="569736" cy="444051"/>
            </a:xfrm>
            <a:custGeom>
              <a:rect b="b" l="l" r="r" t="t"/>
              <a:pathLst>
                <a:path extrusionOk="0" h="21216" w="27221">
                  <a:moveTo>
                    <a:pt x="2736" y="0"/>
                  </a:moveTo>
                  <a:cubicBezTo>
                    <a:pt x="1235" y="0"/>
                    <a:pt x="1" y="1234"/>
                    <a:pt x="1" y="2769"/>
                  </a:cubicBezTo>
                  <a:lnTo>
                    <a:pt x="1" y="21215"/>
                  </a:lnTo>
                  <a:lnTo>
                    <a:pt x="27220" y="21215"/>
                  </a:lnTo>
                  <a:lnTo>
                    <a:pt x="27220" y="2769"/>
                  </a:lnTo>
                  <a:cubicBezTo>
                    <a:pt x="27220" y="1234"/>
                    <a:pt x="25986" y="0"/>
                    <a:pt x="24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6514180" y="1900466"/>
              <a:ext cx="367259" cy="367949"/>
            </a:xfrm>
            <a:custGeom>
              <a:rect b="b" l="l" r="r" t="t"/>
              <a:pathLst>
                <a:path extrusionOk="0" h="17580" w="17547">
                  <a:moveTo>
                    <a:pt x="2369" y="1"/>
                  </a:moveTo>
                  <a:cubicBezTo>
                    <a:pt x="1068" y="1"/>
                    <a:pt x="1" y="1068"/>
                    <a:pt x="1" y="2369"/>
                  </a:cubicBezTo>
                  <a:lnTo>
                    <a:pt x="1" y="15211"/>
                  </a:lnTo>
                  <a:cubicBezTo>
                    <a:pt x="1" y="16512"/>
                    <a:pt x="1068" y="17580"/>
                    <a:pt x="2369" y="17580"/>
                  </a:cubicBezTo>
                  <a:lnTo>
                    <a:pt x="8707" y="17580"/>
                  </a:lnTo>
                  <a:lnTo>
                    <a:pt x="8707" y="11309"/>
                  </a:lnTo>
                  <a:lnTo>
                    <a:pt x="7073" y="11309"/>
                  </a:lnTo>
                  <a:cubicBezTo>
                    <a:pt x="6873" y="11309"/>
                    <a:pt x="6706" y="11142"/>
                    <a:pt x="6706" y="10908"/>
                  </a:cubicBezTo>
                  <a:lnTo>
                    <a:pt x="6672" y="8907"/>
                  </a:lnTo>
                  <a:cubicBezTo>
                    <a:pt x="6672" y="8673"/>
                    <a:pt x="6873" y="8507"/>
                    <a:pt x="7073" y="8507"/>
                  </a:cubicBezTo>
                  <a:lnTo>
                    <a:pt x="8707" y="8507"/>
                  </a:lnTo>
                  <a:lnTo>
                    <a:pt x="8707" y="6539"/>
                  </a:lnTo>
                  <a:cubicBezTo>
                    <a:pt x="8707" y="4270"/>
                    <a:pt x="10075" y="3036"/>
                    <a:pt x="12110" y="3036"/>
                  </a:cubicBezTo>
                  <a:lnTo>
                    <a:pt x="13777" y="3036"/>
                  </a:lnTo>
                  <a:cubicBezTo>
                    <a:pt x="13978" y="3036"/>
                    <a:pt x="14144" y="3203"/>
                    <a:pt x="14144" y="3436"/>
                  </a:cubicBezTo>
                  <a:lnTo>
                    <a:pt x="14144" y="5138"/>
                  </a:lnTo>
                  <a:cubicBezTo>
                    <a:pt x="14144" y="5338"/>
                    <a:pt x="13978" y="5505"/>
                    <a:pt x="13777" y="5505"/>
                  </a:cubicBezTo>
                  <a:lnTo>
                    <a:pt x="12743" y="5505"/>
                  </a:lnTo>
                  <a:cubicBezTo>
                    <a:pt x="11643" y="5505"/>
                    <a:pt x="11442" y="6038"/>
                    <a:pt x="11442" y="6805"/>
                  </a:cubicBezTo>
                  <a:lnTo>
                    <a:pt x="11442" y="8507"/>
                  </a:lnTo>
                  <a:lnTo>
                    <a:pt x="13844" y="8507"/>
                  </a:lnTo>
                  <a:cubicBezTo>
                    <a:pt x="14078" y="8507"/>
                    <a:pt x="14244" y="8707"/>
                    <a:pt x="14244" y="8940"/>
                  </a:cubicBezTo>
                  <a:lnTo>
                    <a:pt x="13978" y="10942"/>
                  </a:lnTo>
                  <a:cubicBezTo>
                    <a:pt x="13978" y="11142"/>
                    <a:pt x="13811" y="11275"/>
                    <a:pt x="13611" y="11275"/>
                  </a:cubicBezTo>
                  <a:lnTo>
                    <a:pt x="11442" y="11275"/>
                  </a:lnTo>
                  <a:lnTo>
                    <a:pt x="11442" y="17580"/>
                  </a:lnTo>
                  <a:lnTo>
                    <a:pt x="15178" y="17580"/>
                  </a:lnTo>
                  <a:cubicBezTo>
                    <a:pt x="16513" y="17580"/>
                    <a:pt x="17547" y="16512"/>
                    <a:pt x="17547" y="15211"/>
                  </a:cubicBezTo>
                  <a:lnTo>
                    <a:pt x="17547" y="2369"/>
                  </a:lnTo>
                  <a:cubicBezTo>
                    <a:pt x="17547" y="1068"/>
                    <a:pt x="16513" y="1"/>
                    <a:pt x="152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1" name="Google Shape;1301;p29"/>
          <p:cNvGrpSpPr/>
          <p:nvPr/>
        </p:nvGrpSpPr>
        <p:grpSpPr>
          <a:xfrm>
            <a:off x="751900" y="1468275"/>
            <a:ext cx="974695" cy="2040176"/>
            <a:chOff x="751900" y="1468275"/>
            <a:chExt cx="974695" cy="2040176"/>
          </a:xfrm>
        </p:grpSpPr>
        <p:sp>
          <p:nvSpPr>
            <p:cNvPr id="1302" name="Google Shape;1302;p29"/>
            <p:cNvSpPr/>
            <p:nvPr/>
          </p:nvSpPr>
          <p:spPr>
            <a:xfrm>
              <a:off x="1248329" y="2378036"/>
              <a:ext cx="383312" cy="1081495"/>
            </a:xfrm>
            <a:custGeom>
              <a:rect b="b" l="l" r="r" t="t"/>
              <a:pathLst>
                <a:path extrusionOk="0" h="51672" w="18314">
                  <a:moveTo>
                    <a:pt x="1" y="1"/>
                  </a:moveTo>
                  <a:lnTo>
                    <a:pt x="1" y="51671"/>
                  </a:lnTo>
                  <a:lnTo>
                    <a:pt x="18314" y="51671"/>
                  </a:lnTo>
                  <a:lnTo>
                    <a:pt x="18314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848959" y="1468275"/>
              <a:ext cx="532020" cy="1073793"/>
            </a:xfrm>
            <a:custGeom>
              <a:rect b="b" l="l" r="r" t="t"/>
              <a:pathLst>
                <a:path extrusionOk="0" h="51304" w="25419">
                  <a:moveTo>
                    <a:pt x="4537" y="0"/>
                  </a:moveTo>
                  <a:cubicBezTo>
                    <a:pt x="2035" y="0"/>
                    <a:pt x="34" y="2002"/>
                    <a:pt x="34" y="4504"/>
                  </a:cubicBezTo>
                  <a:lnTo>
                    <a:pt x="0" y="46801"/>
                  </a:lnTo>
                  <a:cubicBezTo>
                    <a:pt x="0" y="49302"/>
                    <a:pt x="2035" y="51304"/>
                    <a:pt x="4504" y="51304"/>
                  </a:cubicBezTo>
                  <a:lnTo>
                    <a:pt x="20915" y="51304"/>
                  </a:lnTo>
                  <a:cubicBezTo>
                    <a:pt x="23384" y="51304"/>
                    <a:pt x="25419" y="49302"/>
                    <a:pt x="25419" y="46801"/>
                  </a:cubicBezTo>
                  <a:lnTo>
                    <a:pt x="25419" y="4504"/>
                  </a:lnTo>
                  <a:cubicBezTo>
                    <a:pt x="25419" y="2035"/>
                    <a:pt x="23417" y="0"/>
                    <a:pt x="209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9"/>
            <p:cNvSpPr/>
            <p:nvPr/>
          </p:nvSpPr>
          <p:spPr>
            <a:xfrm>
              <a:off x="881067" y="1600938"/>
              <a:ext cx="465713" cy="818970"/>
            </a:xfrm>
            <a:custGeom>
              <a:rect b="b" l="l" r="r" t="t"/>
              <a:pathLst>
                <a:path extrusionOk="0" h="39129" w="22251">
                  <a:moveTo>
                    <a:pt x="1" y="0"/>
                  </a:moveTo>
                  <a:lnTo>
                    <a:pt x="1" y="39128"/>
                  </a:lnTo>
                  <a:lnTo>
                    <a:pt x="22250" y="39128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9"/>
            <p:cNvSpPr/>
            <p:nvPr/>
          </p:nvSpPr>
          <p:spPr>
            <a:xfrm>
              <a:off x="881067" y="1600938"/>
              <a:ext cx="465713" cy="30725"/>
            </a:xfrm>
            <a:custGeom>
              <a:rect b="b" l="l" r="r" t="t"/>
              <a:pathLst>
                <a:path extrusionOk="0" h="1468" w="22251">
                  <a:moveTo>
                    <a:pt x="1" y="0"/>
                  </a:moveTo>
                  <a:lnTo>
                    <a:pt x="1" y="1468"/>
                  </a:lnTo>
                  <a:lnTo>
                    <a:pt x="22250" y="1468"/>
                  </a:lnTo>
                  <a:lnTo>
                    <a:pt x="2225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9"/>
            <p:cNvSpPr/>
            <p:nvPr/>
          </p:nvSpPr>
          <p:spPr>
            <a:xfrm>
              <a:off x="1077969" y="2438088"/>
              <a:ext cx="80308" cy="80308"/>
            </a:xfrm>
            <a:custGeom>
              <a:rect b="b" l="l" r="r" t="t"/>
              <a:pathLst>
                <a:path extrusionOk="0" h="3837" w="3837">
                  <a:moveTo>
                    <a:pt x="1902" y="1"/>
                  </a:moveTo>
                  <a:cubicBezTo>
                    <a:pt x="868" y="1"/>
                    <a:pt x="1" y="835"/>
                    <a:pt x="1" y="1902"/>
                  </a:cubicBezTo>
                  <a:cubicBezTo>
                    <a:pt x="1" y="2969"/>
                    <a:pt x="868" y="3837"/>
                    <a:pt x="1902" y="3837"/>
                  </a:cubicBezTo>
                  <a:cubicBezTo>
                    <a:pt x="2969" y="3837"/>
                    <a:pt x="3837" y="2969"/>
                    <a:pt x="3837" y="1902"/>
                  </a:cubicBezTo>
                  <a:cubicBezTo>
                    <a:pt x="3837" y="835"/>
                    <a:pt x="2969" y="1"/>
                    <a:pt x="190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9"/>
            <p:cNvSpPr/>
            <p:nvPr/>
          </p:nvSpPr>
          <p:spPr>
            <a:xfrm>
              <a:off x="751900" y="1817599"/>
              <a:ext cx="168989" cy="145422"/>
            </a:xfrm>
            <a:custGeom>
              <a:rect b="b" l="l" r="r" t="t"/>
              <a:pathLst>
                <a:path extrusionOk="0" h="6948" w="8074">
                  <a:moveTo>
                    <a:pt x="3812" y="1"/>
                  </a:moveTo>
                  <a:cubicBezTo>
                    <a:pt x="2573" y="1"/>
                    <a:pt x="642" y="1098"/>
                    <a:pt x="334" y="2792"/>
                  </a:cubicBezTo>
                  <a:cubicBezTo>
                    <a:pt x="1" y="4627"/>
                    <a:pt x="2903" y="6695"/>
                    <a:pt x="4104" y="6928"/>
                  </a:cubicBezTo>
                  <a:cubicBezTo>
                    <a:pt x="4181" y="6941"/>
                    <a:pt x="4264" y="6947"/>
                    <a:pt x="4352" y="6947"/>
                  </a:cubicBezTo>
                  <a:cubicBezTo>
                    <a:pt x="5643" y="6947"/>
                    <a:pt x="8042" y="5608"/>
                    <a:pt x="8073" y="3860"/>
                  </a:cubicBezTo>
                  <a:cubicBezTo>
                    <a:pt x="8073" y="757"/>
                    <a:pt x="5305" y="257"/>
                    <a:pt x="4104" y="23"/>
                  </a:cubicBezTo>
                  <a:cubicBezTo>
                    <a:pt x="4012" y="8"/>
                    <a:pt x="3914" y="1"/>
                    <a:pt x="381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9"/>
            <p:cNvSpPr/>
            <p:nvPr/>
          </p:nvSpPr>
          <p:spPr>
            <a:xfrm>
              <a:off x="758200" y="1952020"/>
              <a:ext cx="182238" cy="148436"/>
            </a:xfrm>
            <a:custGeom>
              <a:rect b="b" l="l" r="r" t="t"/>
              <a:pathLst>
                <a:path extrusionOk="0" h="7092" w="8707">
                  <a:moveTo>
                    <a:pt x="4437" y="0"/>
                  </a:moveTo>
                  <a:cubicBezTo>
                    <a:pt x="2773" y="0"/>
                    <a:pt x="638" y="1368"/>
                    <a:pt x="334" y="3042"/>
                  </a:cubicBezTo>
                  <a:cubicBezTo>
                    <a:pt x="0" y="4843"/>
                    <a:pt x="1935" y="6744"/>
                    <a:pt x="3636" y="7044"/>
                  </a:cubicBezTo>
                  <a:cubicBezTo>
                    <a:pt x="3815" y="7076"/>
                    <a:pt x="4005" y="7091"/>
                    <a:pt x="4203" y="7091"/>
                  </a:cubicBezTo>
                  <a:cubicBezTo>
                    <a:pt x="5880" y="7091"/>
                    <a:pt x="8074" y="5984"/>
                    <a:pt x="8373" y="4342"/>
                  </a:cubicBezTo>
                  <a:cubicBezTo>
                    <a:pt x="8706" y="2541"/>
                    <a:pt x="6638" y="373"/>
                    <a:pt x="4904" y="39"/>
                  </a:cubicBezTo>
                  <a:cubicBezTo>
                    <a:pt x="4754" y="13"/>
                    <a:pt x="4598" y="0"/>
                    <a:pt x="443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758200" y="2083260"/>
              <a:ext cx="180145" cy="141884"/>
            </a:xfrm>
            <a:custGeom>
              <a:rect b="b" l="l" r="r" t="t"/>
              <a:pathLst>
                <a:path extrusionOk="0" h="6779" w="8607">
                  <a:moveTo>
                    <a:pt x="4194" y="0"/>
                  </a:moveTo>
                  <a:cubicBezTo>
                    <a:pt x="2206" y="0"/>
                    <a:pt x="482" y="2400"/>
                    <a:pt x="234" y="3643"/>
                  </a:cubicBezTo>
                  <a:cubicBezTo>
                    <a:pt x="0" y="4977"/>
                    <a:pt x="1501" y="6779"/>
                    <a:pt x="3703" y="6779"/>
                  </a:cubicBezTo>
                  <a:cubicBezTo>
                    <a:pt x="3728" y="6779"/>
                    <a:pt x="3753" y="6779"/>
                    <a:pt x="3779" y="6779"/>
                  </a:cubicBezTo>
                  <a:cubicBezTo>
                    <a:pt x="6761" y="6779"/>
                    <a:pt x="8108" y="4833"/>
                    <a:pt x="8339" y="3510"/>
                  </a:cubicBezTo>
                  <a:cubicBezTo>
                    <a:pt x="8606" y="2175"/>
                    <a:pt x="6772" y="407"/>
                    <a:pt x="4637" y="41"/>
                  </a:cubicBezTo>
                  <a:cubicBezTo>
                    <a:pt x="4488" y="13"/>
                    <a:pt x="4340" y="0"/>
                    <a:pt x="419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769357" y="2218309"/>
              <a:ext cx="159905" cy="151910"/>
            </a:xfrm>
            <a:custGeom>
              <a:rect b="b" l="l" r="r" t="t"/>
              <a:pathLst>
                <a:path extrusionOk="0" h="7258" w="7640">
                  <a:moveTo>
                    <a:pt x="4930" y="1"/>
                  </a:moveTo>
                  <a:cubicBezTo>
                    <a:pt x="3826" y="1"/>
                    <a:pt x="2558" y="638"/>
                    <a:pt x="1602" y="1794"/>
                  </a:cubicBezTo>
                  <a:cubicBezTo>
                    <a:pt x="168" y="3529"/>
                    <a:pt x="1" y="5731"/>
                    <a:pt x="1235" y="6765"/>
                  </a:cubicBezTo>
                  <a:cubicBezTo>
                    <a:pt x="1646" y="7098"/>
                    <a:pt x="2162" y="7258"/>
                    <a:pt x="2718" y="7258"/>
                  </a:cubicBezTo>
                  <a:cubicBezTo>
                    <a:pt x="3829" y="7258"/>
                    <a:pt x="5104" y="6620"/>
                    <a:pt x="6038" y="5464"/>
                  </a:cubicBezTo>
                  <a:cubicBezTo>
                    <a:pt x="7473" y="3729"/>
                    <a:pt x="7640" y="1528"/>
                    <a:pt x="6405" y="493"/>
                  </a:cubicBezTo>
                  <a:cubicBezTo>
                    <a:pt x="5994" y="160"/>
                    <a:pt x="5482" y="1"/>
                    <a:pt x="493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1342583" y="1688201"/>
              <a:ext cx="190630" cy="620700"/>
            </a:xfrm>
            <a:custGeom>
              <a:rect b="b" l="l" r="r" t="t"/>
              <a:pathLst>
                <a:path extrusionOk="0" fill="none" h="29656" w="9108">
                  <a:moveTo>
                    <a:pt x="1" y="1"/>
                  </a:moveTo>
                  <a:lnTo>
                    <a:pt x="1135" y="5205"/>
                  </a:lnTo>
                  <a:lnTo>
                    <a:pt x="9041" y="16346"/>
                  </a:lnTo>
                  <a:lnTo>
                    <a:pt x="9107" y="29656"/>
                  </a:lnTo>
                </a:path>
              </a:pathLst>
            </a:custGeom>
            <a:noFill/>
            <a:ln cap="rnd" cmpd="sng" w="117575">
              <a:solidFill>
                <a:srgbClr val="F0BC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1219004" y="1796835"/>
              <a:ext cx="458723" cy="899550"/>
            </a:xfrm>
            <a:custGeom>
              <a:rect b="b" l="l" r="r" t="t"/>
              <a:pathLst>
                <a:path extrusionOk="0" h="42979" w="21917">
                  <a:moveTo>
                    <a:pt x="5439" y="0"/>
                  </a:moveTo>
                  <a:cubicBezTo>
                    <a:pt x="4890" y="0"/>
                    <a:pt x="4500" y="311"/>
                    <a:pt x="4337" y="1049"/>
                  </a:cubicBezTo>
                  <a:cubicBezTo>
                    <a:pt x="4337" y="1049"/>
                    <a:pt x="8173" y="10756"/>
                    <a:pt x="7506" y="14892"/>
                  </a:cubicBezTo>
                  <a:cubicBezTo>
                    <a:pt x="6505" y="21197"/>
                    <a:pt x="1" y="35540"/>
                    <a:pt x="14011" y="40410"/>
                  </a:cubicBezTo>
                  <a:lnTo>
                    <a:pt x="19748" y="42979"/>
                  </a:lnTo>
                  <a:cubicBezTo>
                    <a:pt x="21916" y="35574"/>
                    <a:pt x="21850" y="27835"/>
                    <a:pt x="19615" y="20463"/>
                  </a:cubicBezTo>
                  <a:cubicBezTo>
                    <a:pt x="19448" y="19862"/>
                    <a:pt x="19281" y="19162"/>
                    <a:pt x="19148" y="18428"/>
                  </a:cubicBezTo>
                  <a:cubicBezTo>
                    <a:pt x="17914" y="11456"/>
                    <a:pt x="19014" y="11056"/>
                    <a:pt x="15779" y="8187"/>
                  </a:cubicBezTo>
                  <a:cubicBezTo>
                    <a:pt x="13176" y="5856"/>
                    <a:pt x="7820" y="0"/>
                    <a:pt x="543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944865" y="1783857"/>
              <a:ext cx="361670" cy="367259"/>
            </a:xfrm>
            <a:custGeom>
              <a:rect b="b" l="l" r="r" t="t"/>
              <a:pathLst>
                <a:path extrusionOk="0" h="17547" w="17280">
                  <a:moveTo>
                    <a:pt x="8173" y="234"/>
                  </a:moveTo>
                  <a:cubicBezTo>
                    <a:pt x="3603" y="468"/>
                    <a:pt x="0" y="4271"/>
                    <a:pt x="0" y="8841"/>
                  </a:cubicBezTo>
                  <a:cubicBezTo>
                    <a:pt x="34" y="10208"/>
                    <a:pt x="367" y="11543"/>
                    <a:pt x="934" y="12677"/>
                  </a:cubicBezTo>
                  <a:lnTo>
                    <a:pt x="34" y="17113"/>
                  </a:lnTo>
                  <a:cubicBezTo>
                    <a:pt x="0" y="17347"/>
                    <a:pt x="201" y="17547"/>
                    <a:pt x="434" y="17480"/>
                  </a:cubicBezTo>
                  <a:lnTo>
                    <a:pt x="4770" y="16479"/>
                  </a:lnTo>
                  <a:cubicBezTo>
                    <a:pt x="5871" y="17013"/>
                    <a:pt x="7139" y="17347"/>
                    <a:pt x="8440" y="17347"/>
                  </a:cubicBezTo>
                  <a:cubicBezTo>
                    <a:pt x="13110" y="17447"/>
                    <a:pt x="16979" y="13744"/>
                    <a:pt x="17146" y="9074"/>
                  </a:cubicBezTo>
                  <a:cubicBezTo>
                    <a:pt x="17279" y="4071"/>
                    <a:pt x="13176" y="1"/>
                    <a:pt x="8173" y="234"/>
                  </a:cubicBezTo>
                  <a:close/>
                  <a:moveTo>
                    <a:pt x="13310" y="13544"/>
                  </a:moveTo>
                  <a:cubicBezTo>
                    <a:pt x="12042" y="14812"/>
                    <a:pt x="10374" y="15512"/>
                    <a:pt x="8573" y="15512"/>
                  </a:cubicBezTo>
                  <a:cubicBezTo>
                    <a:pt x="7539" y="15512"/>
                    <a:pt x="6505" y="15279"/>
                    <a:pt x="5571" y="14812"/>
                  </a:cubicBezTo>
                  <a:lnTo>
                    <a:pt x="4971" y="14511"/>
                  </a:lnTo>
                  <a:lnTo>
                    <a:pt x="2335" y="15145"/>
                  </a:lnTo>
                  <a:lnTo>
                    <a:pt x="2902" y="12443"/>
                  </a:lnTo>
                  <a:lnTo>
                    <a:pt x="2602" y="11843"/>
                  </a:lnTo>
                  <a:cubicBezTo>
                    <a:pt x="2102" y="10909"/>
                    <a:pt x="1868" y="9875"/>
                    <a:pt x="1868" y="8807"/>
                  </a:cubicBezTo>
                  <a:cubicBezTo>
                    <a:pt x="1868" y="7006"/>
                    <a:pt x="2569" y="5338"/>
                    <a:pt x="3836" y="4071"/>
                  </a:cubicBezTo>
                  <a:cubicBezTo>
                    <a:pt x="5071" y="2803"/>
                    <a:pt x="6805" y="2102"/>
                    <a:pt x="8573" y="2102"/>
                  </a:cubicBezTo>
                  <a:cubicBezTo>
                    <a:pt x="10374" y="2102"/>
                    <a:pt x="12042" y="2803"/>
                    <a:pt x="13310" y="4071"/>
                  </a:cubicBezTo>
                  <a:cubicBezTo>
                    <a:pt x="14577" y="5338"/>
                    <a:pt x="15278" y="7006"/>
                    <a:pt x="15278" y="8807"/>
                  </a:cubicBezTo>
                  <a:cubicBezTo>
                    <a:pt x="15278" y="10575"/>
                    <a:pt x="14577" y="12276"/>
                    <a:pt x="13310" y="135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1031437" y="1878823"/>
              <a:ext cx="192012" cy="180145"/>
            </a:xfrm>
            <a:custGeom>
              <a:rect b="b" l="l" r="r" t="t"/>
              <a:pathLst>
                <a:path extrusionOk="0" h="8607" w="9174">
                  <a:moveTo>
                    <a:pt x="8607" y="6138"/>
                  </a:moveTo>
                  <a:lnTo>
                    <a:pt x="6939" y="5638"/>
                  </a:lnTo>
                  <a:cubicBezTo>
                    <a:pt x="6705" y="5571"/>
                    <a:pt x="6472" y="5638"/>
                    <a:pt x="6305" y="5805"/>
                  </a:cubicBezTo>
                  <a:lnTo>
                    <a:pt x="5905" y="6205"/>
                  </a:lnTo>
                  <a:cubicBezTo>
                    <a:pt x="5738" y="6405"/>
                    <a:pt x="5471" y="6438"/>
                    <a:pt x="5271" y="6372"/>
                  </a:cubicBezTo>
                  <a:cubicBezTo>
                    <a:pt x="4471" y="6038"/>
                    <a:pt x="2836" y="4570"/>
                    <a:pt x="2402" y="3837"/>
                  </a:cubicBezTo>
                  <a:cubicBezTo>
                    <a:pt x="2269" y="3636"/>
                    <a:pt x="2302" y="3370"/>
                    <a:pt x="2436" y="3169"/>
                  </a:cubicBezTo>
                  <a:lnTo>
                    <a:pt x="2803" y="2702"/>
                  </a:lnTo>
                  <a:cubicBezTo>
                    <a:pt x="2936" y="2536"/>
                    <a:pt x="2969" y="2302"/>
                    <a:pt x="2869" y="2069"/>
                  </a:cubicBezTo>
                  <a:lnTo>
                    <a:pt x="2169" y="501"/>
                  </a:lnTo>
                  <a:cubicBezTo>
                    <a:pt x="2002" y="134"/>
                    <a:pt x="1535" y="1"/>
                    <a:pt x="1202" y="267"/>
                  </a:cubicBezTo>
                  <a:cubicBezTo>
                    <a:pt x="735" y="668"/>
                    <a:pt x="201" y="1268"/>
                    <a:pt x="134" y="1935"/>
                  </a:cubicBezTo>
                  <a:cubicBezTo>
                    <a:pt x="1" y="3103"/>
                    <a:pt x="501" y="4537"/>
                    <a:pt x="2402" y="6305"/>
                  </a:cubicBezTo>
                  <a:cubicBezTo>
                    <a:pt x="4571" y="8340"/>
                    <a:pt x="6305" y="8607"/>
                    <a:pt x="7473" y="8340"/>
                  </a:cubicBezTo>
                  <a:cubicBezTo>
                    <a:pt x="8106" y="8173"/>
                    <a:pt x="8607" y="7573"/>
                    <a:pt x="8940" y="7039"/>
                  </a:cubicBezTo>
                  <a:cubicBezTo>
                    <a:pt x="9174" y="6705"/>
                    <a:pt x="8974" y="6238"/>
                    <a:pt x="8607" y="61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1156859" y="2812341"/>
              <a:ext cx="569736" cy="304406"/>
            </a:xfrm>
            <a:custGeom>
              <a:rect b="b" l="l" r="r" t="t"/>
              <a:pathLst>
                <a:path extrusionOk="0" h="14544" w="27221">
                  <a:moveTo>
                    <a:pt x="1" y="0"/>
                  </a:moveTo>
                  <a:lnTo>
                    <a:pt x="4538" y="14544"/>
                  </a:lnTo>
                  <a:lnTo>
                    <a:pt x="22684" y="14544"/>
                  </a:lnTo>
                  <a:lnTo>
                    <a:pt x="272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1163850" y="3116746"/>
              <a:ext cx="555064" cy="391705"/>
            </a:xfrm>
            <a:custGeom>
              <a:rect b="b" l="l" r="r" t="t"/>
              <a:pathLst>
                <a:path extrusionOk="0" h="18715" w="26520">
                  <a:moveTo>
                    <a:pt x="4070" y="1"/>
                  </a:moveTo>
                  <a:cubicBezTo>
                    <a:pt x="1802" y="1"/>
                    <a:pt x="1" y="1835"/>
                    <a:pt x="1" y="4070"/>
                  </a:cubicBezTo>
                  <a:lnTo>
                    <a:pt x="1" y="18714"/>
                  </a:lnTo>
                  <a:lnTo>
                    <a:pt x="26519" y="18714"/>
                  </a:lnTo>
                  <a:lnTo>
                    <a:pt x="26519" y="4070"/>
                  </a:lnTo>
                  <a:cubicBezTo>
                    <a:pt x="26519" y="1835"/>
                    <a:pt x="24718" y="1"/>
                    <a:pt x="22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9"/>
          <p:cNvGrpSpPr/>
          <p:nvPr/>
        </p:nvGrpSpPr>
        <p:grpSpPr>
          <a:xfrm>
            <a:off x="3889878" y="1517150"/>
            <a:ext cx="921641" cy="1991256"/>
            <a:chOff x="3889878" y="1517150"/>
            <a:chExt cx="921641" cy="1991256"/>
          </a:xfrm>
        </p:grpSpPr>
        <p:sp>
          <p:nvSpPr>
            <p:cNvPr id="1318" name="Google Shape;1318;p29"/>
            <p:cNvSpPr/>
            <p:nvPr/>
          </p:nvSpPr>
          <p:spPr>
            <a:xfrm>
              <a:off x="4384214" y="2426911"/>
              <a:ext cx="381219" cy="1081495"/>
            </a:xfrm>
            <a:custGeom>
              <a:rect b="b" l="l" r="r" t="t"/>
              <a:pathLst>
                <a:path extrusionOk="0" h="51672" w="18214">
                  <a:moveTo>
                    <a:pt x="1" y="1"/>
                  </a:moveTo>
                  <a:lnTo>
                    <a:pt x="1" y="51671"/>
                  </a:lnTo>
                  <a:lnTo>
                    <a:pt x="18214" y="51671"/>
                  </a:lnTo>
                  <a:lnTo>
                    <a:pt x="18214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3986246" y="1517150"/>
              <a:ext cx="529927" cy="1073793"/>
            </a:xfrm>
            <a:custGeom>
              <a:rect b="b" l="l" r="r" t="t"/>
              <a:pathLst>
                <a:path extrusionOk="0" h="51304" w="25319">
                  <a:moveTo>
                    <a:pt x="4503" y="0"/>
                  </a:moveTo>
                  <a:cubicBezTo>
                    <a:pt x="2035" y="0"/>
                    <a:pt x="34" y="2002"/>
                    <a:pt x="34" y="4504"/>
                  </a:cubicBezTo>
                  <a:lnTo>
                    <a:pt x="0" y="46801"/>
                  </a:lnTo>
                  <a:cubicBezTo>
                    <a:pt x="0" y="49269"/>
                    <a:pt x="2002" y="51304"/>
                    <a:pt x="4503" y="51304"/>
                  </a:cubicBezTo>
                  <a:lnTo>
                    <a:pt x="20815" y="51304"/>
                  </a:lnTo>
                  <a:cubicBezTo>
                    <a:pt x="23284" y="51304"/>
                    <a:pt x="25318" y="49302"/>
                    <a:pt x="25318" y="46801"/>
                  </a:cubicBezTo>
                  <a:lnTo>
                    <a:pt x="25318" y="4504"/>
                  </a:lnTo>
                  <a:cubicBezTo>
                    <a:pt x="25318" y="2002"/>
                    <a:pt x="23317" y="0"/>
                    <a:pt x="208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4018355" y="1649101"/>
              <a:ext cx="463600" cy="818970"/>
            </a:xfrm>
            <a:custGeom>
              <a:rect b="b" l="l" r="r" t="t"/>
              <a:pathLst>
                <a:path extrusionOk="0" h="39129" w="22150">
                  <a:moveTo>
                    <a:pt x="1" y="1"/>
                  </a:moveTo>
                  <a:lnTo>
                    <a:pt x="1" y="39129"/>
                  </a:lnTo>
                  <a:lnTo>
                    <a:pt x="22150" y="39129"/>
                  </a:lnTo>
                  <a:lnTo>
                    <a:pt x="221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4019066" y="1649101"/>
              <a:ext cx="463600" cy="35644"/>
            </a:xfrm>
            <a:custGeom>
              <a:rect b="b" l="l" r="r" t="t"/>
              <a:pathLst>
                <a:path extrusionOk="0" h="1703" w="22150">
                  <a:moveTo>
                    <a:pt x="0" y="1"/>
                  </a:moveTo>
                  <a:lnTo>
                    <a:pt x="0" y="1702"/>
                  </a:lnTo>
                  <a:lnTo>
                    <a:pt x="22149" y="1702"/>
                  </a:lnTo>
                  <a:lnTo>
                    <a:pt x="2214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4214565" y="2486272"/>
              <a:ext cx="79597" cy="80308"/>
            </a:xfrm>
            <a:custGeom>
              <a:rect b="b" l="l" r="r" t="t"/>
              <a:pathLst>
                <a:path extrusionOk="0" h="3837" w="3803">
                  <a:moveTo>
                    <a:pt x="1901" y="0"/>
                  </a:moveTo>
                  <a:cubicBezTo>
                    <a:pt x="834" y="0"/>
                    <a:pt x="0" y="868"/>
                    <a:pt x="0" y="1935"/>
                  </a:cubicBezTo>
                  <a:cubicBezTo>
                    <a:pt x="0" y="3002"/>
                    <a:pt x="834" y="3836"/>
                    <a:pt x="1901" y="3836"/>
                  </a:cubicBezTo>
                  <a:cubicBezTo>
                    <a:pt x="2935" y="3836"/>
                    <a:pt x="3803" y="3002"/>
                    <a:pt x="3803" y="1935"/>
                  </a:cubicBezTo>
                  <a:cubicBezTo>
                    <a:pt x="3803" y="868"/>
                    <a:pt x="2935" y="0"/>
                    <a:pt x="190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3889878" y="1866327"/>
              <a:ext cx="168277" cy="144982"/>
            </a:xfrm>
            <a:custGeom>
              <a:rect b="b" l="l" r="r" t="t"/>
              <a:pathLst>
                <a:path extrusionOk="0" h="6927" w="8040">
                  <a:moveTo>
                    <a:pt x="3736" y="0"/>
                  </a:moveTo>
                  <a:cubicBezTo>
                    <a:pt x="2500" y="0"/>
                    <a:pt x="639" y="1094"/>
                    <a:pt x="335" y="2799"/>
                  </a:cubicBezTo>
                  <a:cubicBezTo>
                    <a:pt x="1" y="4634"/>
                    <a:pt x="2870" y="6702"/>
                    <a:pt x="4071" y="6902"/>
                  </a:cubicBezTo>
                  <a:cubicBezTo>
                    <a:pt x="4157" y="6919"/>
                    <a:pt x="4251" y="6927"/>
                    <a:pt x="4352" y="6927"/>
                  </a:cubicBezTo>
                  <a:cubicBezTo>
                    <a:pt x="5651" y="6927"/>
                    <a:pt x="8007" y="5567"/>
                    <a:pt x="8007" y="3833"/>
                  </a:cubicBezTo>
                  <a:cubicBezTo>
                    <a:pt x="8040" y="764"/>
                    <a:pt x="5305" y="264"/>
                    <a:pt x="4071" y="30"/>
                  </a:cubicBezTo>
                  <a:cubicBezTo>
                    <a:pt x="3966" y="10"/>
                    <a:pt x="3854" y="0"/>
                    <a:pt x="373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3896178" y="2000895"/>
              <a:ext cx="181526" cy="148436"/>
            </a:xfrm>
            <a:custGeom>
              <a:rect b="b" l="l" r="r" t="t"/>
              <a:pathLst>
                <a:path extrusionOk="0" h="7092" w="8673">
                  <a:moveTo>
                    <a:pt x="4404" y="0"/>
                  </a:moveTo>
                  <a:cubicBezTo>
                    <a:pt x="2740" y="0"/>
                    <a:pt x="608" y="1365"/>
                    <a:pt x="334" y="3008"/>
                  </a:cubicBezTo>
                  <a:cubicBezTo>
                    <a:pt x="0" y="4843"/>
                    <a:pt x="1902" y="6711"/>
                    <a:pt x="3603" y="7044"/>
                  </a:cubicBezTo>
                  <a:cubicBezTo>
                    <a:pt x="3782" y="7076"/>
                    <a:pt x="3972" y="7091"/>
                    <a:pt x="4169" y="7091"/>
                  </a:cubicBezTo>
                  <a:cubicBezTo>
                    <a:pt x="5847" y="7091"/>
                    <a:pt x="8041" y="5984"/>
                    <a:pt x="8339" y="4342"/>
                  </a:cubicBezTo>
                  <a:cubicBezTo>
                    <a:pt x="8673" y="2541"/>
                    <a:pt x="6605" y="340"/>
                    <a:pt x="4870" y="39"/>
                  </a:cubicBezTo>
                  <a:cubicBezTo>
                    <a:pt x="4721" y="13"/>
                    <a:pt x="4564" y="0"/>
                    <a:pt x="440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3896178" y="2131423"/>
              <a:ext cx="178742" cy="142596"/>
            </a:xfrm>
            <a:custGeom>
              <a:rect b="b" l="l" r="r" t="t"/>
              <a:pathLst>
                <a:path extrusionOk="0" h="6813" w="8540">
                  <a:moveTo>
                    <a:pt x="4161" y="1"/>
                  </a:moveTo>
                  <a:cubicBezTo>
                    <a:pt x="2174" y="1"/>
                    <a:pt x="451" y="2403"/>
                    <a:pt x="234" y="3677"/>
                  </a:cubicBezTo>
                  <a:cubicBezTo>
                    <a:pt x="0" y="5011"/>
                    <a:pt x="1501" y="6779"/>
                    <a:pt x="3669" y="6813"/>
                  </a:cubicBezTo>
                  <a:cubicBezTo>
                    <a:pt x="3695" y="6813"/>
                    <a:pt x="3720" y="6813"/>
                    <a:pt x="3745" y="6813"/>
                  </a:cubicBezTo>
                  <a:cubicBezTo>
                    <a:pt x="6728" y="6813"/>
                    <a:pt x="8075" y="4867"/>
                    <a:pt x="8306" y="3544"/>
                  </a:cubicBezTo>
                  <a:cubicBezTo>
                    <a:pt x="8540" y="2176"/>
                    <a:pt x="6738" y="441"/>
                    <a:pt x="4603" y="41"/>
                  </a:cubicBezTo>
                  <a:cubicBezTo>
                    <a:pt x="4455" y="14"/>
                    <a:pt x="4307" y="1"/>
                    <a:pt x="416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3907335" y="2267163"/>
              <a:ext cx="158503" cy="151575"/>
            </a:xfrm>
            <a:custGeom>
              <a:rect b="b" l="l" r="r" t="t"/>
              <a:pathLst>
                <a:path extrusionOk="0" h="7242" w="7573">
                  <a:moveTo>
                    <a:pt x="4890" y="0"/>
                  </a:moveTo>
                  <a:cubicBezTo>
                    <a:pt x="3788" y="0"/>
                    <a:pt x="2523" y="630"/>
                    <a:pt x="1569" y="1762"/>
                  </a:cubicBezTo>
                  <a:cubicBezTo>
                    <a:pt x="168" y="3497"/>
                    <a:pt x="1" y="5732"/>
                    <a:pt x="1235" y="6732"/>
                  </a:cubicBezTo>
                  <a:cubicBezTo>
                    <a:pt x="1648" y="7078"/>
                    <a:pt x="2162" y="7241"/>
                    <a:pt x="2715" y="7241"/>
                  </a:cubicBezTo>
                  <a:cubicBezTo>
                    <a:pt x="3816" y="7241"/>
                    <a:pt x="5073" y="6597"/>
                    <a:pt x="6005" y="5465"/>
                  </a:cubicBezTo>
                  <a:cubicBezTo>
                    <a:pt x="7440" y="3730"/>
                    <a:pt x="7573" y="1495"/>
                    <a:pt x="6372" y="494"/>
                  </a:cubicBezTo>
                  <a:cubicBezTo>
                    <a:pt x="5959" y="160"/>
                    <a:pt x="5445" y="0"/>
                    <a:pt x="4890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4477777" y="1736385"/>
              <a:ext cx="189919" cy="620700"/>
            </a:xfrm>
            <a:custGeom>
              <a:rect b="b" l="l" r="r" t="t"/>
              <a:pathLst>
                <a:path extrusionOk="0" fill="none" h="29656" w="9074">
                  <a:moveTo>
                    <a:pt x="1" y="1"/>
                  </a:moveTo>
                  <a:lnTo>
                    <a:pt x="1135" y="5238"/>
                  </a:lnTo>
                  <a:lnTo>
                    <a:pt x="9007" y="16346"/>
                  </a:lnTo>
                  <a:lnTo>
                    <a:pt x="9074" y="29655"/>
                  </a:lnTo>
                </a:path>
              </a:pathLst>
            </a:custGeom>
            <a:noFill/>
            <a:ln cap="rnd" cmpd="sng" w="117575">
              <a:solidFill>
                <a:srgbClr val="F0BC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4354889" y="1845061"/>
              <a:ext cx="456630" cy="900199"/>
            </a:xfrm>
            <a:custGeom>
              <a:rect b="b" l="l" r="r" t="t"/>
              <a:pathLst>
                <a:path extrusionOk="0" h="43010" w="21817">
                  <a:moveTo>
                    <a:pt x="5398" y="1"/>
                  </a:moveTo>
                  <a:cubicBezTo>
                    <a:pt x="4854" y="1"/>
                    <a:pt x="4466" y="311"/>
                    <a:pt x="4304" y="1046"/>
                  </a:cubicBezTo>
                  <a:cubicBezTo>
                    <a:pt x="4304" y="1046"/>
                    <a:pt x="8140" y="10787"/>
                    <a:pt x="7473" y="14923"/>
                  </a:cubicBezTo>
                  <a:cubicBezTo>
                    <a:pt x="6472" y="21228"/>
                    <a:pt x="1" y="35571"/>
                    <a:pt x="13944" y="40408"/>
                  </a:cubicBezTo>
                  <a:lnTo>
                    <a:pt x="19682" y="43010"/>
                  </a:lnTo>
                  <a:cubicBezTo>
                    <a:pt x="21816" y="35605"/>
                    <a:pt x="21750" y="27832"/>
                    <a:pt x="19515" y="20494"/>
                  </a:cubicBezTo>
                  <a:cubicBezTo>
                    <a:pt x="19348" y="19860"/>
                    <a:pt x="19181" y="19193"/>
                    <a:pt x="19048" y="18459"/>
                  </a:cubicBezTo>
                  <a:cubicBezTo>
                    <a:pt x="17814" y="11454"/>
                    <a:pt x="18914" y="11087"/>
                    <a:pt x="15712" y="8218"/>
                  </a:cubicBezTo>
                  <a:cubicBezTo>
                    <a:pt x="13108" y="5885"/>
                    <a:pt x="7768" y="1"/>
                    <a:pt x="5398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9"/>
            <p:cNvSpPr/>
            <p:nvPr/>
          </p:nvSpPr>
          <p:spPr>
            <a:xfrm>
              <a:off x="4340237" y="2745298"/>
              <a:ext cx="459414" cy="203879"/>
            </a:xfrm>
            <a:custGeom>
              <a:rect b="b" l="l" r="r" t="t"/>
              <a:pathLst>
                <a:path extrusionOk="0" h="9741" w="21950">
                  <a:moveTo>
                    <a:pt x="0" y="1"/>
                  </a:moveTo>
                  <a:lnTo>
                    <a:pt x="0" y="9741"/>
                  </a:lnTo>
                  <a:lnTo>
                    <a:pt x="21949" y="9741"/>
                  </a:lnTo>
                  <a:lnTo>
                    <a:pt x="21949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4107041" y="1951434"/>
              <a:ext cx="343105" cy="285569"/>
            </a:xfrm>
            <a:custGeom>
              <a:rect b="b" l="l" r="r" t="t"/>
              <a:pathLst>
                <a:path extrusionOk="0" h="13644" w="16393">
                  <a:moveTo>
                    <a:pt x="11175" y="1"/>
                  </a:moveTo>
                  <a:cubicBezTo>
                    <a:pt x="10774" y="1"/>
                    <a:pt x="10407" y="34"/>
                    <a:pt x="10041" y="167"/>
                  </a:cubicBezTo>
                  <a:cubicBezTo>
                    <a:pt x="8906" y="501"/>
                    <a:pt x="8039" y="1468"/>
                    <a:pt x="7739" y="2636"/>
                  </a:cubicBezTo>
                  <a:cubicBezTo>
                    <a:pt x="7639" y="3070"/>
                    <a:pt x="7605" y="3503"/>
                    <a:pt x="7672" y="3937"/>
                  </a:cubicBezTo>
                  <a:cubicBezTo>
                    <a:pt x="7672" y="3970"/>
                    <a:pt x="7639" y="4004"/>
                    <a:pt x="7639" y="4037"/>
                  </a:cubicBezTo>
                  <a:cubicBezTo>
                    <a:pt x="7605" y="4070"/>
                    <a:pt x="7572" y="4070"/>
                    <a:pt x="7539" y="4070"/>
                  </a:cubicBezTo>
                  <a:cubicBezTo>
                    <a:pt x="5037" y="3837"/>
                    <a:pt x="2769" y="2636"/>
                    <a:pt x="1168" y="668"/>
                  </a:cubicBezTo>
                  <a:cubicBezTo>
                    <a:pt x="1140" y="626"/>
                    <a:pt x="1094" y="607"/>
                    <a:pt x="1046" y="607"/>
                  </a:cubicBezTo>
                  <a:cubicBezTo>
                    <a:pt x="979" y="607"/>
                    <a:pt x="906" y="643"/>
                    <a:pt x="867" y="701"/>
                  </a:cubicBezTo>
                  <a:cubicBezTo>
                    <a:pt x="567" y="1235"/>
                    <a:pt x="400" y="1869"/>
                    <a:pt x="400" y="2469"/>
                  </a:cubicBezTo>
                  <a:cubicBezTo>
                    <a:pt x="400" y="3436"/>
                    <a:pt x="801" y="4337"/>
                    <a:pt x="1468" y="5004"/>
                  </a:cubicBezTo>
                  <a:cubicBezTo>
                    <a:pt x="1168" y="4938"/>
                    <a:pt x="901" y="4837"/>
                    <a:pt x="667" y="4671"/>
                  </a:cubicBezTo>
                  <a:cubicBezTo>
                    <a:pt x="638" y="4656"/>
                    <a:pt x="609" y="4649"/>
                    <a:pt x="580" y="4649"/>
                  </a:cubicBezTo>
                  <a:cubicBezTo>
                    <a:pt x="480" y="4649"/>
                    <a:pt x="393" y="4733"/>
                    <a:pt x="367" y="4837"/>
                  </a:cubicBezTo>
                  <a:cubicBezTo>
                    <a:pt x="367" y="6272"/>
                    <a:pt x="1201" y="7539"/>
                    <a:pt x="2435" y="8106"/>
                  </a:cubicBezTo>
                  <a:lnTo>
                    <a:pt x="2368" y="8106"/>
                  </a:lnTo>
                  <a:cubicBezTo>
                    <a:pt x="2168" y="8106"/>
                    <a:pt x="1968" y="8073"/>
                    <a:pt x="1768" y="8040"/>
                  </a:cubicBezTo>
                  <a:cubicBezTo>
                    <a:pt x="1754" y="8036"/>
                    <a:pt x="1740" y="8035"/>
                    <a:pt x="1726" y="8035"/>
                  </a:cubicBezTo>
                  <a:cubicBezTo>
                    <a:pt x="1609" y="8035"/>
                    <a:pt x="1508" y="8154"/>
                    <a:pt x="1568" y="8273"/>
                  </a:cubicBezTo>
                  <a:cubicBezTo>
                    <a:pt x="1968" y="9541"/>
                    <a:pt x="3036" y="10475"/>
                    <a:pt x="4336" y="10708"/>
                  </a:cubicBezTo>
                  <a:cubicBezTo>
                    <a:pt x="3269" y="11409"/>
                    <a:pt x="2001" y="11809"/>
                    <a:pt x="701" y="11809"/>
                  </a:cubicBezTo>
                  <a:lnTo>
                    <a:pt x="300" y="11809"/>
                  </a:lnTo>
                  <a:cubicBezTo>
                    <a:pt x="167" y="11809"/>
                    <a:pt x="67" y="11876"/>
                    <a:pt x="33" y="12009"/>
                  </a:cubicBezTo>
                  <a:cubicBezTo>
                    <a:pt x="0" y="12143"/>
                    <a:pt x="67" y="12243"/>
                    <a:pt x="167" y="12309"/>
                  </a:cubicBezTo>
                  <a:cubicBezTo>
                    <a:pt x="1635" y="13177"/>
                    <a:pt x="3336" y="13644"/>
                    <a:pt x="5037" y="13644"/>
                  </a:cubicBezTo>
                  <a:cubicBezTo>
                    <a:pt x="6505" y="13644"/>
                    <a:pt x="7906" y="13344"/>
                    <a:pt x="9173" y="12743"/>
                  </a:cubicBezTo>
                  <a:cubicBezTo>
                    <a:pt x="10341" y="12209"/>
                    <a:pt x="11341" y="11442"/>
                    <a:pt x="12209" y="10475"/>
                  </a:cubicBezTo>
                  <a:cubicBezTo>
                    <a:pt x="13009" y="9541"/>
                    <a:pt x="13643" y="8507"/>
                    <a:pt x="14077" y="7339"/>
                  </a:cubicBezTo>
                  <a:cubicBezTo>
                    <a:pt x="14477" y="6238"/>
                    <a:pt x="14711" y="5038"/>
                    <a:pt x="14711" y="3903"/>
                  </a:cubicBezTo>
                  <a:lnTo>
                    <a:pt x="14711" y="3870"/>
                  </a:lnTo>
                  <a:cubicBezTo>
                    <a:pt x="14711" y="3670"/>
                    <a:pt x="14777" y="3503"/>
                    <a:pt x="14911" y="3403"/>
                  </a:cubicBezTo>
                  <a:cubicBezTo>
                    <a:pt x="15478" y="2936"/>
                    <a:pt x="15945" y="2436"/>
                    <a:pt x="16312" y="1835"/>
                  </a:cubicBezTo>
                  <a:cubicBezTo>
                    <a:pt x="16393" y="1727"/>
                    <a:pt x="16298" y="1575"/>
                    <a:pt x="16171" y="1575"/>
                  </a:cubicBezTo>
                  <a:cubicBezTo>
                    <a:pt x="16141" y="1575"/>
                    <a:pt x="16110" y="1583"/>
                    <a:pt x="16078" y="1602"/>
                  </a:cubicBezTo>
                  <a:cubicBezTo>
                    <a:pt x="15711" y="1735"/>
                    <a:pt x="15344" y="1869"/>
                    <a:pt x="14977" y="1969"/>
                  </a:cubicBezTo>
                  <a:cubicBezTo>
                    <a:pt x="15378" y="1568"/>
                    <a:pt x="15711" y="1068"/>
                    <a:pt x="15878" y="468"/>
                  </a:cubicBezTo>
                  <a:cubicBezTo>
                    <a:pt x="15932" y="359"/>
                    <a:pt x="15831" y="250"/>
                    <a:pt x="15702" y="250"/>
                  </a:cubicBezTo>
                  <a:cubicBezTo>
                    <a:pt x="15672" y="250"/>
                    <a:pt x="15642" y="255"/>
                    <a:pt x="15611" y="268"/>
                  </a:cubicBezTo>
                  <a:cubicBezTo>
                    <a:pt x="15077" y="601"/>
                    <a:pt x="14510" y="835"/>
                    <a:pt x="13910" y="968"/>
                  </a:cubicBezTo>
                  <a:cubicBezTo>
                    <a:pt x="13877" y="1001"/>
                    <a:pt x="13810" y="1001"/>
                    <a:pt x="13777" y="1001"/>
                  </a:cubicBezTo>
                  <a:cubicBezTo>
                    <a:pt x="13676" y="1001"/>
                    <a:pt x="13576" y="968"/>
                    <a:pt x="13476" y="868"/>
                  </a:cubicBezTo>
                  <a:cubicBezTo>
                    <a:pt x="12843" y="301"/>
                    <a:pt x="12009" y="1"/>
                    <a:pt x="111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4284937" y="2697117"/>
              <a:ext cx="126396" cy="300241"/>
            </a:xfrm>
            <a:custGeom>
              <a:rect b="b" l="l" r="r" t="t"/>
              <a:pathLst>
                <a:path extrusionOk="0" h="14345" w="6039">
                  <a:moveTo>
                    <a:pt x="3036" y="1"/>
                  </a:moveTo>
                  <a:cubicBezTo>
                    <a:pt x="1269" y="1068"/>
                    <a:pt x="1" y="3870"/>
                    <a:pt x="1" y="7173"/>
                  </a:cubicBezTo>
                  <a:cubicBezTo>
                    <a:pt x="1" y="10475"/>
                    <a:pt x="1269" y="13277"/>
                    <a:pt x="3036" y="14344"/>
                  </a:cubicBezTo>
                  <a:cubicBezTo>
                    <a:pt x="4804" y="13277"/>
                    <a:pt x="6039" y="10475"/>
                    <a:pt x="6039" y="7173"/>
                  </a:cubicBezTo>
                  <a:cubicBezTo>
                    <a:pt x="6039" y="3870"/>
                    <a:pt x="4804" y="1102"/>
                    <a:pt x="3036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2" name="Google Shape;1332;p29"/>
          <p:cNvGrpSpPr/>
          <p:nvPr/>
        </p:nvGrpSpPr>
        <p:grpSpPr>
          <a:xfrm>
            <a:off x="1940544" y="1724663"/>
            <a:ext cx="1339152" cy="1783784"/>
            <a:chOff x="1940544" y="1724663"/>
            <a:chExt cx="1339152" cy="1783784"/>
          </a:xfrm>
        </p:grpSpPr>
        <p:sp>
          <p:nvSpPr>
            <p:cNvPr id="1333" name="Google Shape;1333;p29"/>
            <p:cNvSpPr/>
            <p:nvPr/>
          </p:nvSpPr>
          <p:spPr>
            <a:xfrm>
              <a:off x="1940544" y="1815296"/>
              <a:ext cx="1073814" cy="532710"/>
            </a:xfrm>
            <a:custGeom>
              <a:rect b="b" l="l" r="r" t="t"/>
              <a:pathLst>
                <a:path extrusionOk="0" h="25452" w="51305">
                  <a:moveTo>
                    <a:pt x="46801" y="0"/>
                  </a:moveTo>
                  <a:lnTo>
                    <a:pt x="4504" y="33"/>
                  </a:lnTo>
                  <a:cubicBezTo>
                    <a:pt x="2002" y="33"/>
                    <a:pt x="1" y="2035"/>
                    <a:pt x="1" y="4537"/>
                  </a:cubicBezTo>
                  <a:lnTo>
                    <a:pt x="1" y="20948"/>
                  </a:lnTo>
                  <a:cubicBezTo>
                    <a:pt x="1" y="23417"/>
                    <a:pt x="2036" y="25452"/>
                    <a:pt x="4504" y="25452"/>
                  </a:cubicBezTo>
                  <a:lnTo>
                    <a:pt x="46801" y="25418"/>
                  </a:lnTo>
                  <a:cubicBezTo>
                    <a:pt x="49303" y="25418"/>
                    <a:pt x="51304" y="23417"/>
                    <a:pt x="51304" y="20915"/>
                  </a:cubicBezTo>
                  <a:lnTo>
                    <a:pt x="51304" y="4503"/>
                  </a:lnTo>
                  <a:cubicBezTo>
                    <a:pt x="51304" y="2035"/>
                    <a:pt x="49303" y="0"/>
                    <a:pt x="46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2073207" y="1847405"/>
              <a:ext cx="858067" cy="465692"/>
            </a:xfrm>
            <a:custGeom>
              <a:rect b="b" l="l" r="r" t="t"/>
              <a:pathLst>
                <a:path extrusionOk="0" h="22250" w="40997">
                  <a:moveTo>
                    <a:pt x="1" y="0"/>
                  </a:moveTo>
                  <a:lnTo>
                    <a:pt x="1" y="22250"/>
                  </a:lnTo>
                  <a:lnTo>
                    <a:pt x="40997" y="22250"/>
                  </a:lnTo>
                  <a:lnTo>
                    <a:pt x="40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2073207" y="1847405"/>
              <a:ext cx="858067" cy="26539"/>
            </a:xfrm>
            <a:custGeom>
              <a:rect b="b" l="l" r="r" t="t"/>
              <a:pathLst>
                <a:path extrusionOk="0" h="1268" w="40997">
                  <a:moveTo>
                    <a:pt x="1" y="0"/>
                  </a:moveTo>
                  <a:lnTo>
                    <a:pt x="1" y="1268"/>
                  </a:lnTo>
                  <a:lnTo>
                    <a:pt x="40997" y="1268"/>
                  </a:lnTo>
                  <a:lnTo>
                    <a:pt x="40997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2286163" y="1724663"/>
              <a:ext cx="152915" cy="134810"/>
            </a:xfrm>
            <a:custGeom>
              <a:rect b="b" l="l" r="r" t="t"/>
              <a:pathLst>
                <a:path extrusionOk="0" h="6441" w="7306">
                  <a:moveTo>
                    <a:pt x="3267" y="0"/>
                  </a:moveTo>
                  <a:cubicBezTo>
                    <a:pt x="3167" y="0"/>
                    <a:pt x="3068" y="9"/>
                    <a:pt x="2969" y="27"/>
                  </a:cubicBezTo>
                  <a:cubicBezTo>
                    <a:pt x="1135" y="361"/>
                    <a:pt x="1" y="2595"/>
                    <a:pt x="201" y="3796"/>
                  </a:cubicBezTo>
                  <a:cubicBezTo>
                    <a:pt x="414" y="4924"/>
                    <a:pt x="1824" y="6441"/>
                    <a:pt x="3465" y="6441"/>
                  </a:cubicBezTo>
                  <a:cubicBezTo>
                    <a:pt x="3620" y="6441"/>
                    <a:pt x="3778" y="6427"/>
                    <a:pt x="3937" y="6398"/>
                  </a:cubicBezTo>
                  <a:cubicBezTo>
                    <a:pt x="5771" y="6065"/>
                    <a:pt x="7306" y="4997"/>
                    <a:pt x="7106" y="3796"/>
                  </a:cubicBezTo>
                  <a:cubicBezTo>
                    <a:pt x="6885" y="2660"/>
                    <a:pt x="5021" y="0"/>
                    <a:pt x="326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2418825" y="1730712"/>
              <a:ext cx="159194" cy="142784"/>
            </a:xfrm>
            <a:custGeom>
              <a:rect b="b" l="l" r="r" t="t"/>
              <a:pathLst>
                <a:path extrusionOk="0" h="6822" w="7606">
                  <a:moveTo>
                    <a:pt x="3719" y="0"/>
                  </a:moveTo>
                  <a:cubicBezTo>
                    <a:pt x="3580" y="0"/>
                    <a:pt x="3441" y="13"/>
                    <a:pt x="3303" y="38"/>
                  </a:cubicBezTo>
                  <a:cubicBezTo>
                    <a:pt x="1468" y="372"/>
                    <a:pt x="0" y="2907"/>
                    <a:pt x="301" y="4641"/>
                  </a:cubicBezTo>
                  <a:cubicBezTo>
                    <a:pt x="582" y="6075"/>
                    <a:pt x="2023" y="6822"/>
                    <a:pt x="3568" y="6822"/>
                  </a:cubicBezTo>
                  <a:cubicBezTo>
                    <a:pt x="3856" y="6822"/>
                    <a:pt x="4148" y="6795"/>
                    <a:pt x="4437" y="6743"/>
                  </a:cubicBezTo>
                  <a:cubicBezTo>
                    <a:pt x="6238" y="6409"/>
                    <a:pt x="7606" y="5075"/>
                    <a:pt x="7306" y="3341"/>
                  </a:cubicBezTo>
                  <a:cubicBezTo>
                    <a:pt x="7029" y="1770"/>
                    <a:pt x="5387" y="0"/>
                    <a:pt x="371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2547993" y="1729478"/>
              <a:ext cx="150131" cy="170726"/>
            </a:xfrm>
            <a:custGeom>
              <a:rect b="b" l="l" r="r" t="t"/>
              <a:pathLst>
                <a:path extrusionOk="0" h="8157" w="7173">
                  <a:moveTo>
                    <a:pt x="4314" y="0"/>
                  </a:moveTo>
                  <a:cubicBezTo>
                    <a:pt x="4209" y="0"/>
                    <a:pt x="4105" y="10"/>
                    <a:pt x="4003" y="30"/>
                  </a:cubicBezTo>
                  <a:cubicBezTo>
                    <a:pt x="2669" y="264"/>
                    <a:pt x="1" y="2232"/>
                    <a:pt x="401" y="4400"/>
                  </a:cubicBezTo>
                  <a:cubicBezTo>
                    <a:pt x="778" y="6441"/>
                    <a:pt x="2336" y="8157"/>
                    <a:pt x="3631" y="8157"/>
                  </a:cubicBezTo>
                  <a:cubicBezTo>
                    <a:pt x="3712" y="8157"/>
                    <a:pt x="3792" y="8150"/>
                    <a:pt x="3870" y="8136"/>
                  </a:cubicBezTo>
                  <a:cubicBezTo>
                    <a:pt x="5204" y="7869"/>
                    <a:pt x="7172" y="6502"/>
                    <a:pt x="7139" y="3466"/>
                  </a:cubicBezTo>
                  <a:cubicBezTo>
                    <a:pt x="7108" y="1463"/>
                    <a:pt x="5596" y="0"/>
                    <a:pt x="431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2679965" y="1744611"/>
              <a:ext cx="173154" cy="142533"/>
            </a:xfrm>
            <a:custGeom>
              <a:rect b="b" l="l" r="r" t="t"/>
              <a:pathLst>
                <a:path extrusionOk="0" h="6810" w="8273">
                  <a:moveTo>
                    <a:pt x="5282" y="0"/>
                  </a:moveTo>
                  <a:cubicBezTo>
                    <a:pt x="4326" y="0"/>
                    <a:pt x="3245" y="396"/>
                    <a:pt x="2302" y="1175"/>
                  </a:cubicBezTo>
                  <a:cubicBezTo>
                    <a:pt x="567" y="2610"/>
                    <a:pt x="0" y="4745"/>
                    <a:pt x="1001" y="5979"/>
                  </a:cubicBezTo>
                  <a:cubicBezTo>
                    <a:pt x="1469" y="6538"/>
                    <a:pt x="2176" y="6809"/>
                    <a:pt x="2971" y="6809"/>
                  </a:cubicBezTo>
                  <a:cubicBezTo>
                    <a:pt x="3932" y="6809"/>
                    <a:pt x="5022" y="6412"/>
                    <a:pt x="5971" y="5645"/>
                  </a:cubicBezTo>
                  <a:cubicBezTo>
                    <a:pt x="7706" y="4211"/>
                    <a:pt x="8273" y="2076"/>
                    <a:pt x="7272" y="842"/>
                  </a:cubicBezTo>
                  <a:cubicBezTo>
                    <a:pt x="6800" y="279"/>
                    <a:pt x="6085" y="0"/>
                    <a:pt x="5282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2160491" y="2309611"/>
              <a:ext cx="620679" cy="190630"/>
            </a:xfrm>
            <a:custGeom>
              <a:rect b="b" l="l" r="r" t="t"/>
              <a:pathLst>
                <a:path extrusionOk="0" fill="none" h="9108" w="29655">
                  <a:moveTo>
                    <a:pt x="0" y="1"/>
                  </a:moveTo>
                  <a:lnTo>
                    <a:pt x="5204" y="1102"/>
                  </a:lnTo>
                  <a:lnTo>
                    <a:pt x="16345" y="9007"/>
                  </a:lnTo>
                  <a:lnTo>
                    <a:pt x="29655" y="9107"/>
                  </a:lnTo>
                </a:path>
              </a:pathLst>
            </a:custGeom>
            <a:noFill/>
            <a:ln cap="rnd" cmpd="sng" w="117575">
              <a:solidFill>
                <a:srgbClr val="F0BC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2208654" y="2276100"/>
              <a:ext cx="960017" cy="1221810"/>
            </a:xfrm>
            <a:custGeom>
              <a:rect b="b" l="l" r="r" t="t"/>
              <a:pathLst>
                <a:path extrusionOk="0" h="58376" w="45868">
                  <a:moveTo>
                    <a:pt x="3937" y="1"/>
                  </a:moveTo>
                  <a:lnTo>
                    <a:pt x="3937" y="1"/>
                  </a:lnTo>
                  <a:cubicBezTo>
                    <a:pt x="1" y="868"/>
                    <a:pt x="8207" y="8240"/>
                    <a:pt x="11076" y="11442"/>
                  </a:cubicBezTo>
                  <a:cubicBezTo>
                    <a:pt x="13978" y="14678"/>
                    <a:pt x="14345" y="13577"/>
                    <a:pt x="21350" y="14811"/>
                  </a:cubicBezTo>
                  <a:cubicBezTo>
                    <a:pt x="27554" y="15912"/>
                    <a:pt x="29189" y="19315"/>
                    <a:pt x="29489" y="20082"/>
                  </a:cubicBezTo>
                  <a:lnTo>
                    <a:pt x="29489" y="58376"/>
                  </a:lnTo>
                  <a:lnTo>
                    <a:pt x="45867" y="58376"/>
                  </a:lnTo>
                  <a:lnTo>
                    <a:pt x="45867" y="21750"/>
                  </a:lnTo>
                  <a:cubicBezTo>
                    <a:pt x="45867" y="17580"/>
                    <a:pt x="45000" y="13477"/>
                    <a:pt x="43299" y="9674"/>
                  </a:cubicBezTo>
                  <a:cubicBezTo>
                    <a:pt x="40866" y="2677"/>
                    <a:pt x="36071" y="797"/>
                    <a:pt x="31094" y="797"/>
                  </a:cubicBezTo>
                  <a:cubicBezTo>
                    <a:pt x="26106" y="797"/>
                    <a:pt x="20936" y="2685"/>
                    <a:pt x="17780" y="3203"/>
                  </a:cubicBezTo>
                  <a:cubicBezTo>
                    <a:pt x="17452" y="3256"/>
                    <a:pt x="17089" y="3280"/>
                    <a:pt x="16698" y="3280"/>
                  </a:cubicBezTo>
                  <a:cubicBezTo>
                    <a:pt x="12165" y="3280"/>
                    <a:pt x="3938" y="1"/>
                    <a:pt x="393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2781189" y="2709694"/>
              <a:ext cx="430091" cy="354680"/>
            </a:xfrm>
            <a:custGeom>
              <a:rect b="b" l="l" r="r" t="t"/>
              <a:pathLst>
                <a:path extrusionOk="0" h="16946" w="20549">
                  <a:moveTo>
                    <a:pt x="1" y="1"/>
                  </a:moveTo>
                  <a:lnTo>
                    <a:pt x="1" y="16946"/>
                  </a:lnTo>
                  <a:lnTo>
                    <a:pt x="20549" y="16946"/>
                  </a:lnTo>
                  <a:lnTo>
                    <a:pt x="20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2710671" y="3064397"/>
              <a:ext cx="569024" cy="444051"/>
            </a:xfrm>
            <a:custGeom>
              <a:rect b="b" l="l" r="r" t="t"/>
              <a:pathLst>
                <a:path extrusionOk="0" h="21216" w="27187">
                  <a:moveTo>
                    <a:pt x="4804" y="0"/>
                  </a:moveTo>
                  <a:cubicBezTo>
                    <a:pt x="2136" y="0"/>
                    <a:pt x="1" y="2168"/>
                    <a:pt x="1" y="4837"/>
                  </a:cubicBezTo>
                  <a:lnTo>
                    <a:pt x="1" y="21215"/>
                  </a:lnTo>
                  <a:lnTo>
                    <a:pt x="27187" y="21215"/>
                  </a:lnTo>
                  <a:lnTo>
                    <a:pt x="27187" y="4503"/>
                  </a:lnTo>
                  <a:cubicBezTo>
                    <a:pt x="27187" y="2035"/>
                    <a:pt x="25185" y="0"/>
                    <a:pt x="227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2291825" y="1943901"/>
              <a:ext cx="413291" cy="302983"/>
            </a:xfrm>
            <a:custGeom>
              <a:rect b="b" l="l" r="r" t="t"/>
              <a:pathLst>
                <a:path extrusionOk="0" h="11642" w="15879">
                  <a:moveTo>
                    <a:pt x="6305" y="3336"/>
                  </a:moveTo>
                  <a:lnTo>
                    <a:pt x="10608" y="5671"/>
                  </a:lnTo>
                  <a:lnTo>
                    <a:pt x="6305" y="7973"/>
                  </a:lnTo>
                  <a:lnTo>
                    <a:pt x="6305" y="3336"/>
                  </a:lnTo>
                  <a:close/>
                  <a:moveTo>
                    <a:pt x="7940" y="0"/>
                  </a:moveTo>
                  <a:cubicBezTo>
                    <a:pt x="7940" y="0"/>
                    <a:pt x="4604" y="0"/>
                    <a:pt x="2402" y="167"/>
                  </a:cubicBezTo>
                  <a:cubicBezTo>
                    <a:pt x="2069" y="234"/>
                    <a:pt x="1402" y="234"/>
                    <a:pt x="801" y="867"/>
                  </a:cubicBezTo>
                  <a:cubicBezTo>
                    <a:pt x="334" y="1368"/>
                    <a:pt x="167" y="2535"/>
                    <a:pt x="167" y="2535"/>
                  </a:cubicBezTo>
                  <a:cubicBezTo>
                    <a:pt x="167" y="2535"/>
                    <a:pt x="1" y="3870"/>
                    <a:pt x="1" y="5204"/>
                  </a:cubicBezTo>
                  <a:lnTo>
                    <a:pt x="1" y="6471"/>
                  </a:lnTo>
                  <a:cubicBezTo>
                    <a:pt x="1" y="7806"/>
                    <a:pt x="167" y="9140"/>
                    <a:pt x="167" y="9140"/>
                  </a:cubicBezTo>
                  <a:cubicBezTo>
                    <a:pt x="167" y="9140"/>
                    <a:pt x="334" y="10274"/>
                    <a:pt x="801" y="10775"/>
                  </a:cubicBezTo>
                  <a:cubicBezTo>
                    <a:pt x="1402" y="11442"/>
                    <a:pt x="2202" y="11408"/>
                    <a:pt x="2536" y="11475"/>
                  </a:cubicBezTo>
                  <a:cubicBezTo>
                    <a:pt x="3837" y="11608"/>
                    <a:pt x="7940" y="11642"/>
                    <a:pt x="7940" y="11642"/>
                  </a:cubicBezTo>
                  <a:cubicBezTo>
                    <a:pt x="7940" y="11642"/>
                    <a:pt x="11275" y="11642"/>
                    <a:pt x="13510" y="11475"/>
                  </a:cubicBezTo>
                  <a:cubicBezTo>
                    <a:pt x="13810" y="11442"/>
                    <a:pt x="14478" y="11442"/>
                    <a:pt x="15078" y="10775"/>
                  </a:cubicBezTo>
                  <a:cubicBezTo>
                    <a:pt x="15578" y="10274"/>
                    <a:pt x="15712" y="9140"/>
                    <a:pt x="15712" y="9140"/>
                  </a:cubicBezTo>
                  <a:cubicBezTo>
                    <a:pt x="15712" y="9140"/>
                    <a:pt x="15879" y="7806"/>
                    <a:pt x="15879" y="6438"/>
                  </a:cubicBezTo>
                  <a:lnTo>
                    <a:pt x="15879" y="5204"/>
                  </a:lnTo>
                  <a:cubicBezTo>
                    <a:pt x="15879" y="3870"/>
                    <a:pt x="15712" y="2535"/>
                    <a:pt x="15712" y="2535"/>
                  </a:cubicBezTo>
                  <a:cubicBezTo>
                    <a:pt x="15712" y="2535"/>
                    <a:pt x="15578" y="1401"/>
                    <a:pt x="15078" y="867"/>
                  </a:cubicBezTo>
                  <a:cubicBezTo>
                    <a:pt x="14478" y="234"/>
                    <a:pt x="13810" y="234"/>
                    <a:pt x="13510" y="167"/>
                  </a:cubicBezTo>
                  <a:cubicBezTo>
                    <a:pt x="11275" y="0"/>
                    <a:pt x="7940" y="0"/>
                    <a:pt x="79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45" name="Google Shape;1345;p29"/>
          <p:cNvCxnSpPr/>
          <p:nvPr/>
        </p:nvCxnSpPr>
        <p:spPr>
          <a:xfrm>
            <a:off x="464475" y="3508438"/>
            <a:ext cx="8012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6" name="Google Shape;1346;p29"/>
          <p:cNvSpPr txBox="1"/>
          <p:nvPr/>
        </p:nvSpPr>
        <p:spPr>
          <a:xfrm>
            <a:off x="811200" y="4130791"/>
            <a:ext cx="12546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7" name="Google Shape;1347;p29"/>
          <p:cNvSpPr txBox="1"/>
          <p:nvPr/>
        </p:nvSpPr>
        <p:spPr>
          <a:xfrm>
            <a:off x="3944700" y="4130803"/>
            <a:ext cx="12546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29"/>
          <p:cNvSpPr txBox="1"/>
          <p:nvPr/>
        </p:nvSpPr>
        <p:spPr>
          <a:xfrm>
            <a:off x="2377950" y="4130774"/>
            <a:ext cx="12546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9" name="Google Shape;1349;p29"/>
          <p:cNvSpPr txBox="1"/>
          <p:nvPr/>
        </p:nvSpPr>
        <p:spPr>
          <a:xfrm>
            <a:off x="5511450" y="4130804"/>
            <a:ext cx="12546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biggest planet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29"/>
          <p:cNvSpPr txBox="1"/>
          <p:nvPr/>
        </p:nvSpPr>
        <p:spPr>
          <a:xfrm>
            <a:off x="7078200" y="4130783"/>
            <a:ext cx="12546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29"/>
          <p:cNvSpPr/>
          <p:nvPr/>
        </p:nvSpPr>
        <p:spPr>
          <a:xfrm>
            <a:off x="1236675" y="3321150"/>
            <a:ext cx="403625" cy="355525"/>
          </a:xfrm>
          <a:custGeom>
            <a:rect b="b" l="l" r="r" t="t"/>
            <a:pathLst>
              <a:path extrusionOk="0" h="14221" w="16145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2" name="Google Shape;1352;p29"/>
          <p:cNvSpPr/>
          <p:nvPr/>
        </p:nvSpPr>
        <p:spPr>
          <a:xfrm>
            <a:off x="2803438" y="3321150"/>
            <a:ext cx="403625" cy="355525"/>
          </a:xfrm>
          <a:custGeom>
            <a:rect b="b" l="l" r="r" t="t"/>
            <a:pathLst>
              <a:path extrusionOk="0" h="14221" w="16145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29"/>
          <p:cNvSpPr/>
          <p:nvPr/>
        </p:nvSpPr>
        <p:spPr>
          <a:xfrm>
            <a:off x="4384688" y="3321150"/>
            <a:ext cx="403625" cy="355525"/>
          </a:xfrm>
          <a:custGeom>
            <a:rect b="b" l="l" r="r" t="t"/>
            <a:pathLst>
              <a:path extrusionOk="0" h="14221" w="16145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29"/>
          <p:cNvSpPr/>
          <p:nvPr/>
        </p:nvSpPr>
        <p:spPr>
          <a:xfrm>
            <a:off x="5965950" y="3321150"/>
            <a:ext cx="403625" cy="355525"/>
          </a:xfrm>
          <a:custGeom>
            <a:rect b="b" l="l" r="r" t="t"/>
            <a:pathLst>
              <a:path extrusionOk="0" h="14221" w="16145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4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5" name="Google Shape;1355;p29"/>
          <p:cNvSpPr/>
          <p:nvPr/>
        </p:nvSpPr>
        <p:spPr>
          <a:xfrm>
            <a:off x="7532713" y="3321150"/>
            <a:ext cx="403625" cy="355525"/>
          </a:xfrm>
          <a:custGeom>
            <a:rect b="b" l="l" r="r" t="t"/>
            <a:pathLst>
              <a:path extrusionOk="0" h="14221" w="16145">
                <a:moveTo>
                  <a:pt x="8069" y="1"/>
                </a:moveTo>
                <a:cubicBezTo>
                  <a:pt x="7159" y="1"/>
                  <a:pt x="6233" y="176"/>
                  <a:pt x="5337" y="546"/>
                </a:cubicBezTo>
                <a:cubicBezTo>
                  <a:pt x="1735" y="2081"/>
                  <a:pt x="0" y="6250"/>
                  <a:pt x="1534" y="9853"/>
                </a:cubicBezTo>
                <a:cubicBezTo>
                  <a:pt x="2661" y="12581"/>
                  <a:pt x="5290" y="14220"/>
                  <a:pt x="8068" y="14220"/>
                </a:cubicBezTo>
                <a:cubicBezTo>
                  <a:pt x="8993" y="14220"/>
                  <a:pt x="9933" y="14039"/>
                  <a:pt x="10841" y="13656"/>
                </a:cubicBezTo>
                <a:cubicBezTo>
                  <a:pt x="14444" y="12155"/>
                  <a:pt x="16145" y="7985"/>
                  <a:pt x="14644" y="4382"/>
                </a:cubicBezTo>
                <a:cubicBezTo>
                  <a:pt x="13487" y="1642"/>
                  <a:pt x="10853" y="1"/>
                  <a:pt x="8069" y="1"/>
                </a:cubicBezTo>
                <a:close/>
              </a:path>
            </a:pathLst>
          </a:custGeom>
          <a:solidFill>
            <a:srgbClr val="EEEEEE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5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6" name="Google Shape;1356;p29"/>
          <p:cNvSpPr txBox="1"/>
          <p:nvPr/>
        </p:nvSpPr>
        <p:spPr>
          <a:xfrm>
            <a:off x="811200" y="3778352"/>
            <a:ext cx="1254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WhatsApp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7" name="Google Shape;1357;p29"/>
          <p:cNvSpPr txBox="1"/>
          <p:nvPr/>
        </p:nvSpPr>
        <p:spPr>
          <a:xfrm>
            <a:off x="3944700" y="3778359"/>
            <a:ext cx="1254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Twitter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8" name="Google Shape;1358;p29"/>
          <p:cNvSpPr txBox="1"/>
          <p:nvPr/>
        </p:nvSpPr>
        <p:spPr>
          <a:xfrm>
            <a:off x="2377950" y="3778343"/>
            <a:ext cx="1254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YouTube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29"/>
          <p:cNvSpPr txBox="1"/>
          <p:nvPr/>
        </p:nvSpPr>
        <p:spPr>
          <a:xfrm>
            <a:off x="5511450" y="3778359"/>
            <a:ext cx="1254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Facebook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29"/>
          <p:cNvSpPr txBox="1"/>
          <p:nvPr/>
        </p:nvSpPr>
        <p:spPr>
          <a:xfrm>
            <a:off x="7078200" y="3778347"/>
            <a:ext cx="12546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Instagram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29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30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sp>
        <p:nvSpPr>
          <p:cNvPr id="1367" name="Google Shape;1367;p30"/>
          <p:cNvSpPr/>
          <p:nvPr/>
        </p:nvSpPr>
        <p:spPr>
          <a:xfrm>
            <a:off x="685318" y="1505797"/>
            <a:ext cx="3253013" cy="3253028"/>
          </a:xfrm>
          <a:custGeom>
            <a:rect b="b" l="l" r="r" t="t"/>
            <a:pathLst>
              <a:path extrusionOk="0" h="218324" w="218323">
                <a:moveTo>
                  <a:pt x="109178" y="1"/>
                </a:moveTo>
                <a:cubicBezTo>
                  <a:pt x="48868" y="1"/>
                  <a:pt x="0" y="48869"/>
                  <a:pt x="0" y="109146"/>
                </a:cubicBezTo>
                <a:cubicBezTo>
                  <a:pt x="0" y="128459"/>
                  <a:pt x="5004" y="146606"/>
                  <a:pt x="13810" y="162350"/>
                </a:cubicBezTo>
                <a:cubicBezTo>
                  <a:pt x="32490" y="195741"/>
                  <a:pt x="68182" y="218324"/>
                  <a:pt x="109178" y="218324"/>
                </a:cubicBezTo>
                <a:cubicBezTo>
                  <a:pt x="150141" y="218324"/>
                  <a:pt x="185833" y="195741"/>
                  <a:pt x="204513" y="162350"/>
                </a:cubicBezTo>
                <a:cubicBezTo>
                  <a:pt x="213319" y="146606"/>
                  <a:pt x="218323" y="128459"/>
                  <a:pt x="218323" y="109146"/>
                </a:cubicBezTo>
                <a:cubicBezTo>
                  <a:pt x="218323" y="48869"/>
                  <a:pt x="169455" y="1"/>
                  <a:pt x="1091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30"/>
          <p:cNvSpPr/>
          <p:nvPr/>
        </p:nvSpPr>
        <p:spPr>
          <a:xfrm>
            <a:off x="2343764" y="1679742"/>
            <a:ext cx="425961" cy="184417"/>
          </a:xfrm>
          <a:custGeom>
            <a:rect b="b" l="l" r="r" t="t"/>
            <a:pathLst>
              <a:path extrusionOk="0" h="12377" w="28588">
                <a:moveTo>
                  <a:pt x="5471" y="1"/>
                </a:moveTo>
                <a:lnTo>
                  <a:pt x="0" y="12376"/>
                </a:lnTo>
                <a:lnTo>
                  <a:pt x="28587" y="12376"/>
                </a:lnTo>
                <a:lnTo>
                  <a:pt x="23083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30"/>
          <p:cNvSpPr/>
          <p:nvPr/>
        </p:nvSpPr>
        <p:spPr>
          <a:xfrm>
            <a:off x="2445136" y="1325400"/>
            <a:ext cx="394165" cy="405086"/>
          </a:xfrm>
          <a:custGeom>
            <a:rect b="b" l="l" r="r" t="t"/>
            <a:pathLst>
              <a:path extrusionOk="0" h="27187" w="26454">
                <a:moveTo>
                  <a:pt x="1" y="0"/>
                </a:moveTo>
                <a:lnTo>
                  <a:pt x="1" y="27186"/>
                </a:lnTo>
                <a:lnTo>
                  <a:pt x="22584" y="27186"/>
                </a:lnTo>
                <a:cubicBezTo>
                  <a:pt x="24719" y="27186"/>
                  <a:pt x="26453" y="25452"/>
                  <a:pt x="26453" y="23317"/>
                </a:cubicBezTo>
                <a:lnTo>
                  <a:pt x="26453" y="3870"/>
                </a:lnTo>
                <a:cubicBezTo>
                  <a:pt x="26453" y="1735"/>
                  <a:pt x="24719" y="0"/>
                  <a:pt x="22584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30"/>
          <p:cNvSpPr/>
          <p:nvPr/>
        </p:nvSpPr>
        <p:spPr>
          <a:xfrm>
            <a:off x="2221995" y="1326354"/>
            <a:ext cx="445346" cy="405161"/>
          </a:xfrm>
          <a:custGeom>
            <a:rect b="b" l="l" r="r" t="t"/>
            <a:pathLst>
              <a:path extrusionOk="0" h="27192" w="29889">
                <a:moveTo>
                  <a:pt x="14926" y="0"/>
                </a:moveTo>
                <a:cubicBezTo>
                  <a:pt x="8752" y="0"/>
                  <a:pt x="3186" y="4224"/>
                  <a:pt x="1702" y="10477"/>
                </a:cubicBezTo>
                <a:cubicBezTo>
                  <a:pt x="1" y="17782"/>
                  <a:pt x="4504" y="25121"/>
                  <a:pt x="11809" y="26822"/>
                </a:cubicBezTo>
                <a:cubicBezTo>
                  <a:pt x="12862" y="27072"/>
                  <a:pt x="13915" y="27192"/>
                  <a:pt x="14952" y="27192"/>
                </a:cubicBezTo>
                <a:cubicBezTo>
                  <a:pt x="21112" y="27192"/>
                  <a:pt x="26698" y="22967"/>
                  <a:pt x="28154" y="16715"/>
                </a:cubicBezTo>
                <a:cubicBezTo>
                  <a:pt x="29889" y="9410"/>
                  <a:pt x="25385" y="2104"/>
                  <a:pt x="18080" y="370"/>
                </a:cubicBezTo>
                <a:cubicBezTo>
                  <a:pt x="17023" y="120"/>
                  <a:pt x="15966" y="0"/>
                  <a:pt x="14926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30"/>
          <p:cNvSpPr/>
          <p:nvPr/>
        </p:nvSpPr>
        <p:spPr>
          <a:xfrm>
            <a:off x="2361643" y="1444666"/>
            <a:ext cx="166522" cy="166522"/>
          </a:xfrm>
          <a:custGeom>
            <a:rect b="b" l="l" r="r" t="t"/>
            <a:pathLst>
              <a:path extrusionOk="0" h="11176" w="11176">
                <a:moveTo>
                  <a:pt x="5605" y="1"/>
                </a:moveTo>
                <a:cubicBezTo>
                  <a:pt x="2503" y="1"/>
                  <a:pt x="1" y="2503"/>
                  <a:pt x="1" y="5605"/>
                </a:cubicBezTo>
                <a:cubicBezTo>
                  <a:pt x="1" y="8674"/>
                  <a:pt x="2503" y="11176"/>
                  <a:pt x="5605" y="11176"/>
                </a:cubicBezTo>
                <a:cubicBezTo>
                  <a:pt x="8674" y="11176"/>
                  <a:pt x="11176" y="8674"/>
                  <a:pt x="11176" y="5605"/>
                </a:cubicBezTo>
                <a:cubicBezTo>
                  <a:pt x="11176" y="2503"/>
                  <a:pt x="8674" y="1"/>
                  <a:pt x="5605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30"/>
          <p:cNvSpPr/>
          <p:nvPr/>
        </p:nvSpPr>
        <p:spPr>
          <a:xfrm>
            <a:off x="891072" y="3924645"/>
            <a:ext cx="2841475" cy="834013"/>
          </a:xfrm>
          <a:custGeom>
            <a:rect b="b" l="l" r="r" t="t"/>
            <a:pathLst>
              <a:path extrusionOk="0" h="55974" w="190703">
                <a:moveTo>
                  <a:pt x="0" y="0"/>
                </a:moveTo>
                <a:cubicBezTo>
                  <a:pt x="18680" y="33391"/>
                  <a:pt x="54372" y="55974"/>
                  <a:pt x="95368" y="55974"/>
                </a:cubicBezTo>
                <a:cubicBezTo>
                  <a:pt x="136331" y="55974"/>
                  <a:pt x="172023" y="33391"/>
                  <a:pt x="190703" y="0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3" name="Google Shape;1373;p30"/>
          <p:cNvSpPr/>
          <p:nvPr/>
        </p:nvSpPr>
        <p:spPr>
          <a:xfrm>
            <a:off x="1531190" y="4034972"/>
            <a:ext cx="1739083" cy="220699"/>
          </a:xfrm>
          <a:custGeom>
            <a:rect b="b" l="l" r="r" t="t"/>
            <a:pathLst>
              <a:path extrusionOk="0" h="14812" w="116717">
                <a:moveTo>
                  <a:pt x="14944" y="1"/>
                </a:moveTo>
                <a:lnTo>
                  <a:pt x="0" y="14811"/>
                </a:lnTo>
                <a:lnTo>
                  <a:pt x="101773" y="14811"/>
                </a:lnTo>
                <a:lnTo>
                  <a:pt x="116717" y="1"/>
                </a:lnTo>
                <a:close/>
              </a:path>
            </a:pathLst>
          </a:custGeom>
          <a:solidFill>
            <a:srgbClr val="9E9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0"/>
          <p:cNvSpPr/>
          <p:nvPr/>
        </p:nvSpPr>
        <p:spPr>
          <a:xfrm>
            <a:off x="3047486" y="4034972"/>
            <a:ext cx="222681" cy="285797"/>
          </a:xfrm>
          <a:custGeom>
            <a:rect b="b" l="l" r="r" t="t"/>
            <a:pathLst>
              <a:path extrusionOk="0" h="19181" w="14945">
                <a:moveTo>
                  <a:pt x="14945" y="1"/>
                </a:moveTo>
                <a:lnTo>
                  <a:pt x="1" y="14811"/>
                </a:lnTo>
                <a:lnTo>
                  <a:pt x="1" y="19181"/>
                </a:lnTo>
                <a:lnTo>
                  <a:pt x="14945" y="4371"/>
                </a:lnTo>
                <a:lnTo>
                  <a:pt x="14945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30"/>
          <p:cNvSpPr/>
          <p:nvPr/>
        </p:nvSpPr>
        <p:spPr>
          <a:xfrm>
            <a:off x="1531190" y="4255640"/>
            <a:ext cx="1516418" cy="65113"/>
          </a:xfrm>
          <a:custGeom>
            <a:rect b="b" l="l" r="r" t="t"/>
            <a:pathLst>
              <a:path extrusionOk="0" h="4370" w="101773">
                <a:moveTo>
                  <a:pt x="0" y="0"/>
                </a:moveTo>
                <a:lnTo>
                  <a:pt x="0" y="4370"/>
                </a:lnTo>
                <a:lnTo>
                  <a:pt x="101773" y="4370"/>
                </a:lnTo>
                <a:lnTo>
                  <a:pt x="101773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30"/>
          <p:cNvSpPr/>
          <p:nvPr/>
        </p:nvSpPr>
        <p:spPr>
          <a:xfrm>
            <a:off x="2174288" y="3476856"/>
            <a:ext cx="733110" cy="436898"/>
          </a:xfrm>
          <a:custGeom>
            <a:rect b="b" l="l" r="r" t="t"/>
            <a:pathLst>
              <a:path extrusionOk="0" h="29322" w="49202">
                <a:moveTo>
                  <a:pt x="9774" y="1"/>
                </a:moveTo>
                <a:cubicBezTo>
                  <a:pt x="9774" y="16312"/>
                  <a:pt x="3303" y="25485"/>
                  <a:pt x="901" y="28354"/>
                </a:cubicBezTo>
                <a:cubicBezTo>
                  <a:pt x="334" y="29021"/>
                  <a:pt x="0" y="29322"/>
                  <a:pt x="0" y="29322"/>
                </a:cubicBezTo>
                <a:lnTo>
                  <a:pt x="49202" y="29322"/>
                </a:lnTo>
                <a:cubicBezTo>
                  <a:pt x="49202" y="29322"/>
                  <a:pt x="39428" y="20048"/>
                  <a:pt x="39428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30"/>
          <p:cNvSpPr/>
          <p:nvPr/>
        </p:nvSpPr>
        <p:spPr>
          <a:xfrm>
            <a:off x="2187698" y="3476856"/>
            <a:ext cx="574082" cy="447834"/>
          </a:xfrm>
          <a:custGeom>
            <a:rect b="b" l="l" r="r" t="t"/>
            <a:pathLst>
              <a:path extrusionOk="0" h="30056" w="38529">
                <a:moveTo>
                  <a:pt x="8874" y="1"/>
                </a:moveTo>
                <a:cubicBezTo>
                  <a:pt x="8874" y="16312"/>
                  <a:pt x="2403" y="25485"/>
                  <a:pt x="1" y="28354"/>
                </a:cubicBezTo>
                <a:lnTo>
                  <a:pt x="2102" y="29322"/>
                </a:lnTo>
                <a:lnTo>
                  <a:pt x="3670" y="30055"/>
                </a:lnTo>
                <a:cubicBezTo>
                  <a:pt x="4337" y="29855"/>
                  <a:pt x="4971" y="29588"/>
                  <a:pt x="5572" y="29322"/>
                </a:cubicBezTo>
                <a:cubicBezTo>
                  <a:pt x="18748" y="23684"/>
                  <a:pt x="18948" y="9407"/>
                  <a:pt x="18948" y="9407"/>
                </a:cubicBezTo>
                <a:lnTo>
                  <a:pt x="38528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0"/>
          <p:cNvSpPr/>
          <p:nvPr/>
        </p:nvSpPr>
        <p:spPr>
          <a:xfrm>
            <a:off x="1272262" y="1823383"/>
            <a:ext cx="2537306" cy="1691374"/>
          </a:xfrm>
          <a:custGeom>
            <a:rect b="b" l="l" r="r" t="t"/>
            <a:pathLst>
              <a:path extrusionOk="0" h="113515" w="170289">
                <a:moveTo>
                  <a:pt x="3102" y="0"/>
                </a:moveTo>
                <a:cubicBezTo>
                  <a:pt x="1401" y="0"/>
                  <a:pt x="0" y="1368"/>
                  <a:pt x="0" y="3102"/>
                </a:cubicBezTo>
                <a:lnTo>
                  <a:pt x="0" y="110412"/>
                </a:lnTo>
                <a:cubicBezTo>
                  <a:pt x="0" y="112114"/>
                  <a:pt x="1401" y="113515"/>
                  <a:pt x="3102" y="113515"/>
                </a:cubicBezTo>
                <a:lnTo>
                  <a:pt x="167186" y="113515"/>
                </a:lnTo>
                <a:cubicBezTo>
                  <a:pt x="168887" y="113515"/>
                  <a:pt x="170288" y="112114"/>
                  <a:pt x="170288" y="110412"/>
                </a:cubicBezTo>
                <a:lnTo>
                  <a:pt x="170288" y="3102"/>
                </a:lnTo>
                <a:cubicBezTo>
                  <a:pt x="170288" y="1368"/>
                  <a:pt x="168887" y="0"/>
                  <a:pt x="167186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0"/>
          <p:cNvSpPr/>
          <p:nvPr/>
        </p:nvSpPr>
        <p:spPr>
          <a:xfrm>
            <a:off x="1381590" y="1932220"/>
            <a:ext cx="736596" cy="736596"/>
          </a:xfrm>
          <a:custGeom>
            <a:rect b="b" l="l" r="r" t="t"/>
            <a:pathLst>
              <a:path extrusionOk="0" h="49436" w="49436">
                <a:moveTo>
                  <a:pt x="1" y="0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0"/>
                </a:lnTo>
                <a:close/>
              </a:path>
            </a:pathLst>
          </a:custGeom>
          <a:solidFill>
            <a:srgbClr val="55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30"/>
          <p:cNvSpPr/>
          <p:nvPr/>
        </p:nvSpPr>
        <p:spPr>
          <a:xfrm>
            <a:off x="2118119" y="1932220"/>
            <a:ext cx="736611" cy="736596"/>
          </a:xfrm>
          <a:custGeom>
            <a:rect b="b" l="l" r="r" t="t"/>
            <a:pathLst>
              <a:path extrusionOk="0" h="49436" w="49437">
                <a:moveTo>
                  <a:pt x="1" y="0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0"/>
                </a:lnTo>
                <a:close/>
              </a:path>
            </a:pathLst>
          </a:custGeom>
          <a:solidFill>
            <a:srgbClr val="833A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30"/>
          <p:cNvSpPr/>
          <p:nvPr/>
        </p:nvSpPr>
        <p:spPr>
          <a:xfrm>
            <a:off x="1381590" y="2668751"/>
            <a:ext cx="736596" cy="736596"/>
          </a:xfrm>
          <a:custGeom>
            <a:rect b="b" l="l" r="r" t="t"/>
            <a:pathLst>
              <a:path extrusionOk="0" h="49436" w="49436">
                <a:moveTo>
                  <a:pt x="1" y="1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1"/>
                </a:ln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30"/>
          <p:cNvSpPr/>
          <p:nvPr/>
        </p:nvSpPr>
        <p:spPr>
          <a:xfrm>
            <a:off x="2118119" y="2668751"/>
            <a:ext cx="736611" cy="736596"/>
          </a:xfrm>
          <a:custGeom>
            <a:rect b="b" l="l" r="r" t="t"/>
            <a:pathLst>
              <a:path extrusionOk="0" h="49436" w="49437">
                <a:moveTo>
                  <a:pt x="1" y="1"/>
                </a:moveTo>
                <a:lnTo>
                  <a:pt x="1" y="49436"/>
                </a:lnTo>
                <a:lnTo>
                  <a:pt x="49436" y="49436"/>
                </a:lnTo>
                <a:lnTo>
                  <a:pt x="49436" y="1"/>
                </a:ln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30"/>
          <p:cNvSpPr/>
          <p:nvPr/>
        </p:nvSpPr>
        <p:spPr>
          <a:xfrm>
            <a:off x="2854664" y="1932220"/>
            <a:ext cx="845441" cy="1473178"/>
          </a:xfrm>
          <a:custGeom>
            <a:rect b="b" l="l" r="r" t="t"/>
            <a:pathLst>
              <a:path extrusionOk="0" h="98871" w="56741">
                <a:moveTo>
                  <a:pt x="0" y="0"/>
                </a:moveTo>
                <a:lnTo>
                  <a:pt x="0" y="98871"/>
                </a:lnTo>
                <a:lnTo>
                  <a:pt x="56741" y="98871"/>
                </a:lnTo>
                <a:lnTo>
                  <a:pt x="56741" y="0"/>
                </a:ln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0"/>
          <p:cNvSpPr/>
          <p:nvPr/>
        </p:nvSpPr>
        <p:spPr>
          <a:xfrm>
            <a:off x="1540621" y="2094038"/>
            <a:ext cx="418019" cy="337217"/>
          </a:xfrm>
          <a:custGeom>
            <a:rect b="b" l="l" r="r" t="t"/>
            <a:pathLst>
              <a:path extrusionOk="0" h="22632" w="28055">
                <a:moveTo>
                  <a:pt x="14005" y="0"/>
                </a:moveTo>
                <a:cubicBezTo>
                  <a:pt x="10607" y="0"/>
                  <a:pt x="8874" y="1648"/>
                  <a:pt x="8874" y="1648"/>
                </a:cubicBezTo>
                <a:cubicBezTo>
                  <a:pt x="8577" y="1572"/>
                  <a:pt x="8290" y="1535"/>
                  <a:pt x="8011" y="1535"/>
                </a:cubicBezTo>
                <a:cubicBezTo>
                  <a:pt x="1624" y="1535"/>
                  <a:pt x="1" y="20862"/>
                  <a:pt x="1" y="20862"/>
                </a:cubicBezTo>
                <a:cubicBezTo>
                  <a:pt x="5037" y="22170"/>
                  <a:pt x="9543" y="22632"/>
                  <a:pt x="13393" y="22632"/>
                </a:cubicBezTo>
                <a:cubicBezTo>
                  <a:pt x="22598" y="22632"/>
                  <a:pt x="28054" y="19995"/>
                  <a:pt x="28054" y="19995"/>
                </a:cubicBezTo>
                <a:cubicBezTo>
                  <a:pt x="28054" y="19995"/>
                  <a:pt x="24585" y="2282"/>
                  <a:pt x="16946" y="381"/>
                </a:cubicBezTo>
                <a:cubicBezTo>
                  <a:pt x="15857" y="108"/>
                  <a:pt x="14876" y="0"/>
                  <a:pt x="14005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0"/>
          <p:cNvSpPr/>
          <p:nvPr/>
        </p:nvSpPr>
        <p:spPr>
          <a:xfrm>
            <a:off x="1480996" y="2400376"/>
            <a:ext cx="537294" cy="268409"/>
          </a:xfrm>
          <a:custGeom>
            <a:rect b="b" l="l" r="r" t="t"/>
            <a:pathLst>
              <a:path extrusionOk="0" h="18014" w="36060">
                <a:moveTo>
                  <a:pt x="18046" y="1"/>
                </a:moveTo>
                <a:lnTo>
                  <a:pt x="10808" y="601"/>
                </a:lnTo>
                <a:cubicBezTo>
                  <a:pt x="6004" y="1002"/>
                  <a:pt x="2102" y="4637"/>
                  <a:pt x="1368" y="9374"/>
                </a:cubicBezTo>
                <a:lnTo>
                  <a:pt x="0" y="18014"/>
                </a:lnTo>
                <a:lnTo>
                  <a:pt x="36059" y="18014"/>
                </a:lnTo>
                <a:lnTo>
                  <a:pt x="34691" y="9374"/>
                </a:lnTo>
                <a:cubicBezTo>
                  <a:pt x="33958" y="4637"/>
                  <a:pt x="30055" y="1002"/>
                  <a:pt x="25251" y="601"/>
                </a:cubicBezTo>
                <a:lnTo>
                  <a:pt x="18046" y="1"/>
                </a:ln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30"/>
          <p:cNvSpPr/>
          <p:nvPr/>
        </p:nvSpPr>
        <p:spPr>
          <a:xfrm>
            <a:off x="1713583" y="2328816"/>
            <a:ext cx="72071" cy="123774"/>
          </a:xfrm>
          <a:custGeom>
            <a:rect b="b" l="l" r="r" t="t"/>
            <a:pathLst>
              <a:path extrusionOk="0" h="8307" w="4837">
                <a:moveTo>
                  <a:pt x="0" y="0"/>
                </a:moveTo>
                <a:lnTo>
                  <a:pt x="0" y="5905"/>
                </a:lnTo>
                <a:cubicBezTo>
                  <a:pt x="0" y="7239"/>
                  <a:pt x="1101" y="8306"/>
                  <a:pt x="2435" y="8306"/>
                </a:cubicBezTo>
                <a:cubicBezTo>
                  <a:pt x="3770" y="8306"/>
                  <a:pt x="4837" y="7239"/>
                  <a:pt x="4837" y="5905"/>
                </a:cubicBezTo>
                <a:lnTo>
                  <a:pt x="4837" y="0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30"/>
          <p:cNvSpPr/>
          <p:nvPr/>
        </p:nvSpPr>
        <p:spPr>
          <a:xfrm>
            <a:off x="2580329" y="2017681"/>
            <a:ext cx="141654" cy="186339"/>
          </a:xfrm>
          <a:custGeom>
            <a:rect b="b" l="l" r="r" t="t"/>
            <a:pathLst>
              <a:path extrusionOk="0" h="12506" w="9507">
                <a:moveTo>
                  <a:pt x="4743" y="0"/>
                </a:moveTo>
                <a:cubicBezTo>
                  <a:pt x="3225" y="0"/>
                  <a:pt x="1701" y="942"/>
                  <a:pt x="867" y="2270"/>
                </a:cubicBezTo>
                <a:cubicBezTo>
                  <a:pt x="267" y="3271"/>
                  <a:pt x="0" y="4472"/>
                  <a:pt x="0" y="5706"/>
                </a:cubicBezTo>
                <a:cubicBezTo>
                  <a:pt x="33" y="6506"/>
                  <a:pt x="167" y="7274"/>
                  <a:pt x="367" y="8041"/>
                </a:cubicBezTo>
                <a:cubicBezTo>
                  <a:pt x="834" y="9709"/>
                  <a:pt x="2068" y="11010"/>
                  <a:pt x="3202" y="12311"/>
                </a:cubicBezTo>
                <a:cubicBezTo>
                  <a:pt x="3574" y="12444"/>
                  <a:pt x="3965" y="12505"/>
                  <a:pt x="4358" y="12505"/>
                </a:cubicBezTo>
                <a:cubicBezTo>
                  <a:pt x="4848" y="12505"/>
                  <a:pt x="5341" y="12410"/>
                  <a:pt x="5804" y="12244"/>
                </a:cubicBezTo>
                <a:cubicBezTo>
                  <a:pt x="6872" y="11877"/>
                  <a:pt x="7806" y="11110"/>
                  <a:pt x="8373" y="10142"/>
                </a:cubicBezTo>
                <a:cubicBezTo>
                  <a:pt x="9440" y="8441"/>
                  <a:pt x="9507" y="6240"/>
                  <a:pt x="9006" y="4272"/>
                </a:cubicBezTo>
                <a:cubicBezTo>
                  <a:pt x="8573" y="2570"/>
                  <a:pt x="7639" y="836"/>
                  <a:pt x="6004" y="235"/>
                </a:cubicBezTo>
                <a:cubicBezTo>
                  <a:pt x="5595" y="74"/>
                  <a:pt x="5169" y="0"/>
                  <a:pt x="4743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30"/>
          <p:cNvSpPr/>
          <p:nvPr/>
        </p:nvSpPr>
        <p:spPr>
          <a:xfrm>
            <a:off x="2580329" y="2102679"/>
            <a:ext cx="86494" cy="101335"/>
          </a:xfrm>
          <a:custGeom>
            <a:rect b="b" l="l" r="r" t="t"/>
            <a:pathLst>
              <a:path extrusionOk="0" h="6801" w="5805">
                <a:moveTo>
                  <a:pt x="0" y="1"/>
                </a:moveTo>
                <a:cubicBezTo>
                  <a:pt x="33" y="801"/>
                  <a:pt x="167" y="1569"/>
                  <a:pt x="367" y="2336"/>
                </a:cubicBezTo>
                <a:cubicBezTo>
                  <a:pt x="834" y="4004"/>
                  <a:pt x="2068" y="5305"/>
                  <a:pt x="3202" y="6606"/>
                </a:cubicBezTo>
                <a:cubicBezTo>
                  <a:pt x="3574" y="6739"/>
                  <a:pt x="3965" y="6800"/>
                  <a:pt x="4358" y="6800"/>
                </a:cubicBezTo>
                <a:cubicBezTo>
                  <a:pt x="4848" y="6800"/>
                  <a:pt x="5341" y="6705"/>
                  <a:pt x="5804" y="6539"/>
                </a:cubicBezTo>
                <a:cubicBezTo>
                  <a:pt x="5771" y="5038"/>
                  <a:pt x="5204" y="3537"/>
                  <a:pt x="4270" y="2403"/>
                </a:cubicBezTo>
                <a:cubicBezTo>
                  <a:pt x="3202" y="1135"/>
                  <a:pt x="1668" y="234"/>
                  <a:pt x="0" y="1"/>
                </a:cubicBezTo>
                <a:close/>
              </a:path>
            </a:pathLst>
          </a:custGeom>
          <a:solidFill>
            <a:srgbClr val="55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30"/>
          <p:cNvSpPr/>
          <p:nvPr/>
        </p:nvSpPr>
        <p:spPr>
          <a:xfrm>
            <a:off x="2353702" y="2092503"/>
            <a:ext cx="294245" cy="249769"/>
          </a:xfrm>
          <a:custGeom>
            <a:rect b="b" l="l" r="r" t="t"/>
            <a:pathLst>
              <a:path extrusionOk="0" h="16763" w="19748">
                <a:moveTo>
                  <a:pt x="9888" y="0"/>
                </a:moveTo>
                <a:cubicBezTo>
                  <a:pt x="9469" y="0"/>
                  <a:pt x="9042" y="27"/>
                  <a:pt x="8606" y="83"/>
                </a:cubicBezTo>
                <a:cubicBezTo>
                  <a:pt x="2135" y="917"/>
                  <a:pt x="0" y="6621"/>
                  <a:pt x="467" y="9724"/>
                </a:cubicBezTo>
                <a:lnTo>
                  <a:pt x="12176" y="16762"/>
                </a:lnTo>
                <a:cubicBezTo>
                  <a:pt x="12176" y="16762"/>
                  <a:pt x="12183" y="16762"/>
                  <a:pt x="12196" y="16762"/>
                </a:cubicBezTo>
                <a:cubicBezTo>
                  <a:pt x="12632" y="16762"/>
                  <a:pt x="19748" y="16668"/>
                  <a:pt x="19748" y="10524"/>
                </a:cubicBezTo>
                <a:cubicBezTo>
                  <a:pt x="19748" y="5204"/>
                  <a:pt x="15685" y="0"/>
                  <a:pt x="988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30"/>
          <p:cNvSpPr/>
          <p:nvPr/>
        </p:nvSpPr>
        <p:spPr>
          <a:xfrm>
            <a:off x="2217525" y="2400376"/>
            <a:ext cx="537294" cy="268409"/>
          </a:xfrm>
          <a:custGeom>
            <a:rect b="b" l="l" r="r" t="t"/>
            <a:pathLst>
              <a:path extrusionOk="0" h="18014" w="36060">
                <a:moveTo>
                  <a:pt x="18047" y="1"/>
                </a:moveTo>
                <a:lnTo>
                  <a:pt x="10808" y="601"/>
                </a:lnTo>
                <a:cubicBezTo>
                  <a:pt x="6005" y="1002"/>
                  <a:pt x="2102" y="4637"/>
                  <a:pt x="1368" y="9374"/>
                </a:cubicBezTo>
                <a:lnTo>
                  <a:pt x="0" y="18014"/>
                </a:lnTo>
                <a:lnTo>
                  <a:pt x="36059" y="18014"/>
                </a:lnTo>
                <a:lnTo>
                  <a:pt x="34692" y="9374"/>
                </a:lnTo>
                <a:cubicBezTo>
                  <a:pt x="33958" y="4637"/>
                  <a:pt x="30055" y="1002"/>
                  <a:pt x="25252" y="601"/>
                </a:cubicBezTo>
                <a:lnTo>
                  <a:pt x="18047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30"/>
          <p:cNvSpPr/>
          <p:nvPr/>
        </p:nvSpPr>
        <p:spPr>
          <a:xfrm>
            <a:off x="2450113" y="2328816"/>
            <a:ext cx="83515" cy="147138"/>
          </a:xfrm>
          <a:custGeom>
            <a:rect b="b" l="l" r="r" t="t"/>
            <a:pathLst>
              <a:path extrusionOk="0" h="9875" w="5605">
                <a:moveTo>
                  <a:pt x="0" y="0"/>
                </a:moveTo>
                <a:lnTo>
                  <a:pt x="0" y="7072"/>
                </a:lnTo>
                <a:cubicBezTo>
                  <a:pt x="0" y="8607"/>
                  <a:pt x="1268" y="9874"/>
                  <a:pt x="2802" y="9874"/>
                </a:cubicBezTo>
                <a:cubicBezTo>
                  <a:pt x="4370" y="9874"/>
                  <a:pt x="5604" y="8607"/>
                  <a:pt x="5604" y="7072"/>
                </a:cubicBezTo>
                <a:lnTo>
                  <a:pt x="5604" y="0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30"/>
          <p:cNvSpPr/>
          <p:nvPr/>
        </p:nvSpPr>
        <p:spPr>
          <a:xfrm>
            <a:off x="2339279" y="2157359"/>
            <a:ext cx="244062" cy="220684"/>
          </a:xfrm>
          <a:custGeom>
            <a:rect b="b" l="l" r="r" t="t"/>
            <a:pathLst>
              <a:path extrusionOk="0" h="14811" w="16380">
                <a:moveTo>
                  <a:pt x="8340" y="0"/>
                </a:moveTo>
                <a:cubicBezTo>
                  <a:pt x="8340" y="0"/>
                  <a:pt x="3036" y="1168"/>
                  <a:pt x="1435" y="5371"/>
                </a:cubicBezTo>
                <a:cubicBezTo>
                  <a:pt x="1435" y="5371"/>
                  <a:pt x="1" y="14811"/>
                  <a:pt x="8173" y="14811"/>
                </a:cubicBezTo>
                <a:cubicBezTo>
                  <a:pt x="16379" y="14811"/>
                  <a:pt x="16046" y="7706"/>
                  <a:pt x="16179" y="6138"/>
                </a:cubicBezTo>
                <a:lnTo>
                  <a:pt x="16179" y="6138"/>
                </a:lnTo>
                <a:cubicBezTo>
                  <a:pt x="16179" y="6138"/>
                  <a:pt x="16031" y="6158"/>
                  <a:pt x="15773" y="6158"/>
                </a:cubicBezTo>
                <a:cubicBezTo>
                  <a:pt x="14512" y="6158"/>
                  <a:pt x="10610" y="5676"/>
                  <a:pt x="8340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30"/>
          <p:cNvSpPr/>
          <p:nvPr/>
        </p:nvSpPr>
        <p:spPr>
          <a:xfrm>
            <a:off x="2543052" y="2246008"/>
            <a:ext cx="83202" cy="54489"/>
          </a:xfrm>
          <a:custGeom>
            <a:rect b="b" l="l" r="r" t="t"/>
            <a:pathLst>
              <a:path extrusionOk="0" h="3657" w="5584">
                <a:moveTo>
                  <a:pt x="3305" y="0"/>
                </a:moveTo>
                <a:cubicBezTo>
                  <a:pt x="2125" y="0"/>
                  <a:pt x="1068" y="1422"/>
                  <a:pt x="1068" y="1422"/>
                </a:cubicBezTo>
                <a:lnTo>
                  <a:pt x="0" y="3023"/>
                </a:lnTo>
                <a:cubicBezTo>
                  <a:pt x="1047" y="3472"/>
                  <a:pt x="1931" y="3657"/>
                  <a:pt x="2650" y="3657"/>
                </a:cubicBezTo>
                <a:cubicBezTo>
                  <a:pt x="4978" y="3657"/>
                  <a:pt x="5584" y="1719"/>
                  <a:pt x="4437" y="521"/>
                </a:cubicBezTo>
                <a:cubicBezTo>
                  <a:pt x="4067" y="144"/>
                  <a:pt x="3680" y="0"/>
                  <a:pt x="3305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30"/>
          <p:cNvSpPr/>
          <p:nvPr/>
        </p:nvSpPr>
        <p:spPr>
          <a:xfrm>
            <a:off x="3004249" y="2079333"/>
            <a:ext cx="167521" cy="167506"/>
          </a:xfrm>
          <a:custGeom>
            <a:rect b="b" l="l" r="r" t="t"/>
            <a:pathLst>
              <a:path extrusionOk="0" h="11242" w="11243">
                <a:moveTo>
                  <a:pt x="5638" y="0"/>
                </a:moveTo>
                <a:cubicBezTo>
                  <a:pt x="2536" y="0"/>
                  <a:pt x="1" y="2535"/>
                  <a:pt x="1" y="5637"/>
                </a:cubicBezTo>
                <a:cubicBezTo>
                  <a:pt x="1" y="8706"/>
                  <a:pt x="2536" y="11241"/>
                  <a:pt x="5638" y="11241"/>
                </a:cubicBezTo>
                <a:cubicBezTo>
                  <a:pt x="8707" y="11241"/>
                  <a:pt x="11242" y="8706"/>
                  <a:pt x="11242" y="5637"/>
                </a:cubicBezTo>
                <a:cubicBezTo>
                  <a:pt x="11242" y="2535"/>
                  <a:pt x="8707" y="0"/>
                  <a:pt x="56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30"/>
          <p:cNvSpPr/>
          <p:nvPr/>
        </p:nvSpPr>
        <p:spPr>
          <a:xfrm>
            <a:off x="3245284" y="2140463"/>
            <a:ext cx="305197" cy="64115"/>
          </a:xfrm>
          <a:custGeom>
            <a:rect b="b" l="l" r="r" t="t"/>
            <a:pathLst>
              <a:path extrusionOk="0" h="4303" w="20483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30"/>
          <p:cNvSpPr/>
          <p:nvPr/>
        </p:nvSpPr>
        <p:spPr>
          <a:xfrm>
            <a:off x="3004249" y="2329308"/>
            <a:ext cx="167521" cy="167014"/>
          </a:xfrm>
          <a:custGeom>
            <a:rect b="b" l="l" r="r" t="t"/>
            <a:pathLst>
              <a:path extrusionOk="0" h="11209" w="11243">
                <a:moveTo>
                  <a:pt x="5638" y="1"/>
                </a:moveTo>
                <a:cubicBezTo>
                  <a:pt x="2536" y="1"/>
                  <a:pt x="1" y="2503"/>
                  <a:pt x="1" y="5605"/>
                </a:cubicBezTo>
                <a:cubicBezTo>
                  <a:pt x="1" y="8707"/>
                  <a:pt x="2536" y="11209"/>
                  <a:pt x="5638" y="11209"/>
                </a:cubicBezTo>
                <a:cubicBezTo>
                  <a:pt x="8707" y="11209"/>
                  <a:pt x="11242" y="8707"/>
                  <a:pt x="11242" y="5605"/>
                </a:cubicBezTo>
                <a:cubicBezTo>
                  <a:pt x="11242" y="2503"/>
                  <a:pt x="8707" y="1"/>
                  <a:pt x="5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30"/>
          <p:cNvSpPr/>
          <p:nvPr/>
        </p:nvSpPr>
        <p:spPr>
          <a:xfrm>
            <a:off x="3245284" y="2389946"/>
            <a:ext cx="305197" cy="64130"/>
          </a:xfrm>
          <a:custGeom>
            <a:rect b="b" l="l" r="r" t="t"/>
            <a:pathLst>
              <a:path extrusionOk="0" h="4304" w="20483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30"/>
          <p:cNvSpPr/>
          <p:nvPr/>
        </p:nvSpPr>
        <p:spPr>
          <a:xfrm>
            <a:off x="3004249" y="2578806"/>
            <a:ext cx="167521" cy="166999"/>
          </a:xfrm>
          <a:custGeom>
            <a:rect b="b" l="l" r="r" t="t"/>
            <a:pathLst>
              <a:path extrusionOk="0" h="11208" w="11243">
                <a:moveTo>
                  <a:pt x="5638" y="0"/>
                </a:moveTo>
                <a:cubicBezTo>
                  <a:pt x="2536" y="0"/>
                  <a:pt x="1" y="2535"/>
                  <a:pt x="1" y="5604"/>
                </a:cubicBezTo>
                <a:cubicBezTo>
                  <a:pt x="1" y="8706"/>
                  <a:pt x="2536" y="11208"/>
                  <a:pt x="5638" y="11208"/>
                </a:cubicBezTo>
                <a:cubicBezTo>
                  <a:pt x="8707" y="11208"/>
                  <a:pt x="11242" y="8706"/>
                  <a:pt x="11242" y="5604"/>
                </a:cubicBezTo>
                <a:cubicBezTo>
                  <a:pt x="11242" y="2535"/>
                  <a:pt x="8707" y="0"/>
                  <a:pt x="563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30"/>
          <p:cNvSpPr/>
          <p:nvPr/>
        </p:nvSpPr>
        <p:spPr>
          <a:xfrm>
            <a:off x="3245284" y="2639936"/>
            <a:ext cx="305197" cy="64115"/>
          </a:xfrm>
          <a:custGeom>
            <a:rect b="b" l="l" r="r" t="t"/>
            <a:pathLst>
              <a:path extrusionOk="0" h="4303" w="20483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30"/>
          <p:cNvSpPr/>
          <p:nvPr/>
        </p:nvSpPr>
        <p:spPr>
          <a:xfrm>
            <a:off x="3004249" y="2828781"/>
            <a:ext cx="167521" cy="167014"/>
          </a:xfrm>
          <a:custGeom>
            <a:rect b="b" l="l" r="r" t="t"/>
            <a:pathLst>
              <a:path extrusionOk="0" h="11209" w="11243">
                <a:moveTo>
                  <a:pt x="5638" y="1"/>
                </a:moveTo>
                <a:cubicBezTo>
                  <a:pt x="2536" y="1"/>
                  <a:pt x="1" y="2503"/>
                  <a:pt x="1" y="5605"/>
                </a:cubicBezTo>
                <a:cubicBezTo>
                  <a:pt x="1" y="8707"/>
                  <a:pt x="2536" y="11209"/>
                  <a:pt x="5638" y="11209"/>
                </a:cubicBezTo>
                <a:cubicBezTo>
                  <a:pt x="8707" y="11209"/>
                  <a:pt x="11242" y="8707"/>
                  <a:pt x="11242" y="5605"/>
                </a:cubicBezTo>
                <a:cubicBezTo>
                  <a:pt x="11242" y="2503"/>
                  <a:pt x="8707" y="1"/>
                  <a:pt x="563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30"/>
          <p:cNvSpPr/>
          <p:nvPr/>
        </p:nvSpPr>
        <p:spPr>
          <a:xfrm>
            <a:off x="3245284" y="2889420"/>
            <a:ext cx="305197" cy="64130"/>
          </a:xfrm>
          <a:custGeom>
            <a:rect b="b" l="l" r="r" t="t"/>
            <a:pathLst>
              <a:path extrusionOk="0" h="4304" w="20483">
                <a:moveTo>
                  <a:pt x="1" y="0"/>
                </a:moveTo>
                <a:lnTo>
                  <a:pt x="1" y="4303"/>
                </a:lnTo>
                <a:lnTo>
                  <a:pt x="20482" y="4303"/>
                </a:lnTo>
                <a:lnTo>
                  <a:pt x="2048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30"/>
          <p:cNvSpPr/>
          <p:nvPr/>
        </p:nvSpPr>
        <p:spPr>
          <a:xfrm>
            <a:off x="3004249" y="3113068"/>
            <a:ext cx="545742" cy="145141"/>
          </a:xfrm>
          <a:custGeom>
            <a:rect b="b" l="l" r="r" t="t"/>
            <a:pathLst>
              <a:path extrusionOk="0" h="9741" w="36627">
                <a:moveTo>
                  <a:pt x="1" y="0"/>
                </a:moveTo>
                <a:lnTo>
                  <a:pt x="1" y="9740"/>
                </a:lnTo>
                <a:lnTo>
                  <a:pt x="36627" y="9740"/>
                </a:lnTo>
                <a:lnTo>
                  <a:pt x="3662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30"/>
          <p:cNvSpPr/>
          <p:nvPr/>
        </p:nvSpPr>
        <p:spPr>
          <a:xfrm>
            <a:off x="1635051" y="2184192"/>
            <a:ext cx="229147" cy="170992"/>
          </a:xfrm>
          <a:custGeom>
            <a:rect b="b" l="l" r="r" t="t"/>
            <a:pathLst>
              <a:path extrusionOk="0" h="11476" w="15379">
                <a:moveTo>
                  <a:pt x="3470" y="0"/>
                </a:moveTo>
                <a:cubicBezTo>
                  <a:pt x="1569" y="0"/>
                  <a:pt x="1" y="1535"/>
                  <a:pt x="1" y="3470"/>
                </a:cubicBezTo>
                <a:lnTo>
                  <a:pt x="1" y="3770"/>
                </a:lnTo>
                <a:cubicBezTo>
                  <a:pt x="1" y="8040"/>
                  <a:pt x="3470" y="11475"/>
                  <a:pt x="7706" y="11475"/>
                </a:cubicBezTo>
                <a:cubicBezTo>
                  <a:pt x="11943" y="11475"/>
                  <a:pt x="15378" y="8040"/>
                  <a:pt x="15378" y="3770"/>
                </a:cubicBezTo>
                <a:lnTo>
                  <a:pt x="14278" y="3770"/>
                </a:lnTo>
                <a:cubicBezTo>
                  <a:pt x="10808" y="3770"/>
                  <a:pt x="7406" y="2702"/>
                  <a:pt x="4537" y="701"/>
                </a:cubicBezTo>
                <a:lnTo>
                  <a:pt x="3470" y="0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30"/>
          <p:cNvSpPr/>
          <p:nvPr/>
        </p:nvSpPr>
        <p:spPr>
          <a:xfrm>
            <a:off x="2252314" y="2758026"/>
            <a:ext cx="486098" cy="472494"/>
          </a:xfrm>
          <a:custGeom>
            <a:rect b="b" l="l" r="r" t="t"/>
            <a:pathLst>
              <a:path extrusionOk="0" h="31711" w="32624">
                <a:moveTo>
                  <a:pt x="14808" y="0"/>
                </a:moveTo>
                <a:cubicBezTo>
                  <a:pt x="13584" y="0"/>
                  <a:pt x="12364" y="497"/>
                  <a:pt x="11509" y="1414"/>
                </a:cubicBezTo>
                <a:cubicBezTo>
                  <a:pt x="11430" y="1410"/>
                  <a:pt x="11350" y="1407"/>
                  <a:pt x="11269" y="1407"/>
                </a:cubicBezTo>
                <a:cubicBezTo>
                  <a:pt x="10134" y="1407"/>
                  <a:pt x="8717" y="1839"/>
                  <a:pt x="7939" y="2648"/>
                </a:cubicBezTo>
                <a:cubicBezTo>
                  <a:pt x="7139" y="3516"/>
                  <a:pt x="6738" y="4783"/>
                  <a:pt x="6905" y="5984"/>
                </a:cubicBezTo>
                <a:cubicBezTo>
                  <a:pt x="6822" y="5977"/>
                  <a:pt x="6737" y="5974"/>
                  <a:pt x="6653" y="5974"/>
                </a:cubicBezTo>
                <a:cubicBezTo>
                  <a:pt x="5522" y="5974"/>
                  <a:pt x="4319" y="6583"/>
                  <a:pt x="3636" y="7452"/>
                </a:cubicBezTo>
                <a:cubicBezTo>
                  <a:pt x="2869" y="8386"/>
                  <a:pt x="2602" y="9687"/>
                  <a:pt x="2936" y="10854"/>
                </a:cubicBezTo>
                <a:cubicBezTo>
                  <a:pt x="1335" y="12088"/>
                  <a:pt x="868" y="14924"/>
                  <a:pt x="1735" y="16758"/>
                </a:cubicBezTo>
                <a:cubicBezTo>
                  <a:pt x="801" y="17526"/>
                  <a:pt x="267" y="18893"/>
                  <a:pt x="134" y="20094"/>
                </a:cubicBezTo>
                <a:cubicBezTo>
                  <a:pt x="0" y="21295"/>
                  <a:pt x="367" y="22563"/>
                  <a:pt x="1101" y="23497"/>
                </a:cubicBezTo>
                <a:cubicBezTo>
                  <a:pt x="434" y="25098"/>
                  <a:pt x="534" y="26966"/>
                  <a:pt x="1401" y="28500"/>
                </a:cubicBezTo>
                <a:cubicBezTo>
                  <a:pt x="2269" y="30001"/>
                  <a:pt x="3836" y="31069"/>
                  <a:pt x="5571" y="31335"/>
                </a:cubicBezTo>
                <a:cubicBezTo>
                  <a:pt x="7408" y="31607"/>
                  <a:pt x="9257" y="31710"/>
                  <a:pt x="11112" y="31710"/>
                </a:cubicBezTo>
                <a:cubicBezTo>
                  <a:pt x="16331" y="31710"/>
                  <a:pt x="21602" y="30890"/>
                  <a:pt x="26819" y="30668"/>
                </a:cubicBezTo>
                <a:cubicBezTo>
                  <a:pt x="26850" y="30669"/>
                  <a:pt x="26880" y="30669"/>
                  <a:pt x="26911" y="30669"/>
                </a:cubicBezTo>
                <a:cubicBezTo>
                  <a:pt x="28581" y="30669"/>
                  <a:pt x="30239" y="29775"/>
                  <a:pt x="31156" y="28367"/>
                </a:cubicBezTo>
                <a:cubicBezTo>
                  <a:pt x="32090" y="26932"/>
                  <a:pt x="32090" y="24764"/>
                  <a:pt x="31389" y="23230"/>
                </a:cubicBezTo>
                <a:cubicBezTo>
                  <a:pt x="32624" y="21295"/>
                  <a:pt x="32457" y="18193"/>
                  <a:pt x="30922" y="16491"/>
                </a:cubicBezTo>
                <a:cubicBezTo>
                  <a:pt x="31256" y="15324"/>
                  <a:pt x="31123" y="14023"/>
                  <a:pt x="30489" y="13022"/>
                </a:cubicBezTo>
                <a:cubicBezTo>
                  <a:pt x="29855" y="11988"/>
                  <a:pt x="28721" y="11021"/>
                  <a:pt x="27520" y="10821"/>
                </a:cubicBezTo>
                <a:cubicBezTo>
                  <a:pt x="27753" y="9553"/>
                  <a:pt x="27420" y="8186"/>
                  <a:pt x="26586" y="7151"/>
                </a:cubicBezTo>
                <a:cubicBezTo>
                  <a:pt x="25752" y="6151"/>
                  <a:pt x="24518" y="5650"/>
                  <a:pt x="23217" y="5617"/>
                </a:cubicBezTo>
                <a:cubicBezTo>
                  <a:pt x="22796" y="3579"/>
                  <a:pt x="20714" y="2043"/>
                  <a:pt x="18611" y="2043"/>
                </a:cubicBezTo>
                <a:cubicBezTo>
                  <a:pt x="18545" y="2043"/>
                  <a:pt x="18479" y="2045"/>
                  <a:pt x="18413" y="2048"/>
                </a:cubicBezTo>
                <a:cubicBezTo>
                  <a:pt x="17713" y="914"/>
                  <a:pt x="16479" y="146"/>
                  <a:pt x="15144" y="13"/>
                </a:cubicBezTo>
                <a:cubicBezTo>
                  <a:pt x="15032" y="5"/>
                  <a:pt x="14920" y="0"/>
                  <a:pt x="1480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30"/>
          <p:cNvSpPr/>
          <p:nvPr/>
        </p:nvSpPr>
        <p:spPr>
          <a:xfrm>
            <a:off x="2217525" y="3136921"/>
            <a:ext cx="537294" cy="268394"/>
          </a:xfrm>
          <a:custGeom>
            <a:rect b="b" l="l" r="r" t="t"/>
            <a:pathLst>
              <a:path extrusionOk="0" h="18013" w="36060">
                <a:moveTo>
                  <a:pt x="18047" y="0"/>
                </a:moveTo>
                <a:lnTo>
                  <a:pt x="10808" y="601"/>
                </a:lnTo>
                <a:cubicBezTo>
                  <a:pt x="6005" y="1001"/>
                  <a:pt x="2102" y="4637"/>
                  <a:pt x="1368" y="9374"/>
                </a:cubicBezTo>
                <a:lnTo>
                  <a:pt x="0" y="18013"/>
                </a:lnTo>
                <a:lnTo>
                  <a:pt x="36059" y="18013"/>
                </a:lnTo>
                <a:lnTo>
                  <a:pt x="34692" y="9374"/>
                </a:lnTo>
                <a:cubicBezTo>
                  <a:pt x="33958" y="4637"/>
                  <a:pt x="30055" y="1001"/>
                  <a:pt x="25252" y="601"/>
                </a:cubicBezTo>
                <a:lnTo>
                  <a:pt x="18047" y="0"/>
                </a:lnTo>
                <a:close/>
              </a:path>
            </a:pathLst>
          </a:custGeom>
          <a:solidFill>
            <a:srgbClr val="833A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0"/>
          <p:cNvSpPr/>
          <p:nvPr/>
        </p:nvSpPr>
        <p:spPr>
          <a:xfrm>
            <a:off x="2450113" y="3065347"/>
            <a:ext cx="72086" cy="123774"/>
          </a:xfrm>
          <a:custGeom>
            <a:rect b="b" l="l" r="r" t="t"/>
            <a:pathLst>
              <a:path extrusionOk="0" h="8307" w="4838">
                <a:moveTo>
                  <a:pt x="0" y="1"/>
                </a:moveTo>
                <a:lnTo>
                  <a:pt x="0" y="5905"/>
                </a:lnTo>
                <a:cubicBezTo>
                  <a:pt x="0" y="7239"/>
                  <a:pt x="1101" y="8307"/>
                  <a:pt x="2436" y="8307"/>
                </a:cubicBezTo>
                <a:cubicBezTo>
                  <a:pt x="3770" y="8307"/>
                  <a:pt x="4837" y="7239"/>
                  <a:pt x="4837" y="5905"/>
                </a:cubicBezTo>
                <a:lnTo>
                  <a:pt x="4837" y="1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30"/>
          <p:cNvSpPr/>
          <p:nvPr/>
        </p:nvSpPr>
        <p:spPr>
          <a:xfrm>
            <a:off x="2371595" y="2905317"/>
            <a:ext cx="229132" cy="186399"/>
          </a:xfrm>
          <a:custGeom>
            <a:rect b="b" l="l" r="r" t="t"/>
            <a:pathLst>
              <a:path extrusionOk="0" h="12510" w="15378">
                <a:moveTo>
                  <a:pt x="2168" y="1"/>
                </a:moveTo>
                <a:cubicBezTo>
                  <a:pt x="1935" y="968"/>
                  <a:pt x="1001" y="1935"/>
                  <a:pt x="0" y="1935"/>
                </a:cubicBezTo>
                <a:lnTo>
                  <a:pt x="0" y="4504"/>
                </a:lnTo>
                <a:lnTo>
                  <a:pt x="0" y="4804"/>
                </a:lnTo>
                <a:cubicBezTo>
                  <a:pt x="0" y="9074"/>
                  <a:pt x="3436" y="12510"/>
                  <a:pt x="7706" y="12510"/>
                </a:cubicBezTo>
                <a:cubicBezTo>
                  <a:pt x="11942" y="12510"/>
                  <a:pt x="15378" y="9074"/>
                  <a:pt x="15378" y="4804"/>
                </a:cubicBezTo>
                <a:lnTo>
                  <a:pt x="15378" y="4804"/>
                </a:lnTo>
                <a:cubicBezTo>
                  <a:pt x="15213" y="4844"/>
                  <a:pt x="15046" y="4863"/>
                  <a:pt x="14880" y="4863"/>
                </a:cubicBezTo>
                <a:cubicBezTo>
                  <a:pt x="13930" y="4863"/>
                  <a:pt x="13003" y="4245"/>
                  <a:pt x="12776" y="3336"/>
                </a:cubicBezTo>
                <a:cubicBezTo>
                  <a:pt x="12285" y="3645"/>
                  <a:pt x="11705" y="3794"/>
                  <a:pt x="11124" y="3794"/>
                </a:cubicBezTo>
                <a:cubicBezTo>
                  <a:pt x="10324" y="3794"/>
                  <a:pt x="9520" y="3511"/>
                  <a:pt x="8940" y="2970"/>
                </a:cubicBezTo>
                <a:cubicBezTo>
                  <a:pt x="8439" y="2469"/>
                  <a:pt x="8039" y="1769"/>
                  <a:pt x="7339" y="1602"/>
                </a:cubicBezTo>
                <a:cubicBezTo>
                  <a:pt x="7227" y="1574"/>
                  <a:pt x="7115" y="1562"/>
                  <a:pt x="7003" y="1562"/>
                </a:cubicBezTo>
                <a:cubicBezTo>
                  <a:pt x="6448" y="1562"/>
                  <a:pt x="5892" y="1858"/>
                  <a:pt x="5337" y="1969"/>
                </a:cubicBezTo>
                <a:cubicBezTo>
                  <a:pt x="5130" y="2017"/>
                  <a:pt x="4922" y="2040"/>
                  <a:pt x="4717" y="2040"/>
                </a:cubicBezTo>
                <a:cubicBezTo>
                  <a:pt x="3504" y="2040"/>
                  <a:pt x="2397" y="1228"/>
                  <a:pt x="2168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30"/>
          <p:cNvSpPr/>
          <p:nvPr/>
        </p:nvSpPr>
        <p:spPr>
          <a:xfrm>
            <a:off x="1546670" y="2818173"/>
            <a:ext cx="393569" cy="367494"/>
          </a:xfrm>
          <a:custGeom>
            <a:rect b="b" l="l" r="r" t="t"/>
            <a:pathLst>
              <a:path extrusionOk="0" h="24664" w="26414">
                <a:moveTo>
                  <a:pt x="14770" y="1"/>
                </a:moveTo>
                <a:cubicBezTo>
                  <a:pt x="11142" y="1"/>
                  <a:pt x="9335" y="2681"/>
                  <a:pt x="9335" y="2681"/>
                </a:cubicBezTo>
                <a:cubicBezTo>
                  <a:pt x="9046" y="2636"/>
                  <a:pt x="8768" y="2615"/>
                  <a:pt x="8502" y="2615"/>
                </a:cubicBezTo>
                <a:cubicBezTo>
                  <a:pt x="0" y="2615"/>
                  <a:pt x="3231" y="24663"/>
                  <a:pt x="3231" y="24663"/>
                </a:cubicBezTo>
                <a:lnTo>
                  <a:pt x="24346" y="24663"/>
                </a:lnTo>
                <a:cubicBezTo>
                  <a:pt x="26414" y="9886"/>
                  <a:pt x="24613" y="3548"/>
                  <a:pt x="18475" y="846"/>
                </a:cubicBezTo>
                <a:cubicBezTo>
                  <a:pt x="17080" y="236"/>
                  <a:pt x="15845" y="1"/>
                  <a:pt x="14770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0"/>
          <p:cNvSpPr/>
          <p:nvPr/>
        </p:nvSpPr>
        <p:spPr>
          <a:xfrm>
            <a:off x="1480996" y="3136921"/>
            <a:ext cx="537294" cy="268394"/>
          </a:xfrm>
          <a:custGeom>
            <a:rect b="b" l="l" r="r" t="t"/>
            <a:pathLst>
              <a:path extrusionOk="0" h="18013" w="36060">
                <a:moveTo>
                  <a:pt x="18046" y="0"/>
                </a:moveTo>
                <a:lnTo>
                  <a:pt x="10808" y="601"/>
                </a:lnTo>
                <a:cubicBezTo>
                  <a:pt x="6004" y="1001"/>
                  <a:pt x="2102" y="4637"/>
                  <a:pt x="1368" y="9374"/>
                </a:cubicBezTo>
                <a:lnTo>
                  <a:pt x="0" y="18013"/>
                </a:lnTo>
                <a:lnTo>
                  <a:pt x="36059" y="18013"/>
                </a:lnTo>
                <a:lnTo>
                  <a:pt x="34691" y="9374"/>
                </a:lnTo>
                <a:cubicBezTo>
                  <a:pt x="33958" y="4637"/>
                  <a:pt x="30055" y="1001"/>
                  <a:pt x="25251" y="601"/>
                </a:cubicBezTo>
                <a:lnTo>
                  <a:pt x="18046" y="0"/>
                </a:lnTo>
                <a:close/>
              </a:path>
            </a:pathLst>
          </a:custGeom>
          <a:solidFill>
            <a:srgbClr val="55AC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30"/>
          <p:cNvSpPr/>
          <p:nvPr/>
        </p:nvSpPr>
        <p:spPr>
          <a:xfrm>
            <a:off x="1713583" y="3065347"/>
            <a:ext cx="72071" cy="123774"/>
          </a:xfrm>
          <a:custGeom>
            <a:rect b="b" l="l" r="r" t="t"/>
            <a:pathLst>
              <a:path extrusionOk="0" h="8307" w="4837">
                <a:moveTo>
                  <a:pt x="0" y="1"/>
                </a:moveTo>
                <a:lnTo>
                  <a:pt x="0" y="5905"/>
                </a:lnTo>
                <a:cubicBezTo>
                  <a:pt x="0" y="7239"/>
                  <a:pt x="1101" y="8307"/>
                  <a:pt x="2435" y="8307"/>
                </a:cubicBezTo>
                <a:cubicBezTo>
                  <a:pt x="3770" y="8307"/>
                  <a:pt x="4837" y="7239"/>
                  <a:pt x="4837" y="5905"/>
                </a:cubicBezTo>
                <a:lnTo>
                  <a:pt x="4837" y="1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30"/>
          <p:cNvSpPr/>
          <p:nvPr/>
        </p:nvSpPr>
        <p:spPr>
          <a:xfrm>
            <a:off x="1635051" y="2920722"/>
            <a:ext cx="229147" cy="170992"/>
          </a:xfrm>
          <a:custGeom>
            <a:rect b="b" l="l" r="r" t="t"/>
            <a:pathLst>
              <a:path extrusionOk="0" h="11476" w="15379">
                <a:moveTo>
                  <a:pt x="3470" y="1"/>
                </a:moveTo>
                <a:cubicBezTo>
                  <a:pt x="1569" y="1"/>
                  <a:pt x="1" y="1535"/>
                  <a:pt x="1" y="3470"/>
                </a:cubicBezTo>
                <a:lnTo>
                  <a:pt x="1" y="3770"/>
                </a:lnTo>
                <a:cubicBezTo>
                  <a:pt x="1" y="8040"/>
                  <a:pt x="3470" y="11476"/>
                  <a:pt x="7706" y="11476"/>
                </a:cubicBezTo>
                <a:cubicBezTo>
                  <a:pt x="11943" y="11476"/>
                  <a:pt x="15378" y="8040"/>
                  <a:pt x="15378" y="3770"/>
                </a:cubicBezTo>
                <a:lnTo>
                  <a:pt x="14278" y="3770"/>
                </a:lnTo>
                <a:cubicBezTo>
                  <a:pt x="10808" y="3770"/>
                  <a:pt x="7406" y="2669"/>
                  <a:pt x="4537" y="701"/>
                </a:cubicBezTo>
                <a:lnTo>
                  <a:pt x="3470" y="1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30"/>
          <p:cNvSpPr/>
          <p:nvPr/>
        </p:nvSpPr>
        <p:spPr>
          <a:xfrm>
            <a:off x="2113650" y="3873944"/>
            <a:ext cx="854396" cy="101916"/>
          </a:xfrm>
          <a:custGeom>
            <a:rect b="b" l="l" r="r" t="t"/>
            <a:pathLst>
              <a:path extrusionOk="0" h="6840" w="57342">
                <a:moveTo>
                  <a:pt x="3436" y="1"/>
                </a:moveTo>
                <a:cubicBezTo>
                  <a:pt x="1535" y="1"/>
                  <a:pt x="1" y="1502"/>
                  <a:pt x="1" y="3403"/>
                </a:cubicBezTo>
                <a:cubicBezTo>
                  <a:pt x="1" y="5305"/>
                  <a:pt x="1535" y="6839"/>
                  <a:pt x="3436" y="6839"/>
                </a:cubicBezTo>
                <a:lnTo>
                  <a:pt x="53939" y="6839"/>
                </a:lnTo>
                <a:cubicBezTo>
                  <a:pt x="55807" y="6839"/>
                  <a:pt x="57342" y="5305"/>
                  <a:pt x="57342" y="3403"/>
                </a:cubicBezTo>
                <a:cubicBezTo>
                  <a:pt x="57342" y="1502"/>
                  <a:pt x="55807" y="1"/>
                  <a:pt x="53906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30"/>
          <p:cNvSpPr/>
          <p:nvPr/>
        </p:nvSpPr>
        <p:spPr>
          <a:xfrm>
            <a:off x="1023270" y="2101189"/>
            <a:ext cx="368298" cy="1348435"/>
          </a:xfrm>
          <a:custGeom>
            <a:rect b="b" l="l" r="r" t="t"/>
            <a:pathLst>
              <a:path extrusionOk="0" fill="none" h="90499" w="24718">
                <a:moveTo>
                  <a:pt x="7105" y="90499"/>
                </a:moveTo>
                <a:cubicBezTo>
                  <a:pt x="7105" y="90499"/>
                  <a:pt x="24718" y="37961"/>
                  <a:pt x="0" y="1"/>
                </a:cubicBezTo>
              </a:path>
            </a:pathLst>
          </a:custGeom>
          <a:noFill/>
          <a:ln cap="rnd" cmpd="sng" w="5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0"/>
          <p:cNvSpPr/>
          <p:nvPr/>
        </p:nvSpPr>
        <p:spPr>
          <a:xfrm>
            <a:off x="857773" y="1956580"/>
            <a:ext cx="463733" cy="503486"/>
          </a:xfrm>
          <a:custGeom>
            <a:rect b="b" l="l" r="r" t="t"/>
            <a:pathLst>
              <a:path extrusionOk="0" h="33791" w="31123">
                <a:moveTo>
                  <a:pt x="12923" y="0"/>
                </a:moveTo>
                <a:cubicBezTo>
                  <a:pt x="12160" y="0"/>
                  <a:pt x="11400" y="146"/>
                  <a:pt x="10674" y="467"/>
                </a:cubicBezTo>
                <a:cubicBezTo>
                  <a:pt x="7939" y="1668"/>
                  <a:pt x="6638" y="5003"/>
                  <a:pt x="6872" y="8006"/>
                </a:cubicBezTo>
                <a:cubicBezTo>
                  <a:pt x="7105" y="11008"/>
                  <a:pt x="8573" y="13743"/>
                  <a:pt x="10007" y="16378"/>
                </a:cubicBezTo>
                <a:cubicBezTo>
                  <a:pt x="9196" y="15204"/>
                  <a:pt x="7605" y="14713"/>
                  <a:pt x="6023" y="14713"/>
                </a:cubicBezTo>
                <a:cubicBezTo>
                  <a:pt x="5134" y="14713"/>
                  <a:pt x="4247" y="14868"/>
                  <a:pt x="3503" y="15144"/>
                </a:cubicBezTo>
                <a:cubicBezTo>
                  <a:pt x="1434" y="15945"/>
                  <a:pt x="0" y="18213"/>
                  <a:pt x="267" y="20414"/>
                </a:cubicBezTo>
                <a:cubicBezTo>
                  <a:pt x="567" y="23083"/>
                  <a:pt x="2869" y="25018"/>
                  <a:pt x="5104" y="26485"/>
                </a:cubicBezTo>
                <a:cubicBezTo>
                  <a:pt x="9807" y="29554"/>
                  <a:pt x="15978" y="32456"/>
                  <a:pt x="21449" y="33791"/>
                </a:cubicBezTo>
                <a:cubicBezTo>
                  <a:pt x="25418" y="29921"/>
                  <a:pt x="28454" y="25084"/>
                  <a:pt x="30188" y="19781"/>
                </a:cubicBezTo>
                <a:cubicBezTo>
                  <a:pt x="30722" y="18180"/>
                  <a:pt x="31122" y="16445"/>
                  <a:pt x="30589" y="14844"/>
                </a:cubicBezTo>
                <a:cubicBezTo>
                  <a:pt x="30055" y="13309"/>
                  <a:pt x="28687" y="12109"/>
                  <a:pt x="27086" y="11808"/>
                </a:cubicBezTo>
                <a:cubicBezTo>
                  <a:pt x="26851" y="11769"/>
                  <a:pt x="26613" y="11750"/>
                  <a:pt x="26376" y="11750"/>
                </a:cubicBezTo>
                <a:cubicBezTo>
                  <a:pt x="24992" y="11750"/>
                  <a:pt x="23604" y="12395"/>
                  <a:pt x="22750" y="13476"/>
                </a:cubicBezTo>
                <a:cubicBezTo>
                  <a:pt x="22383" y="10040"/>
                  <a:pt x="21449" y="6738"/>
                  <a:pt x="19547" y="3869"/>
                </a:cubicBezTo>
                <a:cubicBezTo>
                  <a:pt x="18107" y="1657"/>
                  <a:pt x="15496" y="0"/>
                  <a:pt x="12923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0"/>
          <p:cNvSpPr/>
          <p:nvPr/>
        </p:nvSpPr>
        <p:spPr>
          <a:xfrm>
            <a:off x="1213113" y="2325836"/>
            <a:ext cx="264430" cy="360356"/>
          </a:xfrm>
          <a:custGeom>
            <a:rect b="b" l="l" r="r" t="t"/>
            <a:pathLst>
              <a:path extrusionOk="0" h="24185" w="17747">
                <a:moveTo>
                  <a:pt x="15045" y="0"/>
                </a:moveTo>
                <a:lnTo>
                  <a:pt x="15045" y="0"/>
                </a:lnTo>
                <a:cubicBezTo>
                  <a:pt x="401" y="5104"/>
                  <a:pt x="1" y="24184"/>
                  <a:pt x="1" y="24184"/>
                </a:cubicBezTo>
                <a:cubicBezTo>
                  <a:pt x="17746" y="16412"/>
                  <a:pt x="15045" y="1"/>
                  <a:pt x="15045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30"/>
          <p:cNvSpPr/>
          <p:nvPr/>
        </p:nvSpPr>
        <p:spPr>
          <a:xfrm>
            <a:off x="872180" y="2474439"/>
            <a:ext cx="340972" cy="211744"/>
          </a:xfrm>
          <a:custGeom>
            <a:rect b="b" l="l" r="r" t="t"/>
            <a:pathLst>
              <a:path extrusionOk="0" h="14211" w="22884">
                <a:moveTo>
                  <a:pt x="0" y="0"/>
                </a:moveTo>
                <a:cubicBezTo>
                  <a:pt x="1" y="0"/>
                  <a:pt x="4337" y="13410"/>
                  <a:pt x="22884" y="14210"/>
                </a:cubicBezTo>
                <a:cubicBezTo>
                  <a:pt x="22884" y="14210"/>
                  <a:pt x="17980" y="33"/>
                  <a:pt x="0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30"/>
          <p:cNvSpPr/>
          <p:nvPr/>
        </p:nvSpPr>
        <p:spPr>
          <a:xfrm>
            <a:off x="457200" y="2629775"/>
            <a:ext cx="681422" cy="788508"/>
          </a:xfrm>
          <a:custGeom>
            <a:rect b="b" l="l" r="r" t="t"/>
            <a:pathLst>
              <a:path extrusionOk="0" h="52920" w="45733">
                <a:moveTo>
                  <a:pt x="22840" y="1"/>
                </a:moveTo>
                <a:cubicBezTo>
                  <a:pt x="22035" y="1"/>
                  <a:pt x="21205" y="113"/>
                  <a:pt x="20348" y="348"/>
                </a:cubicBezTo>
                <a:cubicBezTo>
                  <a:pt x="0" y="5986"/>
                  <a:pt x="45733" y="52919"/>
                  <a:pt x="45733" y="52919"/>
                </a:cubicBezTo>
                <a:cubicBezTo>
                  <a:pt x="45733" y="52919"/>
                  <a:pt x="40307" y="1"/>
                  <a:pt x="22840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30"/>
          <p:cNvSpPr/>
          <p:nvPr/>
        </p:nvSpPr>
        <p:spPr>
          <a:xfrm>
            <a:off x="1138559" y="2701305"/>
            <a:ext cx="626769" cy="716973"/>
          </a:xfrm>
          <a:custGeom>
            <a:rect b="b" l="l" r="r" t="t"/>
            <a:pathLst>
              <a:path extrusionOk="0" h="48119" w="42065">
                <a:moveTo>
                  <a:pt x="24150" y="1"/>
                </a:moveTo>
                <a:cubicBezTo>
                  <a:pt x="11936" y="1"/>
                  <a:pt x="1" y="48118"/>
                  <a:pt x="1" y="48118"/>
                </a:cubicBezTo>
                <a:cubicBezTo>
                  <a:pt x="13144" y="45850"/>
                  <a:pt x="42064" y="4487"/>
                  <a:pt x="25319" y="151"/>
                </a:cubicBezTo>
                <a:cubicBezTo>
                  <a:pt x="24929" y="50"/>
                  <a:pt x="24539" y="1"/>
                  <a:pt x="24150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30"/>
          <p:cNvSpPr/>
          <p:nvPr/>
        </p:nvSpPr>
        <p:spPr>
          <a:xfrm>
            <a:off x="791666" y="3372489"/>
            <a:ext cx="711251" cy="194847"/>
          </a:xfrm>
          <a:custGeom>
            <a:rect b="b" l="l" r="r" t="t"/>
            <a:pathLst>
              <a:path extrusionOk="0" h="13077" w="47735">
                <a:moveTo>
                  <a:pt x="1" y="1"/>
                </a:moveTo>
                <a:lnTo>
                  <a:pt x="1" y="13077"/>
                </a:lnTo>
                <a:lnTo>
                  <a:pt x="47735" y="13077"/>
                </a:lnTo>
                <a:lnTo>
                  <a:pt x="47735" y="1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30"/>
          <p:cNvSpPr/>
          <p:nvPr/>
        </p:nvSpPr>
        <p:spPr>
          <a:xfrm>
            <a:off x="859755" y="3567308"/>
            <a:ext cx="575572" cy="357376"/>
          </a:xfrm>
          <a:custGeom>
            <a:rect b="b" l="l" r="r" t="t"/>
            <a:pathLst>
              <a:path extrusionOk="0" h="23985" w="38629">
                <a:moveTo>
                  <a:pt x="1" y="1"/>
                </a:moveTo>
                <a:lnTo>
                  <a:pt x="8240" y="23984"/>
                </a:lnTo>
                <a:lnTo>
                  <a:pt x="30389" y="23984"/>
                </a:lnTo>
                <a:lnTo>
                  <a:pt x="3862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30"/>
          <p:cNvSpPr/>
          <p:nvPr/>
        </p:nvSpPr>
        <p:spPr>
          <a:xfrm>
            <a:off x="859755" y="3567308"/>
            <a:ext cx="575572" cy="357376"/>
          </a:xfrm>
          <a:custGeom>
            <a:rect b="b" l="l" r="r" t="t"/>
            <a:pathLst>
              <a:path extrusionOk="0" h="23985" w="38629">
                <a:moveTo>
                  <a:pt x="1" y="1"/>
                </a:moveTo>
                <a:lnTo>
                  <a:pt x="8240" y="23984"/>
                </a:lnTo>
                <a:lnTo>
                  <a:pt x="15945" y="23984"/>
                </a:lnTo>
                <a:lnTo>
                  <a:pt x="10975" y="8607"/>
                </a:lnTo>
                <a:lnTo>
                  <a:pt x="3862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30"/>
          <p:cNvSpPr txBox="1"/>
          <p:nvPr/>
        </p:nvSpPr>
        <p:spPr>
          <a:xfrm>
            <a:off x="4572000" y="3233325"/>
            <a:ext cx="1891200" cy="4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Laura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3" name="Google Shape;1423;p30"/>
          <p:cNvSpPr txBox="1"/>
          <p:nvPr/>
        </p:nvSpPr>
        <p:spPr>
          <a:xfrm>
            <a:off x="4576387" y="1697775"/>
            <a:ext cx="1891200" cy="478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Annie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4" name="Google Shape;1424;p30"/>
          <p:cNvSpPr txBox="1"/>
          <p:nvPr/>
        </p:nvSpPr>
        <p:spPr>
          <a:xfrm>
            <a:off x="6795437" y="3230300"/>
            <a:ext cx="1891200" cy="47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Christie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5" name="Google Shape;1425;p30"/>
          <p:cNvSpPr txBox="1"/>
          <p:nvPr/>
        </p:nvSpPr>
        <p:spPr>
          <a:xfrm>
            <a:off x="6795437" y="1699325"/>
            <a:ext cx="1891200" cy="478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Susan</a:t>
            </a:r>
            <a:endParaRPr b="1" sz="2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6" name="Google Shape;1426;p30"/>
          <p:cNvSpPr txBox="1"/>
          <p:nvPr/>
        </p:nvSpPr>
        <p:spPr>
          <a:xfrm>
            <a:off x="4572005" y="2133793"/>
            <a:ext cx="1895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7" name="Google Shape;1427;p30"/>
          <p:cNvSpPr txBox="1"/>
          <p:nvPr/>
        </p:nvSpPr>
        <p:spPr>
          <a:xfrm>
            <a:off x="6791336" y="3666100"/>
            <a:ext cx="1895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8" name="Google Shape;1428;p30"/>
          <p:cNvSpPr txBox="1"/>
          <p:nvPr/>
        </p:nvSpPr>
        <p:spPr>
          <a:xfrm>
            <a:off x="6791336" y="2133793"/>
            <a:ext cx="1895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9" name="Google Shape;1429;p30"/>
          <p:cNvSpPr txBox="1"/>
          <p:nvPr/>
        </p:nvSpPr>
        <p:spPr>
          <a:xfrm>
            <a:off x="4572005" y="3666100"/>
            <a:ext cx="18954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33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p31"/>
          <p:cNvSpPr txBox="1"/>
          <p:nvPr>
            <p:ph type="title"/>
          </p:nvPr>
        </p:nvSpPr>
        <p:spPr>
          <a:xfrm>
            <a:off x="3684725" y="294450"/>
            <a:ext cx="5002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1435" name="Google Shape;1435;p31"/>
          <p:cNvGrpSpPr/>
          <p:nvPr/>
        </p:nvGrpSpPr>
        <p:grpSpPr>
          <a:xfrm>
            <a:off x="780034" y="646244"/>
            <a:ext cx="1951614" cy="4011921"/>
            <a:chOff x="484575" y="419100"/>
            <a:chExt cx="2085280" cy="4286698"/>
          </a:xfrm>
        </p:grpSpPr>
        <p:sp>
          <p:nvSpPr>
            <p:cNvPr id="1436" name="Google Shape;1436;p31"/>
            <p:cNvSpPr/>
            <p:nvPr/>
          </p:nvSpPr>
          <p:spPr>
            <a:xfrm>
              <a:off x="484575" y="445109"/>
              <a:ext cx="2085280" cy="4260689"/>
            </a:xfrm>
            <a:custGeom>
              <a:rect b="b" l="l" r="r" t="t"/>
              <a:pathLst>
                <a:path extrusionOk="0" h="174959" w="85629">
                  <a:moveTo>
                    <a:pt x="8940" y="0"/>
                  </a:moveTo>
                  <a:cubicBezTo>
                    <a:pt x="4004" y="0"/>
                    <a:pt x="1" y="4003"/>
                    <a:pt x="1" y="8940"/>
                  </a:cubicBezTo>
                  <a:lnTo>
                    <a:pt x="1" y="165986"/>
                  </a:lnTo>
                  <a:cubicBezTo>
                    <a:pt x="1" y="170956"/>
                    <a:pt x="4004" y="174959"/>
                    <a:pt x="8940" y="174959"/>
                  </a:cubicBezTo>
                  <a:lnTo>
                    <a:pt x="76689" y="174959"/>
                  </a:lnTo>
                  <a:cubicBezTo>
                    <a:pt x="81626" y="174959"/>
                    <a:pt x="85628" y="170956"/>
                    <a:pt x="85628" y="165986"/>
                  </a:cubicBezTo>
                  <a:lnTo>
                    <a:pt x="85628" y="8940"/>
                  </a:lnTo>
                  <a:cubicBezTo>
                    <a:pt x="85628" y="4003"/>
                    <a:pt x="81626" y="0"/>
                    <a:pt x="766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1"/>
            <p:cNvSpPr/>
            <p:nvPr/>
          </p:nvSpPr>
          <p:spPr>
            <a:xfrm>
              <a:off x="484575" y="445109"/>
              <a:ext cx="2085280" cy="4260689"/>
            </a:xfrm>
            <a:custGeom>
              <a:rect b="b" l="l" r="r" t="t"/>
              <a:pathLst>
                <a:path extrusionOk="0" fill="none" h="174959" w="85629">
                  <a:moveTo>
                    <a:pt x="76689" y="174959"/>
                  </a:moveTo>
                  <a:lnTo>
                    <a:pt x="8940" y="174959"/>
                  </a:lnTo>
                  <a:cubicBezTo>
                    <a:pt x="4004" y="174959"/>
                    <a:pt x="1" y="170956"/>
                    <a:pt x="1" y="165986"/>
                  </a:cubicBezTo>
                  <a:lnTo>
                    <a:pt x="1" y="8940"/>
                  </a:lnTo>
                  <a:cubicBezTo>
                    <a:pt x="1" y="4003"/>
                    <a:pt x="4004" y="0"/>
                    <a:pt x="8940" y="0"/>
                  </a:cubicBezTo>
                  <a:lnTo>
                    <a:pt x="76689" y="0"/>
                  </a:lnTo>
                  <a:cubicBezTo>
                    <a:pt x="81626" y="0"/>
                    <a:pt x="85628" y="4003"/>
                    <a:pt x="85628" y="8940"/>
                  </a:cubicBezTo>
                  <a:lnTo>
                    <a:pt x="85628" y="165986"/>
                  </a:lnTo>
                  <a:cubicBezTo>
                    <a:pt x="85628" y="170956"/>
                    <a:pt x="81626" y="174959"/>
                    <a:pt x="76689" y="174959"/>
                  </a:cubicBezTo>
                  <a:close/>
                </a:path>
              </a:pathLst>
            </a:custGeom>
            <a:noFill/>
            <a:ln cap="flat" cmpd="sng" w="58375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1"/>
            <p:cNvSpPr/>
            <p:nvPr/>
          </p:nvSpPr>
          <p:spPr>
            <a:xfrm>
              <a:off x="960604" y="419100"/>
              <a:ext cx="1133244" cy="166547"/>
            </a:xfrm>
            <a:custGeom>
              <a:rect b="b" l="l" r="r" t="t"/>
              <a:pathLst>
                <a:path extrusionOk="0" h="6839" w="46535">
                  <a:moveTo>
                    <a:pt x="1" y="1"/>
                  </a:moveTo>
                  <a:lnTo>
                    <a:pt x="1" y="2336"/>
                  </a:lnTo>
                  <a:cubicBezTo>
                    <a:pt x="1" y="4804"/>
                    <a:pt x="2036" y="6839"/>
                    <a:pt x="4538" y="6839"/>
                  </a:cubicBezTo>
                  <a:lnTo>
                    <a:pt x="41998" y="6839"/>
                  </a:lnTo>
                  <a:cubicBezTo>
                    <a:pt x="44499" y="6839"/>
                    <a:pt x="46534" y="4804"/>
                    <a:pt x="46501" y="2336"/>
                  </a:cubicBezTo>
                  <a:lnTo>
                    <a:pt x="465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1"/>
            <p:cNvSpPr/>
            <p:nvPr/>
          </p:nvSpPr>
          <p:spPr>
            <a:xfrm>
              <a:off x="1175884" y="1393930"/>
              <a:ext cx="1035736" cy="141366"/>
            </a:xfrm>
            <a:custGeom>
              <a:rect b="b" l="l" r="r" t="t"/>
              <a:pathLst>
                <a:path extrusionOk="0" h="5805" w="42531">
                  <a:moveTo>
                    <a:pt x="468" y="0"/>
                  </a:moveTo>
                  <a:cubicBezTo>
                    <a:pt x="201" y="0"/>
                    <a:pt x="1" y="200"/>
                    <a:pt x="1" y="467"/>
                  </a:cubicBezTo>
                  <a:lnTo>
                    <a:pt x="1" y="5337"/>
                  </a:lnTo>
                  <a:cubicBezTo>
                    <a:pt x="1" y="5604"/>
                    <a:pt x="201" y="5804"/>
                    <a:pt x="468" y="5804"/>
                  </a:cubicBezTo>
                  <a:lnTo>
                    <a:pt x="42064" y="5804"/>
                  </a:lnTo>
                  <a:cubicBezTo>
                    <a:pt x="42331" y="5804"/>
                    <a:pt x="42531" y="5604"/>
                    <a:pt x="42531" y="5337"/>
                  </a:cubicBezTo>
                  <a:lnTo>
                    <a:pt x="42531" y="467"/>
                  </a:lnTo>
                  <a:cubicBezTo>
                    <a:pt x="42531" y="200"/>
                    <a:pt x="42331" y="0"/>
                    <a:pt x="4206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1"/>
            <p:cNvSpPr/>
            <p:nvPr/>
          </p:nvSpPr>
          <p:spPr>
            <a:xfrm>
              <a:off x="1613752" y="1436986"/>
              <a:ext cx="25205" cy="45515"/>
            </a:xfrm>
            <a:custGeom>
              <a:rect b="b" l="l" r="r" t="t"/>
              <a:pathLst>
                <a:path extrusionOk="0" h="1869" w="1035">
                  <a:moveTo>
                    <a:pt x="0" y="0"/>
                  </a:moveTo>
                  <a:lnTo>
                    <a:pt x="0" y="1868"/>
                  </a:lnTo>
                  <a:lnTo>
                    <a:pt x="234" y="1868"/>
                  </a:lnTo>
                  <a:lnTo>
                    <a:pt x="234" y="968"/>
                  </a:lnTo>
                  <a:lnTo>
                    <a:pt x="967" y="968"/>
                  </a:lnTo>
                  <a:lnTo>
                    <a:pt x="967" y="767"/>
                  </a:lnTo>
                  <a:lnTo>
                    <a:pt x="234" y="767"/>
                  </a:lnTo>
                  <a:lnTo>
                    <a:pt x="234" y="234"/>
                  </a:lnTo>
                  <a:lnTo>
                    <a:pt x="1034" y="234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1"/>
            <p:cNvSpPr/>
            <p:nvPr/>
          </p:nvSpPr>
          <p:spPr>
            <a:xfrm>
              <a:off x="1643803" y="1447531"/>
              <a:ext cx="30879" cy="35774"/>
            </a:xfrm>
            <a:custGeom>
              <a:rect b="b" l="l" r="r" t="t"/>
              <a:pathLst>
                <a:path extrusionOk="0" h="1469" w="1268">
                  <a:moveTo>
                    <a:pt x="634" y="201"/>
                  </a:moveTo>
                  <a:cubicBezTo>
                    <a:pt x="768" y="201"/>
                    <a:pt x="868" y="234"/>
                    <a:pt x="934" y="334"/>
                  </a:cubicBezTo>
                  <a:cubicBezTo>
                    <a:pt x="1001" y="435"/>
                    <a:pt x="1034" y="568"/>
                    <a:pt x="1034" y="735"/>
                  </a:cubicBezTo>
                  <a:cubicBezTo>
                    <a:pt x="1034" y="902"/>
                    <a:pt x="1001" y="1035"/>
                    <a:pt x="934" y="1135"/>
                  </a:cubicBezTo>
                  <a:cubicBezTo>
                    <a:pt x="868" y="1202"/>
                    <a:pt x="768" y="1268"/>
                    <a:pt x="634" y="1268"/>
                  </a:cubicBezTo>
                  <a:cubicBezTo>
                    <a:pt x="534" y="1268"/>
                    <a:pt x="434" y="1202"/>
                    <a:pt x="367" y="1135"/>
                  </a:cubicBezTo>
                  <a:cubicBezTo>
                    <a:pt x="267" y="1035"/>
                    <a:pt x="234" y="902"/>
                    <a:pt x="234" y="735"/>
                  </a:cubicBezTo>
                  <a:cubicBezTo>
                    <a:pt x="234" y="568"/>
                    <a:pt x="301" y="435"/>
                    <a:pt x="367" y="334"/>
                  </a:cubicBezTo>
                  <a:cubicBezTo>
                    <a:pt x="434" y="234"/>
                    <a:pt x="534" y="201"/>
                    <a:pt x="634" y="201"/>
                  </a:cubicBezTo>
                  <a:close/>
                  <a:moveTo>
                    <a:pt x="634" y="1"/>
                  </a:moveTo>
                  <a:cubicBezTo>
                    <a:pt x="434" y="1"/>
                    <a:pt x="301" y="68"/>
                    <a:pt x="167" y="201"/>
                  </a:cubicBezTo>
                  <a:cubicBezTo>
                    <a:pt x="67" y="334"/>
                    <a:pt x="0" y="501"/>
                    <a:pt x="0" y="735"/>
                  </a:cubicBezTo>
                  <a:cubicBezTo>
                    <a:pt x="0" y="968"/>
                    <a:pt x="67" y="1135"/>
                    <a:pt x="167" y="1268"/>
                  </a:cubicBezTo>
                  <a:cubicBezTo>
                    <a:pt x="301" y="1402"/>
                    <a:pt x="434" y="1469"/>
                    <a:pt x="634" y="1469"/>
                  </a:cubicBezTo>
                  <a:cubicBezTo>
                    <a:pt x="834" y="1469"/>
                    <a:pt x="1001" y="1402"/>
                    <a:pt x="1101" y="1268"/>
                  </a:cubicBezTo>
                  <a:cubicBezTo>
                    <a:pt x="1235" y="1135"/>
                    <a:pt x="1268" y="968"/>
                    <a:pt x="1268" y="735"/>
                  </a:cubicBezTo>
                  <a:cubicBezTo>
                    <a:pt x="1268" y="501"/>
                    <a:pt x="1235" y="334"/>
                    <a:pt x="1101" y="201"/>
                  </a:cubicBezTo>
                  <a:cubicBezTo>
                    <a:pt x="1001" y="68"/>
                    <a:pt x="834" y="1"/>
                    <a:pt x="6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1"/>
            <p:cNvSpPr/>
            <p:nvPr/>
          </p:nvSpPr>
          <p:spPr>
            <a:xfrm>
              <a:off x="1683596" y="1435354"/>
              <a:ext cx="5723" cy="47146"/>
            </a:xfrm>
            <a:custGeom>
              <a:rect b="b" l="l" r="r" t="t"/>
              <a:pathLst>
                <a:path extrusionOk="0" h="1936" w="235">
                  <a:moveTo>
                    <a:pt x="1" y="1"/>
                  </a:moveTo>
                  <a:lnTo>
                    <a:pt x="1" y="1935"/>
                  </a:lnTo>
                  <a:lnTo>
                    <a:pt x="234" y="19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1"/>
            <p:cNvSpPr/>
            <p:nvPr/>
          </p:nvSpPr>
          <p:spPr>
            <a:xfrm>
              <a:off x="1700668" y="1435354"/>
              <a:ext cx="5698" cy="47146"/>
            </a:xfrm>
            <a:custGeom>
              <a:rect b="b" l="l" r="r" t="t"/>
              <a:pathLst>
                <a:path extrusionOk="0" h="1936" w="234">
                  <a:moveTo>
                    <a:pt x="0" y="1"/>
                  </a:moveTo>
                  <a:lnTo>
                    <a:pt x="0" y="1935"/>
                  </a:lnTo>
                  <a:lnTo>
                    <a:pt x="234" y="1935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1"/>
            <p:cNvSpPr/>
            <p:nvPr/>
          </p:nvSpPr>
          <p:spPr>
            <a:xfrm>
              <a:off x="1715279" y="1447531"/>
              <a:ext cx="30903" cy="35774"/>
            </a:xfrm>
            <a:custGeom>
              <a:rect b="b" l="l" r="r" t="t"/>
              <a:pathLst>
                <a:path extrusionOk="0" h="1469" w="1269">
                  <a:moveTo>
                    <a:pt x="635" y="201"/>
                  </a:moveTo>
                  <a:cubicBezTo>
                    <a:pt x="768" y="201"/>
                    <a:pt x="868" y="234"/>
                    <a:pt x="935" y="334"/>
                  </a:cubicBezTo>
                  <a:cubicBezTo>
                    <a:pt x="1001" y="435"/>
                    <a:pt x="1035" y="568"/>
                    <a:pt x="1035" y="735"/>
                  </a:cubicBezTo>
                  <a:cubicBezTo>
                    <a:pt x="1035" y="902"/>
                    <a:pt x="1001" y="1035"/>
                    <a:pt x="935" y="1135"/>
                  </a:cubicBezTo>
                  <a:cubicBezTo>
                    <a:pt x="868" y="1202"/>
                    <a:pt x="768" y="1268"/>
                    <a:pt x="635" y="1268"/>
                  </a:cubicBezTo>
                  <a:cubicBezTo>
                    <a:pt x="534" y="1268"/>
                    <a:pt x="434" y="1202"/>
                    <a:pt x="368" y="1135"/>
                  </a:cubicBezTo>
                  <a:cubicBezTo>
                    <a:pt x="301" y="1035"/>
                    <a:pt x="268" y="902"/>
                    <a:pt x="268" y="735"/>
                  </a:cubicBezTo>
                  <a:cubicBezTo>
                    <a:pt x="268" y="568"/>
                    <a:pt x="301" y="435"/>
                    <a:pt x="368" y="334"/>
                  </a:cubicBezTo>
                  <a:cubicBezTo>
                    <a:pt x="434" y="234"/>
                    <a:pt x="534" y="201"/>
                    <a:pt x="635" y="201"/>
                  </a:cubicBezTo>
                  <a:close/>
                  <a:moveTo>
                    <a:pt x="635" y="1"/>
                  </a:moveTo>
                  <a:cubicBezTo>
                    <a:pt x="434" y="1"/>
                    <a:pt x="301" y="68"/>
                    <a:pt x="168" y="201"/>
                  </a:cubicBezTo>
                  <a:cubicBezTo>
                    <a:pt x="67" y="334"/>
                    <a:pt x="1" y="501"/>
                    <a:pt x="1" y="735"/>
                  </a:cubicBezTo>
                  <a:cubicBezTo>
                    <a:pt x="1" y="968"/>
                    <a:pt x="67" y="1135"/>
                    <a:pt x="168" y="1268"/>
                  </a:cubicBezTo>
                  <a:cubicBezTo>
                    <a:pt x="301" y="1402"/>
                    <a:pt x="434" y="1469"/>
                    <a:pt x="635" y="1469"/>
                  </a:cubicBezTo>
                  <a:cubicBezTo>
                    <a:pt x="835" y="1469"/>
                    <a:pt x="1001" y="1402"/>
                    <a:pt x="1102" y="1268"/>
                  </a:cubicBezTo>
                  <a:cubicBezTo>
                    <a:pt x="1235" y="1135"/>
                    <a:pt x="1268" y="968"/>
                    <a:pt x="1268" y="735"/>
                  </a:cubicBezTo>
                  <a:cubicBezTo>
                    <a:pt x="1268" y="501"/>
                    <a:pt x="1235" y="334"/>
                    <a:pt x="1102" y="201"/>
                  </a:cubicBezTo>
                  <a:cubicBezTo>
                    <a:pt x="1001" y="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1"/>
            <p:cNvSpPr/>
            <p:nvPr/>
          </p:nvSpPr>
          <p:spPr>
            <a:xfrm>
              <a:off x="1752661" y="1448359"/>
              <a:ext cx="44687" cy="34142"/>
            </a:xfrm>
            <a:custGeom>
              <a:rect b="b" l="l" r="r" t="t"/>
              <a:pathLst>
                <a:path extrusionOk="0" h="1402" w="1835">
                  <a:moveTo>
                    <a:pt x="0" y="0"/>
                  </a:moveTo>
                  <a:lnTo>
                    <a:pt x="334" y="1401"/>
                  </a:lnTo>
                  <a:lnTo>
                    <a:pt x="601" y="1401"/>
                  </a:lnTo>
                  <a:lnTo>
                    <a:pt x="901" y="267"/>
                  </a:lnTo>
                  <a:lnTo>
                    <a:pt x="1201" y="1401"/>
                  </a:lnTo>
                  <a:lnTo>
                    <a:pt x="1468" y="1401"/>
                  </a:lnTo>
                  <a:lnTo>
                    <a:pt x="1835" y="0"/>
                  </a:lnTo>
                  <a:lnTo>
                    <a:pt x="1601" y="0"/>
                  </a:lnTo>
                  <a:lnTo>
                    <a:pt x="1334" y="1068"/>
                  </a:lnTo>
                  <a:lnTo>
                    <a:pt x="1034" y="0"/>
                  </a:lnTo>
                  <a:lnTo>
                    <a:pt x="767" y="0"/>
                  </a:lnTo>
                  <a:lnTo>
                    <a:pt x="501" y="1068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1"/>
            <p:cNvSpPr/>
            <p:nvPr/>
          </p:nvSpPr>
          <p:spPr>
            <a:xfrm>
              <a:off x="2232757" y="1393930"/>
              <a:ext cx="158413" cy="141366"/>
            </a:xfrm>
            <a:custGeom>
              <a:rect b="b" l="l" r="r" t="t"/>
              <a:pathLst>
                <a:path extrusionOk="0" h="5805" w="6505">
                  <a:moveTo>
                    <a:pt x="467" y="0"/>
                  </a:moveTo>
                  <a:cubicBezTo>
                    <a:pt x="200" y="0"/>
                    <a:pt x="0" y="200"/>
                    <a:pt x="0" y="467"/>
                  </a:cubicBezTo>
                  <a:lnTo>
                    <a:pt x="0" y="5337"/>
                  </a:lnTo>
                  <a:cubicBezTo>
                    <a:pt x="0" y="5604"/>
                    <a:pt x="200" y="5804"/>
                    <a:pt x="467" y="5804"/>
                  </a:cubicBezTo>
                  <a:lnTo>
                    <a:pt x="6038" y="5804"/>
                  </a:lnTo>
                  <a:cubicBezTo>
                    <a:pt x="6305" y="5804"/>
                    <a:pt x="6505" y="5604"/>
                    <a:pt x="6505" y="5337"/>
                  </a:cubicBezTo>
                  <a:lnTo>
                    <a:pt x="6505" y="467"/>
                  </a:lnTo>
                  <a:cubicBezTo>
                    <a:pt x="6505" y="200"/>
                    <a:pt x="6305" y="0"/>
                    <a:pt x="6038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1"/>
            <p:cNvSpPr/>
            <p:nvPr/>
          </p:nvSpPr>
          <p:spPr>
            <a:xfrm>
              <a:off x="2292860" y="1452426"/>
              <a:ext cx="37405" cy="24377"/>
            </a:xfrm>
            <a:custGeom>
              <a:rect b="b" l="l" r="r" t="t"/>
              <a:pathLst>
                <a:path extrusionOk="0" h="1001" w="1536">
                  <a:moveTo>
                    <a:pt x="1" y="0"/>
                  </a:moveTo>
                  <a:lnTo>
                    <a:pt x="768" y="1001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1"/>
            <p:cNvSpPr/>
            <p:nvPr/>
          </p:nvSpPr>
          <p:spPr>
            <a:xfrm>
              <a:off x="668976" y="1155489"/>
              <a:ext cx="444384" cy="404787"/>
            </a:xfrm>
            <a:custGeom>
              <a:rect b="b" l="l" r="r" t="t"/>
              <a:pathLst>
                <a:path extrusionOk="0" h="16622" w="18248">
                  <a:moveTo>
                    <a:pt x="9120" y="1"/>
                  </a:moveTo>
                  <a:cubicBezTo>
                    <a:pt x="6997" y="1"/>
                    <a:pt x="4871" y="818"/>
                    <a:pt x="3236" y="2453"/>
                  </a:cubicBezTo>
                  <a:cubicBezTo>
                    <a:pt x="1" y="5688"/>
                    <a:pt x="1" y="10925"/>
                    <a:pt x="3236" y="14194"/>
                  </a:cubicBezTo>
                  <a:cubicBezTo>
                    <a:pt x="4871" y="15812"/>
                    <a:pt x="6997" y="16621"/>
                    <a:pt x="9120" y="16621"/>
                  </a:cubicBezTo>
                  <a:cubicBezTo>
                    <a:pt x="11242" y="16621"/>
                    <a:pt x="13360" y="15812"/>
                    <a:pt x="14978" y="14194"/>
                  </a:cubicBezTo>
                  <a:cubicBezTo>
                    <a:pt x="18247" y="10925"/>
                    <a:pt x="18247" y="5688"/>
                    <a:pt x="14978" y="2453"/>
                  </a:cubicBezTo>
                  <a:cubicBezTo>
                    <a:pt x="13360" y="818"/>
                    <a:pt x="11242" y="1"/>
                    <a:pt x="912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1"/>
            <p:cNvSpPr/>
            <p:nvPr/>
          </p:nvSpPr>
          <p:spPr>
            <a:xfrm>
              <a:off x="655996" y="1122612"/>
              <a:ext cx="471172" cy="471172"/>
            </a:xfrm>
            <a:custGeom>
              <a:rect b="b" l="l" r="r" t="t"/>
              <a:pathLst>
                <a:path extrusionOk="0" h="19348" w="19348">
                  <a:moveTo>
                    <a:pt x="9674" y="567"/>
                  </a:moveTo>
                  <a:cubicBezTo>
                    <a:pt x="14677" y="567"/>
                    <a:pt x="18780" y="4670"/>
                    <a:pt x="18780" y="9674"/>
                  </a:cubicBezTo>
                  <a:cubicBezTo>
                    <a:pt x="18780" y="14677"/>
                    <a:pt x="14677" y="18780"/>
                    <a:pt x="9674" y="18780"/>
                  </a:cubicBezTo>
                  <a:cubicBezTo>
                    <a:pt x="4637" y="18780"/>
                    <a:pt x="567" y="14677"/>
                    <a:pt x="567" y="9674"/>
                  </a:cubicBezTo>
                  <a:cubicBezTo>
                    <a:pt x="567" y="4670"/>
                    <a:pt x="4670" y="567"/>
                    <a:pt x="9674" y="567"/>
                  </a:cubicBezTo>
                  <a:close/>
                  <a:moveTo>
                    <a:pt x="9674" y="0"/>
                  </a:moveTo>
                  <a:cubicBezTo>
                    <a:pt x="4336" y="0"/>
                    <a:pt x="0" y="4336"/>
                    <a:pt x="0" y="9674"/>
                  </a:cubicBezTo>
                  <a:cubicBezTo>
                    <a:pt x="0" y="15011"/>
                    <a:pt x="4336" y="19347"/>
                    <a:pt x="9674" y="19347"/>
                  </a:cubicBezTo>
                  <a:cubicBezTo>
                    <a:pt x="15011" y="19347"/>
                    <a:pt x="19347" y="15011"/>
                    <a:pt x="19347" y="9674"/>
                  </a:cubicBezTo>
                  <a:cubicBezTo>
                    <a:pt x="19347" y="4336"/>
                    <a:pt x="15011" y="0"/>
                    <a:pt x="967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0" name="Google Shape;1450;p31"/>
            <p:cNvGrpSpPr/>
            <p:nvPr/>
          </p:nvGrpSpPr>
          <p:grpSpPr>
            <a:xfrm>
              <a:off x="1247385" y="921942"/>
              <a:ext cx="1076379" cy="420017"/>
              <a:chOff x="1247385" y="921942"/>
              <a:chExt cx="1076379" cy="420017"/>
            </a:xfrm>
          </p:grpSpPr>
          <p:sp>
            <p:nvSpPr>
              <p:cNvPr id="1451" name="Google Shape;1451;p31"/>
              <p:cNvSpPr/>
              <p:nvPr/>
            </p:nvSpPr>
            <p:spPr>
              <a:xfrm>
                <a:off x="1300182" y="1198959"/>
                <a:ext cx="33314" cy="56084"/>
              </a:xfrm>
              <a:custGeom>
                <a:rect b="b" l="l" r="r" t="t"/>
                <a:pathLst>
                  <a:path extrusionOk="0" h="2303" w="1368">
                    <a:moveTo>
                      <a:pt x="534" y="1"/>
                    </a:moveTo>
                    <a:lnTo>
                      <a:pt x="0" y="101"/>
                    </a:lnTo>
                    <a:lnTo>
                      <a:pt x="0" y="401"/>
                    </a:lnTo>
                    <a:lnTo>
                      <a:pt x="534" y="267"/>
                    </a:lnTo>
                    <a:lnTo>
                      <a:pt x="534" y="2035"/>
                    </a:lnTo>
                    <a:lnTo>
                      <a:pt x="34" y="2035"/>
                    </a:lnTo>
                    <a:lnTo>
                      <a:pt x="34" y="2302"/>
                    </a:lnTo>
                    <a:lnTo>
                      <a:pt x="1368" y="2302"/>
                    </a:lnTo>
                    <a:lnTo>
                      <a:pt x="1368" y="2035"/>
                    </a:lnTo>
                    <a:lnTo>
                      <a:pt x="868" y="2035"/>
                    </a:lnTo>
                    <a:lnTo>
                      <a:pt x="86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1348912" y="1245254"/>
                <a:ext cx="8158" cy="9790"/>
              </a:xfrm>
              <a:custGeom>
                <a:rect b="b" l="l" r="r" t="t"/>
                <a:pathLst>
                  <a:path extrusionOk="0" h="402" w="335">
                    <a:moveTo>
                      <a:pt x="1" y="1"/>
                    </a:moveTo>
                    <a:lnTo>
                      <a:pt x="1" y="401"/>
                    </a:lnTo>
                    <a:lnTo>
                      <a:pt x="334" y="401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1370855" y="1198959"/>
                <a:ext cx="36577" cy="56887"/>
              </a:xfrm>
              <a:custGeom>
                <a:rect b="b" l="l" r="r" t="t"/>
                <a:pathLst>
                  <a:path extrusionOk="0" h="2336" w="1502">
                    <a:moveTo>
                      <a:pt x="100" y="1"/>
                    </a:moveTo>
                    <a:lnTo>
                      <a:pt x="100" y="1168"/>
                    </a:lnTo>
                    <a:cubicBezTo>
                      <a:pt x="200" y="1101"/>
                      <a:pt x="267" y="1101"/>
                      <a:pt x="367" y="1068"/>
                    </a:cubicBezTo>
                    <a:cubicBezTo>
                      <a:pt x="434" y="1035"/>
                      <a:pt x="534" y="1035"/>
                      <a:pt x="601" y="1035"/>
                    </a:cubicBezTo>
                    <a:cubicBezTo>
                      <a:pt x="768" y="1035"/>
                      <a:pt x="934" y="1101"/>
                      <a:pt x="1034" y="1168"/>
                    </a:cubicBezTo>
                    <a:cubicBezTo>
                      <a:pt x="1134" y="1268"/>
                      <a:pt x="1201" y="1402"/>
                      <a:pt x="1201" y="1568"/>
                    </a:cubicBezTo>
                    <a:cubicBezTo>
                      <a:pt x="1201" y="1735"/>
                      <a:pt x="1134" y="1835"/>
                      <a:pt x="1034" y="1935"/>
                    </a:cubicBezTo>
                    <a:cubicBezTo>
                      <a:pt x="934" y="2035"/>
                      <a:pt x="768" y="2069"/>
                      <a:pt x="601" y="2069"/>
                    </a:cubicBezTo>
                    <a:cubicBezTo>
                      <a:pt x="501" y="2069"/>
                      <a:pt x="401" y="2069"/>
                      <a:pt x="301" y="2035"/>
                    </a:cubicBezTo>
                    <a:cubicBezTo>
                      <a:pt x="200" y="2035"/>
                      <a:pt x="100" y="1969"/>
                      <a:pt x="0" y="1935"/>
                    </a:cubicBezTo>
                    <a:lnTo>
                      <a:pt x="0" y="2236"/>
                    </a:lnTo>
                    <a:cubicBezTo>
                      <a:pt x="100" y="2269"/>
                      <a:pt x="200" y="2302"/>
                      <a:pt x="301" y="2336"/>
                    </a:cubicBezTo>
                    <a:lnTo>
                      <a:pt x="601" y="2336"/>
                    </a:lnTo>
                    <a:cubicBezTo>
                      <a:pt x="901" y="2336"/>
                      <a:pt x="1101" y="2269"/>
                      <a:pt x="1268" y="2135"/>
                    </a:cubicBezTo>
                    <a:cubicBezTo>
                      <a:pt x="1435" y="2002"/>
                      <a:pt x="1501" y="1802"/>
                      <a:pt x="1501" y="1568"/>
                    </a:cubicBezTo>
                    <a:cubicBezTo>
                      <a:pt x="1501" y="1335"/>
                      <a:pt x="1435" y="1135"/>
                      <a:pt x="1268" y="1001"/>
                    </a:cubicBezTo>
                    <a:cubicBezTo>
                      <a:pt x="1134" y="835"/>
                      <a:pt x="901" y="768"/>
                      <a:pt x="667" y="768"/>
                    </a:cubicBezTo>
                    <a:cubicBezTo>
                      <a:pt x="601" y="768"/>
                      <a:pt x="567" y="768"/>
                      <a:pt x="534" y="801"/>
                    </a:cubicBezTo>
                    <a:cubicBezTo>
                      <a:pt x="467" y="801"/>
                      <a:pt x="434" y="801"/>
                      <a:pt x="401" y="835"/>
                    </a:cubicBezTo>
                    <a:lnTo>
                      <a:pt x="401" y="267"/>
                    </a:lnTo>
                    <a:lnTo>
                      <a:pt x="1335" y="267"/>
                    </a:lnTo>
                    <a:lnTo>
                      <a:pt x="13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1418781" y="1198155"/>
                <a:ext cx="39013" cy="57691"/>
              </a:xfrm>
              <a:custGeom>
                <a:rect b="b" l="l" r="r" t="t"/>
                <a:pathLst>
                  <a:path extrusionOk="0" h="2369" w="1602">
                    <a:moveTo>
                      <a:pt x="801" y="234"/>
                    </a:moveTo>
                    <a:cubicBezTo>
                      <a:pt x="968" y="234"/>
                      <a:pt x="1101" y="300"/>
                      <a:pt x="1168" y="467"/>
                    </a:cubicBezTo>
                    <a:cubicBezTo>
                      <a:pt x="1268" y="634"/>
                      <a:pt x="1301" y="868"/>
                      <a:pt x="1301" y="1168"/>
                    </a:cubicBezTo>
                    <a:cubicBezTo>
                      <a:pt x="1301" y="1501"/>
                      <a:pt x="1268" y="1735"/>
                      <a:pt x="1168" y="1902"/>
                    </a:cubicBezTo>
                    <a:cubicBezTo>
                      <a:pt x="1101" y="2068"/>
                      <a:pt x="968" y="2135"/>
                      <a:pt x="801" y="2135"/>
                    </a:cubicBezTo>
                    <a:cubicBezTo>
                      <a:pt x="668" y="2135"/>
                      <a:pt x="534" y="2068"/>
                      <a:pt x="434" y="1902"/>
                    </a:cubicBezTo>
                    <a:cubicBezTo>
                      <a:pt x="367" y="1735"/>
                      <a:pt x="334" y="1501"/>
                      <a:pt x="334" y="1168"/>
                    </a:cubicBezTo>
                    <a:cubicBezTo>
                      <a:pt x="334" y="868"/>
                      <a:pt x="367" y="634"/>
                      <a:pt x="434" y="467"/>
                    </a:cubicBezTo>
                    <a:cubicBezTo>
                      <a:pt x="534" y="300"/>
                      <a:pt x="668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67" y="0"/>
                      <a:pt x="367" y="100"/>
                      <a:pt x="234" y="300"/>
                    </a:cubicBezTo>
                    <a:cubicBezTo>
                      <a:pt x="100" y="501"/>
                      <a:pt x="0" y="801"/>
                      <a:pt x="0" y="1168"/>
                    </a:cubicBezTo>
                    <a:cubicBezTo>
                      <a:pt x="0" y="1568"/>
                      <a:pt x="100" y="1868"/>
                      <a:pt x="234" y="2068"/>
                    </a:cubicBezTo>
                    <a:cubicBezTo>
                      <a:pt x="367" y="2269"/>
                      <a:pt x="567" y="2369"/>
                      <a:pt x="801" y="2369"/>
                    </a:cubicBezTo>
                    <a:cubicBezTo>
                      <a:pt x="1068" y="2369"/>
                      <a:pt x="1268" y="2269"/>
                      <a:pt x="1401" y="2068"/>
                    </a:cubicBezTo>
                    <a:cubicBezTo>
                      <a:pt x="1535" y="1868"/>
                      <a:pt x="1602" y="1568"/>
                      <a:pt x="1602" y="1168"/>
                    </a:cubicBezTo>
                    <a:cubicBezTo>
                      <a:pt x="1602" y="801"/>
                      <a:pt x="1535" y="501"/>
                      <a:pt x="1401" y="300"/>
                    </a:cubicBezTo>
                    <a:cubicBezTo>
                      <a:pt x="1268" y="100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1468340" y="1198155"/>
                <a:ext cx="39013" cy="57691"/>
              </a:xfrm>
              <a:custGeom>
                <a:rect b="b" l="l" r="r" t="t"/>
                <a:pathLst>
                  <a:path extrusionOk="0" h="2369" w="1602">
                    <a:moveTo>
                      <a:pt x="801" y="234"/>
                    </a:moveTo>
                    <a:cubicBezTo>
                      <a:pt x="968" y="234"/>
                      <a:pt x="1068" y="300"/>
                      <a:pt x="1168" y="467"/>
                    </a:cubicBezTo>
                    <a:cubicBezTo>
                      <a:pt x="1234" y="634"/>
                      <a:pt x="1268" y="868"/>
                      <a:pt x="1268" y="1168"/>
                    </a:cubicBezTo>
                    <a:cubicBezTo>
                      <a:pt x="1268" y="1501"/>
                      <a:pt x="1234" y="1735"/>
                      <a:pt x="1168" y="1902"/>
                    </a:cubicBezTo>
                    <a:cubicBezTo>
                      <a:pt x="1068" y="2068"/>
                      <a:pt x="968" y="2135"/>
                      <a:pt x="801" y="2135"/>
                    </a:cubicBezTo>
                    <a:cubicBezTo>
                      <a:pt x="634" y="2135"/>
                      <a:pt x="501" y="2068"/>
                      <a:pt x="434" y="1902"/>
                    </a:cubicBezTo>
                    <a:cubicBezTo>
                      <a:pt x="334" y="1735"/>
                      <a:pt x="300" y="1501"/>
                      <a:pt x="300" y="1168"/>
                    </a:cubicBezTo>
                    <a:cubicBezTo>
                      <a:pt x="300" y="868"/>
                      <a:pt x="334" y="634"/>
                      <a:pt x="434" y="467"/>
                    </a:cubicBezTo>
                    <a:cubicBezTo>
                      <a:pt x="501" y="300"/>
                      <a:pt x="634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34" y="0"/>
                      <a:pt x="334" y="100"/>
                      <a:pt x="200" y="300"/>
                    </a:cubicBezTo>
                    <a:cubicBezTo>
                      <a:pt x="67" y="501"/>
                      <a:pt x="0" y="801"/>
                      <a:pt x="0" y="1168"/>
                    </a:cubicBezTo>
                    <a:cubicBezTo>
                      <a:pt x="0" y="1568"/>
                      <a:pt x="67" y="1868"/>
                      <a:pt x="200" y="2068"/>
                    </a:cubicBezTo>
                    <a:cubicBezTo>
                      <a:pt x="334" y="2269"/>
                      <a:pt x="534" y="2369"/>
                      <a:pt x="801" y="2369"/>
                    </a:cubicBezTo>
                    <a:cubicBezTo>
                      <a:pt x="1068" y="2369"/>
                      <a:pt x="1234" y="2269"/>
                      <a:pt x="1401" y="2068"/>
                    </a:cubicBezTo>
                    <a:cubicBezTo>
                      <a:pt x="1535" y="1868"/>
                      <a:pt x="1601" y="1568"/>
                      <a:pt x="1601" y="1168"/>
                    </a:cubicBezTo>
                    <a:cubicBezTo>
                      <a:pt x="1601" y="801"/>
                      <a:pt x="1535" y="501"/>
                      <a:pt x="1401" y="300"/>
                    </a:cubicBezTo>
                    <a:cubicBezTo>
                      <a:pt x="1234" y="100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1325363" y="1299683"/>
                <a:ext cx="26836" cy="42276"/>
              </a:xfrm>
              <a:custGeom>
                <a:rect b="b" l="l" r="r" t="t"/>
                <a:pathLst>
                  <a:path extrusionOk="0" h="1736" w="1102">
                    <a:moveTo>
                      <a:pt x="567" y="168"/>
                    </a:moveTo>
                    <a:cubicBezTo>
                      <a:pt x="667" y="168"/>
                      <a:pt x="734" y="201"/>
                      <a:pt x="801" y="268"/>
                    </a:cubicBezTo>
                    <a:cubicBezTo>
                      <a:pt x="868" y="368"/>
                      <a:pt x="901" y="501"/>
                      <a:pt x="901" y="635"/>
                    </a:cubicBezTo>
                    <a:cubicBezTo>
                      <a:pt x="901" y="768"/>
                      <a:pt x="868" y="902"/>
                      <a:pt x="801" y="1002"/>
                    </a:cubicBezTo>
                    <a:cubicBezTo>
                      <a:pt x="734" y="1068"/>
                      <a:pt x="667" y="1102"/>
                      <a:pt x="567" y="1102"/>
                    </a:cubicBezTo>
                    <a:cubicBezTo>
                      <a:pt x="434" y="1102"/>
                      <a:pt x="367" y="1068"/>
                      <a:pt x="301" y="1002"/>
                    </a:cubicBezTo>
                    <a:cubicBezTo>
                      <a:pt x="234" y="902"/>
                      <a:pt x="200" y="768"/>
                      <a:pt x="200" y="635"/>
                    </a:cubicBezTo>
                    <a:cubicBezTo>
                      <a:pt x="200" y="501"/>
                      <a:pt x="234" y="368"/>
                      <a:pt x="301" y="268"/>
                    </a:cubicBezTo>
                    <a:cubicBezTo>
                      <a:pt x="367" y="201"/>
                      <a:pt x="434" y="168"/>
                      <a:pt x="567" y="168"/>
                    </a:cubicBezTo>
                    <a:close/>
                    <a:moveTo>
                      <a:pt x="0" y="1"/>
                    </a:moveTo>
                    <a:lnTo>
                      <a:pt x="0" y="1735"/>
                    </a:lnTo>
                    <a:lnTo>
                      <a:pt x="200" y="1735"/>
                    </a:lnTo>
                    <a:lnTo>
                      <a:pt x="200" y="1068"/>
                    </a:lnTo>
                    <a:cubicBezTo>
                      <a:pt x="267" y="1135"/>
                      <a:pt x="301" y="1202"/>
                      <a:pt x="367" y="1235"/>
                    </a:cubicBezTo>
                    <a:cubicBezTo>
                      <a:pt x="434" y="1268"/>
                      <a:pt x="501" y="1268"/>
                      <a:pt x="601" y="1268"/>
                    </a:cubicBezTo>
                    <a:cubicBezTo>
                      <a:pt x="768" y="1268"/>
                      <a:pt x="868" y="1235"/>
                      <a:pt x="968" y="1102"/>
                    </a:cubicBezTo>
                    <a:cubicBezTo>
                      <a:pt x="1068" y="1002"/>
                      <a:pt x="1101" y="835"/>
                      <a:pt x="1101" y="635"/>
                    </a:cubicBezTo>
                    <a:cubicBezTo>
                      <a:pt x="1101" y="435"/>
                      <a:pt x="1068" y="268"/>
                      <a:pt x="968" y="168"/>
                    </a:cubicBezTo>
                    <a:cubicBezTo>
                      <a:pt x="868" y="34"/>
                      <a:pt x="768" y="1"/>
                      <a:pt x="601" y="1"/>
                    </a:cubicBezTo>
                    <a:cubicBezTo>
                      <a:pt x="501" y="1"/>
                      <a:pt x="434" y="1"/>
                      <a:pt x="367" y="34"/>
                    </a:cubicBezTo>
                    <a:cubicBezTo>
                      <a:pt x="301" y="68"/>
                      <a:pt x="267" y="134"/>
                      <a:pt x="200" y="201"/>
                    </a:cubicBezTo>
                    <a:lnTo>
                      <a:pt x="2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1358654" y="1299683"/>
                <a:ext cx="27664" cy="30903"/>
              </a:xfrm>
              <a:custGeom>
                <a:rect b="b" l="l" r="r" t="t"/>
                <a:pathLst>
                  <a:path extrusionOk="0" h="1269" w="1136">
                    <a:moveTo>
                      <a:pt x="568" y="168"/>
                    </a:moveTo>
                    <a:cubicBezTo>
                      <a:pt x="668" y="168"/>
                      <a:pt x="768" y="201"/>
                      <a:pt x="802" y="301"/>
                    </a:cubicBezTo>
                    <a:cubicBezTo>
                      <a:pt x="868" y="368"/>
                      <a:pt x="902" y="501"/>
                      <a:pt x="902" y="635"/>
                    </a:cubicBezTo>
                    <a:cubicBezTo>
                      <a:pt x="902" y="768"/>
                      <a:pt x="868" y="902"/>
                      <a:pt x="802" y="968"/>
                    </a:cubicBezTo>
                    <a:cubicBezTo>
                      <a:pt x="768" y="1068"/>
                      <a:pt x="668" y="1102"/>
                      <a:pt x="568" y="1102"/>
                    </a:cubicBezTo>
                    <a:cubicBezTo>
                      <a:pt x="435" y="1102"/>
                      <a:pt x="368" y="1068"/>
                      <a:pt x="301" y="1002"/>
                    </a:cubicBezTo>
                    <a:cubicBezTo>
                      <a:pt x="234" y="902"/>
                      <a:pt x="201" y="768"/>
                      <a:pt x="201" y="635"/>
                    </a:cubicBezTo>
                    <a:cubicBezTo>
                      <a:pt x="201" y="501"/>
                      <a:pt x="234" y="368"/>
                      <a:pt x="301" y="301"/>
                    </a:cubicBezTo>
                    <a:cubicBezTo>
                      <a:pt x="368" y="201"/>
                      <a:pt x="435" y="168"/>
                      <a:pt x="568" y="168"/>
                    </a:cubicBezTo>
                    <a:close/>
                    <a:moveTo>
                      <a:pt x="568" y="1"/>
                    </a:moveTo>
                    <a:cubicBezTo>
                      <a:pt x="368" y="1"/>
                      <a:pt x="234" y="34"/>
                      <a:pt x="134" y="168"/>
                    </a:cubicBezTo>
                    <a:cubicBezTo>
                      <a:pt x="34" y="268"/>
                      <a:pt x="1" y="435"/>
                      <a:pt x="1" y="635"/>
                    </a:cubicBezTo>
                    <a:cubicBezTo>
                      <a:pt x="1" y="835"/>
                      <a:pt x="34" y="1002"/>
                      <a:pt x="134" y="1102"/>
                    </a:cubicBezTo>
                    <a:cubicBezTo>
                      <a:pt x="234" y="1235"/>
                      <a:pt x="368" y="1268"/>
                      <a:pt x="568" y="1268"/>
                    </a:cubicBezTo>
                    <a:cubicBezTo>
                      <a:pt x="735" y="1268"/>
                      <a:pt x="868" y="1235"/>
                      <a:pt x="968" y="1102"/>
                    </a:cubicBezTo>
                    <a:cubicBezTo>
                      <a:pt x="1068" y="1002"/>
                      <a:pt x="1135" y="835"/>
                      <a:pt x="1135" y="635"/>
                    </a:cubicBezTo>
                    <a:cubicBezTo>
                      <a:pt x="1135" y="435"/>
                      <a:pt x="1068" y="268"/>
                      <a:pt x="968" y="168"/>
                    </a:cubicBezTo>
                    <a:cubicBezTo>
                      <a:pt x="868" y="34"/>
                      <a:pt x="735" y="1"/>
                      <a:pt x="5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1391969" y="1299683"/>
                <a:ext cx="22770" cy="30903"/>
              </a:xfrm>
              <a:custGeom>
                <a:rect b="b" l="l" r="r" t="t"/>
                <a:pathLst>
                  <a:path extrusionOk="0" h="1269" w="935">
                    <a:moveTo>
                      <a:pt x="501" y="1"/>
                    </a:moveTo>
                    <a:cubicBezTo>
                      <a:pt x="334" y="1"/>
                      <a:pt x="234" y="34"/>
                      <a:pt x="134" y="68"/>
                    </a:cubicBezTo>
                    <a:cubicBezTo>
                      <a:pt x="67" y="134"/>
                      <a:pt x="1" y="234"/>
                      <a:pt x="1" y="334"/>
                    </a:cubicBezTo>
                    <a:cubicBezTo>
                      <a:pt x="1" y="435"/>
                      <a:pt x="34" y="535"/>
                      <a:pt x="101" y="568"/>
                    </a:cubicBezTo>
                    <a:cubicBezTo>
                      <a:pt x="167" y="635"/>
                      <a:pt x="234" y="668"/>
                      <a:pt x="368" y="701"/>
                    </a:cubicBezTo>
                    <a:lnTo>
                      <a:pt x="434" y="701"/>
                    </a:lnTo>
                    <a:cubicBezTo>
                      <a:pt x="568" y="735"/>
                      <a:pt x="634" y="768"/>
                      <a:pt x="668" y="801"/>
                    </a:cubicBezTo>
                    <a:cubicBezTo>
                      <a:pt x="734" y="835"/>
                      <a:pt x="734" y="868"/>
                      <a:pt x="734" y="935"/>
                    </a:cubicBezTo>
                    <a:cubicBezTo>
                      <a:pt x="734" y="1002"/>
                      <a:pt x="701" y="1035"/>
                      <a:pt x="668" y="1068"/>
                    </a:cubicBezTo>
                    <a:cubicBezTo>
                      <a:pt x="601" y="1102"/>
                      <a:pt x="534" y="1102"/>
                      <a:pt x="434" y="1102"/>
                    </a:cubicBezTo>
                    <a:lnTo>
                      <a:pt x="234" y="1102"/>
                    </a:lnTo>
                    <a:cubicBezTo>
                      <a:pt x="167" y="1068"/>
                      <a:pt x="67" y="1035"/>
                      <a:pt x="1" y="1002"/>
                    </a:cubicBezTo>
                    <a:lnTo>
                      <a:pt x="1" y="1202"/>
                    </a:lnTo>
                    <a:cubicBezTo>
                      <a:pt x="67" y="1235"/>
                      <a:pt x="167" y="1268"/>
                      <a:pt x="234" y="1268"/>
                    </a:cubicBezTo>
                    <a:lnTo>
                      <a:pt x="434" y="1268"/>
                    </a:lnTo>
                    <a:cubicBezTo>
                      <a:pt x="601" y="1268"/>
                      <a:pt x="734" y="1235"/>
                      <a:pt x="801" y="1168"/>
                    </a:cubicBezTo>
                    <a:cubicBezTo>
                      <a:pt x="901" y="1102"/>
                      <a:pt x="935" y="1035"/>
                      <a:pt x="935" y="902"/>
                    </a:cubicBezTo>
                    <a:cubicBezTo>
                      <a:pt x="935" y="801"/>
                      <a:pt x="935" y="735"/>
                      <a:pt x="868" y="668"/>
                    </a:cubicBezTo>
                    <a:cubicBezTo>
                      <a:pt x="801" y="635"/>
                      <a:pt x="701" y="568"/>
                      <a:pt x="534" y="535"/>
                    </a:cubicBezTo>
                    <a:lnTo>
                      <a:pt x="468" y="535"/>
                    </a:lnTo>
                    <a:cubicBezTo>
                      <a:pt x="368" y="501"/>
                      <a:pt x="301" y="468"/>
                      <a:pt x="267" y="468"/>
                    </a:cubicBezTo>
                    <a:cubicBezTo>
                      <a:pt x="234" y="435"/>
                      <a:pt x="201" y="401"/>
                      <a:pt x="201" y="334"/>
                    </a:cubicBezTo>
                    <a:cubicBezTo>
                      <a:pt x="201" y="268"/>
                      <a:pt x="234" y="234"/>
                      <a:pt x="301" y="201"/>
                    </a:cubicBezTo>
                    <a:cubicBezTo>
                      <a:pt x="334" y="168"/>
                      <a:pt x="401" y="168"/>
                      <a:pt x="501" y="168"/>
                    </a:cubicBezTo>
                    <a:lnTo>
                      <a:pt x="701" y="168"/>
                    </a:lnTo>
                    <a:cubicBezTo>
                      <a:pt x="768" y="201"/>
                      <a:pt x="835" y="201"/>
                      <a:pt x="868" y="234"/>
                    </a:cubicBezTo>
                    <a:lnTo>
                      <a:pt x="868" y="68"/>
                    </a:lnTo>
                    <a:cubicBezTo>
                      <a:pt x="835" y="34"/>
                      <a:pt x="768" y="1"/>
                      <a:pt x="7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1419585" y="1291574"/>
                <a:ext cx="18703" cy="39013"/>
              </a:xfrm>
              <a:custGeom>
                <a:rect b="b" l="l" r="r" t="t"/>
                <a:pathLst>
                  <a:path extrusionOk="0" h="1602" w="768">
                    <a:moveTo>
                      <a:pt x="134" y="0"/>
                    </a:moveTo>
                    <a:lnTo>
                      <a:pt x="134" y="334"/>
                    </a:lnTo>
                    <a:lnTo>
                      <a:pt x="1" y="334"/>
                    </a:lnTo>
                    <a:lnTo>
                      <a:pt x="1" y="501"/>
                    </a:lnTo>
                    <a:lnTo>
                      <a:pt x="134" y="501"/>
                    </a:lnTo>
                    <a:lnTo>
                      <a:pt x="134" y="1168"/>
                    </a:lnTo>
                    <a:cubicBezTo>
                      <a:pt x="134" y="1335"/>
                      <a:pt x="168" y="1435"/>
                      <a:pt x="234" y="1501"/>
                    </a:cubicBezTo>
                    <a:cubicBezTo>
                      <a:pt x="301" y="1568"/>
                      <a:pt x="401" y="1601"/>
                      <a:pt x="534" y="1601"/>
                    </a:cubicBezTo>
                    <a:lnTo>
                      <a:pt x="768" y="1601"/>
                    </a:lnTo>
                    <a:lnTo>
                      <a:pt x="768" y="1401"/>
                    </a:lnTo>
                    <a:lnTo>
                      <a:pt x="534" y="1401"/>
                    </a:lnTo>
                    <a:cubicBezTo>
                      <a:pt x="468" y="1401"/>
                      <a:pt x="401" y="1401"/>
                      <a:pt x="368" y="1368"/>
                    </a:cubicBezTo>
                    <a:cubicBezTo>
                      <a:pt x="368" y="1335"/>
                      <a:pt x="334" y="1268"/>
                      <a:pt x="334" y="1168"/>
                    </a:cubicBezTo>
                    <a:lnTo>
                      <a:pt x="334" y="501"/>
                    </a:lnTo>
                    <a:lnTo>
                      <a:pt x="768" y="501"/>
                    </a:lnTo>
                    <a:lnTo>
                      <a:pt x="768" y="334"/>
                    </a:lnTo>
                    <a:lnTo>
                      <a:pt x="334" y="334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1442331" y="1299683"/>
                <a:ext cx="22770" cy="30903"/>
              </a:xfrm>
              <a:custGeom>
                <a:rect b="b" l="l" r="r" t="t"/>
                <a:pathLst>
                  <a:path extrusionOk="0" h="1269" w="935">
                    <a:moveTo>
                      <a:pt x="501" y="1"/>
                    </a:moveTo>
                    <a:cubicBezTo>
                      <a:pt x="334" y="1"/>
                      <a:pt x="201" y="34"/>
                      <a:pt x="134" y="68"/>
                    </a:cubicBezTo>
                    <a:cubicBezTo>
                      <a:pt x="67" y="134"/>
                      <a:pt x="1" y="234"/>
                      <a:pt x="1" y="334"/>
                    </a:cubicBezTo>
                    <a:cubicBezTo>
                      <a:pt x="1" y="435"/>
                      <a:pt x="34" y="535"/>
                      <a:pt x="101" y="568"/>
                    </a:cubicBezTo>
                    <a:cubicBezTo>
                      <a:pt x="168" y="635"/>
                      <a:pt x="234" y="668"/>
                      <a:pt x="368" y="701"/>
                    </a:cubicBezTo>
                    <a:lnTo>
                      <a:pt x="434" y="701"/>
                    </a:lnTo>
                    <a:cubicBezTo>
                      <a:pt x="568" y="735"/>
                      <a:pt x="635" y="768"/>
                      <a:pt x="668" y="801"/>
                    </a:cubicBezTo>
                    <a:cubicBezTo>
                      <a:pt x="735" y="835"/>
                      <a:pt x="735" y="868"/>
                      <a:pt x="735" y="935"/>
                    </a:cubicBezTo>
                    <a:cubicBezTo>
                      <a:pt x="735" y="1002"/>
                      <a:pt x="701" y="1035"/>
                      <a:pt x="668" y="1068"/>
                    </a:cubicBezTo>
                    <a:cubicBezTo>
                      <a:pt x="601" y="1102"/>
                      <a:pt x="534" y="1102"/>
                      <a:pt x="434" y="1102"/>
                    </a:cubicBezTo>
                    <a:lnTo>
                      <a:pt x="234" y="1102"/>
                    </a:lnTo>
                    <a:cubicBezTo>
                      <a:pt x="168" y="1068"/>
                      <a:pt x="67" y="1035"/>
                      <a:pt x="1" y="1002"/>
                    </a:cubicBezTo>
                    <a:lnTo>
                      <a:pt x="1" y="1202"/>
                    </a:lnTo>
                    <a:cubicBezTo>
                      <a:pt x="67" y="1235"/>
                      <a:pt x="168" y="1268"/>
                      <a:pt x="234" y="1268"/>
                    </a:cubicBezTo>
                    <a:lnTo>
                      <a:pt x="434" y="1268"/>
                    </a:lnTo>
                    <a:cubicBezTo>
                      <a:pt x="601" y="1268"/>
                      <a:pt x="735" y="1235"/>
                      <a:pt x="801" y="1168"/>
                    </a:cubicBezTo>
                    <a:cubicBezTo>
                      <a:pt x="901" y="1102"/>
                      <a:pt x="935" y="1035"/>
                      <a:pt x="935" y="902"/>
                    </a:cubicBezTo>
                    <a:cubicBezTo>
                      <a:pt x="935" y="801"/>
                      <a:pt x="901" y="735"/>
                      <a:pt x="868" y="668"/>
                    </a:cubicBezTo>
                    <a:cubicBezTo>
                      <a:pt x="801" y="635"/>
                      <a:pt x="701" y="568"/>
                      <a:pt x="534" y="535"/>
                    </a:cubicBezTo>
                    <a:lnTo>
                      <a:pt x="468" y="535"/>
                    </a:lnTo>
                    <a:cubicBezTo>
                      <a:pt x="368" y="501"/>
                      <a:pt x="301" y="468"/>
                      <a:pt x="268" y="468"/>
                    </a:cubicBezTo>
                    <a:cubicBezTo>
                      <a:pt x="234" y="435"/>
                      <a:pt x="201" y="401"/>
                      <a:pt x="201" y="334"/>
                    </a:cubicBezTo>
                    <a:cubicBezTo>
                      <a:pt x="201" y="268"/>
                      <a:pt x="234" y="234"/>
                      <a:pt x="268" y="201"/>
                    </a:cubicBezTo>
                    <a:cubicBezTo>
                      <a:pt x="334" y="168"/>
                      <a:pt x="401" y="168"/>
                      <a:pt x="501" y="168"/>
                    </a:cubicBezTo>
                    <a:lnTo>
                      <a:pt x="701" y="168"/>
                    </a:lnTo>
                    <a:cubicBezTo>
                      <a:pt x="768" y="201"/>
                      <a:pt x="835" y="201"/>
                      <a:pt x="868" y="234"/>
                    </a:cubicBezTo>
                    <a:lnTo>
                      <a:pt x="868" y="68"/>
                    </a:lnTo>
                    <a:cubicBezTo>
                      <a:pt x="835" y="34"/>
                      <a:pt x="768" y="1"/>
                      <a:pt x="7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1667353" y="1288310"/>
                <a:ext cx="19531" cy="42276"/>
              </a:xfrm>
              <a:custGeom>
                <a:rect b="b" l="l" r="r" t="t"/>
                <a:pathLst>
                  <a:path extrusionOk="0" h="1736" w="802">
                    <a:moveTo>
                      <a:pt x="601" y="1"/>
                    </a:moveTo>
                    <a:cubicBezTo>
                      <a:pt x="468" y="1"/>
                      <a:pt x="368" y="34"/>
                      <a:pt x="301" y="101"/>
                    </a:cubicBezTo>
                    <a:cubicBezTo>
                      <a:pt x="234" y="168"/>
                      <a:pt x="201" y="268"/>
                      <a:pt x="201" y="401"/>
                    </a:cubicBezTo>
                    <a:lnTo>
                      <a:pt x="201" y="468"/>
                    </a:lnTo>
                    <a:lnTo>
                      <a:pt x="1" y="468"/>
                    </a:lnTo>
                    <a:lnTo>
                      <a:pt x="1" y="635"/>
                    </a:lnTo>
                    <a:lnTo>
                      <a:pt x="201" y="635"/>
                    </a:lnTo>
                    <a:lnTo>
                      <a:pt x="201" y="1735"/>
                    </a:lnTo>
                    <a:lnTo>
                      <a:pt x="401" y="1735"/>
                    </a:lnTo>
                    <a:lnTo>
                      <a:pt x="401" y="635"/>
                    </a:lnTo>
                    <a:lnTo>
                      <a:pt x="735" y="635"/>
                    </a:lnTo>
                    <a:lnTo>
                      <a:pt x="735" y="468"/>
                    </a:lnTo>
                    <a:lnTo>
                      <a:pt x="401" y="468"/>
                    </a:lnTo>
                    <a:lnTo>
                      <a:pt x="401" y="368"/>
                    </a:lnTo>
                    <a:cubicBezTo>
                      <a:pt x="401" y="301"/>
                      <a:pt x="401" y="234"/>
                      <a:pt x="434" y="201"/>
                    </a:cubicBezTo>
                    <a:cubicBezTo>
                      <a:pt x="468" y="201"/>
                      <a:pt x="534" y="168"/>
                      <a:pt x="601" y="168"/>
                    </a:cubicBezTo>
                    <a:lnTo>
                      <a:pt x="801" y="168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1688467" y="1299683"/>
                <a:ext cx="27664" cy="30903"/>
              </a:xfrm>
              <a:custGeom>
                <a:rect b="b" l="l" r="r" t="t"/>
                <a:pathLst>
                  <a:path extrusionOk="0" h="1269" w="1136">
                    <a:moveTo>
                      <a:pt x="568" y="168"/>
                    </a:moveTo>
                    <a:cubicBezTo>
                      <a:pt x="668" y="168"/>
                      <a:pt x="768" y="201"/>
                      <a:pt x="835" y="301"/>
                    </a:cubicBezTo>
                    <a:cubicBezTo>
                      <a:pt x="902" y="368"/>
                      <a:pt x="935" y="501"/>
                      <a:pt x="935" y="635"/>
                    </a:cubicBezTo>
                    <a:cubicBezTo>
                      <a:pt x="935" y="768"/>
                      <a:pt x="902" y="902"/>
                      <a:pt x="835" y="968"/>
                    </a:cubicBezTo>
                    <a:cubicBezTo>
                      <a:pt x="768" y="1068"/>
                      <a:pt x="668" y="1102"/>
                      <a:pt x="568" y="1102"/>
                    </a:cubicBezTo>
                    <a:cubicBezTo>
                      <a:pt x="468" y="1102"/>
                      <a:pt x="368" y="1068"/>
                      <a:pt x="301" y="1002"/>
                    </a:cubicBezTo>
                    <a:cubicBezTo>
                      <a:pt x="234" y="902"/>
                      <a:pt x="201" y="768"/>
                      <a:pt x="201" y="635"/>
                    </a:cubicBezTo>
                    <a:cubicBezTo>
                      <a:pt x="201" y="501"/>
                      <a:pt x="234" y="368"/>
                      <a:pt x="301" y="301"/>
                    </a:cubicBezTo>
                    <a:cubicBezTo>
                      <a:pt x="368" y="201"/>
                      <a:pt x="468" y="168"/>
                      <a:pt x="568" y="168"/>
                    </a:cubicBezTo>
                    <a:close/>
                    <a:moveTo>
                      <a:pt x="568" y="1"/>
                    </a:moveTo>
                    <a:cubicBezTo>
                      <a:pt x="401" y="1"/>
                      <a:pt x="268" y="34"/>
                      <a:pt x="168" y="168"/>
                    </a:cubicBezTo>
                    <a:cubicBezTo>
                      <a:pt x="68" y="268"/>
                      <a:pt x="1" y="435"/>
                      <a:pt x="1" y="635"/>
                    </a:cubicBezTo>
                    <a:cubicBezTo>
                      <a:pt x="1" y="835"/>
                      <a:pt x="68" y="1002"/>
                      <a:pt x="168" y="1102"/>
                    </a:cubicBezTo>
                    <a:cubicBezTo>
                      <a:pt x="268" y="1235"/>
                      <a:pt x="401" y="1268"/>
                      <a:pt x="568" y="1268"/>
                    </a:cubicBezTo>
                    <a:cubicBezTo>
                      <a:pt x="735" y="1268"/>
                      <a:pt x="902" y="1235"/>
                      <a:pt x="1002" y="1102"/>
                    </a:cubicBezTo>
                    <a:cubicBezTo>
                      <a:pt x="1102" y="1002"/>
                      <a:pt x="1135" y="835"/>
                      <a:pt x="1135" y="635"/>
                    </a:cubicBezTo>
                    <a:cubicBezTo>
                      <a:pt x="1135" y="435"/>
                      <a:pt x="1102" y="268"/>
                      <a:pt x="1002" y="168"/>
                    </a:cubicBezTo>
                    <a:cubicBezTo>
                      <a:pt x="902" y="34"/>
                      <a:pt x="735" y="1"/>
                      <a:pt x="5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1724217" y="1288310"/>
                <a:ext cx="4895" cy="42276"/>
              </a:xfrm>
              <a:custGeom>
                <a:rect b="b" l="l" r="r" t="t"/>
                <a:pathLst>
                  <a:path extrusionOk="0" h="1736" w="201">
                    <a:moveTo>
                      <a:pt x="1" y="1"/>
                    </a:move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1739657" y="1288310"/>
                <a:ext cx="4895" cy="42276"/>
              </a:xfrm>
              <a:custGeom>
                <a:rect b="b" l="l" r="r" t="t"/>
                <a:pathLst>
                  <a:path extrusionOk="0" h="1736" w="201">
                    <a:moveTo>
                      <a:pt x="0" y="1"/>
                    </a:moveTo>
                    <a:lnTo>
                      <a:pt x="0" y="1735"/>
                    </a:lnTo>
                    <a:lnTo>
                      <a:pt x="201" y="173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1752661" y="1299683"/>
                <a:ext cx="27640" cy="30903"/>
              </a:xfrm>
              <a:custGeom>
                <a:rect b="b" l="l" r="r" t="t"/>
                <a:pathLst>
                  <a:path extrusionOk="0" h="1269" w="1135">
                    <a:moveTo>
                      <a:pt x="567" y="168"/>
                    </a:moveTo>
                    <a:cubicBezTo>
                      <a:pt x="667" y="168"/>
                      <a:pt x="767" y="201"/>
                      <a:pt x="834" y="301"/>
                    </a:cubicBezTo>
                    <a:cubicBezTo>
                      <a:pt x="901" y="368"/>
                      <a:pt x="934" y="501"/>
                      <a:pt x="934" y="635"/>
                    </a:cubicBezTo>
                    <a:cubicBezTo>
                      <a:pt x="934" y="768"/>
                      <a:pt x="901" y="902"/>
                      <a:pt x="834" y="968"/>
                    </a:cubicBezTo>
                    <a:cubicBezTo>
                      <a:pt x="767" y="1068"/>
                      <a:pt x="667" y="1102"/>
                      <a:pt x="567" y="1102"/>
                    </a:cubicBezTo>
                    <a:cubicBezTo>
                      <a:pt x="467" y="1102"/>
                      <a:pt x="367" y="1068"/>
                      <a:pt x="300" y="1002"/>
                    </a:cubicBezTo>
                    <a:cubicBezTo>
                      <a:pt x="234" y="902"/>
                      <a:pt x="200" y="768"/>
                      <a:pt x="200" y="635"/>
                    </a:cubicBezTo>
                    <a:cubicBezTo>
                      <a:pt x="200" y="501"/>
                      <a:pt x="234" y="368"/>
                      <a:pt x="300" y="301"/>
                    </a:cubicBezTo>
                    <a:cubicBezTo>
                      <a:pt x="367" y="201"/>
                      <a:pt x="467" y="168"/>
                      <a:pt x="567" y="168"/>
                    </a:cubicBezTo>
                    <a:close/>
                    <a:moveTo>
                      <a:pt x="567" y="1"/>
                    </a:moveTo>
                    <a:cubicBezTo>
                      <a:pt x="400" y="1"/>
                      <a:pt x="267" y="34"/>
                      <a:pt x="167" y="168"/>
                    </a:cubicBezTo>
                    <a:cubicBezTo>
                      <a:pt x="67" y="268"/>
                      <a:pt x="0" y="435"/>
                      <a:pt x="0" y="635"/>
                    </a:cubicBezTo>
                    <a:cubicBezTo>
                      <a:pt x="0" y="835"/>
                      <a:pt x="67" y="1002"/>
                      <a:pt x="167" y="1102"/>
                    </a:cubicBezTo>
                    <a:cubicBezTo>
                      <a:pt x="267" y="1235"/>
                      <a:pt x="400" y="1268"/>
                      <a:pt x="567" y="1268"/>
                    </a:cubicBezTo>
                    <a:cubicBezTo>
                      <a:pt x="734" y="1268"/>
                      <a:pt x="901" y="1235"/>
                      <a:pt x="1001" y="1102"/>
                    </a:cubicBezTo>
                    <a:cubicBezTo>
                      <a:pt x="1101" y="1002"/>
                      <a:pt x="1134" y="835"/>
                      <a:pt x="1134" y="635"/>
                    </a:cubicBezTo>
                    <a:cubicBezTo>
                      <a:pt x="1134" y="435"/>
                      <a:pt x="1101" y="268"/>
                      <a:pt x="1001" y="168"/>
                    </a:cubicBezTo>
                    <a:cubicBezTo>
                      <a:pt x="901" y="34"/>
                      <a:pt x="734" y="1"/>
                      <a:pt x="5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1785952" y="1299683"/>
                <a:ext cx="39841" cy="30903"/>
              </a:xfrm>
              <a:custGeom>
                <a:rect b="b" l="l" r="r" t="t"/>
                <a:pathLst>
                  <a:path extrusionOk="0" h="1269" w="1636">
                    <a:moveTo>
                      <a:pt x="1" y="1"/>
                    </a:moveTo>
                    <a:lnTo>
                      <a:pt x="301" y="1268"/>
                    </a:lnTo>
                    <a:lnTo>
                      <a:pt x="535" y="1268"/>
                    </a:lnTo>
                    <a:lnTo>
                      <a:pt x="801" y="234"/>
                    </a:lnTo>
                    <a:lnTo>
                      <a:pt x="1068" y="1268"/>
                    </a:lnTo>
                    <a:lnTo>
                      <a:pt x="1335" y="1268"/>
                    </a:lnTo>
                    <a:lnTo>
                      <a:pt x="1635" y="1"/>
                    </a:lnTo>
                    <a:lnTo>
                      <a:pt x="1435" y="1"/>
                    </a:lnTo>
                    <a:lnTo>
                      <a:pt x="1202" y="968"/>
                    </a:lnTo>
                    <a:lnTo>
                      <a:pt x="935" y="1"/>
                    </a:lnTo>
                    <a:lnTo>
                      <a:pt x="701" y="1"/>
                    </a:lnTo>
                    <a:lnTo>
                      <a:pt x="434" y="968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1831443" y="1299683"/>
                <a:ext cx="27640" cy="30903"/>
              </a:xfrm>
              <a:custGeom>
                <a:rect b="b" l="l" r="r" t="t"/>
                <a:pathLst>
                  <a:path extrusionOk="0" h="1269" w="1135">
                    <a:moveTo>
                      <a:pt x="601" y="168"/>
                    </a:moveTo>
                    <a:cubicBezTo>
                      <a:pt x="701" y="168"/>
                      <a:pt x="801" y="201"/>
                      <a:pt x="835" y="268"/>
                    </a:cubicBezTo>
                    <a:cubicBezTo>
                      <a:pt x="901" y="334"/>
                      <a:pt x="935" y="401"/>
                      <a:pt x="935" y="535"/>
                    </a:cubicBezTo>
                    <a:lnTo>
                      <a:pt x="234" y="535"/>
                    </a:lnTo>
                    <a:cubicBezTo>
                      <a:pt x="234" y="401"/>
                      <a:pt x="268" y="334"/>
                      <a:pt x="334" y="268"/>
                    </a:cubicBezTo>
                    <a:cubicBezTo>
                      <a:pt x="401" y="201"/>
                      <a:pt x="501" y="168"/>
                      <a:pt x="601" y="168"/>
                    </a:cubicBezTo>
                    <a:close/>
                    <a:moveTo>
                      <a:pt x="601" y="1"/>
                    </a:moveTo>
                    <a:cubicBezTo>
                      <a:pt x="434" y="1"/>
                      <a:pt x="268" y="34"/>
                      <a:pt x="168" y="168"/>
                    </a:cubicBezTo>
                    <a:cubicBezTo>
                      <a:pt x="68" y="268"/>
                      <a:pt x="1" y="435"/>
                      <a:pt x="1" y="635"/>
                    </a:cubicBezTo>
                    <a:cubicBezTo>
                      <a:pt x="1" y="835"/>
                      <a:pt x="68" y="1002"/>
                      <a:pt x="168" y="1102"/>
                    </a:cubicBezTo>
                    <a:cubicBezTo>
                      <a:pt x="301" y="1235"/>
                      <a:pt x="434" y="1268"/>
                      <a:pt x="635" y="1268"/>
                    </a:cubicBezTo>
                    <a:lnTo>
                      <a:pt x="868" y="1268"/>
                    </a:lnTo>
                    <a:cubicBezTo>
                      <a:pt x="935" y="1235"/>
                      <a:pt x="1035" y="1235"/>
                      <a:pt x="1102" y="1202"/>
                    </a:cubicBezTo>
                    <a:lnTo>
                      <a:pt x="1102" y="1002"/>
                    </a:lnTo>
                    <a:cubicBezTo>
                      <a:pt x="1035" y="1035"/>
                      <a:pt x="968" y="1068"/>
                      <a:pt x="868" y="1068"/>
                    </a:cubicBezTo>
                    <a:cubicBezTo>
                      <a:pt x="801" y="1102"/>
                      <a:pt x="735" y="1102"/>
                      <a:pt x="668" y="1102"/>
                    </a:cubicBezTo>
                    <a:cubicBezTo>
                      <a:pt x="535" y="1102"/>
                      <a:pt x="401" y="1068"/>
                      <a:pt x="334" y="1002"/>
                    </a:cubicBezTo>
                    <a:cubicBezTo>
                      <a:pt x="268" y="935"/>
                      <a:pt x="234" y="835"/>
                      <a:pt x="201" y="668"/>
                    </a:cubicBezTo>
                    <a:lnTo>
                      <a:pt x="1135" y="668"/>
                    </a:lnTo>
                    <a:lnTo>
                      <a:pt x="1135" y="568"/>
                    </a:lnTo>
                    <a:cubicBezTo>
                      <a:pt x="1135" y="401"/>
                      <a:pt x="1102" y="268"/>
                      <a:pt x="1002" y="134"/>
                    </a:cubicBezTo>
                    <a:cubicBezTo>
                      <a:pt x="901" y="34"/>
                      <a:pt x="768" y="1"/>
                      <a:pt x="6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1867194" y="1299683"/>
                <a:ext cx="17899" cy="30903"/>
              </a:xfrm>
              <a:custGeom>
                <a:rect b="b" l="l" r="r" t="t"/>
                <a:pathLst>
                  <a:path extrusionOk="0" h="1269" w="735">
                    <a:moveTo>
                      <a:pt x="1" y="1"/>
                    </a:moveTo>
                    <a:lnTo>
                      <a:pt x="1" y="1268"/>
                    </a:lnTo>
                    <a:lnTo>
                      <a:pt x="201" y="1268"/>
                    </a:lnTo>
                    <a:lnTo>
                      <a:pt x="201" y="601"/>
                    </a:lnTo>
                    <a:cubicBezTo>
                      <a:pt x="201" y="468"/>
                      <a:pt x="234" y="368"/>
                      <a:pt x="301" y="268"/>
                    </a:cubicBezTo>
                    <a:cubicBezTo>
                      <a:pt x="367" y="201"/>
                      <a:pt x="434" y="168"/>
                      <a:pt x="568" y="168"/>
                    </a:cubicBezTo>
                    <a:lnTo>
                      <a:pt x="668" y="168"/>
                    </a:lnTo>
                    <a:cubicBezTo>
                      <a:pt x="668" y="168"/>
                      <a:pt x="701" y="201"/>
                      <a:pt x="734" y="201"/>
                    </a:cubicBezTo>
                    <a:lnTo>
                      <a:pt x="734" y="1"/>
                    </a:lnTo>
                    <a:lnTo>
                      <a:pt x="634" y="1"/>
                    </a:lnTo>
                    <a:cubicBezTo>
                      <a:pt x="534" y="1"/>
                      <a:pt x="434" y="1"/>
                      <a:pt x="367" y="34"/>
                    </a:cubicBezTo>
                    <a:cubicBezTo>
                      <a:pt x="301" y="68"/>
                      <a:pt x="234" y="134"/>
                      <a:pt x="201" y="201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1888308" y="1299683"/>
                <a:ext cx="22770" cy="30903"/>
              </a:xfrm>
              <a:custGeom>
                <a:rect b="b" l="l" r="r" t="t"/>
                <a:pathLst>
                  <a:path extrusionOk="0" h="1269" w="935">
                    <a:moveTo>
                      <a:pt x="468" y="1"/>
                    </a:moveTo>
                    <a:cubicBezTo>
                      <a:pt x="301" y="1"/>
                      <a:pt x="201" y="34"/>
                      <a:pt x="101" y="68"/>
                    </a:cubicBezTo>
                    <a:cubicBezTo>
                      <a:pt x="34" y="134"/>
                      <a:pt x="1" y="234"/>
                      <a:pt x="1" y="334"/>
                    </a:cubicBezTo>
                    <a:cubicBezTo>
                      <a:pt x="1" y="435"/>
                      <a:pt x="34" y="535"/>
                      <a:pt x="68" y="568"/>
                    </a:cubicBezTo>
                    <a:cubicBezTo>
                      <a:pt x="134" y="635"/>
                      <a:pt x="234" y="668"/>
                      <a:pt x="334" y="701"/>
                    </a:cubicBezTo>
                    <a:lnTo>
                      <a:pt x="434" y="701"/>
                    </a:lnTo>
                    <a:cubicBezTo>
                      <a:pt x="535" y="735"/>
                      <a:pt x="635" y="768"/>
                      <a:pt x="668" y="801"/>
                    </a:cubicBezTo>
                    <a:cubicBezTo>
                      <a:pt x="701" y="835"/>
                      <a:pt x="735" y="868"/>
                      <a:pt x="735" y="935"/>
                    </a:cubicBezTo>
                    <a:cubicBezTo>
                      <a:pt x="735" y="1002"/>
                      <a:pt x="701" y="1035"/>
                      <a:pt x="635" y="1068"/>
                    </a:cubicBezTo>
                    <a:cubicBezTo>
                      <a:pt x="601" y="1102"/>
                      <a:pt x="535" y="1102"/>
                      <a:pt x="434" y="1102"/>
                    </a:cubicBezTo>
                    <a:lnTo>
                      <a:pt x="201" y="1102"/>
                    </a:lnTo>
                    <a:cubicBezTo>
                      <a:pt x="134" y="1068"/>
                      <a:pt x="68" y="1035"/>
                      <a:pt x="1" y="1002"/>
                    </a:cubicBezTo>
                    <a:lnTo>
                      <a:pt x="1" y="1202"/>
                    </a:lnTo>
                    <a:cubicBezTo>
                      <a:pt x="68" y="1235"/>
                      <a:pt x="134" y="1268"/>
                      <a:pt x="201" y="1268"/>
                    </a:cubicBezTo>
                    <a:lnTo>
                      <a:pt x="434" y="1268"/>
                    </a:lnTo>
                    <a:cubicBezTo>
                      <a:pt x="568" y="1268"/>
                      <a:pt x="701" y="1235"/>
                      <a:pt x="801" y="1168"/>
                    </a:cubicBezTo>
                    <a:cubicBezTo>
                      <a:pt x="868" y="1102"/>
                      <a:pt x="935" y="1035"/>
                      <a:pt x="935" y="902"/>
                    </a:cubicBezTo>
                    <a:cubicBezTo>
                      <a:pt x="935" y="801"/>
                      <a:pt x="901" y="735"/>
                      <a:pt x="835" y="668"/>
                    </a:cubicBezTo>
                    <a:cubicBezTo>
                      <a:pt x="768" y="635"/>
                      <a:pt x="668" y="568"/>
                      <a:pt x="535" y="535"/>
                    </a:cubicBezTo>
                    <a:lnTo>
                      <a:pt x="468" y="535"/>
                    </a:lnTo>
                    <a:cubicBezTo>
                      <a:pt x="368" y="501"/>
                      <a:pt x="268" y="468"/>
                      <a:pt x="234" y="468"/>
                    </a:cubicBezTo>
                    <a:cubicBezTo>
                      <a:pt x="201" y="435"/>
                      <a:pt x="201" y="401"/>
                      <a:pt x="201" y="334"/>
                    </a:cubicBezTo>
                    <a:cubicBezTo>
                      <a:pt x="201" y="268"/>
                      <a:pt x="201" y="234"/>
                      <a:pt x="268" y="201"/>
                    </a:cubicBezTo>
                    <a:cubicBezTo>
                      <a:pt x="301" y="168"/>
                      <a:pt x="401" y="168"/>
                      <a:pt x="501" y="168"/>
                    </a:cubicBezTo>
                    <a:lnTo>
                      <a:pt x="668" y="168"/>
                    </a:lnTo>
                    <a:cubicBezTo>
                      <a:pt x="735" y="201"/>
                      <a:pt x="801" y="201"/>
                      <a:pt x="868" y="234"/>
                    </a:cubicBezTo>
                    <a:lnTo>
                      <a:pt x="868" y="68"/>
                    </a:lnTo>
                    <a:cubicBezTo>
                      <a:pt x="801" y="34"/>
                      <a:pt x="735" y="1"/>
                      <a:pt x="6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2082474" y="1288310"/>
                <a:ext cx="19506" cy="42276"/>
              </a:xfrm>
              <a:custGeom>
                <a:rect b="b" l="l" r="r" t="t"/>
                <a:pathLst>
                  <a:path extrusionOk="0" h="1736" w="801">
                    <a:moveTo>
                      <a:pt x="601" y="1"/>
                    </a:moveTo>
                    <a:cubicBezTo>
                      <a:pt x="467" y="1"/>
                      <a:pt x="367" y="34"/>
                      <a:pt x="300" y="101"/>
                    </a:cubicBezTo>
                    <a:cubicBezTo>
                      <a:pt x="234" y="168"/>
                      <a:pt x="200" y="268"/>
                      <a:pt x="200" y="401"/>
                    </a:cubicBezTo>
                    <a:lnTo>
                      <a:pt x="200" y="468"/>
                    </a:lnTo>
                    <a:lnTo>
                      <a:pt x="0" y="468"/>
                    </a:lnTo>
                    <a:lnTo>
                      <a:pt x="0" y="635"/>
                    </a:lnTo>
                    <a:lnTo>
                      <a:pt x="200" y="635"/>
                    </a:lnTo>
                    <a:lnTo>
                      <a:pt x="200" y="1735"/>
                    </a:lnTo>
                    <a:lnTo>
                      <a:pt x="400" y="1735"/>
                    </a:lnTo>
                    <a:lnTo>
                      <a:pt x="400" y="635"/>
                    </a:lnTo>
                    <a:lnTo>
                      <a:pt x="734" y="635"/>
                    </a:lnTo>
                    <a:lnTo>
                      <a:pt x="734" y="468"/>
                    </a:lnTo>
                    <a:lnTo>
                      <a:pt x="400" y="468"/>
                    </a:lnTo>
                    <a:lnTo>
                      <a:pt x="400" y="368"/>
                    </a:lnTo>
                    <a:cubicBezTo>
                      <a:pt x="400" y="301"/>
                      <a:pt x="434" y="234"/>
                      <a:pt x="434" y="201"/>
                    </a:cubicBezTo>
                    <a:cubicBezTo>
                      <a:pt x="467" y="201"/>
                      <a:pt x="534" y="168"/>
                      <a:pt x="601" y="168"/>
                    </a:cubicBezTo>
                    <a:lnTo>
                      <a:pt x="801" y="168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2103588" y="1299683"/>
                <a:ext cx="27640" cy="30903"/>
              </a:xfrm>
              <a:custGeom>
                <a:rect b="b" l="l" r="r" t="t"/>
                <a:pathLst>
                  <a:path extrusionOk="0" h="1269" w="1135">
                    <a:moveTo>
                      <a:pt x="568" y="168"/>
                    </a:moveTo>
                    <a:cubicBezTo>
                      <a:pt x="668" y="168"/>
                      <a:pt x="768" y="201"/>
                      <a:pt x="834" y="301"/>
                    </a:cubicBezTo>
                    <a:cubicBezTo>
                      <a:pt x="901" y="368"/>
                      <a:pt x="934" y="501"/>
                      <a:pt x="934" y="635"/>
                    </a:cubicBezTo>
                    <a:cubicBezTo>
                      <a:pt x="934" y="768"/>
                      <a:pt x="901" y="902"/>
                      <a:pt x="834" y="968"/>
                    </a:cubicBezTo>
                    <a:cubicBezTo>
                      <a:pt x="768" y="1068"/>
                      <a:pt x="668" y="1102"/>
                      <a:pt x="568" y="1102"/>
                    </a:cubicBezTo>
                    <a:cubicBezTo>
                      <a:pt x="467" y="1102"/>
                      <a:pt x="367" y="1068"/>
                      <a:pt x="301" y="1002"/>
                    </a:cubicBezTo>
                    <a:cubicBezTo>
                      <a:pt x="267" y="902"/>
                      <a:pt x="234" y="768"/>
                      <a:pt x="234" y="635"/>
                    </a:cubicBezTo>
                    <a:cubicBezTo>
                      <a:pt x="234" y="501"/>
                      <a:pt x="267" y="368"/>
                      <a:pt x="301" y="301"/>
                    </a:cubicBezTo>
                    <a:cubicBezTo>
                      <a:pt x="367" y="201"/>
                      <a:pt x="467" y="168"/>
                      <a:pt x="568" y="168"/>
                    </a:cubicBezTo>
                    <a:close/>
                    <a:moveTo>
                      <a:pt x="568" y="1"/>
                    </a:moveTo>
                    <a:cubicBezTo>
                      <a:pt x="401" y="1"/>
                      <a:pt x="267" y="34"/>
                      <a:pt x="167" y="168"/>
                    </a:cubicBezTo>
                    <a:cubicBezTo>
                      <a:pt x="67" y="268"/>
                      <a:pt x="0" y="435"/>
                      <a:pt x="0" y="635"/>
                    </a:cubicBezTo>
                    <a:cubicBezTo>
                      <a:pt x="0" y="835"/>
                      <a:pt x="67" y="1002"/>
                      <a:pt x="167" y="1102"/>
                    </a:cubicBezTo>
                    <a:cubicBezTo>
                      <a:pt x="267" y="1235"/>
                      <a:pt x="401" y="1268"/>
                      <a:pt x="568" y="1268"/>
                    </a:cubicBezTo>
                    <a:cubicBezTo>
                      <a:pt x="768" y="1268"/>
                      <a:pt x="901" y="1235"/>
                      <a:pt x="1001" y="1102"/>
                    </a:cubicBezTo>
                    <a:cubicBezTo>
                      <a:pt x="1101" y="1002"/>
                      <a:pt x="1135" y="835"/>
                      <a:pt x="1135" y="635"/>
                    </a:cubicBezTo>
                    <a:cubicBezTo>
                      <a:pt x="1135" y="435"/>
                      <a:pt x="1101" y="268"/>
                      <a:pt x="1001" y="168"/>
                    </a:cubicBezTo>
                    <a:cubicBezTo>
                      <a:pt x="901" y="34"/>
                      <a:pt x="768" y="1"/>
                      <a:pt x="5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31"/>
              <p:cNvSpPr/>
              <p:nvPr/>
            </p:nvSpPr>
            <p:spPr>
              <a:xfrm>
                <a:off x="2139339" y="1288310"/>
                <a:ext cx="4895" cy="42276"/>
              </a:xfrm>
              <a:custGeom>
                <a:rect b="b" l="l" r="r" t="t"/>
                <a:pathLst>
                  <a:path extrusionOk="0" h="1736" w="201">
                    <a:moveTo>
                      <a:pt x="0" y="1"/>
                    </a:moveTo>
                    <a:lnTo>
                      <a:pt x="0" y="1735"/>
                    </a:lnTo>
                    <a:lnTo>
                      <a:pt x="200" y="1735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31"/>
              <p:cNvSpPr/>
              <p:nvPr/>
            </p:nvSpPr>
            <p:spPr>
              <a:xfrm>
                <a:off x="2154754" y="1288310"/>
                <a:ext cx="4919" cy="42276"/>
              </a:xfrm>
              <a:custGeom>
                <a:rect b="b" l="l" r="r" t="t"/>
                <a:pathLst>
                  <a:path extrusionOk="0" h="1736" w="202">
                    <a:moveTo>
                      <a:pt x="1" y="1"/>
                    </a:move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1"/>
              <p:cNvSpPr/>
              <p:nvPr/>
            </p:nvSpPr>
            <p:spPr>
              <a:xfrm>
                <a:off x="2167759" y="1299683"/>
                <a:ext cx="27640" cy="30903"/>
              </a:xfrm>
              <a:custGeom>
                <a:rect b="b" l="l" r="r" t="t"/>
                <a:pathLst>
                  <a:path extrusionOk="0" h="1269" w="1135">
                    <a:moveTo>
                      <a:pt x="568" y="168"/>
                    </a:moveTo>
                    <a:cubicBezTo>
                      <a:pt x="668" y="168"/>
                      <a:pt x="768" y="201"/>
                      <a:pt x="835" y="301"/>
                    </a:cubicBezTo>
                    <a:cubicBezTo>
                      <a:pt x="901" y="368"/>
                      <a:pt x="935" y="501"/>
                      <a:pt x="935" y="635"/>
                    </a:cubicBezTo>
                    <a:cubicBezTo>
                      <a:pt x="935" y="768"/>
                      <a:pt x="901" y="902"/>
                      <a:pt x="835" y="968"/>
                    </a:cubicBezTo>
                    <a:cubicBezTo>
                      <a:pt x="768" y="1068"/>
                      <a:pt x="668" y="1102"/>
                      <a:pt x="568" y="1102"/>
                    </a:cubicBezTo>
                    <a:cubicBezTo>
                      <a:pt x="468" y="1102"/>
                      <a:pt x="368" y="1068"/>
                      <a:pt x="301" y="1002"/>
                    </a:cubicBezTo>
                    <a:cubicBezTo>
                      <a:pt x="268" y="902"/>
                      <a:pt x="234" y="768"/>
                      <a:pt x="234" y="635"/>
                    </a:cubicBezTo>
                    <a:cubicBezTo>
                      <a:pt x="234" y="501"/>
                      <a:pt x="268" y="368"/>
                      <a:pt x="301" y="301"/>
                    </a:cubicBezTo>
                    <a:cubicBezTo>
                      <a:pt x="368" y="201"/>
                      <a:pt x="468" y="168"/>
                      <a:pt x="568" y="168"/>
                    </a:cubicBezTo>
                    <a:close/>
                    <a:moveTo>
                      <a:pt x="568" y="1"/>
                    </a:moveTo>
                    <a:cubicBezTo>
                      <a:pt x="401" y="1"/>
                      <a:pt x="268" y="34"/>
                      <a:pt x="167" y="168"/>
                    </a:cubicBezTo>
                    <a:cubicBezTo>
                      <a:pt x="67" y="268"/>
                      <a:pt x="1" y="435"/>
                      <a:pt x="1" y="635"/>
                    </a:cubicBezTo>
                    <a:cubicBezTo>
                      <a:pt x="1" y="835"/>
                      <a:pt x="67" y="1002"/>
                      <a:pt x="167" y="1102"/>
                    </a:cubicBezTo>
                    <a:cubicBezTo>
                      <a:pt x="268" y="1235"/>
                      <a:pt x="401" y="1268"/>
                      <a:pt x="568" y="1268"/>
                    </a:cubicBezTo>
                    <a:cubicBezTo>
                      <a:pt x="768" y="1268"/>
                      <a:pt x="901" y="1235"/>
                      <a:pt x="1001" y="1102"/>
                    </a:cubicBezTo>
                    <a:cubicBezTo>
                      <a:pt x="1101" y="1002"/>
                      <a:pt x="1135" y="835"/>
                      <a:pt x="1135" y="635"/>
                    </a:cubicBezTo>
                    <a:cubicBezTo>
                      <a:pt x="1135" y="435"/>
                      <a:pt x="1101" y="268"/>
                      <a:pt x="1001" y="168"/>
                    </a:cubicBezTo>
                    <a:cubicBezTo>
                      <a:pt x="901" y="34"/>
                      <a:pt x="768" y="1"/>
                      <a:pt x="5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2201073" y="1299683"/>
                <a:ext cx="39816" cy="30903"/>
              </a:xfrm>
              <a:custGeom>
                <a:rect b="b" l="l" r="r" t="t"/>
                <a:pathLst>
                  <a:path extrusionOk="0" h="1269" w="1635">
                    <a:moveTo>
                      <a:pt x="0" y="1"/>
                    </a:moveTo>
                    <a:lnTo>
                      <a:pt x="301" y="1268"/>
                    </a:lnTo>
                    <a:lnTo>
                      <a:pt x="567" y="1268"/>
                    </a:lnTo>
                    <a:lnTo>
                      <a:pt x="834" y="234"/>
                    </a:lnTo>
                    <a:lnTo>
                      <a:pt x="1101" y="1268"/>
                    </a:lnTo>
                    <a:lnTo>
                      <a:pt x="1335" y="1268"/>
                    </a:lnTo>
                    <a:lnTo>
                      <a:pt x="1635" y="1"/>
                    </a:lnTo>
                    <a:lnTo>
                      <a:pt x="1435" y="1"/>
                    </a:lnTo>
                    <a:lnTo>
                      <a:pt x="1201" y="968"/>
                    </a:lnTo>
                    <a:lnTo>
                      <a:pt x="934" y="1"/>
                    </a:lnTo>
                    <a:lnTo>
                      <a:pt x="701" y="1"/>
                    </a:lnTo>
                    <a:lnTo>
                      <a:pt x="434" y="968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2249000" y="1288310"/>
                <a:ext cx="4895" cy="42276"/>
              </a:xfrm>
              <a:custGeom>
                <a:rect b="b" l="l" r="r" t="t"/>
                <a:pathLst>
                  <a:path extrusionOk="0" h="1736" w="201">
                    <a:moveTo>
                      <a:pt x="0" y="1"/>
                    </a:moveTo>
                    <a:lnTo>
                      <a:pt x="0" y="268"/>
                    </a:lnTo>
                    <a:lnTo>
                      <a:pt x="201" y="268"/>
                    </a:lnTo>
                    <a:lnTo>
                      <a:pt x="201" y="1"/>
                    </a:lnTo>
                    <a:close/>
                    <a:moveTo>
                      <a:pt x="0" y="468"/>
                    </a:moveTo>
                    <a:lnTo>
                      <a:pt x="0" y="1735"/>
                    </a:lnTo>
                    <a:lnTo>
                      <a:pt x="201" y="1735"/>
                    </a:lnTo>
                    <a:lnTo>
                      <a:pt x="201" y="4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2263612" y="1299683"/>
                <a:ext cx="25205" cy="30903"/>
              </a:xfrm>
              <a:custGeom>
                <a:rect b="b" l="l" r="r" t="t"/>
                <a:pathLst>
                  <a:path extrusionOk="0" h="1269" w="1035">
                    <a:moveTo>
                      <a:pt x="1" y="1"/>
                    </a:moveTo>
                    <a:lnTo>
                      <a:pt x="1" y="1268"/>
                    </a:lnTo>
                    <a:lnTo>
                      <a:pt x="201" y="1268"/>
                    </a:lnTo>
                    <a:lnTo>
                      <a:pt x="201" y="568"/>
                    </a:lnTo>
                    <a:cubicBezTo>
                      <a:pt x="201" y="435"/>
                      <a:pt x="234" y="334"/>
                      <a:pt x="301" y="268"/>
                    </a:cubicBezTo>
                    <a:cubicBezTo>
                      <a:pt x="368" y="201"/>
                      <a:pt x="468" y="168"/>
                      <a:pt x="568" y="168"/>
                    </a:cubicBezTo>
                    <a:cubicBezTo>
                      <a:pt x="668" y="168"/>
                      <a:pt x="735" y="201"/>
                      <a:pt x="768" y="234"/>
                    </a:cubicBezTo>
                    <a:cubicBezTo>
                      <a:pt x="835" y="301"/>
                      <a:pt x="835" y="401"/>
                      <a:pt x="835" y="501"/>
                    </a:cubicBezTo>
                    <a:lnTo>
                      <a:pt x="835" y="1268"/>
                    </a:lnTo>
                    <a:lnTo>
                      <a:pt x="1035" y="1268"/>
                    </a:lnTo>
                    <a:lnTo>
                      <a:pt x="1035" y="501"/>
                    </a:lnTo>
                    <a:cubicBezTo>
                      <a:pt x="1035" y="334"/>
                      <a:pt x="1002" y="201"/>
                      <a:pt x="935" y="134"/>
                    </a:cubicBezTo>
                    <a:cubicBezTo>
                      <a:pt x="868" y="34"/>
                      <a:pt x="768" y="1"/>
                      <a:pt x="601" y="1"/>
                    </a:cubicBezTo>
                    <a:cubicBezTo>
                      <a:pt x="535" y="1"/>
                      <a:pt x="468" y="1"/>
                      <a:pt x="401" y="34"/>
                    </a:cubicBezTo>
                    <a:cubicBezTo>
                      <a:pt x="334" y="68"/>
                      <a:pt x="268" y="134"/>
                      <a:pt x="201" y="201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2296927" y="1299683"/>
                <a:ext cx="26836" cy="42276"/>
              </a:xfrm>
              <a:custGeom>
                <a:rect b="b" l="l" r="r" t="t"/>
                <a:pathLst>
                  <a:path extrusionOk="0" h="1736" w="1102">
                    <a:moveTo>
                      <a:pt x="568" y="168"/>
                    </a:moveTo>
                    <a:cubicBezTo>
                      <a:pt x="668" y="168"/>
                      <a:pt x="734" y="201"/>
                      <a:pt x="801" y="268"/>
                    </a:cubicBezTo>
                    <a:cubicBezTo>
                      <a:pt x="868" y="368"/>
                      <a:pt x="901" y="468"/>
                      <a:pt x="901" y="635"/>
                    </a:cubicBezTo>
                    <a:cubicBezTo>
                      <a:pt x="901" y="768"/>
                      <a:pt x="868" y="868"/>
                      <a:pt x="801" y="968"/>
                    </a:cubicBezTo>
                    <a:cubicBezTo>
                      <a:pt x="734" y="1035"/>
                      <a:pt x="668" y="1068"/>
                      <a:pt x="568" y="1068"/>
                    </a:cubicBezTo>
                    <a:cubicBezTo>
                      <a:pt x="434" y="1068"/>
                      <a:pt x="367" y="1035"/>
                      <a:pt x="301" y="968"/>
                    </a:cubicBezTo>
                    <a:cubicBezTo>
                      <a:pt x="234" y="868"/>
                      <a:pt x="201" y="768"/>
                      <a:pt x="201" y="635"/>
                    </a:cubicBezTo>
                    <a:cubicBezTo>
                      <a:pt x="201" y="468"/>
                      <a:pt x="234" y="368"/>
                      <a:pt x="301" y="268"/>
                    </a:cubicBezTo>
                    <a:cubicBezTo>
                      <a:pt x="367" y="201"/>
                      <a:pt x="434" y="168"/>
                      <a:pt x="568" y="168"/>
                    </a:cubicBezTo>
                    <a:close/>
                    <a:moveTo>
                      <a:pt x="501" y="1"/>
                    </a:moveTo>
                    <a:cubicBezTo>
                      <a:pt x="367" y="1"/>
                      <a:pt x="234" y="34"/>
                      <a:pt x="134" y="168"/>
                    </a:cubicBezTo>
                    <a:cubicBezTo>
                      <a:pt x="34" y="268"/>
                      <a:pt x="0" y="435"/>
                      <a:pt x="0" y="635"/>
                    </a:cubicBezTo>
                    <a:cubicBezTo>
                      <a:pt x="0" y="801"/>
                      <a:pt x="34" y="968"/>
                      <a:pt x="134" y="1068"/>
                    </a:cubicBezTo>
                    <a:cubicBezTo>
                      <a:pt x="234" y="1202"/>
                      <a:pt x="367" y="1268"/>
                      <a:pt x="501" y="1268"/>
                    </a:cubicBezTo>
                    <a:cubicBezTo>
                      <a:pt x="601" y="1268"/>
                      <a:pt x="668" y="1235"/>
                      <a:pt x="734" y="1202"/>
                    </a:cubicBezTo>
                    <a:cubicBezTo>
                      <a:pt x="801" y="1168"/>
                      <a:pt x="868" y="1102"/>
                      <a:pt x="901" y="1035"/>
                    </a:cubicBezTo>
                    <a:lnTo>
                      <a:pt x="901" y="1135"/>
                    </a:lnTo>
                    <a:cubicBezTo>
                      <a:pt x="901" y="1268"/>
                      <a:pt x="868" y="1369"/>
                      <a:pt x="801" y="1435"/>
                    </a:cubicBezTo>
                    <a:cubicBezTo>
                      <a:pt x="734" y="1535"/>
                      <a:pt x="634" y="1569"/>
                      <a:pt x="501" y="1569"/>
                    </a:cubicBezTo>
                    <a:cubicBezTo>
                      <a:pt x="434" y="1569"/>
                      <a:pt x="367" y="1535"/>
                      <a:pt x="334" y="1535"/>
                    </a:cubicBezTo>
                    <a:cubicBezTo>
                      <a:pt x="267" y="1502"/>
                      <a:pt x="201" y="1502"/>
                      <a:pt x="134" y="1469"/>
                    </a:cubicBezTo>
                    <a:lnTo>
                      <a:pt x="134" y="1669"/>
                    </a:lnTo>
                    <a:cubicBezTo>
                      <a:pt x="201" y="1669"/>
                      <a:pt x="267" y="1702"/>
                      <a:pt x="334" y="1702"/>
                    </a:cubicBezTo>
                    <a:cubicBezTo>
                      <a:pt x="401" y="1702"/>
                      <a:pt x="467" y="1735"/>
                      <a:pt x="534" y="1735"/>
                    </a:cubicBezTo>
                    <a:cubicBezTo>
                      <a:pt x="734" y="1735"/>
                      <a:pt x="868" y="1669"/>
                      <a:pt x="968" y="1569"/>
                    </a:cubicBezTo>
                    <a:cubicBezTo>
                      <a:pt x="1068" y="1469"/>
                      <a:pt x="1101" y="1302"/>
                      <a:pt x="1101" y="1102"/>
                    </a:cubicBezTo>
                    <a:lnTo>
                      <a:pt x="1101" y="1"/>
                    </a:lnTo>
                    <a:lnTo>
                      <a:pt x="901" y="1"/>
                    </a:lnTo>
                    <a:lnTo>
                      <a:pt x="901" y="201"/>
                    </a:lnTo>
                    <a:cubicBezTo>
                      <a:pt x="868" y="134"/>
                      <a:pt x="801" y="68"/>
                      <a:pt x="734" y="34"/>
                    </a:cubicBezTo>
                    <a:cubicBezTo>
                      <a:pt x="668" y="1"/>
                      <a:pt x="601" y="1"/>
                      <a:pt x="5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1697404" y="1198155"/>
                <a:ext cx="35774" cy="56887"/>
              </a:xfrm>
              <a:custGeom>
                <a:rect b="b" l="l" r="r" t="t"/>
                <a:pathLst>
                  <a:path extrusionOk="0" h="2336" w="1469">
                    <a:moveTo>
                      <a:pt x="668" y="0"/>
                    </a:moveTo>
                    <a:cubicBezTo>
                      <a:pt x="568" y="0"/>
                      <a:pt x="468" y="0"/>
                      <a:pt x="368" y="34"/>
                    </a:cubicBezTo>
                    <a:cubicBezTo>
                      <a:pt x="268" y="67"/>
                      <a:pt x="134" y="100"/>
                      <a:pt x="1" y="134"/>
                    </a:cubicBezTo>
                    <a:lnTo>
                      <a:pt x="1" y="467"/>
                    </a:lnTo>
                    <a:cubicBezTo>
                      <a:pt x="134" y="401"/>
                      <a:pt x="234" y="334"/>
                      <a:pt x="368" y="300"/>
                    </a:cubicBezTo>
                    <a:cubicBezTo>
                      <a:pt x="468" y="267"/>
                      <a:pt x="568" y="234"/>
                      <a:pt x="668" y="234"/>
                    </a:cubicBezTo>
                    <a:cubicBezTo>
                      <a:pt x="801" y="234"/>
                      <a:pt x="902" y="300"/>
                      <a:pt x="1002" y="367"/>
                    </a:cubicBezTo>
                    <a:cubicBezTo>
                      <a:pt x="1102" y="434"/>
                      <a:pt x="1135" y="534"/>
                      <a:pt x="1135" y="667"/>
                    </a:cubicBezTo>
                    <a:cubicBezTo>
                      <a:pt x="1135" y="734"/>
                      <a:pt x="1102" y="801"/>
                      <a:pt x="1068" y="901"/>
                    </a:cubicBezTo>
                    <a:cubicBezTo>
                      <a:pt x="1035" y="968"/>
                      <a:pt x="968" y="1068"/>
                      <a:pt x="868" y="1168"/>
                    </a:cubicBezTo>
                    <a:cubicBezTo>
                      <a:pt x="801" y="1234"/>
                      <a:pt x="668" y="1368"/>
                      <a:pt x="468" y="1568"/>
                    </a:cubicBezTo>
                    <a:cubicBezTo>
                      <a:pt x="268" y="1802"/>
                      <a:pt x="101" y="1935"/>
                      <a:pt x="1" y="2068"/>
                    </a:cubicBezTo>
                    <a:lnTo>
                      <a:pt x="1" y="2335"/>
                    </a:lnTo>
                    <a:lnTo>
                      <a:pt x="1469" y="2335"/>
                    </a:lnTo>
                    <a:lnTo>
                      <a:pt x="1469" y="2068"/>
                    </a:lnTo>
                    <a:lnTo>
                      <a:pt x="368" y="2068"/>
                    </a:lnTo>
                    <a:cubicBezTo>
                      <a:pt x="635" y="1802"/>
                      <a:pt x="801" y="1601"/>
                      <a:pt x="968" y="1468"/>
                    </a:cubicBezTo>
                    <a:cubicBezTo>
                      <a:pt x="1102" y="1335"/>
                      <a:pt x="1168" y="1234"/>
                      <a:pt x="1202" y="1201"/>
                    </a:cubicBezTo>
                    <a:cubicBezTo>
                      <a:pt x="1302" y="1101"/>
                      <a:pt x="1369" y="1001"/>
                      <a:pt x="1402" y="901"/>
                    </a:cubicBezTo>
                    <a:cubicBezTo>
                      <a:pt x="1435" y="834"/>
                      <a:pt x="1435" y="734"/>
                      <a:pt x="1435" y="634"/>
                    </a:cubicBezTo>
                    <a:cubicBezTo>
                      <a:pt x="1435" y="434"/>
                      <a:pt x="1369" y="300"/>
                      <a:pt x="1235" y="167"/>
                    </a:cubicBezTo>
                    <a:cubicBezTo>
                      <a:pt x="1102" y="34"/>
                      <a:pt x="902" y="0"/>
                      <a:pt x="6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1748594" y="1245254"/>
                <a:ext cx="8134" cy="9790"/>
              </a:xfrm>
              <a:custGeom>
                <a:rect b="b" l="l" r="r" t="t"/>
                <a:pathLst>
                  <a:path extrusionOk="0" h="402" w="334">
                    <a:moveTo>
                      <a:pt x="0" y="1"/>
                    </a:moveTo>
                    <a:lnTo>
                      <a:pt x="0" y="401"/>
                    </a:lnTo>
                    <a:lnTo>
                      <a:pt x="334" y="401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1771340" y="1198959"/>
                <a:ext cx="35774" cy="56887"/>
              </a:xfrm>
              <a:custGeom>
                <a:rect b="b" l="l" r="r" t="t"/>
                <a:pathLst>
                  <a:path extrusionOk="0" h="2336" w="1469">
                    <a:moveTo>
                      <a:pt x="100" y="1"/>
                    </a:moveTo>
                    <a:lnTo>
                      <a:pt x="100" y="1168"/>
                    </a:lnTo>
                    <a:cubicBezTo>
                      <a:pt x="167" y="1101"/>
                      <a:pt x="267" y="1101"/>
                      <a:pt x="334" y="1068"/>
                    </a:cubicBezTo>
                    <a:cubicBezTo>
                      <a:pt x="434" y="1035"/>
                      <a:pt x="501" y="1035"/>
                      <a:pt x="601" y="1035"/>
                    </a:cubicBezTo>
                    <a:cubicBezTo>
                      <a:pt x="768" y="1035"/>
                      <a:pt x="901" y="1101"/>
                      <a:pt x="1001" y="1168"/>
                    </a:cubicBezTo>
                    <a:cubicBezTo>
                      <a:pt x="1135" y="1268"/>
                      <a:pt x="1168" y="1402"/>
                      <a:pt x="1168" y="1568"/>
                    </a:cubicBezTo>
                    <a:cubicBezTo>
                      <a:pt x="1168" y="1735"/>
                      <a:pt x="1135" y="1835"/>
                      <a:pt x="1001" y="1935"/>
                    </a:cubicBezTo>
                    <a:cubicBezTo>
                      <a:pt x="901" y="2035"/>
                      <a:pt x="768" y="2069"/>
                      <a:pt x="601" y="2069"/>
                    </a:cubicBezTo>
                    <a:cubicBezTo>
                      <a:pt x="467" y="2069"/>
                      <a:pt x="367" y="2069"/>
                      <a:pt x="267" y="2035"/>
                    </a:cubicBezTo>
                    <a:cubicBezTo>
                      <a:pt x="167" y="2035"/>
                      <a:pt x="100" y="1969"/>
                      <a:pt x="0" y="1935"/>
                    </a:cubicBezTo>
                    <a:lnTo>
                      <a:pt x="0" y="2236"/>
                    </a:lnTo>
                    <a:cubicBezTo>
                      <a:pt x="100" y="2269"/>
                      <a:pt x="201" y="2302"/>
                      <a:pt x="301" y="2336"/>
                    </a:cubicBezTo>
                    <a:lnTo>
                      <a:pt x="601" y="2336"/>
                    </a:lnTo>
                    <a:cubicBezTo>
                      <a:pt x="868" y="2336"/>
                      <a:pt x="1101" y="2269"/>
                      <a:pt x="1268" y="2135"/>
                    </a:cubicBezTo>
                    <a:cubicBezTo>
                      <a:pt x="1401" y="2002"/>
                      <a:pt x="1468" y="1802"/>
                      <a:pt x="1468" y="1568"/>
                    </a:cubicBezTo>
                    <a:cubicBezTo>
                      <a:pt x="1468" y="1335"/>
                      <a:pt x="1401" y="1135"/>
                      <a:pt x="1268" y="1001"/>
                    </a:cubicBezTo>
                    <a:cubicBezTo>
                      <a:pt x="1101" y="835"/>
                      <a:pt x="901" y="768"/>
                      <a:pt x="634" y="768"/>
                    </a:cubicBezTo>
                    <a:cubicBezTo>
                      <a:pt x="601" y="768"/>
                      <a:pt x="567" y="768"/>
                      <a:pt x="501" y="801"/>
                    </a:cubicBezTo>
                    <a:cubicBezTo>
                      <a:pt x="467" y="801"/>
                      <a:pt x="434" y="801"/>
                      <a:pt x="367" y="835"/>
                    </a:cubicBezTo>
                    <a:lnTo>
                      <a:pt x="367" y="267"/>
                    </a:lnTo>
                    <a:lnTo>
                      <a:pt x="1301" y="267"/>
                    </a:lnTo>
                    <a:lnTo>
                      <a:pt x="13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1819267" y="1198155"/>
                <a:ext cx="39013" cy="57691"/>
              </a:xfrm>
              <a:custGeom>
                <a:rect b="b" l="l" r="r" t="t"/>
                <a:pathLst>
                  <a:path extrusionOk="0" h="2369" w="1602">
                    <a:moveTo>
                      <a:pt x="801" y="234"/>
                    </a:moveTo>
                    <a:cubicBezTo>
                      <a:pt x="968" y="234"/>
                      <a:pt x="1068" y="300"/>
                      <a:pt x="1168" y="467"/>
                    </a:cubicBezTo>
                    <a:cubicBezTo>
                      <a:pt x="1235" y="634"/>
                      <a:pt x="1301" y="868"/>
                      <a:pt x="1301" y="1168"/>
                    </a:cubicBezTo>
                    <a:cubicBezTo>
                      <a:pt x="1301" y="1501"/>
                      <a:pt x="1235" y="1735"/>
                      <a:pt x="1168" y="1902"/>
                    </a:cubicBezTo>
                    <a:cubicBezTo>
                      <a:pt x="1068" y="2068"/>
                      <a:pt x="968" y="2135"/>
                      <a:pt x="801" y="2135"/>
                    </a:cubicBezTo>
                    <a:cubicBezTo>
                      <a:pt x="634" y="2135"/>
                      <a:pt x="534" y="2068"/>
                      <a:pt x="434" y="1902"/>
                    </a:cubicBezTo>
                    <a:cubicBezTo>
                      <a:pt x="367" y="1735"/>
                      <a:pt x="301" y="1501"/>
                      <a:pt x="301" y="1168"/>
                    </a:cubicBezTo>
                    <a:cubicBezTo>
                      <a:pt x="301" y="868"/>
                      <a:pt x="367" y="634"/>
                      <a:pt x="434" y="467"/>
                    </a:cubicBezTo>
                    <a:cubicBezTo>
                      <a:pt x="534" y="300"/>
                      <a:pt x="634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34" y="0"/>
                      <a:pt x="334" y="100"/>
                      <a:pt x="201" y="300"/>
                    </a:cubicBezTo>
                    <a:cubicBezTo>
                      <a:pt x="67" y="501"/>
                      <a:pt x="0" y="801"/>
                      <a:pt x="0" y="1168"/>
                    </a:cubicBezTo>
                    <a:cubicBezTo>
                      <a:pt x="0" y="1568"/>
                      <a:pt x="67" y="1868"/>
                      <a:pt x="201" y="2068"/>
                    </a:cubicBezTo>
                    <a:cubicBezTo>
                      <a:pt x="334" y="2269"/>
                      <a:pt x="534" y="2369"/>
                      <a:pt x="801" y="2369"/>
                    </a:cubicBezTo>
                    <a:cubicBezTo>
                      <a:pt x="1068" y="2369"/>
                      <a:pt x="1268" y="2269"/>
                      <a:pt x="1401" y="2068"/>
                    </a:cubicBezTo>
                    <a:cubicBezTo>
                      <a:pt x="1535" y="1868"/>
                      <a:pt x="1602" y="1568"/>
                      <a:pt x="1602" y="1168"/>
                    </a:cubicBezTo>
                    <a:cubicBezTo>
                      <a:pt x="1602" y="801"/>
                      <a:pt x="1535" y="501"/>
                      <a:pt x="1401" y="300"/>
                    </a:cubicBezTo>
                    <a:cubicBezTo>
                      <a:pt x="1268" y="100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1867997" y="1198155"/>
                <a:ext cx="39037" cy="57691"/>
              </a:xfrm>
              <a:custGeom>
                <a:rect b="b" l="l" r="r" t="t"/>
                <a:pathLst>
                  <a:path extrusionOk="0" h="2369" w="1603">
                    <a:moveTo>
                      <a:pt x="801" y="234"/>
                    </a:moveTo>
                    <a:cubicBezTo>
                      <a:pt x="968" y="234"/>
                      <a:pt x="1102" y="300"/>
                      <a:pt x="1168" y="467"/>
                    </a:cubicBezTo>
                    <a:cubicBezTo>
                      <a:pt x="1268" y="634"/>
                      <a:pt x="1302" y="868"/>
                      <a:pt x="1302" y="1168"/>
                    </a:cubicBezTo>
                    <a:cubicBezTo>
                      <a:pt x="1302" y="1501"/>
                      <a:pt x="1268" y="1735"/>
                      <a:pt x="1168" y="1902"/>
                    </a:cubicBezTo>
                    <a:cubicBezTo>
                      <a:pt x="1102" y="2068"/>
                      <a:pt x="968" y="2135"/>
                      <a:pt x="801" y="2135"/>
                    </a:cubicBezTo>
                    <a:cubicBezTo>
                      <a:pt x="668" y="2135"/>
                      <a:pt x="535" y="2068"/>
                      <a:pt x="468" y="1902"/>
                    </a:cubicBezTo>
                    <a:cubicBezTo>
                      <a:pt x="368" y="1735"/>
                      <a:pt x="334" y="1501"/>
                      <a:pt x="334" y="1168"/>
                    </a:cubicBezTo>
                    <a:cubicBezTo>
                      <a:pt x="334" y="868"/>
                      <a:pt x="368" y="634"/>
                      <a:pt x="468" y="467"/>
                    </a:cubicBezTo>
                    <a:cubicBezTo>
                      <a:pt x="535" y="300"/>
                      <a:pt x="668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68" y="0"/>
                      <a:pt x="368" y="100"/>
                      <a:pt x="234" y="300"/>
                    </a:cubicBezTo>
                    <a:cubicBezTo>
                      <a:pt x="101" y="501"/>
                      <a:pt x="1" y="801"/>
                      <a:pt x="1" y="1168"/>
                    </a:cubicBezTo>
                    <a:cubicBezTo>
                      <a:pt x="1" y="1568"/>
                      <a:pt x="101" y="1868"/>
                      <a:pt x="234" y="2068"/>
                    </a:cubicBezTo>
                    <a:cubicBezTo>
                      <a:pt x="368" y="2269"/>
                      <a:pt x="568" y="2369"/>
                      <a:pt x="801" y="2369"/>
                    </a:cubicBezTo>
                    <a:cubicBezTo>
                      <a:pt x="1068" y="2369"/>
                      <a:pt x="1268" y="2269"/>
                      <a:pt x="1402" y="2068"/>
                    </a:cubicBezTo>
                    <a:cubicBezTo>
                      <a:pt x="1535" y="1868"/>
                      <a:pt x="1602" y="1568"/>
                      <a:pt x="1602" y="1168"/>
                    </a:cubicBezTo>
                    <a:cubicBezTo>
                      <a:pt x="1602" y="801"/>
                      <a:pt x="1535" y="501"/>
                      <a:pt x="1402" y="300"/>
                    </a:cubicBezTo>
                    <a:cubicBezTo>
                      <a:pt x="1268" y="100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2132836" y="1198959"/>
                <a:ext cx="36577" cy="56887"/>
              </a:xfrm>
              <a:custGeom>
                <a:rect b="b" l="l" r="r" t="t"/>
                <a:pathLst>
                  <a:path extrusionOk="0" h="2336" w="1502">
                    <a:moveTo>
                      <a:pt x="100" y="1"/>
                    </a:moveTo>
                    <a:lnTo>
                      <a:pt x="100" y="1168"/>
                    </a:lnTo>
                    <a:cubicBezTo>
                      <a:pt x="200" y="1101"/>
                      <a:pt x="267" y="1101"/>
                      <a:pt x="367" y="1068"/>
                    </a:cubicBezTo>
                    <a:cubicBezTo>
                      <a:pt x="434" y="1035"/>
                      <a:pt x="534" y="1035"/>
                      <a:pt x="601" y="1035"/>
                    </a:cubicBezTo>
                    <a:cubicBezTo>
                      <a:pt x="768" y="1035"/>
                      <a:pt x="934" y="1101"/>
                      <a:pt x="1034" y="1168"/>
                    </a:cubicBezTo>
                    <a:cubicBezTo>
                      <a:pt x="1134" y="1268"/>
                      <a:pt x="1168" y="1402"/>
                      <a:pt x="1168" y="1568"/>
                    </a:cubicBezTo>
                    <a:cubicBezTo>
                      <a:pt x="1168" y="1735"/>
                      <a:pt x="1134" y="1835"/>
                      <a:pt x="1034" y="1935"/>
                    </a:cubicBezTo>
                    <a:cubicBezTo>
                      <a:pt x="934" y="2035"/>
                      <a:pt x="768" y="2069"/>
                      <a:pt x="601" y="2069"/>
                    </a:cubicBezTo>
                    <a:cubicBezTo>
                      <a:pt x="501" y="2069"/>
                      <a:pt x="401" y="2069"/>
                      <a:pt x="301" y="2035"/>
                    </a:cubicBezTo>
                    <a:cubicBezTo>
                      <a:pt x="200" y="2035"/>
                      <a:pt x="100" y="1969"/>
                      <a:pt x="0" y="1935"/>
                    </a:cubicBezTo>
                    <a:lnTo>
                      <a:pt x="0" y="2236"/>
                    </a:lnTo>
                    <a:cubicBezTo>
                      <a:pt x="100" y="2269"/>
                      <a:pt x="200" y="2302"/>
                      <a:pt x="301" y="2336"/>
                    </a:cubicBezTo>
                    <a:lnTo>
                      <a:pt x="601" y="2336"/>
                    </a:lnTo>
                    <a:cubicBezTo>
                      <a:pt x="901" y="2336"/>
                      <a:pt x="1101" y="2269"/>
                      <a:pt x="1268" y="2135"/>
                    </a:cubicBezTo>
                    <a:cubicBezTo>
                      <a:pt x="1435" y="2002"/>
                      <a:pt x="1501" y="1802"/>
                      <a:pt x="1501" y="1568"/>
                    </a:cubicBezTo>
                    <a:cubicBezTo>
                      <a:pt x="1501" y="1335"/>
                      <a:pt x="1435" y="1135"/>
                      <a:pt x="1268" y="1001"/>
                    </a:cubicBezTo>
                    <a:cubicBezTo>
                      <a:pt x="1134" y="835"/>
                      <a:pt x="901" y="768"/>
                      <a:pt x="667" y="768"/>
                    </a:cubicBezTo>
                    <a:cubicBezTo>
                      <a:pt x="601" y="768"/>
                      <a:pt x="567" y="768"/>
                      <a:pt x="534" y="801"/>
                    </a:cubicBezTo>
                    <a:cubicBezTo>
                      <a:pt x="467" y="801"/>
                      <a:pt x="434" y="801"/>
                      <a:pt x="401" y="835"/>
                    </a:cubicBezTo>
                    <a:lnTo>
                      <a:pt x="401" y="267"/>
                    </a:lnTo>
                    <a:lnTo>
                      <a:pt x="1335" y="267"/>
                    </a:lnTo>
                    <a:lnTo>
                      <a:pt x="13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1"/>
              <p:cNvSpPr/>
              <p:nvPr/>
            </p:nvSpPr>
            <p:spPr>
              <a:xfrm>
                <a:off x="2180763" y="1198155"/>
                <a:ext cx="39013" cy="57691"/>
              </a:xfrm>
              <a:custGeom>
                <a:rect b="b" l="l" r="r" t="t"/>
                <a:pathLst>
                  <a:path extrusionOk="0" h="2369" w="1602">
                    <a:moveTo>
                      <a:pt x="801" y="234"/>
                    </a:moveTo>
                    <a:cubicBezTo>
                      <a:pt x="968" y="234"/>
                      <a:pt x="1101" y="300"/>
                      <a:pt x="1168" y="467"/>
                    </a:cubicBezTo>
                    <a:cubicBezTo>
                      <a:pt x="1268" y="634"/>
                      <a:pt x="1301" y="868"/>
                      <a:pt x="1301" y="1168"/>
                    </a:cubicBezTo>
                    <a:cubicBezTo>
                      <a:pt x="1301" y="1501"/>
                      <a:pt x="1268" y="1735"/>
                      <a:pt x="1168" y="1902"/>
                    </a:cubicBezTo>
                    <a:cubicBezTo>
                      <a:pt x="1101" y="2068"/>
                      <a:pt x="968" y="2135"/>
                      <a:pt x="801" y="2135"/>
                    </a:cubicBezTo>
                    <a:cubicBezTo>
                      <a:pt x="668" y="2135"/>
                      <a:pt x="534" y="2068"/>
                      <a:pt x="434" y="1902"/>
                    </a:cubicBezTo>
                    <a:cubicBezTo>
                      <a:pt x="367" y="1735"/>
                      <a:pt x="334" y="1501"/>
                      <a:pt x="334" y="1168"/>
                    </a:cubicBezTo>
                    <a:cubicBezTo>
                      <a:pt x="334" y="868"/>
                      <a:pt x="367" y="634"/>
                      <a:pt x="434" y="467"/>
                    </a:cubicBezTo>
                    <a:cubicBezTo>
                      <a:pt x="534" y="300"/>
                      <a:pt x="668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67" y="0"/>
                      <a:pt x="367" y="100"/>
                      <a:pt x="234" y="300"/>
                    </a:cubicBezTo>
                    <a:cubicBezTo>
                      <a:pt x="67" y="501"/>
                      <a:pt x="0" y="801"/>
                      <a:pt x="0" y="1168"/>
                    </a:cubicBezTo>
                    <a:cubicBezTo>
                      <a:pt x="0" y="1568"/>
                      <a:pt x="67" y="1868"/>
                      <a:pt x="234" y="2068"/>
                    </a:cubicBezTo>
                    <a:cubicBezTo>
                      <a:pt x="367" y="2269"/>
                      <a:pt x="567" y="2369"/>
                      <a:pt x="801" y="2369"/>
                    </a:cubicBezTo>
                    <a:cubicBezTo>
                      <a:pt x="1068" y="2369"/>
                      <a:pt x="1268" y="2269"/>
                      <a:pt x="1401" y="2068"/>
                    </a:cubicBezTo>
                    <a:cubicBezTo>
                      <a:pt x="1535" y="1868"/>
                      <a:pt x="1602" y="1568"/>
                      <a:pt x="1602" y="1168"/>
                    </a:cubicBezTo>
                    <a:cubicBezTo>
                      <a:pt x="1602" y="801"/>
                      <a:pt x="1535" y="501"/>
                      <a:pt x="1401" y="300"/>
                    </a:cubicBezTo>
                    <a:cubicBezTo>
                      <a:pt x="1268" y="100"/>
                      <a:pt x="1068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1"/>
              <p:cNvSpPr/>
              <p:nvPr/>
            </p:nvSpPr>
            <p:spPr>
              <a:xfrm>
                <a:off x="2230321" y="1198155"/>
                <a:ext cx="39013" cy="57691"/>
              </a:xfrm>
              <a:custGeom>
                <a:rect b="b" l="l" r="r" t="t"/>
                <a:pathLst>
                  <a:path extrusionOk="0" h="2369" w="1602">
                    <a:moveTo>
                      <a:pt x="801" y="234"/>
                    </a:moveTo>
                    <a:cubicBezTo>
                      <a:pt x="968" y="234"/>
                      <a:pt x="1068" y="300"/>
                      <a:pt x="1168" y="467"/>
                    </a:cubicBezTo>
                    <a:cubicBezTo>
                      <a:pt x="1234" y="634"/>
                      <a:pt x="1268" y="868"/>
                      <a:pt x="1268" y="1168"/>
                    </a:cubicBezTo>
                    <a:cubicBezTo>
                      <a:pt x="1268" y="1501"/>
                      <a:pt x="1234" y="1735"/>
                      <a:pt x="1168" y="1902"/>
                    </a:cubicBezTo>
                    <a:cubicBezTo>
                      <a:pt x="1068" y="2068"/>
                      <a:pt x="968" y="2135"/>
                      <a:pt x="801" y="2135"/>
                    </a:cubicBezTo>
                    <a:cubicBezTo>
                      <a:pt x="634" y="2135"/>
                      <a:pt x="501" y="2068"/>
                      <a:pt x="434" y="1902"/>
                    </a:cubicBezTo>
                    <a:cubicBezTo>
                      <a:pt x="334" y="1735"/>
                      <a:pt x="300" y="1501"/>
                      <a:pt x="300" y="1168"/>
                    </a:cubicBezTo>
                    <a:cubicBezTo>
                      <a:pt x="300" y="868"/>
                      <a:pt x="334" y="634"/>
                      <a:pt x="434" y="467"/>
                    </a:cubicBezTo>
                    <a:cubicBezTo>
                      <a:pt x="501" y="300"/>
                      <a:pt x="634" y="234"/>
                      <a:pt x="801" y="234"/>
                    </a:cubicBezTo>
                    <a:close/>
                    <a:moveTo>
                      <a:pt x="801" y="0"/>
                    </a:moveTo>
                    <a:cubicBezTo>
                      <a:pt x="534" y="0"/>
                      <a:pt x="334" y="100"/>
                      <a:pt x="200" y="300"/>
                    </a:cubicBezTo>
                    <a:cubicBezTo>
                      <a:pt x="67" y="501"/>
                      <a:pt x="0" y="801"/>
                      <a:pt x="0" y="1168"/>
                    </a:cubicBezTo>
                    <a:cubicBezTo>
                      <a:pt x="0" y="1568"/>
                      <a:pt x="67" y="1868"/>
                      <a:pt x="200" y="2068"/>
                    </a:cubicBezTo>
                    <a:cubicBezTo>
                      <a:pt x="334" y="2269"/>
                      <a:pt x="534" y="2369"/>
                      <a:pt x="801" y="2369"/>
                    </a:cubicBezTo>
                    <a:cubicBezTo>
                      <a:pt x="1034" y="2369"/>
                      <a:pt x="1234" y="2269"/>
                      <a:pt x="1368" y="2068"/>
                    </a:cubicBezTo>
                    <a:cubicBezTo>
                      <a:pt x="1535" y="1868"/>
                      <a:pt x="1601" y="1568"/>
                      <a:pt x="1601" y="1168"/>
                    </a:cubicBezTo>
                    <a:cubicBezTo>
                      <a:pt x="1601" y="801"/>
                      <a:pt x="1535" y="501"/>
                      <a:pt x="1368" y="300"/>
                    </a:cubicBezTo>
                    <a:cubicBezTo>
                      <a:pt x="1234" y="100"/>
                      <a:pt x="1034" y="0"/>
                      <a:pt x="8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1"/>
              <p:cNvSpPr/>
              <p:nvPr/>
            </p:nvSpPr>
            <p:spPr>
              <a:xfrm>
                <a:off x="1247385" y="925206"/>
                <a:ext cx="56887" cy="67432"/>
              </a:xfrm>
              <a:custGeom>
                <a:rect b="b" l="l" r="r" t="t"/>
                <a:pathLst>
                  <a:path extrusionOk="0" h="2769" w="2336">
                    <a:moveTo>
                      <a:pt x="0" y="0"/>
                    </a:moveTo>
                    <a:lnTo>
                      <a:pt x="967" y="1435"/>
                    </a:lnTo>
                    <a:lnTo>
                      <a:pt x="967" y="2769"/>
                    </a:lnTo>
                    <a:lnTo>
                      <a:pt x="1368" y="2769"/>
                    </a:lnTo>
                    <a:lnTo>
                      <a:pt x="1368" y="1435"/>
                    </a:lnTo>
                    <a:lnTo>
                      <a:pt x="2335" y="0"/>
                    </a:lnTo>
                    <a:lnTo>
                      <a:pt x="1935" y="0"/>
                    </a:lnTo>
                    <a:lnTo>
                      <a:pt x="1168" y="1134"/>
                    </a:lnTo>
                    <a:lnTo>
                      <a:pt x="40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1"/>
              <p:cNvSpPr/>
              <p:nvPr/>
            </p:nvSpPr>
            <p:spPr>
              <a:xfrm>
                <a:off x="1296919" y="940621"/>
                <a:ext cx="46343" cy="52845"/>
              </a:xfrm>
              <a:custGeom>
                <a:rect b="b" l="l" r="r" t="t"/>
                <a:pathLst>
                  <a:path extrusionOk="0" h="2170" w="1903">
                    <a:moveTo>
                      <a:pt x="968" y="301"/>
                    </a:moveTo>
                    <a:cubicBezTo>
                      <a:pt x="1135" y="301"/>
                      <a:pt x="1268" y="368"/>
                      <a:pt x="1402" y="501"/>
                    </a:cubicBezTo>
                    <a:cubicBezTo>
                      <a:pt x="1502" y="635"/>
                      <a:pt x="1535" y="835"/>
                      <a:pt x="1535" y="1102"/>
                    </a:cubicBezTo>
                    <a:cubicBezTo>
                      <a:pt x="1535" y="1335"/>
                      <a:pt x="1502" y="1535"/>
                      <a:pt x="1402" y="1669"/>
                    </a:cubicBezTo>
                    <a:cubicBezTo>
                      <a:pt x="1268" y="1836"/>
                      <a:pt x="1135" y="1902"/>
                      <a:pt x="968" y="1902"/>
                    </a:cubicBezTo>
                    <a:cubicBezTo>
                      <a:pt x="768" y="1902"/>
                      <a:pt x="635" y="1836"/>
                      <a:pt x="535" y="1669"/>
                    </a:cubicBezTo>
                    <a:cubicBezTo>
                      <a:pt x="401" y="1535"/>
                      <a:pt x="368" y="1335"/>
                      <a:pt x="368" y="1102"/>
                    </a:cubicBezTo>
                    <a:cubicBezTo>
                      <a:pt x="368" y="835"/>
                      <a:pt x="401" y="635"/>
                      <a:pt x="535" y="501"/>
                    </a:cubicBezTo>
                    <a:cubicBezTo>
                      <a:pt x="635" y="368"/>
                      <a:pt x="768" y="301"/>
                      <a:pt x="968" y="301"/>
                    </a:cubicBezTo>
                    <a:close/>
                    <a:moveTo>
                      <a:pt x="968" y="1"/>
                    </a:moveTo>
                    <a:cubicBezTo>
                      <a:pt x="668" y="1"/>
                      <a:pt x="434" y="101"/>
                      <a:pt x="268" y="301"/>
                    </a:cubicBezTo>
                    <a:cubicBezTo>
                      <a:pt x="68" y="468"/>
                      <a:pt x="1" y="735"/>
                      <a:pt x="1" y="1102"/>
                    </a:cubicBezTo>
                    <a:cubicBezTo>
                      <a:pt x="1" y="1435"/>
                      <a:pt x="68" y="1702"/>
                      <a:pt x="268" y="1902"/>
                    </a:cubicBezTo>
                    <a:cubicBezTo>
                      <a:pt x="434" y="2069"/>
                      <a:pt x="668" y="2169"/>
                      <a:pt x="968" y="2169"/>
                    </a:cubicBezTo>
                    <a:cubicBezTo>
                      <a:pt x="1268" y="2169"/>
                      <a:pt x="1502" y="2069"/>
                      <a:pt x="1669" y="1902"/>
                    </a:cubicBezTo>
                    <a:cubicBezTo>
                      <a:pt x="1835" y="1702"/>
                      <a:pt x="1902" y="1435"/>
                      <a:pt x="1902" y="1102"/>
                    </a:cubicBezTo>
                    <a:cubicBezTo>
                      <a:pt x="1902" y="735"/>
                      <a:pt x="1835" y="468"/>
                      <a:pt x="1669" y="301"/>
                    </a:cubicBezTo>
                    <a:cubicBezTo>
                      <a:pt x="1502" y="101"/>
                      <a:pt x="1268" y="1"/>
                      <a:pt x="9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1356218" y="941449"/>
                <a:ext cx="42276" cy="52017"/>
              </a:xfrm>
              <a:custGeom>
                <a:rect b="b" l="l" r="r" t="t"/>
                <a:pathLst>
                  <a:path extrusionOk="0" h="2136" w="1736">
                    <a:moveTo>
                      <a:pt x="1" y="0"/>
                    </a:moveTo>
                    <a:lnTo>
                      <a:pt x="1" y="1268"/>
                    </a:lnTo>
                    <a:cubicBezTo>
                      <a:pt x="1" y="1568"/>
                      <a:pt x="68" y="1768"/>
                      <a:pt x="201" y="1935"/>
                    </a:cubicBezTo>
                    <a:cubicBezTo>
                      <a:pt x="301" y="2069"/>
                      <a:pt x="501" y="2135"/>
                      <a:pt x="735" y="2135"/>
                    </a:cubicBezTo>
                    <a:cubicBezTo>
                      <a:pt x="868" y="2135"/>
                      <a:pt x="1002" y="2102"/>
                      <a:pt x="1102" y="2069"/>
                    </a:cubicBezTo>
                    <a:cubicBezTo>
                      <a:pt x="1235" y="2002"/>
                      <a:pt x="1335" y="1902"/>
                      <a:pt x="1402" y="1768"/>
                    </a:cubicBezTo>
                    <a:lnTo>
                      <a:pt x="1402" y="2102"/>
                    </a:lnTo>
                    <a:lnTo>
                      <a:pt x="1735" y="2102"/>
                    </a:lnTo>
                    <a:lnTo>
                      <a:pt x="1735" y="0"/>
                    </a:lnTo>
                    <a:lnTo>
                      <a:pt x="1402" y="0"/>
                    </a:lnTo>
                    <a:lnTo>
                      <a:pt x="1402" y="1201"/>
                    </a:lnTo>
                    <a:cubicBezTo>
                      <a:pt x="1402" y="1401"/>
                      <a:pt x="1335" y="1568"/>
                      <a:pt x="1235" y="1668"/>
                    </a:cubicBezTo>
                    <a:cubicBezTo>
                      <a:pt x="1135" y="1802"/>
                      <a:pt x="1002" y="1835"/>
                      <a:pt x="801" y="1835"/>
                    </a:cubicBezTo>
                    <a:cubicBezTo>
                      <a:pt x="668" y="1835"/>
                      <a:pt x="535" y="1802"/>
                      <a:pt x="468" y="1702"/>
                    </a:cubicBezTo>
                    <a:cubicBezTo>
                      <a:pt x="368" y="1602"/>
                      <a:pt x="334" y="1468"/>
                      <a:pt x="334" y="1268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1415518" y="940621"/>
                <a:ext cx="30100" cy="52017"/>
              </a:xfrm>
              <a:custGeom>
                <a:rect b="b" l="l" r="r" t="t"/>
                <a:pathLst>
                  <a:path extrusionOk="0" h="2136" w="1236">
                    <a:moveTo>
                      <a:pt x="1035" y="1"/>
                    </a:moveTo>
                    <a:cubicBezTo>
                      <a:pt x="902" y="1"/>
                      <a:pt x="735" y="34"/>
                      <a:pt x="635" y="101"/>
                    </a:cubicBezTo>
                    <a:cubicBezTo>
                      <a:pt x="501" y="134"/>
                      <a:pt x="435" y="234"/>
                      <a:pt x="335" y="368"/>
                    </a:cubicBezTo>
                    <a:lnTo>
                      <a:pt x="335" y="34"/>
                    </a:lnTo>
                    <a:lnTo>
                      <a:pt x="1" y="34"/>
                    </a:lnTo>
                    <a:lnTo>
                      <a:pt x="1" y="2136"/>
                    </a:lnTo>
                    <a:lnTo>
                      <a:pt x="335" y="2136"/>
                    </a:lnTo>
                    <a:lnTo>
                      <a:pt x="335" y="1035"/>
                    </a:lnTo>
                    <a:cubicBezTo>
                      <a:pt x="335" y="802"/>
                      <a:pt x="401" y="601"/>
                      <a:pt x="501" y="501"/>
                    </a:cubicBezTo>
                    <a:cubicBezTo>
                      <a:pt x="601" y="368"/>
                      <a:pt x="768" y="301"/>
                      <a:pt x="935" y="301"/>
                    </a:cubicBezTo>
                    <a:lnTo>
                      <a:pt x="1102" y="301"/>
                    </a:lnTo>
                    <a:cubicBezTo>
                      <a:pt x="1135" y="335"/>
                      <a:pt x="1202" y="335"/>
                      <a:pt x="1235" y="368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1452096" y="940621"/>
                <a:ext cx="42252" cy="52017"/>
              </a:xfrm>
              <a:custGeom>
                <a:rect b="b" l="l" r="r" t="t"/>
                <a:pathLst>
                  <a:path extrusionOk="0" h="2136" w="1735">
                    <a:moveTo>
                      <a:pt x="1034" y="1"/>
                    </a:moveTo>
                    <a:cubicBezTo>
                      <a:pt x="867" y="1"/>
                      <a:pt x="734" y="34"/>
                      <a:pt x="634" y="101"/>
                    </a:cubicBezTo>
                    <a:cubicBezTo>
                      <a:pt x="534" y="134"/>
                      <a:pt x="434" y="234"/>
                      <a:pt x="334" y="368"/>
                    </a:cubicBezTo>
                    <a:lnTo>
                      <a:pt x="334" y="34"/>
                    </a:lnTo>
                    <a:lnTo>
                      <a:pt x="0" y="34"/>
                    </a:lnTo>
                    <a:lnTo>
                      <a:pt x="0" y="2136"/>
                    </a:lnTo>
                    <a:lnTo>
                      <a:pt x="334" y="2136"/>
                    </a:lnTo>
                    <a:lnTo>
                      <a:pt x="334" y="935"/>
                    </a:lnTo>
                    <a:cubicBezTo>
                      <a:pt x="334" y="735"/>
                      <a:pt x="400" y="601"/>
                      <a:pt x="500" y="468"/>
                    </a:cubicBezTo>
                    <a:cubicBezTo>
                      <a:pt x="600" y="368"/>
                      <a:pt x="767" y="301"/>
                      <a:pt x="934" y="301"/>
                    </a:cubicBezTo>
                    <a:cubicBezTo>
                      <a:pt x="1101" y="301"/>
                      <a:pt x="1201" y="335"/>
                      <a:pt x="1301" y="435"/>
                    </a:cubicBezTo>
                    <a:cubicBezTo>
                      <a:pt x="1368" y="535"/>
                      <a:pt x="1401" y="701"/>
                      <a:pt x="1401" y="868"/>
                    </a:cubicBezTo>
                    <a:lnTo>
                      <a:pt x="1401" y="2136"/>
                    </a:lnTo>
                    <a:lnTo>
                      <a:pt x="1735" y="2136"/>
                    </a:lnTo>
                    <a:lnTo>
                      <a:pt x="1735" y="868"/>
                    </a:lnTo>
                    <a:cubicBezTo>
                      <a:pt x="1735" y="568"/>
                      <a:pt x="1701" y="368"/>
                      <a:pt x="1568" y="234"/>
                    </a:cubicBezTo>
                    <a:cubicBezTo>
                      <a:pt x="1434" y="68"/>
                      <a:pt x="1268" y="1"/>
                      <a:pt x="10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1508133" y="940621"/>
                <a:ext cx="43080" cy="52845"/>
              </a:xfrm>
              <a:custGeom>
                <a:rect b="b" l="l" r="r" t="t"/>
                <a:pathLst>
                  <a:path extrusionOk="0" h="2170" w="1769">
                    <a:moveTo>
                      <a:pt x="1402" y="1068"/>
                    </a:moveTo>
                    <a:lnTo>
                      <a:pt x="1402" y="1169"/>
                    </a:lnTo>
                    <a:cubicBezTo>
                      <a:pt x="1402" y="1369"/>
                      <a:pt x="1368" y="1569"/>
                      <a:pt x="1235" y="1702"/>
                    </a:cubicBezTo>
                    <a:cubicBezTo>
                      <a:pt x="1135" y="1836"/>
                      <a:pt x="968" y="1902"/>
                      <a:pt x="801" y="1902"/>
                    </a:cubicBezTo>
                    <a:cubicBezTo>
                      <a:pt x="668" y="1902"/>
                      <a:pt x="534" y="1869"/>
                      <a:pt x="468" y="1802"/>
                    </a:cubicBezTo>
                    <a:cubicBezTo>
                      <a:pt x="368" y="1702"/>
                      <a:pt x="334" y="1636"/>
                      <a:pt x="334" y="1502"/>
                    </a:cubicBezTo>
                    <a:cubicBezTo>
                      <a:pt x="334" y="1335"/>
                      <a:pt x="401" y="1235"/>
                      <a:pt x="501" y="1169"/>
                    </a:cubicBezTo>
                    <a:cubicBezTo>
                      <a:pt x="601" y="1102"/>
                      <a:pt x="801" y="1068"/>
                      <a:pt x="1068" y="1068"/>
                    </a:cubicBezTo>
                    <a:close/>
                    <a:moveTo>
                      <a:pt x="868" y="1"/>
                    </a:moveTo>
                    <a:cubicBezTo>
                      <a:pt x="768" y="1"/>
                      <a:pt x="634" y="1"/>
                      <a:pt x="534" y="34"/>
                    </a:cubicBezTo>
                    <a:cubicBezTo>
                      <a:pt x="401" y="68"/>
                      <a:pt x="268" y="101"/>
                      <a:pt x="167" y="134"/>
                    </a:cubicBezTo>
                    <a:lnTo>
                      <a:pt x="167" y="468"/>
                    </a:lnTo>
                    <a:cubicBezTo>
                      <a:pt x="268" y="401"/>
                      <a:pt x="368" y="368"/>
                      <a:pt x="468" y="335"/>
                    </a:cubicBezTo>
                    <a:cubicBezTo>
                      <a:pt x="601" y="301"/>
                      <a:pt x="701" y="301"/>
                      <a:pt x="835" y="301"/>
                    </a:cubicBezTo>
                    <a:cubicBezTo>
                      <a:pt x="1001" y="301"/>
                      <a:pt x="1168" y="335"/>
                      <a:pt x="1268" y="401"/>
                    </a:cubicBezTo>
                    <a:cubicBezTo>
                      <a:pt x="1368" y="501"/>
                      <a:pt x="1402" y="635"/>
                      <a:pt x="1402" y="768"/>
                    </a:cubicBezTo>
                    <a:lnTo>
                      <a:pt x="1402" y="802"/>
                    </a:lnTo>
                    <a:lnTo>
                      <a:pt x="935" y="802"/>
                    </a:lnTo>
                    <a:cubicBezTo>
                      <a:pt x="634" y="802"/>
                      <a:pt x="401" y="868"/>
                      <a:pt x="234" y="1002"/>
                    </a:cubicBezTo>
                    <a:cubicBezTo>
                      <a:pt x="67" y="1102"/>
                      <a:pt x="1" y="1302"/>
                      <a:pt x="1" y="1535"/>
                    </a:cubicBezTo>
                    <a:cubicBezTo>
                      <a:pt x="1" y="1736"/>
                      <a:pt x="67" y="1869"/>
                      <a:pt x="201" y="2002"/>
                    </a:cubicBezTo>
                    <a:cubicBezTo>
                      <a:pt x="301" y="2136"/>
                      <a:pt x="501" y="2169"/>
                      <a:pt x="701" y="2169"/>
                    </a:cubicBezTo>
                    <a:cubicBezTo>
                      <a:pt x="868" y="2169"/>
                      <a:pt x="1001" y="2136"/>
                      <a:pt x="1135" y="2103"/>
                    </a:cubicBezTo>
                    <a:cubicBezTo>
                      <a:pt x="1235" y="2036"/>
                      <a:pt x="1335" y="1936"/>
                      <a:pt x="1402" y="1802"/>
                    </a:cubicBezTo>
                    <a:lnTo>
                      <a:pt x="1402" y="2136"/>
                    </a:lnTo>
                    <a:lnTo>
                      <a:pt x="1769" y="2136"/>
                    </a:lnTo>
                    <a:lnTo>
                      <a:pt x="1769" y="935"/>
                    </a:lnTo>
                    <a:cubicBezTo>
                      <a:pt x="1769" y="635"/>
                      <a:pt x="1702" y="401"/>
                      <a:pt x="1535" y="234"/>
                    </a:cubicBezTo>
                    <a:cubicBezTo>
                      <a:pt x="1402" y="68"/>
                      <a:pt x="1168" y="1"/>
                      <a:pt x="8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1568260" y="940621"/>
                <a:ext cx="73934" cy="52017"/>
              </a:xfrm>
              <a:custGeom>
                <a:rect b="b" l="l" r="r" t="t"/>
                <a:pathLst>
                  <a:path extrusionOk="0" h="2136" w="3036">
                    <a:moveTo>
                      <a:pt x="1001" y="1"/>
                    </a:moveTo>
                    <a:cubicBezTo>
                      <a:pt x="834" y="1"/>
                      <a:pt x="734" y="34"/>
                      <a:pt x="601" y="101"/>
                    </a:cubicBezTo>
                    <a:cubicBezTo>
                      <a:pt x="500" y="134"/>
                      <a:pt x="400" y="234"/>
                      <a:pt x="334" y="368"/>
                    </a:cubicBezTo>
                    <a:lnTo>
                      <a:pt x="334" y="34"/>
                    </a:lnTo>
                    <a:lnTo>
                      <a:pt x="0" y="34"/>
                    </a:lnTo>
                    <a:lnTo>
                      <a:pt x="0" y="2136"/>
                    </a:lnTo>
                    <a:lnTo>
                      <a:pt x="334" y="2136"/>
                    </a:lnTo>
                    <a:lnTo>
                      <a:pt x="334" y="935"/>
                    </a:lnTo>
                    <a:cubicBezTo>
                      <a:pt x="334" y="735"/>
                      <a:pt x="367" y="601"/>
                      <a:pt x="467" y="468"/>
                    </a:cubicBezTo>
                    <a:cubicBezTo>
                      <a:pt x="601" y="368"/>
                      <a:pt x="734" y="301"/>
                      <a:pt x="901" y="301"/>
                    </a:cubicBezTo>
                    <a:cubicBezTo>
                      <a:pt x="1034" y="301"/>
                      <a:pt x="1168" y="335"/>
                      <a:pt x="1234" y="435"/>
                    </a:cubicBezTo>
                    <a:cubicBezTo>
                      <a:pt x="1301" y="535"/>
                      <a:pt x="1334" y="668"/>
                      <a:pt x="1334" y="868"/>
                    </a:cubicBezTo>
                    <a:lnTo>
                      <a:pt x="1334" y="2136"/>
                    </a:lnTo>
                    <a:lnTo>
                      <a:pt x="1668" y="2136"/>
                    </a:lnTo>
                    <a:lnTo>
                      <a:pt x="1668" y="935"/>
                    </a:lnTo>
                    <a:cubicBezTo>
                      <a:pt x="1668" y="735"/>
                      <a:pt x="1735" y="601"/>
                      <a:pt x="1835" y="468"/>
                    </a:cubicBezTo>
                    <a:cubicBezTo>
                      <a:pt x="1935" y="368"/>
                      <a:pt x="2068" y="301"/>
                      <a:pt x="2235" y="301"/>
                    </a:cubicBezTo>
                    <a:cubicBezTo>
                      <a:pt x="2402" y="301"/>
                      <a:pt x="2502" y="335"/>
                      <a:pt x="2569" y="435"/>
                    </a:cubicBezTo>
                    <a:cubicBezTo>
                      <a:pt x="2635" y="535"/>
                      <a:pt x="2669" y="668"/>
                      <a:pt x="2669" y="868"/>
                    </a:cubicBezTo>
                    <a:lnTo>
                      <a:pt x="2669" y="2136"/>
                    </a:lnTo>
                    <a:lnTo>
                      <a:pt x="3036" y="2136"/>
                    </a:lnTo>
                    <a:lnTo>
                      <a:pt x="3036" y="868"/>
                    </a:lnTo>
                    <a:cubicBezTo>
                      <a:pt x="3036" y="601"/>
                      <a:pt x="2969" y="368"/>
                      <a:pt x="2835" y="234"/>
                    </a:cubicBezTo>
                    <a:cubicBezTo>
                      <a:pt x="2735" y="68"/>
                      <a:pt x="2569" y="1"/>
                      <a:pt x="2335" y="1"/>
                    </a:cubicBezTo>
                    <a:cubicBezTo>
                      <a:pt x="2168" y="1"/>
                      <a:pt x="2035" y="34"/>
                      <a:pt x="1935" y="101"/>
                    </a:cubicBezTo>
                    <a:cubicBezTo>
                      <a:pt x="1801" y="168"/>
                      <a:pt x="1701" y="301"/>
                      <a:pt x="1601" y="435"/>
                    </a:cubicBezTo>
                    <a:cubicBezTo>
                      <a:pt x="1568" y="301"/>
                      <a:pt x="1501" y="201"/>
                      <a:pt x="1368" y="101"/>
                    </a:cubicBezTo>
                    <a:cubicBezTo>
                      <a:pt x="1268" y="34"/>
                      <a:pt x="1134" y="1"/>
                      <a:pt x="10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1655176" y="940621"/>
                <a:ext cx="46318" cy="52845"/>
              </a:xfrm>
              <a:custGeom>
                <a:rect b="b" l="l" r="r" t="t"/>
                <a:pathLst>
                  <a:path extrusionOk="0" h="2170" w="1902">
                    <a:moveTo>
                      <a:pt x="1001" y="301"/>
                    </a:moveTo>
                    <a:cubicBezTo>
                      <a:pt x="1168" y="301"/>
                      <a:pt x="1301" y="335"/>
                      <a:pt x="1401" y="468"/>
                    </a:cubicBezTo>
                    <a:cubicBezTo>
                      <a:pt x="1535" y="568"/>
                      <a:pt x="1568" y="701"/>
                      <a:pt x="1568" y="902"/>
                    </a:cubicBezTo>
                    <a:lnTo>
                      <a:pt x="367" y="902"/>
                    </a:lnTo>
                    <a:cubicBezTo>
                      <a:pt x="367" y="701"/>
                      <a:pt x="434" y="568"/>
                      <a:pt x="567" y="435"/>
                    </a:cubicBezTo>
                    <a:cubicBezTo>
                      <a:pt x="667" y="335"/>
                      <a:pt x="834" y="301"/>
                      <a:pt x="1001" y="301"/>
                    </a:cubicBezTo>
                    <a:close/>
                    <a:moveTo>
                      <a:pt x="1001" y="1"/>
                    </a:moveTo>
                    <a:cubicBezTo>
                      <a:pt x="701" y="1"/>
                      <a:pt x="434" y="101"/>
                      <a:pt x="267" y="301"/>
                    </a:cubicBezTo>
                    <a:cubicBezTo>
                      <a:pt x="67" y="501"/>
                      <a:pt x="0" y="768"/>
                      <a:pt x="0" y="1102"/>
                    </a:cubicBezTo>
                    <a:cubicBezTo>
                      <a:pt x="0" y="1435"/>
                      <a:pt x="100" y="1702"/>
                      <a:pt x="267" y="1902"/>
                    </a:cubicBezTo>
                    <a:cubicBezTo>
                      <a:pt x="467" y="2069"/>
                      <a:pt x="734" y="2169"/>
                      <a:pt x="1068" y="2169"/>
                    </a:cubicBezTo>
                    <a:cubicBezTo>
                      <a:pt x="1201" y="2169"/>
                      <a:pt x="1335" y="2169"/>
                      <a:pt x="1468" y="2136"/>
                    </a:cubicBezTo>
                    <a:cubicBezTo>
                      <a:pt x="1601" y="2103"/>
                      <a:pt x="1702" y="2069"/>
                      <a:pt x="1835" y="2036"/>
                    </a:cubicBezTo>
                    <a:lnTo>
                      <a:pt x="1835" y="1702"/>
                    </a:lnTo>
                    <a:cubicBezTo>
                      <a:pt x="1702" y="1769"/>
                      <a:pt x="1601" y="1802"/>
                      <a:pt x="1468" y="1836"/>
                    </a:cubicBezTo>
                    <a:cubicBezTo>
                      <a:pt x="1335" y="1869"/>
                      <a:pt x="1235" y="1902"/>
                      <a:pt x="1101" y="1902"/>
                    </a:cubicBezTo>
                    <a:cubicBezTo>
                      <a:pt x="868" y="1902"/>
                      <a:pt x="667" y="1836"/>
                      <a:pt x="567" y="1702"/>
                    </a:cubicBezTo>
                    <a:cubicBezTo>
                      <a:pt x="434" y="1569"/>
                      <a:pt x="367" y="1402"/>
                      <a:pt x="334" y="1169"/>
                    </a:cubicBezTo>
                    <a:lnTo>
                      <a:pt x="1902" y="1169"/>
                    </a:lnTo>
                    <a:lnTo>
                      <a:pt x="1902" y="1002"/>
                    </a:lnTo>
                    <a:cubicBezTo>
                      <a:pt x="1902" y="701"/>
                      <a:pt x="1835" y="435"/>
                      <a:pt x="1668" y="268"/>
                    </a:cubicBezTo>
                    <a:cubicBezTo>
                      <a:pt x="1501" y="101"/>
                      <a:pt x="1301" y="1"/>
                      <a:pt x="10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1715279" y="921942"/>
                <a:ext cx="42276" cy="70695"/>
              </a:xfrm>
              <a:custGeom>
                <a:rect b="b" l="l" r="r" t="t"/>
                <a:pathLst>
                  <a:path extrusionOk="0" h="2903" w="1736">
                    <a:moveTo>
                      <a:pt x="1" y="1"/>
                    </a:moveTo>
                    <a:lnTo>
                      <a:pt x="1" y="2903"/>
                    </a:lnTo>
                    <a:lnTo>
                      <a:pt x="334" y="2903"/>
                    </a:lnTo>
                    <a:lnTo>
                      <a:pt x="334" y="1702"/>
                    </a:lnTo>
                    <a:cubicBezTo>
                      <a:pt x="334" y="1502"/>
                      <a:pt x="401" y="1368"/>
                      <a:pt x="501" y="1235"/>
                    </a:cubicBezTo>
                    <a:cubicBezTo>
                      <a:pt x="601" y="1135"/>
                      <a:pt x="768" y="1068"/>
                      <a:pt x="935" y="1068"/>
                    </a:cubicBezTo>
                    <a:cubicBezTo>
                      <a:pt x="1102" y="1068"/>
                      <a:pt x="1202" y="1102"/>
                      <a:pt x="1268" y="1202"/>
                    </a:cubicBezTo>
                    <a:cubicBezTo>
                      <a:pt x="1368" y="1302"/>
                      <a:pt x="1402" y="1468"/>
                      <a:pt x="1402" y="1635"/>
                    </a:cubicBezTo>
                    <a:lnTo>
                      <a:pt x="1402" y="2903"/>
                    </a:lnTo>
                    <a:lnTo>
                      <a:pt x="1735" y="2903"/>
                    </a:lnTo>
                    <a:lnTo>
                      <a:pt x="1735" y="1635"/>
                    </a:lnTo>
                    <a:cubicBezTo>
                      <a:pt x="1735" y="1335"/>
                      <a:pt x="1669" y="1135"/>
                      <a:pt x="1569" y="1001"/>
                    </a:cubicBezTo>
                    <a:cubicBezTo>
                      <a:pt x="1435" y="835"/>
                      <a:pt x="1235" y="768"/>
                      <a:pt x="1001" y="768"/>
                    </a:cubicBezTo>
                    <a:cubicBezTo>
                      <a:pt x="868" y="768"/>
                      <a:pt x="735" y="801"/>
                      <a:pt x="635" y="868"/>
                    </a:cubicBezTo>
                    <a:cubicBezTo>
                      <a:pt x="501" y="901"/>
                      <a:pt x="434" y="1001"/>
                      <a:pt x="334" y="1135"/>
                    </a:cubicBez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1770536" y="940621"/>
                <a:ext cx="47122" cy="52845"/>
              </a:xfrm>
              <a:custGeom>
                <a:rect b="b" l="l" r="r" t="t"/>
                <a:pathLst>
                  <a:path extrusionOk="0" h="2170" w="1935">
                    <a:moveTo>
                      <a:pt x="1034" y="301"/>
                    </a:moveTo>
                    <a:cubicBezTo>
                      <a:pt x="1201" y="301"/>
                      <a:pt x="1334" y="335"/>
                      <a:pt x="1434" y="468"/>
                    </a:cubicBezTo>
                    <a:cubicBezTo>
                      <a:pt x="1534" y="568"/>
                      <a:pt x="1601" y="701"/>
                      <a:pt x="1601" y="902"/>
                    </a:cubicBezTo>
                    <a:lnTo>
                      <a:pt x="367" y="902"/>
                    </a:lnTo>
                    <a:cubicBezTo>
                      <a:pt x="400" y="701"/>
                      <a:pt x="467" y="568"/>
                      <a:pt x="567" y="435"/>
                    </a:cubicBezTo>
                    <a:cubicBezTo>
                      <a:pt x="701" y="335"/>
                      <a:pt x="834" y="301"/>
                      <a:pt x="1034" y="301"/>
                    </a:cubicBezTo>
                    <a:close/>
                    <a:moveTo>
                      <a:pt x="1034" y="1"/>
                    </a:moveTo>
                    <a:cubicBezTo>
                      <a:pt x="701" y="1"/>
                      <a:pt x="467" y="101"/>
                      <a:pt x="267" y="301"/>
                    </a:cubicBezTo>
                    <a:cubicBezTo>
                      <a:pt x="100" y="501"/>
                      <a:pt x="0" y="768"/>
                      <a:pt x="0" y="1102"/>
                    </a:cubicBezTo>
                    <a:cubicBezTo>
                      <a:pt x="0" y="1435"/>
                      <a:pt x="100" y="1702"/>
                      <a:pt x="300" y="1902"/>
                    </a:cubicBezTo>
                    <a:cubicBezTo>
                      <a:pt x="500" y="2069"/>
                      <a:pt x="767" y="2169"/>
                      <a:pt x="1101" y="2169"/>
                    </a:cubicBezTo>
                    <a:cubicBezTo>
                      <a:pt x="1234" y="2169"/>
                      <a:pt x="1334" y="2169"/>
                      <a:pt x="1468" y="2136"/>
                    </a:cubicBezTo>
                    <a:cubicBezTo>
                      <a:pt x="1601" y="2103"/>
                      <a:pt x="1735" y="2069"/>
                      <a:pt x="1868" y="2036"/>
                    </a:cubicBezTo>
                    <a:lnTo>
                      <a:pt x="1868" y="1702"/>
                    </a:lnTo>
                    <a:cubicBezTo>
                      <a:pt x="1735" y="1769"/>
                      <a:pt x="1601" y="1802"/>
                      <a:pt x="1501" y="1836"/>
                    </a:cubicBezTo>
                    <a:cubicBezTo>
                      <a:pt x="1368" y="1869"/>
                      <a:pt x="1234" y="1902"/>
                      <a:pt x="1101" y="1902"/>
                    </a:cubicBezTo>
                    <a:cubicBezTo>
                      <a:pt x="867" y="1902"/>
                      <a:pt x="701" y="1836"/>
                      <a:pt x="567" y="1702"/>
                    </a:cubicBezTo>
                    <a:cubicBezTo>
                      <a:pt x="434" y="1569"/>
                      <a:pt x="367" y="1402"/>
                      <a:pt x="367" y="1169"/>
                    </a:cubicBezTo>
                    <a:lnTo>
                      <a:pt x="1935" y="1169"/>
                    </a:lnTo>
                    <a:lnTo>
                      <a:pt x="1935" y="1002"/>
                    </a:lnTo>
                    <a:cubicBezTo>
                      <a:pt x="1935" y="701"/>
                      <a:pt x="1868" y="435"/>
                      <a:pt x="1701" y="268"/>
                    </a:cubicBezTo>
                    <a:cubicBezTo>
                      <a:pt x="1534" y="101"/>
                      <a:pt x="1301" y="1"/>
                      <a:pt x="103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1830640" y="940621"/>
                <a:ext cx="30075" cy="52017"/>
              </a:xfrm>
              <a:custGeom>
                <a:rect b="b" l="l" r="r" t="t"/>
                <a:pathLst>
                  <a:path extrusionOk="0" h="2136" w="1235">
                    <a:moveTo>
                      <a:pt x="1068" y="1"/>
                    </a:moveTo>
                    <a:cubicBezTo>
                      <a:pt x="901" y="1"/>
                      <a:pt x="768" y="34"/>
                      <a:pt x="634" y="101"/>
                    </a:cubicBezTo>
                    <a:cubicBezTo>
                      <a:pt x="534" y="134"/>
                      <a:pt x="434" y="234"/>
                      <a:pt x="367" y="368"/>
                    </a:cubicBezTo>
                    <a:lnTo>
                      <a:pt x="367" y="34"/>
                    </a:lnTo>
                    <a:lnTo>
                      <a:pt x="0" y="34"/>
                    </a:lnTo>
                    <a:lnTo>
                      <a:pt x="0" y="2136"/>
                    </a:lnTo>
                    <a:lnTo>
                      <a:pt x="367" y="2136"/>
                    </a:lnTo>
                    <a:lnTo>
                      <a:pt x="367" y="1035"/>
                    </a:lnTo>
                    <a:cubicBezTo>
                      <a:pt x="367" y="802"/>
                      <a:pt x="401" y="601"/>
                      <a:pt x="501" y="501"/>
                    </a:cubicBezTo>
                    <a:cubicBezTo>
                      <a:pt x="601" y="368"/>
                      <a:pt x="768" y="301"/>
                      <a:pt x="968" y="301"/>
                    </a:cubicBezTo>
                    <a:lnTo>
                      <a:pt x="1101" y="301"/>
                    </a:lnTo>
                    <a:cubicBezTo>
                      <a:pt x="1168" y="335"/>
                      <a:pt x="1201" y="335"/>
                      <a:pt x="1235" y="368"/>
                    </a:cubicBezTo>
                    <a:lnTo>
                      <a:pt x="123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1863955" y="940621"/>
                <a:ext cx="47122" cy="52845"/>
              </a:xfrm>
              <a:custGeom>
                <a:rect b="b" l="l" r="r" t="t"/>
                <a:pathLst>
                  <a:path extrusionOk="0" h="2170" w="1935">
                    <a:moveTo>
                      <a:pt x="1034" y="301"/>
                    </a:moveTo>
                    <a:cubicBezTo>
                      <a:pt x="1201" y="301"/>
                      <a:pt x="1334" y="335"/>
                      <a:pt x="1434" y="468"/>
                    </a:cubicBezTo>
                    <a:cubicBezTo>
                      <a:pt x="1535" y="568"/>
                      <a:pt x="1568" y="701"/>
                      <a:pt x="1568" y="902"/>
                    </a:cubicBezTo>
                    <a:lnTo>
                      <a:pt x="367" y="902"/>
                    </a:lnTo>
                    <a:cubicBezTo>
                      <a:pt x="367" y="701"/>
                      <a:pt x="434" y="568"/>
                      <a:pt x="567" y="435"/>
                    </a:cubicBezTo>
                    <a:cubicBezTo>
                      <a:pt x="667" y="335"/>
                      <a:pt x="834" y="301"/>
                      <a:pt x="1034" y="301"/>
                    </a:cubicBezTo>
                    <a:close/>
                    <a:moveTo>
                      <a:pt x="1001" y="1"/>
                    </a:moveTo>
                    <a:cubicBezTo>
                      <a:pt x="701" y="1"/>
                      <a:pt x="467" y="101"/>
                      <a:pt x="267" y="301"/>
                    </a:cubicBezTo>
                    <a:cubicBezTo>
                      <a:pt x="100" y="501"/>
                      <a:pt x="0" y="768"/>
                      <a:pt x="0" y="1102"/>
                    </a:cubicBezTo>
                    <a:cubicBezTo>
                      <a:pt x="0" y="1435"/>
                      <a:pt x="100" y="1702"/>
                      <a:pt x="300" y="1902"/>
                    </a:cubicBezTo>
                    <a:cubicBezTo>
                      <a:pt x="467" y="2069"/>
                      <a:pt x="734" y="2169"/>
                      <a:pt x="1068" y="2169"/>
                    </a:cubicBezTo>
                    <a:cubicBezTo>
                      <a:pt x="1201" y="2169"/>
                      <a:pt x="1334" y="2169"/>
                      <a:pt x="1468" y="2136"/>
                    </a:cubicBezTo>
                    <a:cubicBezTo>
                      <a:pt x="1601" y="2103"/>
                      <a:pt x="1735" y="2069"/>
                      <a:pt x="1835" y="2036"/>
                    </a:cubicBezTo>
                    <a:lnTo>
                      <a:pt x="1835" y="1702"/>
                    </a:lnTo>
                    <a:cubicBezTo>
                      <a:pt x="1735" y="1769"/>
                      <a:pt x="1601" y="1802"/>
                      <a:pt x="1468" y="1836"/>
                    </a:cubicBezTo>
                    <a:cubicBezTo>
                      <a:pt x="1368" y="1869"/>
                      <a:pt x="1234" y="1902"/>
                      <a:pt x="1101" y="1902"/>
                    </a:cubicBezTo>
                    <a:cubicBezTo>
                      <a:pt x="867" y="1902"/>
                      <a:pt x="701" y="1836"/>
                      <a:pt x="567" y="1702"/>
                    </a:cubicBezTo>
                    <a:cubicBezTo>
                      <a:pt x="434" y="1569"/>
                      <a:pt x="367" y="1402"/>
                      <a:pt x="367" y="1169"/>
                    </a:cubicBezTo>
                    <a:lnTo>
                      <a:pt x="1935" y="1169"/>
                    </a:lnTo>
                    <a:lnTo>
                      <a:pt x="1935" y="1002"/>
                    </a:lnTo>
                    <a:cubicBezTo>
                      <a:pt x="1935" y="701"/>
                      <a:pt x="1835" y="435"/>
                      <a:pt x="1668" y="268"/>
                    </a:cubicBezTo>
                    <a:cubicBezTo>
                      <a:pt x="1535" y="101"/>
                      <a:pt x="1301" y="1"/>
                      <a:pt x="10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9" name="Google Shape;1499;p31"/>
            <p:cNvSpPr/>
            <p:nvPr/>
          </p:nvSpPr>
          <p:spPr>
            <a:xfrm>
              <a:off x="677110" y="748110"/>
              <a:ext cx="36577" cy="61758"/>
            </a:xfrm>
            <a:custGeom>
              <a:rect b="b" l="l" r="r" t="t"/>
              <a:pathLst>
                <a:path extrusionOk="0" h="2536" w="1502">
                  <a:moveTo>
                    <a:pt x="601" y="0"/>
                  </a:moveTo>
                  <a:lnTo>
                    <a:pt x="0" y="134"/>
                  </a:lnTo>
                  <a:lnTo>
                    <a:pt x="0" y="434"/>
                  </a:lnTo>
                  <a:lnTo>
                    <a:pt x="601" y="301"/>
                  </a:lnTo>
                  <a:lnTo>
                    <a:pt x="601" y="2269"/>
                  </a:lnTo>
                  <a:lnTo>
                    <a:pt x="34" y="2269"/>
                  </a:lnTo>
                  <a:lnTo>
                    <a:pt x="34" y="2535"/>
                  </a:lnTo>
                  <a:lnTo>
                    <a:pt x="1501" y="2535"/>
                  </a:lnTo>
                  <a:lnTo>
                    <a:pt x="1501" y="2269"/>
                  </a:lnTo>
                  <a:lnTo>
                    <a:pt x="934" y="2269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1"/>
            <p:cNvSpPr/>
            <p:nvPr/>
          </p:nvSpPr>
          <p:spPr>
            <a:xfrm>
              <a:off x="727472" y="747282"/>
              <a:ext cx="42252" cy="64218"/>
            </a:xfrm>
            <a:custGeom>
              <a:rect b="b" l="l" r="r" t="t"/>
              <a:pathLst>
                <a:path extrusionOk="0" h="2637" w="1735">
                  <a:moveTo>
                    <a:pt x="868" y="268"/>
                  </a:moveTo>
                  <a:cubicBezTo>
                    <a:pt x="1035" y="268"/>
                    <a:pt x="1168" y="335"/>
                    <a:pt x="1268" y="535"/>
                  </a:cubicBezTo>
                  <a:cubicBezTo>
                    <a:pt x="1368" y="701"/>
                    <a:pt x="1401" y="968"/>
                    <a:pt x="1401" y="1302"/>
                  </a:cubicBezTo>
                  <a:cubicBezTo>
                    <a:pt x="1401" y="1669"/>
                    <a:pt x="1368" y="1902"/>
                    <a:pt x="1268" y="2102"/>
                  </a:cubicBezTo>
                  <a:cubicBezTo>
                    <a:pt x="1168" y="2269"/>
                    <a:pt x="1035" y="2369"/>
                    <a:pt x="868" y="2369"/>
                  </a:cubicBezTo>
                  <a:cubicBezTo>
                    <a:pt x="701" y="2369"/>
                    <a:pt x="568" y="2269"/>
                    <a:pt x="467" y="2102"/>
                  </a:cubicBezTo>
                  <a:cubicBezTo>
                    <a:pt x="367" y="1902"/>
                    <a:pt x="334" y="1669"/>
                    <a:pt x="334" y="1302"/>
                  </a:cubicBezTo>
                  <a:cubicBezTo>
                    <a:pt x="334" y="968"/>
                    <a:pt x="367" y="701"/>
                    <a:pt x="467" y="535"/>
                  </a:cubicBezTo>
                  <a:cubicBezTo>
                    <a:pt x="568" y="335"/>
                    <a:pt x="701" y="268"/>
                    <a:pt x="868" y="268"/>
                  </a:cubicBezTo>
                  <a:close/>
                  <a:moveTo>
                    <a:pt x="868" y="1"/>
                  </a:moveTo>
                  <a:cubicBezTo>
                    <a:pt x="601" y="1"/>
                    <a:pt x="367" y="101"/>
                    <a:pt x="201" y="335"/>
                  </a:cubicBezTo>
                  <a:cubicBezTo>
                    <a:pt x="67" y="535"/>
                    <a:pt x="0" y="868"/>
                    <a:pt x="0" y="1302"/>
                  </a:cubicBezTo>
                  <a:cubicBezTo>
                    <a:pt x="0" y="1736"/>
                    <a:pt x="67" y="2069"/>
                    <a:pt x="201" y="2303"/>
                  </a:cubicBezTo>
                  <a:cubicBezTo>
                    <a:pt x="367" y="2503"/>
                    <a:pt x="601" y="2636"/>
                    <a:pt x="868" y="2636"/>
                  </a:cubicBezTo>
                  <a:cubicBezTo>
                    <a:pt x="1168" y="2636"/>
                    <a:pt x="1368" y="2503"/>
                    <a:pt x="1535" y="2303"/>
                  </a:cubicBezTo>
                  <a:cubicBezTo>
                    <a:pt x="1668" y="2069"/>
                    <a:pt x="1735" y="1736"/>
                    <a:pt x="1735" y="1302"/>
                  </a:cubicBezTo>
                  <a:cubicBezTo>
                    <a:pt x="1735" y="868"/>
                    <a:pt x="1668" y="535"/>
                    <a:pt x="1535" y="335"/>
                  </a:cubicBezTo>
                  <a:cubicBezTo>
                    <a:pt x="1368" y="101"/>
                    <a:pt x="1168" y="1"/>
                    <a:pt x="8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31"/>
            <p:cNvSpPr/>
            <p:nvPr/>
          </p:nvSpPr>
          <p:spPr>
            <a:xfrm>
              <a:off x="785968" y="765985"/>
              <a:ext cx="8962" cy="43883"/>
            </a:xfrm>
            <a:custGeom>
              <a:rect b="b" l="l" r="r" t="t"/>
              <a:pathLst>
                <a:path extrusionOk="0" h="1802" w="368">
                  <a:moveTo>
                    <a:pt x="0" y="0"/>
                  </a:moveTo>
                  <a:lnTo>
                    <a:pt x="0" y="434"/>
                  </a:lnTo>
                  <a:lnTo>
                    <a:pt x="367" y="434"/>
                  </a:lnTo>
                  <a:lnTo>
                    <a:pt x="367" y="0"/>
                  </a:lnTo>
                  <a:close/>
                  <a:moveTo>
                    <a:pt x="0" y="1368"/>
                  </a:moveTo>
                  <a:lnTo>
                    <a:pt x="0" y="1801"/>
                  </a:lnTo>
                  <a:lnTo>
                    <a:pt x="367" y="1801"/>
                  </a:lnTo>
                  <a:lnTo>
                    <a:pt x="367" y="1368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31"/>
            <p:cNvSpPr/>
            <p:nvPr/>
          </p:nvSpPr>
          <p:spPr>
            <a:xfrm>
              <a:off x="811149" y="747282"/>
              <a:ext cx="40644" cy="64218"/>
            </a:xfrm>
            <a:custGeom>
              <a:rect b="b" l="l" r="r" t="t"/>
              <a:pathLst>
                <a:path extrusionOk="0" h="2637" w="1669">
                  <a:moveTo>
                    <a:pt x="434" y="1"/>
                  </a:moveTo>
                  <a:cubicBezTo>
                    <a:pt x="334" y="34"/>
                    <a:pt x="200" y="68"/>
                    <a:pt x="67" y="101"/>
                  </a:cubicBezTo>
                  <a:lnTo>
                    <a:pt x="67" y="401"/>
                  </a:lnTo>
                  <a:cubicBezTo>
                    <a:pt x="200" y="368"/>
                    <a:pt x="334" y="335"/>
                    <a:pt x="434" y="301"/>
                  </a:cubicBezTo>
                  <a:cubicBezTo>
                    <a:pt x="534" y="301"/>
                    <a:pt x="634" y="268"/>
                    <a:pt x="734" y="268"/>
                  </a:cubicBezTo>
                  <a:cubicBezTo>
                    <a:pt x="901" y="268"/>
                    <a:pt x="1034" y="301"/>
                    <a:pt x="1134" y="368"/>
                  </a:cubicBezTo>
                  <a:cubicBezTo>
                    <a:pt x="1234" y="435"/>
                    <a:pt x="1268" y="535"/>
                    <a:pt x="1268" y="668"/>
                  </a:cubicBezTo>
                  <a:cubicBezTo>
                    <a:pt x="1268" y="802"/>
                    <a:pt x="1234" y="902"/>
                    <a:pt x="1134" y="968"/>
                  </a:cubicBezTo>
                  <a:cubicBezTo>
                    <a:pt x="1034" y="1035"/>
                    <a:pt x="901" y="1068"/>
                    <a:pt x="734" y="1068"/>
                  </a:cubicBezTo>
                  <a:lnTo>
                    <a:pt x="434" y="1068"/>
                  </a:lnTo>
                  <a:lnTo>
                    <a:pt x="434" y="1369"/>
                  </a:lnTo>
                  <a:lnTo>
                    <a:pt x="734" y="1369"/>
                  </a:lnTo>
                  <a:cubicBezTo>
                    <a:pt x="934" y="1369"/>
                    <a:pt x="1068" y="1402"/>
                    <a:pt x="1168" y="1502"/>
                  </a:cubicBezTo>
                  <a:cubicBezTo>
                    <a:pt x="1268" y="1569"/>
                    <a:pt x="1335" y="1702"/>
                    <a:pt x="1335" y="1836"/>
                  </a:cubicBezTo>
                  <a:cubicBezTo>
                    <a:pt x="1335" y="2002"/>
                    <a:pt x="1268" y="2136"/>
                    <a:pt x="1168" y="2203"/>
                  </a:cubicBezTo>
                  <a:cubicBezTo>
                    <a:pt x="1034" y="2303"/>
                    <a:pt x="868" y="2336"/>
                    <a:pt x="667" y="2336"/>
                  </a:cubicBezTo>
                  <a:cubicBezTo>
                    <a:pt x="534" y="2336"/>
                    <a:pt x="434" y="2336"/>
                    <a:pt x="300" y="2303"/>
                  </a:cubicBezTo>
                  <a:cubicBezTo>
                    <a:pt x="200" y="2269"/>
                    <a:pt x="100" y="2236"/>
                    <a:pt x="0" y="2169"/>
                  </a:cubicBezTo>
                  <a:lnTo>
                    <a:pt x="0" y="2503"/>
                  </a:lnTo>
                  <a:cubicBezTo>
                    <a:pt x="100" y="2536"/>
                    <a:pt x="234" y="2569"/>
                    <a:pt x="334" y="2603"/>
                  </a:cubicBezTo>
                  <a:cubicBezTo>
                    <a:pt x="467" y="2603"/>
                    <a:pt x="567" y="2636"/>
                    <a:pt x="667" y="2636"/>
                  </a:cubicBezTo>
                  <a:cubicBezTo>
                    <a:pt x="1001" y="2636"/>
                    <a:pt x="1234" y="2569"/>
                    <a:pt x="1401" y="2436"/>
                  </a:cubicBezTo>
                  <a:cubicBezTo>
                    <a:pt x="1601" y="2269"/>
                    <a:pt x="1668" y="2102"/>
                    <a:pt x="1668" y="1836"/>
                  </a:cubicBezTo>
                  <a:cubicBezTo>
                    <a:pt x="1668" y="1669"/>
                    <a:pt x="1635" y="1535"/>
                    <a:pt x="1535" y="1435"/>
                  </a:cubicBezTo>
                  <a:cubicBezTo>
                    <a:pt x="1435" y="1302"/>
                    <a:pt x="1301" y="1235"/>
                    <a:pt x="1134" y="1202"/>
                  </a:cubicBezTo>
                  <a:cubicBezTo>
                    <a:pt x="1301" y="1168"/>
                    <a:pt x="1401" y="1102"/>
                    <a:pt x="1501" y="1002"/>
                  </a:cubicBezTo>
                  <a:cubicBezTo>
                    <a:pt x="1568" y="902"/>
                    <a:pt x="1601" y="802"/>
                    <a:pt x="1601" y="635"/>
                  </a:cubicBezTo>
                  <a:cubicBezTo>
                    <a:pt x="1601" y="435"/>
                    <a:pt x="1535" y="268"/>
                    <a:pt x="1368" y="168"/>
                  </a:cubicBezTo>
                  <a:cubicBezTo>
                    <a:pt x="1234" y="34"/>
                    <a:pt x="1034" y="1"/>
                    <a:pt x="7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1"/>
            <p:cNvSpPr/>
            <p:nvPr/>
          </p:nvSpPr>
          <p:spPr>
            <a:xfrm>
              <a:off x="863946" y="747282"/>
              <a:ext cx="43080" cy="64218"/>
            </a:xfrm>
            <a:custGeom>
              <a:rect b="b" l="l" r="r" t="t"/>
              <a:pathLst>
                <a:path extrusionOk="0" h="2637" w="1769">
                  <a:moveTo>
                    <a:pt x="901" y="268"/>
                  </a:moveTo>
                  <a:cubicBezTo>
                    <a:pt x="1068" y="268"/>
                    <a:pt x="1201" y="335"/>
                    <a:pt x="1301" y="535"/>
                  </a:cubicBezTo>
                  <a:cubicBezTo>
                    <a:pt x="1401" y="701"/>
                    <a:pt x="1435" y="968"/>
                    <a:pt x="1435" y="1302"/>
                  </a:cubicBezTo>
                  <a:cubicBezTo>
                    <a:pt x="1435" y="1669"/>
                    <a:pt x="1401" y="1902"/>
                    <a:pt x="1301" y="2102"/>
                  </a:cubicBezTo>
                  <a:cubicBezTo>
                    <a:pt x="1201" y="2269"/>
                    <a:pt x="1068" y="2369"/>
                    <a:pt x="901" y="2369"/>
                  </a:cubicBezTo>
                  <a:cubicBezTo>
                    <a:pt x="734" y="2369"/>
                    <a:pt x="601" y="2269"/>
                    <a:pt x="501" y="2102"/>
                  </a:cubicBezTo>
                  <a:cubicBezTo>
                    <a:pt x="401" y="1902"/>
                    <a:pt x="367" y="1669"/>
                    <a:pt x="367" y="1302"/>
                  </a:cubicBezTo>
                  <a:cubicBezTo>
                    <a:pt x="367" y="968"/>
                    <a:pt x="401" y="701"/>
                    <a:pt x="501" y="535"/>
                  </a:cubicBezTo>
                  <a:cubicBezTo>
                    <a:pt x="601" y="335"/>
                    <a:pt x="734" y="268"/>
                    <a:pt x="901" y="268"/>
                  </a:cubicBezTo>
                  <a:close/>
                  <a:moveTo>
                    <a:pt x="901" y="1"/>
                  </a:moveTo>
                  <a:cubicBezTo>
                    <a:pt x="601" y="1"/>
                    <a:pt x="401" y="101"/>
                    <a:pt x="234" y="335"/>
                  </a:cubicBezTo>
                  <a:cubicBezTo>
                    <a:pt x="101" y="535"/>
                    <a:pt x="0" y="868"/>
                    <a:pt x="0" y="1302"/>
                  </a:cubicBezTo>
                  <a:cubicBezTo>
                    <a:pt x="0" y="1736"/>
                    <a:pt x="101" y="2069"/>
                    <a:pt x="234" y="2303"/>
                  </a:cubicBezTo>
                  <a:cubicBezTo>
                    <a:pt x="401" y="2503"/>
                    <a:pt x="601" y="2636"/>
                    <a:pt x="901" y="2636"/>
                  </a:cubicBezTo>
                  <a:cubicBezTo>
                    <a:pt x="1168" y="2636"/>
                    <a:pt x="1401" y="2503"/>
                    <a:pt x="1535" y="2303"/>
                  </a:cubicBezTo>
                  <a:cubicBezTo>
                    <a:pt x="1702" y="2069"/>
                    <a:pt x="1768" y="1736"/>
                    <a:pt x="1768" y="1302"/>
                  </a:cubicBezTo>
                  <a:cubicBezTo>
                    <a:pt x="1768" y="868"/>
                    <a:pt x="1702" y="535"/>
                    <a:pt x="1535" y="335"/>
                  </a:cubicBezTo>
                  <a:cubicBezTo>
                    <a:pt x="1401" y="101"/>
                    <a:pt x="1168" y="1"/>
                    <a:pt x="90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1"/>
            <p:cNvSpPr/>
            <p:nvPr/>
          </p:nvSpPr>
          <p:spPr>
            <a:xfrm>
              <a:off x="2195375" y="791970"/>
              <a:ext cx="17899" cy="17899"/>
            </a:xfrm>
            <a:custGeom>
              <a:rect b="b" l="l" r="r" t="t"/>
              <a:pathLst>
                <a:path extrusionOk="0" h="735" w="735"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cubicBezTo>
                    <a:pt x="1" y="601"/>
                    <a:pt x="168" y="734"/>
                    <a:pt x="368" y="734"/>
                  </a:cubicBezTo>
                  <a:cubicBezTo>
                    <a:pt x="568" y="734"/>
                    <a:pt x="735" y="601"/>
                    <a:pt x="735" y="368"/>
                  </a:cubicBezTo>
                  <a:cubicBezTo>
                    <a:pt x="735" y="167"/>
                    <a:pt x="568" y="1"/>
                    <a:pt x="36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1"/>
            <p:cNvSpPr/>
            <p:nvPr/>
          </p:nvSpPr>
          <p:spPr>
            <a:xfrm>
              <a:off x="2179131" y="771148"/>
              <a:ext cx="50385" cy="21041"/>
            </a:xfrm>
            <a:custGeom>
              <a:rect b="b" l="l" r="r" t="t"/>
              <a:pathLst>
                <a:path extrusionOk="0" h="864" w="2069">
                  <a:moveTo>
                    <a:pt x="1055" y="1"/>
                  </a:moveTo>
                  <a:cubicBezTo>
                    <a:pt x="754" y="1"/>
                    <a:pt x="455" y="117"/>
                    <a:pt x="234" y="355"/>
                  </a:cubicBezTo>
                  <a:lnTo>
                    <a:pt x="167" y="389"/>
                  </a:lnTo>
                  <a:lnTo>
                    <a:pt x="101" y="489"/>
                  </a:lnTo>
                  <a:cubicBezTo>
                    <a:pt x="1" y="555"/>
                    <a:pt x="1" y="722"/>
                    <a:pt x="101" y="789"/>
                  </a:cubicBezTo>
                  <a:cubicBezTo>
                    <a:pt x="151" y="839"/>
                    <a:pt x="209" y="864"/>
                    <a:pt x="268" y="864"/>
                  </a:cubicBezTo>
                  <a:cubicBezTo>
                    <a:pt x="326" y="864"/>
                    <a:pt x="384" y="839"/>
                    <a:pt x="434" y="789"/>
                  </a:cubicBezTo>
                  <a:lnTo>
                    <a:pt x="568" y="689"/>
                  </a:lnTo>
                  <a:cubicBezTo>
                    <a:pt x="701" y="539"/>
                    <a:pt x="885" y="464"/>
                    <a:pt x="1072" y="464"/>
                  </a:cubicBezTo>
                  <a:cubicBezTo>
                    <a:pt x="1260" y="464"/>
                    <a:pt x="1452" y="539"/>
                    <a:pt x="1602" y="689"/>
                  </a:cubicBezTo>
                  <a:lnTo>
                    <a:pt x="1702" y="756"/>
                  </a:lnTo>
                  <a:cubicBezTo>
                    <a:pt x="1735" y="806"/>
                    <a:pt x="1794" y="831"/>
                    <a:pt x="1852" y="831"/>
                  </a:cubicBezTo>
                  <a:cubicBezTo>
                    <a:pt x="1910" y="831"/>
                    <a:pt x="1969" y="806"/>
                    <a:pt x="2002" y="756"/>
                  </a:cubicBezTo>
                  <a:cubicBezTo>
                    <a:pt x="2069" y="722"/>
                    <a:pt x="2069" y="655"/>
                    <a:pt x="2069" y="589"/>
                  </a:cubicBezTo>
                  <a:cubicBezTo>
                    <a:pt x="2069" y="555"/>
                    <a:pt x="2069" y="489"/>
                    <a:pt x="2002" y="422"/>
                  </a:cubicBezTo>
                  <a:lnTo>
                    <a:pt x="1935" y="355"/>
                  </a:lnTo>
                  <a:cubicBezTo>
                    <a:pt x="1902" y="355"/>
                    <a:pt x="1902" y="355"/>
                    <a:pt x="1902" y="322"/>
                  </a:cubicBezTo>
                  <a:lnTo>
                    <a:pt x="1869" y="322"/>
                  </a:lnTo>
                  <a:cubicBezTo>
                    <a:pt x="1640" y="109"/>
                    <a:pt x="1346" y="1"/>
                    <a:pt x="105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1"/>
            <p:cNvSpPr/>
            <p:nvPr/>
          </p:nvSpPr>
          <p:spPr>
            <a:xfrm>
              <a:off x="2165323" y="752664"/>
              <a:ext cx="78001" cy="25716"/>
            </a:xfrm>
            <a:custGeom>
              <a:rect b="b" l="l" r="r" t="t"/>
              <a:pathLst>
                <a:path extrusionOk="0" h="1056" w="3203">
                  <a:moveTo>
                    <a:pt x="1642" y="0"/>
                  </a:moveTo>
                  <a:cubicBezTo>
                    <a:pt x="1145" y="0"/>
                    <a:pt x="648" y="184"/>
                    <a:pt x="267" y="547"/>
                  </a:cubicBezTo>
                  <a:lnTo>
                    <a:pt x="234" y="547"/>
                  </a:lnTo>
                  <a:lnTo>
                    <a:pt x="101" y="714"/>
                  </a:lnTo>
                  <a:cubicBezTo>
                    <a:pt x="1" y="781"/>
                    <a:pt x="34" y="914"/>
                    <a:pt x="101" y="981"/>
                  </a:cubicBezTo>
                  <a:cubicBezTo>
                    <a:pt x="151" y="1031"/>
                    <a:pt x="201" y="1056"/>
                    <a:pt x="251" y="1056"/>
                  </a:cubicBezTo>
                  <a:cubicBezTo>
                    <a:pt x="301" y="1056"/>
                    <a:pt x="351" y="1031"/>
                    <a:pt x="401" y="981"/>
                  </a:cubicBezTo>
                  <a:lnTo>
                    <a:pt x="534" y="847"/>
                  </a:lnTo>
                  <a:cubicBezTo>
                    <a:pt x="835" y="564"/>
                    <a:pt x="1226" y="422"/>
                    <a:pt x="1618" y="422"/>
                  </a:cubicBezTo>
                  <a:cubicBezTo>
                    <a:pt x="2010" y="422"/>
                    <a:pt x="2402" y="564"/>
                    <a:pt x="2703" y="847"/>
                  </a:cubicBezTo>
                  <a:lnTo>
                    <a:pt x="2803" y="947"/>
                  </a:lnTo>
                  <a:cubicBezTo>
                    <a:pt x="2848" y="993"/>
                    <a:pt x="2900" y="1011"/>
                    <a:pt x="2949" y="1011"/>
                  </a:cubicBezTo>
                  <a:cubicBezTo>
                    <a:pt x="3010" y="1011"/>
                    <a:pt x="3066" y="984"/>
                    <a:pt x="3103" y="947"/>
                  </a:cubicBezTo>
                  <a:cubicBezTo>
                    <a:pt x="3203" y="881"/>
                    <a:pt x="3203" y="747"/>
                    <a:pt x="3103" y="647"/>
                  </a:cubicBezTo>
                  <a:lnTo>
                    <a:pt x="3036" y="581"/>
                  </a:lnTo>
                  <a:lnTo>
                    <a:pt x="2969" y="514"/>
                  </a:lnTo>
                  <a:cubicBezTo>
                    <a:pt x="2969" y="514"/>
                    <a:pt x="2969" y="514"/>
                    <a:pt x="2936" y="480"/>
                  </a:cubicBezTo>
                  <a:cubicBezTo>
                    <a:pt x="2566" y="159"/>
                    <a:pt x="2104" y="0"/>
                    <a:pt x="164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1"/>
            <p:cNvSpPr/>
            <p:nvPr/>
          </p:nvSpPr>
          <p:spPr>
            <a:xfrm>
              <a:off x="2287989" y="746478"/>
              <a:ext cx="140563" cy="63390"/>
            </a:xfrm>
            <a:custGeom>
              <a:rect b="b" l="l" r="r" t="t"/>
              <a:pathLst>
                <a:path extrusionOk="0" h="2603" w="5772">
                  <a:moveTo>
                    <a:pt x="401" y="401"/>
                  </a:moveTo>
                  <a:lnTo>
                    <a:pt x="401" y="2202"/>
                  </a:lnTo>
                  <a:lnTo>
                    <a:pt x="4037" y="2202"/>
                  </a:lnTo>
                  <a:lnTo>
                    <a:pt x="4003" y="401"/>
                  </a:lnTo>
                  <a:close/>
                  <a:moveTo>
                    <a:pt x="5171" y="201"/>
                  </a:moveTo>
                  <a:lnTo>
                    <a:pt x="5204" y="2402"/>
                  </a:lnTo>
                  <a:lnTo>
                    <a:pt x="201" y="2436"/>
                  </a:lnTo>
                  <a:lnTo>
                    <a:pt x="201" y="201"/>
                  </a:lnTo>
                  <a:close/>
                  <a:moveTo>
                    <a:pt x="301" y="1"/>
                  </a:moveTo>
                  <a:cubicBezTo>
                    <a:pt x="134" y="1"/>
                    <a:pt x="1" y="134"/>
                    <a:pt x="1" y="267"/>
                  </a:cubicBezTo>
                  <a:lnTo>
                    <a:pt x="1" y="2336"/>
                  </a:lnTo>
                  <a:cubicBezTo>
                    <a:pt x="1" y="2502"/>
                    <a:pt x="134" y="2602"/>
                    <a:pt x="301" y="2602"/>
                  </a:cubicBezTo>
                  <a:lnTo>
                    <a:pt x="5104" y="2602"/>
                  </a:lnTo>
                  <a:cubicBezTo>
                    <a:pt x="5271" y="2602"/>
                    <a:pt x="5404" y="2469"/>
                    <a:pt x="5404" y="2336"/>
                  </a:cubicBezTo>
                  <a:lnTo>
                    <a:pt x="5404" y="1902"/>
                  </a:lnTo>
                  <a:lnTo>
                    <a:pt x="5771" y="1902"/>
                  </a:lnTo>
                  <a:lnTo>
                    <a:pt x="5771" y="701"/>
                  </a:lnTo>
                  <a:lnTo>
                    <a:pt x="5371" y="701"/>
                  </a:lnTo>
                  <a:lnTo>
                    <a:pt x="5371" y="267"/>
                  </a:lnTo>
                  <a:cubicBezTo>
                    <a:pt x="5371" y="134"/>
                    <a:pt x="5271" y="1"/>
                    <a:pt x="510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1"/>
            <p:cNvSpPr/>
            <p:nvPr/>
          </p:nvSpPr>
          <p:spPr>
            <a:xfrm>
              <a:off x="2100349" y="745675"/>
              <a:ext cx="13004" cy="64193"/>
            </a:xfrm>
            <a:custGeom>
              <a:rect b="b" l="l" r="r" t="t"/>
              <a:pathLst>
                <a:path extrusionOk="0" h="2636" w="534">
                  <a:moveTo>
                    <a:pt x="267" y="0"/>
                  </a:moveTo>
                  <a:cubicBezTo>
                    <a:pt x="133" y="0"/>
                    <a:pt x="0" y="134"/>
                    <a:pt x="0" y="267"/>
                  </a:cubicBezTo>
                  <a:lnTo>
                    <a:pt x="0" y="2369"/>
                  </a:lnTo>
                  <a:cubicBezTo>
                    <a:pt x="0" y="2535"/>
                    <a:pt x="133" y="2635"/>
                    <a:pt x="267" y="2635"/>
                  </a:cubicBezTo>
                  <a:cubicBezTo>
                    <a:pt x="434" y="2635"/>
                    <a:pt x="534" y="2535"/>
                    <a:pt x="534" y="2369"/>
                  </a:cubicBezTo>
                  <a:lnTo>
                    <a:pt x="534" y="267"/>
                  </a:lnTo>
                  <a:cubicBezTo>
                    <a:pt x="534" y="134"/>
                    <a:pt x="434" y="0"/>
                    <a:pt x="26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1"/>
            <p:cNvSpPr/>
            <p:nvPr/>
          </p:nvSpPr>
          <p:spPr>
            <a:xfrm>
              <a:off x="2074340" y="769224"/>
              <a:ext cx="13832" cy="40644"/>
            </a:xfrm>
            <a:custGeom>
              <a:rect b="b" l="l" r="r" t="t"/>
              <a:pathLst>
                <a:path extrusionOk="0" h="1669" w="568">
                  <a:moveTo>
                    <a:pt x="267" y="1"/>
                  </a:moveTo>
                  <a:cubicBezTo>
                    <a:pt x="134" y="1"/>
                    <a:pt x="1" y="101"/>
                    <a:pt x="1" y="267"/>
                  </a:cubicBezTo>
                  <a:lnTo>
                    <a:pt x="1" y="1402"/>
                  </a:lnTo>
                  <a:cubicBezTo>
                    <a:pt x="1" y="1568"/>
                    <a:pt x="134" y="1668"/>
                    <a:pt x="267" y="1668"/>
                  </a:cubicBezTo>
                  <a:cubicBezTo>
                    <a:pt x="434" y="1668"/>
                    <a:pt x="568" y="1568"/>
                    <a:pt x="534" y="1402"/>
                  </a:cubicBezTo>
                  <a:lnTo>
                    <a:pt x="534" y="267"/>
                  </a:ln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1"/>
            <p:cNvSpPr/>
            <p:nvPr/>
          </p:nvSpPr>
          <p:spPr>
            <a:xfrm>
              <a:off x="2048356" y="779794"/>
              <a:ext cx="13832" cy="30075"/>
            </a:xfrm>
            <a:custGeom>
              <a:rect b="b" l="l" r="r" t="t"/>
              <a:pathLst>
                <a:path extrusionOk="0" h="1235" w="568">
                  <a:moveTo>
                    <a:pt x="300" y="0"/>
                  </a:moveTo>
                  <a:cubicBezTo>
                    <a:pt x="134" y="0"/>
                    <a:pt x="0" y="100"/>
                    <a:pt x="0" y="267"/>
                  </a:cubicBezTo>
                  <a:lnTo>
                    <a:pt x="0" y="968"/>
                  </a:lnTo>
                  <a:cubicBezTo>
                    <a:pt x="0" y="1134"/>
                    <a:pt x="134" y="1234"/>
                    <a:pt x="300" y="1234"/>
                  </a:cubicBezTo>
                  <a:cubicBezTo>
                    <a:pt x="434" y="1234"/>
                    <a:pt x="567" y="1134"/>
                    <a:pt x="567" y="968"/>
                  </a:cubicBezTo>
                  <a:lnTo>
                    <a:pt x="567" y="267"/>
                  </a:lnTo>
                  <a:cubicBezTo>
                    <a:pt x="567" y="100"/>
                    <a:pt x="434" y="0"/>
                    <a:pt x="30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1"/>
            <p:cNvSpPr/>
            <p:nvPr/>
          </p:nvSpPr>
          <p:spPr>
            <a:xfrm>
              <a:off x="2023175" y="789535"/>
              <a:ext cx="13004" cy="20334"/>
            </a:xfrm>
            <a:custGeom>
              <a:rect b="b" l="l" r="r" t="t"/>
              <a:pathLst>
                <a:path extrusionOk="0" h="835" w="534">
                  <a:moveTo>
                    <a:pt x="267" y="1"/>
                  </a:moveTo>
                  <a:cubicBezTo>
                    <a:pt x="100" y="1"/>
                    <a:pt x="0" y="134"/>
                    <a:pt x="0" y="267"/>
                  </a:cubicBezTo>
                  <a:lnTo>
                    <a:pt x="0" y="568"/>
                  </a:lnTo>
                  <a:cubicBezTo>
                    <a:pt x="0" y="734"/>
                    <a:pt x="100" y="834"/>
                    <a:pt x="267" y="834"/>
                  </a:cubicBezTo>
                  <a:cubicBezTo>
                    <a:pt x="400" y="834"/>
                    <a:pt x="534" y="734"/>
                    <a:pt x="534" y="568"/>
                  </a:cubicBezTo>
                  <a:lnTo>
                    <a:pt x="534" y="267"/>
                  </a:lnTo>
                  <a:cubicBezTo>
                    <a:pt x="534" y="134"/>
                    <a:pt x="400" y="1"/>
                    <a:pt x="2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1"/>
            <p:cNvSpPr/>
            <p:nvPr/>
          </p:nvSpPr>
          <p:spPr>
            <a:xfrm>
              <a:off x="2249804" y="4428056"/>
              <a:ext cx="61758" cy="62562"/>
            </a:xfrm>
            <a:custGeom>
              <a:rect b="b" l="l" r="r" t="t"/>
              <a:pathLst>
                <a:path extrusionOk="0" h="2569" w="2536">
                  <a:moveTo>
                    <a:pt x="1268" y="1"/>
                  </a:moveTo>
                  <a:cubicBezTo>
                    <a:pt x="568" y="1"/>
                    <a:pt x="1" y="568"/>
                    <a:pt x="1" y="1268"/>
                  </a:cubicBezTo>
                  <a:cubicBezTo>
                    <a:pt x="1" y="1969"/>
                    <a:pt x="568" y="2569"/>
                    <a:pt x="1268" y="2569"/>
                  </a:cubicBezTo>
                  <a:cubicBezTo>
                    <a:pt x="1969" y="2569"/>
                    <a:pt x="2536" y="2002"/>
                    <a:pt x="2536" y="1268"/>
                  </a:cubicBezTo>
                  <a:cubicBezTo>
                    <a:pt x="2536" y="568"/>
                    <a:pt x="1969" y="1"/>
                    <a:pt x="12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1"/>
            <p:cNvSpPr/>
            <p:nvPr/>
          </p:nvSpPr>
          <p:spPr>
            <a:xfrm>
              <a:off x="2228690" y="4498728"/>
              <a:ext cx="104010" cy="39816"/>
            </a:xfrm>
            <a:custGeom>
              <a:rect b="b" l="l" r="r" t="t"/>
              <a:pathLst>
                <a:path extrusionOk="0" h="1635" w="4271">
                  <a:moveTo>
                    <a:pt x="1268" y="1"/>
                  </a:moveTo>
                  <a:cubicBezTo>
                    <a:pt x="568" y="1"/>
                    <a:pt x="0" y="568"/>
                    <a:pt x="0" y="1268"/>
                  </a:cubicBezTo>
                  <a:lnTo>
                    <a:pt x="0" y="1635"/>
                  </a:lnTo>
                  <a:lnTo>
                    <a:pt x="4270" y="1635"/>
                  </a:lnTo>
                  <a:lnTo>
                    <a:pt x="4270" y="1268"/>
                  </a:lnTo>
                  <a:cubicBezTo>
                    <a:pt x="4270" y="568"/>
                    <a:pt x="3703" y="1"/>
                    <a:pt x="30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1"/>
            <p:cNvSpPr/>
            <p:nvPr/>
          </p:nvSpPr>
          <p:spPr>
            <a:xfrm>
              <a:off x="1845251" y="4432926"/>
              <a:ext cx="125123" cy="100746"/>
            </a:xfrm>
            <a:custGeom>
              <a:rect b="b" l="l" r="r" t="t"/>
              <a:pathLst>
                <a:path extrusionOk="0" h="4137" w="5138">
                  <a:moveTo>
                    <a:pt x="3570" y="301"/>
                  </a:moveTo>
                  <a:cubicBezTo>
                    <a:pt x="3737" y="301"/>
                    <a:pt x="3937" y="368"/>
                    <a:pt x="4104" y="468"/>
                  </a:cubicBezTo>
                  <a:cubicBezTo>
                    <a:pt x="4638" y="801"/>
                    <a:pt x="4804" y="1502"/>
                    <a:pt x="4504" y="2069"/>
                  </a:cubicBezTo>
                  <a:cubicBezTo>
                    <a:pt x="4271" y="2502"/>
                    <a:pt x="3370" y="3270"/>
                    <a:pt x="2603" y="3837"/>
                  </a:cubicBezTo>
                  <a:lnTo>
                    <a:pt x="2536" y="3837"/>
                  </a:lnTo>
                  <a:cubicBezTo>
                    <a:pt x="1735" y="3236"/>
                    <a:pt x="835" y="2502"/>
                    <a:pt x="635" y="2069"/>
                  </a:cubicBezTo>
                  <a:cubicBezTo>
                    <a:pt x="334" y="1502"/>
                    <a:pt x="501" y="801"/>
                    <a:pt x="1035" y="468"/>
                  </a:cubicBezTo>
                  <a:cubicBezTo>
                    <a:pt x="1202" y="368"/>
                    <a:pt x="1369" y="301"/>
                    <a:pt x="1569" y="301"/>
                  </a:cubicBezTo>
                  <a:cubicBezTo>
                    <a:pt x="1869" y="301"/>
                    <a:pt x="2202" y="568"/>
                    <a:pt x="2403" y="835"/>
                  </a:cubicBezTo>
                  <a:lnTo>
                    <a:pt x="2569" y="1068"/>
                  </a:lnTo>
                  <a:lnTo>
                    <a:pt x="2736" y="835"/>
                  </a:lnTo>
                  <a:cubicBezTo>
                    <a:pt x="2936" y="568"/>
                    <a:pt x="3237" y="301"/>
                    <a:pt x="3570" y="301"/>
                  </a:cubicBezTo>
                  <a:close/>
                  <a:moveTo>
                    <a:pt x="1502" y="1"/>
                  </a:moveTo>
                  <a:cubicBezTo>
                    <a:pt x="1302" y="1"/>
                    <a:pt x="1068" y="67"/>
                    <a:pt x="835" y="201"/>
                  </a:cubicBezTo>
                  <a:cubicBezTo>
                    <a:pt x="201" y="601"/>
                    <a:pt x="1" y="1502"/>
                    <a:pt x="368" y="2169"/>
                  </a:cubicBezTo>
                  <a:cubicBezTo>
                    <a:pt x="668" y="2736"/>
                    <a:pt x="1936" y="3737"/>
                    <a:pt x="2403" y="4070"/>
                  </a:cubicBezTo>
                  <a:cubicBezTo>
                    <a:pt x="2436" y="4104"/>
                    <a:pt x="2503" y="4137"/>
                    <a:pt x="2569" y="4137"/>
                  </a:cubicBezTo>
                  <a:cubicBezTo>
                    <a:pt x="2603" y="4137"/>
                    <a:pt x="2669" y="4104"/>
                    <a:pt x="2736" y="4070"/>
                  </a:cubicBezTo>
                  <a:cubicBezTo>
                    <a:pt x="3170" y="3737"/>
                    <a:pt x="4471" y="2736"/>
                    <a:pt x="4771" y="2169"/>
                  </a:cubicBezTo>
                  <a:cubicBezTo>
                    <a:pt x="5138" y="1502"/>
                    <a:pt x="4904" y="601"/>
                    <a:pt x="4271" y="201"/>
                  </a:cubicBezTo>
                  <a:cubicBezTo>
                    <a:pt x="4070" y="67"/>
                    <a:pt x="3837" y="1"/>
                    <a:pt x="3603" y="1"/>
                  </a:cubicBezTo>
                  <a:cubicBezTo>
                    <a:pt x="3203" y="1"/>
                    <a:pt x="2803" y="201"/>
                    <a:pt x="2569" y="568"/>
                  </a:cubicBezTo>
                  <a:cubicBezTo>
                    <a:pt x="2303" y="201"/>
                    <a:pt x="1902" y="1"/>
                    <a:pt x="15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1"/>
            <p:cNvSpPr/>
            <p:nvPr/>
          </p:nvSpPr>
          <p:spPr>
            <a:xfrm>
              <a:off x="733146" y="4424817"/>
              <a:ext cx="118645" cy="121056"/>
            </a:xfrm>
            <a:custGeom>
              <a:rect b="b" l="l" r="r" t="t"/>
              <a:pathLst>
                <a:path extrusionOk="0" h="4971" w="4872">
                  <a:moveTo>
                    <a:pt x="2436" y="309"/>
                  </a:moveTo>
                  <a:cubicBezTo>
                    <a:pt x="2469" y="309"/>
                    <a:pt x="2503" y="317"/>
                    <a:pt x="2536" y="334"/>
                  </a:cubicBezTo>
                  <a:lnTo>
                    <a:pt x="4471" y="2268"/>
                  </a:lnTo>
                  <a:lnTo>
                    <a:pt x="4504" y="2302"/>
                  </a:lnTo>
                  <a:cubicBezTo>
                    <a:pt x="4571" y="2368"/>
                    <a:pt x="4571" y="2368"/>
                    <a:pt x="4571" y="2435"/>
                  </a:cubicBezTo>
                  <a:lnTo>
                    <a:pt x="4571" y="4670"/>
                  </a:lnTo>
                  <a:lnTo>
                    <a:pt x="3103" y="4670"/>
                  </a:lnTo>
                  <a:lnTo>
                    <a:pt x="3103" y="3469"/>
                  </a:lnTo>
                  <a:cubicBezTo>
                    <a:pt x="3103" y="3136"/>
                    <a:pt x="2736" y="2902"/>
                    <a:pt x="2436" y="2902"/>
                  </a:cubicBezTo>
                  <a:cubicBezTo>
                    <a:pt x="2136" y="2902"/>
                    <a:pt x="1769" y="3136"/>
                    <a:pt x="1769" y="3469"/>
                  </a:cubicBezTo>
                  <a:lnTo>
                    <a:pt x="1769" y="4670"/>
                  </a:lnTo>
                  <a:lnTo>
                    <a:pt x="301" y="4670"/>
                  </a:lnTo>
                  <a:lnTo>
                    <a:pt x="301" y="2435"/>
                  </a:lnTo>
                  <a:cubicBezTo>
                    <a:pt x="301" y="2368"/>
                    <a:pt x="301" y="2368"/>
                    <a:pt x="368" y="2302"/>
                  </a:cubicBezTo>
                  <a:lnTo>
                    <a:pt x="2336" y="334"/>
                  </a:lnTo>
                  <a:cubicBezTo>
                    <a:pt x="2369" y="317"/>
                    <a:pt x="2403" y="309"/>
                    <a:pt x="2436" y="309"/>
                  </a:cubicBezTo>
                  <a:close/>
                  <a:moveTo>
                    <a:pt x="2436" y="0"/>
                  </a:moveTo>
                  <a:cubicBezTo>
                    <a:pt x="2303" y="0"/>
                    <a:pt x="2203" y="33"/>
                    <a:pt x="2102" y="134"/>
                  </a:cubicBezTo>
                  <a:lnTo>
                    <a:pt x="201" y="2068"/>
                  </a:lnTo>
                  <a:lnTo>
                    <a:pt x="168" y="2102"/>
                  </a:lnTo>
                  <a:cubicBezTo>
                    <a:pt x="68" y="2168"/>
                    <a:pt x="1" y="2235"/>
                    <a:pt x="1" y="2435"/>
                  </a:cubicBezTo>
                  <a:lnTo>
                    <a:pt x="1" y="4703"/>
                  </a:lnTo>
                  <a:cubicBezTo>
                    <a:pt x="1" y="4770"/>
                    <a:pt x="34" y="4970"/>
                    <a:pt x="301" y="4970"/>
                  </a:cubicBezTo>
                  <a:lnTo>
                    <a:pt x="1769" y="4970"/>
                  </a:lnTo>
                  <a:cubicBezTo>
                    <a:pt x="2036" y="4970"/>
                    <a:pt x="2069" y="4770"/>
                    <a:pt x="2069" y="4703"/>
                  </a:cubicBezTo>
                  <a:lnTo>
                    <a:pt x="2069" y="3469"/>
                  </a:lnTo>
                  <a:cubicBezTo>
                    <a:pt x="2069" y="3336"/>
                    <a:pt x="2269" y="3202"/>
                    <a:pt x="2436" y="3202"/>
                  </a:cubicBezTo>
                  <a:cubicBezTo>
                    <a:pt x="2603" y="3202"/>
                    <a:pt x="2803" y="3336"/>
                    <a:pt x="2803" y="3469"/>
                  </a:cubicBezTo>
                  <a:lnTo>
                    <a:pt x="2803" y="4703"/>
                  </a:lnTo>
                  <a:cubicBezTo>
                    <a:pt x="2803" y="4770"/>
                    <a:pt x="2836" y="4970"/>
                    <a:pt x="3103" y="4970"/>
                  </a:cubicBezTo>
                  <a:lnTo>
                    <a:pt x="4571" y="4970"/>
                  </a:lnTo>
                  <a:cubicBezTo>
                    <a:pt x="4638" y="4970"/>
                    <a:pt x="4704" y="4970"/>
                    <a:pt x="4771" y="4937"/>
                  </a:cubicBezTo>
                  <a:cubicBezTo>
                    <a:pt x="4838" y="4870"/>
                    <a:pt x="4871" y="4804"/>
                    <a:pt x="4871" y="4703"/>
                  </a:cubicBezTo>
                  <a:lnTo>
                    <a:pt x="4871" y="2435"/>
                  </a:lnTo>
                  <a:cubicBezTo>
                    <a:pt x="4871" y="2268"/>
                    <a:pt x="4804" y="2168"/>
                    <a:pt x="4704" y="2102"/>
                  </a:cubicBezTo>
                  <a:lnTo>
                    <a:pt x="2736" y="134"/>
                  </a:lnTo>
                  <a:cubicBezTo>
                    <a:pt x="2670" y="33"/>
                    <a:pt x="2569" y="0"/>
                    <a:pt x="24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1"/>
            <p:cNvSpPr/>
            <p:nvPr/>
          </p:nvSpPr>
          <p:spPr>
            <a:xfrm>
              <a:off x="1502458" y="4450801"/>
              <a:ext cx="66628" cy="66628"/>
            </a:xfrm>
            <a:custGeom>
              <a:rect b="b" l="l" r="r" t="t"/>
              <a:pathLst>
                <a:path extrusionOk="0" h="2736" w="2736">
                  <a:moveTo>
                    <a:pt x="1368" y="1"/>
                  </a:moveTo>
                  <a:cubicBezTo>
                    <a:pt x="1301" y="1"/>
                    <a:pt x="1234" y="67"/>
                    <a:pt x="1234" y="134"/>
                  </a:cubicBezTo>
                  <a:lnTo>
                    <a:pt x="1234" y="1201"/>
                  </a:lnTo>
                  <a:lnTo>
                    <a:pt x="167" y="1201"/>
                  </a:lnTo>
                  <a:cubicBezTo>
                    <a:pt x="67" y="1201"/>
                    <a:pt x="0" y="1268"/>
                    <a:pt x="0" y="1368"/>
                  </a:cubicBezTo>
                  <a:cubicBezTo>
                    <a:pt x="0" y="1435"/>
                    <a:pt x="67" y="1535"/>
                    <a:pt x="167" y="1535"/>
                  </a:cubicBezTo>
                  <a:lnTo>
                    <a:pt x="1234" y="1535"/>
                  </a:lnTo>
                  <a:lnTo>
                    <a:pt x="1234" y="2569"/>
                  </a:lnTo>
                  <a:cubicBezTo>
                    <a:pt x="1234" y="2669"/>
                    <a:pt x="1301" y="2736"/>
                    <a:pt x="1368" y="2736"/>
                  </a:cubicBezTo>
                  <a:cubicBezTo>
                    <a:pt x="1468" y="2736"/>
                    <a:pt x="1535" y="2669"/>
                    <a:pt x="1535" y="2569"/>
                  </a:cubicBezTo>
                  <a:lnTo>
                    <a:pt x="1535" y="1535"/>
                  </a:lnTo>
                  <a:lnTo>
                    <a:pt x="2602" y="1535"/>
                  </a:lnTo>
                  <a:cubicBezTo>
                    <a:pt x="2669" y="1535"/>
                    <a:pt x="2735" y="1435"/>
                    <a:pt x="2735" y="1368"/>
                  </a:cubicBezTo>
                  <a:cubicBezTo>
                    <a:pt x="2735" y="1268"/>
                    <a:pt x="2669" y="1201"/>
                    <a:pt x="2602" y="1201"/>
                  </a:cubicBezTo>
                  <a:lnTo>
                    <a:pt x="1535" y="1201"/>
                  </a:lnTo>
                  <a:lnTo>
                    <a:pt x="1535" y="134"/>
                  </a:lnTo>
                  <a:cubicBezTo>
                    <a:pt x="1535" y="67"/>
                    <a:pt x="1468" y="1"/>
                    <a:pt x="13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1"/>
            <p:cNvSpPr/>
            <p:nvPr/>
          </p:nvSpPr>
          <p:spPr>
            <a:xfrm>
              <a:off x="1478081" y="4425620"/>
              <a:ext cx="116186" cy="116186"/>
            </a:xfrm>
            <a:custGeom>
              <a:rect b="b" l="l" r="r" t="t"/>
              <a:pathLst>
                <a:path extrusionOk="0" h="4771" w="4771">
                  <a:moveTo>
                    <a:pt x="3336" y="334"/>
                  </a:moveTo>
                  <a:cubicBezTo>
                    <a:pt x="3970" y="334"/>
                    <a:pt x="4470" y="834"/>
                    <a:pt x="4470" y="1435"/>
                  </a:cubicBezTo>
                  <a:lnTo>
                    <a:pt x="4470" y="3370"/>
                  </a:lnTo>
                  <a:cubicBezTo>
                    <a:pt x="4470" y="3970"/>
                    <a:pt x="3970" y="4470"/>
                    <a:pt x="3336" y="4470"/>
                  </a:cubicBezTo>
                  <a:lnTo>
                    <a:pt x="1435" y="4470"/>
                  </a:lnTo>
                  <a:cubicBezTo>
                    <a:pt x="801" y="4470"/>
                    <a:pt x="301" y="3970"/>
                    <a:pt x="301" y="3370"/>
                  </a:cubicBezTo>
                  <a:lnTo>
                    <a:pt x="301" y="1435"/>
                  </a:lnTo>
                  <a:cubicBezTo>
                    <a:pt x="301" y="834"/>
                    <a:pt x="801" y="334"/>
                    <a:pt x="1435" y="334"/>
                  </a:cubicBezTo>
                  <a:close/>
                  <a:moveTo>
                    <a:pt x="1435" y="0"/>
                  </a:moveTo>
                  <a:cubicBezTo>
                    <a:pt x="634" y="0"/>
                    <a:pt x="0" y="668"/>
                    <a:pt x="0" y="1435"/>
                  </a:cubicBezTo>
                  <a:lnTo>
                    <a:pt x="0" y="3370"/>
                  </a:lnTo>
                  <a:cubicBezTo>
                    <a:pt x="0" y="4137"/>
                    <a:pt x="634" y="4771"/>
                    <a:pt x="1435" y="4771"/>
                  </a:cubicBezTo>
                  <a:lnTo>
                    <a:pt x="3336" y="4771"/>
                  </a:lnTo>
                  <a:cubicBezTo>
                    <a:pt x="4137" y="4771"/>
                    <a:pt x="4771" y="4137"/>
                    <a:pt x="4771" y="3370"/>
                  </a:cubicBezTo>
                  <a:lnTo>
                    <a:pt x="4771" y="1435"/>
                  </a:lnTo>
                  <a:cubicBezTo>
                    <a:pt x="4771" y="668"/>
                    <a:pt x="4137" y="0"/>
                    <a:pt x="33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1"/>
            <p:cNvSpPr/>
            <p:nvPr/>
          </p:nvSpPr>
          <p:spPr>
            <a:xfrm>
              <a:off x="1106015" y="4425620"/>
              <a:ext cx="116186" cy="116600"/>
            </a:xfrm>
            <a:custGeom>
              <a:rect b="b" l="l" r="r" t="t"/>
              <a:pathLst>
                <a:path extrusionOk="0" h="4788" w="4771">
                  <a:moveTo>
                    <a:pt x="2002" y="301"/>
                  </a:moveTo>
                  <a:cubicBezTo>
                    <a:pt x="2936" y="301"/>
                    <a:pt x="3670" y="1068"/>
                    <a:pt x="3670" y="1969"/>
                  </a:cubicBezTo>
                  <a:cubicBezTo>
                    <a:pt x="3670" y="2903"/>
                    <a:pt x="2936" y="3670"/>
                    <a:pt x="2002" y="3670"/>
                  </a:cubicBezTo>
                  <a:cubicBezTo>
                    <a:pt x="1068" y="3670"/>
                    <a:pt x="334" y="2903"/>
                    <a:pt x="334" y="1969"/>
                  </a:cubicBezTo>
                  <a:cubicBezTo>
                    <a:pt x="334" y="1068"/>
                    <a:pt x="1068" y="301"/>
                    <a:pt x="2002" y="301"/>
                  </a:cubicBezTo>
                  <a:close/>
                  <a:moveTo>
                    <a:pt x="2002" y="0"/>
                  </a:moveTo>
                  <a:cubicBezTo>
                    <a:pt x="902" y="0"/>
                    <a:pt x="1" y="901"/>
                    <a:pt x="1" y="2002"/>
                  </a:cubicBezTo>
                  <a:cubicBezTo>
                    <a:pt x="1" y="3069"/>
                    <a:pt x="902" y="3970"/>
                    <a:pt x="2002" y="3970"/>
                  </a:cubicBezTo>
                  <a:cubicBezTo>
                    <a:pt x="2503" y="3970"/>
                    <a:pt x="2936" y="3803"/>
                    <a:pt x="3270" y="3503"/>
                  </a:cubicBezTo>
                  <a:lnTo>
                    <a:pt x="4537" y="4737"/>
                  </a:lnTo>
                  <a:cubicBezTo>
                    <a:pt x="4554" y="4771"/>
                    <a:pt x="4587" y="4787"/>
                    <a:pt x="4625" y="4787"/>
                  </a:cubicBezTo>
                  <a:cubicBezTo>
                    <a:pt x="4663" y="4787"/>
                    <a:pt x="4704" y="4771"/>
                    <a:pt x="4738" y="4737"/>
                  </a:cubicBezTo>
                  <a:cubicBezTo>
                    <a:pt x="4771" y="4704"/>
                    <a:pt x="4771" y="4604"/>
                    <a:pt x="4738" y="4570"/>
                  </a:cubicBezTo>
                  <a:lnTo>
                    <a:pt x="3470" y="3303"/>
                  </a:lnTo>
                  <a:cubicBezTo>
                    <a:pt x="3804" y="2936"/>
                    <a:pt x="3970" y="2502"/>
                    <a:pt x="3970" y="2002"/>
                  </a:cubicBezTo>
                  <a:cubicBezTo>
                    <a:pt x="3970" y="901"/>
                    <a:pt x="3103" y="0"/>
                    <a:pt x="20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9" name="Google Shape;1519;p31"/>
            <p:cNvGrpSpPr/>
            <p:nvPr/>
          </p:nvGrpSpPr>
          <p:grpSpPr>
            <a:xfrm>
              <a:off x="606438" y="2438604"/>
              <a:ext cx="1841587" cy="1835916"/>
              <a:chOff x="606438" y="2438604"/>
              <a:chExt cx="1841587" cy="1835916"/>
            </a:xfrm>
          </p:grpSpPr>
          <p:sp>
            <p:nvSpPr>
              <p:cNvPr id="1520" name="Google Shape;1520;p31"/>
              <p:cNvSpPr/>
              <p:nvPr/>
            </p:nvSpPr>
            <p:spPr>
              <a:xfrm>
                <a:off x="606438" y="2438604"/>
                <a:ext cx="596271" cy="596271"/>
              </a:xfrm>
              <a:custGeom>
                <a:rect b="b" l="l" r="r" t="t"/>
                <a:pathLst>
                  <a:path extrusionOk="0" h="24485" w="24485">
                    <a:moveTo>
                      <a:pt x="0" y="1"/>
                    </a:moveTo>
                    <a:lnTo>
                      <a:pt x="0" y="24485"/>
                    </a:lnTo>
                    <a:lnTo>
                      <a:pt x="24484" y="24485"/>
                    </a:lnTo>
                    <a:lnTo>
                      <a:pt x="244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1"/>
              <p:cNvSpPr/>
              <p:nvPr/>
            </p:nvSpPr>
            <p:spPr>
              <a:xfrm>
                <a:off x="762394" y="2626269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55" y="3007"/>
                    </a:moveTo>
                    <a:cubicBezTo>
                      <a:pt x="7099" y="3007"/>
                      <a:pt x="8090" y="4121"/>
                      <a:pt x="7906" y="5404"/>
                    </a:cubicBezTo>
                    <a:cubicBezTo>
                      <a:pt x="7773" y="6305"/>
                      <a:pt x="7039" y="7005"/>
                      <a:pt x="6172" y="7139"/>
                    </a:cubicBezTo>
                    <a:cubicBezTo>
                      <a:pt x="6054" y="7158"/>
                      <a:pt x="5937" y="7168"/>
                      <a:pt x="5822" y="7168"/>
                    </a:cubicBezTo>
                    <a:cubicBezTo>
                      <a:pt x="4578" y="7168"/>
                      <a:pt x="3587" y="6053"/>
                      <a:pt x="3770" y="4770"/>
                    </a:cubicBezTo>
                    <a:cubicBezTo>
                      <a:pt x="3904" y="3870"/>
                      <a:pt x="4637" y="3169"/>
                      <a:pt x="5505" y="3036"/>
                    </a:cubicBezTo>
                    <a:cubicBezTo>
                      <a:pt x="5623" y="3016"/>
                      <a:pt x="5740" y="3007"/>
                      <a:pt x="5855" y="3007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03" y="100"/>
                      <a:pt x="3637" y="234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1" y="2002"/>
                      <a:pt x="1" y="2168"/>
                    </a:cubicBezTo>
                    <a:lnTo>
                      <a:pt x="1" y="8773"/>
                    </a:lnTo>
                    <a:cubicBezTo>
                      <a:pt x="1" y="8940"/>
                      <a:pt x="134" y="9073"/>
                      <a:pt x="301" y="9073"/>
                    </a:cubicBezTo>
                    <a:lnTo>
                      <a:pt x="11376" y="9073"/>
                    </a:lnTo>
                    <a:cubicBezTo>
                      <a:pt x="11542" y="9073"/>
                      <a:pt x="11676" y="8940"/>
                      <a:pt x="11676" y="8773"/>
                    </a:cubicBezTo>
                    <a:lnTo>
                      <a:pt x="11676" y="2168"/>
                    </a:lnTo>
                    <a:cubicBezTo>
                      <a:pt x="11676" y="2002"/>
                      <a:pt x="11542" y="1868"/>
                      <a:pt x="11376" y="1868"/>
                    </a:cubicBezTo>
                    <a:lnTo>
                      <a:pt x="9207" y="1868"/>
                    </a:lnTo>
                    <a:lnTo>
                      <a:pt x="8040" y="234"/>
                    </a:lnTo>
                    <a:cubicBezTo>
                      <a:pt x="7973" y="100"/>
                      <a:pt x="7806" y="0"/>
                      <a:pt x="7640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1229510" y="2438604"/>
                <a:ext cx="595443" cy="596271"/>
              </a:xfrm>
              <a:custGeom>
                <a:rect b="b" l="l" r="r" t="t"/>
                <a:pathLst>
                  <a:path extrusionOk="0" h="24485" w="24451">
                    <a:moveTo>
                      <a:pt x="0" y="1"/>
                    </a:moveTo>
                    <a:lnTo>
                      <a:pt x="0" y="24485"/>
                    </a:lnTo>
                    <a:lnTo>
                      <a:pt x="24451" y="24485"/>
                    </a:lnTo>
                    <a:lnTo>
                      <a:pt x="24451" y="1"/>
                    </a:lnTo>
                    <a:close/>
                  </a:path>
                </a:pathLst>
              </a:custGeom>
              <a:solidFill>
                <a:srgbClr val="55A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1384663" y="2626269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62" y="3007"/>
                    </a:moveTo>
                    <a:cubicBezTo>
                      <a:pt x="7131" y="3007"/>
                      <a:pt x="8120" y="4121"/>
                      <a:pt x="7906" y="5404"/>
                    </a:cubicBezTo>
                    <a:cubicBezTo>
                      <a:pt x="7773" y="6305"/>
                      <a:pt x="7072" y="7005"/>
                      <a:pt x="6171" y="7139"/>
                    </a:cubicBezTo>
                    <a:cubicBezTo>
                      <a:pt x="6053" y="7158"/>
                      <a:pt x="5936" y="7168"/>
                      <a:pt x="5821" y="7168"/>
                    </a:cubicBezTo>
                    <a:cubicBezTo>
                      <a:pt x="4578" y="7168"/>
                      <a:pt x="3589" y="6053"/>
                      <a:pt x="3803" y="4770"/>
                    </a:cubicBezTo>
                    <a:cubicBezTo>
                      <a:pt x="3937" y="3870"/>
                      <a:pt x="4637" y="3169"/>
                      <a:pt x="5504" y="3036"/>
                    </a:cubicBezTo>
                    <a:cubicBezTo>
                      <a:pt x="5625" y="3016"/>
                      <a:pt x="5745" y="3007"/>
                      <a:pt x="5862" y="3007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36" y="100"/>
                      <a:pt x="3636" y="234"/>
                    </a:cubicBezTo>
                    <a:lnTo>
                      <a:pt x="2502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8"/>
                    </a:cubicBezTo>
                    <a:lnTo>
                      <a:pt x="0" y="8773"/>
                    </a:lnTo>
                    <a:cubicBezTo>
                      <a:pt x="0" y="8940"/>
                      <a:pt x="134" y="9073"/>
                      <a:pt x="301" y="9073"/>
                    </a:cubicBezTo>
                    <a:lnTo>
                      <a:pt x="11409" y="9073"/>
                    </a:lnTo>
                    <a:cubicBezTo>
                      <a:pt x="11575" y="9073"/>
                      <a:pt x="11675" y="8940"/>
                      <a:pt x="11675" y="8773"/>
                    </a:cubicBezTo>
                    <a:lnTo>
                      <a:pt x="11675" y="2168"/>
                    </a:lnTo>
                    <a:cubicBezTo>
                      <a:pt x="11675" y="2002"/>
                      <a:pt x="11575" y="1868"/>
                      <a:pt x="11409" y="1868"/>
                    </a:cubicBezTo>
                    <a:lnTo>
                      <a:pt x="9207" y="1868"/>
                    </a:lnTo>
                    <a:lnTo>
                      <a:pt x="8073" y="234"/>
                    </a:lnTo>
                    <a:cubicBezTo>
                      <a:pt x="7973" y="100"/>
                      <a:pt x="7839" y="0"/>
                      <a:pt x="7673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1851754" y="2438604"/>
                <a:ext cx="596271" cy="596271"/>
              </a:xfrm>
              <a:custGeom>
                <a:rect b="b" l="l" r="r" t="t"/>
                <a:pathLst>
                  <a:path extrusionOk="0" h="24485" w="24485">
                    <a:moveTo>
                      <a:pt x="1" y="1"/>
                    </a:moveTo>
                    <a:lnTo>
                      <a:pt x="1" y="24485"/>
                    </a:lnTo>
                    <a:lnTo>
                      <a:pt x="24485" y="24485"/>
                    </a:lnTo>
                    <a:lnTo>
                      <a:pt x="244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2007735" y="2626269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54" y="3007"/>
                    </a:moveTo>
                    <a:cubicBezTo>
                      <a:pt x="7098" y="3007"/>
                      <a:pt x="8089" y="4121"/>
                      <a:pt x="7906" y="5404"/>
                    </a:cubicBezTo>
                    <a:cubicBezTo>
                      <a:pt x="7773" y="6305"/>
                      <a:pt x="7039" y="7005"/>
                      <a:pt x="6171" y="7139"/>
                    </a:cubicBezTo>
                    <a:cubicBezTo>
                      <a:pt x="6053" y="7158"/>
                      <a:pt x="5936" y="7168"/>
                      <a:pt x="5821" y="7168"/>
                    </a:cubicBezTo>
                    <a:cubicBezTo>
                      <a:pt x="4578" y="7168"/>
                      <a:pt x="3586" y="6053"/>
                      <a:pt x="3770" y="4770"/>
                    </a:cubicBezTo>
                    <a:cubicBezTo>
                      <a:pt x="3903" y="3870"/>
                      <a:pt x="4637" y="3169"/>
                      <a:pt x="5504" y="3036"/>
                    </a:cubicBezTo>
                    <a:cubicBezTo>
                      <a:pt x="5623" y="3016"/>
                      <a:pt x="5740" y="3007"/>
                      <a:pt x="5854" y="3007"/>
                    </a:cubicBezTo>
                    <a:close/>
                    <a:moveTo>
                      <a:pt x="4003" y="0"/>
                    </a:moveTo>
                    <a:cubicBezTo>
                      <a:pt x="3870" y="0"/>
                      <a:pt x="3703" y="100"/>
                      <a:pt x="3603" y="234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8"/>
                    </a:cubicBezTo>
                    <a:lnTo>
                      <a:pt x="0" y="8773"/>
                    </a:lnTo>
                    <a:cubicBezTo>
                      <a:pt x="0" y="8940"/>
                      <a:pt x="134" y="9073"/>
                      <a:pt x="301" y="9073"/>
                    </a:cubicBezTo>
                    <a:lnTo>
                      <a:pt x="11375" y="9073"/>
                    </a:lnTo>
                    <a:cubicBezTo>
                      <a:pt x="11542" y="9073"/>
                      <a:pt x="11675" y="8940"/>
                      <a:pt x="11675" y="8773"/>
                    </a:cubicBezTo>
                    <a:lnTo>
                      <a:pt x="11675" y="2168"/>
                    </a:lnTo>
                    <a:cubicBezTo>
                      <a:pt x="11675" y="2002"/>
                      <a:pt x="11542" y="1868"/>
                      <a:pt x="11375" y="1868"/>
                    </a:cubicBezTo>
                    <a:lnTo>
                      <a:pt x="9207" y="1868"/>
                    </a:lnTo>
                    <a:lnTo>
                      <a:pt x="8039" y="234"/>
                    </a:lnTo>
                    <a:cubicBezTo>
                      <a:pt x="7973" y="100"/>
                      <a:pt x="7806" y="0"/>
                      <a:pt x="7639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606438" y="3059242"/>
                <a:ext cx="596271" cy="595467"/>
              </a:xfrm>
              <a:custGeom>
                <a:rect b="b" l="l" r="r" t="t"/>
                <a:pathLst>
                  <a:path extrusionOk="0" h="24452" w="24485">
                    <a:moveTo>
                      <a:pt x="0" y="1"/>
                    </a:moveTo>
                    <a:lnTo>
                      <a:pt x="0" y="24451"/>
                    </a:lnTo>
                    <a:lnTo>
                      <a:pt x="24484" y="24451"/>
                    </a:lnTo>
                    <a:lnTo>
                      <a:pt x="2448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762394" y="3246907"/>
                <a:ext cx="284340" cy="220147"/>
              </a:xfrm>
              <a:custGeom>
                <a:rect b="b" l="l" r="r" t="t"/>
                <a:pathLst>
                  <a:path extrusionOk="0" h="9040" w="11676">
                    <a:moveTo>
                      <a:pt x="5818" y="2980"/>
                    </a:moveTo>
                    <a:cubicBezTo>
                      <a:pt x="7079" y="2980"/>
                      <a:pt x="8091" y="4078"/>
                      <a:pt x="7906" y="5404"/>
                    </a:cubicBezTo>
                    <a:cubicBezTo>
                      <a:pt x="7773" y="6271"/>
                      <a:pt x="7039" y="6972"/>
                      <a:pt x="6172" y="7139"/>
                    </a:cubicBezTo>
                    <a:cubicBezTo>
                      <a:pt x="6069" y="7153"/>
                      <a:pt x="5966" y="7160"/>
                      <a:pt x="5866" y="7160"/>
                    </a:cubicBezTo>
                    <a:cubicBezTo>
                      <a:pt x="4601" y="7160"/>
                      <a:pt x="3585" y="6035"/>
                      <a:pt x="3770" y="4737"/>
                    </a:cubicBezTo>
                    <a:cubicBezTo>
                      <a:pt x="3904" y="3870"/>
                      <a:pt x="4637" y="3136"/>
                      <a:pt x="5505" y="3002"/>
                    </a:cubicBezTo>
                    <a:cubicBezTo>
                      <a:pt x="5610" y="2987"/>
                      <a:pt x="5715" y="2980"/>
                      <a:pt x="5818" y="2980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03" y="67"/>
                      <a:pt x="3637" y="200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1" y="2002"/>
                      <a:pt x="1" y="2168"/>
                    </a:cubicBezTo>
                    <a:lnTo>
                      <a:pt x="1" y="8773"/>
                    </a:lnTo>
                    <a:cubicBezTo>
                      <a:pt x="1" y="8906"/>
                      <a:pt x="134" y="9040"/>
                      <a:pt x="301" y="9040"/>
                    </a:cubicBezTo>
                    <a:lnTo>
                      <a:pt x="11376" y="9040"/>
                    </a:lnTo>
                    <a:cubicBezTo>
                      <a:pt x="11542" y="9040"/>
                      <a:pt x="11676" y="8906"/>
                      <a:pt x="11676" y="8773"/>
                    </a:cubicBezTo>
                    <a:lnTo>
                      <a:pt x="11676" y="2168"/>
                    </a:lnTo>
                    <a:cubicBezTo>
                      <a:pt x="11676" y="2002"/>
                      <a:pt x="11542" y="1868"/>
                      <a:pt x="11376" y="1868"/>
                    </a:cubicBezTo>
                    <a:lnTo>
                      <a:pt x="9207" y="1868"/>
                    </a:lnTo>
                    <a:lnTo>
                      <a:pt x="8040" y="200"/>
                    </a:lnTo>
                    <a:cubicBezTo>
                      <a:pt x="7973" y="67"/>
                      <a:pt x="7806" y="0"/>
                      <a:pt x="7640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1229510" y="3059242"/>
                <a:ext cx="595443" cy="595467"/>
              </a:xfrm>
              <a:custGeom>
                <a:rect b="b" l="l" r="r" t="t"/>
                <a:pathLst>
                  <a:path extrusionOk="0" h="24452" w="24451">
                    <a:moveTo>
                      <a:pt x="0" y="1"/>
                    </a:moveTo>
                    <a:lnTo>
                      <a:pt x="0" y="24451"/>
                    </a:lnTo>
                    <a:lnTo>
                      <a:pt x="24451" y="24451"/>
                    </a:lnTo>
                    <a:lnTo>
                      <a:pt x="2445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1384663" y="3246907"/>
                <a:ext cx="284340" cy="220147"/>
              </a:xfrm>
              <a:custGeom>
                <a:rect b="b" l="l" r="r" t="t"/>
                <a:pathLst>
                  <a:path extrusionOk="0" h="9040" w="11676">
                    <a:moveTo>
                      <a:pt x="5825" y="2980"/>
                    </a:moveTo>
                    <a:cubicBezTo>
                      <a:pt x="7112" y="2980"/>
                      <a:pt x="8122" y="4078"/>
                      <a:pt x="7906" y="5404"/>
                    </a:cubicBezTo>
                    <a:cubicBezTo>
                      <a:pt x="7773" y="6271"/>
                      <a:pt x="7072" y="6972"/>
                      <a:pt x="6171" y="7139"/>
                    </a:cubicBezTo>
                    <a:cubicBezTo>
                      <a:pt x="6068" y="7153"/>
                      <a:pt x="5966" y="7160"/>
                      <a:pt x="5865" y="7160"/>
                    </a:cubicBezTo>
                    <a:cubicBezTo>
                      <a:pt x="4601" y="7160"/>
                      <a:pt x="3587" y="6035"/>
                      <a:pt x="3803" y="4737"/>
                    </a:cubicBezTo>
                    <a:cubicBezTo>
                      <a:pt x="3937" y="3870"/>
                      <a:pt x="4637" y="3136"/>
                      <a:pt x="5504" y="3002"/>
                    </a:cubicBezTo>
                    <a:cubicBezTo>
                      <a:pt x="5613" y="2987"/>
                      <a:pt x="5719" y="2980"/>
                      <a:pt x="5825" y="2980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36" y="67"/>
                      <a:pt x="3636" y="200"/>
                    </a:cubicBezTo>
                    <a:lnTo>
                      <a:pt x="2502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8"/>
                    </a:cubicBezTo>
                    <a:lnTo>
                      <a:pt x="0" y="8773"/>
                    </a:lnTo>
                    <a:cubicBezTo>
                      <a:pt x="0" y="8906"/>
                      <a:pt x="134" y="9040"/>
                      <a:pt x="301" y="9040"/>
                    </a:cubicBezTo>
                    <a:lnTo>
                      <a:pt x="11409" y="9040"/>
                    </a:lnTo>
                    <a:cubicBezTo>
                      <a:pt x="11575" y="9040"/>
                      <a:pt x="11675" y="8906"/>
                      <a:pt x="11675" y="8773"/>
                    </a:cubicBezTo>
                    <a:lnTo>
                      <a:pt x="11675" y="2168"/>
                    </a:lnTo>
                    <a:cubicBezTo>
                      <a:pt x="11675" y="2002"/>
                      <a:pt x="11575" y="1868"/>
                      <a:pt x="11409" y="1868"/>
                    </a:cubicBezTo>
                    <a:lnTo>
                      <a:pt x="9207" y="1868"/>
                    </a:lnTo>
                    <a:lnTo>
                      <a:pt x="8073" y="200"/>
                    </a:lnTo>
                    <a:cubicBezTo>
                      <a:pt x="7973" y="67"/>
                      <a:pt x="7839" y="0"/>
                      <a:pt x="7673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1851754" y="3059242"/>
                <a:ext cx="596271" cy="595467"/>
              </a:xfrm>
              <a:custGeom>
                <a:rect b="b" l="l" r="r" t="t"/>
                <a:pathLst>
                  <a:path extrusionOk="0" h="24452" w="24485">
                    <a:moveTo>
                      <a:pt x="1" y="1"/>
                    </a:moveTo>
                    <a:lnTo>
                      <a:pt x="1" y="24451"/>
                    </a:lnTo>
                    <a:lnTo>
                      <a:pt x="24485" y="24451"/>
                    </a:lnTo>
                    <a:lnTo>
                      <a:pt x="2448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2007735" y="3246907"/>
                <a:ext cx="284340" cy="220147"/>
              </a:xfrm>
              <a:custGeom>
                <a:rect b="b" l="l" r="r" t="t"/>
                <a:pathLst>
                  <a:path extrusionOk="0" h="9040" w="11676">
                    <a:moveTo>
                      <a:pt x="5817" y="2980"/>
                    </a:moveTo>
                    <a:cubicBezTo>
                      <a:pt x="7079" y="2980"/>
                      <a:pt x="8091" y="4078"/>
                      <a:pt x="7906" y="5404"/>
                    </a:cubicBezTo>
                    <a:cubicBezTo>
                      <a:pt x="7773" y="6271"/>
                      <a:pt x="7039" y="6972"/>
                      <a:pt x="6171" y="7139"/>
                    </a:cubicBezTo>
                    <a:cubicBezTo>
                      <a:pt x="6068" y="7153"/>
                      <a:pt x="5966" y="7160"/>
                      <a:pt x="5865" y="7160"/>
                    </a:cubicBezTo>
                    <a:cubicBezTo>
                      <a:pt x="4601" y="7160"/>
                      <a:pt x="3584" y="6035"/>
                      <a:pt x="3770" y="4737"/>
                    </a:cubicBezTo>
                    <a:cubicBezTo>
                      <a:pt x="3903" y="3870"/>
                      <a:pt x="4637" y="3136"/>
                      <a:pt x="5504" y="3002"/>
                    </a:cubicBezTo>
                    <a:cubicBezTo>
                      <a:pt x="5610" y="2987"/>
                      <a:pt x="5715" y="2980"/>
                      <a:pt x="5817" y="2980"/>
                    </a:cubicBezTo>
                    <a:close/>
                    <a:moveTo>
                      <a:pt x="4003" y="0"/>
                    </a:moveTo>
                    <a:cubicBezTo>
                      <a:pt x="3870" y="0"/>
                      <a:pt x="3703" y="67"/>
                      <a:pt x="3603" y="200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8"/>
                    </a:cubicBezTo>
                    <a:lnTo>
                      <a:pt x="0" y="8773"/>
                    </a:lnTo>
                    <a:cubicBezTo>
                      <a:pt x="0" y="8906"/>
                      <a:pt x="134" y="9040"/>
                      <a:pt x="301" y="9040"/>
                    </a:cubicBezTo>
                    <a:lnTo>
                      <a:pt x="11375" y="9040"/>
                    </a:lnTo>
                    <a:cubicBezTo>
                      <a:pt x="11542" y="9040"/>
                      <a:pt x="11675" y="8906"/>
                      <a:pt x="11675" y="8773"/>
                    </a:cubicBezTo>
                    <a:lnTo>
                      <a:pt x="11675" y="2168"/>
                    </a:lnTo>
                    <a:cubicBezTo>
                      <a:pt x="11675" y="2002"/>
                      <a:pt x="11542" y="1868"/>
                      <a:pt x="11375" y="1868"/>
                    </a:cubicBezTo>
                    <a:lnTo>
                      <a:pt x="9207" y="1868"/>
                    </a:lnTo>
                    <a:lnTo>
                      <a:pt x="8039" y="200"/>
                    </a:lnTo>
                    <a:cubicBezTo>
                      <a:pt x="7973" y="67"/>
                      <a:pt x="7806" y="0"/>
                      <a:pt x="7639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606438" y="3678249"/>
                <a:ext cx="596271" cy="596271"/>
              </a:xfrm>
              <a:custGeom>
                <a:rect b="b" l="l" r="r" t="t"/>
                <a:pathLst>
                  <a:path extrusionOk="0" h="24485" w="24485">
                    <a:moveTo>
                      <a:pt x="0" y="1"/>
                    </a:moveTo>
                    <a:lnTo>
                      <a:pt x="0" y="24485"/>
                    </a:lnTo>
                    <a:lnTo>
                      <a:pt x="24484" y="24485"/>
                    </a:lnTo>
                    <a:lnTo>
                      <a:pt x="244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762394" y="3865913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55" y="3007"/>
                    </a:moveTo>
                    <a:cubicBezTo>
                      <a:pt x="7099" y="3007"/>
                      <a:pt x="8090" y="4122"/>
                      <a:pt x="7906" y="5404"/>
                    </a:cubicBezTo>
                    <a:cubicBezTo>
                      <a:pt x="7773" y="6271"/>
                      <a:pt x="7039" y="7005"/>
                      <a:pt x="6172" y="7139"/>
                    </a:cubicBezTo>
                    <a:cubicBezTo>
                      <a:pt x="6054" y="7158"/>
                      <a:pt x="5937" y="7168"/>
                      <a:pt x="5822" y="7168"/>
                    </a:cubicBezTo>
                    <a:cubicBezTo>
                      <a:pt x="4578" y="7168"/>
                      <a:pt x="3587" y="6050"/>
                      <a:pt x="3770" y="4737"/>
                    </a:cubicBezTo>
                    <a:cubicBezTo>
                      <a:pt x="3904" y="3870"/>
                      <a:pt x="4637" y="3169"/>
                      <a:pt x="5505" y="3036"/>
                    </a:cubicBezTo>
                    <a:cubicBezTo>
                      <a:pt x="5623" y="3016"/>
                      <a:pt x="5740" y="3007"/>
                      <a:pt x="5855" y="3007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03" y="100"/>
                      <a:pt x="3637" y="234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1" y="2002"/>
                      <a:pt x="1" y="2169"/>
                    </a:cubicBezTo>
                    <a:lnTo>
                      <a:pt x="1" y="8773"/>
                    </a:lnTo>
                    <a:cubicBezTo>
                      <a:pt x="1" y="8940"/>
                      <a:pt x="134" y="9073"/>
                      <a:pt x="301" y="9073"/>
                    </a:cubicBezTo>
                    <a:lnTo>
                      <a:pt x="11376" y="9073"/>
                    </a:lnTo>
                    <a:cubicBezTo>
                      <a:pt x="11542" y="9073"/>
                      <a:pt x="11676" y="8940"/>
                      <a:pt x="11676" y="8773"/>
                    </a:cubicBezTo>
                    <a:lnTo>
                      <a:pt x="11676" y="2169"/>
                    </a:lnTo>
                    <a:cubicBezTo>
                      <a:pt x="11676" y="2002"/>
                      <a:pt x="11542" y="1868"/>
                      <a:pt x="11376" y="1868"/>
                    </a:cubicBezTo>
                    <a:lnTo>
                      <a:pt x="9207" y="1868"/>
                    </a:lnTo>
                    <a:lnTo>
                      <a:pt x="8040" y="234"/>
                    </a:lnTo>
                    <a:cubicBezTo>
                      <a:pt x="7973" y="100"/>
                      <a:pt x="7806" y="0"/>
                      <a:pt x="7640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1229510" y="3678249"/>
                <a:ext cx="595443" cy="596271"/>
              </a:xfrm>
              <a:custGeom>
                <a:rect b="b" l="l" r="r" t="t"/>
                <a:pathLst>
                  <a:path extrusionOk="0" h="24485" w="24451">
                    <a:moveTo>
                      <a:pt x="0" y="1"/>
                    </a:moveTo>
                    <a:lnTo>
                      <a:pt x="0" y="24485"/>
                    </a:lnTo>
                    <a:lnTo>
                      <a:pt x="24451" y="24485"/>
                    </a:lnTo>
                    <a:lnTo>
                      <a:pt x="24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1384663" y="3865913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62" y="3007"/>
                    </a:moveTo>
                    <a:cubicBezTo>
                      <a:pt x="7131" y="3007"/>
                      <a:pt x="8120" y="4122"/>
                      <a:pt x="7906" y="5404"/>
                    </a:cubicBezTo>
                    <a:cubicBezTo>
                      <a:pt x="7773" y="6271"/>
                      <a:pt x="7072" y="7005"/>
                      <a:pt x="6171" y="7139"/>
                    </a:cubicBezTo>
                    <a:cubicBezTo>
                      <a:pt x="6053" y="7158"/>
                      <a:pt x="5936" y="7168"/>
                      <a:pt x="5822" y="7168"/>
                    </a:cubicBezTo>
                    <a:cubicBezTo>
                      <a:pt x="4578" y="7168"/>
                      <a:pt x="3589" y="6050"/>
                      <a:pt x="3803" y="4737"/>
                    </a:cubicBezTo>
                    <a:cubicBezTo>
                      <a:pt x="3937" y="3870"/>
                      <a:pt x="4637" y="3169"/>
                      <a:pt x="5504" y="3036"/>
                    </a:cubicBezTo>
                    <a:cubicBezTo>
                      <a:pt x="5625" y="3016"/>
                      <a:pt x="5745" y="3007"/>
                      <a:pt x="5862" y="3007"/>
                    </a:cubicBezTo>
                    <a:close/>
                    <a:moveTo>
                      <a:pt x="4037" y="0"/>
                    </a:moveTo>
                    <a:cubicBezTo>
                      <a:pt x="3870" y="0"/>
                      <a:pt x="3736" y="100"/>
                      <a:pt x="3636" y="234"/>
                    </a:cubicBezTo>
                    <a:lnTo>
                      <a:pt x="2502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9"/>
                    </a:cubicBezTo>
                    <a:lnTo>
                      <a:pt x="0" y="8773"/>
                    </a:lnTo>
                    <a:cubicBezTo>
                      <a:pt x="0" y="8940"/>
                      <a:pt x="134" y="9073"/>
                      <a:pt x="301" y="9073"/>
                    </a:cubicBezTo>
                    <a:lnTo>
                      <a:pt x="11409" y="9073"/>
                    </a:lnTo>
                    <a:cubicBezTo>
                      <a:pt x="11575" y="9073"/>
                      <a:pt x="11675" y="8940"/>
                      <a:pt x="11675" y="8773"/>
                    </a:cubicBezTo>
                    <a:lnTo>
                      <a:pt x="11675" y="2169"/>
                    </a:lnTo>
                    <a:cubicBezTo>
                      <a:pt x="11675" y="2002"/>
                      <a:pt x="11575" y="1868"/>
                      <a:pt x="11409" y="1868"/>
                    </a:cubicBezTo>
                    <a:lnTo>
                      <a:pt x="9207" y="1868"/>
                    </a:lnTo>
                    <a:lnTo>
                      <a:pt x="8073" y="234"/>
                    </a:lnTo>
                    <a:cubicBezTo>
                      <a:pt x="7973" y="100"/>
                      <a:pt x="7839" y="0"/>
                      <a:pt x="7673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1851754" y="3678249"/>
                <a:ext cx="596271" cy="596271"/>
              </a:xfrm>
              <a:custGeom>
                <a:rect b="b" l="l" r="r" t="t"/>
                <a:pathLst>
                  <a:path extrusionOk="0" h="24485" w="24485">
                    <a:moveTo>
                      <a:pt x="1" y="1"/>
                    </a:moveTo>
                    <a:lnTo>
                      <a:pt x="1" y="24485"/>
                    </a:lnTo>
                    <a:lnTo>
                      <a:pt x="24485" y="24485"/>
                    </a:lnTo>
                    <a:lnTo>
                      <a:pt x="2448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2007735" y="3865913"/>
                <a:ext cx="284340" cy="220975"/>
              </a:xfrm>
              <a:custGeom>
                <a:rect b="b" l="l" r="r" t="t"/>
                <a:pathLst>
                  <a:path extrusionOk="0" h="9074" w="11676">
                    <a:moveTo>
                      <a:pt x="5854" y="3007"/>
                    </a:moveTo>
                    <a:cubicBezTo>
                      <a:pt x="7098" y="3007"/>
                      <a:pt x="8089" y="4122"/>
                      <a:pt x="7906" y="5404"/>
                    </a:cubicBezTo>
                    <a:cubicBezTo>
                      <a:pt x="7773" y="6271"/>
                      <a:pt x="7039" y="7005"/>
                      <a:pt x="6171" y="7139"/>
                    </a:cubicBezTo>
                    <a:cubicBezTo>
                      <a:pt x="6053" y="7158"/>
                      <a:pt x="5936" y="7168"/>
                      <a:pt x="5822" y="7168"/>
                    </a:cubicBezTo>
                    <a:cubicBezTo>
                      <a:pt x="4578" y="7168"/>
                      <a:pt x="3586" y="6050"/>
                      <a:pt x="3770" y="4737"/>
                    </a:cubicBezTo>
                    <a:cubicBezTo>
                      <a:pt x="3903" y="3870"/>
                      <a:pt x="4637" y="3169"/>
                      <a:pt x="5504" y="3036"/>
                    </a:cubicBezTo>
                    <a:cubicBezTo>
                      <a:pt x="5623" y="3016"/>
                      <a:pt x="5740" y="3007"/>
                      <a:pt x="5854" y="3007"/>
                    </a:cubicBezTo>
                    <a:close/>
                    <a:moveTo>
                      <a:pt x="4003" y="0"/>
                    </a:moveTo>
                    <a:cubicBezTo>
                      <a:pt x="3870" y="0"/>
                      <a:pt x="3703" y="100"/>
                      <a:pt x="3603" y="234"/>
                    </a:cubicBezTo>
                    <a:lnTo>
                      <a:pt x="2469" y="1868"/>
                    </a:lnTo>
                    <a:lnTo>
                      <a:pt x="301" y="1868"/>
                    </a:lnTo>
                    <a:cubicBezTo>
                      <a:pt x="134" y="1868"/>
                      <a:pt x="0" y="2002"/>
                      <a:pt x="0" y="2169"/>
                    </a:cubicBezTo>
                    <a:lnTo>
                      <a:pt x="0" y="8773"/>
                    </a:lnTo>
                    <a:cubicBezTo>
                      <a:pt x="0" y="8940"/>
                      <a:pt x="134" y="9073"/>
                      <a:pt x="301" y="9073"/>
                    </a:cubicBezTo>
                    <a:lnTo>
                      <a:pt x="11375" y="9073"/>
                    </a:lnTo>
                    <a:cubicBezTo>
                      <a:pt x="11542" y="9073"/>
                      <a:pt x="11675" y="8940"/>
                      <a:pt x="11675" y="8773"/>
                    </a:cubicBezTo>
                    <a:lnTo>
                      <a:pt x="11675" y="2169"/>
                    </a:lnTo>
                    <a:cubicBezTo>
                      <a:pt x="11675" y="2002"/>
                      <a:pt x="11542" y="1868"/>
                      <a:pt x="11375" y="1868"/>
                    </a:cubicBezTo>
                    <a:lnTo>
                      <a:pt x="9207" y="1868"/>
                    </a:lnTo>
                    <a:lnTo>
                      <a:pt x="8039" y="234"/>
                    </a:lnTo>
                    <a:cubicBezTo>
                      <a:pt x="7973" y="100"/>
                      <a:pt x="7806" y="0"/>
                      <a:pt x="7639" y="0"/>
                    </a:cubicBezTo>
                    <a:close/>
                  </a:path>
                </a:pathLst>
              </a:custGeom>
              <a:solidFill>
                <a:srgbClr val="F8F3F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8" name="Google Shape;1538;p31"/>
            <p:cNvSpPr/>
            <p:nvPr/>
          </p:nvSpPr>
          <p:spPr>
            <a:xfrm>
              <a:off x="828196" y="2128297"/>
              <a:ext cx="186857" cy="186857"/>
            </a:xfrm>
            <a:custGeom>
              <a:rect b="b" l="l" r="r" t="t"/>
              <a:pathLst>
                <a:path extrusionOk="0" h="7673" w="7673">
                  <a:moveTo>
                    <a:pt x="2369" y="534"/>
                  </a:moveTo>
                  <a:lnTo>
                    <a:pt x="2369" y="2402"/>
                  </a:lnTo>
                  <a:lnTo>
                    <a:pt x="501" y="2402"/>
                  </a:lnTo>
                  <a:lnTo>
                    <a:pt x="501" y="534"/>
                  </a:lnTo>
                  <a:close/>
                  <a:moveTo>
                    <a:pt x="4771" y="534"/>
                  </a:moveTo>
                  <a:lnTo>
                    <a:pt x="4771" y="2402"/>
                  </a:lnTo>
                  <a:lnTo>
                    <a:pt x="2903" y="2402"/>
                  </a:lnTo>
                  <a:lnTo>
                    <a:pt x="2903" y="534"/>
                  </a:lnTo>
                  <a:close/>
                  <a:moveTo>
                    <a:pt x="7139" y="534"/>
                  </a:moveTo>
                  <a:lnTo>
                    <a:pt x="7139" y="2402"/>
                  </a:lnTo>
                  <a:lnTo>
                    <a:pt x="5271" y="2402"/>
                  </a:lnTo>
                  <a:lnTo>
                    <a:pt x="5271" y="534"/>
                  </a:lnTo>
                  <a:close/>
                  <a:moveTo>
                    <a:pt x="2369" y="2902"/>
                  </a:moveTo>
                  <a:lnTo>
                    <a:pt x="2369" y="4770"/>
                  </a:lnTo>
                  <a:lnTo>
                    <a:pt x="501" y="4770"/>
                  </a:lnTo>
                  <a:lnTo>
                    <a:pt x="501" y="2902"/>
                  </a:lnTo>
                  <a:close/>
                  <a:moveTo>
                    <a:pt x="4771" y="2902"/>
                  </a:moveTo>
                  <a:lnTo>
                    <a:pt x="4771" y="4770"/>
                  </a:lnTo>
                  <a:lnTo>
                    <a:pt x="2903" y="4770"/>
                  </a:lnTo>
                  <a:lnTo>
                    <a:pt x="2903" y="2902"/>
                  </a:lnTo>
                  <a:close/>
                  <a:moveTo>
                    <a:pt x="7139" y="2902"/>
                  </a:moveTo>
                  <a:lnTo>
                    <a:pt x="7139" y="4770"/>
                  </a:lnTo>
                  <a:lnTo>
                    <a:pt x="5271" y="4770"/>
                  </a:lnTo>
                  <a:lnTo>
                    <a:pt x="5271" y="2902"/>
                  </a:lnTo>
                  <a:close/>
                  <a:moveTo>
                    <a:pt x="2369" y="5271"/>
                  </a:moveTo>
                  <a:lnTo>
                    <a:pt x="2369" y="7172"/>
                  </a:lnTo>
                  <a:lnTo>
                    <a:pt x="501" y="7172"/>
                  </a:lnTo>
                  <a:lnTo>
                    <a:pt x="501" y="5271"/>
                  </a:lnTo>
                  <a:close/>
                  <a:moveTo>
                    <a:pt x="4771" y="5271"/>
                  </a:moveTo>
                  <a:lnTo>
                    <a:pt x="4771" y="7172"/>
                  </a:lnTo>
                  <a:lnTo>
                    <a:pt x="2903" y="7172"/>
                  </a:lnTo>
                  <a:lnTo>
                    <a:pt x="2903" y="5271"/>
                  </a:lnTo>
                  <a:close/>
                  <a:moveTo>
                    <a:pt x="7139" y="5271"/>
                  </a:moveTo>
                  <a:lnTo>
                    <a:pt x="7139" y="7172"/>
                  </a:lnTo>
                  <a:lnTo>
                    <a:pt x="5271" y="7172"/>
                  </a:lnTo>
                  <a:lnTo>
                    <a:pt x="5271" y="5271"/>
                  </a:lnTo>
                  <a:close/>
                  <a:moveTo>
                    <a:pt x="168" y="0"/>
                  </a:moveTo>
                  <a:cubicBezTo>
                    <a:pt x="67" y="0"/>
                    <a:pt x="1" y="100"/>
                    <a:pt x="1" y="167"/>
                  </a:cubicBezTo>
                  <a:lnTo>
                    <a:pt x="1" y="7506"/>
                  </a:lnTo>
                  <a:cubicBezTo>
                    <a:pt x="1" y="7606"/>
                    <a:pt x="67" y="7672"/>
                    <a:pt x="168" y="7672"/>
                  </a:cubicBezTo>
                  <a:lnTo>
                    <a:pt x="7473" y="7672"/>
                  </a:lnTo>
                  <a:cubicBezTo>
                    <a:pt x="7573" y="7672"/>
                    <a:pt x="7673" y="7606"/>
                    <a:pt x="7673" y="7506"/>
                  </a:cubicBezTo>
                  <a:lnTo>
                    <a:pt x="7673" y="167"/>
                  </a:lnTo>
                  <a:cubicBezTo>
                    <a:pt x="7673" y="100"/>
                    <a:pt x="7573" y="0"/>
                    <a:pt x="747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1"/>
            <p:cNvSpPr/>
            <p:nvPr/>
          </p:nvSpPr>
          <p:spPr>
            <a:xfrm>
              <a:off x="2043485" y="2123207"/>
              <a:ext cx="193359" cy="195185"/>
            </a:xfrm>
            <a:custGeom>
              <a:rect b="b" l="l" r="r" t="t"/>
              <a:pathLst>
                <a:path extrusionOk="0" h="8015" w="7940">
                  <a:moveTo>
                    <a:pt x="3970" y="610"/>
                  </a:moveTo>
                  <a:lnTo>
                    <a:pt x="4670" y="1343"/>
                  </a:lnTo>
                  <a:cubicBezTo>
                    <a:pt x="4737" y="1377"/>
                    <a:pt x="4803" y="1410"/>
                    <a:pt x="4870" y="1410"/>
                  </a:cubicBezTo>
                  <a:lnTo>
                    <a:pt x="7172" y="1410"/>
                  </a:lnTo>
                  <a:cubicBezTo>
                    <a:pt x="7305" y="1410"/>
                    <a:pt x="7439" y="1510"/>
                    <a:pt x="7439" y="1677"/>
                  </a:cubicBezTo>
                  <a:lnTo>
                    <a:pt x="7439" y="7248"/>
                  </a:lnTo>
                  <a:cubicBezTo>
                    <a:pt x="7439" y="7381"/>
                    <a:pt x="7305" y="7481"/>
                    <a:pt x="7172" y="7481"/>
                  </a:cubicBezTo>
                  <a:lnTo>
                    <a:pt x="767" y="7481"/>
                  </a:lnTo>
                  <a:cubicBezTo>
                    <a:pt x="600" y="7481"/>
                    <a:pt x="500" y="7381"/>
                    <a:pt x="500" y="7248"/>
                  </a:cubicBezTo>
                  <a:lnTo>
                    <a:pt x="500" y="1677"/>
                  </a:lnTo>
                  <a:cubicBezTo>
                    <a:pt x="500" y="1544"/>
                    <a:pt x="600" y="1410"/>
                    <a:pt x="767" y="1410"/>
                  </a:cubicBezTo>
                  <a:lnTo>
                    <a:pt x="3036" y="1410"/>
                  </a:lnTo>
                  <a:cubicBezTo>
                    <a:pt x="3102" y="1410"/>
                    <a:pt x="3169" y="1377"/>
                    <a:pt x="3202" y="1343"/>
                  </a:cubicBezTo>
                  <a:lnTo>
                    <a:pt x="3970" y="610"/>
                  </a:lnTo>
                  <a:close/>
                  <a:moveTo>
                    <a:pt x="3970" y="1"/>
                  </a:moveTo>
                  <a:cubicBezTo>
                    <a:pt x="3911" y="1"/>
                    <a:pt x="3853" y="26"/>
                    <a:pt x="3803" y="76"/>
                  </a:cubicBezTo>
                  <a:lnTo>
                    <a:pt x="2935" y="910"/>
                  </a:lnTo>
                  <a:lnTo>
                    <a:pt x="767" y="910"/>
                  </a:lnTo>
                  <a:cubicBezTo>
                    <a:pt x="334" y="910"/>
                    <a:pt x="0" y="1243"/>
                    <a:pt x="0" y="1677"/>
                  </a:cubicBezTo>
                  <a:lnTo>
                    <a:pt x="0" y="7248"/>
                  </a:lnTo>
                  <a:cubicBezTo>
                    <a:pt x="0" y="7648"/>
                    <a:pt x="334" y="8015"/>
                    <a:pt x="767" y="8015"/>
                  </a:cubicBezTo>
                  <a:lnTo>
                    <a:pt x="7172" y="8015"/>
                  </a:lnTo>
                  <a:cubicBezTo>
                    <a:pt x="7605" y="8015"/>
                    <a:pt x="7939" y="7648"/>
                    <a:pt x="7939" y="7248"/>
                  </a:cubicBezTo>
                  <a:lnTo>
                    <a:pt x="7939" y="1677"/>
                  </a:lnTo>
                  <a:cubicBezTo>
                    <a:pt x="7939" y="1243"/>
                    <a:pt x="7605" y="910"/>
                    <a:pt x="7172" y="910"/>
                  </a:cubicBezTo>
                  <a:lnTo>
                    <a:pt x="4970" y="910"/>
                  </a:lnTo>
                  <a:lnTo>
                    <a:pt x="4136" y="76"/>
                  </a:lnTo>
                  <a:cubicBezTo>
                    <a:pt x="4086" y="26"/>
                    <a:pt x="4028" y="1"/>
                    <a:pt x="397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1"/>
            <p:cNvSpPr/>
            <p:nvPr/>
          </p:nvSpPr>
          <p:spPr>
            <a:xfrm>
              <a:off x="2100349" y="2173788"/>
              <a:ext cx="78805" cy="78805"/>
            </a:xfrm>
            <a:custGeom>
              <a:rect b="b" l="l" r="r" t="t"/>
              <a:pathLst>
                <a:path extrusionOk="0" h="3236" w="3236">
                  <a:moveTo>
                    <a:pt x="1635" y="501"/>
                  </a:moveTo>
                  <a:cubicBezTo>
                    <a:pt x="2235" y="501"/>
                    <a:pt x="2735" y="1001"/>
                    <a:pt x="2735" y="1601"/>
                  </a:cubicBezTo>
                  <a:cubicBezTo>
                    <a:pt x="2735" y="2235"/>
                    <a:pt x="2235" y="2736"/>
                    <a:pt x="1635" y="2736"/>
                  </a:cubicBezTo>
                  <a:cubicBezTo>
                    <a:pt x="1034" y="2736"/>
                    <a:pt x="534" y="2235"/>
                    <a:pt x="534" y="1601"/>
                  </a:cubicBezTo>
                  <a:cubicBezTo>
                    <a:pt x="534" y="1001"/>
                    <a:pt x="1034" y="501"/>
                    <a:pt x="1635" y="501"/>
                  </a:cubicBezTo>
                  <a:close/>
                  <a:moveTo>
                    <a:pt x="1635" y="0"/>
                  </a:moveTo>
                  <a:cubicBezTo>
                    <a:pt x="734" y="0"/>
                    <a:pt x="0" y="734"/>
                    <a:pt x="0" y="1635"/>
                  </a:cubicBezTo>
                  <a:cubicBezTo>
                    <a:pt x="0" y="2502"/>
                    <a:pt x="734" y="3236"/>
                    <a:pt x="1635" y="3236"/>
                  </a:cubicBezTo>
                  <a:cubicBezTo>
                    <a:pt x="2535" y="3236"/>
                    <a:pt x="3236" y="2502"/>
                    <a:pt x="3236" y="1635"/>
                  </a:cubicBezTo>
                  <a:cubicBezTo>
                    <a:pt x="3236" y="734"/>
                    <a:pt x="2535" y="0"/>
                    <a:pt x="1635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1"/>
            <p:cNvSpPr/>
            <p:nvPr/>
          </p:nvSpPr>
          <p:spPr>
            <a:xfrm>
              <a:off x="2075972" y="2267207"/>
              <a:ext cx="128362" cy="50385"/>
            </a:xfrm>
            <a:custGeom>
              <a:rect b="b" l="l" r="r" t="t"/>
              <a:pathLst>
                <a:path extrusionOk="0" h="2069" w="5271">
                  <a:moveTo>
                    <a:pt x="1568" y="0"/>
                  </a:moveTo>
                  <a:cubicBezTo>
                    <a:pt x="701" y="0"/>
                    <a:pt x="0" y="701"/>
                    <a:pt x="0" y="1535"/>
                  </a:cubicBezTo>
                  <a:lnTo>
                    <a:pt x="0" y="1835"/>
                  </a:lnTo>
                  <a:cubicBezTo>
                    <a:pt x="0" y="1968"/>
                    <a:pt x="134" y="2068"/>
                    <a:pt x="267" y="2068"/>
                  </a:cubicBezTo>
                  <a:cubicBezTo>
                    <a:pt x="401" y="2068"/>
                    <a:pt x="534" y="1968"/>
                    <a:pt x="534" y="1835"/>
                  </a:cubicBezTo>
                  <a:lnTo>
                    <a:pt x="534" y="1535"/>
                  </a:lnTo>
                  <a:cubicBezTo>
                    <a:pt x="534" y="968"/>
                    <a:pt x="968" y="501"/>
                    <a:pt x="1535" y="501"/>
                  </a:cubicBezTo>
                  <a:lnTo>
                    <a:pt x="3703" y="501"/>
                  </a:lnTo>
                  <a:cubicBezTo>
                    <a:pt x="4270" y="501"/>
                    <a:pt x="4737" y="968"/>
                    <a:pt x="4737" y="1535"/>
                  </a:cubicBezTo>
                  <a:lnTo>
                    <a:pt x="4737" y="1835"/>
                  </a:lnTo>
                  <a:cubicBezTo>
                    <a:pt x="4737" y="1968"/>
                    <a:pt x="4837" y="2068"/>
                    <a:pt x="5004" y="2068"/>
                  </a:cubicBezTo>
                  <a:cubicBezTo>
                    <a:pt x="5137" y="2068"/>
                    <a:pt x="5237" y="1968"/>
                    <a:pt x="5271" y="1835"/>
                  </a:cubicBezTo>
                  <a:lnTo>
                    <a:pt x="5271" y="1535"/>
                  </a:lnTo>
                  <a:cubicBezTo>
                    <a:pt x="5271" y="701"/>
                    <a:pt x="4570" y="0"/>
                    <a:pt x="3703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1"/>
            <p:cNvSpPr/>
            <p:nvPr/>
          </p:nvSpPr>
          <p:spPr>
            <a:xfrm>
              <a:off x="606438" y="2028376"/>
              <a:ext cx="1839953" cy="24"/>
            </a:xfrm>
            <a:custGeom>
              <a:rect b="b" l="l" r="r" t="t"/>
              <a:pathLst>
                <a:path extrusionOk="0" fill="none" h="1" w="75555">
                  <a:moveTo>
                    <a:pt x="0" y="0"/>
                  </a:moveTo>
                  <a:lnTo>
                    <a:pt x="75554" y="0"/>
                  </a:lnTo>
                </a:path>
              </a:pathLst>
            </a:custGeom>
            <a:noFill/>
            <a:ln cap="flat" cmpd="sng" w="10850">
              <a:solidFill>
                <a:srgbClr val="55ACFF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1"/>
            <p:cNvSpPr/>
            <p:nvPr/>
          </p:nvSpPr>
          <p:spPr>
            <a:xfrm>
              <a:off x="1438264" y="2146172"/>
              <a:ext cx="173073" cy="171417"/>
            </a:xfrm>
            <a:custGeom>
              <a:rect b="b" l="l" r="r" t="t"/>
              <a:pathLst>
                <a:path extrusionOk="0" h="7039" w="7107">
                  <a:moveTo>
                    <a:pt x="5472" y="500"/>
                  </a:moveTo>
                  <a:cubicBezTo>
                    <a:pt x="6105" y="500"/>
                    <a:pt x="6606" y="1001"/>
                    <a:pt x="6606" y="1635"/>
                  </a:cubicBezTo>
                  <a:lnTo>
                    <a:pt x="6606" y="5404"/>
                  </a:lnTo>
                  <a:cubicBezTo>
                    <a:pt x="6606" y="6038"/>
                    <a:pt x="6105" y="6538"/>
                    <a:pt x="5472" y="6538"/>
                  </a:cubicBezTo>
                  <a:lnTo>
                    <a:pt x="1635" y="6538"/>
                  </a:lnTo>
                  <a:cubicBezTo>
                    <a:pt x="1002" y="6538"/>
                    <a:pt x="501" y="6038"/>
                    <a:pt x="501" y="5404"/>
                  </a:cubicBezTo>
                  <a:lnTo>
                    <a:pt x="501" y="1635"/>
                  </a:lnTo>
                  <a:cubicBezTo>
                    <a:pt x="501" y="1001"/>
                    <a:pt x="1002" y="500"/>
                    <a:pt x="1635" y="500"/>
                  </a:cubicBezTo>
                  <a:close/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lnTo>
                    <a:pt x="1" y="5404"/>
                  </a:lnTo>
                  <a:cubicBezTo>
                    <a:pt x="1" y="6305"/>
                    <a:pt x="735" y="7038"/>
                    <a:pt x="1635" y="7038"/>
                  </a:cubicBezTo>
                  <a:lnTo>
                    <a:pt x="5472" y="7038"/>
                  </a:lnTo>
                  <a:cubicBezTo>
                    <a:pt x="6372" y="7038"/>
                    <a:pt x="7106" y="6305"/>
                    <a:pt x="7106" y="5404"/>
                  </a:cubicBezTo>
                  <a:lnTo>
                    <a:pt x="7106" y="1635"/>
                  </a:lnTo>
                  <a:cubicBezTo>
                    <a:pt x="7106" y="734"/>
                    <a:pt x="6372" y="0"/>
                    <a:pt x="5472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1"/>
            <p:cNvSpPr/>
            <p:nvPr/>
          </p:nvSpPr>
          <p:spPr>
            <a:xfrm>
              <a:off x="1473210" y="2212242"/>
              <a:ext cx="103182" cy="39548"/>
            </a:xfrm>
            <a:custGeom>
              <a:rect b="b" l="l" r="r" t="t"/>
              <a:pathLst>
                <a:path extrusionOk="0" h="1624" w="4237">
                  <a:moveTo>
                    <a:pt x="2145" y="0"/>
                  </a:moveTo>
                  <a:cubicBezTo>
                    <a:pt x="2112" y="0"/>
                    <a:pt x="2077" y="9"/>
                    <a:pt x="2035" y="22"/>
                  </a:cubicBezTo>
                  <a:lnTo>
                    <a:pt x="200" y="589"/>
                  </a:lnTo>
                  <a:cubicBezTo>
                    <a:pt x="67" y="623"/>
                    <a:pt x="0" y="790"/>
                    <a:pt x="34" y="923"/>
                  </a:cubicBezTo>
                  <a:cubicBezTo>
                    <a:pt x="89" y="1034"/>
                    <a:pt x="190" y="1098"/>
                    <a:pt x="299" y="1098"/>
                  </a:cubicBezTo>
                  <a:cubicBezTo>
                    <a:pt x="321" y="1098"/>
                    <a:pt x="344" y="1096"/>
                    <a:pt x="367" y="1090"/>
                  </a:cubicBezTo>
                  <a:lnTo>
                    <a:pt x="1868" y="623"/>
                  </a:lnTo>
                  <a:lnTo>
                    <a:pt x="1868" y="1357"/>
                  </a:lnTo>
                  <a:cubicBezTo>
                    <a:pt x="1868" y="1457"/>
                    <a:pt x="1902" y="1523"/>
                    <a:pt x="1968" y="1557"/>
                  </a:cubicBezTo>
                  <a:cubicBezTo>
                    <a:pt x="2002" y="1590"/>
                    <a:pt x="2068" y="1624"/>
                    <a:pt x="2135" y="1624"/>
                  </a:cubicBezTo>
                  <a:lnTo>
                    <a:pt x="2202" y="1624"/>
                  </a:lnTo>
                  <a:lnTo>
                    <a:pt x="4037" y="1056"/>
                  </a:lnTo>
                  <a:cubicBezTo>
                    <a:pt x="4170" y="1023"/>
                    <a:pt x="4237" y="856"/>
                    <a:pt x="4203" y="723"/>
                  </a:cubicBezTo>
                  <a:cubicBezTo>
                    <a:pt x="4176" y="612"/>
                    <a:pt x="4056" y="548"/>
                    <a:pt x="3941" y="548"/>
                  </a:cubicBezTo>
                  <a:cubicBezTo>
                    <a:pt x="3917" y="548"/>
                    <a:pt x="3893" y="550"/>
                    <a:pt x="3870" y="556"/>
                  </a:cubicBezTo>
                  <a:lnTo>
                    <a:pt x="2369" y="1023"/>
                  </a:lnTo>
                  <a:lnTo>
                    <a:pt x="2369" y="256"/>
                  </a:lnTo>
                  <a:cubicBezTo>
                    <a:pt x="2369" y="189"/>
                    <a:pt x="2335" y="89"/>
                    <a:pt x="2269" y="56"/>
                  </a:cubicBezTo>
                  <a:cubicBezTo>
                    <a:pt x="2230" y="17"/>
                    <a:pt x="2190" y="0"/>
                    <a:pt x="2145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1"/>
            <p:cNvSpPr/>
            <p:nvPr/>
          </p:nvSpPr>
          <p:spPr>
            <a:xfrm>
              <a:off x="1491889" y="2117070"/>
              <a:ext cx="39841" cy="41302"/>
            </a:xfrm>
            <a:custGeom>
              <a:rect b="b" l="l" r="r" t="t"/>
              <a:pathLst>
                <a:path extrusionOk="0" h="1696" w="1636">
                  <a:moveTo>
                    <a:pt x="285" y="1"/>
                  </a:moveTo>
                  <a:cubicBezTo>
                    <a:pt x="230" y="1"/>
                    <a:pt x="176" y="19"/>
                    <a:pt x="134" y="61"/>
                  </a:cubicBezTo>
                  <a:cubicBezTo>
                    <a:pt x="34" y="161"/>
                    <a:pt x="1" y="328"/>
                    <a:pt x="101" y="428"/>
                  </a:cubicBezTo>
                  <a:lnTo>
                    <a:pt x="1168" y="1629"/>
                  </a:lnTo>
                  <a:cubicBezTo>
                    <a:pt x="1201" y="1662"/>
                    <a:pt x="1268" y="1695"/>
                    <a:pt x="1368" y="1695"/>
                  </a:cubicBezTo>
                  <a:cubicBezTo>
                    <a:pt x="1402" y="1695"/>
                    <a:pt x="1468" y="1695"/>
                    <a:pt x="1535" y="1629"/>
                  </a:cubicBezTo>
                  <a:cubicBezTo>
                    <a:pt x="1635" y="1529"/>
                    <a:pt x="1635" y="1395"/>
                    <a:pt x="1535" y="1262"/>
                  </a:cubicBezTo>
                  <a:lnTo>
                    <a:pt x="501" y="94"/>
                  </a:lnTo>
                  <a:cubicBezTo>
                    <a:pt x="443" y="36"/>
                    <a:pt x="362" y="1"/>
                    <a:pt x="285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1"/>
            <p:cNvSpPr/>
            <p:nvPr/>
          </p:nvSpPr>
          <p:spPr>
            <a:xfrm>
              <a:off x="1517874" y="2117070"/>
              <a:ext cx="39841" cy="41302"/>
            </a:xfrm>
            <a:custGeom>
              <a:rect b="b" l="l" r="r" t="t"/>
              <a:pathLst>
                <a:path extrusionOk="0" h="1696" w="1636">
                  <a:moveTo>
                    <a:pt x="1351" y="1"/>
                  </a:moveTo>
                  <a:cubicBezTo>
                    <a:pt x="1274" y="1"/>
                    <a:pt x="1193" y="36"/>
                    <a:pt x="1135" y="94"/>
                  </a:cubicBezTo>
                  <a:lnTo>
                    <a:pt x="101" y="1262"/>
                  </a:lnTo>
                  <a:cubicBezTo>
                    <a:pt x="1" y="1362"/>
                    <a:pt x="1" y="1529"/>
                    <a:pt x="101" y="1629"/>
                  </a:cubicBezTo>
                  <a:cubicBezTo>
                    <a:pt x="168" y="1695"/>
                    <a:pt x="234" y="1695"/>
                    <a:pt x="301" y="1695"/>
                  </a:cubicBezTo>
                  <a:cubicBezTo>
                    <a:pt x="368" y="1695"/>
                    <a:pt x="435" y="1662"/>
                    <a:pt x="468" y="1629"/>
                  </a:cubicBezTo>
                  <a:lnTo>
                    <a:pt x="1535" y="428"/>
                  </a:lnTo>
                  <a:cubicBezTo>
                    <a:pt x="1635" y="328"/>
                    <a:pt x="1602" y="161"/>
                    <a:pt x="1502" y="61"/>
                  </a:cubicBezTo>
                  <a:cubicBezTo>
                    <a:pt x="1460" y="19"/>
                    <a:pt x="1407" y="1"/>
                    <a:pt x="1351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7" name="Google Shape;1547;p31"/>
            <p:cNvGrpSpPr/>
            <p:nvPr/>
          </p:nvGrpSpPr>
          <p:grpSpPr>
            <a:xfrm>
              <a:off x="616179" y="1689625"/>
              <a:ext cx="692965" cy="225850"/>
              <a:chOff x="616179" y="1689625"/>
              <a:chExt cx="692965" cy="225850"/>
            </a:xfrm>
          </p:grpSpPr>
          <p:sp>
            <p:nvSpPr>
              <p:cNvPr id="1548" name="Google Shape;1548;p31"/>
              <p:cNvSpPr/>
              <p:nvPr/>
            </p:nvSpPr>
            <p:spPr>
              <a:xfrm>
                <a:off x="616982" y="1784675"/>
                <a:ext cx="34142" cy="40620"/>
              </a:xfrm>
              <a:custGeom>
                <a:rect b="b" l="l" r="r" t="t"/>
                <a:pathLst>
                  <a:path extrusionOk="0" h="1668" w="1402">
                    <a:moveTo>
                      <a:pt x="1" y="0"/>
                    </a:moveTo>
                    <a:lnTo>
                      <a:pt x="568" y="867"/>
                    </a:lnTo>
                    <a:lnTo>
                      <a:pt x="568" y="1668"/>
                    </a:lnTo>
                    <a:lnTo>
                      <a:pt x="801" y="1668"/>
                    </a:lnTo>
                    <a:lnTo>
                      <a:pt x="801" y="867"/>
                    </a:lnTo>
                    <a:lnTo>
                      <a:pt x="1402" y="0"/>
                    </a:lnTo>
                    <a:lnTo>
                      <a:pt x="1135" y="0"/>
                    </a:lnTo>
                    <a:lnTo>
                      <a:pt x="701" y="701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1"/>
              <p:cNvSpPr/>
              <p:nvPr/>
            </p:nvSpPr>
            <p:spPr>
              <a:xfrm>
                <a:off x="646230" y="1794416"/>
                <a:ext cx="27640" cy="31707"/>
              </a:xfrm>
              <a:custGeom>
                <a:rect b="b" l="l" r="r" t="t"/>
                <a:pathLst>
                  <a:path extrusionOk="0" h="1302" w="1135">
                    <a:moveTo>
                      <a:pt x="568" y="167"/>
                    </a:moveTo>
                    <a:cubicBezTo>
                      <a:pt x="668" y="167"/>
                      <a:pt x="768" y="201"/>
                      <a:pt x="835" y="301"/>
                    </a:cubicBezTo>
                    <a:cubicBezTo>
                      <a:pt x="901" y="367"/>
                      <a:pt x="935" y="501"/>
                      <a:pt x="935" y="634"/>
                    </a:cubicBezTo>
                    <a:cubicBezTo>
                      <a:pt x="935" y="801"/>
                      <a:pt x="901" y="901"/>
                      <a:pt x="835" y="1001"/>
                    </a:cubicBezTo>
                    <a:cubicBezTo>
                      <a:pt x="768" y="1068"/>
                      <a:pt x="668" y="1101"/>
                      <a:pt x="568" y="1101"/>
                    </a:cubicBezTo>
                    <a:cubicBezTo>
                      <a:pt x="468" y="1101"/>
                      <a:pt x="368" y="1068"/>
                      <a:pt x="301" y="1001"/>
                    </a:cubicBezTo>
                    <a:cubicBezTo>
                      <a:pt x="268" y="901"/>
                      <a:pt x="234" y="801"/>
                      <a:pt x="234" y="634"/>
                    </a:cubicBezTo>
                    <a:cubicBezTo>
                      <a:pt x="234" y="501"/>
                      <a:pt x="268" y="367"/>
                      <a:pt x="301" y="301"/>
                    </a:cubicBezTo>
                    <a:cubicBezTo>
                      <a:pt x="368" y="201"/>
                      <a:pt x="468" y="167"/>
                      <a:pt x="568" y="167"/>
                    </a:cubicBezTo>
                    <a:close/>
                    <a:moveTo>
                      <a:pt x="568" y="0"/>
                    </a:moveTo>
                    <a:cubicBezTo>
                      <a:pt x="401" y="0"/>
                      <a:pt x="268" y="34"/>
                      <a:pt x="168" y="167"/>
                    </a:cubicBezTo>
                    <a:cubicBezTo>
                      <a:pt x="67" y="267"/>
                      <a:pt x="1" y="434"/>
                      <a:pt x="1" y="634"/>
                    </a:cubicBezTo>
                    <a:cubicBezTo>
                      <a:pt x="1" y="834"/>
                      <a:pt x="67" y="1001"/>
                      <a:pt x="168" y="1101"/>
                    </a:cubicBezTo>
                    <a:cubicBezTo>
                      <a:pt x="268" y="1235"/>
                      <a:pt x="401" y="1301"/>
                      <a:pt x="568" y="1301"/>
                    </a:cubicBezTo>
                    <a:cubicBezTo>
                      <a:pt x="735" y="1301"/>
                      <a:pt x="901" y="1235"/>
                      <a:pt x="1001" y="1101"/>
                    </a:cubicBezTo>
                    <a:cubicBezTo>
                      <a:pt x="1102" y="1001"/>
                      <a:pt x="1135" y="834"/>
                      <a:pt x="1135" y="634"/>
                    </a:cubicBezTo>
                    <a:cubicBezTo>
                      <a:pt x="1135" y="434"/>
                      <a:pt x="1102" y="267"/>
                      <a:pt x="1001" y="167"/>
                    </a:cubicBezTo>
                    <a:cubicBezTo>
                      <a:pt x="901" y="34"/>
                      <a:pt x="735" y="0"/>
                      <a:pt x="5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1"/>
              <p:cNvSpPr/>
              <p:nvPr/>
            </p:nvSpPr>
            <p:spPr>
              <a:xfrm>
                <a:off x="681981" y="1795220"/>
                <a:ext cx="25205" cy="30903"/>
              </a:xfrm>
              <a:custGeom>
                <a:rect b="b" l="l" r="r" t="t"/>
                <a:pathLst>
                  <a:path extrusionOk="0" h="1269" w="1035">
                    <a:moveTo>
                      <a:pt x="0" y="1"/>
                    </a:moveTo>
                    <a:lnTo>
                      <a:pt x="0" y="735"/>
                    </a:lnTo>
                    <a:cubicBezTo>
                      <a:pt x="0" y="901"/>
                      <a:pt x="34" y="1035"/>
                      <a:pt x="101" y="1135"/>
                    </a:cubicBezTo>
                    <a:cubicBezTo>
                      <a:pt x="167" y="1202"/>
                      <a:pt x="267" y="1268"/>
                      <a:pt x="434" y="1268"/>
                    </a:cubicBezTo>
                    <a:cubicBezTo>
                      <a:pt x="501" y="1268"/>
                      <a:pt x="568" y="1235"/>
                      <a:pt x="634" y="1202"/>
                    </a:cubicBezTo>
                    <a:cubicBezTo>
                      <a:pt x="701" y="1168"/>
                      <a:pt x="768" y="1102"/>
                      <a:pt x="834" y="1035"/>
                    </a:cubicBezTo>
                    <a:lnTo>
                      <a:pt x="834" y="1235"/>
                    </a:lnTo>
                    <a:lnTo>
                      <a:pt x="1035" y="1235"/>
                    </a:lnTo>
                    <a:lnTo>
                      <a:pt x="1035" y="1"/>
                    </a:lnTo>
                    <a:lnTo>
                      <a:pt x="834" y="1"/>
                    </a:lnTo>
                    <a:lnTo>
                      <a:pt x="834" y="701"/>
                    </a:lnTo>
                    <a:cubicBezTo>
                      <a:pt x="834" y="801"/>
                      <a:pt x="801" y="901"/>
                      <a:pt x="734" y="968"/>
                    </a:cubicBezTo>
                    <a:cubicBezTo>
                      <a:pt x="668" y="1035"/>
                      <a:pt x="568" y="1068"/>
                      <a:pt x="467" y="1068"/>
                    </a:cubicBezTo>
                    <a:cubicBezTo>
                      <a:pt x="367" y="1068"/>
                      <a:pt x="301" y="1035"/>
                      <a:pt x="267" y="1002"/>
                    </a:cubicBezTo>
                    <a:cubicBezTo>
                      <a:pt x="201" y="935"/>
                      <a:pt x="201" y="835"/>
                      <a:pt x="201" y="735"/>
                    </a:cubicBezTo>
                    <a:lnTo>
                      <a:pt x="20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1"/>
              <p:cNvSpPr/>
              <p:nvPr/>
            </p:nvSpPr>
            <p:spPr>
              <a:xfrm>
                <a:off x="716903" y="1794416"/>
                <a:ext cx="17899" cy="30879"/>
              </a:xfrm>
              <a:custGeom>
                <a:rect b="b" l="l" r="r" t="t"/>
                <a:pathLst>
                  <a:path extrusionOk="0" h="1268" w="735">
                    <a:moveTo>
                      <a:pt x="635" y="0"/>
                    </a:moveTo>
                    <a:cubicBezTo>
                      <a:pt x="535" y="0"/>
                      <a:pt x="434" y="0"/>
                      <a:pt x="368" y="34"/>
                    </a:cubicBezTo>
                    <a:cubicBezTo>
                      <a:pt x="301" y="67"/>
                      <a:pt x="234" y="134"/>
                      <a:pt x="201" y="201"/>
                    </a:cubicBezTo>
                    <a:lnTo>
                      <a:pt x="201" y="34"/>
                    </a:lnTo>
                    <a:lnTo>
                      <a:pt x="1" y="34"/>
                    </a:lnTo>
                    <a:lnTo>
                      <a:pt x="1" y="1268"/>
                    </a:lnTo>
                    <a:lnTo>
                      <a:pt x="201" y="1268"/>
                    </a:lnTo>
                    <a:lnTo>
                      <a:pt x="201" y="601"/>
                    </a:lnTo>
                    <a:cubicBezTo>
                      <a:pt x="201" y="467"/>
                      <a:pt x="234" y="367"/>
                      <a:pt x="301" y="267"/>
                    </a:cubicBezTo>
                    <a:cubicBezTo>
                      <a:pt x="368" y="201"/>
                      <a:pt x="434" y="167"/>
                      <a:pt x="568" y="167"/>
                    </a:cubicBezTo>
                    <a:lnTo>
                      <a:pt x="668" y="167"/>
                    </a:lnTo>
                    <a:cubicBezTo>
                      <a:pt x="668" y="201"/>
                      <a:pt x="701" y="201"/>
                      <a:pt x="735" y="201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1"/>
              <p:cNvSpPr/>
              <p:nvPr/>
            </p:nvSpPr>
            <p:spPr>
              <a:xfrm>
                <a:off x="757524" y="1794416"/>
                <a:ext cx="26836" cy="42252"/>
              </a:xfrm>
              <a:custGeom>
                <a:rect b="b" l="l" r="r" t="t"/>
                <a:pathLst>
                  <a:path extrusionOk="0" h="1735" w="1102">
                    <a:moveTo>
                      <a:pt x="534" y="167"/>
                    </a:moveTo>
                    <a:cubicBezTo>
                      <a:pt x="634" y="167"/>
                      <a:pt x="735" y="201"/>
                      <a:pt x="801" y="301"/>
                    </a:cubicBezTo>
                    <a:cubicBezTo>
                      <a:pt x="835" y="367"/>
                      <a:pt x="868" y="501"/>
                      <a:pt x="868" y="634"/>
                    </a:cubicBezTo>
                    <a:cubicBezTo>
                      <a:pt x="868" y="801"/>
                      <a:pt x="835" y="901"/>
                      <a:pt x="801" y="1001"/>
                    </a:cubicBezTo>
                    <a:cubicBezTo>
                      <a:pt x="735" y="1068"/>
                      <a:pt x="634" y="1101"/>
                      <a:pt x="534" y="1101"/>
                    </a:cubicBezTo>
                    <a:cubicBezTo>
                      <a:pt x="434" y="1101"/>
                      <a:pt x="334" y="1068"/>
                      <a:pt x="268" y="1001"/>
                    </a:cubicBezTo>
                    <a:cubicBezTo>
                      <a:pt x="234" y="901"/>
                      <a:pt x="201" y="801"/>
                      <a:pt x="201" y="634"/>
                    </a:cubicBezTo>
                    <a:cubicBezTo>
                      <a:pt x="201" y="501"/>
                      <a:pt x="234" y="367"/>
                      <a:pt x="268" y="301"/>
                    </a:cubicBezTo>
                    <a:cubicBezTo>
                      <a:pt x="334" y="201"/>
                      <a:pt x="434" y="167"/>
                      <a:pt x="534" y="167"/>
                    </a:cubicBezTo>
                    <a:close/>
                    <a:moveTo>
                      <a:pt x="601" y="0"/>
                    </a:moveTo>
                    <a:cubicBezTo>
                      <a:pt x="501" y="0"/>
                      <a:pt x="401" y="0"/>
                      <a:pt x="334" y="34"/>
                    </a:cubicBezTo>
                    <a:cubicBezTo>
                      <a:pt x="301" y="67"/>
                      <a:pt x="234" y="134"/>
                      <a:pt x="201" y="201"/>
                    </a:cubicBezTo>
                    <a:lnTo>
                      <a:pt x="201" y="34"/>
                    </a:lnTo>
                    <a:lnTo>
                      <a:pt x="1" y="34"/>
                    </a:ln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1068"/>
                    </a:lnTo>
                    <a:cubicBezTo>
                      <a:pt x="234" y="1135"/>
                      <a:pt x="301" y="1201"/>
                      <a:pt x="334" y="1235"/>
                    </a:cubicBezTo>
                    <a:cubicBezTo>
                      <a:pt x="401" y="1268"/>
                      <a:pt x="501" y="1301"/>
                      <a:pt x="601" y="1301"/>
                    </a:cubicBezTo>
                    <a:cubicBezTo>
                      <a:pt x="735" y="1301"/>
                      <a:pt x="868" y="1235"/>
                      <a:pt x="935" y="1101"/>
                    </a:cubicBezTo>
                    <a:cubicBezTo>
                      <a:pt x="1035" y="1001"/>
                      <a:pt x="1101" y="834"/>
                      <a:pt x="1101" y="634"/>
                    </a:cubicBezTo>
                    <a:cubicBezTo>
                      <a:pt x="1101" y="434"/>
                      <a:pt x="1035" y="301"/>
                      <a:pt x="935" y="167"/>
                    </a:cubicBezTo>
                    <a:cubicBezTo>
                      <a:pt x="868" y="34"/>
                      <a:pt x="735" y="0"/>
                      <a:pt x="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1"/>
              <p:cNvSpPr/>
              <p:nvPr/>
            </p:nvSpPr>
            <p:spPr>
              <a:xfrm>
                <a:off x="790011" y="1794416"/>
                <a:ext cx="27664" cy="31707"/>
              </a:xfrm>
              <a:custGeom>
                <a:rect b="b" l="l" r="r" t="t"/>
                <a:pathLst>
                  <a:path extrusionOk="0" h="1302" w="1136">
                    <a:moveTo>
                      <a:pt x="601" y="167"/>
                    </a:moveTo>
                    <a:cubicBezTo>
                      <a:pt x="701" y="167"/>
                      <a:pt x="802" y="201"/>
                      <a:pt x="868" y="267"/>
                    </a:cubicBezTo>
                    <a:cubicBezTo>
                      <a:pt x="902" y="334"/>
                      <a:pt x="935" y="401"/>
                      <a:pt x="935" y="534"/>
                    </a:cubicBezTo>
                    <a:lnTo>
                      <a:pt x="234" y="534"/>
                    </a:lnTo>
                    <a:cubicBezTo>
                      <a:pt x="234" y="401"/>
                      <a:pt x="268" y="334"/>
                      <a:pt x="335" y="267"/>
                    </a:cubicBezTo>
                    <a:cubicBezTo>
                      <a:pt x="401" y="201"/>
                      <a:pt x="501" y="167"/>
                      <a:pt x="601" y="167"/>
                    </a:cubicBezTo>
                    <a:close/>
                    <a:moveTo>
                      <a:pt x="601" y="0"/>
                    </a:moveTo>
                    <a:cubicBezTo>
                      <a:pt x="435" y="0"/>
                      <a:pt x="268" y="34"/>
                      <a:pt x="168" y="167"/>
                    </a:cubicBezTo>
                    <a:cubicBezTo>
                      <a:pt x="68" y="301"/>
                      <a:pt x="1" y="434"/>
                      <a:pt x="1" y="634"/>
                    </a:cubicBezTo>
                    <a:cubicBezTo>
                      <a:pt x="1" y="834"/>
                      <a:pt x="68" y="1001"/>
                      <a:pt x="168" y="1101"/>
                    </a:cubicBezTo>
                    <a:cubicBezTo>
                      <a:pt x="301" y="1235"/>
                      <a:pt x="435" y="1301"/>
                      <a:pt x="635" y="1301"/>
                    </a:cubicBezTo>
                    <a:cubicBezTo>
                      <a:pt x="735" y="1301"/>
                      <a:pt x="802" y="1268"/>
                      <a:pt x="868" y="1268"/>
                    </a:cubicBezTo>
                    <a:cubicBezTo>
                      <a:pt x="968" y="1235"/>
                      <a:pt x="1035" y="1235"/>
                      <a:pt x="1102" y="1201"/>
                    </a:cubicBezTo>
                    <a:lnTo>
                      <a:pt x="1102" y="1001"/>
                    </a:lnTo>
                    <a:cubicBezTo>
                      <a:pt x="1035" y="1035"/>
                      <a:pt x="968" y="1068"/>
                      <a:pt x="902" y="1101"/>
                    </a:cubicBezTo>
                    <a:lnTo>
                      <a:pt x="668" y="1101"/>
                    </a:lnTo>
                    <a:cubicBezTo>
                      <a:pt x="535" y="1101"/>
                      <a:pt x="435" y="1068"/>
                      <a:pt x="335" y="1001"/>
                    </a:cubicBezTo>
                    <a:cubicBezTo>
                      <a:pt x="268" y="934"/>
                      <a:pt x="234" y="834"/>
                      <a:pt x="201" y="701"/>
                    </a:cubicBezTo>
                    <a:lnTo>
                      <a:pt x="1135" y="701"/>
                    </a:lnTo>
                    <a:lnTo>
                      <a:pt x="1135" y="601"/>
                    </a:lnTo>
                    <a:cubicBezTo>
                      <a:pt x="1135" y="401"/>
                      <a:pt x="1102" y="267"/>
                      <a:pt x="1002" y="167"/>
                    </a:cubicBezTo>
                    <a:cubicBezTo>
                      <a:pt x="902" y="34"/>
                      <a:pt x="768" y="0"/>
                      <a:pt x="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1"/>
              <p:cNvSpPr/>
              <p:nvPr/>
            </p:nvSpPr>
            <p:spPr>
              <a:xfrm>
                <a:off x="825761" y="1794416"/>
                <a:ext cx="17899" cy="30879"/>
              </a:xfrm>
              <a:custGeom>
                <a:rect b="b" l="l" r="r" t="t"/>
                <a:pathLst>
                  <a:path extrusionOk="0" h="1268" w="735">
                    <a:moveTo>
                      <a:pt x="634" y="0"/>
                    </a:moveTo>
                    <a:cubicBezTo>
                      <a:pt x="534" y="0"/>
                      <a:pt x="434" y="0"/>
                      <a:pt x="368" y="34"/>
                    </a:cubicBezTo>
                    <a:cubicBezTo>
                      <a:pt x="301" y="67"/>
                      <a:pt x="268" y="134"/>
                      <a:pt x="201" y="201"/>
                    </a:cubicBezTo>
                    <a:lnTo>
                      <a:pt x="201" y="34"/>
                    </a:lnTo>
                    <a:lnTo>
                      <a:pt x="1" y="34"/>
                    </a:lnTo>
                    <a:lnTo>
                      <a:pt x="1" y="1268"/>
                    </a:lnTo>
                    <a:lnTo>
                      <a:pt x="201" y="1268"/>
                    </a:lnTo>
                    <a:lnTo>
                      <a:pt x="201" y="601"/>
                    </a:lnTo>
                    <a:cubicBezTo>
                      <a:pt x="201" y="467"/>
                      <a:pt x="234" y="367"/>
                      <a:pt x="301" y="267"/>
                    </a:cubicBezTo>
                    <a:cubicBezTo>
                      <a:pt x="368" y="201"/>
                      <a:pt x="468" y="167"/>
                      <a:pt x="568" y="167"/>
                    </a:cubicBezTo>
                    <a:lnTo>
                      <a:pt x="668" y="167"/>
                    </a:lnTo>
                    <a:cubicBezTo>
                      <a:pt x="701" y="201"/>
                      <a:pt x="701" y="201"/>
                      <a:pt x="735" y="201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1"/>
              <p:cNvSpPr/>
              <p:nvPr/>
            </p:nvSpPr>
            <p:spPr>
              <a:xfrm>
                <a:off x="846875" y="1794416"/>
                <a:ext cx="22770" cy="31707"/>
              </a:xfrm>
              <a:custGeom>
                <a:rect b="b" l="l" r="r" t="t"/>
                <a:pathLst>
                  <a:path extrusionOk="0" h="1302" w="935">
                    <a:moveTo>
                      <a:pt x="468" y="0"/>
                    </a:moveTo>
                    <a:cubicBezTo>
                      <a:pt x="335" y="0"/>
                      <a:pt x="201" y="34"/>
                      <a:pt x="134" y="100"/>
                    </a:cubicBezTo>
                    <a:cubicBezTo>
                      <a:pt x="34" y="134"/>
                      <a:pt x="1" y="234"/>
                      <a:pt x="1" y="367"/>
                    </a:cubicBezTo>
                    <a:cubicBezTo>
                      <a:pt x="1" y="434"/>
                      <a:pt x="34" y="534"/>
                      <a:pt x="68" y="567"/>
                    </a:cubicBezTo>
                    <a:cubicBezTo>
                      <a:pt x="134" y="634"/>
                      <a:pt x="234" y="668"/>
                      <a:pt x="368" y="701"/>
                    </a:cubicBezTo>
                    <a:lnTo>
                      <a:pt x="435" y="734"/>
                    </a:lnTo>
                    <a:cubicBezTo>
                      <a:pt x="568" y="734"/>
                      <a:pt x="635" y="768"/>
                      <a:pt x="668" y="801"/>
                    </a:cubicBezTo>
                    <a:cubicBezTo>
                      <a:pt x="701" y="834"/>
                      <a:pt x="735" y="868"/>
                      <a:pt x="735" y="934"/>
                    </a:cubicBezTo>
                    <a:cubicBezTo>
                      <a:pt x="735" y="1001"/>
                      <a:pt x="701" y="1035"/>
                      <a:pt x="635" y="1068"/>
                    </a:cubicBezTo>
                    <a:cubicBezTo>
                      <a:pt x="601" y="1101"/>
                      <a:pt x="535" y="1101"/>
                      <a:pt x="435" y="1101"/>
                    </a:cubicBezTo>
                    <a:lnTo>
                      <a:pt x="201" y="1101"/>
                    </a:lnTo>
                    <a:cubicBezTo>
                      <a:pt x="134" y="1068"/>
                      <a:pt x="68" y="1035"/>
                      <a:pt x="1" y="1001"/>
                    </a:cubicBezTo>
                    <a:lnTo>
                      <a:pt x="1" y="1201"/>
                    </a:lnTo>
                    <a:cubicBezTo>
                      <a:pt x="68" y="1235"/>
                      <a:pt x="134" y="1268"/>
                      <a:pt x="201" y="1268"/>
                    </a:cubicBezTo>
                    <a:cubicBezTo>
                      <a:pt x="301" y="1268"/>
                      <a:pt x="368" y="1301"/>
                      <a:pt x="435" y="1301"/>
                    </a:cubicBezTo>
                    <a:cubicBezTo>
                      <a:pt x="568" y="1301"/>
                      <a:pt x="701" y="1268"/>
                      <a:pt x="802" y="1201"/>
                    </a:cubicBezTo>
                    <a:cubicBezTo>
                      <a:pt x="902" y="1135"/>
                      <a:pt x="935" y="1035"/>
                      <a:pt x="935" y="901"/>
                    </a:cubicBezTo>
                    <a:cubicBezTo>
                      <a:pt x="935" y="801"/>
                      <a:pt x="902" y="734"/>
                      <a:pt x="835" y="668"/>
                    </a:cubicBezTo>
                    <a:cubicBezTo>
                      <a:pt x="768" y="634"/>
                      <a:pt x="668" y="567"/>
                      <a:pt x="535" y="534"/>
                    </a:cubicBezTo>
                    <a:lnTo>
                      <a:pt x="468" y="534"/>
                    </a:lnTo>
                    <a:cubicBezTo>
                      <a:pt x="368" y="501"/>
                      <a:pt x="301" y="467"/>
                      <a:pt x="234" y="467"/>
                    </a:cubicBezTo>
                    <a:cubicBezTo>
                      <a:pt x="201" y="434"/>
                      <a:pt x="201" y="401"/>
                      <a:pt x="201" y="334"/>
                    </a:cubicBezTo>
                    <a:cubicBezTo>
                      <a:pt x="201" y="267"/>
                      <a:pt x="234" y="234"/>
                      <a:pt x="268" y="201"/>
                    </a:cubicBezTo>
                    <a:cubicBezTo>
                      <a:pt x="335" y="167"/>
                      <a:pt x="401" y="167"/>
                      <a:pt x="501" y="167"/>
                    </a:cubicBezTo>
                    <a:lnTo>
                      <a:pt x="701" y="167"/>
                    </a:lnTo>
                    <a:cubicBezTo>
                      <a:pt x="768" y="201"/>
                      <a:pt x="802" y="234"/>
                      <a:pt x="868" y="234"/>
                    </a:cubicBezTo>
                    <a:lnTo>
                      <a:pt x="868" y="67"/>
                    </a:lnTo>
                    <a:cubicBezTo>
                      <a:pt x="802" y="34"/>
                      <a:pt x="768" y="34"/>
                      <a:pt x="7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1"/>
              <p:cNvSpPr/>
              <p:nvPr/>
            </p:nvSpPr>
            <p:spPr>
              <a:xfrm>
                <a:off x="875319" y="1794416"/>
                <a:ext cx="27640" cy="31707"/>
              </a:xfrm>
              <a:custGeom>
                <a:rect b="b" l="l" r="r" t="t"/>
                <a:pathLst>
                  <a:path extrusionOk="0" h="1302" w="1135">
                    <a:moveTo>
                      <a:pt x="568" y="167"/>
                    </a:moveTo>
                    <a:cubicBezTo>
                      <a:pt x="668" y="167"/>
                      <a:pt x="768" y="201"/>
                      <a:pt x="834" y="301"/>
                    </a:cubicBezTo>
                    <a:cubicBezTo>
                      <a:pt x="901" y="367"/>
                      <a:pt x="934" y="501"/>
                      <a:pt x="934" y="634"/>
                    </a:cubicBezTo>
                    <a:cubicBezTo>
                      <a:pt x="934" y="801"/>
                      <a:pt x="901" y="901"/>
                      <a:pt x="834" y="1001"/>
                    </a:cubicBezTo>
                    <a:cubicBezTo>
                      <a:pt x="768" y="1068"/>
                      <a:pt x="668" y="1101"/>
                      <a:pt x="568" y="1101"/>
                    </a:cubicBezTo>
                    <a:cubicBezTo>
                      <a:pt x="467" y="1101"/>
                      <a:pt x="367" y="1068"/>
                      <a:pt x="301" y="1001"/>
                    </a:cubicBezTo>
                    <a:cubicBezTo>
                      <a:pt x="234" y="901"/>
                      <a:pt x="234" y="801"/>
                      <a:pt x="234" y="634"/>
                    </a:cubicBezTo>
                    <a:cubicBezTo>
                      <a:pt x="234" y="501"/>
                      <a:pt x="234" y="367"/>
                      <a:pt x="301" y="301"/>
                    </a:cubicBezTo>
                    <a:cubicBezTo>
                      <a:pt x="367" y="201"/>
                      <a:pt x="467" y="167"/>
                      <a:pt x="568" y="167"/>
                    </a:cubicBezTo>
                    <a:close/>
                    <a:moveTo>
                      <a:pt x="568" y="0"/>
                    </a:moveTo>
                    <a:cubicBezTo>
                      <a:pt x="401" y="0"/>
                      <a:pt x="267" y="34"/>
                      <a:pt x="167" y="167"/>
                    </a:cubicBezTo>
                    <a:cubicBezTo>
                      <a:pt x="67" y="267"/>
                      <a:pt x="0" y="434"/>
                      <a:pt x="0" y="634"/>
                    </a:cubicBezTo>
                    <a:cubicBezTo>
                      <a:pt x="0" y="834"/>
                      <a:pt x="67" y="1001"/>
                      <a:pt x="167" y="1101"/>
                    </a:cubicBezTo>
                    <a:cubicBezTo>
                      <a:pt x="267" y="1235"/>
                      <a:pt x="401" y="1301"/>
                      <a:pt x="568" y="1301"/>
                    </a:cubicBezTo>
                    <a:cubicBezTo>
                      <a:pt x="734" y="1301"/>
                      <a:pt x="901" y="1235"/>
                      <a:pt x="1001" y="1101"/>
                    </a:cubicBezTo>
                    <a:cubicBezTo>
                      <a:pt x="1101" y="1001"/>
                      <a:pt x="1135" y="834"/>
                      <a:pt x="1135" y="634"/>
                    </a:cubicBezTo>
                    <a:cubicBezTo>
                      <a:pt x="1135" y="434"/>
                      <a:pt x="1101" y="267"/>
                      <a:pt x="1001" y="167"/>
                    </a:cubicBezTo>
                    <a:cubicBezTo>
                      <a:pt x="901" y="34"/>
                      <a:pt x="734" y="0"/>
                      <a:pt x="5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1"/>
              <p:cNvSpPr/>
              <p:nvPr/>
            </p:nvSpPr>
            <p:spPr>
              <a:xfrm>
                <a:off x="911069" y="1794416"/>
                <a:ext cx="25205" cy="30879"/>
              </a:xfrm>
              <a:custGeom>
                <a:rect b="b" l="l" r="r" t="t"/>
                <a:pathLst>
                  <a:path extrusionOk="0" h="1268" w="1035">
                    <a:moveTo>
                      <a:pt x="601" y="0"/>
                    </a:moveTo>
                    <a:cubicBezTo>
                      <a:pt x="501" y="0"/>
                      <a:pt x="434" y="0"/>
                      <a:pt x="367" y="34"/>
                    </a:cubicBezTo>
                    <a:cubicBezTo>
                      <a:pt x="300" y="67"/>
                      <a:pt x="267" y="134"/>
                      <a:pt x="200" y="201"/>
                    </a:cubicBezTo>
                    <a:lnTo>
                      <a:pt x="200" y="34"/>
                    </a:lnTo>
                    <a:lnTo>
                      <a:pt x="0" y="34"/>
                    </a:lnTo>
                    <a:lnTo>
                      <a:pt x="0" y="1268"/>
                    </a:lnTo>
                    <a:lnTo>
                      <a:pt x="200" y="1268"/>
                    </a:lnTo>
                    <a:lnTo>
                      <a:pt x="200" y="567"/>
                    </a:lnTo>
                    <a:cubicBezTo>
                      <a:pt x="200" y="434"/>
                      <a:pt x="234" y="334"/>
                      <a:pt x="300" y="267"/>
                    </a:cubicBezTo>
                    <a:cubicBezTo>
                      <a:pt x="367" y="201"/>
                      <a:pt x="434" y="167"/>
                      <a:pt x="567" y="167"/>
                    </a:cubicBezTo>
                    <a:cubicBezTo>
                      <a:pt x="634" y="167"/>
                      <a:pt x="701" y="201"/>
                      <a:pt x="767" y="267"/>
                    </a:cubicBezTo>
                    <a:cubicBezTo>
                      <a:pt x="801" y="301"/>
                      <a:pt x="834" y="401"/>
                      <a:pt x="834" y="501"/>
                    </a:cubicBezTo>
                    <a:lnTo>
                      <a:pt x="834" y="1268"/>
                    </a:lnTo>
                    <a:lnTo>
                      <a:pt x="1034" y="1268"/>
                    </a:lnTo>
                    <a:lnTo>
                      <a:pt x="1034" y="501"/>
                    </a:lnTo>
                    <a:cubicBezTo>
                      <a:pt x="1034" y="334"/>
                      <a:pt x="1001" y="201"/>
                      <a:pt x="934" y="134"/>
                    </a:cubicBezTo>
                    <a:cubicBezTo>
                      <a:pt x="867" y="34"/>
                      <a:pt x="734" y="0"/>
                      <a:pt x="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944360" y="1794416"/>
                <a:ext cx="25205" cy="31707"/>
              </a:xfrm>
              <a:custGeom>
                <a:rect b="b" l="l" r="r" t="t"/>
                <a:pathLst>
                  <a:path extrusionOk="0" h="1302" w="1035">
                    <a:moveTo>
                      <a:pt x="835" y="634"/>
                    </a:moveTo>
                    <a:lnTo>
                      <a:pt x="835" y="668"/>
                    </a:lnTo>
                    <a:cubicBezTo>
                      <a:pt x="835" y="801"/>
                      <a:pt x="801" y="934"/>
                      <a:pt x="735" y="1001"/>
                    </a:cubicBezTo>
                    <a:cubicBezTo>
                      <a:pt x="668" y="1068"/>
                      <a:pt x="568" y="1101"/>
                      <a:pt x="468" y="1101"/>
                    </a:cubicBezTo>
                    <a:cubicBezTo>
                      <a:pt x="368" y="1101"/>
                      <a:pt x="334" y="1101"/>
                      <a:pt x="268" y="1068"/>
                    </a:cubicBezTo>
                    <a:cubicBezTo>
                      <a:pt x="234" y="1001"/>
                      <a:pt x="201" y="968"/>
                      <a:pt x="201" y="868"/>
                    </a:cubicBezTo>
                    <a:cubicBezTo>
                      <a:pt x="201" y="801"/>
                      <a:pt x="234" y="734"/>
                      <a:pt x="301" y="701"/>
                    </a:cubicBezTo>
                    <a:cubicBezTo>
                      <a:pt x="368" y="668"/>
                      <a:pt x="468" y="634"/>
                      <a:pt x="635" y="634"/>
                    </a:cubicBezTo>
                    <a:close/>
                    <a:moveTo>
                      <a:pt x="301" y="0"/>
                    </a:moveTo>
                    <a:cubicBezTo>
                      <a:pt x="234" y="34"/>
                      <a:pt x="168" y="34"/>
                      <a:pt x="101" y="67"/>
                    </a:cubicBezTo>
                    <a:lnTo>
                      <a:pt x="101" y="267"/>
                    </a:lnTo>
                    <a:cubicBezTo>
                      <a:pt x="134" y="234"/>
                      <a:pt x="201" y="201"/>
                      <a:pt x="268" y="201"/>
                    </a:cubicBezTo>
                    <a:cubicBezTo>
                      <a:pt x="334" y="167"/>
                      <a:pt x="401" y="167"/>
                      <a:pt x="501" y="167"/>
                    </a:cubicBezTo>
                    <a:cubicBezTo>
                      <a:pt x="601" y="167"/>
                      <a:pt x="668" y="201"/>
                      <a:pt x="735" y="234"/>
                    </a:cubicBezTo>
                    <a:cubicBezTo>
                      <a:pt x="801" y="301"/>
                      <a:pt x="835" y="367"/>
                      <a:pt x="835" y="467"/>
                    </a:cubicBezTo>
                    <a:lnTo>
                      <a:pt x="568" y="467"/>
                    </a:lnTo>
                    <a:cubicBezTo>
                      <a:pt x="368" y="467"/>
                      <a:pt x="234" y="501"/>
                      <a:pt x="134" y="567"/>
                    </a:cubicBezTo>
                    <a:cubicBezTo>
                      <a:pt x="34" y="668"/>
                      <a:pt x="1" y="768"/>
                      <a:pt x="1" y="901"/>
                    </a:cubicBezTo>
                    <a:cubicBezTo>
                      <a:pt x="1" y="1001"/>
                      <a:pt x="34" y="1101"/>
                      <a:pt x="101" y="1168"/>
                    </a:cubicBezTo>
                    <a:cubicBezTo>
                      <a:pt x="168" y="1268"/>
                      <a:pt x="268" y="1301"/>
                      <a:pt x="401" y="1301"/>
                    </a:cubicBezTo>
                    <a:cubicBezTo>
                      <a:pt x="501" y="1301"/>
                      <a:pt x="601" y="1268"/>
                      <a:pt x="668" y="1235"/>
                    </a:cubicBezTo>
                    <a:cubicBezTo>
                      <a:pt x="735" y="1201"/>
                      <a:pt x="801" y="1135"/>
                      <a:pt x="835" y="1068"/>
                    </a:cubicBezTo>
                    <a:lnTo>
                      <a:pt x="835" y="1268"/>
                    </a:lnTo>
                    <a:lnTo>
                      <a:pt x="1035" y="1268"/>
                    </a:lnTo>
                    <a:lnTo>
                      <a:pt x="1035" y="534"/>
                    </a:lnTo>
                    <a:cubicBezTo>
                      <a:pt x="1035" y="367"/>
                      <a:pt x="1002" y="234"/>
                      <a:pt x="901" y="134"/>
                    </a:cubicBezTo>
                    <a:cubicBezTo>
                      <a:pt x="835" y="34"/>
                      <a:pt x="701" y="0"/>
                      <a:pt x="5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980110" y="1783043"/>
                <a:ext cx="4895" cy="42252"/>
              </a:xfrm>
              <a:custGeom>
                <a:rect b="b" l="l" r="r" t="t"/>
                <a:pathLst>
                  <a:path extrusionOk="0" h="1735" w="201">
                    <a:moveTo>
                      <a:pt x="1" y="0"/>
                    </a:move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1010162" y="1783043"/>
                <a:ext cx="27640" cy="43080"/>
              </a:xfrm>
              <a:custGeom>
                <a:rect b="b" l="l" r="r" t="t"/>
                <a:pathLst>
                  <a:path extrusionOk="0" h="1769" w="1135">
                    <a:moveTo>
                      <a:pt x="568" y="634"/>
                    </a:moveTo>
                    <a:cubicBezTo>
                      <a:pt x="668" y="634"/>
                      <a:pt x="768" y="668"/>
                      <a:pt x="835" y="768"/>
                    </a:cubicBezTo>
                    <a:cubicBezTo>
                      <a:pt x="901" y="834"/>
                      <a:pt x="901" y="968"/>
                      <a:pt x="901" y="1101"/>
                    </a:cubicBezTo>
                    <a:cubicBezTo>
                      <a:pt x="901" y="1268"/>
                      <a:pt x="901" y="1368"/>
                      <a:pt x="835" y="1468"/>
                    </a:cubicBezTo>
                    <a:cubicBezTo>
                      <a:pt x="768" y="1535"/>
                      <a:pt x="668" y="1568"/>
                      <a:pt x="568" y="1568"/>
                    </a:cubicBezTo>
                    <a:cubicBezTo>
                      <a:pt x="468" y="1568"/>
                      <a:pt x="368" y="1535"/>
                      <a:pt x="301" y="1468"/>
                    </a:cubicBezTo>
                    <a:cubicBezTo>
                      <a:pt x="268" y="1368"/>
                      <a:pt x="234" y="1268"/>
                      <a:pt x="234" y="1101"/>
                    </a:cubicBezTo>
                    <a:cubicBezTo>
                      <a:pt x="234" y="968"/>
                      <a:pt x="268" y="834"/>
                      <a:pt x="301" y="768"/>
                    </a:cubicBezTo>
                    <a:cubicBezTo>
                      <a:pt x="368" y="668"/>
                      <a:pt x="468" y="634"/>
                      <a:pt x="568" y="634"/>
                    </a:cubicBezTo>
                    <a:close/>
                    <a:moveTo>
                      <a:pt x="901" y="0"/>
                    </a:moveTo>
                    <a:lnTo>
                      <a:pt x="901" y="668"/>
                    </a:lnTo>
                    <a:cubicBezTo>
                      <a:pt x="868" y="601"/>
                      <a:pt x="835" y="534"/>
                      <a:pt x="768" y="501"/>
                    </a:cubicBezTo>
                    <a:cubicBezTo>
                      <a:pt x="701" y="467"/>
                      <a:pt x="601" y="467"/>
                      <a:pt x="534" y="467"/>
                    </a:cubicBezTo>
                    <a:cubicBezTo>
                      <a:pt x="368" y="467"/>
                      <a:pt x="234" y="501"/>
                      <a:pt x="168" y="634"/>
                    </a:cubicBezTo>
                    <a:cubicBezTo>
                      <a:pt x="67" y="768"/>
                      <a:pt x="1" y="901"/>
                      <a:pt x="1" y="1101"/>
                    </a:cubicBezTo>
                    <a:cubicBezTo>
                      <a:pt x="1" y="1301"/>
                      <a:pt x="67" y="1468"/>
                      <a:pt x="168" y="1568"/>
                    </a:cubicBezTo>
                    <a:cubicBezTo>
                      <a:pt x="234" y="1702"/>
                      <a:pt x="368" y="1768"/>
                      <a:pt x="534" y="1768"/>
                    </a:cubicBezTo>
                    <a:cubicBezTo>
                      <a:pt x="601" y="1768"/>
                      <a:pt x="701" y="1735"/>
                      <a:pt x="768" y="1702"/>
                    </a:cubicBezTo>
                    <a:cubicBezTo>
                      <a:pt x="835" y="1668"/>
                      <a:pt x="868" y="1602"/>
                      <a:pt x="901" y="1535"/>
                    </a:cubicBezTo>
                    <a:lnTo>
                      <a:pt x="901" y="1735"/>
                    </a:lnTo>
                    <a:lnTo>
                      <a:pt x="1135" y="1735"/>
                    </a:lnTo>
                    <a:lnTo>
                      <a:pt x="11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1045109" y="1794416"/>
                <a:ext cx="28444" cy="31707"/>
              </a:xfrm>
              <a:custGeom>
                <a:rect b="b" l="l" r="r" t="t"/>
                <a:pathLst>
                  <a:path extrusionOk="0" h="1302" w="1168">
                    <a:moveTo>
                      <a:pt x="634" y="167"/>
                    </a:moveTo>
                    <a:cubicBezTo>
                      <a:pt x="734" y="167"/>
                      <a:pt x="801" y="201"/>
                      <a:pt x="867" y="267"/>
                    </a:cubicBezTo>
                    <a:cubicBezTo>
                      <a:pt x="934" y="334"/>
                      <a:pt x="967" y="401"/>
                      <a:pt x="967" y="534"/>
                    </a:cubicBezTo>
                    <a:lnTo>
                      <a:pt x="234" y="534"/>
                    </a:lnTo>
                    <a:cubicBezTo>
                      <a:pt x="234" y="401"/>
                      <a:pt x="267" y="334"/>
                      <a:pt x="367" y="267"/>
                    </a:cubicBezTo>
                    <a:cubicBezTo>
                      <a:pt x="434" y="201"/>
                      <a:pt x="500" y="167"/>
                      <a:pt x="634" y="167"/>
                    </a:cubicBezTo>
                    <a:close/>
                    <a:moveTo>
                      <a:pt x="634" y="0"/>
                    </a:moveTo>
                    <a:cubicBezTo>
                      <a:pt x="434" y="0"/>
                      <a:pt x="300" y="34"/>
                      <a:pt x="167" y="167"/>
                    </a:cubicBezTo>
                    <a:cubicBezTo>
                      <a:pt x="67" y="301"/>
                      <a:pt x="0" y="434"/>
                      <a:pt x="0" y="634"/>
                    </a:cubicBezTo>
                    <a:cubicBezTo>
                      <a:pt x="0" y="834"/>
                      <a:pt x="67" y="1001"/>
                      <a:pt x="200" y="1101"/>
                    </a:cubicBezTo>
                    <a:cubicBezTo>
                      <a:pt x="300" y="1235"/>
                      <a:pt x="467" y="1301"/>
                      <a:pt x="667" y="1301"/>
                    </a:cubicBezTo>
                    <a:cubicBezTo>
                      <a:pt x="734" y="1301"/>
                      <a:pt x="801" y="1268"/>
                      <a:pt x="901" y="1268"/>
                    </a:cubicBezTo>
                    <a:cubicBezTo>
                      <a:pt x="967" y="1235"/>
                      <a:pt x="1034" y="1235"/>
                      <a:pt x="1101" y="1201"/>
                    </a:cubicBezTo>
                    <a:lnTo>
                      <a:pt x="1101" y="1001"/>
                    </a:lnTo>
                    <a:cubicBezTo>
                      <a:pt x="1034" y="1035"/>
                      <a:pt x="967" y="1068"/>
                      <a:pt x="901" y="1101"/>
                    </a:cubicBezTo>
                    <a:lnTo>
                      <a:pt x="667" y="1101"/>
                    </a:lnTo>
                    <a:cubicBezTo>
                      <a:pt x="534" y="1101"/>
                      <a:pt x="434" y="1068"/>
                      <a:pt x="367" y="1001"/>
                    </a:cubicBezTo>
                    <a:cubicBezTo>
                      <a:pt x="267" y="934"/>
                      <a:pt x="234" y="834"/>
                      <a:pt x="234" y="701"/>
                    </a:cubicBezTo>
                    <a:lnTo>
                      <a:pt x="1168" y="701"/>
                    </a:lnTo>
                    <a:lnTo>
                      <a:pt x="1168" y="601"/>
                    </a:lnTo>
                    <a:cubicBezTo>
                      <a:pt x="1168" y="401"/>
                      <a:pt x="1101" y="267"/>
                      <a:pt x="1001" y="167"/>
                    </a:cubicBezTo>
                    <a:cubicBezTo>
                      <a:pt x="934" y="34"/>
                      <a:pt x="801" y="0"/>
                      <a:pt x="6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1079227" y="1794416"/>
                <a:ext cx="22770" cy="31707"/>
              </a:xfrm>
              <a:custGeom>
                <a:rect b="b" l="l" r="r" t="t"/>
                <a:pathLst>
                  <a:path extrusionOk="0" h="1302" w="935">
                    <a:moveTo>
                      <a:pt x="500" y="0"/>
                    </a:moveTo>
                    <a:cubicBezTo>
                      <a:pt x="334" y="0"/>
                      <a:pt x="234" y="34"/>
                      <a:pt x="134" y="100"/>
                    </a:cubicBezTo>
                    <a:cubicBezTo>
                      <a:pt x="67" y="134"/>
                      <a:pt x="0" y="234"/>
                      <a:pt x="0" y="367"/>
                    </a:cubicBezTo>
                    <a:cubicBezTo>
                      <a:pt x="0" y="434"/>
                      <a:pt x="33" y="534"/>
                      <a:pt x="100" y="567"/>
                    </a:cubicBezTo>
                    <a:cubicBezTo>
                      <a:pt x="167" y="634"/>
                      <a:pt x="234" y="668"/>
                      <a:pt x="367" y="701"/>
                    </a:cubicBezTo>
                    <a:lnTo>
                      <a:pt x="434" y="734"/>
                    </a:lnTo>
                    <a:cubicBezTo>
                      <a:pt x="567" y="734"/>
                      <a:pt x="634" y="768"/>
                      <a:pt x="667" y="801"/>
                    </a:cubicBezTo>
                    <a:cubicBezTo>
                      <a:pt x="734" y="834"/>
                      <a:pt x="734" y="868"/>
                      <a:pt x="734" y="934"/>
                    </a:cubicBezTo>
                    <a:cubicBezTo>
                      <a:pt x="734" y="1001"/>
                      <a:pt x="701" y="1035"/>
                      <a:pt x="667" y="1068"/>
                    </a:cubicBezTo>
                    <a:cubicBezTo>
                      <a:pt x="601" y="1101"/>
                      <a:pt x="534" y="1101"/>
                      <a:pt x="434" y="1101"/>
                    </a:cubicBezTo>
                    <a:lnTo>
                      <a:pt x="234" y="1101"/>
                    </a:lnTo>
                    <a:cubicBezTo>
                      <a:pt x="167" y="1068"/>
                      <a:pt x="67" y="1035"/>
                      <a:pt x="0" y="1001"/>
                    </a:cubicBezTo>
                    <a:lnTo>
                      <a:pt x="0" y="1201"/>
                    </a:lnTo>
                    <a:cubicBezTo>
                      <a:pt x="67" y="1235"/>
                      <a:pt x="167" y="1268"/>
                      <a:pt x="234" y="1268"/>
                    </a:cubicBezTo>
                    <a:cubicBezTo>
                      <a:pt x="300" y="1268"/>
                      <a:pt x="367" y="1301"/>
                      <a:pt x="434" y="1301"/>
                    </a:cubicBezTo>
                    <a:cubicBezTo>
                      <a:pt x="601" y="1301"/>
                      <a:pt x="734" y="1268"/>
                      <a:pt x="801" y="1201"/>
                    </a:cubicBezTo>
                    <a:cubicBezTo>
                      <a:pt x="901" y="1135"/>
                      <a:pt x="934" y="1035"/>
                      <a:pt x="934" y="901"/>
                    </a:cubicBezTo>
                    <a:cubicBezTo>
                      <a:pt x="934" y="801"/>
                      <a:pt x="901" y="734"/>
                      <a:pt x="867" y="668"/>
                    </a:cubicBezTo>
                    <a:cubicBezTo>
                      <a:pt x="801" y="634"/>
                      <a:pt x="701" y="567"/>
                      <a:pt x="534" y="534"/>
                    </a:cubicBezTo>
                    <a:lnTo>
                      <a:pt x="467" y="534"/>
                    </a:lnTo>
                    <a:cubicBezTo>
                      <a:pt x="367" y="501"/>
                      <a:pt x="300" y="467"/>
                      <a:pt x="267" y="467"/>
                    </a:cubicBezTo>
                    <a:cubicBezTo>
                      <a:pt x="234" y="434"/>
                      <a:pt x="200" y="401"/>
                      <a:pt x="200" y="334"/>
                    </a:cubicBezTo>
                    <a:cubicBezTo>
                      <a:pt x="200" y="267"/>
                      <a:pt x="234" y="234"/>
                      <a:pt x="267" y="201"/>
                    </a:cubicBezTo>
                    <a:cubicBezTo>
                      <a:pt x="334" y="167"/>
                      <a:pt x="400" y="167"/>
                      <a:pt x="500" y="167"/>
                    </a:cubicBezTo>
                    <a:lnTo>
                      <a:pt x="701" y="167"/>
                    </a:lnTo>
                    <a:cubicBezTo>
                      <a:pt x="767" y="201"/>
                      <a:pt x="834" y="234"/>
                      <a:pt x="867" y="234"/>
                    </a:cubicBezTo>
                    <a:lnTo>
                      <a:pt x="867" y="67"/>
                    </a:lnTo>
                    <a:cubicBezTo>
                      <a:pt x="834" y="34"/>
                      <a:pt x="767" y="34"/>
                      <a:pt x="7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1107647" y="1794416"/>
                <a:ext cx="24401" cy="31707"/>
              </a:xfrm>
              <a:custGeom>
                <a:rect b="b" l="l" r="r" t="t"/>
                <a:pathLst>
                  <a:path extrusionOk="0" h="1302" w="1002">
                    <a:moveTo>
                      <a:pt x="634" y="0"/>
                    </a:moveTo>
                    <a:cubicBezTo>
                      <a:pt x="434" y="0"/>
                      <a:pt x="301" y="34"/>
                      <a:pt x="167" y="167"/>
                    </a:cubicBezTo>
                    <a:cubicBezTo>
                      <a:pt x="67" y="267"/>
                      <a:pt x="1" y="434"/>
                      <a:pt x="1" y="634"/>
                    </a:cubicBezTo>
                    <a:cubicBezTo>
                      <a:pt x="1" y="834"/>
                      <a:pt x="67" y="1001"/>
                      <a:pt x="167" y="1101"/>
                    </a:cubicBezTo>
                    <a:cubicBezTo>
                      <a:pt x="301" y="1235"/>
                      <a:pt x="434" y="1301"/>
                      <a:pt x="634" y="1301"/>
                    </a:cubicBezTo>
                    <a:cubicBezTo>
                      <a:pt x="701" y="1301"/>
                      <a:pt x="768" y="1268"/>
                      <a:pt x="835" y="1268"/>
                    </a:cubicBezTo>
                    <a:cubicBezTo>
                      <a:pt x="868" y="1268"/>
                      <a:pt x="935" y="1235"/>
                      <a:pt x="1001" y="1201"/>
                    </a:cubicBezTo>
                    <a:lnTo>
                      <a:pt x="1001" y="1035"/>
                    </a:lnTo>
                    <a:cubicBezTo>
                      <a:pt x="935" y="1068"/>
                      <a:pt x="868" y="1068"/>
                      <a:pt x="835" y="1101"/>
                    </a:cubicBezTo>
                    <a:lnTo>
                      <a:pt x="634" y="1101"/>
                    </a:lnTo>
                    <a:cubicBezTo>
                      <a:pt x="501" y="1101"/>
                      <a:pt x="401" y="1068"/>
                      <a:pt x="334" y="1001"/>
                    </a:cubicBezTo>
                    <a:cubicBezTo>
                      <a:pt x="267" y="901"/>
                      <a:pt x="234" y="801"/>
                      <a:pt x="234" y="634"/>
                    </a:cubicBezTo>
                    <a:cubicBezTo>
                      <a:pt x="234" y="501"/>
                      <a:pt x="267" y="367"/>
                      <a:pt x="334" y="301"/>
                    </a:cubicBezTo>
                    <a:cubicBezTo>
                      <a:pt x="401" y="201"/>
                      <a:pt x="501" y="167"/>
                      <a:pt x="634" y="167"/>
                    </a:cubicBezTo>
                    <a:cubicBezTo>
                      <a:pt x="701" y="167"/>
                      <a:pt x="768" y="167"/>
                      <a:pt x="835" y="201"/>
                    </a:cubicBezTo>
                    <a:cubicBezTo>
                      <a:pt x="868" y="201"/>
                      <a:pt x="935" y="234"/>
                      <a:pt x="1001" y="267"/>
                    </a:cubicBezTo>
                    <a:lnTo>
                      <a:pt x="1001" y="67"/>
                    </a:lnTo>
                    <a:cubicBezTo>
                      <a:pt x="935" y="34"/>
                      <a:pt x="868" y="34"/>
                      <a:pt x="8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1"/>
              <p:cNvSpPr/>
              <p:nvPr/>
            </p:nvSpPr>
            <p:spPr>
              <a:xfrm>
                <a:off x="1140134" y="1794416"/>
                <a:ext cx="17899" cy="30879"/>
              </a:xfrm>
              <a:custGeom>
                <a:rect b="b" l="l" r="r" t="t"/>
                <a:pathLst>
                  <a:path extrusionOk="0" h="1268" w="735">
                    <a:moveTo>
                      <a:pt x="635" y="0"/>
                    </a:moveTo>
                    <a:cubicBezTo>
                      <a:pt x="535" y="0"/>
                      <a:pt x="435" y="0"/>
                      <a:pt x="368" y="34"/>
                    </a:cubicBezTo>
                    <a:cubicBezTo>
                      <a:pt x="301" y="67"/>
                      <a:pt x="268" y="134"/>
                      <a:pt x="201" y="201"/>
                    </a:cubicBezTo>
                    <a:lnTo>
                      <a:pt x="201" y="34"/>
                    </a:lnTo>
                    <a:lnTo>
                      <a:pt x="1" y="34"/>
                    </a:lnTo>
                    <a:lnTo>
                      <a:pt x="1" y="1268"/>
                    </a:lnTo>
                    <a:lnTo>
                      <a:pt x="201" y="1268"/>
                    </a:lnTo>
                    <a:lnTo>
                      <a:pt x="201" y="601"/>
                    </a:lnTo>
                    <a:cubicBezTo>
                      <a:pt x="201" y="467"/>
                      <a:pt x="234" y="367"/>
                      <a:pt x="301" y="267"/>
                    </a:cubicBezTo>
                    <a:cubicBezTo>
                      <a:pt x="368" y="201"/>
                      <a:pt x="468" y="167"/>
                      <a:pt x="568" y="167"/>
                    </a:cubicBezTo>
                    <a:lnTo>
                      <a:pt x="668" y="167"/>
                    </a:lnTo>
                    <a:cubicBezTo>
                      <a:pt x="668" y="201"/>
                      <a:pt x="701" y="201"/>
                      <a:pt x="735" y="201"/>
                    </a:cubicBezTo>
                    <a:lnTo>
                      <a:pt x="73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1162880" y="1783043"/>
                <a:ext cx="4919" cy="42252"/>
              </a:xfrm>
              <a:custGeom>
                <a:rect b="b" l="l" r="r" t="t"/>
                <a:pathLst>
                  <a:path extrusionOk="0" h="1735" w="202">
                    <a:moveTo>
                      <a:pt x="1" y="0"/>
                    </a:moveTo>
                    <a:lnTo>
                      <a:pt x="1" y="267"/>
                    </a:lnTo>
                    <a:lnTo>
                      <a:pt x="201" y="267"/>
                    </a:lnTo>
                    <a:lnTo>
                      <a:pt x="201" y="0"/>
                    </a:lnTo>
                    <a:close/>
                    <a:moveTo>
                      <a:pt x="1" y="501"/>
                    </a:move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5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1178320" y="1794416"/>
                <a:ext cx="26836" cy="42252"/>
              </a:xfrm>
              <a:custGeom>
                <a:rect b="b" l="l" r="r" t="t"/>
                <a:pathLst>
                  <a:path extrusionOk="0" h="1735" w="1102">
                    <a:moveTo>
                      <a:pt x="534" y="167"/>
                    </a:moveTo>
                    <a:cubicBezTo>
                      <a:pt x="668" y="167"/>
                      <a:pt x="735" y="201"/>
                      <a:pt x="801" y="301"/>
                    </a:cubicBezTo>
                    <a:cubicBezTo>
                      <a:pt x="868" y="367"/>
                      <a:pt x="901" y="501"/>
                      <a:pt x="901" y="634"/>
                    </a:cubicBezTo>
                    <a:cubicBezTo>
                      <a:pt x="901" y="801"/>
                      <a:pt x="868" y="901"/>
                      <a:pt x="801" y="1001"/>
                    </a:cubicBezTo>
                    <a:cubicBezTo>
                      <a:pt x="735" y="1068"/>
                      <a:pt x="668" y="1101"/>
                      <a:pt x="534" y="1101"/>
                    </a:cubicBezTo>
                    <a:cubicBezTo>
                      <a:pt x="434" y="1101"/>
                      <a:pt x="368" y="1068"/>
                      <a:pt x="301" y="1001"/>
                    </a:cubicBezTo>
                    <a:cubicBezTo>
                      <a:pt x="234" y="901"/>
                      <a:pt x="201" y="801"/>
                      <a:pt x="201" y="634"/>
                    </a:cubicBezTo>
                    <a:cubicBezTo>
                      <a:pt x="201" y="501"/>
                      <a:pt x="234" y="367"/>
                      <a:pt x="301" y="301"/>
                    </a:cubicBezTo>
                    <a:cubicBezTo>
                      <a:pt x="368" y="201"/>
                      <a:pt x="434" y="167"/>
                      <a:pt x="534" y="167"/>
                    </a:cubicBezTo>
                    <a:close/>
                    <a:moveTo>
                      <a:pt x="601" y="0"/>
                    </a:moveTo>
                    <a:cubicBezTo>
                      <a:pt x="501" y="0"/>
                      <a:pt x="434" y="0"/>
                      <a:pt x="368" y="34"/>
                    </a:cubicBezTo>
                    <a:cubicBezTo>
                      <a:pt x="301" y="67"/>
                      <a:pt x="234" y="134"/>
                      <a:pt x="201" y="201"/>
                    </a:cubicBezTo>
                    <a:lnTo>
                      <a:pt x="201" y="34"/>
                    </a:lnTo>
                    <a:lnTo>
                      <a:pt x="1" y="34"/>
                    </a:ln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1068"/>
                    </a:lnTo>
                    <a:cubicBezTo>
                      <a:pt x="234" y="1135"/>
                      <a:pt x="301" y="1201"/>
                      <a:pt x="368" y="1235"/>
                    </a:cubicBezTo>
                    <a:cubicBezTo>
                      <a:pt x="434" y="1268"/>
                      <a:pt x="501" y="1301"/>
                      <a:pt x="601" y="1301"/>
                    </a:cubicBezTo>
                    <a:cubicBezTo>
                      <a:pt x="735" y="1301"/>
                      <a:pt x="868" y="1235"/>
                      <a:pt x="968" y="1101"/>
                    </a:cubicBezTo>
                    <a:cubicBezTo>
                      <a:pt x="1068" y="1001"/>
                      <a:pt x="1101" y="834"/>
                      <a:pt x="1101" y="634"/>
                    </a:cubicBezTo>
                    <a:cubicBezTo>
                      <a:pt x="1101" y="434"/>
                      <a:pt x="1068" y="301"/>
                      <a:pt x="968" y="167"/>
                    </a:cubicBezTo>
                    <a:cubicBezTo>
                      <a:pt x="868" y="34"/>
                      <a:pt x="735" y="0"/>
                      <a:pt x="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1210003" y="1786282"/>
                <a:ext cx="18703" cy="39013"/>
              </a:xfrm>
              <a:custGeom>
                <a:rect b="b" l="l" r="r" t="t"/>
                <a:pathLst>
                  <a:path extrusionOk="0" h="1602" w="768">
                    <a:moveTo>
                      <a:pt x="134" y="1"/>
                    </a:moveTo>
                    <a:lnTo>
                      <a:pt x="134" y="368"/>
                    </a:lnTo>
                    <a:lnTo>
                      <a:pt x="1" y="368"/>
                    </a:lnTo>
                    <a:lnTo>
                      <a:pt x="1" y="501"/>
                    </a:lnTo>
                    <a:lnTo>
                      <a:pt x="134" y="501"/>
                    </a:lnTo>
                    <a:lnTo>
                      <a:pt x="134" y="1168"/>
                    </a:lnTo>
                    <a:cubicBezTo>
                      <a:pt x="134" y="1335"/>
                      <a:pt x="167" y="1435"/>
                      <a:pt x="234" y="1502"/>
                    </a:cubicBezTo>
                    <a:cubicBezTo>
                      <a:pt x="301" y="1569"/>
                      <a:pt x="401" y="1602"/>
                      <a:pt x="534" y="1602"/>
                    </a:cubicBezTo>
                    <a:lnTo>
                      <a:pt x="768" y="1602"/>
                    </a:lnTo>
                    <a:lnTo>
                      <a:pt x="768" y="1435"/>
                    </a:lnTo>
                    <a:lnTo>
                      <a:pt x="534" y="1435"/>
                    </a:lnTo>
                    <a:cubicBezTo>
                      <a:pt x="468" y="1435"/>
                      <a:pt x="401" y="1402"/>
                      <a:pt x="368" y="1369"/>
                    </a:cubicBezTo>
                    <a:cubicBezTo>
                      <a:pt x="368" y="1335"/>
                      <a:pt x="334" y="1268"/>
                      <a:pt x="334" y="1168"/>
                    </a:cubicBezTo>
                    <a:lnTo>
                      <a:pt x="334" y="501"/>
                    </a:lnTo>
                    <a:lnTo>
                      <a:pt x="768" y="501"/>
                    </a:lnTo>
                    <a:lnTo>
                      <a:pt x="768" y="368"/>
                    </a:lnTo>
                    <a:lnTo>
                      <a:pt x="334" y="368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1235184" y="1783043"/>
                <a:ext cx="4895" cy="42252"/>
              </a:xfrm>
              <a:custGeom>
                <a:rect b="b" l="l" r="r" t="t"/>
                <a:pathLst>
                  <a:path extrusionOk="0" h="1735" w="201">
                    <a:moveTo>
                      <a:pt x="1" y="0"/>
                    </a:moveTo>
                    <a:lnTo>
                      <a:pt x="1" y="267"/>
                    </a:lnTo>
                    <a:lnTo>
                      <a:pt x="201" y="267"/>
                    </a:lnTo>
                    <a:lnTo>
                      <a:pt x="201" y="0"/>
                    </a:lnTo>
                    <a:close/>
                    <a:moveTo>
                      <a:pt x="1" y="501"/>
                    </a:moveTo>
                    <a:lnTo>
                      <a:pt x="1" y="1735"/>
                    </a:lnTo>
                    <a:lnTo>
                      <a:pt x="201" y="1735"/>
                    </a:lnTo>
                    <a:lnTo>
                      <a:pt x="201" y="5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1"/>
              <p:cNvSpPr/>
              <p:nvPr/>
            </p:nvSpPr>
            <p:spPr>
              <a:xfrm>
                <a:off x="1248188" y="1794416"/>
                <a:ext cx="27640" cy="31707"/>
              </a:xfrm>
              <a:custGeom>
                <a:rect b="b" l="l" r="r" t="t"/>
                <a:pathLst>
                  <a:path extrusionOk="0" h="1302" w="1135">
                    <a:moveTo>
                      <a:pt x="567" y="167"/>
                    </a:moveTo>
                    <a:cubicBezTo>
                      <a:pt x="668" y="167"/>
                      <a:pt x="768" y="201"/>
                      <a:pt x="834" y="301"/>
                    </a:cubicBezTo>
                    <a:cubicBezTo>
                      <a:pt x="901" y="367"/>
                      <a:pt x="901" y="501"/>
                      <a:pt x="901" y="634"/>
                    </a:cubicBezTo>
                    <a:cubicBezTo>
                      <a:pt x="901" y="801"/>
                      <a:pt x="901" y="901"/>
                      <a:pt x="834" y="1001"/>
                    </a:cubicBezTo>
                    <a:cubicBezTo>
                      <a:pt x="768" y="1068"/>
                      <a:pt x="668" y="1101"/>
                      <a:pt x="567" y="1101"/>
                    </a:cubicBezTo>
                    <a:cubicBezTo>
                      <a:pt x="467" y="1101"/>
                      <a:pt x="367" y="1068"/>
                      <a:pt x="301" y="1001"/>
                    </a:cubicBezTo>
                    <a:cubicBezTo>
                      <a:pt x="234" y="901"/>
                      <a:pt x="201" y="801"/>
                      <a:pt x="201" y="634"/>
                    </a:cubicBezTo>
                    <a:cubicBezTo>
                      <a:pt x="201" y="501"/>
                      <a:pt x="234" y="367"/>
                      <a:pt x="301" y="301"/>
                    </a:cubicBezTo>
                    <a:cubicBezTo>
                      <a:pt x="367" y="201"/>
                      <a:pt x="467" y="167"/>
                      <a:pt x="567" y="167"/>
                    </a:cubicBezTo>
                    <a:close/>
                    <a:moveTo>
                      <a:pt x="567" y="0"/>
                    </a:moveTo>
                    <a:cubicBezTo>
                      <a:pt x="401" y="0"/>
                      <a:pt x="234" y="34"/>
                      <a:pt x="134" y="167"/>
                    </a:cubicBezTo>
                    <a:cubicBezTo>
                      <a:pt x="34" y="267"/>
                      <a:pt x="0" y="434"/>
                      <a:pt x="0" y="634"/>
                    </a:cubicBezTo>
                    <a:cubicBezTo>
                      <a:pt x="0" y="834"/>
                      <a:pt x="34" y="1001"/>
                      <a:pt x="134" y="1101"/>
                    </a:cubicBezTo>
                    <a:cubicBezTo>
                      <a:pt x="234" y="1235"/>
                      <a:pt x="401" y="1301"/>
                      <a:pt x="567" y="1301"/>
                    </a:cubicBezTo>
                    <a:cubicBezTo>
                      <a:pt x="734" y="1301"/>
                      <a:pt x="868" y="1235"/>
                      <a:pt x="968" y="1101"/>
                    </a:cubicBezTo>
                    <a:cubicBezTo>
                      <a:pt x="1068" y="1001"/>
                      <a:pt x="1135" y="834"/>
                      <a:pt x="1135" y="634"/>
                    </a:cubicBezTo>
                    <a:cubicBezTo>
                      <a:pt x="1135" y="434"/>
                      <a:pt x="1068" y="267"/>
                      <a:pt x="968" y="167"/>
                    </a:cubicBezTo>
                    <a:cubicBezTo>
                      <a:pt x="868" y="34"/>
                      <a:pt x="734" y="0"/>
                      <a:pt x="56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1283939" y="1794416"/>
                <a:ext cx="25205" cy="30879"/>
              </a:xfrm>
              <a:custGeom>
                <a:rect b="b" l="l" r="r" t="t"/>
                <a:pathLst>
                  <a:path extrusionOk="0" h="1268" w="1035">
                    <a:moveTo>
                      <a:pt x="601" y="0"/>
                    </a:moveTo>
                    <a:cubicBezTo>
                      <a:pt x="500" y="0"/>
                      <a:pt x="434" y="0"/>
                      <a:pt x="367" y="34"/>
                    </a:cubicBezTo>
                    <a:cubicBezTo>
                      <a:pt x="300" y="67"/>
                      <a:pt x="234" y="134"/>
                      <a:pt x="200" y="201"/>
                    </a:cubicBezTo>
                    <a:lnTo>
                      <a:pt x="200" y="34"/>
                    </a:lnTo>
                    <a:lnTo>
                      <a:pt x="0" y="34"/>
                    </a:lnTo>
                    <a:lnTo>
                      <a:pt x="0" y="1268"/>
                    </a:lnTo>
                    <a:lnTo>
                      <a:pt x="200" y="1268"/>
                    </a:lnTo>
                    <a:lnTo>
                      <a:pt x="200" y="567"/>
                    </a:lnTo>
                    <a:cubicBezTo>
                      <a:pt x="200" y="434"/>
                      <a:pt x="234" y="334"/>
                      <a:pt x="300" y="267"/>
                    </a:cubicBezTo>
                    <a:cubicBezTo>
                      <a:pt x="367" y="201"/>
                      <a:pt x="434" y="167"/>
                      <a:pt x="567" y="167"/>
                    </a:cubicBezTo>
                    <a:cubicBezTo>
                      <a:pt x="634" y="167"/>
                      <a:pt x="701" y="201"/>
                      <a:pt x="767" y="267"/>
                    </a:cubicBezTo>
                    <a:cubicBezTo>
                      <a:pt x="801" y="301"/>
                      <a:pt x="834" y="401"/>
                      <a:pt x="834" y="501"/>
                    </a:cubicBezTo>
                    <a:lnTo>
                      <a:pt x="834" y="1268"/>
                    </a:lnTo>
                    <a:lnTo>
                      <a:pt x="1034" y="1268"/>
                    </a:lnTo>
                    <a:lnTo>
                      <a:pt x="1034" y="501"/>
                    </a:lnTo>
                    <a:cubicBezTo>
                      <a:pt x="1034" y="334"/>
                      <a:pt x="1001" y="201"/>
                      <a:pt x="934" y="134"/>
                    </a:cubicBezTo>
                    <a:cubicBezTo>
                      <a:pt x="834" y="34"/>
                      <a:pt x="734" y="0"/>
                      <a:pt x="6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621877" y="1882160"/>
                <a:ext cx="43055" cy="32511"/>
              </a:xfrm>
              <a:custGeom>
                <a:rect b="b" l="l" r="r" t="t"/>
                <a:pathLst>
                  <a:path extrusionOk="0" h="1335" w="1768">
                    <a:moveTo>
                      <a:pt x="0" y="0"/>
                    </a:moveTo>
                    <a:lnTo>
                      <a:pt x="367" y="1334"/>
                    </a:lnTo>
                    <a:lnTo>
                      <a:pt x="600" y="1334"/>
                    </a:lnTo>
                    <a:lnTo>
                      <a:pt x="901" y="234"/>
                    </a:lnTo>
                    <a:lnTo>
                      <a:pt x="1168" y="1334"/>
                    </a:lnTo>
                    <a:lnTo>
                      <a:pt x="1434" y="1334"/>
                    </a:lnTo>
                    <a:lnTo>
                      <a:pt x="1768" y="0"/>
                    </a:lnTo>
                    <a:lnTo>
                      <a:pt x="1568" y="0"/>
                    </a:lnTo>
                    <a:lnTo>
                      <a:pt x="1301" y="1034"/>
                    </a:lnTo>
                    <a:lnTo>
                      <a:pt x="1034" y="0"/>
                    </a:lnTo>
                    <a:lnTo>
                      <a:pt x="767" y="0"/>
                    </a:lnTo>
                    <a:lnTo>
                      <a:pt x="500" y="1034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670608" y="1882160"/>
                <a:ext cx="43080" cy="32511"/>
              </a:xfrm>
              <a:custGeom>
                <a:rect b="b" l="l" r="r" t="t"/>
                <a:pathLst>
                  <a:path extrusionOk="0" h="1335" w="1769">
                    <a:moveTo>
                      <a:pt x="0" y="0"/>
                    </a:moveTo>
                    <a:lnTo>
                      <a:pt x="334" y="1334"/>
                    </a:lnTo>
                    <a:lnTo>
                      <a:pt x="601" y="1334"/>
                    </a:lnTo>
                    <a:lnTo>
                      <a:pt x="868" y="234"/>
                    </a:lnTo>
                    <a:lnTo>
                      <a:pt x="1168" y="1334"/>
                    </a:lnTo>
                    <a:lnTo>
                      <a:pt x="1401" y="1334"/>
                    </a:lnTo>
                    <a:lnTo>
                      <a:pt x="1768" y="0"/>
                    </a:lnTo>
                    <a:lnTo>
                      <a:pt x="1535" y="0"/>
                    </a:lnTo>
                    <a:lnTo>
                      <a:pt x="1268" y="1034"/>
                    </a:lnTo>
                    <a:lnTo>
                      <a:pt x="1001" y="0"/>
                    </a:lnTo>
                    <a:lnTo>
                      <a:pt x="734" y="0"/>
                    </a:lnTo>
                    <a:lnTo>
                      <a:pt x="467" y="103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718534" y="1882160"/>
                <a:ext cx="43080" cy="32511"/>
              </a:xfrm>
              <a:custGeom>
                <a:rect b="b" l="l" r="r" t="t"/>
                <a:pathLst>
                  <a:path extrusionOk="0" h="1335" w="1769">
                    <a:moveTo>
                      <a:pt x="1" y="0"/>
                    </a:moveTo>
                    <a:lnTo>
                      <a:pt x="334" y="1334"/>
                    </a:lnTo>
                    <a:lnTo>
                      <a:pt x="601" y="1334"/>
                    </a:lnTo>
                    <a:lnTo>
                      <a:pt x="901" y="234"/>
                    </a:lnTo>
                    <a:lnTo>
                      <a:pt x="1168" y="1334"/>
                    </a:lnTo>
                    <a:lnTo>
                      <a:pt x="1435" y="1334"/>
                    </a:lnTo>
                    <a:lnTo>
                      <a:pt x="1768" y="0"/>
                    </a:lnTo>
                    <a:lnTo>
                      <a:pt x="1568" y="0"/>
                    </a:lnTo>
                    <a:lnTo>
                      <a:pt x="1301" y="1034"/>
                    </a:lnTo>
                    <a:lnTo>
                      <a:pt x="1001" y="0"/>
                    </a:lnTo>
                    <a:lnTo>
                      <a:pt x="768" y="0"/>
                    </a:lnTo>
                    <a:lnTo>
                      <a:pt x="501" y="103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1"/>
              <p:cNvSpPr/>
              <p:nvPr/>
            </p:nvSpPr>
            <p:spPr>
              <a:xfrm>
                <a:off x="764830" y="1907341"/>
                <a:ext cx="6526" cy="7330"/>
              </a:xfrm>
              <a:custGeom>
                <a:rect b="b" l="l" r="r" t="t"/>
                <a:pathLst>
                  <a:path extrusionOk="0" h="301" w="268">
                    <a:moveTo>
                      <a:pt x="1" y="0"/>
                    </a:moveTo>
                    <a:lnTo>
                      <a:pt x="1" y="300"/>
                    </a:lnTo>
                    <a:lnTo>
                      <a:pt x="268" y="300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>
                <a:off x="780269" y="1882160"/>
                <a:ext cx="43080" cy="32511"/>
              </a:xfrm>
              <a:custGeom>
                <a:rect b="b" l="l" r="r" t="t"/>
                <a:pathLst>
                  <a:path extrusionOk="0" h="1335" w="1769">
                    <a:moveTo>
                      <a:pt x="1" y="0"/>
                    </a:moveTo>
                    <a:lnTo>
                      <a:pt x="334" y="1334"/>
                    </a:lnTo>
                    <a:lnTo>
                      <a:pt x="601" y="1334"/>
                    </a:lnTo>
                    <a:lnTo>
                      <a:pt x="868" y="234"/>
                    </a:lnTo>
                    <a:lnTo>
                      <a:pt x="1168" y="1334"/>
                    </a:lnTo>
                    <a:lnTo>
                      <a:pt x="1435" y="1334"/>
                    </a:lnTo>
                    <a:lnTo>
                      <a:pt x="1769" y="0"/>
                    </a:lnTo>
                    <a:lnTo>
                      <a:pt x="1568" y="0"/>
                    </a:lnTo>
                    <a:lnTo>
                      <a:pt x="1268" y="1034"/>
                    </a:lnTo>
                    <a:lnTo>
                      <a:pt x="1001" y="0"/>
                    </a:lnTo>
                    <a:lnTo>
                      <a:pt x="768" y="0"/>
                    </a:lnTo>
                    <a:lnTo>
                      <a:pt x="468" y="1034"/>
                    </a:lnTo>
                    <a:lnTo>
                      <a:pt x="2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>
                <a:off x="829024" y="1881332"/>
                <a:ext cx="30075" cy="34142"/>
              </a:xfrm>
              <a:custGeom>
                <a:rect b="b" l="l" r="r" t="t"/>
                <a:pathLst>
                  <a:path extrusionOk="0" h="1402" w="1235">
                    <a:moveTo>
                      <a:pt x="667" y="201"/>
                    </a:moveTo>
                    <a:cubicBezTo>
                      <a:pt x="767" y="201"/>
                      <a:pt x="867" y="234"/>
                      <a:pt x="901" y="301"/>
                    </a:cubicBezTo>
                    <a:cubicBezTo>
                      <a:pt x="967" y="368"/>
                      <a:pt x="1001" y="468"/>
                      <a:pt x="1001" y="601"/>
                    </a:cubicBezTo>
                    <a:lnTo>
                      <a:pt x="234" y="601"/>
                    </a:lnTo>
                    <a:cubicBezTo>
                      <a:pt x="267" y="468"/>
                      <a:pt x="300" y="368"/>
                      <a:pt x="367" y="301"/>
                    </a:cubicBezTo>
                    <a:cubicBezTo>
                      <a:pt x="434" y="234"/>
                      <a:pt x="534" y="201"/>
                      <a:pt x="667" y="201"/>
                    </a:cubicBezTo>
                    <a:close/>
                    <a:moveTo>
                      <a:pt x="667" y="1"/>
                    </a:moveTo>
                    <a:cubicBezTo>
                      <a:pt x="467" y="1"/>
                      <a:pt x="300" y="67"/>
                      <a:pt x="167" y="201"/>
                    </a:cubicBezTo>
                    <a:cubicBezTo>
                      <a:pt x="67" y="334"/>
                      <a:pt x="0" y="501"/>
                      <a:pt x="0" y="735"/>
                    </a:cubicBezTo>
                    <a:cubicBezTo>
                      <a:pt x="0" y="935"/>
                      <a:pt x="67" y="1101"/>
                      <a:pt x="200" y="1235"/>
                    </a:cubicBezTo>
                    <a:cubicBezTo>
                      <a:pt x="300" y="1335"/>
                      <a:pt x="467" y="1402"/>
                      <a:pt x="701" y="1402"/>
                    </a:cubicBezTo>
                    <a:cubicBezTo>
                      <a:pt x="767" y="1402"/>
                      <a:pt x="867" y="1402"/>
                      <a:pt x="934" y="1368"/>
                    </a:cubicBezTo>
                    <a:cubicBezTo>
                      <a:pt x="1034" y="1368"/>
                      <a:pt x="1101" y="1335"/>
                      <a:pt x="1168" y="1302"/>
                    </a:cubicBezTo>
                    <a:lnTo>
                      <a:pt x="1168" y="1101"/>
                    </a:lnTo>
                    <a:cubicBezTo>
                      <a:pt x="1101" y="1135"/>
                      <a:pt x="1034" y="1168"/>
                      <a:pt x="934" y="1202"/>
                    </a:cubicBezTo>
                    <a:cubicBezTo>
                      <a:pt x="867" y="1202"/>
                      <a:pt x="801" y="1235"/>
                      <a:pt x="701" y="1235"/>
                    </a:cubicBezTo>
                    <a:cubicBezTo>
                      <a:pt x="567" y="1235"/>
                      <a:pt x="434" y="1168"/>
                      <a:pt x="367" y="1101"/>
                    </a:cubicBezTo>
                    <a:cubicBezTo>
                      <a:pt x="300" y="1035"/>
                      <a:pt x="234" y="901"/>
                      <a:pt x="234" y="768"/>
                    </a:cubicBezTo>
                    <a:lnTo>
                      <a:pt x="1234" y="768"/>
                    </a:lnTo>
                    <a:lnTo>
                      <a:pt x="1234" y="668"/>
                    </a:lnTo>
                    <a:cubicBezTo>
                      <a:pt x="1234" y="468"/>
                      <a:pt x="1168" y="301"/>
                      <a:pt x="1068" y="201"/>
                    </a:cubicBezTo>
                    <a:cubicBezTo>
                      <a:pt x="967" y="67"/>
                      <a:pt x="834" y="1"/>
                      <a:pt x="6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>
                <a:off x="867185" y="1869959"/>
                <a:ext cx="29272" cy="45515"/>
              </a:xfrm>
              <a:custGeom>
                <a:rect b="b" l="l" r="r" t="t"/>
                <a:pathLst>
                  <a:path extrusionOk="0" h="1869" w="1202">
                    <a:moveTo>
                      <a:pt x="601" y="668"/>
                    </a:moveTo>
                    <a:cubicBezTo>
                      <a:pt x="735" y="668"/>
                      <a:pt x="801" y="701"/>
                      <a:pt x="868" y="801"/>
                    </a:cubicBezTo>
                    <a:cubicBezTo>
                      <a:pt x="935" y="901"/>
                      <a:pt x="968" y="1001"/>
                      <a:pt x="968" y="1168"/>
                    </a:cubicBezTo>
                    <a:cubicBezTo>
                      <a:pt x="968" y="1335"/>
                      <a:pt x="935" y="1468"/>
                      <a:pt x="868" y="1568"/>
                    </a:cubicBezTo>
                    <a:cubicBezTo>
                      <a:pt x="801" y="1635"/>
                      <a:pt x="735" y="1702"/>
                      <a:pt x="601" y="1702"/>
                    </a:cubicBezTo>
                    <a:cubicBezTo>
                      <a:pt x="501" y="1702"/>
                      <a:pt x="401" y="1635"/>
                      <a:pt x="334" y="1568"/>
                    </a:cubicBezTo>
                    <a:cubicBezTo>
                      <a:pt x="268" y="1468"/>
                      <a:pt x="234" y="1335"/>
                      <a:pt x="234" y="1168"/>
                    </a:cubicBezTo>
                    <a:cubicBezTo>
                      <a:pt x="234" y="1001"/>
                      <a:pt x="268" y="901"/>
                      <a:pt x="334" y="801"/>
                    </a:cubicBezTo>
                    <a:cubicBezTo>
                      <a:pt x="401" y="701"/>
                      <a:pt x="501" y="668"/>
                      <a:pt x="601" y="668"/>
                    </a:cubicBezTo>
                    <a:close/>
                    <a:moveTo>
                      <a:pt x="1" y="1"/>
                    </a:moveTo>
                    <a:lnTo>
                      <a:pt x="1" y="1835"/>
                    </a:lnTo>
                    <a:lnTo>
                      <a:pt x="234" y="1835"/>
                    </a:lnTo>
                    <a:lnTo>
                      <a:pt x="234" y="1635"/>
                    </a:lnTo>
                    <a:cubicBezTo>
                      <a:pt x="268" y="1702"/>
                      <a:pt x="334" y="1769"/>
                      <a:pt x="401" y="1802"/>
                    </a:cubicBezTo>
                    <a:cubicBezTo>
                      <a:pt x="468" y="1869"/>
                      <a:pt x="568" y="1869"/>
                      <a:pt x="668" y="1869"/>
                    </a:cubicBezTo>
                    <a:cubicBezTo>
                      <a:pt x="835" y="1869"/>
                      <a:pt x="935" y="1802"/>
                      <a:pt x="1035" y="1669"/>
                    </a:cubicBezTo>
                    <a:cubicBezTo>
                      <a:pt x="1135" y="1535"/>
                      <a:pt x="1202" y="1368"/>
                      <a:pt x="1202" y="1168"/>
                    </a:cubicBezTo>
                    <a:cubicBezTo>
                      <a:pt x="1202" y="968"/>
                      <a:pt x="1135" y="801"/>
                      <a:pt x="1035" y="668"/>
                    </a:cubicBezTo>
                    <a:cubicBezTo>
                      <a:pt x="935" y="534"/>
                      <a:pt x="835" y="468"/>
                      <a:pt x="668" y="468"/>
                    </a:cubicBezTo>
                    <a:cubicBezTo>
                      <a:pt x="568" y="468"/>
                      <a:pt x="468" y="501"/>
                      <a:pt x="401" y="534"/>
                    </a:cubicBezTo>
                    <a:cubicBezTo>
                      <a:pt x="334" y="568"/>
                      <a:pt x="268" y="634"/>
                      <a:pt x="234" y="701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902936" y="1881332"/>
                <a:ext cx="24401" cy="34142"/>
              </a:xfrm>
              <a:custGeom>
                <a:rect b="b" l="l" r="r" t="t"/>
                <a:pathLst>
                  <a:path extrusionOk="0" h="1402" w="1002">
                    <a:moveTo>
                      <a:pt x="501" y="1"/>
                    </a:moveTo>
                    <a:cubicBezTo>
                      <a:pt x="368" y="1"/>
                      <a:pt x="234" y="34"/>
                      <a:pt x="134" y="101"/>
                    </a:cubicBezTo>
                    <a:cubicBezTo>
                      <a:pt x="34" y="167"/>
                      <a:pt x="1" y="268"/>
                      <a:pt x="1" y="401"/>
                    </a:cubicBezTo>
                    <a:cubicBezTo>
                      <a:pt x="1" y="501"/>
                      <a:pt x="34" y="601"/>
                      <a:pt x="101" y="634"/>
                    </a:cubicBezTo>
                    <a:cubicBezTo>
                      <a:pt x="167" y="701"/>
                      <a:pt x="267" y="735"/>
                      <a:pt x="401" y="768"/>
                    </a:cubicBezTo>
                    <a:lnTo>
                      <a:pt x="468" y="801"/>
                    </a:lnTo>
                    <a:cubicBezTo>
                      <a:pt x="601" y="835"/>
                      <a:pt x="701" y="868"/>
                      <a:pt x="734" y="901"/>
                    </a:cubicBezTo>
                    <a:cubicBezTo>
                      <a:pt x="768" y="901"/>
                      <a:pt x="801" y="968"/>
                      <a:pt x="801" y="1035"/>
                    </a:cubicBezTo>
                    <a:cubicBezTo>
                      <a:pt x="801" y="1068"/>
                      <a:pt x="768" y="1135"/>
                      <a:pt x="701" y="1168"/>
                    </a:cubicBezTo>
                    <a:cubicBezTo>
                      <a:pt x="634" y="1202"/>
                      <a:pt x="568" y="1235"/>
                      <a:pt x="468" y="1235"/>
                    </a:cubicBezTo>
                    <a:cubicBezTo>
                      <a:pt x="401" y="1235"/>
                      <a:pt x="301" y="1202"/>
                      <a:pt x="234" y="1202"/>
                    </a:cubicBezTo>
                    <a:cubicBezTo>
                      <a:pt x="167" y="1168"/>
                      <a:pt x="67" y="1135"/>
                      <a:pt x="1" y="1101"/>
                    </a:cubicBezTo>
                    <a:lnTo>
                      <a:pt x="1" y="1335"/>
                    </a:lnTo>
                    <a:cubicBezTo>
                      <a:pt x="67" y="1335"/>
                      <a:pt x="167" y="1368"/>
                      <a:pt x="234" y="1368"/>
                    </a:cubicBezTo>
                    <a:cubicBezTo>
                      <a:pt x="301" y="1402"/>
                      <a:pt x="401" y="1402"/>
                      <a:pt x="468" y="1402"/>
                    </a:cubicBezTo>
                    <a:cubicBezTo>
                      <a:pt x="634" y="1402"/>
                      <a:pt x="768" y="1368"/>
                      <a:pt x="868" y="1302"/>
                    </a:cubicBezTo>
                    <a:cubicBezTo>
                      <a:pt x="968" y="1235"/>
                      <a:pt x="1001" y="1135"/>
                      <a:pt x="1001" y="1001"/>
                    </a:cubicBezTo>
                    <a:cubicBezTo>
                      <a:pt x="1001" y="901"/>
                      <a:pt x="968" y="801"/>
                      <a:pt x="901" y="768"/>
                    </a:cubicBezTo>
                    <a:cubicBezTo>
                      <a:pt x="835" y="701"/>
                      <a:pt x="734" y="634"/>
                      <a:pt x="568" y="601"/>
                    </a:cubicBezTo>
                    <a:lnTo>
                      <a:pt x="501" y="601"/>
                    </a:lnTo>
                    <a:cubicBezTo>
                      <a:pt x="401" y="568"/>
                      <a:pt x="301" y="534"/>
                      <a:pt x="267" y="501"/>
                    </a:cubicBezTo>
                    <a:cubicBezTo>
                      <a:pt x="234" y="501"/>
                      <a:pt x="201" y="434"/>
                      <a:pt x="201" y="401"/>
                    </a:cubicBezTo>
                    <a:cubicBezTo>
                      <a:pt x="201" y="334"/>
                      <a:pt x="234" y="268"/>
                      <a:pt x="301" y="234"/>
                    </a:cubicBezTo>
                    <a:cubicBezTo>
                      <a:pt x="368" y="201"/>
                      <a:pt x="434" y="201"/>
                      <a:pt x="534" y="201"/>
                    </a:cubicBezTo>
                    <a:cubicBezTo>
                      <a:pt x="601" y="201"/>
                      <a:pt x="668" y="201"/>
                      <a:pt x="734" y="234"/>
                    </a:cubicBezTo>
                    <a:cubicBezTo>
                      <a:pt x="801" y="234"/>
                      <a:pt x="868" y="268"/>
                      <a:pt x="935" y="301"/>
                    </a:cubicBezTo>
                    <a:lnTo>
                      <a:pt x="935" y="101"/>
                    </a:lnTo>
                    <a:cubicBezTo>
                      <a:pt x="868" y="67"/>
                      <a:pt x="801" y="34"/>
                      <a:pt x="734" y="34"/>
                    </a:cubicBezTo>
                    <a:cubicBezTo>
                      <a:pt x="668" y="34"/>
                      <a:pt x="601" y="1"/>
                      <a:pt x="5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936251" y="1869959"/>
                <a:ext cx="4895" cy="44711"/>
              </a:xfrm>
              <a:custGeom>
                <a:rect b="b" l="l" r="r" t="t"/>
                <a:pathLst>
                  <a:path extrusionOk="0" h="1836" w="201">
                    <a:moveTo>
                      <a:pt x="0" y="1"/>
                    </a:moveTo>
                    <a:lnTo>
                      <a:pt x="0" y="268"/>
                    </a:lnTo>
                    <a:lnTo>
                      <a:pt x="200" y="268"/>
                    </a:lnTo>
                    <a:lnTo>
                      <a:pt x="200" y="1"/>
                    </a:lnTo>
                    <a:close/>
                    <a:moveTo>
                      <a:pt x="0" y="501"/>
                    </a:moveTo>
                    <a:lnTo>
                      <a:pt x="0" y="1835"/>
                    </a:lnTo>
                    <a:lnTo>
                      <a:pt x="200" y="1835"/>
                    </a:lnTo>
                    <a:lnTo>
                      <a:pt x="200" y="50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948427" y="1873223"/>
                <a:ext cx="20334" cy="41448"/>
              </a:xfrm>
              <a:custGeom>
                <a:rect b="b" l="l" r="r" t="t"/>
                <a:pathLst>
                  <a:path extrusionOk="0" h="1702" w="835">
                    <a:moveTo>
                      <a:pt x="167" y="0"/>
                    </a:moveTo>
                    <a:lnTo>
                      <a:pt x="167" y="367"/>
                    </a:lnTo>
                    <a:lnTo>
                      <a:pt x="1" y="367"/>
                    </a:lnTo>
                    <a:lnTo>
                      <a:pt x="1" y="534"/>
                    </a:lnTo>
                    <a:lnTo>
                      <a:pt x="167" y="534"/>
                    </a:lnTo>
                    <a:lnTo>
                      <a:pt x="167" y="1268"/>
                    </a:lnTo>
                    <a:cubicBezTo>
                      <a:pt x="167" y="1434"/>
                      <a:pt x="201" y="1535"/>
                      <a:pt x="267" y="1601"/>
                    </a:cubicBezTo>
                    <a:cubicBezTo>
                      <a:pt x="301" y="1668"/>
                      <a:pt x="434" y="1701"/>
                      <a:pt x="601" y="1701"/>
                    </a:cubicBezTo>
                    <a:lnTo>
                      <a:pt x="835" y="1701"/>
                    </a:lnTo>
                    <a:lnTo>
                      <a:pt x="835" y="1535"/>
                    </a:lnTo>
                    <a:lnTo>
                      <a:pt x="601" y="1535"/>
                    </a:lnTo>
                    <a:cubicBezTo>
                      <a:pt x="501" y="1535"/>
                      <a:pt x="434" y="1501"/>
                      <a:pt x="434" y="1468"/>
                    </a:cubicBezTo>
                    <a:cubicBezTo>
                      <a:pt x="401" y="1434"/>
                      <a:pt x="368" y="1368"/>
                      <a:pt x="368" y="1268"/>
                    </a:cubicBezTo>
                    <a:lnTo>
                      <a:pt x="368" y="534"/>
                    </a:lnTo>
                    <a:lnTo>
                      <a:pt x="835" y="534"/>
                    </a:lnTo>
                    <a:lnTo>
                      <a:pt x="835" y="367"/>
                    </a:lnTo>
                    <a:lnTo>
                      <a:pt x="368" y="367"/>
                    </a:lnTo>
                    <a:lnTo>
                      <a:pt x="3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972804" y="1881332"/>
                <a:ext cx="30075" cy="34142"/>
              </a:xfrm>
              <a:custGeom>
                <a:rect b="b" l="l" r="r" t="t"/>
                <a:pathLst>
                  <a:path extrusionOk="0" h="1402" w="1235">
                    <a:moveTo>
                      <a:pt x="667" y="201"/>
                    </a:moveTo>
                    <a:cubicBezTo>
                      <a:pt x="768" y="201"/>
                      <a:pt x="868" y="234"/>
                      <a:pt x="934" y="301"/>
                    </a:cubicBezTo>
                    <a:cubicBezTo>
                      <a:pt x="1001" y="368"/>
                      <a:pt x="1034" y="468"/>
                      <a:pt x="1034" y="601"/>
                    </a:cubicBezTo>
                    <a:lnTo>
                      <a:pt x="234" y="601"/>
                    </a:lnTo>
                    <a:cubicBezTo>
                      <a:pt x="267" y="468"/>
                      <a:pt x="301" y="368"/>
                      <a:pt x="367" y="301"/>
                    </a:cubicBezTo>
                    <a:cubicBezTo>
                      <a:pt x="434" y="234"/>
                      <a:pt x="534" y="201"/>
                      <a:pt x="667" y="201"/>
                    </a:cubicBezTo>
                    <a:close/>
                    <a:moveTo>
                      <a:pt x="667" y="1"/>
                    </a:moveTo>
                    <a:cubicBezTo>
                      <a:pt x="467" y="1"/>
                      <a:pt x="301" y="67"/>
                      <a:pt x="200" y="201"/>
                    </a:cubicBezTo>
                    <a:cubicBezTo>
                      <a:pt x="67" y="334"/>
                      <a:pt x="0" y="501"/>
                      <a:pt x="0" y="735"/>
                    </a:cubicBezTo>
                    <a:cubicBezTo>
                      <a:pt x="0" y="935"/>
                      <a:pt x="67" y="1101"/>
                      <a:pt x="200" y="1235"/>
                    </a:cubicBezTo>
                    <a:cubicBezTo>
                      <a:pt x="334" y="1335"/>
                      <a:pt x="501" y="1402"/>
                      <a:pt x="701" y="1402"/>
                    </a:cubicBezTo>
                    <a:cubicBezTo>
                      <a:pt x="801" y="1402"/>
                      <a:pt x="868" y="1402"/>
                      <a:pt x="968" y="1368"/>
                    </a:cubicBezTo>
                    <a:cubicBezTo>
                      <a:pt x="1034" y="1368"/>
                      <a:pt x="1101" y="1335"/>
                      <a:pt x="1201" y="1302"/>
                    </a:cubicBezTo>
                    <a:lnTo>
                      <a:pt x="1201" y="1101"/>
                    </a:lnTo>
                    <a:cubicBezTo>
                      <a:pt x="1101" y="1135"/>
                      <a:pt x="1034" y="1168"/>
                      <a:pt x="968" y="1202"/>
                    </a:cubicBezTo>
                    <a:cubicBezTo>
                      <a:pt x="868" y="1202"/>
                      <a:pt x="801" y="1235"/>
                      <a:pt x="701" y="1235"/>
                    </a:cubicBezTo>
                    <a:cubicBezTo>
                      <a:pt x="567" y="1235"/>
                      <a:pt x="467" y="1168"/>
                      <a:pt x="367" y="1101"/>
                    </a:cubicBezTo>
                    <a:cubicBezTo>
                      <a:pt x="301" y="1035"/>
                      <a:pt x="267" y="901"/>
                      <a:pt x="234" y="768"/>
                    </a:cubicBezTo>
                    <a:lnTo>
                      <a:pt x="1235" y="768"/>
                    </a:lnTo>
                    <a:lnTo>
                      <a:pt x="1235" y="668"/>
                    </a:lnTo>
                    <a:cubicBezTo>
                      <a:pt x="1235" y="468"/>
                      <a:pt x="1201" y="301"/>
                      <a:pt x="1101" y="201"/>
                    </a:cubicBezTo>
                    <a:cubicBezTo>
                      <a:pt x="968" y="67"/>
                      <a:pt x="834" y="1"/>
                      <a:pt x="667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1012597" y="1907341"/>
                <a:ext cx="5723" cy="7330"/>
              </a:xfrm>
              <a:custGeom>
                <a:rect b="b" l="l" r="r" t="t"/>
                <a:pathLst>
                  <a:path extrusionOk="0" h="301" w="235">
                    <a:moveTo>
                      <a:pt x="1" y="0"/>
                    </a:moveTo>
                    <a:lnTo>
                      <a:pt x="1" y="300"/>
                    </a:lnTo>
                    <a:lnTo>
                      <a:pt x="234" y="300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1028037" y="1881332"/>
                <a:ext cx="26008" cy="34142"/>
              </a:xfrm>
              <a:custGeom>
                <a:rect b="b" l="l" r="r" t="t"/>
                <a:pathLst>
                  <a:path extrusionOk="0" h="1402" w="1068">
                    <a:moveTo>
                      <a:pt x="668" y="1"/>
                    </a:moveTo>
                    <a:cubicBezTo>
                      <a:pt x="468" y="1"/>
                      <a:pt x="301" y="67"/>
                      <a:pt x="201" y="201"/>
                    </a:cubicBezTo>
                    <a:cubicBezTo>
                      <a:pt x="67" y="334"/>
                      <a:pt x="1" y="501"/>
                      <a:pt x="1" y="701"/>
                    </a:cubicBezTo>
                    <a:cubicBezTo>
                      <a:pt x="1" y="935"/>
                      <a:pt x="67" y="1101"/>
                      <a:pt x="201" y="1202"/>
                    </a:cubicBezTo>
                    <a:cubicBezTo>
                      <a:pt x="301" y="1335"/>
                      <a:pt x="468" y="1402"/>
                      <a:pt x="668" y="1402"/>
                    </a:cubicBezTo>
                    <a:cubicBezTo>
                      <a:pt x="734" y="1402"/>
                      <a:pt x="801" y="1402"/>
                      <a:pt x="868" y="1368"/>
                    </a:cubicBezTo>
                    <a:cubicBezTo>
                      <a:pt x="935" y="1368"/>
                      <a:pt x="1001" y="1335"/>
                      <a:pt x="1068" y="1335"/>
                    </a:cubicBezTo>
                    <a:lnTo>
                      <a:pt x="1068" y="1101"/>
                    </a:lnTo>
                    <a:cubicBezTo>
                      <a:pt x="1001" y="1168"/>
                      <a:pt x="935" y="1168"/>
                      <a:pt x="868" y="1202"/>
                    </a:cubicBezTo>
                    <a:cubicBezTo>
                      <a:pt x="801" y="1202"/>
                      <a:pt x="734" y="1235"/>
                      <a:pt x="668" y="1235"/>
                    </a:cubicBezTo>
                    <a:cubicBezTo>
                      <a:pt x="534" y="1235"/>
                      <a:pt x="434" y="1168"/>
                      <a:pt x="368" y="1101"/>
                    </a:cubicBezTo>
                    <a:cubicBezTo>
                      <a:pt x="267" y="1001"/>
                      <a:pt x="234" y="868"/>
                      <a:pt x="234" y="701"/>
                    </a:cubicBezTo>
                    <a:cubicBezTo>
                      <a:pt x="234" y="534"/>
                      <a:pt x="267" y="434"/>
                      <a:pt x="368" y="334"/>
                    </a:cubicBezTo>
                    <a:cubicBezTo>
                      <a:pt x="434" y="234"/>
                      <a:pt x="534" y="201"/>
                      <a:pt x="668" y="201"/>
                    </a:cubicBezTo>
                    <a:cubicBezTo>
                      <a:pt x="734" y="201"/>
                      <a:pt x="801" y="201"/>
                      <a:pt x="868" y="234"/>
                    </a:cubicBezTo>
                    <a:cubicBezTo>
                      <a:pt x="935" y="234"/>
                      <a:pt x="1001" y="268"/>
                      <a:pt x="1068" y="301"/>
                    </a:cubicBezTo>
                    <a:lnTo>
                      <a:pt x="1068" y="101"/>
                    </a:lnTo>
                    <a:cubicBezTo>
                      <a:pt x="1001" y="67"/>
                      <a:pt x="935" y="34"/>
                      <a:pt x="868" y="34"/>
                    </a:cubicBezTo>
                    <a:cubicBezTo>
                      <a:pt x="801" y="34"/>
                      <a:pt x="734" y="1"/>
                      <a:pt x="6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1060524" y="1881332"/>
                <a:ext cx="30100" cy="34142"/>
              </a:xfrm>
              <a:custGeom>
                <a:rect b="b" l="l" r="r" t="t"/>
                <a:pathLst>
                  <a:path extrusionOk="0" h="1402" w="1236">
                    <a:moveTo>
                      <a:pt x="601" y="201"/>
                    </a:moveTo>
                    <a:cubicBezTo>
                      <a:pt x="735" y="201"/>
                      <a:pt x="835" y="234"/>
                      <a:pt x="902" y="334"/>
                    </a:cubicBezTo>
                    <a:cubicBezTo>
                      <a:pt x="968" y="434"/>
                      <a:pt x="1002" y="568"/>
                      <a:pt x="1002" y="701"/>
                    </a:cubicBezTo>
                    <a:cubicBezTo>
                      <a:pt x="1002" y="868"/>
                      <a:pt x="968" y="1001"/>
                      <a:pt x="902" y="1068"/>
                    </a:cubicBezTo>
                    <a:cubicBezTo>
                      <a:pt x="835" y="1168"/>
                      <a:pt x="735" y="1235"/>
                      <a:pt x="601" y="1235"/>
                    </a:cubicBezTo>
                    <a:cubicBezTo>
                      <a:pt x="501" y="1235"/>
                      <a:pt x="401" y="1168"/>
                      <a:pt x="334" y="1068"/>
                    </a:cubicBezTo>
                    <a:cubicBezTo>
                      <a:pt x="268" y="1001"/>
                      <a:pt x="234" y="868"/>
                      <a:pt x="234" y="701"/>
                    </a:cubicBezTo>
                    <a:cubicBezTo>
                      <a:pt x="234" y="534"/>
                      <a:pt x="268" y="434"/>
                      <a:pt x="334" y="334"/>
                    </a:cubicBezTo>
                    <a:cubicBezTo>
                      <a:pt x="401" y="234"/>
                      <a:pt x="501" y="201"/>
                      <a:pt x="601" y="201"/>
                    </a:cubicBezTo>
                    <a:close/>
                    <a:moveTo>
                      <a:pt x="601" y="1"/>
                    </a:moveTo>
                    <a:cubicBezTo>
                      <a:pt x="435" y="1"/>
                      <a:pt x="268" y="67"/>
                      <a:pt x="168" y="201"/>
                    </a:cubicBezTo>
                    <a:cubicBezTo>
                      <a:pt x="68" y="334"/>
                      <a:pt x="1" y="501"/>
                      <a:pt x="1" y="701"/>
                    </a:cubicBezTo>
                    <a:cubicBezTo>
                      <a:pt x="1" y="935"/>
                      <a:pt x="68" y="1101"/>
                      <a:pt x="168" y="1235"/>
                    </a:cubicBezTo>
                    <a:cubicBezTo>
                      <a:pt x="268" y="1335"/>
                      <a:pt x="435" y="1402"/>
                      <a:pt x="601" y="1402"/>
                    </a:cubicBezTo>
                    <a:cubicBezTo>
                      <a:pt x="801" y="1402"/>
                      <a:pt x="968" y="1335"/>
                      <a:pt x="1068" y="1235"/>
                    </a:cubicBezTo>
                    <a:cubicBezTo>
                      <a:pt x="1168" y="1101"/>
                      <a:pt x="1235" y="935"/>
                      <a:pt x="1235" y="701"/>
                    </a:cubicBezTo>
                    <a:cubicBezTo>
                      <a:pt x="1235" y="501"/>
                      <a:pt x="1168" y="334"/>
                      <a:pt x="1068" y="201"/>
                    </a:cubicBezTo>
                    <a:cubicBezTo>
                      <a:pt x="968" y="67"/>
                      <a:pt x="801" y="1"/>
                      <a:pt x="60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1098710" y="1881332"/>
                <a:ext cx="47146" cy="33339"/>
              </a:xfrm>
              <a:custGeom>
                <a:rect b="b" l="l" r="r" t="t"/>
                <a:pathLst>
                  <a:path extrusionOk="0" h="1369" w="1936">
                    <a:moveTo>
                      <a:pt x="668" y="1"/>
                    </a:moveTo>
                    <a:cubicBezTo>
                      <a:pt x="568" y="1"/>
                      <a:pt x="468" y="34"/>
                      <a:pt x="401" y="67"/>
                    </a:cubicBezTo>
                    <a:cubicBezTo>
                      <a:pt x="334" y="101"/>
                      <a:pt x="268" y="167"/>
                      <a:pt x="234" y="268"/>
                    </a:cubicBezTo>
                    <a:lnTo>
                      <a:pt x="234" y="34"/>
                    </a:lnTo>
                    <a:lnTo>
                      <a:pt x="1" y="34"/>
                    </a:lnTo>
                    <a:lnTo>
                      <a:pt x="1" y="1368"/>
                    </a:lnTo>
                    <a:lnTo>
                      <a:pt x="234" y="1368"/>
                    </a:lnTo>
                    <a:lnTo>
                      <a:pt x="234" y="634"/>
                    </a:lnTo>
                    <a:cubicBezTo>
                      <a:pt x="234" y="501"/>
                      <a:pt x="268" y="401"/>
                      <a:pt x="334" y="301"/>
                    </a:cubicBezTo>
                    <a:cubicBezTo>
                      <a:pt x="401" y="234"/>
                      <a:pt x="468" y="201"/>
                      <a:pt x="601" y="201"/>
                    </a:cubicBezTo>
                    <a:cubicBezTo>
                      <a:pt x="668" y="201"/>
                      <a:pt x="768" y="234"/>
                      <a:pt x="801" y="301"/>
                    </a:cubicBezTo>
                    <a:cubicBezTo>
                      <a:pt x="835" y="368"/>
                      <a:pt x="868" y="434"/>
                      <a:pt x="868" y="568"/>
                    </a:cubicBezTo>
                    <a:lnTo>
                      <a:pt x="868" y="1368"/>
                    </a:lnTo>
                    <a:lnTo>
                      <a:pt x="1068" y="1368"/>
                    </a:lnTo>
                    <a:lnTo>
                      <a:pt x="1068" y="634"/>
                    </a:lnTo>
                    <a:cubicBezTo>
                      <a:pt x="1068" y="501"/>
                      <a:pt x="1101" y="401"/>
                      <a:pt x="1168" y="301"/>
                    </a:cubicBezTo>
                    <a:cubicBezTo>
                      <a:pt x="1235" y="234"/>
                      <a:pt x="1335" y="201"/>
                      <a:pt x="1435" y="201"/>
                    </a:cubicBezTo>
                    <a:cubicBezTo>
                      <a:pt x="1535" y="201"/>
                      <a:pt x="1602" y="234"/>
                      <a:pt x="1669" y="301"/>
                    </a:cubicBezTo>
                    <a:cubicBezTo>
                      <a:pt x="1702" y="368"/>
                      <a:pt x="1735" y="434"/>
                      <a:pt x="1735" y="568"/>
                    </a:cubicBezTo>
                    <a:lnTo>
                      <a:pt x="1735" y="1368"/>
                    </a:lnTo>
                    <a:lnTo>
                      <a:pt x="1935" y="1368"/>
                    </a:lnTo>
                    <a:lnTo>
                      <a:pt x="1935" y="568"/>
                    </a:lnTo>
                    <a:cubicBezTo>
                      <a:pt x="1935" y="401"/>
                      <a:pt x="1902" y="268"/>
                      <a:pt x="1835" y="167"/>
                    </a:cubicBezTo>
                    <a:cubicBezTo>
                      <a:pt x="1769" y="67"/>
                      <a:pt x="1635" y="1"/>
                      <a:pt x="1502" y="1"/>
                    </a:cubicBezTo>
                    <a:cubicBezTo>
                      <a:pt x="1402" y="1"/>
                      <a:pt x="1302" y="34"/>
                      <a:pt x="1235" y="67"/>
                    </a:cubicBezTo>
                    <a:cubicBezTo>
                      <a:pt x="1168" y="134"/>
                      <a:pt x="1101" y="201"/>
                      <a:pt x="1035" y="301"/>
                    </a:cubicBezTo>
                    <a:cubicBezTo>
                      <a:pt x="1001" y="201"/>
                      <a:pt x="968" y="134"/>
                      <a:pt x="901" y="101"/>
                    </a:cubicBezTo>
                    <a:cubicBezTo>
                      <a:pt x="835" y="34"/>
                      <a:pt x="735" y="1"/>
                      <a:pt x="66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616179" y="1691256"/>
                <a:ext cx="42276" cy="49557"/>
              </a:xfrm>
              <a:custGeom>
                <a:rect b="b" l="l" r="r" t="t"/>
                <a:pathLst>
                  <a:path extrusionOk="0" h="2035" w="1736">
                    <a:moveTo>
                      <a:pt x="1" y="0"/>
                    </a:moveTo>
                    <a:lnTo>
                      <a:pt x="734" y="1067"/>
                    </a:lnTo>
                    <a:lnTo>
                      <a:pt x="734" y="2035"/>
                    </a:lnTo>
                    <a:lnTo>
                      <a:pt x="1001" y="2035"/>
                    </a:lnTo>
                    <a:lnTo>
                      <a:pt x="1001" y="1067"/>
                    </a:lnTo>
                    <a:lnTo>
                      <a:pt x="1735" y="0"/>
                    </a:lnTo>
                    <a:lnTo>
                      <a:pt x="1435" y="0"/>
                    </a:lnTo>
                    <a:lnTo>
                      <a:pt x="868" y="834"/>
                    </a:lnTo>
                    <a:lnTo>
                      <a:pt x="3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1"/>
              <p:cNvSpPr/>
              <p:nvPr/>
            </p:nvSpPr>
            <p:spPr>
              <a:xfrm>
                <a:off x="652733" y="1703433"/>
                <a:ext cx="34142" cy="39013"/>
              </a:xfrm>
              <a:custGeom>
                <a:rect b="b" l="l" r="r" t="t"/>
                <a:pathLst>
                  <a:path extrusionOk="0" h="1602" w="1402">
                    <a:moveTo>
                      <a:pt x="701" y="201"/>
                    </a:moveTo>
                    <a:cubicBezTo>
                      <a:pt x="835" y="201"/>
                      <a:pt x="935" y="267"/>
                      <a:pt x="1035" y="367"/>
                    </a:cubicBezTo>
                    <a:cubicBezTo>
                      <a:pt x="1101" y="467"/>
                      <a:pt x="1135" y="601"/>
                      <a:pt x="1135" y="801"/>
                    </a:cubicBezTo>
                    <a:cubicBezTo>
                      <a:pt x="1135" y="968"/>
                      <a:pt x="1101" y="1101"/>
                      <a:pt x="1035" y="1235"/>
                    </a:cubicBezTo>
                    <a:cubicBezTo>
                      <a:pt x="935" y="1335"/>
                      <a:pt x="835" y="1368"/>
                      <a:pt x="701" y="1368"/>
                    </a:cubicBezTo>
                    <a:cubicBezTo>
                      <a:pt x="568" y="1368"/>
                      <a:pt x="468" y="1335"/>
                      <a:pt x="401" y="1235"/>
                    </a:cubicBezTo>
                    <a:cubicBezTo>
                      <a:pt x="301" y="1101"/>
                      <a:pt x="267" y="968"/>
                      <a:pt x="267" y="801"/>
                    </a:cubicBezTo>
                    <a:cubicBezTo>
                      <a:pt x="267" y="601"/>
                      <a:pt x="301" y="467"/>
                      <a:pt x="401" y="367"/>
                    </a:cubicBezTo>
                    <a:cubicBezTo>
                      <a:pt x="468" y="234"/>
                      <a:pt x="568" y="201"/>
                      <a:pt x="701" y="201"/>
                    </a:cubicBezTo>
                    <a:close/>
                    <a:moveTo>
                      <a:pt x="701" y="0"/>
                    </a:moveTo>
                    <a:cubicBezTo>
                      <a:pt x="501" y="0"/>
                      <a:pt x="334" y="67"/>
                      <a:pt x="201" y="201"/>
                    </a:cubicBezTo>
                    <a:cubicBezTo>
                      <a:pt x="67" y="334"/>
                      <a:pt x="1" y="534"/>
                      <a:pt x="1" y="801"/>
                    </a:cubicBezTo>
                    <a:cubicBezTo>
                      <a:pt x="1" y="1034"/>
                      <a:pt x="67" y="1235"/>
                      <a:pt x="201" y="1368"/>
                    </a:cubicBezTo>
                    <a:cubicBezTo>
                      <a:pt x="334" y="1535"/>
                      <a:pt x="501" y="1602"/>
                      <a:pt x="701" y="1602"/>
                    </a:cubicBezTo>
                    <a:cubicBezTo>
                      <a:pt x="935" y="1602"/>
                      <a:pt x="1101" y="1535"/>
                      <a:pt x="1235" y="1368"/>
                    </a:cubicBezTo>
                    <a:cubicBezTo>
                      <a:pt x="1335" y="1235"/>
                      <a:pt x="1402" y="1034"/>
                      <a:pt x="1402" y="801"/>
                    </a:cubicBezTo>
                    <a:cubicBezTo>
                      <a:pt x="1402" y="534"/>
                      <a:pt x="1335" y="334"/>
                      <a:pt x="1235" y="201"/>
                    </a:cubicBezTo>
                    <a:cubicBezTo>
                      <a:pt x="1101" y="67"/>
                      <a:pt x="935" y="0"/>
                      <a:pt x="701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1"/>
              <p:cNvSpPr/>
              <p:nvPr/>
            </p:nvSpPr>
            <p:spPr>
              <a:xfrm>
                <a:off x="696592" y="1704237"/>
                <a:ext cx="30903" cy="38209"/>
              </a:xfrm>
              <a:custGeom>
                <a:rect b="b" l="l" r="r" t="t"/>
                <a:pathLst>
                  <a:path extrusionOk="0" h="1569" w="1269">
                    <a:moveTo>
                      <a:pt x="1" y="1"/>
                    </a:moveTo>
                    <a:lnTo>
                      <a:pt x="1" y="901"/>
                    </a:lnTo>
                    <a:cubicBezTo>
                      <a:pt x="1" y="1135"/>
                      <a:pt x="34" y="1268"/>
                      <a:pt x="134" y="1402"/>
                    </a:cubicBezTo>
                    <a:cubicBezTo>
                      <a:pt x="234" y="1502"/>
                      <a:pt x="368" y="1569"/>
                      <a:pt x="535" y="1569"/>
                    </a:cubicBezTo>
                    <a:cubicBezTo>
                      <a:pt x="635" y="1569"/>
                      <a:pt x="735" y="1535"/>
                      <a:pt x="801" y="1502"/>
                    </a:cubicBezTo>
                    <a:cubicBezTo>
                      <a:pt x="902" y="1435"/>
                      <a:pt x="968" y="1368"/>
                      <a:pt x="1035" y="1268"/>
                    </a:cubicBezTo>
                    <a:lnTo>
                      <a:pt x="1035" y="1502"/>
                    </a:lnTo>
                    <a:lnTo>
                      <a:pt x="1268" y="1502"/>
                    </a:lnTo>
                    <a:lnTo>
                      <a:pt x="1268" y="1"/>
                    </a:lnTo>
                    <a:lnTo>
                      <a:pt x="1035" y="1"/>
                    </a:lnTo>
                    <a:lnTo>
                      <a:pt x="1035" y="868"/>
                    </a:lnTo>
                    <a:cubicBezTo>
                      <a:pt x="1035" y="1001"/>
                      <a:pt x="1002" y="1135"/>
                      <a:pt x="902" y="1202"/>
                    </a:cubicBezTo>
                    <a:cubicBezTo>
                      <a:pt x="835" y="1302"/>
                      <a:pt x="735" y="1335"/>
                      <a:pt x="601" y="1335"/>
                    </a:cubicBezTo>
                    <a:cubicBezTo>
                      <a:pt x="468" y="1335"/>
                      <a:pt x="401" y="1302"/>
                      <a:pt x="334" y="1235"/>
                    </a:cubicBezTo>
                    <a:cubicBezTo>
                      <a:pt x="268" y="1168"/>
                      <a:pt x="234" y="1035"/>
                      <a:pt x="234" y="901"/>
                    </a:cubicBez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740477" y="1703433"/>
                <a:ext cx="21138" cy="37381"/>
              </a:xfrm>
              <a:custGeom>
                <a:rect b="b" l="l" r="r" t="t"/>
                <a:pathLst>
                  <a:path extrusionOk="0" h="1535" w="868">
                    <a:moveTo>
                      <a:pt x="767" y="0"/>
                    </a:moveTo>
                    <a:cubicBezTo>
                      <a:pt x="634" y="0"/>
                      <a:pt x="534" y="0"/>
                      <a:pt x="434" y="67"/>
                    </a:cubicBezTo>
                    <a:cubicBezTo>
                      <a:pt x="367" y="100"/>
                      <a:pt x="300" y="167"/>
                      <a:pt x="234" y="267"/>
                    </a:cubicBezTo>
                    <a:lnTo>
                      <a:pt x="234" y="34"/>
                    </a:lnTo>
                    <a:lnTo>
                      <a:pt x="0" y="34"/>
                    </a:lnTo>
                    <a:lnTo>
                      <a:pt x="0" y="1535"/>
                    </a:lnTo>
                    <a:lnTo>
                      <a:pt x="234" y="1535"/>
                    </a:lnTo>
                    <a:lnTo>
                      <a:pt x="234" y="734"/>
                    </a:lnTo>
                    <a:cubicBezTo>
                      <a:pt x="234" y="567"/>
                      <a:pt x="267" y="434"/>
                      <a:pt x="367" y="334"/>
                    </a:cubicBezTo>
                    <a:cubicBezTo>
                      <a:pt x="434" y="267"/>
                      <a:pt x="534" y="201"/>
                      <a:pt x="667" y="201"/>
                    </a:cubicBezTo>
                    <a:cubicBezTo>
                      <a:pt x="734" y="201"/>
                      <a:pt x="767" y="201"/>
                      <a:pt x="801" y="234"/>
                    </a:cubicBezTo>
                    <a:cubicBezTo>
                      <a:pt x="834" y="234"/>
                      <a:pt x="867" y="234"/>
                      <a:pt x="867" y="267"/>
                    </a:cubicBezTo>
                    <a:lnTo>
                      <a:pt x="8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767265" y="1703433"/>
                <a:ext cx="30903" cy="37381"/>
              </a:xfrm>
              <a:custGeom>
                <a:rect b="b" l="l" r="r" t="t"/>
                <a:pathLst>
                  <a:path extrusionOk="0" h="1535" w="1269">
                    <a:moveTo>
                      <a:pt x="735" y="0"/>
                    </a:moveTo>
                    <a:cubicBezTo>
                      <a:pt x="635" y="0"/>
                      <a:pt x="535" y="0"/>
                      <a:pt x="468" y="67"/>
                    </a:cubicBezTo>
                    <a:cubicBezTo>
                      <a:pt x="368" y="100"/>
                      <a:pt x="301" y="167"/>
                      <a:pt x="234" y="267"/>
                    </a:cubicBezTo>
                    <a:lnTo>
                      <a:pt x="234" y="34"/>
                    </a:lnTo>
                    <a:lnTo>
                      <a:pt x="1" y="34"/>
                    </a:lnTo>
                    <a:lnTo>
                      <a:pt x="1" y="1535"/>
                    </a:lnTo>
                    <a:lnTo>
                      <a:pt x="234" y="1535"/>
                    </a:lnTo>
                    <a:lnTo>
                      <a:pt x="234" y="701"/>
                    </a:lnTo>
                    <a:cubicBezTo>
                      <a:pt x="234" y="534"/>
                      <a:pt x="268" y="434"/>
                      <a:pt x="368" y="334"/>
                    </a:cubicBezTo>
                    <a:cubicBezTo>
                      <a:pt x="435" y="234"/>
                      <a:pt x="535" y="201"/>
                      <a:pt x="668" y="201"/>
                    </a:cubicBezTo>
                    <a:cubicBezTo>
                      <a:pt x="802" y="201"/>
                      <a:pt x="868" y="234"/>
                      <a:pt x="935" y="301"/>
                    </a:cubicBezTo>
                    <a:cubicBezTo>
                      <a:pt x="1002" y="367"/>
                      <a:pt x="1002" y="501"/>
                      <a:pt x="1002" y="634"/>
                    </a:cubicBezTo>
                    <a:lnTo>
                      <a:pt x="1002" y="1535"/>
                    </a:lnTo>
                    <a:lnTo>
                      <a:pt x="1269" y="1535"/>
                    </a:lnTo>
                    <a:lnTo>
                      <a:pt x="1269" y="634"/>
                    </a:lnTo>
                    <a:cubicBezTo>
                      <a:pt x="1269" y="401"/>
                      <a:pt x="1235" y="267"/>
                      <a:pt x="1135" y="134"/>
                    </a:cubicBezTo>
                    <a:cubicBezTo>
                      <a:pt x="1035" y="34"/>
                      <a:pt x="902" y="0"/>
                      <a:pt x="7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07886" y="1703433"/>
                <a:ext cx="31707" cy="39013"/>
              </a:xfrm>
              <a:custGeom>
                <a:rect b="b" l="l" r="r" t="t"/>
                <a:pathLst>
                  <a:path extrusionOk="0" h="1602" w="1302">
                    <a:moveTo>
                      <a:pt x="1035" y="768"/>
                    </a:moveTo>
                    <a:lnTo>
                      <a:pt x="1035" y="834"/>
                    </a:lnTo>
                    <a:cubicBezTo>
                      <a:pt x="1035" y="1001"/>
                      <a:pt x="1002" y="1135"/>
                      <a:pt x="935" y="1235"/>
                    </a:cubicBezTo>
                    <a:cubicBezTo>
                      <a:pt x="835" y="1335"/>
                      <a:pt x="735" y="1368"/>
                      <a:pt x="601" y="1368"/>
                    </a:cubicBezTo>
                    <a:cubicBezTo>
                      <a:pt x="501" y="1368"/>
                      <a:pt x="401" y="1368"/>
                      <a:pt x="334" y="1301"/>
                    </a:cubicBezTo>
                    <a:cubicBezTo>
                      <a:pt x="301" y="1235"/>
                      <a:pt x="268" y="1168"/>
                      <a:pt x="268" y="1101"/>
                    </a:cubicBezTo>
                    <a:cubicBezTo>
                      <a:pt x="268" y="968"/>
                      <a:pt x="301" y="901"/>
                      <a:pt x="368" y="868"/>
                    </a:cubicBezTo>
                    <a:cubicBezTo>
                      <a:pt x="468" y="801"/>
                      <a:pt x="601" y="768"/>
                      <a:pt x="801" y="768"/>
                    </a:cubicBezTo>
                    <a:close/>
                    <a:moveTo>
                      <a:pt x="401" y="0"/>
                    </a:moveTo>
                    <a:cubicBezTo>
                      <a:pt x="301" y="34"/>
                      <a:pt x="201" y="67"/>
                      <a:pt x="134" y="100"/>
                    </a:cubicBezTo>
                    <a:lnTo>
                      <a:pt x="134" y="334"/>
                    </a:lnTo>
                    <a:cubicBezTo>
                      <a:pt x="201" y="267"/>
                      <a:pt x="268" y="234"/>
                      <a:pt x="368" y="234"/>
                    </a:cubicBezTo>
                    <a:cubicBezTo>
                      <a:pt x="434" y="201"/>
                      <a:pt x="535" y="201"/>
                      <a:pt x="601" y="201"/>
                    </a:cubicBezTo>
                    <a:cubicBezTo>
                      <a:pt x="735" y="201"/>
                      <a:pt x="868" y="234"/>
                      <a:pt x="935" y="301"/>
                    </a:cubicBezTo>
                    <a:cubicBezTo>
                      <a:pt x="1002" y="367"/>
                      <a:pt x="1035" y="434"/>
                      <a:pt x="1035" y="567"/>
                    </a:cubicBezTo>
                    <a:lnTo>
                      <a:pt x="1035" y="601"/>
                    </a:lnTo>
                    <a:lnTo>
                      <a:pt x="701" y="601"/>
                    </a:lnTo>
                    <a:cubicBezTo>
                      <a:pt x="468" y="601"/>
                      <a:pt x="301" y="634"/>
                      <a:pt x="168" y="701"/>
                    </a:cubicBezTo>
                    <a:cubicBezTo>
                      <a:pt x="68" y="801"/>
                      <a:pt x="1" y="934"/>
                      <a:pt x="1" y="1101"/>
                    </a:cubicBezTo>
                    <a:cubicBezTo>
                      <a:pt x="1" y="1268"/>
                      <a:pt x="68" y="1368"/>
                      <a:pt x="134" y="1468"/>
                    </a:cubicBezTo>
                    <a:cubicBezTo>
                      <a:pt x="234" y="1535"/>
                      <a:pt x="368" y="1602"/>
                      <a:pt x="535" y="1602"/>
                    </a:cubicBezTo>
                    <a:cubicBezTo>
                      <a:pt x="635" y="1602"/>
                      <a:pt x="735" y="1568"/>
                      <a:pt x="835" y="1535"/>
                    </a:cubicBezTo>
                    <a:cubicBezTo>
                      <a:pt x="901" y="1468"/>
                      <a:pt x="1002" y="1401"/>
                      <a:pt x="1035" y="1301"/>
                    </a:cubicBezTo>
                    <a:lnTo>
                      <a:pt x="1035" y="1535"/>
                    </a:lnTo>
                    <a:lnTo>
                      <a:pt x="1302" y="1535"/>
                    </a:lnTo>
                    <a:lnTo>
                      <a:pt x="1302" y="668"/>
                    </a:lnTo>
                    <a:cubicBezTo>
                      <a:pt x="1302" y="434"/>
                      <a:pt x="1235" y="267"/>
                      <a:pt x="1135" y="167"/>
                    </a:cubicBezTo>
                    <a:cubicBezTo>
                      <a:pt x="1035" y="34"/>
                      <a:pt x="868" y="0"/>
                      <a:pt x="6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51770" y="1703433"/>
                <a:ext cx="54428" cy="37381"/>
              </a:xfrm>
              <a:custGeom>
                <a:rect b="b" l="l" r="r" t="t"/>
                <a:pathLst>
                  <a:path extrusionOk="0" h="1535" w="2235">
                    <a:moveTo>
                      <a:pt x="734" y="0"/>
                    </a:moveTo>
                    <a:cubicBezTo>
                      <a:pt x="634" y="0"/>
                      <a:pt x="534" y="0"/>
                      <a:pt x="467" y="67"/>
                    </a:cubicBezTo>
                    <a:cubicBezTo>
                      <a:pt x="367" y="100"/>
                      <a:pt x="300" y="167"/>
                      <a:pt x="267" y="267"/>
                    </a:cubicBezTo>
                    <a:lnTo>
                      <a:pt x="267" y="34"/>
                    </a:lnTo>
                    <a:lnTo>
                      <a:pt x="0" y="34"/>
                    </a:lnTo>
                    <a:lnTo>
                      <a:pt x="0" y="1535"/>
                    </a:lnTo>
                    <a:lnTo>
                      <a:pt x="267" y="1535"/>
                    </a:lnTo>
                    <a:lnTo>
                      <a:pt x="267" y="701"/>
                    </a:lnTo>
                    <a:cubicBezTo>
                      <a:pt x="267" y="534"/>
                      <a:pt x="300" y="434"/>
                      <a:pt x="367" y="334"/>
                    </a:cubicBezTo>
                    <a:cubicBezTo>
                      <a:pt x="434" y="234"/>
                      <a:pt x="534" y="201"/>
                      <a:pt x="667" y="201"/>
                    </a:cubicBezTo>
                    <a:cubicBezTo>
                      <a:pt x="767" y="201"/>
                      <a:pt x="867" y="234"/>
                      <a:pt x="901" y="301"/>
                    </a:cubicBezTo>
                    <a:cubicBezTo>
                      <a:pt x="967" y="367"/>
                      <a:pt x="1001" y="501"/>
                      <a:pt x="1001" y="634"/>
                    </a:cubicBezTo>
                    <a:lnTo>
                      <a:pt x="1001" y="1535"/>
                    </a:lnTo>
                    <a:lnTo>
                      <a:pt x="1234" y="1535"/>
                    </a:lnTo>
                    <a:lnTo>
                      <a:pt x="1234" y="701"/>
                    </a:lnTo>
                    <a:cubicBezTo>
                      <a:pt x="1234" y="534"/>
                      <a:pt x="1268" y="434"/>
                      <a:pt x="1368" y="334"/>
                    </a:cubicBezTo>
                    <a:cubicBezTo>
                      <a:pt x="1434" y="234"/>
                      <a:pt x="1535" y="201"/>
                      <a:pt x="1668" y="201"/>
                    </a:cubicBezTo>
                    <a:cubicBezTo>
                      <a:pt x="1768" y="201"/>
                      <a:pt x="1868" y="234"/>
                      <a:pt x="1901" y="301"/>
                    </a:cubicBezTo>
                    <a:cubicBezTo>
                      <a:pt x="1968" y="367"/>
                      <a:pt x="1968" y="501"/>
                      <a:pt x="1968" y="634"/>
                    </a:cubicBezTo>
                    <a:lnTo>
                      <a:pt x="1968" y="1535"/>
                    </a:lnTo>
                    <a:lnTo>
                      <a:pt x="2235" y="1535"/>
                    </a:lnTo>
                    <a:lnTo>
                      <a:pt x="2235" y="634"/>
                    </a:lnTo>
                    <a:cubicBezTo>
                      <a:pt x="2235" y="434"/>
                      <a:pt x="2202" y="267"/>
                      <a:pt x="2102" y="167"/>
                    </a:cubicBezTo>
                    <a:cubicBezTo>
                      <a:pt x="2035" y="34"/>
                      <a:pt x="1901" y="0"/>
                      <a:pt x="1735" y="0"/>
                    </a:cubicBezTo>
                    <a:cubicBezTo>
                      <a:pt x="1635" y="0"/>
                      <a:pt x="1501" y="0"/>
                      <a:pt x="1434" y="67"/>
                    </a:cubicBezTo>
                    <a:cubicBezTo>
                      <a:pt x="1334" y="134"/>
                      <a:pt x="1268" y="201"/>
                      <a:pt x="1201" y="301"/>
                    </a:cubicBezTo>
                    <a:cubicBezTo>
                      <a:pt x="1168" y="201"/>
                      <a:pt x="1101" y="134"/>
                      <a:pt x="1034" y="67"/>
                    </a:cubicBezTo>
                    <a:cubicBezTo>
                      <a:pt x="967" y="0"/>
                      <a:pt x="867" y="0"/>
                      <a:pt x="7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915940" y="1703433"/>
                <a:ext cx="34142" cy="39013"/>
              </a:xfrm>
              <a:custGeom>
                <a:rect b="b" l="l" r="r" t="t"/>
                <a:pathLst>
                  <a:path extrusionOk="0" h="1602" w="1402">
                    <a:moveTo>
                      <a:pt x="734" y="201"/>
                    </a:moveTo>
                    <a:cubicBezTo>
                      <a:pt x="868" y="201"/>
                      <a:pt x="968" y="234"/>
                      <a:pt x="1034" y="334"/>
                    </a:cubicBezTo>
                    <a:cubicBezTo>
                      <a:pt x="1101" y="401"/>
                      <a:pt x="1168" y="501"/>
                      <a:pt x="1168" y="634"/>
                    </a:cubicBezTo>
                    <a:lnTo>
                      <a:pt x="267" y="634"/>
                    </a:lnTo>
                    <a:cubicBezTo>
                      <a:pt x="267" y="501"/>
                      <a:pt x="334" y="401"/>
                      <a:pt x="401" y="301"/>
                    </a:cubicBezTo>
                    <a:cubicBezTo>
                      <a:pt x="501" y="234"/>
                      <a:pt x="601" y="201"/>
                      <a:pt x="734" y="201"/>
                    </a:cubicBezTo>
                    <a:close/>
                    <a:moveTo>
                      <a:pt x="734" y="0"/>
                    </a:moveTo>
                    <a:cubicBezTo>
                      <a:pt x="501" y="0"/>
                      <a:pt x="334" y="67"/>
                      <a:pt x="200" y="201"/>
                    </a:cubicBezTo>
                    <a:cubicBezTo>
                      <a:pt x="67" y="367"/>
                      <a:pt x="0" y="534"/>
                      <a:pt x="0" y="801"/>
                    </a:cubicBezTo>
                    <a:cubicBezTo>
                      <a:pt x="0" y="1034"/>
                      <a:pt x="67" y="1235"/>
                      <a:pt x="200" y="1368"/>
                    </a:cubicBezTo>
                    <a:cubicBezTo>
                      <a:pt x="334" y="1535"/>
                      <a:pt x="534" y="1602"/>
                      <a:pt x="801" y="1602"/>
                    </a:cubicBezTo>
                    <a:cubicBezTo>
                      <a:pt x="868" y="1602"/>
                      <a:pt x="968" y="1568"/>
                      <a:pt x="1068" y="1568"/>
                    </a:cubicBezTo>
                    <a:cubicBezTo>
                      <a:pt x="1168" y="1535"/>
                      <a:pt x="1268" y="1501"/>
                      <a:pt x="1335" y="1468"/>
                    </a:cubicBezTo>
                    <a:lnTo>
                      <a:pt x="1335" y="1235"/>
                    </a:lnTo>
                    <a:cubicBezTo>
                      <a:pt x="1268" y="1268"/>
                      <a:pt x="1168" y="1301"/>
                      <a:pt x="1068" y="1335"/>
                    </a:cubicBezTo>
                    <a:cubicBezTo>
                      <a:pt x="1001" y="1368"/>
                      <a:pt x="901" y="1368"/>
                      <a:pt x="801" y="1368"/>
                    </a:cubicBezTo>
                    <a:cubicBezTo>
                      <a:pt x="634" y="1368"/>
                      <a:pt x="501" y="1335"/>
                      <a:pt x="401" y="1235"/>
                    </a:cubicBezTo>
                    <a:cubicBezTo>
                      <a:pt x="301" y="1135"/>
                      <a:pt x="267" y="1034"/>
                      <a:pt x="267" y="834"/>
                    </a:cubicBezTo>
                    <a:lnTo>
                      <a:pt x="1401" y="834"/>
                    </a:lnTo>
                    <a:lnTo>
                      <a:pt x="1401" y="734"/>
                    </a:lnTo>
                    <a:cubicBezTo>
                      <a:pt x="1401" y="501"/>
                      <a:pt x="1335" y="301"/>
                      <a:pt x="1235" y="201"/>
                    </a:cubicBezTo>
                    <a:cubicBezTo>
                      <a:pt x="1101" y="67"/>
                      <a:pt x="934" y="0"/>
                      <a:pt x="73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959800" y="1689625"/>
                <a:ext cx="31707" cy="51189"/>
              </a:xfrm>
              <a:custGeom>
                <a:rect b="b" l="l" r="r" t="t"/>
                <a:pathLst>
                  <a:path extrusionOk="0" h="2102" w="1302">
                    <a:moveTo>
                      <a:pt x="1" y="0"/>
                    </a:moveTo>
                    <a:lnTo>
                      <a:pt x="1" y="2102"/>
                    </a:lnTo>
                    <a:lnTo>
                      <a:pt x="267" y="2102"/>
                    </a:lnTo>
                    <a:lnTo>
                      <a:pt x="267" y="1268"/>
                    </a:lnTo>
                    <a:cubicBezTo>
                      <a:pt x="267" y="1101"/>
                      <a:pt x="301" y="1001"/>
                      <a:pt x="368" y="901"/>
                    </a:cubicBezTo>
                    <a:cubicBezTo>
                      <a:pt x="468" y="801"/>
                      <a:pt x="568" y="768"/>
                      <a:pt x="701" y="768"/>
                    </a:cubicBezTo>
                    <a:cubicBezTo>
                      <a:pt x="801" y="768"/>
                      <a:pt x="901" y="801"/>
                      <a:pt x="968" y="868"/>
                    </a:cubicBezTo>
                    <a:cubicBezTo>
                      <a:pt x="1001" y="934"/>
                      <a:pt x="1035" y="1068"/>
                      <a:pt x="1035" y="1201"/>
                    </a:cubicBezTo>
                    <a:lnTo>
                      <a:pt x="1035" y="2102"/>
                    </a:lnTo>
                    <a:lnTo>
                      <a:pt x="1302" y="2102"/>
                    </a:lnTo>
                    <a:lnTo>
                      <a:pt x="1302" y="1201"/>
                    </a:lnTo>
                    <a:cubicBezTo>
                      <a:pt x="1302" y="968"/>
                      <a:pt x="1235" y="834"/>
                      <a:pt x="1168" y="701"/>
                    </a:cubicBezTo>
                    <a:cubicBezTo>
                      <a:pt x="1068" y="601"/>
                      <a:pt x="935" y="567"/>
                      <a:pt x="768" y="567"/>
                    </a:cubicBezTo>
                    <a:cubicBezTo>
                      <a:pt x="634" y="567"/>
                      <a:pt x="568" y="567"/>
                      <a:pt x="468" y="634"/>
                    </a:cubicBezTo>
                    <a:cubicBezTo>
                      <a:pt x="401" y="667"/>
                      <a:pt x="334" y="734"/>
                      <a:pt x="267" y="834"/>
                    </a:cubicBez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1000421" y="1703433"/>
                <a:ext cx="34946" cy="39013"/>
              </a:xfrm>
              <a:custGeom>
                <a:rect b="b" l="l" r="r" t="t"/>
                <a:pathLst>
                  <a:path extrusionOk="0" h="1602" w="1435">
                    <a:moveTo>
                      <a:pt x="768" y="201"/>
                    </a:moveTo>
                    <a:cubicBezTo>
                      <a:pt x="901" y="201"/>
                      <a:pt x="1001" y="234"/>
                      <a:pt x="1068" y="334"/>
                    </a:cubicBezTo>
                    <a:cubicBezTo>
                      <a:pt x="1135" y="401"/>
                      <a:pt x="1168" y="501"/>
                      <a:pt x="1168" y="634"/>
                    </a:cubicBezTo>
                    <a:lnTo>
                      <a:pt x="301" y="634"/>
                    </a:lnTo>
                    <a:cubicBezTo>
                      <a:pt x="301" y="501"/>
                      <a:pt x="334" y="401"/>
                      <a:pt x="434" y="301"/>
                    </a:cubicBezTo>
                    <a:cubicBezTo>
                      <a:pt x="501" y="234"/>
                      <a:pt x="634" y="201"/>
                      <a:pt x="768" y="201"/>
                    </a:cubicBezTo>
                    <a:close/>
                    <a:moveTo>
                      <a:pt x="768" y="0"/>
                    </a:moveTo>
                    <a:cubicBezTo>
                      <a:pt x="534" y="0"/>
                      <a:pt x="367" y="67"/>
                      <a:pt x="234" y="201"/>
                    </a:cubicBezTo>
                    <a:cubicBezTo>
                      <a:pt x="67" y="367"/>
                      <a:pt x="0" y="534"/>
                      <a:pt x="0" y="801"/>
                    </a:cubicBezTo>
                    <a:cubicBezTo>
                      <a:pt x="0" y="1034"/>
                      <a:pt x="101" y="1235"/>
                      <a:pt x="234" y="1368"/>
                    </a:cubicBezTo>
                    <a:cubicBezTo>
                      <a:pt x="367" y="1535"/>
                      <a:pt x="568" y="1602"/>
                      <a:pt x="801" y="1602"/>
                    </a:cubicBezTo>
                    <a:cubicBezTo>
                      <a:pt x="901" y="1602"/>
                      <a:pt x="1001" y="1568"/>
                      <a:pt x="1101" y="1568"/>
                    </a:cubicBezTo>
                    <a:cubicBezTo>
                      <a:pt x="1201" y="1535"/>
                      <a:pt x="1268" y="1501"/>
                      <a:pt x="1368" y="1468"/>
                    </a:cubicBezTo>
                    <a:lnTo>
                      <a:pt x="1368" y="1235"/>
                    </a:lnTo>
                    <a:cubicBezTo>
                      <a:pt x="1268" y="1268"/>
                      <a:pt x="1201" y="1301"/>
                      <a:pt x="1101" y="1335"/>
                    </a:cubicBezTo>
                    <a:cubicBezTo>
                      <a:pt x="1001" y="1368"/>
                      <a:pt x="934" y="1368"/>
                      <a:pt x="834" y="1368"/>
                    </a:cubicBezTo>
                    <a:cubicBezTo>
                      <a:pt x="668" y="1368"/>
                      <a:pt x="534" y="1335"/>
                      <a:pt x="434" y="1235"/>
                    </a:cubicBezTo>
                    <a:cubicBezTo>
                      <a:pt x="334" y="1135"/>
                      <a:pt x="301" y="1034"/>
                      <a:pt x="267" y="834"/>
                    </a:cubicBezTo>
                    <a:lnTo>
                      <a:pt x="1435" y="834"/>
                    </a:lnTo>
                    <a:lnTo>
                      <a:pt x="1435" y="734"/>
                    </a:lnTo>
                    <a:cubicBezTo>
                      <a:pt x="1435" y="501"/>
                      <a:pt x="1368" y="301"/>
                      <a:pt x="1268" y="201"/>
                    </a:cubicBezTo>
                    <a:cubicBezTo>
                      <a:pt x="1135" y="67"/>
                      <a:pt x="968" y="0"/>
                      <a:pt x="76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1045109" y="1703433"/>
                <a:ext cx="21942" cy="37381"/>
              </a:xfrm>
              <a:custGeom>
                <a:rect b="b" l="l" r="r" t="t"/>
                <a:pathLst>
                  <a:path extrusionOk="0" h="1535" w="901">
                    <a:moveTo>
                      <a:pt x="767" y="0"/>
                    </a:moveTo>
                    <a:cubicBezTo>
                      <a:pt x="634" y="0"/>
                      <a:pt x="534" y="0"/>
                      <a:pt x="467" y="67"/>
                    </a:cubicBezTo>
                    <a:cubicBezTo>
                      <a:pt x="367" y="100"/>
                      <a:pt x="300" y="167"/>
                      <a:pt x="267" y="267"/>
                    </a:cubicBezTo>
                    <a:lnTo>
                      <a:pt x="267" y="34"/>
                    </a:lnTo>
                    <a:lnTo>
                      <a:pt x="0" y="34"/>
                    </a:lnTo>
                    <a:lnTo>
                      <a:pt x="0" y="1535"/>
                    </a:lnTo>
                    <a:lnTo>
                      <a:pt x="267" y="1535"/>
                    </a:lnTo>
                    <a:lnTo>
                      <a:pt x="267" y="734"/>
                    </a:lnTo>
                    <a:cubicBezTo>
                      <a:pt x="267" y="567"/>
                      <a:pt x="300" y="434"/>
                      <a:pt x="367" y="334"/>
                    </a:cubicBezTo>
                    <a:cubicBezTo>
                      <a:pt x="434" y="267"/>
                      <a:pt x="534" y="201"/>
                      <a:pt x="701" y="201"/>
                    </a:cubicBezTo>
                    <a:cubicBezTo>
                      <a:pt x="734" y="201"/>
                      <a:pt x="767" y="201"/>
                      <a:pt x="801" y="234"/>
                    </a:cubicBezTo>
                    <a:cubicBezTo>
                      <a:pt x="834" y="234"/>
                      <a:pt x="867" y="234"/>
                      <a:pt x="901" y="267"/>
                    </a:cubicBezTo>
                    <a:lnTo>
                      <a:pt x="90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1069462" y="1703433"/>
                <a:ext cx="34142" cy="39013"/>
              </a:xfrm>
              <a:custGeom>
                <a:rect b="b" l="l" r="r" t="t"/>
                <a:pathLst>
                  <a:path extrusionOk="0" h="1602" w="1402">
                    <a:moveTo>
                      <a:pt x="735" y="201"/>
                    </a:moveTo>
                    <a:cubicBezTo>
                      <a:pt x="868" y="201"/>
                      <a:pt x="968" y="234"/>
                      <a:pt x="1035" y="334"/>
                    </a:cubicBezTo>
                    <a:cubicBezTo>
                      <a:pt x="1102" y="401"/>
                      <a:pt x="1168" y="501"/>
                      <a:pt x="1168" y="634"/>
                    </a:cubicBezTo>
                    <a:lnTo>
                      <a:pt x="268" y="634"/>
                    </a:lnTo>
                    <a:cubicBezTo>
                      <a:pt x="268" y="501"/>
                      <a:pt x="334" y="401"/>
                      <a:pt x="401" y="301"/>
                    </a:cubicBezTo>
                    <a:cubicBezTo>
                      <a:pt x="501" y="234"/>
                      <a:pt x="601" y="201"/>
                      <a:pt x="735" y="201"/>
                    </a:cubicBezTo>
                    <a:close/>
                    <a:moveTo>
                      <a:pt x="735" y="0"/>
                    </a:moveTo>
                    <a:cubicBezTo>
                      <a:pt x="501" y="0"/>
                      <a:pt x="334" y="67"/>
                      <a:pt x="201" y="201"/>
                    </a:cubicBezTo>
                    <a:cubicBezTo>
                      <a:pt x="68" y="367"/>
                      <a:pt x="1" y="534"/>
                      <a:pt x="1" y="801"/>
                    </a:cubicBezTo>
                    <a:cubicBezTo>
                      <a:pt x="1" y="1034"/>
                      <a:pt x="68" y="1235"/>
                      <a:pt x="201" y="1368"/>
                    </a:cubicBezTo>
                    <a:cubicBezTo>
                      <a:pt x="334" y="1535"/>
                      <a:pt x="535" y="1602"/>
                      <a:pt x="768" y="1602"/>
                    </a:cubicBezTo>
                    <a:cubicBezTo>
                      <a:pt x="868" y="1602"/>
                      <a:pt x="968" y="1568"/>
                      <a:pt x="1068" y="1568"/>
                    </a:cubicBezTo>
                    <a:cubicBezTo>
                      <a:pt x="1168" y="1535"/>
                      <a:pt x="1268" y="1501"/>
                      <a:pt x="1335" y="1468"/>
                    </a:cubicBezTo>
                    <a:lnTo>
                      <a:pt x="1335" y="1235"/>
                    </a:lnTo>
                    <a:cubicBezTo>
                      <a:pt x="1268" y="1268"/>
                      <a:pt x="1168" y="1301"/>
                      <a:pt x="1068" y="1335"/>
                    </a:cubicBezTo>
                    <a:cubicBezTo>
                      <a:pt x="1002" y="1368"/>
                      <a:pt x="901" y="1368"/>
                      <a:pt x="801" y="1368"/>
                    </a:cubicBezTo>
                    <a:cubicBezTo>
                      <a:pt x="635" y="1368"/>
                      <a:pt x="501" y="1335"/>
                      <a:pt x="401" y="1235"/>
                    </a:cubicBezTo>
                    <a:cubicBezTo>
                      <a:pt x="301" y="1135"/>
                      <a:pt x="268" y="1034"/>
                      <a:pt x="268" y="834"/>
                    </a:cubicBezTo>
                    <a:lnTo>
                      <a:pt x="1402" y="834"/>
                    </a:lnTo>
                    <a:lnTo>
                      <a:pt x="1402" y="734"/>
                    </a:lnTo>
                    <a:cubicBezTo>
                      <a:pt x="1402" y="501"/>
                      <a:pt x="1335" y="301"/>
                      <a:pt x="1235" y="201"/>
                    </a:cubicBezTo>
                    <a:cubicBezTo>
                      <a:pt x="1102" y="67"/>
                      <a:pt x="935" y="0"/>
                      <a:pt x="735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8" name="Google Shape;1598;p31"/>
          <p:cNvSpPr txBox="1"/>
          <p:nvPr/>
        </p:nvSpPr>
        <p:spPr>
          <a:xfrm>
            <a:off x="5909985" y="1325400"/>
            <a:ext cx="2798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31"/>
          <p:cNvSpPr txBox="1"/>
          <p:nvPr/>
        </p:nvSpPr>
        <p:spPr>
          <a:xfrm>
            <a:off x="5910556" y="2079633"/>
            <a:ext cx="2798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31"/>
          <p:cNvSpPr txBox="1"/>
          <p:nvPr/>
        </p:nvSpPr>
        <p:spPr>
          <a:xfrm>
            <a:off x="5911698" y="2456749"/>
            <a:ext cx="2798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 gas giant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31"/>
          <p:cNvSpPr txBox="1"/>
          <p:nvPr/>
        </p:nvSpPr>
        <p:spPr>
          <a:xfrm>
            <a:off x="5911127" y="1702516"/>
            <a:ext cx="2798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2" name="Google Shape;1602;p31"/>
          <p:cNvSpPr txBox="1"/>
          <p:nvPr/>
        </p:nvSpPr>
        <p:spPr>
          <a:xfrm>
            <a:off x="5912268" y="3210982"/>
            <a:ext cx="2798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now considered a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31"/>
          <p:cNvSpPr txBox="1"/>
          <p:nvPr/>
        </p:nvSpPr>
        <p:spPr>
          <a:xfrm>
            <a:off x="5912839" y="2833866"/>
            <a:ext cx="2798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cold and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full of iron oxide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4" name="Google Shape;1604;p31"/>
          <p:cNvSpPr txBox="1"/>
          <p:nvPr/>
        </p:nvSpPr>
        <p:spPr>
          <a:xfrm>
            <a:off x="5913410" y="3588099"/>
            <a:ext cx="2798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5" name="Google Shape;1605;p31"/>
          <p:cNvSpPr txBox="1"/>
          <p:nvPr/>
        </p:nvSpPr>
        <p:spPr>
          <a:xfrm>
            <a:off x="5913981" y="3965216"/>
            <a:ext cx="2798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6" name="Google Shape;1606;p31"/>
          <p:cNvSpPr txBox="1"/>
          <p:nvPr/>
        </p:nvSpPr>
        <p:spPr>
          <a:xfrm>
            <a:off x="3683275" y="1325400"/>
            <a:ext cx="88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7" name="Google Shape;1607;p31"/>
          <p:cNvSpPr txBox="1"/>
          <p:nvPr/>
        </p:nvSpPr>
        <p:spPr>
          <a:xfrm>
            <a:off x="3683456" y="2079779"/>
            <a:ext cx="88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31"/>
          <p:cNvSpPr txBox="1"/>
          <p:nvPr/>
        </p:nvSpPr>
        <p:spPr>
          <a:xfrm>
            <a:off x="3683818" y="2456968"/>
            <a:ext cx="88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9" name="Google Shape;1609;p31"/>
          <p:cNvSpPr txBox="1"/>
          <p:nvPr/>
        </p:nvSpPr>
        <p:spPr>
          <a:xfrm>
            <a:off x="3683637" y="1702589"/>
            <a:ext cx="88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0" name="Google Shape;1610;p31"/>
          <p:cNvSpPr txBox="1"/>
          <p:nvPr/>
        </p:nvSpPr>
        <p:spPr>
          <a:xfrm>
            <a:off x="3683999" y="3211347"/>
            <a:ext cx="88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Pluto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31"/>
          <p:cNvSpPr txBox="1"/>
          <p:nvPr/>
        </p:nvSpPr>
        <p:spPr>
          <a:xfrm>
            <a:off x="3684180" y="2834158"/>
            <a:ext cx="88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2" name="Google Shape;1612;p31"/>
          <p:cNvSpPr txBox="1"/>
          <p:nvPr/>
        </p:nvSpPr>
        <p:spPr>
          <a:xfrm>
            <a:off x="3684361" y="3588537"/>
            <a:ext cx="88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Earth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3" name="Google Shape;1613;p31"/>
          <p:cNvSpPr txBox="1"/>
          <p:nvPr/>
        </p:nvSpPr>
        <p:spPr>
          <a:xfrm>
            <a:off x="3684542" y="3965726"/>
            <a:ext cx="88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4" name="Google Shape;1614;p31"/>
          <p:cNvSpPr txBox="1"/>
          <p:nvPr/>
        </p:nvSpPr>
        <p:spPr>
          <a:xfrm>
            <a:off x="5914551" y="4342332"/>
            <a:ext cx="27987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satellite of the Earth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5" name="Google Shape;1615;p31"/>
          <p:cNvSpPr txBox="1"/>
          <p:nvPr/>
        </p:nvSpPr>
        <p:spPr>
          <a:xfrm>
            <a:off x="3684723" y="4342916"/>
            <a:ext cx="8871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Moon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16" name="Google Shape;1616;p31"/>
          <p:cNvGrpSpPr/>
          <p:nvPr/>
        </p:nvGrpSpPr>
        <p:grpSpPr>
          <a:xfrm>
            <a:off x="4570372" y="1519643"/>
            <a:ext cx="1339500" cy="3025143"/>
            <a:chOff x="4570372" y="1519643"/>
            <a:chExt cx="1339500" cy="3025143"/>
          </a:xfrm>
        </p:grpSpPr>
        <p:cxnSp>
          <p:nvCxnSpPr>
            <p:cNvPr id="1617" name="Google Shape;1617;p31"/>
            <p:cNvCxnSpPr/>
            <p:nvPr/>
          </p:nvCxnSpPr>
          <p:spPr>
            <a:xfrm>
              <a:off x="4570372" y="1519643"/>
              <a:ext cx="1339500" cy="90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8" name="Google Shape;1618;p31"/>
            <p:cNvCxnSpPr/>
            <p:nvPr/>
          </p:nvCxnSpPr>
          <p:spPr>
            <a:xfrm>
              <a:off x="4570372" y="1897674"/>
              <a:ext cx="1339500" cy="90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9" name="Google Shape;1619;p31"/>
            <p:cNvCxnSpPr/>
            <p:nvPr/>
          </p:nvCxnSpPr>
          <p:spPr>
            <a:xfrm>
              <a:off x="4570372" y="2275704"/>
              <a:ext cx="1339500" cy="900"/>
            </a:xfrm>
            <a:prstGeom prst="straightConnector1">
              <a:avLst/>
            </a:prstGeom>
            <a:noFill/>
            <a:ln cap="flat" cmpd="sng" w="2857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0" name="Google Shape;1620;p31"/>
            <p:cNvCxnSpPr/>
            <p:nvPr/>
          </p:nvCxnSpPr>
          <p:spPr>
            <a:xfrm>
              <a:off x="4570372" y="2653734"/>
              <a:ext cx="1339500" cy="900"/>
            </a:xfrm>
            <a:prstGeom prst="straightConnector1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1" name="Google Shape;1621;p31"/>
            <p:cNvCxnSpPr/>
            <p:nvPr/>
          </p:nvCxnSpPr>
          <p:spPr>
            <a:xfrm>
              <a:off x="4570372" y="3031765"/>
              <a:ext cx="1339500" cy="9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2" name="Google Shape;1622;p31"/>
            <p:cNvCxnSpPr/>
            <p:nvPr/>
          </p:nvCxnSpPr>
          <p:spPr>
            <a:xfrm>
              <a:off x="4570372" y="3409795"/>
              <a:ext cx="1339500" cy="900"/>
            </a:xfrm>
            <a:prstGeom prst="straightConnector1">
              <a:avLst/>
            </a:prstGeom>
            <a:noFill/>
            <a:ln cap="flat" cmpd="sng" w="2857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3" name="Google Shape;1623;p31"/>
            <p:cNvCxnSpPr/>
            <p:nvPr/>
          </p:nvCxnSpPr>
          <p:spPr>
            <a:xfrm>
              <a:off x="4570372" y="3787826"/>
              <a:ext cx="1339500" cy="9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4" name="Google Shape;1624;p31"/>
            <p:cNvCxnSpPr/>
            <p:nvPr/>
          </p:nvCxnSpPr>
          <p:spPr>
            <a:xfrm>
              <a:off x="4570372" y="4165856"/>
              <a:ext cx="1339500" cy="900"/>
            </a:xfrm>
            <a:prstGeom prst="straightConnector1">
              <a:avLst/>
            </a:prstGeom>
            <a:noFill/>
            <a:ln cap="flat" cmpd="sng" w="2857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5" name="Google Shape;1625;p31"/>
            <p:cNvCxnSpPr/>
            <p:nvPr/>
          </p:nvCxnSpPr>
          <p:spPr>
            <a:xfrm>
              <a:off x="4570372" y="4543887"/>
              <a:ext cx="1339500" cy="900"/>
            </a:xfrm>
            <a:prstGeom prst="straightConnector1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32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1631" name="Google Shape;1631;p32"/>
          <p:cNvGrpSpPr/>
          <p:nvPr/>
        </p:nvGrpSpPr>
        <p:grpSpPr>
          <a:xfrm>
            <a:off x="2683100" y="1330043"/>
            <a:ext cx="1103443" cy="1153972"/>
            <a:chOff x="2683100" y="1330043"/>
            <a:chExt cx="1103443" cy="1153972"/>
          </a:xfrm>
        </p:grpSpPr>
        <p:sp>
          <p:nvSpPr>
            <p:cNvPr id="1632" name="Google Shape;1632;p32"/>
            <p:cNvSpPr/>
            <p:nvPr/>
          </p:nvSpPr>
          <p:spPr>
            <a:xfrm>
              <a:off x="2683100" y="1330043"/>
              <a:ext cx="1103443" cy="1153972"/>
            </a:xfrm>
            <a:custGeom>
              <a:rect b="b" l="l" r="r" t="t"/>
              <a:pathLst>
                <a:path extrusionOk="0" h="78037" w="74620">
                  <a:moveTo>
                    <a:pt x="40474" y="0"/>
                  </a:moveTo>
                  <a:cubicBezTo>
                    <a:pt x="39330" y="0"/>
                    <a:pt x="38147" y="47"/>
                    <a:pt x="36926" y="143"/>
                  </a:cubicBezTo>
                  <a:cubicBezTo>
                    <a:pt x="11608" y="2145"/>
                    <a:pt x="1234" y="23327"/>
                    <a:pt x="634" y="37070"/>
                  </a:cubicBezTo>
                  <a:cubicBezTo>
                    <a:pt x="0" y="50813"/>
                    <a:pt x="8806" y="67325"/>
                    <a:pt x="25185" y="71495"/>
                  </a:cubicBezTo>
                  <a:cubicBezTo>
                    <a:pt x="29255" y="72531"/>
                    <a:pt x="33057" y="72920"/>
                    <a:pt x="36473" y="72920"/>
                  </a:cubicBezTo>
                  <a:cubicBezTo>
                    <a:pt x="46804" y="72920"/>
                    <a:pt x="53605" y="69360"/>
                    <a:pt x="53605" y="69360"/>
                  </a:cubicBezTo>
                  <a:cubicBezTo>
                    <a:pt x="53605" y="69360"/>
                    <a:pt x="54839" y="75231"/>
                    <a:pt x="61777" y="77065"/>
                  </a:cubicBezTo>
                  <a:cubicBezTo>
                    <a:pt x="64566" y="77812"/>
                    <a:pt x="67152" y="78037"/>
                    <a:pt x="69251" y="78037"/>
                  </a:cubicBezTo>
                  <a:cubicBezTo>
                    <a:pt x="72400" y="78037"/>
                    <a:pt x="74453" y="77532"/>
                    <a:pt x="74453" y="77532"/>
                  </a:cubicBezTo>
                  <a:cubicBezTo>
                    <a:pt x="74453" y="77532"/>
                    <a:pt x="67515" y="74430"/>
                    <a:pt x="63812" y="64256"/>
                  </a:cubicBezTo>
                  <a:cubicBezTo>
                    <a:pt x="70917" y="54216"/>
                    <a:pt x="74620" y="41373"/>
                    <a:pt x="72752" y="29498"/>
                  </a:cubicBezTo>
                  <a:cubicBezTo>
                    <a:pt x="71006" y="18164"/>
                    <a:pt x="63065" y="0"/>
                    <a:pt x="404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2"/>
            <p:cNvSpPr/>
            <p:nvPr/>
          </p:nvSpPr>
          <p:spPr>
            <a:xfrm>
              <a:off x="2861649" y="2199028"/>
              <a:ext cx="168223" cy="256593"/>
            </a:xfrm>
            <a:custGeom>
              <a:rect b="b" l="l" r="r" t="t"/>
              <a:pathLst>
                <a:path extrusionOk="0" h="17352" w="11376">
                  <a:moveTo>
                    <a:pt x="5057" y="1"/>
                  </a:moveTo>
                  <a:cubicBezTo>
                    <a:pt x="3930" y="1"/>
                    <a:pt x="2802" y="128"/>
                    <a:pt x="1702" y="384"/>
                  </a:cubicBezTo>
                  <a:cubicBezTo>
                    <a:pt x="1601" y="418"/>
                    <a:pt x="1501" y="418"/>
                    <a:pt x="1435" y="484"/>
                  </a:cubicBezTo>
                  <a:cubicBezTo>
                    <a:pt x="1335" y="585"/>
                    <a:pt x="1335" y="685"/>
                    <a:pt x="1301" y="818"/>
                  </a:cubicBezTo>
                  <a:cubicBezTo>
                    <a:pt x="334" y="6222"/>
                    <a:pt x="0" y="11726"/>
                    <a:pt x="234" y="17230"/>
                  </a:cubicBezTo>
                  <a:lnTo>
                    <a:pt x="401" y="17130"/>
                  </a:lnTo>
                  <a:cubicBezTo>
                    <a:pt x="1283" y="17278"/>
                    <a:pt x="2181" y="17352"/>
                    <a:pt x="3082" y="17352"/>
                  </a:cubicBezTo>
                  <a:cubicBezTo>
                    <a:pt x="5415" y="17352"/>
                    <a:pt x="7766" y="16858"/>
                    <a:pt x="9907" y="15895"/>
                  </a:cubicBezTo>
                  <a:cubicBezTo>
                    <a:pt x="10041" y="15829"/>
                    <a:pt x="10208" y="15729"/>
                    <a:pt x="10308" y="15595"/>
                  </a:cubicBezTo>
                  <a:cubicBezTo>
                    <a:pt x="10408" y="15428"/>
                    <a:pt x="10408" y="15262"/>
                    <a:pt x="10408" y="15095"/>
                  </a:cubicBezTo>
                  <a:cubicBezTo>
                    <a:pt x="10408" y="10658"/>
                    <a:pt x="11375" y="6255"/>
                    <a:pt x="11242" y="1819"/>
                  </a:cubicBezTo>
                  <a:cubicBezTo>
                    <a:pt x="11242" y="1685"/>
                    <a:pt x="11242" y="1519"/>
                    <a:pt x="11142" y="1418"/>
                  </a:cubicBezTo>
                  <a:cubicBezTo>
                    <a:pt x="11075" y="1252"/>
                    <a:pt x="10908" y="1185"/>
                    <a:pt x="10741" y="1118"/>
                  </a:cubicBezTo>
                  <a:cubicBezTo>
                    <a:pt x="8946" y="379"/>
                    <a:pt x="7003" y="1"/>
                    <a:pt x="505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2"/>
            <p:cNvSpPr/>
            <p:nvPr/>
          </p:nvSpPr>
          <p:spPr>
            <a:xfrm>
              <a:off x="3094953" y="1894718"/>
              <a:ext cx="243195" cy="173842"/>
            </a:xfrm>
            <a:custGeom>
              <a:rect b="b" l="l" r="r" t="t"/>
              <a:pathLst>
                <a:path extrusionOk="0" h="11756" w="16446">
                  <a:moveTo>
                    <a:pt x="12259" y="1"/>
                  </a:moveTo>
                  <a:cubicBezTo>
                    <a:pt x="12172" y="1"/>
                    <a:pt x="12087" y="7"/>
                    <a:pt x="12009" y="16"/>
                  </a:cubicBezTo>
                  <a:cubicBezTo>
                    <a:pt x="9407" y="216"/>
                    <a:pt x="6805" y="450"/>
                    <a:pt x="4203" y="683"/>
                  </a:cubicBezTo>
                  <a:lnTo>
                    <a:pt x="4036" y="483"/>
                  </a:lnTo>
                  <a:cubicBezTo>
                    <a:pt x="4036" y="1450"/>
                    <a:pt x="4003" y="2418"/>
                    <a:pt x="4003" y="3352"/>
                  </a:cubicBezTo>
                  <a:cubicBezTo>
                    <a:pt x="3970" y="4119"/>
                    <a:pt x="3903" y="4953"/>
                    <a:pt x="3369" y="5453"/>
                  </a:cubicBezTo>
                  <a:cubicBezTo>
                    <a:pt x="2969" y="5787"/>
                    <a:pt x="701" y="6587"/>
                    <a:pt x="167" y="7021"/>
                  </a:cubicBezTo>
                  <a:cubicBezTo>
                    <a:pt x="100" y="7054"/>
                    <a:pt x="34" y="7121"/>
                    <a:pt x="0" y="7188"/>
                  </a:cubicBezTo>
                  <a:cubicBezTo>
                    <a:pt x="0" y="7288"/>
                    <a:pt x="34" y="7355"/>
                    <a:pt x="67" y="7455"/>
                  </a:cubicBezTo>
                  <a:cubicBezTo>
                    <a:pt x="667" y="8522"/>
                    <a:pt x="1701" y="9323"/>
                    <a:pt x="2769" y="9923"/>
                  </a:cubicBezTo>
                  <a:cubicBezTo>
                    <a:pt x="4677" y="11026"/>
                    <a:pt x="6824" y="11756"/>
                    <a:pt x="8997" y="11756"/>
                  </a:cubicBezTo>
                  <a:cubicBezTo>
                    <a:pt x="9256" y="11756"/>
                    <a:pt x="9515" y="11746"/>
                    <a:pt x="9774" y="11724"/>
                  </a:cubicBezTo>
                  <a:cubicBezTo>
                    <a:pt x="12209" y="11524"/>
                    <a:pt x="14644" y="10323"/>
                    <a:pt x="15978" y="8289"/>
                  </a:cubicBezTo>
                  <a:cubicBezTo>
                    <a:pt x="16145" y="8055"/>
                    <a:pt x="16279" y="7788"/>
                    <a:pt x="16178" y="7521"/>
                  </a:cubicBezTo>
                  <a:cubicBezTo>
                    <a:pt x="16145" y="7388"/>
                    <a:pt x="16445" y="7355"/>
                    <a:pt x="16345" y="7255"/>
                  </a:cubicBezTo>
                  <a:cubicBezTo>
                    <a:pt x="15845" y="6854"/>
                    <a:pt x="14878" y="6487"/>
                    <a:pt x="14310" y="6187"/>
                  </a:cubicBezTo>
                  <a:cubicBezTo>
                    <a:pt x="14044" y="6087"/>
                    <a:pt x="13777" y="5954"/>
                    <a:pt x="13643" y="5754"/>
                  </a:cubicBezTo>
                  <a:cubicBezTo>
                    <a:pt x="13477" y="5553"/>
                    <a:pt x="13443" y="5287"/>
                    <a:pt x="13410" y="5053"/>
                  </a:cubicBezTo>
                  <a:cubicBezTo>
                    <a:pt x="13210" y="3619"/>
                    <a:pt x="13076" y="2184"/>
                    <a:pt x="13010" y="750"/>
                  </a:cubicBezTo>
                  <a:cubicBezTo>
                    <a:pt x="13010" y="583"/>
                    <a:pt x="12976" y="383"/>
                    <a:pt x="12876" y="250"/>
                  </a:cubicBezTo>
                  <a:cubicBezTo>
                    <a:pt x="12753" y="52"/>
                    <a:pt x="12502" y="1"/>
                    <a:pt x="1225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2"/>
            <p:cNvSpPr/>
            <p:nvPr/>
          </p:nvSpPr>
          <p:spPr>
            <a:xfrm>
              <a:off x="3153153" y="1894718"/>
              <a:ext cx="138130" cy="79586"/>
            </a:xfrm>
            <a:custGeom>
              <a:rect b="b" l="l" r="r" t="t"/>
              <a:pathLst>
                <a:path extrusionOk="0" h="5382" w="9341">
                  <a:moveTo>
                    <a:pt x="8323" y="1"/>
                  </a:moveTo>
                  <a:cubicBezTo>
                    <a:pt x="8236" y="1"/>
                    <a:pt x="8151" y="7"/>
                    <a:pt x="8073" y="16"/>
                  </a:cubicBezTo>
                  <a:cubicBezTo>
                    <a:pt x="5471" y="216"/>
                    <a:pt x="2869" y="450"/>
                    <a:pt x="267" y="683"/>
                  </a:cubicBezTo>
                  <a:lnTo>
                    <a:pt x="100" y="483"/>
                  </a:lnTo>
                  <a:lnTo>
                    <a:pt x="67" y="3352"/>
                  </a:lnTo>
                  <a:cubicBezTo>
                    <a:pt x="34" y="3619"/>
                    <a:pt x="34" y="3885"/>
                    <a:pt x="0" y="4152"/>
                  </a:cubicBezTo>
                  <a:cubicBezTo>
                    <a:pt x="167" y="4252"/>
                    <a:pt x="301" y="4352"/>
                    <a:pt x="467" y="4453"/>
                  </a:cubicBezTo>
                  <a:cubicBezTo>
                    <a:pt x="1753" y="5064"/>
                    <a:pt x="3185" y="5382"/>
                    <a:pt x="4613" y="5382"/>
                  </a:cubicBezTo>
                  <a:cubicBezTo>
                    <a:pt x="5444" y="5382"/>
                    <a:pt x="6274" y="5274"/>
                    <a:pt x="7072" y="5053"/>
                  </a:cubicBezTo>
                  <a:cubicBezTo>
                    <a:pt x="7873" y="4819"/>
                    <a:pt x="8640" y="4453"/>
                    <a:pt x="9340" y="3986"/>
                  </a:cubicBezTo>
                  <a:cubicBezTo>
                    <a:pt x="9207" y="2918"/>
                    <a:pt x="9107" y="1851"/>
                    <a:pt x="9074" y="750"/>
                  </a:cubicBezTo>
                  <a:cubicBezTo>
                    <a:pt x="9074" y="583"/>
                    <a:pt x="9040" y="383"/>
                    <a:pt x="8940" y="250"/>
                  </a:cubicBezTo>
                  <a:cubicBezTo>
                    <a:pt x="8817" y="52"/>
                    <a:pt x="8566" y="1"/>
                    <a:pt x="8323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2"/>
            <p:cNvSpPr/>
            <p:nvPr/>
          </p:nvSpPr>
          <p:spPr>
            <a:xfrm>
              <a:off x="3407173" y="2212455"/>
              <a:ext cx="141088" cy="234500"/>
            </a:xfrm>
            <a:custGeom>
              <a:rect b="b" l="l" r="r" t="t"/>
              <a:pathLst>
                <a:path extrusionOk="0" h="15858" w="9541">
                  <a:moveTo>
                    <a:pt x="8023" y="0"/>
                  </a:moveTo>
                  <a:cubicBezTo>
                    <a:pt x="5250" y="0"/>
                    <a:pt x="2494" y="665"/>
                    <a:pt x="0" y="1911"/>
                  </a:cubicBezTo>
                  <a:lnTo>
                    <a:pt x="67" y="2045"/>
                  </a:lnTo>
                  <a:cubicBezTo>
                    <a:pt x="167" y="6114"/>
                    <a:pt x="801" y="10217"/>
                    <a:pt x="2602" y="13853"/>
                  </a:cubicBezTo>
                  <a:cubicBezTo>
                    <a:pt x="3002" y="14654"/>
                    <a:pt x="3503" y="15488"/>
                    <a:pt x="4337" y="15755"/>
                  </a:cubicBezTo>
                  <a:cubicBezTo>
                    <a:pt x="4542" y="15825"/>
                    <a:pt x="4750" y="15857"/>
                    <a:pt x="4956" y="15857"/>
                  </a:cubicBezTo>
                  <a:cubicBezTo>
                    <a:pt x="5924" y="15857"/>
                    <a:pt x="6873" y="15151"/>
                    <a:pt x="7506" y="14354"/>
                  </a:cubicBezTo>
                  <a:cubicBezTo>
                    <a:pt x="9040" y="12419"/>
                    <a:pt x="9540" y="9850"/>
                    <a:pt x="9507" y="7382"/>
                  </a:cubicBezTo>
                  <a:cubicBezTo>
                    <a:pt x="9474" y="4880"/>
                    <a:pt x="8940" y="2445"/>
                    <a:pt x="8606" y="10"/>
                  </a:cubicBezTo>
                  <a:cubicBezTo>
                    <a:pt x="8412" y="4"/>
                    <a:pt x="8218" y="0"/>
                    <a:pt x="802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2"/>
            <p:cNvSpPr/>
            <p:nvPr/>
          </p:nvSpPr>
          <p:spPr>
            <a:xfrm>
              <a:off x="3407173" y="2212455"/>
              <a:ext cx="141088" cy="234500"/>
            </a:xfrm>
            <a:custGeom>
              <a:rect b="b" l="l" r="r" t="t"/>
              <a:pathLst>
                <a:path extrusionOk="0" h="15858" w="9541">
                  <a:moveTo>
                    <a:pt x="8023" y="0"/>
                  </a:moveTo>
                  <a:cubicBezTo>
                    <a:pt x="5250" y="0"/>
                    <a:pt x="2494" y="665"/>
                    <a:pt x="0" y="1911"/>
                  </a:cubicBezTo>
                  <a:lnTo>
                    <a:pt x="67" y="2045"/>
                  </a:lnTo>
                  <a:cubicBezTo>
                    <a:pt x="167" y="6114"/>
                    <a:pt x="801" y="10217"/>
                    <a:pt x="2602" y="13853"/>
                  </a:cubicBezTo>
                  <a:cubicBezTo>
                    <a:pt x="3002" y="14654"/>
                    <a:pt x="3503" y="15488"/>
                    <a:pt x="4337" y="15755"/>
                  </a:cubicBezTo>
                  <a:cubicBezTo>
                    <a:pt x="4542" y="15825"/>
                    <a:pt x="4750" y="15857"/>
                    <a:pt x="4956" y="15857"/>
                  </a:cubicBezTo>
                  <a:cubicBezTo>
                    <a:pt x="5924" y="15857"/>
                    <a:pt x="6873" y="15151"/>
                    <a:pt x="7506" y="14354"/>
                  </a:cubicBezTo>
                  <a:cubicBezTo>
                    <a:pt x="9040" y="12419"/>
                    <a:pt x="9540" y="9850"/>
                    <a:pt x="9507" y="7382"/>
                  </a:cubicBezTo>
                  <a:cubicBezTo>
                    <a:pt x="9474" y="4880"/>
                    <a:pt x="8940" y="2445"/>
                    <a:pt x="8606" y="10"/>
                  </a:cubicBezTo>
                  <a:cubicBezTo>
                    <a:pt x="8412" y="4"/>
                    <a:pt x="8218" y="0"/>
                    <a:pt x="8023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2"/>
            <p:cNvSpPr/>
            <p:nvPr/>
          </p:nvSpPr>
          <p:spPr>
            <a:xfrm>
              <a:off x="2874957" y="1987179"/>
              <a:ext cx="670377" cy="435876"/>
            </a:xfrm>
            <a:custGeom>
              <a:rect b="b" l="l" r="r" t="t"/>
              <a:pathLst>
                <a:path extrusionOk="0" h="29476" w="45334">
                  <a:moveTo>
                    <a:pt x="15545" y="1"/>
                  </a:moveTo>
                  <a:cubicBezTo>
                    <a:pt x="15545" y="1"/>
                    <a:pt x="4337" y="3904"/>
                    <a:pt x="2403" y="5738"/>
                  </a:cubicBezTo>
                  <a:cubicBezTo>
                    <a:pt x="468" y="7606"/>
                    <a:pt x="1" y="16179"/>
                    <a:pt x="1" y="16179"/>
                  </a:cubicBezTo>
                  <a:cubicBezTo>
                    <a:pt x="1" y="16179"/>
                    <a:pt x="1469" y="16246"/>
                    <a:pt x="5038" y="16780"/>
                  </a:cubicBezTo>
                  <a:cubicBezTo>
                    <a:pt x="8574" y="17347"/>
                    <a:pt x="10208" y="18347"/>
                    <a:pt x="10208" y="18347"/>
                  </a:cubicBezTo>
                  <a:lnTo>
                    <a:pt x="9508" y="28288"/>
                  </a:lnTo>
                  <a:cubicBezTo>
                    <a:pt x="9508" y="28288"/>
                    <a:pt x="15244" y="29475"/>
                    <a:pt x="21614" y="29475"/>
                  </a:cubicBezTo>
                  <a:cubicBezTo>
                    <a:pt x="22562" y="29475"/>
                    <a:pt x="23525" y="29449"/>
                    <a:pt x="24485" y="29389"/>
                  </a:cubicBezTo>
                  <a:cubicBezTo>
                    <a:pt x="31924" y="28922"/>
                    <a:pt x="37561" y="27821"/>
                    <a:pt x="37561" y="27821"/>
                  </a:cubicBezTo>
                  <a:lnTo>
                    <a:pt x="36294" y="20916"/>
                  </a:lnTo>
                  <a:cubicBezTo>
                    <a:pt x="36294" y="20916"/>
                    <a:pt x="39696" y="18881"/>
                    <a:pt x="41864" y="18114"/>
                  </a:cubicBezTo>
                  <a:cubicBezTo>
                    <a:pt x="44032" y="17347"/>
                    <a:pt x="45333" y="17347"/>
                    <a:pt x="45333" y="17347"/>
                  </a:cubicBezTo>
                  <a:cubicBezTo>
                    <a:pt x="45333" y="17347"/>
                    <a:pt x="45033" y="15545"/>
                    <a:pt x="44633" y="14244"/>
                  </a:cubicBezTo>
                  <a:cubicBezTo>
                    <a:pt x="44266" y="12943"/>
                    <a:pt x="43499" y="10542"/>
                    <a:pt x="43098" y="9141"/>
                  </a:cubicBezTo>
                  <a:cubicBezTo>
                    <a:pt x="42731" y="7773"/>
                    <a:pt x="42631" y="6906"/>
                    <a:pt x="39629" y="4838"/>
                  </a:cubicBezTo>
                  <a:cubicBezTo>
                    <a:pt x="36627" y="2736"/>
                    <a:pt x="30756" y="501"/>
                    <a:pt x="30756" y="501"/>
                  </a:cubicBezTo>
                  <a:cubicBezTo>
                    <a:pt x="30756" y="501"/>
                    <a:pt x="29173" y="3506"/>
                    <a:pt x="23909" y="3506"/>
                  </a:cubicBezTo>
                  <a:cubicBezTo>
                    <a:pt x="23824" y="3506"/>
                    <a:pt x="23738" y="3505"/>
                    <a:pt x="23651" y="3503"/>
                  </a:cubicBezTo>
                  <a:cubicBezTo>
                    <a:pt x="18181" y="3437"/>
                    <a:pt x="15545" y="1"/>
                    <a:pt x="15545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2"/>
            <p:cNvSpPr/>
            <p:nvPr/>
          </p:nvSpPr>
          <p:spPr>
            <a:xfrm>
              <a:off x="3047591" y="1743686"/>
              <a:ext cx="67106" cy="69960"/>
            </a:xfrm>
            <a:custGeom>
              <a:rect b="b" l="l" r="r" t="t"/>
              <a:pathLst>
                <a:path extrusionOk="0" h="4731" w="4538">
                  <a:moveTo>
                    <a:pt x="1049" y="1"/>
                  </a:moveTo>
                  <a:cubicBezTo>
                    <a:pt x="942" y="1"/>
                    <a:pt x="833" y="17"/>
                    <a:pt x="735" y="56"/>
                  </a:cubicBezTo>
                  <a:cubicBezTo>
                    <a:pt x="535" y="123"/>
                    <a:pt x="435" y="256"/>
                    <a:pt x="335" y="423"/>
                  </a:cubicBezTo>
                  <a:cubicBezTo>
                    <a:pt x="1" y="1023"/>
                    <a:pt x="34" y="1791"/>
                    <a:pt x="168" y="2491"/>
                  </a:cubicBezTo>
                  <a:cubicBezTo>
                    <a:pt x="234" y="2958"/>
                    <a:pt x="335" y="3459"/>
                    <a:pt x="601" y="3892"/>
                  </a:cubicBezTo>
                  <a:cubicBezTo>
                    <a:pt x="868" y="4326"/>
                    <a:pt x="1302" y="4659"/>
                    <a:pt x="1836" y="4726"/>
                  </a:cubicBezTo>
                  <a:cubicBezTo>
                    <a:pt x="1873" y="4729"/>
                    <a:pt x="1910" y="4730"/>
                    <a:pt x="1948" y="4730"/>
                  </a:cubicBezTo>
                  <a:cubicBezTo>
                    <a:pt x="2349" y="4730"/>
                    <a:pt x="2768" y="4573"/>
                    <a:pt x="3103" y="4359"/>
                  </a:cubicBezTo>
                  <a:cubicBezTo>
                    <a:pt x="3770" y="3959"/>
                    <a:pt x="4271" y="3292"/>
                    <a:pt x="4538" y="2558"/>
                  </a:cubicBezTo>
                  <a:lnTo>
                    <a:pt x="4538" y="2558"/>
                  </a:lnTo>
                  <a:lnTo>
                    <a:pt x="3970" y="2725"/>
                  </a:lnTo>
                  <a:cubicBezTo>
                    <a:pt x="3804" y="2491"/>
                    <a:pt x="3670" y="2258"/>
                    <a:pt x="3503" y="2024"/>
                  </a:cubicBezTo>
                  <a:cubicBezTo>
                    <a:pt x="2970" y="1190"/>
                    <a:pt x="2336" y="256"/>
                    <a:pt x="1269" y="23"/>
                  </a:cubicBezTo>
                  <a:cubicBezTo>
                    <a:pt x="1199" y="9"/>
                    <a:pt x="1125" y="1"/>
                    <a:pt x="104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2"/>
            <p:cNvSpPr/>
            <p:nvPr/>
          </p:nvSpPr>
          <p:spPr>
            <a:xfrm>
              <a:off x="3329735" y="1729506"/>
              <a:ext cx="57716" cy="83520"/>
            </a:xfrm>
            <a:custGeom>
              <a:rect b="b" l="l" r="r" t="t"/>
              <a:pathLst>
                <a:path extrusionOk="0" h="5648" w="3903">
                  <a:moveTo>
                    <a:pt x="2750" y="1"/>
                  </a:moveTo>
                  <a:cubicBezTo>
                    <a:pt x="2662" y="1"/>
                    <a:pt x="2577" y="16"/>
                    <a:pt x="2502" y="48"/>
                  </a:cubicBezTo>
                  <a:cubicBezTo>
                    <a:pt x="2369" y="114"/>
                    <a:pt x="2302" y="215"/>
                    <a:pt x="2235" y="315"/>
                  </a:cubicBezTo>
                  <a:cubicBezTo>
                    <a:pt x="1568" y="1115"/>
                    <a:pt x="1034" y="2016"/>
                    <a:pt x="734" y="2983"/>
                  </a:cubicBezTo>
                  <a:lnTo>
                    <a:pt x="0" y="4084"/>
                  </a:lnTo>
                  <a:cubicBezTo>
                    <a:pt x="134" y="4351"/>
                    <a:pt x="267" y="4618"/>
                    <a:pt x="401" y="4918"/>
                  </a:cubicBezTo>
                  <a:cubicBezTo>
                    <a:pt x="467" y="5085"/>
                    <a:pt x="534" y="5251"/>
                    <a:pt x="701" y="5385"/>
                  </a:cubicBezTo>
                  <a:cubicBezTo>
                    <a:pt x="893" y="5577"/>
                    <a:pt x="1205" y="5648"/>
                    <a:pt x="1515" y="5648"/>
                  </a:cubicBezTo>
                  <a:cubicBezTo>
                    <a:pt x="1636" y="5648"/>
                    <a:pt x="1756" y="5637"/>
                    <a:pt x="1868" y="5618"/>
                  </a:cubicBezTo>
                  <a:cubicBezTo>
                    <a:pt x="2635" y="5485"/>
                    <a:pt x="3269" y="4918"/>
                    <a:pt x="3569" y="4251"/>
                  </a:cubicBezTo>
                  <a:cubicBezTo>
                    <a:pt x="3870" y="3617"/>
                    <a:pt x="3903" y="2916"/>
                    <a:pt x="3870" y="2216"/>
                  </a:cubicBezTo>
                  <a:cubicBezTo>
                    <a:pt x="3836" y="1749"/>
                    <a:pt x="3803" y="1282"/>
                    <a:pt x="3636" y="815"/>
                  </a:cubicBezTo>
                  <a:cubicBezTo>
                    <a:pt x="3569" y="581"/>
                    <a:pt x="3469" y="348"/>
                    <a:pt x="3269" y="181"/>
                  </a:cubicBezTo>
                  <a:cubicBezTo>
                    <a:pt x="3133" y="68"/>
                    <a:pt x="2936" y="1"/>
                    <a:pt x="275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2"/>
            <p:cNvSpPr/>
            <p:nvPr/>
          </p:nvSpPr>
          <p:spPr>
            <a:xfrm>
              <a:off x="3148214" y="2014313"/>
              <a:ext cx="151454" cy="220142"/>
            </a:xfrm>
            <a:custGeom>
              <a:rect b="b" l="l" r="r" t="t"/>
              <a:pathLst>
                <a:path extrusionOk="0" h="14887" w="10242">
                  <a:moveTo>
                    <a:pt x="8073" y="1"/>
                  </a:moveTo>
                  <a:cubicBezTo>
                    <a:pt x="5638" y="1"/>
                    <a:pt x="3236" y="134"/>
                    <a:pt x="801" y="401"/>
                  </a:cubicBezTo>
                  <a:cubicBezTo>
                    <a:pt x="568" y="434"/>
                    <a:pt x="334" y="468"/>
                    <a:pt x="168" y="634"/>
                  </a:cubicBezTo>
                  <a:cubicBezTo>
                    <a:pt x="1" y="834"/>
                    <a:pt x="1" y="1135"/>
                    <a:pt x="34" y="1402"/>
                  </a:cubicBezTo>
                  <a:cubicBezTo>
                    <a:pt x="264" y="4915"/>
                    <a:pt x="494" y="8428"/>
                    <a:pt x="724" y="11941"/>
                  </a:cubicBezTo>
                  <a:lnTo>
                    <a:pt x="724" y="11941"/>
                  </a:lnTo>
                  <a:cubicBezTo>
                    <a:pt x="716" y="11931"/>
                    <a:pt x="709" y="11920"/>
                    <a:pt x="701" y="11909"/>
                  </a:cubicBezTo>
                  <a:lnTo>
                    <a:pt x="701" y="11909"/>
                  </a:lnTo>
                  <a:lnTo>
                    <a:pt x="735" y="12109"/>
                  </a:lnTo>
                  <a:cubicBezTo>
                    <a:pt x="731" y="12053"/>
                    <a:pt x="727" y="11997"/>
                    <a:pt x="724" y="11941"/>
                  </a:cubicBezTo>
                  <a:lnTo>
                    <a:pt x="724" y="11941"/>
                  </a:lnTo>
                  <a:cubicBezTo>
                    <a:pt x="2003" y="13779"/>
                    <a:pt x="4255" y="14886"/>
                    <a:pt x="6484" y="14886"/>
                  </a:cubicBezTo>
                  <a:cubicBezTo>
                    <a:pt x="6940" y="14886"/>
                    <a:pt x="7395" y="14840"/>
                    <a:pt x="7840" y="14744"/>
                  </a:cubicBezTo>
                  <a:cubicBezTo>
                    <a:pt x="8707" y="14544"/>
                    <a:pt x="9574" y="14111"/>
                    <a:pt x="9875" y="13310"/>
                  </a:cubicBezTo>
                  <a:cubicBezTo>
                    <a:pt x="10008" y="13010"/>
                    <a:pt x="10041" y="12676"/>
                    <a:pt x="10041" y="12343"/>
                  </a:cubicBezTo>
                  <a:cubicBezTo>
                    <a:pt x="10241" y="8807"/>
                    <a:pt x="10141" y="5304"/>
                    <a:pt x="9808" y="1802"/>
                  </a:cubicBezTo>
                  <a:cubicBezTo>
                    <a:pt x="9741" y="1168"/>
                    <a:pt x="9608" y="468"/>
                    <a:pt x="9041" y="167"/>
                  </a:cubicBezTo>
                  <a:cubicBezTo>
                    <a:pt x="8774" y="1"/>
                    <a:pt x="8407" y="1"/>
                    <a:pt x="807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2"/>
            <p:cNvSpPr/>
            <p:nvPr/>
          </p:nvSpPr>
          <p:spPr>
            <a:xfrm>
              <a:off x="3092483" y="1587391"/>
              <a:ext cx="260955" cy="358493"/>
            </a:xfrm>
            <a:custGeom>
              <a:rect b="b" l="l" r="r" t="t"/>
              <a:pathLst>
                <a:path extrusionOk="0" h="24243" w="17647">
                  <a:moveTo>
                    <a:pt x="11231" y="0"/>
                  </a:moveTo>
                  <a:cubicBezTo>
                    <a:pt x="11045" y="0"/>
                    <a:pt x="10859" y="7"/>
                    <a:pt x="10675" y="19"/>
                  </a:cubicBezTo>
                  <a:cubicBezTo>
                    <a:pt x="9607" y="85"/>
                    <a:pt x="8573" y="319"/>
                    <a:pt x="7539" y="419"/>
                  </a:cubicBezTo>
                  <a:cubicBezTo>
                    <a:pt x="5738" y="586"/>
                    <a:pt x="3837" y="385"/>
                    <a:pt x="2202" y="1086"/>
                  </a:cubicBezTo>
                  <a:cubicBezTo>
                    <a:pt x="1902" y="1086"/>
                    <a:pt x="1602" y="1219"/>
                    <a:pt x="1401" y="1420"/>
                  </a:cubicBezTo>
                  <a:cubicBezTo>
                    <a:pt x="1101" y="1686"/>
                    <a:pt x="934" y="2053"/>
                    <a:pt x="801" y="2420"/>
                  </a:cubicBezTo>
                  <a:cubicBezTo>
                    <a:pt x="0" y="4522"/>
                    <a:pt x="67" y="6857"/>
                    <a:pt x="167" y="9092"/>
                  </a:cubicBezTo>
                  <a:cubicBezTo>
                    <a:pt x="267" y="11260"/>
                    <a:pt x="367" y="13461"/>
                    <a:pt x="467" y="15663"/>
                  </a:cubicBezTo>
                  <a:cubicBezTo>
                    <a:pt x="534" y="17197"/>
                    <a:pt x="634" y="18799"/>
                    <a:pt x="1468" y="20133"/>
                  </a:cubicBezTo>
                  <a:cubicBezTo>
                    <a:pt x="1902" y="20833"/>
                    <a:pt x="2536" y="21400"/>
                    <a:pt x="3203" y="21934"/>
                  </a:cubicBezTo>
                  <a:cubicBezTo>
                    <a:pt x="4800" y="23180"/>
                    <a:pt x="6703" y="24242"/>
                    <a:pt x="8736" y="24242"/>
                  </a:cubicBezTo>
                  <a:cubicBezTo>
                    <a:pt x="8826" y="24242"/>
                    <a:pt x="8916" y="24240"/>
                    <a:pt x="9007" y="24236"/>
                  </a:cubicBezTo>
                  <a:cubicBezTo>
                    <a:pt x="9974" y="24202"/>
                    <a:pt x="11242" y="23802"/>
                    <a:pt x="12109" y="23435"/>
                  </a:cubicBezTo>
                  <a:cubicBezTo>
                    <a:pt x="13277" y="22902"/>
                    <a:pt x="14344" y="21901"/>
                    <a:pt x="15278" y="21000"/>
                  </a:cubicBezTo>
                  <a:cubicBezTo>
                    <a:pt x="15778" y="20466"/>
                    <a:pt x="16245" y="19899"/>
                    <a:pt x="16512" y="19232"/>
                  </a:cubicBezTo>
                  <a:cubicBezTo>
                    <a:pt x="16712" y="18699"/>
                    <a:pt x="16779" y="18098"/>
                    <a:pt x="16846" y="17498"/>
                  </a:cubicBezTo>
                  <a:cubicBezTo>
                    <a:pt x="17313" y="12994"/>
                    <a:pt x="17646" y="8291"/>
                    <a:pt x="16379" y="3921"/>
                  </a:cubicBezTo>
                  <a:cubicBezTo>
                    <a:pt x="15979" y="2487"/>
                    <a:pt x="15011" y="1386"/>
                    <a:pt x="13744" y="619"/>
                  </a:cubicBezTo>
                  <a:cubicBezTo>
                    <a:pt x="12999" y="150"/>
                    <a:pt x="12117" y="0"/>
                    <a:pt x="1123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2"/>
            <p:cNvSpPr/>
            <p:nvPr/>
          </p:nvSpPr>
          <p:spPr>
            <a:xfrm>
              <a:off x="3107314" y="2087581"/>
              <a:ext cx="418264" cy="368889"/>
            </a:xfrm>
            <a:custGeom>
              <a:rect b="b" l="l" r="r" t="t"/>
              <a:pathLst>
                <a:path extrusionOk="0" h="24946" w="28285">
                  <a:moveTo>
                    <a:pt x="13460" y="0"/>
                  </a:moveTo>
                  <a:cubicBezTo>
                    <a:pt x="13368" y="0"/>
                    <a:pt x="13272" y="25"/>
                    <a:pt x="13174" y="82"/>
                  </a:cubicBezTo>
                  <a:cubicBezTo>
                    <a:pt x="12707" y="316"/>
                    <a:pt x="12807" y="1183"/>
                    <a:pt x="12774" y="1617"/>
                  </a:cubicBezTo>
                  <a:cubicBezTo>
                    <a:pt x="12707" y="2484"/>
                    <a:pt x="12574" y="3351"/>
                    <a:pt x="12374" y="4185"/>
                  </a:cubicBezTo>
                  <a:cubicBezTo>
                    <a:pt x="12307" y="4586"/>
                    <a:pt x="12174" y="4986"/>
                    <a:pt x="12040" y="5386"/>
                  </a:cubicBezTo>
                  <a:cubicBezTo>
                    <a:pt x="12040" y="5420"/>
                    <a:pt x="12040" y="5420"/>
                    <a:pt x="12040" y="5420"/>
                  </a:cubicBezTo>
                  <a:cubicBezTo>
                    <a:pt x="11215" y="5556"/>
                    <a:pt x="10396" y="5615"/>
                    <a:pt x="9579" y="5615"/>
                  </a:cubicBezTo>
                  <a:cubicBezTo>
                    <a:pt x="7389" y="5615"/>
                    <a:pt x="5220" y="5187"/>
                    <a:pt x="3034" y="4652"/>
                  </a:cubicBezTo>
                  <a:cubicBezTo>
                    <a:pt x="2658" y="4558"/>
                    <a:pt x="1690" y="4211"/>
                    <a:pt x="969" y="4211"/>
                  </a:cubicBezTo>
                  <a:cubicBezTo>
                    <a:pt x="410" y="4211"/>
                    <a:pt x="0" y="4420"/>
                    <a:pt x="132" y="5119"/>
                  </a:cubicBezTo>
                  <a:cubicBezTo>
                    <a:pt x="232" y="5753"/>
                    <a:pt x="732" y="6153"/>
                    <a:pt x="1266" y="6520"/>
                  </a:cubicBezTo>
                  <a:cubicBezTo>
                    <a:pt x="1266" y="6987"/>
                    <a:pt x="1433" y="7554"/>
                    <a:pt x="1766" y="7955"/>
                  </a:cubicBezTo>
                  <a:cubicBezTo>
                    <a:pt x="2133" y="8388"/>
                    <a:pt x="2633" y="8789"/>
                    <a:pt x="3134" y="9156"/>
                  </a:cubicBezTo>
                  <a:cubicBezTo>
                    <a:pt x="3134" y="9589"/>
                    <a:pt x="3401" y="10056"/>
                    <a:pt x="3667" y="10423"/>
                  </a:cubicBezTo>
                  <a:cubicBezTo>
                    <a:pt x="4168" y="11090"/>
                    <a:pt x="4835" y="11624"/>
                    <a:pt x="5569" y="12024"/>
                  </a:cubicBezTo>
                  <a:cubicBezTo>
                    <a:pt x="6369" y="12458"/>
                    <a:pt x="7270" y="12758"/>
                    <a:pt x="8204" y="12892"/>
                  </a:cubicBezTo>
                  <a:cubicBezTo>
                    <a:pt x="8795" y="13004"/>
                    <a:pt x="9504" y="13140"/>
                    <a:pt x="10171" y="13140"/>
                  </a:cubicBezTo>
                  <a:cubicBezTo>
                    <a:pt x="10296" y="13140"/>
                    <a:pt x="10419" y="13136"/>
                    <a:pt x="10539" y="13125"/>
                  </a:cubicBezTo>
                  <a:cubicBezTo>
                    <a:pt x="10939" y="14893"/>
                    <a:pt x="11640" y="16528"/>
                    <a:pt x="12407" y="18162"/>
                  </a:cubicBezTo>
                  <a:cubicBezTo>
                    <a:pt x="13341" y="20097"/>
                    <a:pt x="14442" y="22398"/>
                    <a:pt x="16176" y="23766"/>
                  </a:cubicBezTo>
                  <a:cubicBezTo>
                    <a:pt x="17211" y="24606"/>
                    <a:pt x="18468" y="24946"/>
                    <a:pt x="19750" y="24946"/>
                  </a:cubicBezTo>
                  <a:cubicBezTo>
                    <a:pt x="20452" y="24946"/>
                    <a:pt x="21162" y="24844"/>
                    <a:pt x="21847" y="24667"/>
                  </a:cubicBezTo>
                  <a:cubicBezTo>
                    <a:pt x="22137" y="24597"/>
                    <a:pt x="22503" y="24576"/>
                    <a:pt x="22912" y="24576"/>
                  </a:cubicBezTo>
                  <a:cubicBezTo>
                    <a:pt x="23601" y="24576"/>
                    <a:pt x="24411" y="24638"/>
                    <a:pt x="25170" y="24638"/>
                  </a:cubicBezTo>
                  <a:cubicBezTo>
                    <a:pt x="26347" y="24638"/>
                    <a:pt x="27405" y="24489"/>
                    <a:pt x="27718" y="23733"/>
                  </a:cubicBezTo>
                  <a:cubicBezTo>
                    <a:pt x="28285" y="22932"/>
                    <a:pt x="26951" y="20964"/>
                    <a:pt x="25717" y="19330"/>
                  </a:cubicBezTo>
                  <a:cubicBezTo>
                    <a:pt x="24749" y="18062"/>
                    <a:pt x="23448" y="16961"/>
                    <a:pt x="22314" y="15860"/>
                  </a:cubicBezTo>
                  <a:cubicBezTo>
                    <a:pt x="21080" y="14626"/>
                    <a:pt x="19946" y="13392"/>
                    <a:pt x="18745" y="12158"/>
                  </a:cubicBezTo>
                  <a:cubicBezTo>
                    <a:pt x="17611" y="11024"/>
                    <a:pt x="16443" y="9956"/>
                    <a:pt x="15309" y="8889"/>
                  </a:cubicBezTo>
                  <a:cubicBezTo>
                    <a:pt x="15376" y="8455"/>
                    <a:pt x="15376" y="7988"/>
                    <a:pt x="15409" y="7554"/>
                  </a:cubicBezTo>
                  <a:cubicBezTo>
                    <a:pt x="15443" y="6721"/>
                    <a:pt x="15342" y="5887"/>
                    <a:pt x="15242" y="5086"/>
                  </a:cubicBezTo>
                  <a:cubicBezTo>
                    <a:pt x="15176" y="4319"/>
                    <a:pt x="15009" y="3552"/>
                    <a:pt x="14842" y="2784"/>
                  </a:cubicBezTo>
                  <a:cubicBezTo>
                    <a:pt x="14642" y="2051"/>
                    <a:pt x="14475" y="1217"/>
                    <a:pt x="14142" y="516"/>
                  </a:cubicBezTo>
                  <a:cubicBezTo>
                    <a:pt x="13990" y="239"/>
                    <a:pt x="13744" y="0"/>
                    <a:pt x="13460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2"/>
            <p:cNvSpPr/>
            <p:nvPr/>
          </p:nvSpPr>
          <p:spPr>
            <a:xfrm>
              <a:off x="3126019" y="2183502"/>
              <a:ext cx="116422" cy="33124"/>
            </a:xfrm>
            <a:custGeom>
              <a:rect b="b" l="l" r="r" t="t"/>
              <a:pathLst>
                <a:path extrusionOk="0" h="2240" w="7873">
                  <a:moveTo>
                    <a:pt x="1" y="0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100"/>
                    <a:pt x="34" y="200"/>
                    <a:pt x="34" y="300"/>
                  </a:cubicBezTo>
                  <a:cubicBezTo>
                    <a:pt x="635" y="600"/>
                    <a:pt x="1268" y="834"/>
                    <a:pt x="1902" y="1034"/>
                  </a:cubicBezTo>
                  <a:cubicBezTo>
                    <a:pt x="2736" y="1268"/>
                    <a:pt x="3603" y="1501"/>
                    <a:pt x="4437" y="1701"/>
                  </a:cubicBezTo>
                  <a:cubicBezTo>
                    <a:pt x="5004" y="1801"/>
                    <a:pt x="5571" y="1935"/>
                    <a:pt x="6172" y="2035"/>
                  </a:cubicBezTo>
                  <a:cubicBezTo>
                    <a:pt x="6627" y="2096"/>
                    <a:pt x="7138" y="2239"/>
                    <a:pt x="7604" y="2239"/>
                  </a:cubicBezTo>
                  <a:cubicBezTo>
                    <a:pt x="7650" y="2239"/>
                    <a:pt x="7695" y="2238"/>
                    <a:pt x="7740" y="2235"/>
                  </a:cubicBezTo>
                  <a:cubicBezTo>
                    <a:pt x="7873" y="2202"/>
                    <a:pt x="3103" y="1101"/>
                    <a:pt x="2269" y="867"/>
                  </a:cubicBezTo>
                  <a:cubicBezTo>
                    <a:pt x="1535" y="667"/>
                    <a:pt x="735" y="400"/>
                    <a:pt x="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2"/>
            <p:cNvSpPr/>
            <p:nvPr/>
          </p:nvSpPr>
          <p:spPr>
            <a:xfrm>
              <a:off x="3153641" y="2222953"/>
              <a:ext cx="76481" cy="24754"/>
            </a:xfrm>
            <a:custGeom>
              <a:rect b="b" l="l" r="r" t="t"/>
              <a:pathLst>
                <a:path extrusionOk="0" h="1674" w="5172">
                  <a:moveTo>
                    <a:pt x="1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701" y="634"/>
                    <a:pt x="1435" y="901"/>
                    <a:pt x="2169" y="1135"/>
                  </a:cubicBezTo>
                  <a:cubicBezTo>
                    <a:pt x="2669" y="1268"/>
                    <a:pt x="3170" y="1402"/>
                    <a:pt x="3703" y="1502"/>
                  </a:cubicBezTo>
                  <a:cubicBezTo>
                    <a:pt x="3937" y="1568"/>
                    <a:pt x="4204" y="1602"/>
                    <a:pt x="4471" y="1635"/>
                  </a:cubicBezTo>
                  <a:cubicBezTo>
                    <a:pt x="4586" y="1654"/>
                    <a:pt x="4713" y="1674"/>
                    <a:pt x="4838" y="1674"/>
                  </a:cubicBezTo>
                  <a:cubicBezTo>
                    <a:pt x="4929" y="1674"/>
                    <a:pt x="5020" y="1663"/>
                    <a:pt x="5104" y="1635"/>
                  </a:cubicBezTo>
                  <a:cubicBezTo>
                    <a:pt x="5171" y="1602"/>
                    <a:pt x="2736" y="1001"/>
                    <a:pt x="2269" y="868"/>
                  </a:cubicBezTo>
                  <a:cubicBezTo>
                    <a:pt x="1502" y="668"/>
                    <a:pt x="701" y="401"/>
                    <a:pt x="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2"/>
            <p:cNvSpPr/>
            <p:nvPr/>
          </p:nvSpPr>
          <p:spPr>
            <a:xfrm>
              <a:off x="3076706" y="1548073"/>
              <a:ext cx="284630" cy="238877"/>
            </a:xfrm>
            <a:custGeom>
              <a:rect b="b" l="l" r="r" t="t"/>
              <a:pathLst>
                <a:path extrusionOk="0" h="16154" w="19248">
                  <a:moveTo>
                    <a:pt x="9574" y="1"/>
                  </a:moveTo>
                  <a:cubicBezTo>
                    <a:pt x="9031" y="1"/>
                    <a:pt x="8489" y="26"/>
                    <a:pt x="7939" y="76"/>
                  </a:cubicBezTo>
                  <a:cubicBezTo>
                    <a:pt x="7172" y="176"/>
                    <a:pt x="6405" y="309"/>
                    <a:pt x="5671" y="576"/>
                  </a:cubicBezTo>
                  <a:cubicBezTo>
                    <a:pt x="3069" y="1410"/>
                    <a:pt x="1134" y="3612"/>
                    <a:pt x="400" y="6080"/>
                  </a:cubicBezTo>
                  <a:cubicBezTo>
                    <a:pt x="0" y="7548"/>
                    <a:pt x="33" y="9082"/>
                    <a:pt x="100" y="10617"/>
                  </a:cubicBezTo>
                  <a:cubicBezTo>
                    <a:pt x="100" y="11584"/>
                    <a:pt x="133" y="12551"/>
                    <a:pt x="167" y="13485"/>
                  </a:cubicBezTo>
                  <a:cubicBezTo>
                    <a:pt x="167" y="13652"/>
                    <a:pt x="167" y="13819"/>
                    <a:pt x="234" y="13986"/>
                  </a:cubicBezTo>
                  <a:cubicBezTo>
                    <a:pt x="467" y="14586"/>
                    <a:pt x="1668" y="15487"/>
                    <a:pt x="1768" y="16154"/>
                  </a:cubicBezTo>
                  <a:lnTo>
                    <a:pt x="1868" y="16020"/>
                  </a:lnTo>
                  <a:cubicBezTo>
                    <a:pt x="2569" y="13652"/>
                    <a:pt x="1701" y="12218"/>
                    <a:pt x="2135" y="9816"/>
                  </a:cubicBezTo>
                  <a:cubicBezTo>
                    <a:pt x="2235" y="9182"/>
                    <a:pt x="2502" y="8515"/>
                    <a:pt x="3102" y="8315"/>
                  </a:cubicBezTo>
                  <a:cubicBezTo>
                    <a:pt x="3259" y="8276"/>
                    <a:pt x="3415" y="8260"/>
                    <a:pt x="3564" y="8260"/>
                  </a:cubicBezTo>
                  <a:cubicBezTo>
                    <a:pt x="3670" y="8260"/>
                    <a:pt x="3773" y="8268"/>
                    <a:pt x="3869" y="8282"/>
                  </a:cubicBezTo>
                  <a:cubicBezTo>
                    <a:pt x="5004" y="8415"/>
                    <a:pt x="5571" y="8715"/>
                    <a:pt x="6638" y="9049"/>
                  </a:cubicBezTo>
                  <a:cubicBezTo>
                    <a:pt x="7510" y="9333"/>
                    <a:pt x="8429" y="9476"/>
                    <a:pt x="9345" y="9476"/>
                  </a:cubicBezTo>
                  <a:cubicBezTo>
                    <a:pt x="10147" y="9476"/>
                    <a:pt x="10946" y="9367"/>
                    <a:pt x="11708" y="9149"/>
                  </a:cubicBezTo>
                  <a:cubicBezTo>
                    <a:pt x="13009" y="8782"/>
                    <a:pt x="14210" y="8115"/>
                    <a:pt x="15578" y="8115"/>
                  </a:cubicBezTo>
                  <a:cubicBezTo>
                    <a:pt x="15978" y="8115"/>
                    <a:pt x="16412" y="8181"/>
                    <a:pt x="16645" y="8482"/>
                  </a:cubicBezTo>
                  <a:cubicBezTo>
                    <a:pt x="16779" y="8648"/>
                    <a:pt x="16812" y="8849"/>
                    <a:pt x="16845" y="9015"/>
                  </a:cubicBezTo>
                  <a:cubicBezTo>
                    <a:pt x="17346" y="11417"/>
                    <a:pt x="17079" y="12985"/>
                    <a:pt x="18080" y="15320"/>
                  </a:cubicBezTo>
                  <a:cubicBezTo>
                    <a:pt x="19114" y="14319"/>
                    <a:pt x="19080" y="12318"/>
                    <a:pt x="19147" y="10917"/>
                  </a:cubicBezTo>
                  <a:cubicBezTo>
                    <a:pt x="19247" y="9549"/>
                    <a:pt x="19147" y="8015"/>
                    <a:pt x="18680" y="6680"/>
                  </a:cubicBezTo>
                  <a:cubicBezTo>
                    <a:pt x="17879" y="4245"/>
                    <a:pt x="16579" y="1777"/>
                    <a:pt x="14077" y="743"/>
                  </a:cubicBezTo>
                  <a:cubicBezTo>
                    <a:pt x="13176" y="343"/>
                    <a:pt x="12175" y="176"/>
                    <a:pt x="11208" y="76"/>
                  </a:cubicBezTo>
                  <a:cubicBezTo>
                    <a:pt x="10658" y="26"/>
                    <a:pt x="10116" y="1"/>
                    <a:pt x="957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2"/>
            <p:cNvSpPr/>
            <p:nvPr/>
          </p:nvSpPr>
          <p:spPr>
            <a:xfrm>
              <a:off x="3140496" y="1739635"/>
              <a:ext cx="54595" cy="21619"/>
            </a:xfrm>
            <a:custGeom>
              <a:rect b="b" l="l" r="r" t="t"/>
              <a:pathLst>
                <a:path extrusionOk="0" h="1462" w="3692">
                  <a:moveTo>
                    <a:pt x="2105" y="0"/>
                  </a:moveTo>
                  <a:cubicBezTo>
                    <a:pt x="1805" y="0"/>
                    <a:pt x="1505" y="42"/>
                    <a:pt x="1223" y="130"/>
                  </a:cubicBezTo>
                  <a:cubicBezTo>
                    <a:pt x="656" y="297"/>
                    <a:pt x="156" y="630"/>
                    <a:pt x="22" y="1197"/>
                  </a:cubicBezTo>
                  <a:cubicBezTo>
                    <a:pt x="0" y="1351"/>
                    <a:pt x="109" y="1462"/>
                    <a:pt x="224" y="1462"/>
                  </a:cubicBezTo>
                  <a:cubicBezTo>
                    <a:pt x="283" y="1462"/>
                    <a:pt x="344" y="1432"/>
                    <a:pt x="389" y="1364"/>
                  </a:cubicBezTo>
                  <a:cubicBezTo>
                    <a:pt x="623" y="997"/>
                    <a:pt x="1123" y="864"/>
                    <a:pt x="1524" y="830"/>
                  </a:cubicBezTo>
                  <a:cubicBezTo>
                    <a:pt x="1657" y="814"/>
                    <a:pt x="1790" y="805"/>
                    <a:pt x="1924" y="805"/>
                  </a:cubicBezTo>
                  <a:cubicBezTo>
                    <a:pt x="2057" y="805"/>
                    <a:pt x="2191" y="814"/>
                    <a:pt x="2324" y="830"/>
                  </a:cubicBezTo>
                  <a:cubicBezTo>
                    <a:pt x="2558" y="864"/>
                    <a:pt x="2791" y="964"/>
                    <a:pt x="3058" y="997"/>
                  </a:cubicBezTo>
                  <a:cubicBezTo>
                    <a:pt x="3139" y="1018"/>
                    <a:pt x="3232" y="1050"/>
                    <a:pt x="3323" y="1050"/>
                  </a:cubicBezTo>
                  <a:cubicBezTo>
                    <a:pt x="3382" y="1050"/>
                    <a:pt x="3439" y="1037"/>
                    <a:pt x="3492" y="997"/>
                  </a:cubicBezTo>
                  <a:cubicBezTo>
                    <a:pt x="3658" y="931"/>
                    <a:pt x="3692" y="764"/>
                    <a:pt x="3625" y="597"/>
                  </a:cubicBezTo>
                  <a:cubicBezTo>
                    <a:pt x="3525" y="330"/>
                    <a:pt x="3158" y="163"/>
                    <a:pt x="2891" y="97"/>
                  </a:cubicBezTo>
                  <a:cubicBezTo>
                    <a:pt x="2639" y="34"/>
                    <a:pt x="2372" y="0"/>
                    <a:pt x="210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2"/>
            <p:cNvSpPr/>
            <p:nvPr/>
          </p:nvSpPr>
          <p:spPr>
            <a:xfrm>
              <a:off x="3157589" y="1773334"/>
              <a:ext cx="30595" cy="32385"/>
            </a:xfrm>
            <a:custGeom>
              <a:rect b="b" l="l" r="r" t="t"/>
              <a:pathLst>
                <a:path extrusionOk="0" h="2190" w="2069">
                  <a:moveTo>
                    <a:pt x="857" y="1"/>
                  </a:moveTo>
                  <a:cubicBezTo>
                    <a:pt x="329" y="1"/>
                    <a:pt x="57" y="496"/>
                    <a:pt x="1" y="920"/>
                  </a:cubicBezTo>
                  <a:cubicBezTo>
                    <a:pt x="1" y="1187"/>
                    <a:pt x="1" y="1420"/>
                    <a:pt x="101" y="1654"/>
                  </a:cubicBezTo>
                  <a:cubicBezTo>
                    <a:pt x="273" y="2013"/>
                    <a:pt x="650" y="2190"/>
                    <a:pt x="1026" y="2190"/>
                  </a:cubicBezTo>
                  <a:cubicBezTo>
                    <a:pt x="1453" y="2190"/>
                    <a:pt x="1878" y="1963"/>
                    <a:pt x="2002" y="1520"/>
                  </a:cubicBezTo>
                  <a:cubicBezTo>
                    <a:pt x="2069" y="1153"/>
                    <a:pt x="1935" y="720"/>
                    <a:pt x="1668" y="386"/>
                  </a:cubicBezTo>
                  <a:cubicBezTo>
                    <a:pt x="1668" y="353"/>
                    <a:pt x="1635" y="353"/>
                    <a:pt x="1602" y="319"/>
                  </a:cubicBezTo>
                  <a:cubicBezTo>
                    <a:pt x="1468" y="186"/>
                    <a:pt x="1335" y="86"/>
                    <a:pt x="1168" y="53"/>
                  </a:cubicBezTo>
                  <a:cubicBezTo>
                    <a:pt x="1056" y="17"/>
                    <a:pt x="952" y="1"/>
                    <a:pt x="85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2"/>
            <p:cNvSpPr/>
            <p:nvPr/>
          </p:nvSpPr>
          <p:spPr>
            <a:xfrm>
              <a:off x="3257724" y="1738822"/>
              <a:ext cx="54595" cy="21471"/>
            </a:xfrm>
            <a:custGeom>
              <a:rect b="b" l="l" r="r" t="t"/>
              <a:pathLst>
                <a:path extrusionOk="0" h="1452" w="3692">
                  <a:moveTo>
                    <a:pt x="1602" y="0"/>
                  </a:moveTo>
                  <a:cubicBezTo>
                    <a:pt x="1390" y="0"/>
                    <a:pt x="1185" y="19"/>
                    <a:pt x="1001" y="52"/>
                  </a:cubicBezTo>
                  <a:cubicBezTo>
                    <a:pt x="701" y="118"/>
                    <a:pt x="467" y="218"/>
                    <a:pt x="234" y="385"/>
                  </a:cubicBezTo>
                  <a:cubicBezTo>
                    <a:pt x="100" y="485"/>
                    <a:pt x="0" y="619"/>
                    <a:pt x="33" y="785"/>
                  </a:cubicBezTo>
                  <a:cubicBezTo>
                    <a:pt x="67" y="952"/>
                    <a:pt x="200" y="1052"/>
                    <a:pt x="400" y="1052"/>
                  </a:cubicBezTo>
                  <a:cubicBezTo>
                    <a:pt x="500" y="1052"/>
                    <a:pt x="667" y="1019"/>
                    <a:pt x="801" y="986"/>
                  </a:cubicBezTo>
                  <a:cubicBezTo>
                    <a:pt x="934" y="919"/>
                    <a:pt x="1068" y="885"/>
                    <a:pt x="1201" y="852"/>
                  </a:cubicBezTo>
                  <a:cubicBezTo>
                    <a:pt x="1468" y="785"/>
                    <a:pt x="1701" y="785"/>
                    <a:pt x="1935" y="785"/>
                  </a:cubicBezTo>
                  <a:cubicBezTo>
                    <a:pt x="2202" y="819"/>
                    <a:pt x="2469" y="852"/>
                    <a:pt x="2702" y="952"/>
                  </a:cubicBezTo>
                  <a:cubicBezTo>
                    <a:pt x="2936" y="1052"/>
                    <a:pt x="3169" y="1152"/>
                    <a:pt x="3302" y="1352"/>
                  </a:cubicBezTo>
                  <a:cubicBezTo>
                    <a:pt x="3349" y="1422"/>
                    <a:pt x="3412" y="1451"/>
                    <a:pt x="3472" y="1451"/>
                  </a:cubicBezTo>
                  <a:cubicBezTo>
                    <a:pt x="3585" y="1451"/>
                    <a:pt x="3691" y="1349"/>
                    <a:pt x="3669" y="1219"/>
                  </a:cubicBezTo>
                  <a:cubicBezTo>
                    <a:pt x="3455" y="309"/>
                    <a:pt x="2467" y="0"/>
                    <a:pt x="16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2"/>
            <p:cNvSpPr/>
            <p:nvPr/>
          </p:nvSpPr>
          <p:spPr>
            <a:xfrm>
              <a:off x="3264629" y="1769341"/>
              <a:ext cx="31083" cy="33080"/>
            </a:xfrm>
            <a:custGeom>
              <a:rect b="b" l="l" r="r" t="t"/>
              <a:pathLst>
                <a:path extrusionOk="0" h="2237" w="2102">
                  <a:moveTo>
                    <a:pt x="1119" y="0"/>
                  </a:moveTo>
                  <a:cubicBezTo>
                    <a:pt x="988" y="0"/>
                    <a:pt x="848" y="37"/>
                    <a:pt x="701" y="122"/>
                  </a:cubicBezTo>
                  <a:cubicBezTo>
                    <a:pt x="534" y="222"/>
                    <a:pt x="400" y="323"/>
                    <a:pt x="300" y="489"/>
                  </a:cubicBezTo>
                  <a:cubicBezTo>
                    <a:pt x="300" y="523"/>
                    <a:pt x="267" y="556"/>
                    <a:pt x="267" y="589"/>
                  </a:cubicBezTo>
                  <a:cubicBezTo>
                    <a:pt x="67" y="923"/>
                    <a:pt x="0" y="1390"/>
                    <a:pt x="167" y="1757"/>
                  </a:cubicBezTo>
                  <a:cubicBezTo>
                    <a:pt x="324" y="2085"/>
                    <a:pt x="652" y="2237"/>
                    <a:pt x="992" y="2237"/>
                  </a:cubicBezTo>
                  <a:cubicBezTo>
                    <a:pt x="1446" y="2237"/>
                    <a:pt x="1920" y="1967"/>
                    <a:pt x="2035" y="1490"/>
                  </a:cubicBezTo>
                  <a:cubicBezTo>
                    <a:pt x="2102" y="1257"/>
                    <a:pt x="2068" y="990"/>
                    <a:pt x="2002" y="756"/>
                  </a:cubicBezTo>
                  <a:cubicBezTo>
                    <a:pt x="1874" y="398"/>
                    <a:pt x="1549" y="0"/>
                    <a:pt x="111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2"/>
            <p:cNvSpPr/>
            <p:nvPr/>
          </p:nvSpPr>
          <p:spPr>
            <a:xfrm>
              <a:off x="3213320" y="1758769"/>
              <a:ext cx="49346" cy="85634"/>
            </a:xfrm>
            <a:custGeom>
              <a:rect b="b" l="l" r="r" t="t"/>
              <a:pathLst>
                <a:path extrusionOk="0" h="5791" w="3337">
                  <a:moveTo>
                    <a:pt x="812" y="0"/>
                  </a:moveTo>
                  <a:cubicBezTo>
                    <a:pt x="788" y="0"/>
                    <a:pt x="768" y="11"/>
                    <a:pt x="768" y="37"/>
                  </a:cubicBezTo>
                  <a:cubicBezTo>
                    <a:pt x="568" y="1371"/>
                    <a:pt x="1068" y="2705"/>
                    <a:pt x="1902" y="3739"/>
                  </a:cubicBezTo>
                  <a:cubicBezTo>
                    <a:pt x="2169" y="4040"/>
                    <a:pt x="2436" y="4307"/>
                    <a:pt x="2670" y="4607"/>
                  </a:cubicBezTo>
                  <a:cubicBezTo>
                    <a:pt x="2803" y="4807"/>
                    <a:pt x="2970" y="5040"/>
                    <a:pt x="2770" y="5241"/>
                  </a:cubicBezTo>
                  <a:cubicBezTo>
                    <a:pt x="2636" y="5341"/>
                    <a:pt x="2469" y="5374"/>
                    <a:pt x="2336" y="5407"/>
                  </a:cubicBezTo>
                  <a:cubicBezTo>
                    <a:pt x="2198" y="5421"/>
                    <a:pt x="2054" y="5429"/>
                    <a:pt x="1907" y="5429"/>
                  </a:cubicBezTo>
                  <a:cubicBezTo>
                    <a:pt x="1698" y="5429"/>
                    <a:pt x="1483" y="5413"/>
                    <a:pt x="1269" y="5374"/>
                  </a:cubicBezTo>
                  <a:cubicBezTo>
                    <a:pt x="935" y="5344"/>
                    <a:pt x="601" y="5203"/>
                    <a:pt x="242" y="5203"/>
                  </a:cubicBezTo>
                  <a:cubicBezTo>
                    <a:pt x="206" y="5203"/>
                    <a:pt x="170" y="5204"/>
                    <a:pt x="134" y="5207"/>
                  </a:cubicBezTo>
                  <a:cubicBezTo>
                    <a:pt x="68" y="5207"/>
                    <a:pt x="1" y="5307"/>
                    <a:pt x="68" y="5407"/>
                  </a:cubicBezTo>
                  <a:cubicBezTo>
                    <a:pt x="335" y="5641"/>
                    <a:pt x="768" y="5708"/>
                    <a:pt x="1135" y="5741"/>
                  </a:cubicBezTo>
                  <a:cubicBezTo>
                    <a:pt x="1335" y="5774"/>
                    <a:pt x="1527" y="5791"/>
                    <a:pt x="1719" y="5791"/>
                  </a:cubicBezTo>
                  <a:cubicBezTo>
                    <a:pt x="1911" y="5791"/>
                    <a:pt x="2102" y="5774"/>
                    <a:pt x="2303" y="5741"/>
                  </a:cubicBezTo>
                  <a:cubicBezTo>
                    <a:pt x="2936" y="5607"/>
                    <a:pt x="3337" y="5140"/>
                    <a:pt x="2936" y="4573"/>
                  </a:cubicBezTo>
                  <a:cubicBezTo>
                    <a:pt x="2469" y="3840"/>
                    <a:pt x="1836" y="3306"/>
                    <a:pt x="1469" y="2505"/>
                  </a:cubicBezTo>
                  <a:cubicBezTo>
                    <a:pt x="1102" y="1738"/>
                    <a:pt x="1002" y="904"/>
                    <a:pt x="902" y="70"/>
                  </a:cubicBezTo>
                  <a:cubicBezTo>
                    <a:pt x="902" y="29"/>
                    <a:pt x="851" y="0"/>
                    <a:pt x="812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2"/>
            <p:cNvSpPr/>
            <p:nvPr/>
          </p:nvSpPr>
          <p:spPr>
            <a:xfrm>
              <a:off x="3178305" y="1864864"/>
              <a:ext cx="103113" cy="25494"/>
            </a:xfrm>
            <a:custGeom>
              <a:rect b="b" l="l" r="r" t="t"/>
              <a:pathLst>
                <a:path extrusionOk="0" h="1724" w="6973">
                  <a:moveTo>
                    <a:pt x="6972" y="0"/>
                  </a:moveTo>
                  <a:cubicBezTo>
                    <a:pt x="6772" y="67"/>
                    <a:pt x="6572" y="100"/>
                    <a:pt x="6405" y="100"/>
                  </a:cubicBezTo>
                  <a:cubicBezTo>
                    <a:pt x="5571" y="234"/>
                    <a:pt x="4737" y="300"/>
                    <a:pt x="3903" y="334"/>
                  </a:cubicBezTo>
                  <a:cubicBezTo>
                    <a:pt x="3103" y="367"/>
                    <a:pt x="2336" y="367"/>
                    <a:pt x="1568" y="367"/>
                  </a:cubicBezTo>
                  <a:cubicBezTo>
                    <a:pt x="1435" y="359"/>
                    <a:pt x="1304" y="355"/>
                    <a:pt x="1177" y="355"/>
                  </a:cubicBezTo>
                  <a:cubicBezTo>
                    <a:pt x="765" y="355"/>
                    <a:pt x="383" y="399"/>
                    <a:pt x="1" y="501"/>
                  </a:cubicBezTo>
                  <a:cubicBezTo>
                    <a:pt x="67" y="534"/>
                    <a:pt x="101" y="601"/>
                    <a:pt x="167" y="634"/>
                  </a:cubicBezTo>
                  <a:cubicBezTo>
                    <a:pt x="1070" y="1359"/>
                    <a:pt x="2190" y="1723"/>
                    <a:pt x="3298" y="1723"/>
                  </a:cubicBezTo>
                  <a:cubicBezTo>
                    <a:pt x="4689" y="1723"/>
                    <a:pt x="6063" y="1151"/>
                    <a:pt x="697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3" name="Google Shape;1653;p32"/>
          <p:cNvGrpSpPr/>
          <p:nvPr/>
        </p:nvGrpSpPr>
        <p:grpSpPr>
          <a:xfrm>
            <a:off x="5180861" y="1377420"/>
            <a:ext cx="1280050" cy="1201880"/>
            <a:chOff x="5180861" y="1377420"/>
            <a:chExt cx="1280050" cy="1201880"/>
          </a:xfrm>
        </p:grpSpPr>
        <p:sp>
          <p:nvSpPr>
            <p:cNvPr id="1654" name="Google Shape;1654;p32"/>
            <p:cNvSpPr/>
            <p:nvPr/>
          </p:nvSpPr>
          <p:spPr>
            <a:xfrm>
              <a:off x="5180861" y="1377420"/>
              <a:ext cx="1280050" cy="1172131"/>
            </a:xfrm>
            <a:custGeom>
              <a:rect b="b" l="l" r="r" t="t"/>
              <a:pathLst>
                <a:path extrusionOk="0" h="79265" w="86563">
                  <a:moveTo>
                    <a:pt x="48715" y="1"/>
                  </a:moveTo>
                  <a:cubicBezTo>
                    <a:pt x="46819" y="1"/>
                    <a:pt x="44867" y="114"/>
                    <a:pt x="42865" y="342"/>
                  </a:cubicBezTo>
                  <a:cubicBezTo>
                    <a:pt x="20615" y="2877"/>
                    <a:pt x="8273" y="22591"/>
                    <a:pt x="7172" y="36034"/>
                  </a:cubicBezTo>
                  <a:cubicBezTo>
                    <a:pt x="5805" y="53013"/>
                    <a:pt x="14811" y="63354"/>
                    <a:pt x="14811" y="63354"/>
                  </a:cubicBezTo>
                  <a:cubicBezTo>
                    <a:pt x="14811" y="63354"/>
                    <a:pt x="11676" y="66923"/>
                    <a:pt x="8407" y="68624"/>
                  </a:cubicBezTo>
                  <a:cubicBezTo>
                    <a:pt x="3536" y="71159"/>
                    <a:pt x="1" y="71926"/>
                    <a:pt x="1" y="71926"/>
                  </a:cubicBezTo>
                  <a:cubicBezTo>
                    <a:pt x="1" y="71926"/>
                    <a:pt x="4411" y="73856"/>
                    <a:pt x="9725" y="73856"/>
                  </a:cubicBezTo>
                  <a:cubicBezTo>
                    <a:pt x="10256" y="73856"/>
                    <a:pt x="10796" y="73837"/>
                    <a:pt x="11342" y="73794"/>
                  </a:cubicBezTo>
                  <a:cubicBezTo>
                    <a:pt x="17380" y="73327"/>
                    <a:pt x="22250" y="71459"/>
                    <a:pt x="22250" y="71459"/>
                  </a:cubicBezTo>
                  <a:cubicBezTo>
                    <a:pt x="22250" y="71459"/>
                    <a:pt x="31964" y="79265"/>
                    <a:pt x="46234" y="79265"/>
                  </a:cubicBezTo>
                  <a:cubicBezTo>
                    <a:pt x="49860" y="79265"/>
                    <a:pt x="53779" y="78761"/>
                    <a:pt x="57909" y="77497"/>
                  </a:cubicBezTo>
                  <a:cubicBezTo>
                    <a:pt x="78323" y="71226"/>
                    <a:pt x="86562" y="53313"/>
                    <a:pt x="83861" y="31864"/>
                  </a:cubicBezTo>
                  <a:cubicBezTo>
                    <a:pt x="81311" y="11527"/>
                    <a:pt x="67878" y="1"/>
                    <a:pt x="4871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2"/>
            <p:cNvSpPr/>
            <p:nvPr/>
          </p:nvSpPr>
          <p:spPr>
            <a:xfrm>
              <a:off x="5393449" y="1801961"/>
              <a:ext cx="402516" cy="545378"/>
            </a:xfrm>
            <a:custGeom>
              <a:rect b="b" l="l" r="r" t="t"/>
              <a:pathLst>
                <a:path extrusionOk="0" h="36881" w="27220">
                  <a:moveTo>
                    <a:pt x="5796" y="0"/>
                  </a:moveTo>
                  <a:cubicBezTo>
                    <a:pt x="5681" y="0"/>
                    <a:pt x="5565" y="109"/>
                    <a:pt x="5538" y="218"/>
                  </a:cubicBezTo>
                  <a:cubicBezTo>
                    <a:pt x="5371" y="952"/>
                    <a:pt x="5605" y="1719"/>
                    <a:pt x="5738" y="2453"/>
                  </a:cubicBezTo>
                  <a:cubicBezTo>
                    <a:pt x="5871" y="3254"/>
                    <a:pt x="6372" y="5155"/>
                    <a:pt x="6539" y="5955"/>
                  </a:cubicBezTo>
                  <a:cubicBezTo>
                    <a:pt x="6072" y="4788"/>
                    <a:pt x="4971" y="2620"/>
                    <a:pt x="4370" y="1552"/>
                  </a:cubicBezTo>
                  <a:cubicBezTo>
                    <a:pt x="4137" y="1152"/>
                    <a:pt x="3870" y="552"/>
                    <a:pt x="3336" y="518"/>
                  </a:cubicBezTo>
                  <a:cubicBezTo>
                    <a:pt x="2769" y="518"/>
                    <a:pt x="2836" y="1052"/>
                    <a:pt x="2969" y="1452"/>
                  </a:cubicBezTo>
                  <a:cubicBezTo>
                    <a:pt x="3136" y="2053"/>
                    <a:pt x="3336" y="2620"/>
                    <a:pt x="3603" y="3187"/>
                  </a:cubicBezTo>
                  <a:cubicBezTo>
                    <a:pt x="3903" y="3854"/>
                    <a:pt x="4137" y="4521"/>
                    <a:pt x="4404" y="5188"/>
                  </a:cubicBezTo>
                  <a:cubicBezTo>
                    <a:pt x="4671" y="5789"/>
                    <a:pt x="4937" y="6356"/>
                    <a:pt x="5171" y="6956"/>
                  </a:cubicBezTo>
                  <a:cubicBezTo>
                    <a:pt x="5037" y="6756"/>
                    <a:pt x="4837" y="6589"/>
                    <a:pt x="4704" y="6356"/>
                  </a:cubicBezTo>
                  <a:cubicBezTo>
                    <a:pt x="4337" y="5822"/>
                    <a:pt x="3937" y="5288"/>
                    <a:pt x="3536" y="4788"/>
                  </a:cubicBezTo>
                  <a:cubicBezTo>
                    <a:pt x="3203" y="4321"/>
                    <a:pt x="2836" y="3787"/>
                    <a:pt x="2402" y="3420"/>
                  </a:cubicBezTo>
                  <a:cubicBezTo>
                    <a:pt x="2220" y="3261"/>
                    <a:pt x="1976" y="3087"/>
                    <a:pt x="1745" y="3087"/>
                  </a:cubicBezTo>
                  <a:cubicBezTo>
                    <a:pt x="1636" y="3087"/>
                    <a:pt x="1531" y="3125"/>
                    <a:pt x="1435" y="3220"/>
                  </a:cubicBezTo>
                  <a:cubicBezTo>
                    <a:pt x="1201" y="3487"/>
                    <a:pt x="1368" y="3821"/>
                    <a:pt x="1468" y="4121"/>
                  </a:cubicBezTo>
                  <a:cubicBezTo>
                    <a:pt x="1835" y="5222"/>
                    <a:pt x="2536" y="6222"/>
                    <a:pt x="3103" y="7223"/>
                  </a:cubicBezTo>
                  <a:cubicBezTo>
                    <a:pt x="3370" y="7657"/>
                    <a:pt x="3570" y="8157"/>
                    <a:pt x="3837" y="8591"/>
                  </a:cubicBezTo>
                  <a:cubicBezTo>
                    <a:pt x="3470" y="8290"/>
                    <a:pt x="3036" y="8024"/>
                    <a:pt x="2702" y="7723"/>
                  </a:cubicBezTo>
                  <a:cubicBezTo>
                    <a:pt x="2235" y="7356"/>
                    <a:pt x="1802" y="7023"/>
                    <a:pt x="1301" y="6723"/>
                  </a:cubicBezTo>
                  <a:cubicBezTo>
                    <a:pt x="1093" y="6592"/>
                    <a:pt x="783" y="6360"/>
                    <a:pt x="498" y="6360"/>
                  </a:cubicBezTo>
                  <a:cubicBezTo>
                    <a:pt x="418" y="6360"/>
                    <a:pt x="340" y="6379"/>
                    <a:pt x="267" y="6422"/>
                  </a:cubicBezTo>
                  <a:cubicBezTo>
                    <a:pt x="1" y="6589"/>
                    <a:pt x="34" y="6823"/>
                    <a:pt x="134" y="7090"/>
                  </a:cubicBezTo>
                  <a:cubicBezTo>
                    <a:pt x="401" y="7857"/>
                    <a:pt x="2769" y="10359"/>
                    <a:pt x="3336" y="10992"/>
                  </a:cubicBezTo>
                  <a:cubicBezTo>
                    <a:pt x="3770" y="11493"/>
                    <a:pt x="4837" y="12360"/>
                    <a:pt x="4904" y="12427"/>
                  </a:cubicBezTo>
                  <a:cubicBezTo>
                    <a:pt x="4904" y="13628"/>
                    <a:pt x="5004" y="14795"/>
                    <a:pt x="5071" y="15996"/>
                  </a:cubicBezTo>
                  <a:cubicBezTo>
                    <a:pt x="5138" y="17631"/>
                    <a:pt x="5238" y="19265"/>
                    <a:pt x="5404" y="20866"/>
                  </a:cubicBezTo>
                  <a:cubicBezTo>
                    <a:pt x="5738" y="23868"/>
                    <a:pt x="6305" y="26870"/>
                    <a:pt x="7306" y="29739"/>
                  </a:cubicBezTo>
                  <a:cubicBezTo>
                    <a:pt x="7773" y="31073"/>
                    <a:pt x="8373" y="32441"/>
                    <a:pt x="9074" y="33709"/>
                  </a:cubicBezTo>
                  <a:cubicBezTo>
                    <a:pt x="9641" y="34676"/>
                    <a:pt x="10308" y="35677"/>
                    <a:pt x="11309" y="36277"/>
                  </a:cubicBezTo>
                  <a:cubicBezTo>
                    <a:pt x="12012" y="36709"/>
                    <a:pt x="12775" y="36881"/>
                    <a:pt x="13560" y="36881"/>
                  </a:cubicBezTo>
                  <a:cubicBezTo>
                    <a:pt x="15379" y="36881"/>
                    <a:pt x="17309" y="35956"/>
                    <a:pt x="18847" y="35210"/>
                  </a:cubicBezTo>
                  <a:cubicBezTo>
                    <a:pt x="20248" y="34509"/>
                    <a:pt x="21549" y="33709"/>
                    <a:pt x="22817" y="32775"/>
                  </a:cubicBezTo>
                  <a:cubicBezTo>
                    <a:pt x="24018" y="31874"/>
                    <a:pt x="25252" y="30873"/>
                    <a:pt x="26186" y="29672"/>
                  </a:cubicBezTo>
                  <a:cubicBezTo>
                    <a:pt x="26209" y="29678"/>
                    <a:pt x="26232" y="29681"/>
                    <a:pt x="26254" y="29681"/>
                  </a:cubicBezTo>
                  <a:cubicBezTo>
                    <a:pt x="26363" y="29681"/>
                    <a:pt x="26464" y="29616"/>
                    <a:pt x="26520" y="29506"/>
                  </a:cubicBezTo>
                  <a:cubicBezTo>
                    <a:pt x="27220" y="27804"/>
                    <a:pt x="26486" y="25636"/>
                    <a:pt x="25786" y="24068"/>
                  </a:cubicBezTo>
                  <a:cubicBezTo>
                    <a:pt x="25385" y="23134"/>
                    <a:pt x="24918" y="22200"/>
                    <a:pt x="24385" y="21333"/>
                  </a:cubicBezTo>
                  <a:cubicBezTo>
                    <a:pt x="24114" y="20904"/>
                    <a:pt x="23812" y="20658"/>
                    <a:pt x="23428" y="20658"/>
                  </a:cubicBezTo>
                  <a:cubicBezTo>
                    <a:pt x="23245" y="20658"/>
                    <a:pt x="23043" y="20714"/>
                    <a:pt x="22817" y="20833"/>
                  </a:cubicBezTo>
                  <a:cubicBezTo>
                    <a:pt x="21116" y="21733"/>
                    <a:pt x="19548" y="22968"/>
                    <a:pt x="18047" y="24169"/>
                  </a:cubicBezTo>
                  <a:cubicBezTo>
                    <a:pt x="16779" y="25203"/>
                    <a:pt x="15545" y="26337"/>
                    <a:pt x="14444" y="27571"/>
                  </a:cubicBezTo>
                  <a:cubicBezTo>
                    <a:pt x="14411" y="27538"/>
                    <a:pt x="14411" y="27471"/>
                    <a:pt x="14378" y="27438"/>
                  </a:cubicBezTo>
                  <a:cubicBezTo>
                    <a:pt x="14011" y="26737"/>
                    <a:pt x="13677" y="26003"/>
                    <a:pt x="13377" y="25269"/>
                  </a:cubicBezTo>
                  <a:cubicBezTo>
                    <a:pt x="12676" y="23735"/>
                    <a:pt x="12109" y="22134"/>
                    <a:pt x="11575" y="20533"/>
                  </a:cubicBezTo>
                  <a:cubicBezTo>
                    <a:pt x="11075" y="18998"/>
                    <a:pt x="10641" y="17464"/>
                    <a:pt x="10308" y="15896"/>
                  </a:cubicBezTo>
                  <a:cubicBezTo>
                    <a:pt x="10074" y="14762"/>
                    <a:pt x="9774" y="13361"/>
                    <a:pt x="9641" y="11526"/>
                  </a:cubicBezTo>
                  <a:cubicBezTo>
                    <a:pt x="9908" y="11092"/>
                    <a:pt x="11609" y="7423"/>
                    <a:pt x="11809" y="6956"/>
                  </a:cubicBezTo>
                  <a:cubicBezTo>
                    <a:pt x="11876" y="6823"/>
                    <a:pt x="11942" y="6689"/>
                    <a:pt x="11976" y="6556"/>
                  </a:cubicBezTo>
                  <a:cubicBezTo>
                    <a:pt x="12009" y="6322"/>
                    <a:pt x="11942" y="6089"/>
                    <a:pt x="11742" y="5955"/>
                  </a:cubicBezTo>
                  <a:cubicBezTo>
                    <a:pt x="11638" y="5851"/>
                    <a:pt x="11508" y="5799"/>
                    <a:pt x="11376" y="5799"/>
                  </a:cubicBezTo>
                  <a:cubicBezTo>
                    <a:pt x="11297" y="5799"/>
                    <a:pt x="11217" y="5818"/>
                    <a:pt x="11142" y="5855"/>
                  </a:cubicBezTo>
                  <a:cubicBezTo>
                    <a:pt x="11008" y="5922"/>
                    <a:pt x="10875" y="6022"/>
                    <a:pt x="10775" y="6122"/>
                  </a:cubicBezTo>
                  <a:cubicBezTo>
                    <a:pt x="10241" y="6589"/>
                    <a:pt x="9707" y="7023"/>
                    <a:pt x="9207" y="7490"/>
                  </a:cubicBezTo>
                  <a:cubicBezTo>
                    <a:pt x="9074" y="7623"/>
                    <a:pt x="8940" y="7723"/>
                    <a:pt x="8840" y="7823"/>
                  </a:cubicBezTo>
                  <a:cubicBezTo>
                    <a:pt x="8773" y="7323"/>
                    <a:pt x="7372" y="2653"/>
                    <a:pt x="7006" y="1786"/>
                  </a:cubicBezTo>
                  <a:cubicBezTo>
                    <a:pt x="6772" y="1152"/>
                    <a:pt x="6572" y="285"/>
                    <a:pt x="5871" y="18"/>
                  </a:cubicBezTo>
                  <a:cubicBezTo>
                    <a:pt x="5847" y="6"/>
                    <a:pt x="5821" y="0"/>
                    <a:pt x="579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2"/>
            <p:cNvSpPr/>
            <p:nvPr/>
          </p:nvSpPr>
          <p:spPr>
            <a:xfrm>
              <a:off x="5728367" y="1539127"/>
              <a:ext cx="568742" cy="590406"/>
            </a:xfrm>
            <a:custGeom>
              <a:rect b="b" l="l" r="r" t="t"/>
              <a:pathLst>
                <a:path extrusionOk="0" h="39926" w="38461">
                  <a:moveTo>
                    <a:pt x="12376" y="1"/>
                  </a:moveTo>
                  <a:cubicBezTo>
                    <a:pt x="10277" y="1"/>
                    <a:pt x="8214" y="442"/>
                    <a:pt x="6471" y="1481"/>
                  </a:cubicBezTo>
                  <a:cubicBezTo>
                    <a:pt x="2902" y="3583"/>
                    <a:pt x="801" y="8219"/>
                    <a:pt x="2335" y="12055"/>
                  </a:cubicBezTo>
                  <a:cubicBezTo>
                    <a:pt x="2669" y="12923"/>
                    <a:pt x="3202" y="13723"/>
                    <a:pt x="3536" y="14591"/>
                  </a:cubicBezTo>
                  <a:cubicBezTo>
                    <a:pt x="4103" y="16058"/>
                    <a:pt x="4236" y="17659"/>
                    <a:pt x="3836" y="19161"/>
                  </a:cubicBezTo>
                  <a:cubicBezTo>
                    <a:pt x="3269" y="21395"/>
                    <a:pt x="1334" y="23697"/>
                    <a:pt x="734" y="25932"/>
                  </a:cubicBezTo>
                  <a:cubicBezTo>
                    <a:pt x="0" y="28667"/>
                    <a:pt x="901" y="31703"/>
                    <a:pt x="2669" y="33971"/>
                  </a:cubicBezTo>
                  <a:cubicBezTo>
                    <a:pt x="4437" y="36206"/>
                    <a:pt x="7372" y="37307"/>
                    <a:pt x="10074" y="38208"/>
                  </a:cubicBezTo>
                  <a:cubicBezTo>
                    <a:pt x="12809" y="39075"/>
                    <a:pt x="15645" y="39442"/>
                    <a:pt x="18513" y="39675"/>
                  </a:cubicBezTo>
                  <a:cubicBezTo>
                    <a:pt x="19954" y="39814"/>
                    <a:pt x="21405" y="39926"/>
                    <a:pt x="22845" y="39926"/>
                  </a:cubicBezTo>
                  <a:cubicBezTo>
                    <a:pt x="24172" y="39926"/>
                    <a:pt x="25490" y="39831"/>
                    <a:pt x="26786" y="39575"/>
                  </a:cubicBezTo>
                  <a:cubicBezTo>
                    <a:pt x="29454" y="39041"/>
                    <a:pt x="31990" y="37807"/>
                    <a:pt x="34058" y="36039"/>
                  </a:cubicBezTo>
                  <a:cubicBezTo>
                    <a:pt x="35759" y="34572"/>
                    <a:pt x="37160" y="32737"/>
                    <a:pt x="37794" y="30569"/>
                  </a:cubicBezTo>
                  <a:cubicBezTo>
                    <a:pt x="38461" y="28434"/>
                    <a:pt x="38294" y="25999"/>
                    <a:pt x="37093" y="24097"/>
                  </a:cubicBezTo>
                  <a:cubicBezTo>
                    <a:pt x="35692" y="21829"/>
                    <a:pt x="33257" y="20495"/>
                    <a:pt x="32023" y="18126"/>
                  </a:cubicBezTo>
                  <a:cubicBezTo>
                    <a:pt x="30655" y="15625"/>
                    <a:pt x="30822" y="12889"/>
                    <a:pt x="30755" y="10021"/>
                  </a:cubicBezTo>
                  <a:cubicBezTo>
                    <a:pt x="30689" y="8053"/>
                    <a:pt x="30255" y="6085"/>
                    <a:pt x="29555" y="4250"/>
                  </a:cubicBezTo>
                  <a:cubicBezTo>
                    <a:pt x="29254" y="3483"/>
                    <a:pt x="28854" y="2715"/>
                    <a:pt x="28287" y="2148"/>
                  </a:cubicBezTo>
                  <a:cubicBezTo>
                    <a:pt x="27086" y="914"/>
                    <a:pt x="25218" y="647"/>
                    <a:pt x="23484" y="614"/>
                  </a:cubicBezTo>
                  <a:cubicBezTo>
                    <a:pt x="21749" y="614"/>
                    <a:pt x="20048" y="614"/>
                    <a:pt x="18447" y="1148"/>
                  </a:cubicBezTo>
                  <a:cubicBezTo>
                    <a:pt x="16571" y="434"/>
                    <a:pt x="14456" y="1"/>
                    <a:pt x="12376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2"/>
            <p:cNvSpPr/>
            <p:nvPr/>
          </p:nvSpPr>
          <p:spPr>
            <a:xfrm>
              <a:off x="5671645" y="2002971"/>
              <a:ext cx="208164" cy="265879"/>
            </a:xfrm>
            <a:custGeom>
              <a:rect b="b" l="l" r="r" t="t"/>
              <a:pathLst>
                <a:path extrusionOk="0" h="17980" w="14077">
                  <a:moveTo>
                    <a:pt x="14077" y="0"/>
                  </a:moveTo>
                  <a:cubicBezTo>
                    <a:pt x="12542" y="334"/>
                    <a:pt x="11008" y="701"/>
                    <a:pt x="9473" y="1034"/>
                  </a:cubicBezTo>
                  <a:cubicBezTo>
                    <a:pt x="8873" y="1168"/>
                    <a:pt x="8273" y="1301"/>
                    <a:pt x="7772" y="1601"/>
                  </a:cubicBezTo>
                  <a:cubicBezTo>
                    <a:pt x="7105" y="1968"/>
                    <a:pt x="6605" y="2569"/>
                    <a:pt x="6104" y="3136"/>
                  </a:cubicBezTo>
                  <a:cubicBezTo>
                    <a:pt x="4136" y="5438"/>
                    <a:pt x="2102" y="7706"/>
                    <a:pt x="0" y="9907"/>
                  </a:cubicBezTo>
                  <a:cubicBezTo>
                    <a:pt x="2402" y="11242"/>
                    <a:pt x="4303" y="13443"/>
                    <a:pt x="5237" y="16045"/>
                  </a:cubicBezTo>
                  <a:cubicBezTo>
                    <a:pt x="5504" y="16679"/>
                    <a:pt x="5671" y="17379"/>
                    <a:pt x="6004" y="17980"/>
                  </a:cubicBezTo>
                  <a:cubicBezTo>
                    <a:pt x="6738" y="17146"/>
                    <a:pt x="7305" y="16145"/>
                    <a:pt x="7839" y="15144"/>
                  </a:cubicBezTo>
                  <a:cubicBezTo>
                    <a:pt x="8840" y="13276"/>
                    <a:pt x="9874" y="11408"/>
                    <a:pt x="10474" y="9374"/>
                  </a:cubicBezTo>
                  <a:cubicBezTo>
                    <a:pt x="10941" y="7773"/>
                    <a:pt x="11141" y="6071"/>
                    <a:pt x="11508" y="4470"/>
                  </a:cubicBezTo>
                  <a:cubicBezTo>
                    <a:pt x="11909" y="2836"/>
                    <a:pt x="12342" y="1568"/>
                    <a:pt x="13543" y="401"/>
                  </a:cubicBezTo>
                  <a:lnTo>
                    <a:pt x="14077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2"/>
            <p:cNvSpPr/>
            <p:nvPr/>
          </p:nvSpPr>
          <p:spPr>
            <a:xfrm>
              <a:off x="5737239" y="1994232"/>
              <a:ext cx="453326" cy="585067"/>
            </a:xfrm>
            <a:custGeom>
              <a:rect b="b" l="l" r="r" t="t"/>
              <a:pathLst>
                <a:path extrusionOk="0" h="39565" w="30656">
                  <a:moveTo>
                    <a:pt x="14018" y="1"/>
                  </a:moveTo>
                  <a:cubicBezTo>
                    <a:pt x="12821" y="1"/>
                    <a:pt x="11630" y="116"/>
                    <a:pt x="10475" y="358"/>
                  </a:cubicBezTo>
                  <a:lnTo>
                    <a:pt x="10541" y="24"/>
                  </a:lnTo>
                  <a:lnTo>
                    <a:pt x="10541" y="24"/>
                  </a:lnTo>
                  <a:cubicBezTo>
                    <a:pt x="9374" y="725"/>
                    <a:pt x="7906" y="825"/>
                    <a:pt x="6905" y="1725"/>
                  </a:cubicBezTo>
                  <a:cubicBezTo>
                    <a:pt x="6472" y="2092"/>
                    <a:pt x="6172" y="2559"/>
                    <a:pt x="5905" y="3026"/>
                  </a:cubicBezTo>
                  <a:cubicBezTo>
                    <a:pt x="4003" y="6129"/>
                    <a:pt x="2402" y="9398"/>
                    <a:pt x="1168" y="12833"/>
                  </a:cubicBezTo>
                  <a:cubicBezTo>
                    <a:pt x="568" y="14435"/>
                    <a:pt x="34" y="16102"/>
                    <a:pt x="34" y="17837"/>
                  </a:cubicBezTo>
                  <a:cubicBezTo>
                    <a:pt x="1" y="19538"/>
                    <a:pt x="534" y="21339"/>
                    <a:pt x="1768" y="22540"/>
                  </a:cubicBezTo>
                  <a:cubicBezTo>
                    <a:pt x="2135" y="22907"/>
                    <a:pt x="2569" y="23207"/>
                    <a:pt x="2736" y="23674"/>
                  </a:cubicBezTo>
                  <a:cubicBezTo>
                    <a:pt x="2936" y="24108"/>
                    <a:pt x="2836" y="24642"/>
                    <a:pt x="2769" y="25109"/>
                  </a:cubicBezTo>
                  <a:cubicBezTo>
                    <a:pt x="2069" y="29379"/>
                    <a:pt x="1735" y="33715"/>
                    <a:pt x="1735" y="38051"/>
                  </a:cubicBezTo>
                  <a:cubicBezTo>
                    <a:pt x="1735" y="38318"/>
                    <a:pt x="1768" y="38585"/>
                    <a:pt x="1935" y="38785"/>
                  </a:cubicBezTo>
                  <a:cubicBezTo>
                    <a:pt x="2069" y="38919"/>
                    <a:pt x="2302" y="38985"/>
                    <a:pt x="2502" y="39019"/>
                  </a:cubicBezTo>
                  <a:cubicBezTo>
                    <a:pt x="4726" y="39383"/>
                    <a:pt x="6983" y="39564"/>
                    <a:pt x="9240" y="39564"/>
                  </a:cubicBezTo>
                  <a:cubicBezTo>
                    <a:pt x="14633" y="39564"/>
                    <a:pt x="20033" y="38530"/>
                    <a:pt x="25018" y="36484"/>
                  </a:cubicBezTo>
                  <a:cubicBezTo>
                    <a:pt x="25252" y="36417"/>
                    <a:pt x="25485" y="36284"/>
                    <a:pt x="25585" y="36083"/>
                  </a:cubicBezTo>
                  <a:cubicBezTo>
                    <a:pt x="25719" y="35883"/>
                    <a:pt x="25686" y="35616"/>
                    <a:pt x="25652" y="35383"/>
                  </a:cubicBezTo>
                  <a:cubicBezTo>
                    <a:pt x="25485" y="33848"/>
                    <a:pt x="25085" y="32347"/>
                    <a:pt x="25085" y="30813"/>
                  </a:cubicBezTo>
                  <a:cubicBezTo>
                    <a:pt x="25052" y="26276"/>
                    <a:pt x="25552" y="22207"/>
                    <a:pt x="26319" y="18171"/>
                  </a:cubicBezTo>
                  <a:cubicBezTo>
                    <a:pt x="27087" y="14134"/>
                    <a:pt x="27754" y="10565"/>
                    <a:pt x="30422" y="7430"/>
                  </a:cubicBezTo>
                  <a:cubicBezTo>
                    <a:pt x="30522" y="7296"/>
                    <a:pt x="30656" y="7129"/>
                    <a:pt x="30622" y="6963"/>
                  </a:cubicBezTo>
                  <a:cubicBezTo>
                    <a:pt x="30589" y="6796"/>
                    <a:pt x="30456" y="6395"/>
                    <a:pt x="30322" y="6329"/>
                  </a:cubicBezTo>
                  <a:cubicBezTo>
                    <a:pt x="27353" y="4394"/>
                    <a:pt x="24451" y="2559"/>
                    <a:pt x="21116" y="1325"/>
                  </a:cubicBezTo>
                  <a:cubicBezTo>
                    <a:pt x="18902" y="476"/>
                    <a:pt x="16450" y="1"/>
                    <a:pt x="14018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2"/>
            <p:cNvSpPr/>
            <p:nvPr/>
          </p:nvSpPr>
          <p:spPr>
            <a:xfrm>
              <a:off x="5834402" y="1880641"/>
              <a:ext cx="231365" cy="282693"/>
            </a:xfrm>
            <a:custGeom>
              <a:rect b="b" l="l" r="r" t="t"/>
              <a:pathLst>
                <a:path extrusionOk="0" h="19117" w="15646">
                  <a:moveTo>
                    <a:pt x="11843" y="1"/>
                  </a:moveTo>
                  <a:cubicBezTo>
                    <a:pt x="9308" y="601"/>
                    <a:pt x="6772" y="1202"/>
                    <a:pt x="4237" y="1769"/>
                  </a:cubicBezTo>
                  <a:lnTo>
                    <a:pt x="4004" y="1535"/>
                  </a:lnTo>
                  <a:lnTo>
                    <a:pt x="4004" y="1535"/>
                  </a:lnTo>
                  <a:cubicBezTo>
                    <a:pt x="4137" y="3370"/>
                    <a:pt x="4137" y="5238"/>
                    <a:pt x="4037" y="7106"/>
                  </a:cubicBezTo>
                  <a:cubicBezTo>
                    <a:pt x="4037" y="7306"/>
                    <a:pt x="4037" y="7506"/>
                    <a:pt x="3937" y="7706"/>
                  </a:cubicBezTo>
                  <a:cubicBezTo>
                    <a:pt x="3870" y="7873"/>
                    <a:pt x="3737" y="8006"/>
                    <a:pt x="3603" y="8173"/>
                  </a:cubicBezTo>
                  <a:cubicBezTo>
                    <a:pt x="2336" y="9608"/>
                    <a:pt x="1369" y="11275"/>
                    <a:pt x="768" y="13110"/>
                  </a:cubicBezTo>
                  <a:cubicBezTo>
                    <a:pt x="201" y="14711"/>
                    <a:pt x="1" y="16646"/>
                    <a:pt x="1102" y="17947"/>
                  </a:cubicBezTo>
                  <a:cubicBezTo>
                    <a:pt x="1837" y="18746"/>
                    <a:pt x="2971" y="19116"/>
                    <a:pt x="4062" y="19116"/>
                  </a:cubicBezTo>
                  <a:cubicBezTo>
                    <a:pt x="4110" y="19116"/>
                    <a:pt x="4157" y="19116"/>
                    <a:pt x="4204" y="19114"/>
                  </a:cubicBezTo>
                  <a:cubicBezTo>
                    <a:pt x="5338" y="19048"/>
                    <a:pt x="6405" y="18614"/>
                    <a:pt x="7406" y="18080"/>
                  </a:cubicBezTo>
                  <a:cubicBezTo>
                    <a:pt x="11009" y="16179"/>
                    <a:pt x="13978" y="13077"/>
                    <a:pt x="15645" y="9374"/>
                  </a:cubicBezTo>
                  <a:cubicBezTo>
                    <a:pt x="13844" y="8974"/>
                    <a:pt x="12543" y="7273"/>
                    <a:pt x="12043" y="5505"/>
                  </a:cubicBezTo>
                  <a:cubicBezTo>
                    <a:pt x="11542" y="3737"/>
                    <a:pt x="11676" y="1835"/>
                    <a:pt x="11843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2"/>
            <p:cNvSpPr/>
            <p:nvPr/>
          </p:nvSpPr>
          <p:spPr>
            <a:xfrm>
              <a:off x="5893593" y="1880641"/>
              <a:ext cx="115934" cy="86389"/>
            </a:xfrm>
            <a:custGeom>
              <a:rect b="b" l="l" r="r" t="t"/>
              <a:pathLst>
                <a:path extrusionOk="0" h="5842" w="7840">
                  <a:moveTo>
                    <a:pt x="7840" y="1"/>
                  </a:moveTo>
                  <a:lnTo>
                    <a:pt x="7840" y="1"/>
                  </a:lnTo>
                  <a:cubicBezTo>
                    <a:pt x="5305" y="601"/>
                    <a:pt x="2769" y="1202"/>
                    <a:pt x="234" y="1769"/>
                  </a:cubicBezTo>
                  <a:lnTo>
                    <a:pt x="1" y="1535"/>
                  </a:lnTo>
                  <a:lnTo>
                    <a:pt x="1" y="1535"/>
                  </a:lnTo>
                  <a:cubicBezTo>
                    <a:pt x="101" y="2936"/>
                    <a:pt x="134" y="4370"/>
                    <a:pt x="101" y="5771"/>
                  </a:cubicBezTo>
                  <a:cubicBezTo>
                    <a:pt x="452" y="5819"/>
                    <a:pt x="802" y="5841"/>
                    <a:pt x="1149" y="5841"/>
                  </a:cubicBezTo>
                  <a:cubicBezTo>
                    <a:pt x="2746" y="5841"/>
                    <a:pt x="4298" y="5374"/>
                    <a:pt x="5805" y="4771"/>
                  </a:cubicBezTo>
                  <a:cubicBezTo>
                    <a:pt x="6439" y="4504"/>
                    <a:pt x="7106" y="4204"/>
                    <a:pt x="7740" y="3770"/>
                  </a:cubicBezTo>
                  <a:cubicBezTo>
                    <a:pt x="7640" y="2536"/>
                    <a:pt x="7740" y="1235"/>
                    <a:pt x="784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2"/>
            <p:cNvSpPr/>
            <p:nvPr/>
          </p:nvSpPr>
          <p:spPr>
            <a:xfrm>
              <a:off x="6044032" y="1760307"/>
              <a:ext cx="74011" cy="57612"/>
            </a:xfrm>
            <a:custGeom>
              <a:rect b="b" l="l" r="r" t="t"/>
              <a:pathLst>
                <a:path extrusionOk="0" h="3896" w="5005">
                  <a:moveTo>
                    <a:pt x="3520" y="1"/>
                  </a:moveTo>
                  <a:cubicBezTo>
                    <a:pt x="3278" y="1"/>
                    <a:pt x="3035" y="56"/>
                    <a:pt x="2803" y="133"/>
                  </a:cubicBezTo>
                  <a:cubicBezTo>
                    <a:pt x="1869" y="400"/>
                    <a:pt x="1035" y="1000"/>
                    <a:pt x="468" y="1767"/>
                  </a:cubicBezTo>
                  <a:lnTo>
                    <a:pt x="1" y="2401"/>
                  </a:lnTo>
                  <a:cubicBezTo>
                    <a:pt x="34" y="2902"/>
                    <a:pt x="301" y="3369"/>
                    <a:pt x="735" y="3635"/>
                  </a:cubicBezTo>
                  <a:cubicBezTo>
                    <a:pt x="1031" y="3826"/>
                    <a:pt x="1394" y="3895"/>
                    <a:pt x="1764" y="3895"/>
                  </a:cubicBezTo>
                  <a:cubicBezTo>
                    <a:pt x="1978" y="3895"/>
                    <a:pt x="2195" y="3872"/>
                    <a:pt x="2402" y="3836"/>
                  </a:cubicBezTo>
                  <a:cubicBezTo>
                    <a:pt x="3003" y="3736"/>
                    <a:pt x="3603" y="3535"/>
                    <a:pt x="4104" y="3168"/>
                  </a:cubicBezTo>
                  <a:cubicBezTo>
                    <a:pt x="4604" y="2768"/>
                    <a:pt x="4971" y="2201"/>
                    <a:pt x="5004" y="1567"/>
                  </a:cubicBezTo>
                  <a:cubicBezTo>
                    <a:pt x="5004" y="934"/>
                    <a:pt x="4637" y="300"/>
                    <a:pt x="4037" y="100"/>
                  </a:cubicBezTo>
                  <a:cubicBezTo>
                    <a:pt x="3869" y="30"/>
                    <a:pt x="3695" y="1"/>
                    <a:pt x="352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2"/>
            <p:cNvSpPr/>
            <p:nvPr/>
          </p:nvSpPr>
          <p:spPr>
            <a:xfrm>
              <a:off x="5805805" y="1581580"/>
              <a:ext cx="258973" cy="349251"/>
            </a:xfrm>
            <a:custGeom>
              <a:rect b="b" l="l" r="r" t="t"/>
              <a:pathLst>
                <a:path extrusionOk="0" h="23618" w="17513">
                  <a:moveTo>
                    <a:pt x="10670" y="1"/>
                  </a:moveTo>
                  <a:cubicBezTo>
                    <a:pt x="8836" y="1"/>
                    <a:pt x="6998" y="681"/>
                    <a:pt x="5137" y="845"/>
                  </a:cubicBezTo>
                  <a:cubicBezTo>
                    <a:pt x="3870" y="912"/>
                    <a:pt x="2502" y="1279"/>
                    <a:pt x="1801" y="2346"/>
                  </a:cubicBezTo>
                  <a:lnTo>
                    <a:pt x="2135" y="2213"/>
                  </a:lnTo>
                  <a:lnTo>
                    <a:pt x="2135" y="2213"/>
                  </a:lnTo>
                  <a:cubicBezTo>
                    <a:pt x="1001" y="5515"/>
                    <a:pt x="0" y="8918"/>
                    <a:pt x="34" y="12387"/>
                  </a:cubicBezTo>
                  <a:cubicBezTo>
                    <a:pt x="100" y="15889"/>
                    <a:pt x="1334" y="19492"/>
                    <a:pt x="3970" y="21760"/>
                  </a:cubicBezTo>
                  <a:cubicBezTo>
                    <a:pt x="4437" y="22127"/>
                    <a:pt x="4904" y="22494"/>
                    <a:pt x="5437" y="22761"/>
                  </a:cubicBezTo>
                  <a:cubicBezTo>
                    <a:pt x="6520" y="23334"/>
                    <a:pt x="7748" y="23618"/>
                    <a:pt x="8966" y="23618"/>
                  </a:cubicBezTo>
                  <a:cubicBezTo>
                    <a:pt x="11013" y="23618"/>
                    <a:pt x="13035" y="22815"/>
                    <a:pt x="14310" y="21226"/>
                  </a:cubicBezTo>
                  <a:cubicBezTo>
                    <a:pt x="15545" y="19759"/>
                    <a:pt x="16545" y="17657"/>
                    <a:pt x="16912" y="15789"/>
                  </a:cubicBezTo>
                  <a:cubicBezTo>
                    <a:pt x="17513" y="13021"/>
                    <a:pt x="17446" y="10018"/>
                    <a:pt x="17446" y="7216"/>
                  </a:cubicBezTo>
                  <a:cubicBezTo>
                    <a:pt x="17446" y="6016"/>
                    <a:pt x="17212" y="4881"/>
                    <a:pt x="16579" y="3881"/>
                  </a:cubicBezTo>
                  <a:cubicBezTo>
                    <a:pt x="15611" y="2380"/>
                    <a:pt x="13643" y="478"/>
                    <a:pt x="11875" y="111"/>
                  </a:cubicBezTo>
                  <a:cubicBezTo>
                    <a:pt x="11474" y="33"/>
                    <a:pt x="11072" y="1"/>
                    <a:pt x="106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2"/>
            <p:cNvSpPr/>
            <p:nvPr/>
          </p:nvSpPr>
          <p:spPr>
            <a:xfrm>
              <a:off x="5783610" y="1563688"/>
              <a:ext cx="302375" cy="221295"/>
            </a:xfrm>
            <a:custGeom>
              <a:rect b="b" l="l" r="r" t="t"/>
              <a:pathLst>
                <a:path extrusionOk="0" h="14965" w="20448">
                  <a:moveTo>
                    <a:pt x="9037" y="0"/>
                  </a:moveTo>
                  <a:cubicBezTo>
                    <a:pt x="6937" y="0"/>
                    <a:pt x="4785" y="352"/>
                    <a:pt x="3269" y="1722"/>
                  </a:cubicBezTo>
                  <a:cubicBezTo>
                    <a:pt x="1501" y="3289"/>
                    <a:pt x="1034" y="5858"/>
                    <a:pt x="667" y="8226"/>
                  </a:cubicBezTo>
                  <a:lnTo>
                    <a:pt x="0" y="8193"/>
                  </a:lnTo>
                  <a:lnTo>
                    <a:pt x="0" y="8193"/>
                  </a:lnTo>
                  <a:cubicBezTo>
                    <a:pt x="628" y="8363"/>
                    <a:pt x="1273" y="8442"/>
                    <a:pt x="1922" y="8442"/>
                  </a:cubicBezTo>
                  <a:cubicBezTo>
                    <a:pt x="3683" y="8442"/>
                    <a:pt x="5469" y="7861"/>
                    <a:pt x="7005" y="6959"/>
                  </a:cubicBezTo>
                  <a:cubicBezTo>
                    <a:pt x="9140" y="5758"/>
                    <a:pt x="10908" y="4057"/>
                    <a:pt x="12642" y="2355"/>
                  </a:cubicBezTo>
                  <a:cubicBezTo>
                    <a:pt x="13276" y="4724"/>
                    <a:pt x="13843" y="6959"/>
                    <a:pt x="14877" y="9160"/>
                  </a:cubicBezTo>
                  <a:cubicBezTo>
                    <a:pt x="15778" y="11095"/>
                    <a:pt x="17379" y="14397"/>
                    <a:pt x="19414" y="14964"/>
                  </a:cubicBezTo>
                  <a:cubicBezTo>
                    <a:pt x="20081" y="13330"/>
                    <a:pt x="20448" y="10361"/>
                    <a:pt x="20448" y="8593"/>
                  </a:cubicBezTo>
                  <a:cubicBezTo>
                    <a:pt x="20448" y="6792"/>
                    <a:pt x="19948" y="4991"/>
                    <a:pt x="18847" y="3590"/>
                  </a:cubicBezTo>
                  <a:cubicBezTo>
                    <a:pt x="17846" y="2289"/>
                    <a:pt x="16378" y="1355"/>
                    <a:pt x="14811" y="821"/>
                  </a:cubicBezTo>
                  <a:cubicBezTo>
                    <a:pt x="13243" y="287"/>
                    <a:pt x="11575" y="87"/>
                    <a:pt x="9941" y="20"/>
                  </a:cubicBezTo>
                  <a:cubicBezTo>
                    <a:pt x="9642" y="8"/>
                    <a:pt x="9340" y="0"/>
                    <a:pt x="903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2"/>
            <p:cNvSpPr/>
            <p:nvPr/>
          </p:nvSpPr>
          <p:spPr>
            <a:xfrm>
              <a:off x="6103223" y="2186933"/>
              <a:ext cx="148984" cy="343351"/>
            </a:xfrm>
            <a:custGeom>
              <a:rect b="b" l="l" r="r" t="t"/>
              <a:pathLst>
                <a:path extrusionOk="0" h="23219" w="10075">
                  <a:moveTo>
                    <a:pt x="5796" y="1"/>
                  </a:moveTo>
                  <a:cubicBezTo>
                    <a:pt x="3769" y="1"/>
                    <a:pt x="1673" y="673"/>
                    <a:pt x="201" y="2036"/>
                  </a:cubicBezTo>
                  <a:cubicBezTo>
                    <a:pt x="1" y="2236"/>
                    <a:pt x="134" y="2570"/>
                    <a:pt x="367" y="2670"/>
                  </a:cubicBezTo>
                  <a:cubicBezTo>
                    <a:pt x="334" y="4138"/>
                    <a:pt x="534" y="5639"/>
                    <a:pt x="634" y="7073"/>
                  </a:cubicBezTo>
                  <a:cubicBezTo>
                    <a:pt x="768" y="8841"/>
                    <a:pt x="834" y="10609"/>
                    <a:pt x="935" y="12377"/>
                  </a:cubicBezTo>
                  <a:cubicBezTo>
                    <a:pt x="1068" y="15846"/>
                    <a:pt x="1168" y="19315"/>
                    <a:pt x="1201" y="22785"/>
                  </a:cubicBezTo>
                  <a:cubicBezTo>
                    <a:pt x="1201" y="23018"/>
                    <a:pt x="1368" y="23185"/>
                    <a:pt x="1602" y="23185"/>
                  </a:cubicBezTo>
                  <a:cubicBezTo>
                    <a:pt x="1854" y="23207"/>
                    <a:pt x="2108" y="23218"/>
                    <a:pt x="2363" y="23218"/>
                  </a:cubicBezTo>
                  <a:cubicBezTo>
                    <a:pt x="4396" y="23218"/>
                    <a:pt x="6461" y="22510"/>
                    <a:pt x="7973" y="21117"/>
                  </a:cubicBezTo>
                  <a:cubicBezTo>
                    <a:pt x="8773" y="20383"/>
                    <a:pt x="9274" y="19482"/>
                    <a:pt x="9441" y="18381"/>
                  </a:cubicBezTo>
                  <a:cubicBezTo>
                    <a:pt x="9607" y="16947"/>
                    <a:pt x="9707" y="15479"/>
                    <a:pt x="9808" y="14045"/>
                  </a:cubicBezTo>
                  <a:cubicBezTo>
                    <a:pt x="9974" y="11143"/>
                    <a:pt x="10074" y="8207"/>
                    <a:pt x="10008" y="5272"/>
                  </a:cubicBezTo>
                  <a:cubicBezTo>
                    <a:pt x="10008" y="4538"/>
                    <a:pt x="10008" y="3804"/>
                    <a:pt x="9974" y="3104"/>
                  </a:cubicBezTo>
                  <a:cubicBezTo>
                    <a:pt x="9941" y="2570"/>
                    <a:pt x="9974" y="1970"/>
                    <a:pt x="9741" y="1469"/>
                  </a:cubicBezTo>
                  <a:cubicBezTo>
                    <a:pt x="9341" y="502"/>
                    <a:pt x="8073" y="268"/>
                    <a:pt x="7139" y="102"/>
                  </a:cubicBezTo>
                  <a:cubicBezTo>
                    <a:pt x="6700" y="35"/>
                    <a:pt x="6250" y="1"/>
                    <a:pt x="579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2"/>
            <p:cNvSpPr/>
            <p:nvPr/>
          </p:nvSpPr>
          <p:spPr>
            <a:xfrm>
              <a:off x="6088599" y="2073164"/>
              <a:ext cx="173472" cy="243033"/>
            </a:xfrm>
            <a:custGeom>
              <a:rect b="b" l="l" r="r" t="t"/>
              <a:pathLst>
                <a:path extrusionOk="0" h="16435" w="11731">
                  <a:moveTo>
                    <a:pt x="4676" y="0"/>
                  </a:moveTo>
                  <a:cubicBezTo>
                    <a:pt x="1430" y="0"/>
                    <a:pt x="0" y="7402"/>
                    <a:pt x="356" y="9697"/>
                  </a:cubicBezTo>
                  <a:cubicBezTo>
                    <a:pt x="723" y="12065"/>
                    <a:pt x="1223" y="16435"/>
                    <a:pt x="1223" y="16435"/>
                  </a:cubicBezTo>
                  <a:cubicBezTo>
                    <a:pt x="1223" y="16435"/>
                    <a:pt x="3291" y="15301"/>
                    <a:pt x="6960" y="14400"/>
                  </a:cubicBezTo>
                  <a:cubicBezTo>
                    <a:pt x="9046" y="13895"/>
                    <a:pt x="10267" y="13802"/>
                    <a:pt x="10883" y="13802"/>
                  </a:cubicBezTo>
                  <a:cubicBezTo>
                    <a:pt x="11243" y="13802"/>
                    <a:pt x="11397" y="13833"/>
                    <a:pt x="11397" y="13833"/>
                  </a:cubicBezTo>
                  <a:cubicBezTo>
                    <a:pt x="11397" y="13833"/>
                    <a:pt x="11564" y="12532"/>
                    <a:pt x="11497" y="11331"/>
                  </a:cubicBezTo>
                  <a:cubicBezTo>
                    <a:pt x="11430" y="10097"/>
                    <a:pt x="11731" y="6295"/>
                    <a:pt x="10396" y="4326"/>
                  </a:cubicBezTo>
                  <a:cubicBezTo>
                    <a:pt x="9062" y="2358"/>
                    <a:pt x="4992" y="23"/>
                    <a:pt x="4992" y="23"/>
                  </a:cubicBezTo>
                  <a:cubicBezTo>
                    <a:pt x="4885" y="8"/>
                    <a:pt x="4780" y="0"/>
                    <a:pt x="467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2"/>
            <p:cNvSpPr/>
            <p:nvPr/>
          </p:nvSpPr>
          <p:spPr>
            <a:xfrm>
              <a:off x="5926641" y="1744825"/>
              <a:ext cx="30595" cy="36954"/>
            </a:xfrm>
            <a:custGeom>
              <a:rect b="b" l="l" r="r" t="t"/>
              <a:pathLst>
                <a:path extrusionOk="0" h="2499" w="2069">
                  <a:moveTo>
                    <a:pt x="1166" y="0"/>
                  </a:moveTo>
                  <a:cubicBezTo>
                    <a:pt x="1043" y="0"/>
                    <a:pt x="910" y="34"/>
                    <a:pt x="768" y="113"/>
                  </a:cubicBezTo>
                  <a:cubicBezTo>
                    <a:pt x="601" y="179"/>
                    <a:pt x="468" y="346"/>
                    <a:pt x="368" y="479"/>
                  </a:cubicBezTo>
                  <a:cubicBezTo>
                    <a:pt x="334" y="513"/>
                    <a:pt x="334" y="546"/>
                    <a:pt x="301" y="580"/>
                  </a:cubicBezTo>
                  <a:cubicBezTo>
                    <a:pt x="67" y="980"/>
                    <a:pt x="1" y="1480"/>
                    <a:pt x="134" y="1914"/>
                  </a:cubicBezTo>
                  <a:cubicBezTo>
                    <a:pt x="272" y="2311"/>
                    <a:pt x="619" y="2498"/>
                    <a:pt x="980" y="2498"/>
                  </a:cubicBezTo>
                  <a:cubicBezTo>
                    <a:pt x="1409" y="2498"/>
                    <a:pt x="1857" y="2235"/>
                    <a:pt x="2002" y="1747"/>
                  </a:cubicBezTo>
                  <a:cubicBezTo>
                    <a:pt x="2069" y="1480"/>
                    <a:pt x="2069" y="1180"/>
                    <a:pt x="2002" y="913"/>
                  </a:cubicBezTo>
                  <a:cubicBezTo>
                    <a:pt x="1923" y="467"/>
                    <a:pt x="1617" y="0"/>
                    <a:pt x="11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2"/>
            <p:cNvSpPr/>
            <p:nvPr/>
          </p:nvSpPr>
          <p:spPr>
            <a:xfrm>
              <a:off x="5845255" y="1741675"/>
              <a:ext cx="29117" cy="37205"/>
            </a:xfrm>
            <a:custGeom>
              <a:rect b="b" l="l" r="r" t="t"/>
              <a:pathLst>
                <a:path extrusionOk="0" h="2516" w="1969">
                  <a:moveTo>
                    <a:pt x="1005" y="0"/>
                  </a:moveTo>
                  <a:cubicBezTo>
                    <a:pt x="868" y="0"/>
                    <a:pt x="721" y="48"/>
                    <a:pt x="568" y="159"/>
                  </a:cubicBezTo>
                  <a:cubicBezTo>
                    <a:pt x="434" y="259"/>
                    <a:pt x="301" y="426"/>
                    <a:pt x="234" y="592"/>
                  </a:cubicBezTo>
                  <a:cubicBezTo>
                    <a:pt x="201" y="626"/>
                    <a:pt x="201" y="659"/>
                    <a:pt x="168" y="692"/>
                  </a:cubicBezTo>
                  <a:cubicBezTo>
                    <a:pt x="34" y="1126"/>
                    <a:pt x="1" y="1626"/>
                    <a:pt x="168" y="2027"/>
                  </a:cubicBezTo>
                  <a:cubicBezTo>
                    <a:pt x="329" y="2363"/>
                    <a:pt x="626" y="2515"/>
                    <a:pt x="932" y="2515"/>
                  </a:cubicBezTo>
                  <a:cubicBezTo>
                    <a:pt x="1385" y="2515"/>
                    <a:pt x="1856" y="2184"/>
                    <a:pt x="1935" y="1626"/>
                  </a:cubicBezTo>
                  <a:cubicBezTo>
                    <a:pt x="1969" y="1360"/>
                    <a:pt x="1935" y="1059"/>
                    <a:pt x="1835" y="826"/>
                  </a:cubicBezTo>
                  <a:cubicBezTo>
                    <a:pt x="1711" y="404"/>
                    <a:pt x="1402" y="0"/>
                    <a:pt x="100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2"/>
            <p:cNvSpPr/>
            <p:nvPr/>
          </p:nvSpPr>
          <p:spPr>
            <a:xfrm>
              <a:off x="5864493" y="1746437"/>
              <a:ext cx="36022" cy="76910"/>
            </a:xfrm>
            <a:custGeom>
              <a:rect b="b" l="l" r="r" t="t"/>
              <a:pathLst>
                <a:path extrusionOk="0" h="5201" w="2436">
                  <a:moveTo>
                    <a:pt x="2168" y="1"/>
                  </a:moveTo>
                  <a:cubicBezTo>
                    <a:pt x="2150" y="1"/>
                    <a:pt x="2136" y="11"/>
                    <a:pt x="2136" y="37"/>
                  </a:cubicBezTo>
                  <a:cubicBezTo>
                    <a:pt x="2002" y="437"/>
                    <a:pt x="2035" y="837"/>
                    <a:pt x="2035" y="1238"/>
                  </a:cubicBezTo>
                  <a:cubicBezTo>
                    <a:pt x="2035" y="1705"/>
                    <a:pt x="2035" y="2138"/>
                    <a:pt x="2069" y="2572"/>
                  </a:cubicBezTo>
                  <a:cubicBezTo>
                    <a:pt x="2069" y="2772"/>
                    <a:pt x="2136" y="3039"/>
                    <a:pt x="2069" y="3206"/>
                  </a:cubicBezTo>
                  <a:cubicBezTo>
                    <a:pt x="2069" y="3266"/>
                    <a:pt x="2081" y="3278"/>
                    <a:pt x="2062" y="3278"/>
                  </a:cubicBezTo>
                  <a:cubicBezTo>
                    <a:pt x="2049" y="3278"/>
                    <a:pt x="2022" y="3273"/>
                    <a:pt x="1969" y="3273"/>
                  </a:cubicBezTo>
                  <a:cubicBezTo>
                    <a:pt x="1835" y="3239"/>
                    <a:pt x="1735" y="3239"/>
                    <a:pt x="1635" y="3239"/>
                  </a:cubicBezTo>
                  <a:cubicBezTo>
                    <a:pt x="1202" y="3206"/>
                    <a:pt x="768" y="3206"/>
                    <a:pt x="334" y="3172"/>
                  </a:cubicBezTo>
                  <a:cubicBezTo>
                    <a:pt x="268" y="3172"/>
                    <a:pt x="201" y="3239"/>
                    <a:pt x="201" y="3273"/>
                  </a:cubicBezTo>
                  <a:cubicBezTo>
                    <a:pt x="1" y="3806"/>
                    <a:pt x="234" y="4407"/>
                    <a:pt x="668" y="4774"/>
                  </a:cubicBezTo>
                  <a:cubicBezTo>
                    <a:pt x="868" y="4940"/>
                    <a:pt x="1135" y="5074"/>
                    <a:pt x="1435" y="5141"/>
                  </a:cubicBezTo>
                  <a:cubicBezTo>
                    <a:pt x="1569" y="5160"/>
                    <a:pt x="1747" y="5201"/>
                    <a:pt x="1912" y="5201"/>
                  </a:cubicBezTo>
                  <a:cubicBezTo>
                    <a:pt x="2035" y="5201"/>
                    <a:pt x="2150" y="5178"/>
                    <a:pt x="2236" y="5107"/>
                  </a:cubicBezTo>
                  <a:cubicBezTo>
                    <a:pt x="2269" y="5074"/>
                    <a:pt x="2269" y="4974"/>
                    <a:pt x="2202" y="4940"/>
                  </a:cubicBezTo>
                  <a:cubicBezTo>
                    <a:pt x="2035" y="4874"/>
                    <a:pt x="1802" y="4907"/>
                    <a:pt x="1602" y="4874"/>
                  </a:cubicBezTo>
                  <a:cubicBezTo>
                    <a:pt x="1368" y="4840"/>
                    <a:pt x="1101" y="4740"/>
                    <a:pt x="901" y="4607"/>
                  </a:cubicBezTo>
                  <a:cubicBezTo>
                    <a:pt x="563" y="4330"/>
                    <a:pt x="366" y="3911"/>
                    <a:pt x="443" y="3481"/>
                  </a:cubicBezTo>
                  <a:lnTo>
                    <a:pt x="443" y="3481"/>
                  </a:lnTo>
                  <a:cubicBezTo>
                    <a:pt x="874" y="3516"/>
                    <a:pt x="1307" y="3575"/>
                    <a:pt x="1769" y="3606"/>
                  </a:cubicBezTo>
                  <a:cubicBezTo>
                    <a:pt x="1864" y="3606"/>
                    <a:pt x="1981" y="3628"/>
                    <a:pt x="2089" y="3628"/>
                  </a:cubicBezTo>
                  <a:cubicBezTo>
                    <a:pt x="2170" y="3628"/>
                    <a:pt x="2245" y="3616"/>
                    <a:pt x="2302" y="3573"/>
                  </a:cubicBezTo>
                  <a:cubicBezTo>
                    <a:pt x="2436" y="3439"/>
                    <a:pt x="2436" y="3273"/>
                    <a:pt x="2436" y="3106"/>
                  </a:cubicBezTo>
                  <a:cubicBezTo>
                    <a:pt x="2436" y="2605"/>
                    <a:pt x="2436" y="2072"/>
                    <a:pt x="2402" y="1538"/>
                  </a:cubicBezTo>
                  <a:cubicBezTo>
                    <a:pt x="2402" y="1038"/>
                    <a:pt x="2402" y="537"/>
                    <a:pt x="2236" y="70"/>
                  </a:cubicBezTo>
                  <a:cubicBezTo>
                    <a:pt x="2236" y="29"/>
                    <a:pt x="2197" y="1"/>
                    <a:pt x="2168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2"/>
            <p:cNvSpPr/>
            <p:nvPr/>
          </p:nvSpPr>
          <p:spPr>
            <a:xfrm>
              <a:off x="5886200" y="1823919"/>
              <a:ext cx="92747" cy="55054"/>
            </a:xfrm>
            <a:custGeom>
              <a:rect b="b" l="l" r="r" t="t"/>
              <a:pathLst>
                <a:path extrusionOk="0" h="3723" w="6272">
                  <a:moveTo>
                    <a:pt x="6272" y="1"/>
                  </a:moveTo>
                  <a:lnTo>
                    <a:pt x="6272" y="1"/>
                  </a:lnTo>
                  <a:cubicBezTo>
                    <a:pt x="5971" y="134"/>
                    <a:pt x="5671" y="234"/>
                    <a:pt x="5404" y="334"/>
                  </a:cubicBezTo>
                  <a:cubicBezTo>
                    <a:pt x="4837" y="534"/>
                    <a:pt x="4237" y="734"/>
                    <a:pt x="3636" y="901"/>
                  </a:cubicBezTo>
                  <a:cubicBezTo>
                    <a:pt x="2435" y="1201"/>
                    <a:pt x="1201" y="1435"/>
                    <a:pt x="0" y="1769"/>
                  </a:cubicBezTo>
                  <a:cubicBezTo>
                    <a:pt x="431" y="2845"/>
                    <a:pt x="1797" y="3723"/>
                    <a:pt x="3001" y="3723"/>
                  </a:cubicBezTo>
                  <a:cubicBezTo>
                    <a:pt x="3103" y="3723"/>
                    <a:pt x="3204" y="3716"/>
                    <a:pt x="3303" y="3703"/>
                  </a:cubicBezTo>
                  <a:cubicBezTo>
                    <a:pt x="4203" y="3536"/>
                    <a:pt x="4804" y="2936"/>
                    <a:pt x="5304" y="2202"/>
                  </a:cubicBezTo>
                  <a:cubicBezTo>
                    <a:pt x="5771" y="1535"/>
                    <a:pt x="6071" y="801"/>
                    <a:pt x="627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2"/>
            <p:cNvSpPr/>
            <p:nvPr/>
          </p:nvSpPr>
          <p:spPr>
            <a:xfrm>
              <a:off x="5832110" y="1709485"/>
              <a:ext cx="28451" cy="22965"/>
            </a:xfrm>
            <a:custGeom>
              <a:rect b="b" l="l" r="r" t="t"/>
              <a:pathLst>
                <a:path extrusionOk="0" h="1553" w="1924">
                  <a:moveTo>
                    <a:pt x="931" y="845"/>
                  </a:moveTo>
                  <a:lnTo>
                    <a:pt x="931" y="845"/>
                  </a:lnTo>
                  <a:cubicBezTo>
                    <a:pt x="926" y="850"/>
                    <a:pt x="923" y="857"/>
                    <a:pt x="923" y="868"/>
                  </a:cubicBezTo>
                  <a:lnTo>
                    <a:pt x="923" y="868"/>
                  </a:lnTo>
                  <a:cubicBezTo>
                    <a:pt x="923" y="856"/>
                    <a:pt x="927" y="849"/>
                    <a:pt x="931" y="845"/>
                  </a:cubicBezTo>
                  <a:close/>
                  <a:moveTo>
                    <a:pt x="1490" y="1"/>
                  </a:moveTo>
                  <a:cubicBezTo>
                    <a:pt x="1390" y="34"/>
                    <a:pt x="1290" y="34"/>
                    <a:pt x="1190" y="67"/>
                  </a:cubicBezTo>
                  <a:cubicBezTo>
                    <a:pt x="990" y="134"/>
                    <a:pt x="790" y="268"/>
                    <a:pt x="623" y="401"/>
                  </a:cubicBezTo>
                  <a:cubicBezTo>
                    <a:pt x="489" y="501"/>
                    <a:pt x="323" y="635"/>
                    <a:pt x="223" y="801"/>
                  </a:cubicBezTo>
                  <a:cubicBezTo>
                    <a:pt x="123" y="968"/>
                    <a:pt x="56" y="1168"/>
                    <a:pt x="22" y="1335"/>
                  </a:cubicBezTo>
                  <a:cubicBezTo>
                    <a:pt x="1" y="1465"/>
                    <a:pt x="92" y="1553"/>
                    <a:pt x="185" y="1553"/>
                  </a:cubicBezTo>
                  <a:cubicBezTo>
                    <a:pt x="236" y="1553"/>
                    <a:pt x="288" y="1527"/>
                    <a:pt x="323" y="1468"/>
                  </a:cubicBezTo>
                  <a:cubicBezTo>
                    <a:pt x="423" y="1335"/>
                    <a:pt x="523" y="1235"/>
                    <a:pt x="623" y="1135"/>
                  </a:cubicBezTo>
                  <a:cubicBezTo>
                    <a:pt x="690" y="1068"/>
                    <a:pt x="756" y="1001"/>
                    <a:pt x="823" y="935"/>
                  </a:cubicBezTo>
                  <a:cubicBezTo>
                    <a:pt x="823" y="935"/>
                    <a:pt x="890" y="901"/>
                    <a:pt x="923" y="868"/>
                  </a:cubicBezTo>
                  <a:cubicBezTo>
                    <a:pt x="940" y="851"/>
                    <a:pt x="940" y="843"/>
                    <a:pt x="936" y="843"/>
                  </a:cubicBezTo>
                  <a:cubicBezTo>
                    <a:pt x="934" y="843"/>
                    <a:pt x="933" y="844"/>
                    <a:pt x="931" y="845"/>
                  </a:cubicBezTo>
                  <a:lnTo>
                    <a:pt x="931" y="845"/>
                  </a:lnTo>
                  <a:cubicBezTo>
                    <a:pt x="941" y="835"/>
                    <a:pt x="956" y="835"/>
                    <a:pt x="956" y="835"/>
                  </a:cubicBezTo>
                  <a:cubicBezTo>
                    <a:pt x="1123" y="735"/>
                    <a:pt x="1257" y="668"/>
                    <a:pt x="1390" y="568"/>
                  </a:cubicBezTo>
                  <a:cubicBezTo>
                    <a:pt x="1457" y="534"/>
                    <a:pt x="1557" y="501"/>
                    <a:pt x="1624" y="468"/>
                  </a:cubicBezTo>
                  <a:cubicBezTo>
                    <a:pt x="1657" y="468"/>
                    <a:pt x="1690" y="434"/>
                    <a:pt x="1724" y="434"/>
                  </a:cubicBezTo>
                  <a:cubicBezTo>
                    <a:pt x="1757" y="401"/>
                    <a:pt x="1790" y="368"/>
                    <a:pt x="1824" y="334"/>
                  </a:cubicBezTo>
                  <a:cubicBezTo>
                    <a:pt x="1924" y="268"/>
                    <a:pt x="1890" y="101"/>
                    <a:pt x="1790" y="67"/>
                  </a:cubicBezTo>
                  <a:cubicBezTo>
                    <a:pt x="1757" y="34"/>
                    <a:pt x="1724" y="34"/>
                    <a:pt x="165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2"/>
            <p:cNvSpPr/>
            <p:nvPr/>
          </p:nvSpPr>
          <p:spPr>
            <a:xfrm>
              <a:off x="5939121" y="1719347"/>
              <a:ext cx="32917" cy="19165"/>
            </a:xfrm>
            <a:custGeom>
              <a:rect b="b" l="l" r="r" t="t"/>
              <a:pathLst>
                <a:path extrusionOk="0" h="1296" w="2226">
                  <a:moveTo>
                    <a:pt x="758" y="1"/>
                  </a:moveTo>
                  <a:cubicBezTo>
                    <a:pt x="524" y="34"/>
                    <a:pt x="324" y="68"/>
                    <a:pt x="124" y="168"/>
                  </a:cubicBezTo>
                  <a:cubicBezTo>
                    <a:pt x="1" y="229"/>
                    <a:pt x="105" y="405"/>
                    <a:pt x="227" y="405"/>
                  </a:cubicBezTo>
                  <a:cubicBezTo>
                    <a:pt x="237" y="405"/>
                    <a:pt x="247" y="404"/>
                    <a:pt x="257" y="401"/>
                  </a:cubicBezTo>
                  <a:cubicBezTo>
                    <a:pt x="306" y="391"/>
                    <a:pt x="352" y="387"/>
                    <a:pt x="397" y="387"/>
                  </a:cubicBezTo>
                  <a:cubicBezTo>
                    <a:pt x="505" y="387"/>
                    <a:pt x="607" y="411"/>
                    <a:pt x="724" y="435"/>
                  </a:cubicBezTo>
                  <a:cubicBezTo>
                    <a:pt x="758" y="435"/>
                    <a:pt x="825" y="468"/>
                    <a:pt x="858" y="468"/>
                  </a:cubicBezTo>
                  <a:cubicBezTo>
                    <a:pt x="891" y="468"/>
                    <a:pt x="891" y="468"/>
                    <a:pt x="925" y="501"/>
                  </a:cubicBezTo>
                  <a:lnTo>
                    <a:pt x="958" y="501"/>
                  </a:lnTo>
                  <a:cubicBezTo>
                    <a:pt x="991" y="535"/>
                    <a:pt x="1025" y="535"/>
                    <a:pt x="1025" y="535"/>
                  </a:cubicBezTo>
                  <a:cubicBezTo>
                    <a:pt x="1025" y="535"/>
                    <a:pt x="1067" y="549"/>
                    <a:pt x="1078" y="549"/>
                  </a:cubicBezTo>
                  <a:lnTo>
                    <a:pt x="1078" y="549"/>
                  </a:lnTo>
                  <a:cubicBezTo>
                    <a:pt x="1114" y="569"/>
                    <a:pt x="1164" y="574"/>
                    <a:pt x="1191" y="601"/>
                  </a:cubicBezTo>
                  <a:cubicBezTo>
                    <a:pt x="1225" y="635"/>
                    <a:pt x="1258" y="635"/>
                    <a:pt x="1292" y="668"/>
                  </a:cubicBezTo>
                  <a:cubicBezTo>
                    <a:pt x="1292" y="668"/>
                    <a:pt x="1325" y="701"/>
                    <a:pt x="1325" y="701"/>
                  </a:cubicBezTo>
                  <a:cubicBezTo>
                    <a:pt x="1358" y="701"/>
                    <a:pt x="1358" y="701"/>
                    <a:pt x="1358" y="735"/>
                  </a:cubicBezTo>
                  <a:cubicBezTo>
                    <a:pt x="1425" y="768"/>
                    <a:pt x="1492" y="835"/>
                    <a:pt x="1558" y="902"/>
                  </a:cubicBezTo>
                  <a:cubicBezTo>
                    <a:pt x="1558" y="902"/>
                    <a:pt x="1558" y="927"/>
                    <a:pt x="1580" y="933"/>
                  </a:cubicBezTo>
                  <a:lnTo>
                    <a:pt x="1580" y="933"/>
                  </a:lnTo>
                  <a:cubicBezTo>
                    <a:pt x="1597" y="958"/>
                    <a:pt x="1633" y="1006"/>
                    <a:pt x="1630" y="1006"/>
                  </a:cubicBezTo>
                  <a:cubicBezTo>
                    <a:pt x="1630" y="1006"/>
                    <a:pt x="1628" y="1005"/>
                    <a:pt x="1625" y="1002"/>
                  </a:cubicBezTo>
                  <a:lnTo>
                    <a:pt x="1625" y="1002"/>
                  </a:lnTo>
                  <a:cubicBezTo>
                    <a:pt x="1658" y="1035"/>
                    <a:pt x="1692" y="1068"/>
                    <a:pt x="1725" y="1102"/>
                  </a:cubicBezTo>
                  <a:cubicBezTo>
                    <a:pt x="1725" y="1102"/>
                    <a:pt x="1725" y="1132"/>
                    <a:pt x="1754" y="1135"/>
                  </a:cubicBezTo>
                  <a:lnTo>
                    <a:pt x="1754" y="1135"/>
                  </a:lnTo>
                  <a:cubicBezTo>
                    <a:pt x="1763" y="1152"/>
                    <a:pt x="1803" y="1207"/>
                    <a:pt x="1798" y="1207"/>
                  </a:cubicBezTo>
                  <a:cubicBezTo>
                    <a:pt x="1798" y="1207"/>
                    <a:pt x="1796" y="1206"/>
                    <a:pt x="1792" y="1202"/>
                  </a:cubicBezTo>
                  <a:lnTo>
                    <a:pt x="1792" y="1202"/>
                  </a:lnTo>
                  <a:cubicBezTo>
                    <a:pt x="1826" y="1235"/>
                    <a:pt x="1892" y="1268"/>
                    <a:pt x="1925" y="1268"/>
                  </a:cubicBezTo>
                  <a:cubicBezTo>
                    <a:pt x="1953" y="1287"/>
                    <a:pt x="1981" y="1295"/>
                    <a:pt x="2008" y="1295"/>
                  </a:cubicBezTo>
                  <a:cubicBezTo>
                    <a:pt x="2076" y="1295"/>
                    <a:pt x="2135" y="1241"/>
                    <a:pt x="2159" y="1168"/>
                  </a:cubicBezTo>
                  <a:cubicBezTo>
                    <a:pt x="2226" y="935"/>
                    <a:pt x="2092" y="701"/>
                    <a:pt x="1925" y="535"/>
                  </a:cubicBezTo>
                  <a:cubicBezTo>
                    <a:pt x="1792" y="368"/>
                    <a:pt x="1592" y="234"/>
                    <a:pt x="1392" y="134"/>
                  </a:cubicBezTo>
                  <a:cubicBezTo>
                    <a:pt x="1191" y="68"/>
                    <a:pt x="991" y="1"/>
                    <a:pt x="758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2"/>
            <p:cNvSpPr/>
            <p:nvPr/>
          </p:nvSpPr>
          <p:spPr>
            <a:xfrm>
              <a:off x="5886200" y="1829346"/>
              <a:ext cx="78448" cy="31778"/>
            </a:xfrm>
            <a:custGeom>
              <a:rect b="b" l="l" r="r" t="t"/>
              <a:pathLst>
                <a:path extrusionOk="0" h="2149" w="5305">
                  <a:moveTo>
                    <a:pt x="5304" y="1"/>
                  </a:moveTo>
                  <a:lnTo>
                    <a:pt x="5304" y="1"/>
                  </a:lnTo>
                  <a:cubicBezTo>
                    <a:pt x="4770" y="201"/>
                    <a:pt x="4203" y="367"/>
                    <a:pt x="3636" y="534"/>
                  </a:cubicBezTo>
                  <a:cubicBezTo>
                    <a:pt x="2435" y="834"/>
                    <a:pt x="1201" y="1101"/>
                    <a:pt x="0" y="1402"/>
                  </a:cubicBezTo>
                  <a:cubicBezTo>
                    <a:pt x="100" y="1668"/>
                    <a:pt x="267" y="1902"/>
                    <a:pt x="467" y="2135"/>
                  </a:cubicBezTo>
                  <a:cubicBezTo>
                    <a:pt x="575" y="2144"/>
                    <a:pt x="687" y="2149"/>
                    <a:pt x="801" y="2149"/>
                  </a:cubicBezTo>
                  <a:cubicBezTo>
                    <a:pt x="1113" y="2149"/>
                    <a:pt x="1442" y="2118"/>
                    <a:pt x="1735" y="2069"/>
                  </a:cubicBezTo>
                  <a:cubicBezTo>
                    <a:pt x="2335" y="1969"/>
                    <a:pt x="2936" y="1835"/>
                    <a:pt x="3503" y="1602"/>
                  </a:cubicBezTo>
                  <a:cubicBezTo>
                    <a:pt x="4037" y="1402"/>
                    <a:pt x="4537" y="1068"/>
                    <a:pt x="4904" y="634"/>
                  </a:cubicBezTo>
                  <a:cubicBezTo>
                    <a:pt x="5071" y="434"/>
                    <a:pt x="5204" y="234"/>
                    <a:pt x="530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3" name="Google Shape;1673;p32"/>
          <p:cNvGrpSpPr/>
          <p:nvPr/>
        </p:nvGrpSpPr>
        <p:grpSpPr>
          <a:xfrm>
            <a:off x="3865396" y="2082376"/>
            <a:ext cx="1463476" cy="1909953"/>
            <a:chOff x="3865396" y="2082376"/>
            <a:chExt cx="1463476" cy="1909953"/>
          </a:xfrm>
        </p:grpSpPr>
        <p:sp>
          <p:nvSpPr>
            <p:cNvPr id="1674" name="Google Shape;1674;p32"/>
            <p:cNvSpPr/>
            <p:nvPr/>
          </p:nvSpPr>
          <p:spPr>
            <a:xfrm>
              <a:off x="4061704" y="2082376"/>
              <a:ext cx="1049188" cy="1909953"/>
            </a:xfrm>
            <a:custGeom>
              <a:rect b="b" l="l" r="r" t="t"/>
              <a:pathLst>
                <a:path extrusionOk="0" h="129160" w="70951">
                  <a:moveTo>
                    <a:pt x="4904" y="1"/>
                  </a:moveTo>
                  <a:cubicBezTo>
                    <a:pt x="2202" y="1"/>
                    <a:pt x="0" y="2202"/>
                    <a:pt x="0" y="4904"/>
                  </a:cubicBezTo>
                  <a:lnTo>
                    <a:pt x="0" y="124290"/>
                  </a:lnTo>
                  <a:cubicBezTo>
                    <a:pt x="0" y="126992"/>
                    <a:pt x="2202" y="129160"/>
                    <a:pt x="4904" y="129160"/>
                  </a:cubicBezTo>
                  <a:lnTo>
                    <a:pt x="66081" y="129160"/>
                  </a:lnTo>
                  <a:cubicBezTo>
                    <a:pt x="68783" y="129160"/>
                    <a:pt x="70951" y="126992"/>
                    <a:pt x="70951" y="124290"/>
                  </a:cubicBezTo>
                  <a:lnTo>
                    <a:pt x="70951" y="4904"/>
                  </a:lnTo>
                  <a:cubicBezTo>
                    <a:pt x="70951" y="2202"/>
                    <a:pt x="68783" y="1"/>
                    <a:pt x="660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2"/>
            <p:cNvSpPr/>
            <p:nvPr/>
          </p:nvSpPr>
          <p:spPr>
            <a:xfrm>
              <a:off x="4115468" y="2139098"/>
              <a:ext cx="942156" cy="1797007"/>
            </a:xfrm>
            <a:custGeom>
              <a:rect b="b" l="l" r="r" t="t"/>
              <a:pathLst>
                <a:path extrusionOk="0" h="121522" w="63713">
                  <a:moveTo>
                    <a:pt x="4503" y="1"/>
                  </a:moveTo>
                  <a:cubicBezTo>
                    <a:pt x="2002" y="1"/>
                    <a:pt x="0" y="2002"/>
                    <a:pt x="0" y="4504"/>
                  </a:cubicBezTo>
                  <a:lnTo>
                    <a:pt x="0" y="117018"/>
                  </a:lnTo>
                  <a:cubicBezTo>
                    <a:pt x="0" y="119520"/>
                    <a:pt x="2002" y="121521"/>
                    <a:pt x="4503" y="121521"/>
                  </a:cubicBezTo>
                  <a:lnTo>
                    <a:pt x="59209" y="121521"/>
                  </a:lnTo>
                  <a:cubicBezTo>
                    <a:pt x="61678" y="121521"/>
                    <a:pt x="63712" y="119486"/>
                    <a:pt x="63712" y="117018"/>
                  </a:cubicBezTo>
                  <a:lnTo>
                    <a:pt x="63712" y="4504"/>
                  </a:lnTo>
                  <a:cubicBezTo>
                    <a:pt x="63712" y="2002"/>
                    <a:pt x="61678" y="1"/>
                    <a:pt x="5920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2"/>
            <p:cNvSpPr/>
            <p:nvPr/>
          </p:nvSpPr>
          <p:spPr>
            <a:xfrm>
              <a:off x="4346303" y="3461000"/>
              <a:ext cx="524853" cy="475034"/>
            </a:xfrm>
            <a:custGeom>
              <a:rect b="b" l="l" r="r" t="t"/>
              <a:pathLst>
                <a:path extrusionOk="0" h="32124" w="35493">
                  <a:moveTo>
                    <a:pt x="12476" y="0"/>
                  </a:moveTo>
                  <a:cubicBezTo>
                    <a:pt x="12476" y="67"/>
                    <a:pt x="12543" y="534"/>
                    <a:pt x="12676" y="1334"/>
                  </a:cubicBezTo>
                  <a:lnTo>
                    <a:pt x="1368" y="1835"/>
                  </a:lnTo>
                  <a:cubicBezTo>
                    <a:pt x="1368" y="1835"/>
                    <a:pt x="1068" y="9774"/>
                    <a:pt x="601" y="18714"/>
                  </a:cubicBezTo>
                  <a:cubicBezTo>
                    <a:pt x="200" y="26319"/>
                    <a:pt x="34" y="30889"/>
                    <a:pt x="0" y="32123"/>
                  </a:cubicBezTo>
                  <a:lnTo>
                    <a:pt x="15011" y="32123"/>
                  </a:lnTo>
                  <a:lnTo>
                    <a:pt x="16212" y="17646"/>
                  </a:lnTo>
                  <a:cubicBezTo>
                    <a:pt x="16412" y="18647"/>
                    <a:pt x="16612" y="19648"/>
                    <a:pt x="16812" y="20582"/>
                  </a:cubicBezTo>
                  <a:cubicBezTo>
                    <a:pt x="18080" y="26753"/>
                    <a:pt x="19081" y="30422"/>
                    <a:pt x="19548" y="32123"/>
                  </a:cubicBezTo>
                  <a:lnTo>
                    <a:pt x="35492" y="32123"/>
                  </a:lnTo>
                  <a:cubicBezTo>
                    <a:pt x="34892" y="29288"/>
                    <a:pt x="32824" y="19548"/>
                    <a:pt x="31656" y="13176"/>
                  </a:cubicBezTo>
                  <a:cubicBezTo>
                    <a:pt x="30255" y="5604"/>
                    <a:pt x="29021" y="2936"/>
                    <a:pt x="29021" y="2936"/>
                  </a:cubicBezTo>
                  <a:lnTo>
                    <a:pt x="1247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2"/>
            <p:cNvSpPr/>
            <p:nvPr/>
          </p:nvSpPr>
          <p:spPr>
            <a:xfrm>
              <a:off x="4005958" y="2714996"/>
              <a:ext cx="278715" cy="395152"/>
            </a:xfrm>
            <a:custGeom>
              <a:rect b="b" l="l" r="r" t="t"/>
              <a:pathLst>
                <a:path extrusionOk="0" h="26722" w="18848">
                  <a:moveTo>
                    <a:pt x="7086" y="1"/>
                  </a:moveTo>
                  <a:cubicBezTo>
                    <a:pt x="6548" y="1"/>
                    <a:pt x="5998" y="373"/>
                    <a:pt x="5672" y="882"/>
                  </a:cubicBezTo>
                  <a:cubicBezTo>
                    <a:pt x="5438" y="1283"/>
                    <a:pt x="5271" y="1750"/>
                    <a:pt x="5105" y="2183"/>
                  </a:cubicBezTo>
                  <a:cubicBezTo>
                    <a:pt x="5038" y="2183"/>
                    <a:pt x="4971" y="2150"/>
                    <a:pt x="4904" y="2150"/>
                  </a:cubicBezTo>
                  <a:cubicBezTo>
                    <a:pt x="4867" y="2147"/>
                    <a:pt x="4829" y="2145"/>
                    <a:pt x="4791" y="2145"/>
                  </a:cubicBezTo>
                  <a:cubicBezTo>
                    <a:pt x="4462" y="2145"/>
                    <a:pt x="4136" y="2271"/>
                    <a:pt x="3837" y="2450"/>
                  </a:cubicBezTo>
                  <a:cubicBezTo>
                    <a:pt x="3503" y="2617"/>
                    <a:pt x="3203" y="2850"/>
                    <a:pt x="2903" y="3084"/>
                  </a:cubicBezTo>
                  <a:cubicBezTo>
                    <a:pt x="2603" y="3351"/>
                    <a:pt x="2369" y="3618"/>
                    <a:pt x="2169" y="3951"/>
                  </a:cubicBezTo>
                  <a:cubicBezTo>
                    <a:pt x="2102" y="4018"/>
                    <a:pt x="2136" y="4118"/>
                    <a:pt x="2202" y="4151"/>
                  </a:cubicBezTo>
                  <a:cubicBezTo>
                    <a:pt x="1168" y="7687"/>
                    <a:pt x="701" y="11423"/>
                    <a:pt x="334" y="15093"/>
                  </a:cubicBezTo>
                  <a:cubicBezTo>
                    <a:pt x="168" y="16894"/>
                    <a:pt x="1" y="18728"/>
                    <a:pt x="168" y="20530"/>
                  </a:cubicBezTo>
                  <a:cubicBezTo>
                    <a:pt x="268" y="22064"/>
                    <a:pt x="535" y="23799"/>
                    <a:pt x="1435" y="25066"/>
                  </a:cubicBezTo>
                  <a:cubicBezTo>
                    <a:pt x="2270" y="26281"/>
                    <a:pt x="3486" y="26722"/>
                    <a:pt x="4785" y="26722"/>
                  </a:cubicBezTo>
                  <a:cubicBezTo>
                    <a:pt x="6341" y="26722"/>
                    <a:pt x="8017" y="26091"/>
                    <a:pt x="9308" y="25400"/>
                  </a:cubicBezTo>
                  <a:cubicBezTo>
                    <a:pt x="10775" y="24633"/>
                    <a:pt x="12176" y="23699"/>
                    <a:pt x="13511" y="22698"/>
                  </a:cubicBezTo>
                  <a:cubicBezTo>
                    <a:pt x="14711" y="21797"/>
                    <a:pt x="15946" y="20830"/>
                    <a:pt x="16946" y="19696"/>
                  </a:cubicBezTo>
                  <a:cubicBezTo>
                    <a:pt x="18047" y="18428"/>
                    <a:pt x="18848" y="16927"/>
                    <a:pt x="18648" y="15226"/>
                  </a:cubicBezTo>
                  <a:cubicBezTo>
                    <a:pt x="18447" y="13458"/>
                    <a:pt x="17480" y="11824"/>
                    <a:pt x="16746" y="10222"/>
                  </a:cubicBezTo>
                  <a:cubicBezTo>
                    <a:pt x="16679" y="10122"/>
                    <a:pt x="16579" y="10089"/>
                    <a:pt x="16479" y="10089"/>
                  </a:cubicBezTo>
                  <a:cubicBezTo>
                    <a:pt x="16279" y="9822"/>
                    <a:pt x="15979" y="9622"/>
                    <a:pt x="15645" y="9589"/>
                  </a:cubicBezTo>
                  <a:cubicBezTo>
                    <a:pt x="15592" y="9583"/>
                    <a:pt x="15539" y="9580"/>
                    <a:pt x="15487" y="9580"/>
                  </a:cubicBezTo>
                  <a:cubicBezTo>
                    <a:pt x="14317" y="9580"/>
                    <a:pt x="13277" y="10954"/>
                    <a:pt x="12543" y="11657"/>
                  </a:cubicBezTo>
                  <a:cubicBezTo>
                    <a:pt x="10709" y="13391"/>
                    <a:pt x="8774" y="14959"/>
                    <a:pt x="6906" y="16627"/>
                  </a:cubicBezTo>
                  <a:lnTo>
                    <a:pt x="6872" y="16393"/>
                  </a:lnTo>
                  <a:cubicBezTo>
                    <a:pt x="6739" y="15026"/>
                    <a:pt x="6572" y="13658"/>
                    <a:pt x="6405" y="12257"/>
                  </a:cubicBezTo>
                  <a:cubicBezTo>
                    <a:pt x="6172" y="10356"/>
                    <a:pt x="6005" y="8354"/>
                    <a:pt x="5638" y="6453"/>
                  </a:cubicBezTo>
                  <a:cubicBezTo>
                    <a:pt x="6372" y="5686"/>
                    <a:pt x="7039" y="4852"/>
                    <a:pt x="7540" y="3951"/>
                  </a:cubicBezTo>
                  <a:cubicBezTo>
                    <a:pt x="8107" y="2984"/>
                    <a:pt x="8774" y="1550"/>
                    <a:pt x="8040" y="515"/>
                  </a:cubicBezTo>
                  <a:cubicBezTo>
                    <a:pt x="7767" y="152"/>
                    <a:pt x="7429" y="1"/>
                    <a:pt x="708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2"/>
            <p:cNvSpPr/>
            <p:nvPr/>
          </p:nvSpPr>
          <p:spPr>
            <a:xfrm>
              <a:off x="4182053" y="2736851"/>
              <a:ext cx="293014" cy="311824"/>
            </a:xfrm>
            <a:custGeom>
              <a:rect b="b" l="l" r="r" t="t"/>
              <a:pathLst>
                <a:path extrusionOk="0" h="21087" w="19815">
                  <a:moveTo>
                    <a:pt x="16577" y="0"/>
                  </a:moveTo>
                  <a:cubicBezTo>
                    <a:pt x="14428" y="0"/>
                    <a:pt x="10838" y="677"/>
                    <a:pt x="8006" y="2840"/>
                  </a:cubicBezTo>
                  <a:cubicBezTo>
                    <a:pt x="5071" y="5108"/>
                    <a:pt x="0" y="9912"/>
                    <a:pt x="0" y="9912"/>
                  </a:cubicBezTo>
                  <a:cubicBezTo>
                    <a:pt x="0" y="9912"/>
                    <a:pt x="2102" y="15583"/>
                    <a:pt x="2669" y="17317"/>
                  </a:cubicBezTo>
                  <a:cubicBezTo>
                    <a:pt x="3236" y="19052"/>
                    <a:pt x="4170" y="21087"/>
                    <a:pt x="4170" y="21087"/>
                  </a:cubicBezTo>
                  <a:lnTo>
                    <a:pt x="13410" y="16216"/>
                  </a:lnTo>
                  <a:lnTo>
                    <a:pt x="19815" y="305"/>
                  </a:lnTo>
                  <a:cubicBezTo>
                    <a:pt x="19815" y="305"/>
                    <a:pt x="18947" y="72"/>
                    <a:pt x="16879" y="5"/>
                  </a:cubicBezTo>
                  <a:cubicBezTo>
                    <a:pt x="16782" y="2"/>
                    <a:pt x="16681" y="0"/>
                    <a:pt x="1657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4440996" y="2623466"/>
              <a:ext cx="184504" cy="197324"/>
            </a:xfrm>
            <a:custGeom>
              <a:rect b="b" l="l" r="r" t="t"/>
              <a:pathLst>
                <a:path extrusionOk="0" h="13344" w="12477">
                  <a:moveTo>
                    <a:pt x="11576" y="1"/>
                  </a:moveTo>
                  <a:cubicBezTo>
                    <a:pt x="8874" y="1368"/>
                    <a:pt x="5905" y="2202"/>
                    <a:pt x="2870" y="2436"/>
                  </a:cubicBezTo>
                  <a:lnTo>
                    <a:pt x="2870" y="2569"/>
                  </a:lnTo>
                  <a:cubicBezTo>
                    <a:pt x="2970" y="5038"/>
                    <a:pt x="2036" y="7506"/>
                    <a:pt x="334" y="9274"/>
                  </a:cubicBezTo>
                  <a:cubicBezTo>
                    <a:pt x="201" y="9407"/>
                    <a:pt x="101" y="9507"/>
                    <a:pt x="34" y="9674"/>
                  </a:cubicBezTo>
                  <a:cubicBezTo>
                    <a:pt x="1" y="9774"/>
                    <a:pt x="1" y="9908"/>
                    <a:pt x="1" y="10008"/>
                  </a:cubicBezTo>
                  <a:cubicBezTo>
                    <a:pt x="68" y="11075"/>
                    <a:pt x="801" y="12043"/>
                    <a:pt x="1702" y="12610"/>
                  </a:cubicBezTo>
                  <a:cubicBezTo>
                    <a:pt x="2636" y="13177"/>
                    <a:pt x="3737" y="13344"/>
                    <a:pt x="4838" y="13344"/>
                  </a:cubicBezTo>
                  <a:cubicBezTo>
                    <a:pt x="7740" y="13277"/>
                    <a:pt x="10575" y="11776"/>
                    <a:pt x="12243" y="9374"/>
                  </a:cubicBezTo>
                  <a:cubicBezTo>
                    <a:pt x="12343" y="9241"/>
                    <a:pt x="12443" y="9074"/>
                    <a:pt x="12443" y="8907"/>
                  </a:cubicBezTo>
                  <a:cubicBezTo>
                    <a:pt x="12476" y="8740"/>
                    <a:pt x="12410" y="8573"/>
                    <a:pt x="12343" y="8407"/>
                  </a:cubicBezTo>
                  <a:cubicBezTo>
                    <a:pt x="11409" y="5738"/>
                    <a:pt x="11142" y="2803"/>
                    <a:pt x="1157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4465661" y="2623466"/>
              <a:ext cx="146515" cy="111439"/>
            </a:xfrm>
            <a:custGeom>
              <a:rect b="b" l="l" r="r" t="t"/>
              <a:pathLst>
                <a:path extrusionOk="0" h="7536" w="9908">
                  <a:moveTo>
                    <a:pt x="9908" y="1"/>
                  </a:moveTo>
                  <a:lnTo>
                    <a:pt x="9908" y="1"/>
                  </a:lnTo>
                  <a:cubicBezTo>
                    <a:pt x="7206" y="1368"/>
                    <a:pt x="4237" y="2202"/>
                    <a:pt x="1202" y="2436"/>
                  </a:cubicBezTo>
                  <a:lnTo>
                    <a:pt x="1202" y="2569"/>
                  </a:lnTo>
                  <a:cubicBezTo>
                    <a:pt x="1268" y="4270"/>
                    <a:pt x="835" y="5972"/>
                    <a:pt x="1" y="7439"/>
                  </a:cubicBezTo>
                  <a:cubicBezTo>
                    <a:pt x="201" y="7473"/>
                    <a:pt x="401" y="7506"/>
                    <a:pt x="635" y="7506"/>
                  </a:cubicBezTo>
                  <a:cubicBezTo>
                    <a:pt x="921" y="7526"/>
                    <a:pt x="1208" y="7536"/>
                    <a:pt x="1495" y="7536"/>
                  </a:cubicBezTo>
                  <a:cubicBezTo>
                    <a:pt x="3586" y="7536"/>
                    <a:pt x="5692" y="7010"/>
                    <a:pt x="7539" y="6072"/>
                  </a:cubicBezTo>
                  <a:cubicBezTo>
                    <a:pt x="8340" y="5671"/>
                    <a:pt x="9141" y="5204"/>
                    <a:pt x="9841" y="4604"/>
                  </a:cubicBezTo>
                  <a:cubicBezTo>
                    <a:pt x="9641" y="3070"/>
                    <a:pt x="9674" y="1535"/>
                    <a:pt x="9908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4406470" y="2337876"/>
              <a:ext cx="266885" cy="357724"/>
            </a:xfrm>
            <a:custGeom>
              <a:rect b="b" l="l" r="r" t="t"/>
              <a:pathLst>
                <a:path extrusionOk="0" h="24191" w="18048">
                  <a:moveTo>
                    <a:pt x="8549" y="1"/>
                  </a:moveTo>
                  <a:cubicBezTo>
                    <a:pt x="7877" y="1"/>
                    <a:pt x="7206" y="12"/>
                    <a:pt x="6539" y="34"/>
                  </a:cubicBezTo>
                  <a:cubicBezTo>
                    <a:pt x="5205" y="68"/>
                    <a:pt x="3770" y="201"/>
                    <a:pt x="2770" y="1068"/>
                  </a:cubicBezTo>
                  <a:lnTo>
                    <a:pt x="2836" y="768"/>
                  </a:lnTo>
                  <a:lnTo>
                    <a:pt x="2836" y="768"/>
                  </a:lnTo>
                  <a:cubicBezTo>
                    <a:pt x="668" y="4771"/>
                    <a:pt x="68" y="9374"/>
                    <a:pt x="1" y="13911"/>
                  </a:cubicBezTo>
                  <a:cubicBezTo>
                    <a:pt x="1" y="15946"/>
                    <a:pt x="101" y="18014"/>
                    <a:pt x="868" y="19915"/>
                  </a:cubicBezTo>
                  <a:cubicBezTo>
                    <a:pt x="1602" y="21816"/>
                    <a:pt x="3136" y="23518"/>
                    <a:pt x="5138" y="24018"/>
                  </a:cubicBezTo>
                  <a:cubicBezTo>
                    <a:pt x="5608" y="24137"/>
                    <a:pt x="6083" y="24190"/>
                    <a:pt x="6559" y="24190"/>
                  </a:cubicBezTo>
                  <a:cubicBezTo>
                    <a:pt x="8078" y="24190"/>
                    <a:pt x="9604" y="23652"/>
                    <a:pt x="10975" y="23017"/>
                  </a:cubicBezTo>
                  <a:cubicBezTo>
                    <a:pt x="12009" y="22517"/>
                    <a:pt x="13010" y="21983"/>
                    <a:pt x="13844" y="21249"/>
                  </a:cubicBezTo>
                  <a:cubicBezTo>
                    <a:pt x="15412" y="19848"/>
                    <a:pt x="16279" y="17880"/>
                    <a:pt x="16846" y="15912"/>
                  </a:cubicBezTo>
                  <a:cubicBezTo>
                    <a:pt x="17947" y="12043"/>
                    <a:pt x="18047" y="7906"/>
                    <a:pt x="17146" y="4004"/>
                  </a:cubicBezTo>
                  <a:cubicBezTo>
                    <a:pt x="16880" y="2870"/>
                    <a:pt x="16446" y="1669"/>
                    <a:pt x="15479" y="968"/>
                  </a:cubicBezTo>
                  <a:cubicBezTo>
                    <a:pt x="14678" y="334"/>
                    <a:pt x="13611" y="234"/>
                    <a:pt x="12577" y="134"/>
                  </a:cubicBezTo>
                  <a:cubicBezTo>
                    <a:pt x="11242" y="45"/>
                    <a:pt x="9893" y="1"/>
                    <a:pt x="854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2"/>
            <p:cNvSpPr/>
            <p:nvPr/>
          </p:nvSpPr>
          <p:spPr>
            <a:xfrm>
              <a:off x="4643233" y="2512492"/>
              <a:ext cx="73997" cy="64621"/>
            </a:xfrm>
            <a:custGeom>
              <a:rect b="b" l="l" r="r" t="t"/>
              <a:pathLst>
                <a:path extrusionOk="0" h="4370" w="5004">
                  <a:moveTo>
                    <a:pt x="3369" y="0"/>
                  </a:moveTo>
                  <a:cubicBezTo>
                    <a:pt x="2669" y="0"/>
                    <a:pt x="2035" y="301"/>
                    <a:pt x="1468" y="734"/>
                  </a:cubicBezTo>
                  <a:cubicBezTo>
                    <a:pt x="1034" y="1034"/>
                    <a:pt x="667" y="1435"/>
                    <a:pt x="334" y="1868"/>
                  </a:cubicBezTo>
                  <a:lnTo>
                    <a:pt x="267" y="1368"/>
                  </a:lnTo>
                  <a:cubicBezTo>
                    <a:pt x="67" y="2002"/>
                    <a:pt x="0" y="2636"/>
                    <a:pt x="100" y="3269"/>
                  </a:cubicBezTo>
                  <a:cubicBezTo>
                    <a:pt x="134" y="3636"/>
                    <a:pt x="267" y="4070"/>
                    <a:pt x="601" y="4237"/>
                  </a:cubicBezTo>
                  <a:cubicBezTo>
                    <a:pt x="768" y="4337"/>
                    <a:pt x="934" y="4337"/>
                    <a:pt x="1101" y="4370"/>
                  </a:cubicBezTo>
                  <a:cubicBezTo>
                    <a:pt x="1435" y="4370"/>
                    <a:pt x="1768" y="4303"/>
                    <a:pt x="2068" y="4237"/>
                  </a:cubicBezTo>
                  <a:cubicBezTo>
                    <a:pt x="2736" y="4103"/>
                    <a:pt x="3403" y="3970"/>
                    <a:pt x="3936" y="3570"/>
                  </a:cubicBezTo>
                  <a:cubicBezTo>
                    <a:pt x="4270" y="3269"/>
                    <a:pt x="4537" y="2836"/>
                    <a:pt x="4704" y="2402"/>
                  </a:cubicBezTo>
                  <a:cubicBezTo>
                    <a:pt x="4870" y="2002"/>
                    <a:pt x="5004" y="1568"/>
                    <a:pt x="4904" y="1134"/>
                  </a:cubicBezTo>
                  <a:cubicBezTo>
                    <a:pt x="4770" y="467"/>
                    <a:pt x="4070" y="34"/>
                    <a:pt x="336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2"/>
            <p:cNvSpPr/>
            <p:nvPr/>
          </p:nvSpPr>
          <p:spPr>
            <a:xfrm>
              <a:off x="4532245" y="2483628"/>
              <a:ext cx="33568" cy="40030"/>
            </a:xfrm>
            <a:custGeom>
              <a:rect b="b" l="l" r="r" t="t"/>
              <a:pathLst>
                <a:path extrusionOk="0" h="2707" w="2270">
                  <a:moveTo>
                    <a:pt x="1369" y="1"/>
                  </a:moveTo>
                  <a:cubicBezTo>
                    <a:pt x="1256" y="1"/>
                    <a:pt x="1134" y="27"/>
                    <a:pt x="1002" y="84"/>
                  </a:cubicBezTo>
                  <a:cubicBezTo>
                    <a:pt x="802" y="151"/>
                    <a:pt x="668" y="284"/>
                    <a:pt x="535" y="418"/>
                  </a:cubicBezTo>
                  <a:cubicBezTo>
                    <a:pt x="501" y="485"/>
                    <a:pt x="468" y="518"/>
                    <a:pt x="435" y="551"/>
                  </a:cubicBezTo>
                  <a:cubicBezTo>
                    <a:pt x="168" y="952"/>
                    <a:pt x="1" y="1485"/>
                    <a:pt x="101" y="1952"/>
                  </a:cubicBezTo>
                  <a:cubicBezTo>
                    <a:pt x="219" y="2457"/>
                    <a:pt x="642" y="2707"/>
                    <a:pt x="1079" y="2707"/>
                  </a:cubicBezTo>
                  <a:cubicBezTo>
                    <a:pt x="1510" y="2707"/>
                    <a:pt x="1954" y="2465"/>
                    <a:pt x="2136" y="1986"/>
                  </a:cubicBezTo>
                  <a:cubicBezTo>
                    <a:pt x="2269" y="1719"/>
                    <a:pt x="2269" y="1419"/>
                    <a:pt x="2236" y="1118"/>
                  </a:cubicBezTo>
                  <a:cubicBezTo>
                    <a:pt x="2208" y="594"/>
                    <a:pt x="1907" y="1"/>
                    <a:pt x="136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2"/>
            <p:cNvSpPr/>
            <p:nvPr/>
          </p:nvSpPr>
          <p:spPr>
            <a:xfrm>
              <a:off x="4445447" y="2470246"/>
              <a:ext cx="30093" cy="40444"/>
            </a:xfrm>
            <a:custGeom>
              <a:rect b="b" l="l" r="r" t="t"/>
              <a:pathLst>
                <a:path extrusionOk="0" h="2735" w="2035">
                  <a:moveTo>
                    <a:pt x="1128" y="1"/>
                  </a:moveTo>
                  <a:cubicBezTo>
                    <a:pt x="1007" y="1"/>
                    <a:pt x="875" y="37"/>
                    <a:pt x="734" y="122"/>
                  </a:cubicBezTo>
                  <a:cubicBezTo>
                    <a:pt x="567" y="222"/>
                    <a:pt x="467" y="355"/>
                    <a:pt x="367" y="556"/>
                  </a:cubicBezTo>
                  <a:cubicBezTo>
                    <a:pt x="334" y="589"/>
                    <a:pt x="300" y="622"/>
                    <a:pt x="300" y="656"/>
                  </a:cubicBezTo>
                  <a:cubicBezTo>
                    <a:pt x="67" y="1089"/>
                    <a:pt x="0" y="1656"/>
                    <a:pt x="134" y="2090"/>
                  </a:cubicBezTo>
                  <a:cubicBezTo>
                    <a:pt x="285" y="2529"/>
                    <a:pt x="629" y="2734"/>
                    <a:pt x="981" y="2734"/>
                  </a:cubicBezTo>
                  <a:cubicBezTo>
                    <a:pt x="1404" y="2734"/>
                    <a:pt x="1841" y="2437"/>
                    <a:pt x="1968" y="1890"/>
                  </a:cubicBezTo>
                  <a:cubicBezTo>
                    <a:pt x="2035" y="1590"/>
                    <a:pt x="2035" y="1290"/>
                    <a:pt x="1968" y="989"/>
                  </a:cubicBezTo>
                  <a:cubicBezTo>
                    <a:pt x="1889" y="516"/>
                    <a:pt x="1582" y="1"/>
                    <a:pt x="112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2"/>
            <p:cNvSpPr/>
            <p:nvPr/>
          </p:nvSpPr>
          <p:spPr>
            <a:xfrm>
              <a:off x="4460737" y="2576119"/>
              <a:ext cx="85339" cy="59505"/>
            </a:xfrm>
            <a:custGeom>
              <a:rect b="b" l="l" r="r" t="t"/>
              <a:pathLst>
                <a:path extrusionOk="0" h="4024" w="5771">
                  <a:moveTo>
                    <a:pt x="167" y="0"/>
                  </a:moveTo>
                  <a:lnTo>
                    <a:pt x="0" y="34"/>
                  </a:lnTo>
                  <a:cubicBezTo>
                    <a:pt x="467" y="668"/>
                    <a:pt x="667" y="1535"/>
                    <a:pt x="534" y="2335"/>
                  </a:cubicBezTo>
                  <a:cubicBezTo>
                    <a:pt x="467" y="2602"/>
                    <a:pt x="367" y="2902"/>
                    <a:pt x="434" y="3169"/>
                  </a:cubicBezTo>
                  <a:cubicBezTo>
                    <a:pt x="567" y="3703"/>
                    <a:pt x="1168" y="3937"/>
                    <a:pt x="1735" y="4003"/>
                  </a:cubicBezTo>
                  <a:cubicBezTo>
                    <a:pt x="1870" y="4017"/>
                    <a:pt x="2005" y="4023"/>
                    <a:pt x="2141" y="4023"/>
                  </a:cubicBezTo>
                  <a:cubicBezTo>
                    <a:pt x="3341" y="4023"/>
                    <a:pt x="4528" y="3498"/>
                    <a:pt x="5337" y="2569"/>
                  </a:cubicBezTo>
                  <a:cubicBezTo>
                    <a:pt x="5571" y="2302"/>
                    <a:pt x="5771" y="1968"/>
                    <a:pt x="5771" y="1602"/>
                  </a:cubicBezTo>
                  <a:cubicBezTo>
                    <a:pt x="5771" y="1135"/>
                    <a:pt x="5471" y="734"/>
                    <a:pt x="5070" y="534"/>
                  </a:cubicBezTo>
                  <a:cubicBezTo>
                    <a:pt x="4670" y="301"/>
                    <a:pt x="4237" y="234"/>
                    <a:pt x="3770" y="201"/>
                  </a:cubicBezTo>
                  <a:cubicBezTo>
                    <a:pt x="2569" y="67"/>
                    <a:pt x="1368" y="0"/>
                    <a:pt x="16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2"/>
            <p:cNvSpPr/>
            <p:nvPr/>
          </p:nvSpPr>
          <p:spPr>
            <a:xfrm>
              <a:off x="4493282" y="2596303"/>
              <a:ext cx="52791" cy="39512"/>
            </a:xfrm>
            <a:custGeom>
              <a:rect b="b" l="l" r="r" t="t"/>
              <a:pathLst>
                <a:path extrusionOk="0" h="2672" w="3570">
                  <a:moveTo>
                    <a:pt x="2890" y="0"/>
                  </a:moveTo>
                  <a:cubicBezTo>
                    <a:pt x="2749" y="0"/>
                    <a:pt x="2609" y="11"/>
                    <a:pt x="2469" y="36"/>
                  </a:cubicBezTo>
                  <a:cubicBezTo>
                    <a:pt x="1935" y="103"/>
                    <a:pt x="1502" y="437"/>
                    <a:pt x="1102" y="804"/>
                  </a:cubicBezTo>
                  <a:cubicBezTo>
                    <a:pt x="568" y="1337"/>
                    <a:pt x="234" y="1971"/>
                    <a:pt x="1" y="2672"/>
                  </a:cubicBezTo>
                  <a:cubicBezTo>
                    <a:pt x="1168" y="2638"/>
                    <a:pt x="2369" y="2105"/>
                    <a:pt x="3136" y="1237"/>
                  </a:cubicBezTo>
                  <a:cubicBezTo>
                    <a:pt x="3370" y="937"/>
                    <a:pt x="3570" y="603"/>
                    <a:pt x="3570" y="237"/>
                  </a:cubicBezTo>
                  <a:cubicBezTo>
                    <a:pt x="3570" y="170"/>
                    <a:pt x="3570" y="103"/>
                    <a:pt x="3570" y="70"/>
                  </a:cubicBezTo>
                  <a:cubicBezTo>
                    <a:pt x="3343" y="28"/>
                    <a:pt x="3116" y="0"/>
                    <a:pt x="2890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2"/>
            <p:cNvSpPr/>
            <p:nvPr/>
          </p:nvSpPr>
          <p:spPr>
            <a:xfrm>
              <a:off x="4450874" y="2464198"/>
              <a:ext cx="56237" cy="90677"/>
            </a:xfrm>
            <a:custGeom>
              <a:rect b="b" l="l" r="r" t="t"/>
              <a:pathLst>
                <a:path extrusionOk="0" h="6132" w="3803">
                  <a:moveTo>
                    <a:pt x="3702" y="1"/>
                  </a:moveTo>
                  <a:cubicBezTo>
                    <a:pt x="3660" y="1"/>
                    <a:pt x="3618" y="19"/>
                    <a:pt x="3603" y="64"/>
                  </a:cubicBezTo>
                  <a:cubicBezTo>
                    <a:pt x="3436" y="1065"/>
                    <a:pt x="3269" y="2065"/>
                    <a:pt x="2969" y="3033"/>
                  </a:cubicBezTo>
                  <a:cubicBezTo>
                    <a:pt x="2869" y="3400"/>
                    <a:pt x="2735" y="3833"/>
                    <a:pt x="2435" y="4067"/>
                  </a:cubicBezTo>
                  <a:cubicBezTo>
                    <a:pt x="2245" y="4241"/>
                    <a:pt x="2025" y="4280"/>
                    <a:pt x="1797" y="4280"/>
                  </a:cubicBezTo>
                  <a:cubicBezTo>
                    <a:pt x="1612" y="4280"/>
                    <a:pt x="1420" y="4254"/>
                    <a:pt x="1235" y="4254"/>
                  </a:cubicBezTo>
                  <a:cubicBezTo>
                    <a:pt x="1167" y="4254"/>
                    <a:pt x="1100" y="4258"/>
                    <a:pt x="1034" y="4267"/>
                  </a:cubicBezTo>
                  <a:cubicBezTo>
                    <a:pt x="334" y="4367"/>
                    <a:pt x="0" y="5068"/>
                    <a:pt x="567" y="5568"/>
                  </a:cubicBezTo>
                  <a:cubicBezTo>
                    <a:pt x="901" y="5835"/>
                    <a:pt x="1334" y="6002"/>
                    <a:pt x="1735" y="6068"/>
                  </a:cubicBezTo>
                  <a:cubicBezTo>
                    <a:pt x="1892" y="6100"/>
                    <a:pt x="2079" y="6131"/>
                    <a:pt x="2267" y="6131"/>
                  </a:cubicBezTo>
                  <a:cubicBezTo>
                    <a:pt x="2479" y="6131"/>
                    <a:pt x="2692" y="6092"/>
                    <a:pt x="2869" y="5968"/>
                  </a:cubicBezTo>
                  <a:cubicBezTo>
                    <a:pt x="2902" y="5935"/>
                    <a:pt x="2869" y="5868"/>
                    <a:pt x="2835" y="5835"/>
                  </a:cubicBezTo>
                  <a:cubicBezTo>
                    <a:pt x="2669" y="5768"/>
                    <a:pt x="2569" y="5768"/>
                    <a:pt x="2368" y="5768"/>
                  </a:cubicBezTo>
                  <a:cubicBezTo>
                    <a:pt x="2135" y="5768"/>
                    <a:pt x="1901" y="5735"/>
                    <a:pt x="1668" y="5668"/>
                  </a:cubicBezTo>
                  <a:cubicBezTo>
                    <a:pt x="1334" y="5601"/>
                    <a:pt x="734" y="5435"/>
                    <a:pt x="667" y="5068"/>
                  </a:cubicBezTo>
                  <a:cubicBezTo>
                    <a:pt x="567" y="4692"/>
                    <a:pt x="992" y="4617"/>
                    <a:pt x="1338" y="4617"/>
                  </a:cubicBezTo>
                  <a:cubicBezTo>
                    <a:pt x="1453" y="4617"/>
                    <a:pt x="1559" y="4626"/>
                    <a:pt x="1635" y="4634"/>
                  </a:cubicBezTo>
                  <a:cubicBezTo>
                    <a:pt x="1968" y="4634"/>
                    <a:pt x="2268" y="4601"/>
                    <a:pt x="2569" y="4400"/>
                  </a:cubicBezTo>
                  <a:cubicBezTo>
                    <a:pt x="3102" y="4000"/>
                    <a:pt x="3269" y="3300"/>
                    <a:pt x="3402" y="2699"/>
                  </a:cubicBezTo>
                  <a:cubicBezTo>
                    <a:pt x="3636" y="1832"/>
                    <a:pt x="3803" y="965"/>
                    <a:pt x="3803" y="64"/>
                  </a:cubicBezTo>
                  <a:cubicBezTo>
                    <a:pt x="3803" y="27"/>
                    <a:pt x="3753" y="1"/>
                    <a:pt x="3702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2"/>
            <p:cNvSpPr/>
            <p:nvPr/>
          </p:nvSpPr>
          <p:spPr>
            <a:xfrm>
              <a:off x="4551985" y="2452310"/>
              <a:ext cx="33553" cy="21900"/>
            </a:xfrm>
            <a:custGeom>
              <a:rect b="b" l="l" r="r" t="t"/>
              <a:pathLst>
                <a:path extrusionOk="0" h="1481" w="2269">
                  <a:moveTo>
                    <a:pt x="1332" y="922"/>
                  </a:moveTo>
                  <a:lnTo>
                    <a:pt x="1332" y="922"/>
                  </a:lnTo>
                  <a:cubicBezTo>
                    <a:pt x="1337" y="925"/>
                    <a:pt x="1346" y="931"/>
                    <a:pt x="1354" y="939"/>
                  </a:cubicBezTo>
                  <a:lnTo>
                    <a:pt x="1354" y="939"/>
                  </a:lnTo>
                  <a:cubicBezTo>
                    <a:pt x="1349" y="935"/>
                    <a:pt x="1341" y="929"/>
                    <a:pt x="1332" y="922"/>
                  </a:cubicBezTo>
                  <a:close/>
                  <a:moveTo>
                    <a:pt x="1354" y="939"/>
                  </a:moveTo>
                  <a:cubicBezTo>
                    <a:pt x="1356" y="941"/>
                    <a:pt x="1357" y="943"/>
                    <a:pt x="1357" y="943"/>
                  </a:cubicBezTo>
                  <a:lnTo>
                    <a:pt x="1357" y="943"/>
                  </a:lnTo>
                  <a:cubicBezTo>
                    <a:pt x="1356" y="942"/>
                    <a:pt x="1355" y="941"/>
                    <a:pt x="1354" y="939"/>
                  </a:cubicBezTo>
                  <a:close/>
                  <a:moveTo>
                    <a:pt x="767" y="1"/>
                  </a:moveTo>
                  <a:cubicBezTo>
                    <a:pt x="534" y="1"/>
                    <a:pt x="300" y="67"/>
                    <a:pt x="100" y="167"/>
                  </a:cubicBezTo>
                  <a:cubicBezTo>
                    <a:pt x="34" y="201"/>
                    <a:pt x="0" y="268"/>
                    <a:pt x="0" y="334"/>
                  </a:cubicBezTo>
                  <a:cubicBezTo>
                    <a:pt x="34" y="434"/>
                    <a:pt x="100" y="468"/>
                    <a:pt x="167" y="468"/>
                  </a:cubicBezTo>
                  <a:cubicBezTo>
                    <a:pt x="334" y="501"/>
                    <a:pt x="501" y="534"/>
                    <a:pt x="667" y="601"/>
                  </a:cubicBezTo>
                  <a:cubicBezTo>
                    <a:pt x="734" y="601"/>
                    <a:pt x="767" y="634"/>
                    <a:pt x="801" y="634"/>
                  </a:cubicBezTo>
                  <a:cubicBezTo>
                    <a:pt x="823" y="646"/>
                    <a:pt x="830" y="649"/>
                    <a:pt x="832" y="649"/>
                  </a:cubicBezTo>
                  <a:cubicBezTo>
                    <a:pt x="834" y="649"/>
                    <a:pt x="812" y="634"/>
                    <a:pt x="834" y="634"/>
                  </a:cubicBezTo>
                  <a:cubicBezTo>
                    <a:pt x="834" y="668"/>
                    <a:pt x="868" y="668"/>
                    <a:pt x="868" y="668"/>
                  </a:cubicBezTo>
                  <a:cubicBezTo>
                    <a:pt x="968" y="701"/>
                    <a:pt x="1068" y="768"/>
                    <a:pt x="1134" y="801"/>
                  </a:cubicBezTo>
                  <a:cubicBezTo>
                    <a:pt x="1168" y="835"/>
                    <a:pt x="1201" y="835"/>
                    <a:pt x="1268" y="868"/>
                  </a:cubicBezTo>
                  <a:cubicBezTo>
                    <a:pt x="1268" y="901"/>
                    <a:pt x="1301" y="901"/>
                    <a:pt x="1301" y="901"/>
                  </a:cubicBezTo>
                  <a:cubicBezTo>
                    <a:pt x="1301" y="901"/>
                    <a:pt x="1317" y="912"/>
                    <a:pt x="1332" y="922"/>
                  </a:cubicBezTo>
                  <a:lnTo>
                    <a:pt x="1332" y="922"/>
                  </a:lnTo>
                  <a:cubicBezTo>
                    <a:pt x="1330" y="921"/>
                    <a:pt x="1328" y="921"/>
                    <a:pt x="1327" y="921"/>
                  </a:cubicBezTo>
                  <a:cubicBezTo>
                    <a:pt x="1324" y="921"/>
                    <a:pt x="1325" y="925"/>
                    <a:pt x="1335" y="935"/>
                  </a:cubicBezTo>
                  <a:cubicBezTo>
                    <a:pt x="1348" y="941"/>
                    <a:pt x="1355" y="944"/>
                    <a:pt x="1357" y="944"/>
                  </a:cubicBezTo>
                  <a:cubicBezTo>
                    <a:pt x="1357" y="944"/>
                    <a:pt x="1358" y="944"/>
                    <a:pt x="1357" y="943"/>
                  </a:cubicBezTo>
                  <a:lnTo>
                    <a:pt x="1357" y="943"/>
                  </a:lnTo>
                  <a:cubicBezTo>
                    <a:pt x="1363" y="951"/>
                    <a:pt x="1368" y="959"/>
                    <a:pt x="1368" y="968"/>
                  </a:cubicBezTo>
                  <a:cubicBezTo>
                    <a:pt x="1401" y="968"/>
                    <a:pt x="1401" y="1001"/>
                    <a:pt x="1435" y="1001"/>
                  </a:cubicBezTo>
                  <a:cubicBezTo>
                    <a:pt x="1468" y="1035"/>
                    <a:pt x="1501" y="1068"/>
                    <a:pt x="1535" y="1101"/>
                  </a:cubicBezTo>
                  <a:cubicBezTo>
                    <a:pt x="1568" y="1135"/>
                    <a:pt x="1635" y="1202"/>
                    <a:pt x="1668" y="1235"/>
                  </a:cubicBezTo>
                  <a:cubicBezTo>
                    <a:pt x="1657" y="1224"/>
                    <a:pt x="1653" y="1220"/>
                    <a:pt x="1655" y="1220"/>
                  </a:cubicBezTo>
                  <a:lnTo>
                    <a:pt x="1655" y="1220"/>
                  </a:lnTo>
                  <a:cubicBezTo>
                    <a:pt x="1657" y="1220"/>
                    <a:pt x="1679" y="1235"/>
                    <a:pt x="1701" y="1235"/>
                  </a:cubicBezTo>
                  <a:cubicBezTo>
                    <a:pt x="1701" y="1235"/>
                    <a:pt x="1735" y="1268"/>
                    <a:pt x="1735" y="1268"/>
                  </a:cubicBezTo>
                  <a:cubicBezTo>
                    <a:pt x="1768" y="1302"/>
                    <a:pt x="1802" y="1368"/>
                    <a:pt x="1868" y="1402"/>
                  </a:cubicBezTo>
                  <a:cubicBezTo>
                    <a:pt x="1902" y="1402"/>
                    <a:pt x="1935" y="1435"/>
                    <a:pt x="1968" y="1435"/>
                  </a:cubicBezTo>
                  <a:cubicBezTo>
                    <a:pt x="1985" y="1452"/>
                    <a:pt x="1977" y="1452"/>
                    <a:pt x="1973" y="1452"/>
                  </a:cubicBezTo>
                  <a:cubicBezTo>
                    <a:pt x="1968" y="1452"/>
                    <a:pt x="1968" y="1452"/>
                    <a:pt x="2002" y="1468"/>
                  </a:cubicBezTo>
                  <a:cubicBezTo>
                    <a:pt x="2027" y="1477"/>
                    <a:pt x="2052" y="1481"/>
                    <a:pt x="2076" y="1481"/>
                  </a:cubicBezTo>
                  <a:cubicBezTo>
                    <a:pt x="2148" y="1481"/>
                    <a:pt x="2210" y="1443"/>
                    <a:pt x="2235" y="1368"/>
                  </a:cubicBezTo>
                  <a:cubicBezTo>
                    <a:pt x="2269" y="1302"/>
                    <a:pt x="2269" y="1235"/>
                    <a:pt x="2269" y="1202"/>
                  </a:cubicBezTo>
                  <a:cubicBezTo>
                    <a:pt x="2269" y="1135"/>
                    <a:pt x="2235" y="1068"/>
                    <a:pt x="2235" y="1001"/>
                  </a:cubicBezTo>
                  <a:cubicBezTo>
                    <a:pt x="2168" y="868"/>
                    <a:pt x="2135" y="768"/>
                    <a:pt x="2035" y="634"/>
                  </a:cubicBezTo>
                  <a:cubicBezTo>
                    <a:pt x="1902" y="468"/>
                    <a:pt x="1668" y="301"/>
                    <a:pt x="1468" y="201"/>
                  </a:cubicBezTo>
                  <a:cubicBezTo>
                    <a:pt x="1268" y="101"/>
                    <a:pt x="1001" y="34"/>
                    <a:pt x="767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2"/>
            <p:cNvSpPr/>
            <p:nvPr/>
          </p:nvSpPr>
          <p:spPr>
            <a:xfrm>
              <a:off x="4439030" y="2434359"/>
              <a:ext cx="35032" cy="18958"/>
            </a:xfrm>
            <a:custGeom>
              <a:rect b="b" l="l" r="r" t="t"/>
              <a:pathLst>
                <a:path extrusionOk="0" h="1282" w="2369">
                  <a:moveTo>
                    <a:pt x="1139" y="881"/>
                  </a:moveTo>
                  <a:cubicBezTo>
                    <a:pt x="1127" y="886"/>
                    <a:pt x="1116" y="891"/>
                    <a:pt x="1116" y="891"/>
                  </a:cubicBezTo>
                  <a:cubicBezTo>
                    <a:pt x="1115" y="891"/>
                    <a:pt x="1121" y="888"/>
                    <a:pt x="1135" y="881"/>
                  </a:cubicBezTo>
                  <a:cubicBezTo>
                    <a:pt x="1136" y="881"/>
                    <a:pt x="1137" y="881"/>
                    <a:pt x="1139" y="881"/>
                  </a:cubicBezTo>
                  <a:close/>
                  <a:moveTo>
                    <a:pt x="1493" y="0"/>
                  </a:moveTo>
                  <a:cubicBezTo>
                    <a:pt x="1354" y="0"/>
                    <a:pt x="1219" y="24"/>
                    <a:pt x="1101" y="47"/>
                  </a:cubicBezTo>
                  <a:cubicBezTo>
                    <a:pt x="768" y="114"/>
                    <a:pt x="467" y="247"/>
                    <a:pt x="267" y="514"/>
                  </a:cubicBezTo>
                  <a:cubicBezTo>
                    <a:pt x="134" y="648"/>
                    <a:pt x="0" y="881"/>
                    <a:pt x="34" y="1048"/>
                  </a:cubicBezTo>
                  <a:cubicBezTo>
                    <a:pt x="67" y="1148"/>
                    <a:pt x="134" y="1248"/>
                    <a:pt x="234" y="1248"/>
                  </a:cubicBezTo>
                  <a:cubicBezTo>
                    <a:pt x="234" y="1248"/>
                    <a:pt x="297" y="1269"/>
                    <a:pt x="290" y="1278"/>
                  </a:cubicBezTo>
                  <a:lnTo>
                    <a:pt x="290" y="1278"/>
                  </a:lnTo>
                  <a:cubicBezTo>
                    <a:pt x="276" y="1273"/>
                    <a:pt x="253" y="1267"/>
                    <a:pt x="246" y="1267"/>
                  </a:cubicBezTo>
                  <a:cubicBezTo>
                    <a:pt x="241" y="1267"/>
                    <a:pt x="245" y="1270"/>
                    <a:pt x="267" y="1281"/>
                  </a:cubicBezTo>
                  <a:cubicBezTo>
                    <a:pt x="281" y="1281"/>
                    <a:pt x="288" y="1280"/>
                    <a:pt x="290" y="1278"/>
                  </a:cubicBezTo>
                  <a:lnTo>
                    <a:pt x="290" y="1278"/>
                  </a:lnTo>
                  <a:cubicBezTo>
                    <a:pt x="296" y="1280"/>
                    <a:pt x="301" y="1281"/>
                    <a:pt x="301" y="1281"/>
                  </a:cubicBezTo>
                  <a:cubicBezTo>
                    <a:pt x="367" y="1281"/>
                    <a:pt x="434" y="1281"/>
                    <a:pt x="501" y="1215"/>
                  </a:cubicBezTo>
                  <a:cubicBezTo>
                    <a:pt x="634" y="1181"/>
                    <a:pt x="734" y="1081"/>
                    <a:pt x="834" y="1015"/>
                  </a:cubicBezTo>
                  <a:lnTo>
                    <a:pt x="901" y="1015"/>
                  </a:lnTo>
                  <a:cubicBezTo>
                    <a:pt x="903" y="1013"/>
                    <a:pt x="904" y="1012"/>
                    <a:pt x="905" y="1011"/>
                  </a:cubicBezTo>
                  <a:lnTo>
                    <a:pt x="905" y="1011"/>
                  </a:lnTo>
                  <a:cubicBezTo>
                    <a:pt x="949" y="1001"/>
                    <a:pt x="981" y="974"/>
                    <a:pt x="1035" y="948"/>
                  </a:cubicBezTo>
                  <a:lnTo>
                    <a:pt x="1101" y="914"/>
                  </a:lnTo>
                  <a:lnTo>
                    <a:pt x="1168" y="881"/>
                  </a:lnTo>
                  <a:cubicBezTo>
                    <a:pt x="1169" y="880"/>
                    <a:pt x="1170" y="879"/>
                    <a:pt x="1170" y="879"/>
                  </a:cubicBezTo>
                  <a:lnTo>
                    <a:pt x="1170" y="879"/>
                  </a:lnTo>
                  <a:cubicBezTo>
                    <a:pt x="1234" y="870"/>
                    <a:pt x="1313" y="842"/>
                    <a:pt x="1368" y="814"/>
                  </a:cubicBezTo>
                  <a:cubicBezTo>
                    <a:pt x="1468" y="781"/>
                    <a:pt x="1535" y="781"/>
                    <a:pt x="1635" y="748"/>
                  </a:cubicBezTo>
                  <a:cubicBezTo>
                    <a:pt x="1802" y="714"/>
                    <a:pt x="1969" y="648"/>
                    <a:pt x="2169" y="581"/>
                  </a:cubicBezTo>
                  <a:cubicBezTo>
                    <a:pt x="2269" y="581"/>
                    <a:pt x="2369" y="447"/>
                    <a:pt x="2369" y="347"/>
                  </a:cubicBezTo>
                  <a:cubicBezTo>
                    <a:pt x="2369" y="214"/>
                    <a:pt x="2269" y="114"/>
                    <a:pt x="2169" y="81"/>
                  </a:cubicBezTo>
                  <a:cubicBezTo>
                    <a:pt x="2002" y="47"/>
                    <a:pt x="1835" y="47"/>
                    <a:pt x="1668" y="14"/>
                  </a:cubicBezTo>
                  <a:cubicBezTo>
                    <a:pt x="1610" y="4"/>
                    <a:pt x="1551" y="0"/>
                    <a:pt x="1493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2"/>
            <p:cNvSpPr/>
            <p:nvPr/>
          </p:nvSpPr>
          <p:spPr>
            <a:xfrm>
              <a:off x="4412872" y="2265968"/>
              <a:ext cx="303883" cy="267816"/>
            </a:xfrm>
            <a:custGeom>
              <a:rect b="b" l="l" r="r" t="t"/>
              <a:pathLst>
                <a:path extrusionOk="0" h="18111" w="20550">
                  <a:moveTo>
                    <a:pt x="3814" y="1"/>
                  </a:moveTo>
                  <a:cubicBezTo>
                    <a:pt x="3299" y="1"/>
                    <a:pt x="2782" y="178"/>
                    <a:pt x="2303" y="561"/>
                  </a:cubicBezTo>
                  <a:cubicBezTo>
                    <a:pt x="1169" y="1428"/>
                    <a:pt x="869" y="3029"/>
                    <a:pt x="902" y="4397"/>
                  </a:cubicBezTo>
                  <a:cubicBezTo>
                    <a:pt x="902" y="4830"/>
                    <a:pt x="969" y="5297"/>
                    <a:pt x="1069" y="5731"/>
                  </a:cubicBezTo>
                  <a:cubicBezTo>
                    <a:pt x="1002" y="5898"/>
                    <a:pt x="969" y="6065"/>
                    <a:pt x="969" y="6231"/>
                  </a:cubicBezTo>
                  <a:cubicBezTo>
                    <a:pt x="835" y="6932"/>
                    <a:pt x="735" y="7632"/>
                    <a:pt x="602" y="8333"/>
                  </a:cubicBezTo>
                  <a:cubicBezTo>
                    <a:pt x="368" y="9734"/>
                    <a:pt x="35" y="11268"/>
                    <a:pt x="2" y="12936"/>
                  </a:cubicBezTo>
                  <a:cubicBezTo>
                    <a:pt x="0" y="12945"/>
                    <a:pt x="1" y="12950"/>
                    <a:pt x="3" y="12950"/>
                  </a:cubicBezTo>
                  <a:cubicBezTo>
                    <a:pt x="61" y="12950"/>
                    <a:pt x="1393" y="9316"/>
                    <a:pt x="2070" y="7833"/>
                  </a:cubicBezTo>
                  <a:cubicBezTo>
                    <a:pt x="3004" y="8566"/>
                    <a:pt x="4705" y="9033"/>
                    <a:pt x="5572" y="9200"/>
                  </a:cubicBezTo>
                  <a:cubicBezTo>
                    <a:pt x="6923" y="9470"/>
                    <a:pt x="8328" y="9606"/>
                    <a:pt x="9714" y="9606"/>
                  </a:cubicBezTo>
                  <a:cubicBezTo>
                    <a:pt x="9868" y="9606"/>
                    <a:pt x="10022" y="9604"/>
                    <a:pt x="10175" y="9601"/>
                  </a:cubicBezTo>
                  <a:cubicBezTo>
                    <a:pt x="11476" y="9534"/>
                    <a:pt x="12811" y="9367"/>
                    <a:pt x="14112" y="9033"/>
                  </a:cubicBezTo>
                  <a:cubicBezTo>
                    <a:pt x="14145" y="10268"/>
                    <a:pt x="14412" y="11502"/>
                    <a:pt x="14712" y="12669"/>
                  </a:cubicBezTo>
                  <a:cubicBezTo>
                    <a:pt x="15179" y="14537"/>
                    <a:pt x="15913" y="16239"/>
                    <a:pt x="16780" y="17973"/>
                  </a:cubicBezTo>
                  <a:cubicBezTo>
                    <a:pt x="16812" y="18069"/>
                    <a:pt x="16897" y="18111"/>
                    <a:pt x="16988" y="18111"/>
                  </a:cubicBezTo>
                  <a:cubicBezTo>
                    <a:pt x="17088" y="18111"/>
                    <a:pt x="17195" y="18060"/>
                    <a:pt x="17247" y="17973"/>
                  </a:cubicBezTo>
                  <a:cubicBezTo>
                    <a:pt x="18148" y="16606"/>
                    <a:pt x="18748" y="15171"/>
                    <a:pt x="19249" y="13603"/>
                  </a:cubicBezTo>
                  <a:cubicBezTo>
                    <a:pt x="19749" y="12036"/>
                    <a:pt x="20183" y="10535"/>
                    <a:pt x="20416" y="8900"/>
                  </a:cubicBezTo>
                  <a:cubicBezTo>
                    <a:pt x="20550" y="7499"/>
                    <a:pt x="20449" y="5931"/>
                    <a:pt x="19549" y="4764"/>
                  </a:cubicBezTo>
                  <a:cubicBezTo>
                    <a:pt x="19182" y="4297"/>
                    <a:pt x="18682" y="3930"/>
                    <a:pt x="18148" y="3730"/>
                  </a:cubicBezTo>
                  <a:cubicBezTo>
                    <a:pt x="17914" y="3630"/>
                    <a:pt x="17647" y="3596"/>
                    <a:pt x="17414" y="3563"/>
                  </a:cubicBezTo>
                  <a:cubicBezTo>
                    <a:pt x="17374" y="3560"/>
                    <a:pt x="17333" y="3559"/>
                    <a:pt x="17292" y="3559"/>
                  </a:cubicBezTo>
                  <a:cubicBezTo>
                    <a:pt x="17017" y="3559"/>
                    <a:pt x="16727" y="3611"/>
                    <a:pt x="16447" y="3611"/>
                  </a:cubicBezTo>
                  <a:cubicBezTo>
                    <a:pt x="16250" y="3611"/>
                    <a:pt x="16057" y="3585"/>
                    <a:pt x="15880" y="3496"/>
                  </a:cubicBezTo>
                  <a:cubicBezTo>
                    <a:pt x="15346" y="3163"/>
                    <a:pt x="15046" y="2395"/>
                    <a:pt x="14645" y="1928"/>
                  </a:cubicBezTo>
                  <a:cubicBezTo>
                    <a:pt x="14178" y="1461"/>
                    <a:pt x="13611" y="1061"/>
                    <a:pt x="13011" y="828"/>
                  </a:cubicBezTo>
                  <a:cubicBezTo>
                    <a:pt x="12430" y="586"/>
                    <a:pt x="11819" y="469"/>
                    <a:pt x="11210" y="469"/>
                  </a:cubicBezTo>
                  <a:cubicBezTo>
                    <a:pt x="10559" y="469"/>
                    <a:pt x="9911" y="602"/>
                    <a:pt x="9308" y="861"/>
                  </a:cubicBezTo>
                  <a:cubicBezTo>
                    <a:pt x="8680" y="1160"/>
                    <a:pt x="8079" y="1754"/>
                    <a:pt x="7385" y="1754"/>
                  </a:cubicBezTo>
                  <a:cubicBezTo>
                    <a:pt x="7305" y="1754"/>
                    <a:pt x="7223" y="1746"/>
                    <a:pt x="7140" y="1728"/>
                  </a:cubicBezTo>
                  <a:cubicBezTo>
                    <a:pt x="6439" y="1595"/>
                    <a:pt x="5972" y="994"/>
                    <a:pt x="5439" y="594"/>
                  </a:cubicBezTo>
                  <a:cubicBezTo>
                    <a:pt x="4934" y="211"/>
                    <a:pt x="4375" y="1"/>
                    <a:pt x="3814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2"/>
            <p:cNvSpPr/>
            <p:nvPr/>
          </p:nvSpPr>
          <p:spPr>
            <a:xfrm>
              <a:off x="4863599" y="2666155"/>
              <a:ext cx="465274" cy="450191"/>
            </a:xfrm>
            <a:custGeom>
              <a:rect b="b" l="l" r="r" t="t"/>
              <a:pathLst>
                <a:path extrusionOk="0" h="30444" w="31464">
                  <a:moveTo>
                    <a:pt x="28866" y="1"/>
                  </a:moveTo>
                  <a:cubicBezTo>
                    <a:pt x="28301" y="1"/>
                    <a:pt x="27698" y="192"/>
                    <a:pt x="27161" y="449"/>
                  </a:cubicBezTo>
                  <a:cubicBezTo>
                    <a:pt x="27127" y="449"/>
                    <a:pt x="27061" y="483"/>
                    <a:pt x="27027" y="516"/>
                  </a:cubicBezTo>
                  <a:cubicBezTo>
                    <a:pt x="24992" y="1550"/>
                    <a:pt x="23325" y="2985"/>
                    <a:pt x="21790" y="4586"/>
                  </a:cubicBezTo>
                  <a:cubicBezTo>
                    <a:pt x="21757" y="4552"/>
                    <a:pt x="21757" y="4519"/>
                    <a:pt x="21723" y="4486"/>
                  </a:cubicBezTo>
                  <a:cubicBezTo>
                    <a:pt x="21657" y="4252"/>
                    <a:pt x="21557" y="4019"/>
                    <a:pt x="21457" y="3818"/>
                  </a:cubicBezTo>
                  <a:cubicBezTo>
                    <a:pt x="21256" y="3351"/>
                    <a:pt x="21023" y="2884"/>
                    <a:pt x="20823" y="2417"/>
                  </a:cubicBezTo>
                  <a:cubicBezTo>
                    <a:pt x="20656" y="2111"/>
                    <a:pt x="20233" y="967"/>
                    <a:pt x="19709" y="967"/>
                  </a:cubicBezTo>
                  <a:cubicBezTo>
                    <a:pt x="19606" y="967"/>
                    <a:pt x="19499" y="1012"/>
                    <a:pt x="19388" y="1117"/>
                  </a:cubicBezTo>
                  <a:cubicBezTo>
                    <a:pt x="19155" y="1350"/>
                    <a:pt x="19122" y="1750"/>
                    <a:pt x="19122" y="2084"/>
                  </a:cubicBezTo>
                  <a:cubicBezTo>
                    <a:pt x="19088" y="2584"/>
                    <a:pt x="19122" y="3151"/>
                    <a:pt x="19188" y="3652"/>
                  </a:cubicBezTo>
                  <a:cubicBezTo>
                    <a:pt x="19255" y="4052"/>
                    <a:pt x="19355" y="4452"/>
                    <a:pt x="19422" y="4819"/>
                  </a:cubicBezTo>
                  <a:cubicBezTo>
                    <a:pt x="19422" y="5053"/>
                    <a:pt x="19455" y="5320"/>
                    <a:pt x="19455" y="5520"/>
                  </a:cubicBezTo>
                  <a:cubicBezTo>
                    <a:pt x="19455" y="6153"/>
                    <a:pt x="19455" y="6821"/>
                    <a:pt x="19455" y="7454"/>
                  </a:cubicBezTo>
                  <a:cubicBezTo>
                    <a:pt x="19455" y="7888"/>
                    <a:pt x="19455" y="8322"/>
                    <a:pt x="19489" y="8755"/>
                  </a:cubicBezTo>
                  <a:cubicBezTo>
                    <a:pt x="19288" y="9056"/>
                    <a:pt x="19155" y="9356"/>
                    <a:pt x="18988" y="9656"/>
                  </a:cubicBezTo>
                  <a:cubicBezTo>
                    <a:pt x="17821" y="11791"/>
                    <a:pt x="16420" y="13792"/>
                    <a:pt x="14785" y="15594"/>
                  </a:cubicBezTo>
                  <a:cubicBezTo>
                    <a:pt x="13451" y="17128"/>
                    <a:pt x="11950" y="18462"/>
                    <a:pt x="10382" y="19763"/>
                  </a:cubicBezTo>
                  <a:cubicBezTo>
                    <a:pt x="9748" y="19330"/>
                    <a:pt x="9114" y="18929"/>
                    <a:pt x="8481" y="18462"/>
                  </a:cubicBezTo>
                  <a:cubicBezTo>
                    <a:pt x="7246" y="17595"/>
                    <a:pt x="6112" y="16628"/>
                    <a:pt x="5012" y="15594"/>
                  </a:cubicBezTo>
                  <a:cubicBezTo>
                    <a:pt x="4978" y="15560"/>
                    <a:pt x="4939" y="15545"/>
                    <a:pt x="4902" y="15545"/>
                  </a:cubicBezTo>
                  <a:cubicBezTo>
                    <a:pt x="4794" y="15545"/>
                    <a:pt x="4695" y="15669"/>
                    <a:pt x="4745" y="15794"/>
                  </a:cubicBezTo>
                  <a:cubicBezTo>
                    <a:pt x="3977" y="17395"/>
                    <a:pt x="3244" y="18996"/>
                    <a:pt x="2476" y="20630"/>
                  </a:cubicBezTo>
                  <a:cubicBezTo>
                    <a:pt x="2109" y="21398"/>
                    <a:pt x="1743" y="22165"/>
                    <a:pt x="1376" y="22966"/>
                  </a:cubicBezTo>
                  <a:cubicBezTo>
                    <a:pt x="1209" y="23366"/>
                    <a:pt x="1042" y="23766"/>
                    <a:pt x="842" y="24133"/>
                  </a:cubicBezTo>
                  <a:cubicBezTo>
                    <a:pt x="708" y="24467"/>
                    <a:pt x="542" y="24800"/>
                    <a:pt x="442" y="25134"/>
                  </a:cubicBezTo>
                  <a:cubicBezTo>
                    <a:pt x="375" y="25100"/>
                    <a:pt x="308" y="25067"/>
                    <a:pt x="275" y="25034"/>
                  </a:cubicBezTo>
                  <a:cubicBezTo>
                    <a:pt x="249" y="25018"/>
                    <a:pt x="224" y="25012"/>
                    <a:pt x="201" y="25012"/>
                  </a:cubicBezTo>
                  <a:cubicBezTo>
                    <a:pt x="74" y="25012"/>
                    <a:pt x="0" y="25216"/>
                    <a:pt x="141" y="25301"/>
                  </a:cubicBezTo>
                  <a:cubicBezTo>
                    <a:pt x="208" y="25334"/>
                    <a:pt x="308" y="25401"/>
                    <a:pt x="375" y="25434"/>
                  </a:cubicBezTo>
                  <a:cubicBezTo>
                    <a:pt x="408" y="25534"/>
                    <a:pt x="475" y="25567"/>
                    <a:pt x="542" y="25567"/>
                  </a:cubicBezTo>
                  <a:cubicBezTo>
                    <a:pt x="2710" y="26868"/>
                    <a:pt x="4845" y="28269"/>
                    <a:pt x="7113" y="29403"/>
                  </a:cubicBezTo>
                  <a:cubicBezTo>
                    <a:pt x="8080" y="29904"/>
                    <a:pt x="9081" y="30337"/>
                    <a:pt x="10182" y="30438"/>
                  </a:cubicBezTo>
                  <a:cubicBezTo>
                    <a:pt x="10248" y="30442"/>
                    <a:pt x="10312" y="30443"/>
                    <a:pt x="10376" y="30443"/>
                  </a:cubicBezTo>
                  <a:cubicBezTo>
                    <a:pt x="11371" y="30443"/>
                    <a:pt x="12064" y="29960"/>
                    <a:pt x="12817" y="29270"/>
                  </a:cubicBezTo>
                  <a:cubicBezTo>
                    <a:pt x="14585" y="27569"/>
                    <a:pt x="15786" y="25401"/>
                    <a:pt x="17087" y="23366"/>
                  </a:cubicBezTo>
                  <a:cubicBezTo>
                    <a:pt x="18488" y="21164"/>
                    <a:pt x="19889" y="18963"/>
                    <a:pt x="21156" y="16694"/>
                  </a:cubicBezTo>
                  <a:cubicBezTo>
                    <a:pt x="21890" y="15393"/>
                    <a:pt x="22591" y="14092"/>
                    <a:pt x="23291" y="12792"/>
                  </a:cubicBezTo>
                  <a:cubicBezTo>
                    <a:pt x="23558" y="12258"/>
                    <a:pt x="23858" y="11724"/>
                    <a:pt x="24159" y="11190"/>
                  </a:cubicBezTo>
                  <a:cubicBezTo>
                    <a:pt x="24559" y="10857"/>
                    <a:pt x="24959" y="10523"/>
                    <a:pt x="25359" y="10190"/>
                  </a:cubicBezTo>
                  <a:cubicBezTo>
                    <a:pt x="26227" y="9489"/>
                    <a:pt x="27127" y="8722"/>
                    <a:pt x="27995" y="7988"/>
                  </a:cubicBezTo>
                  <a:cubicBezTo>
                    <a:pt x="28495" y="7554"/>
                    <a:pt x="31030" y="5086"/>
                    <a:pt x="31230" y="4119"/>
                  </a:cubicBezTo>
                  <a:cubicBezTo>
                    <a:pt x="31464" y="3018"/>
                    <a:pt x="31164" y="1717"/>
                    <a:pt x="30430" y="816"/>
                  </a:cubicBezTo>
                  <a:cubicBezTo>
                    <a:pt x="30163" y="583"/>
                    <a:pt x="29863" y="349"/>
                    <a:pt x="29562" y="116"/>
                  </a:cubicBezTo>
                  <a:cubicBezTo>
                    <a:pt x="29343" y="36"/>
                    <a:pt x="29108" y="1"/>
                    <a:pt x="2886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2"/>
            <p:cNvSpPr/>
            <p:nvPr/>
          </p:nvSpPr>
          <p:spPr>
            <a:xfrm>
              <a:off x="5232260" y="2667368"/>
              <a:ext cx="70950" cy="56873"/>
            </a:xfrm>
            <a:custGeom>
              <a:rect b="b" l="l" r="r" t="t"/>
              <a:pathLst>
                <a:path extrusionOk="0" h="3846" w="4798">
                  <a:moveTo>
                    <a:pt x="4464" y="0"/>
                  </a:moveTo>
                  <a:cubicBezTo>
                    <a:pt x="4263" y="201"/>
                    <a:pt x="3997" y="367"/>
                    <a:pt x="3763" y="534"/>
                  </a:cubicBezTo>
                  <a:cubicBezTo>
                    <a:pt x="3263" y="868"/>
                    <a:pt x="2762" y="1201"/>
                    <a:pt x="2329" y="1635"/>
                  </a:cubicBezTo>
                  <a:cubicBezTo>
                    <a:pt x="1862" y="2035"/>
                    <a:pt x="1662" y="2135"/>
                    <a:pt x="1195" y="2536"/>
                  </a:cubicBezTo>
                  <a:cubicBezTo>
                    <a:pt x="994" y="2702"/>
                    <a:pt x="794" y="2903"/>
                    <a:pt x="628" y="3103"/>
                  </a:cubicBezTo>
                  <a:cubicBezTo>
                    <a:pt x="394" y="3303"/>
                    <a:pt x="161" y="3503"/>
                    <a:pt x="27" y="3770"/>
                  </a:cubicBezTo>
                  <a:cubicBezTo>
                    <a:pt x="0" y="3797"/>
                    <a:pt x="39" y="3846"/>
                    <a:pt x="72" y="3846"/>
                  </a:cubicBezTo>
                  <a:cubicBezTo>
                    <a:pt x="80" y="3846"/>
                    <a:pt x="87" y="3843"/>
                    <a:pt x="94" y="3837"/>
                  </a:cubicBezTo>
                  <a:cubicBezTo>
                    <a:pt x="294" y="3670"/>
                    <a:pt x="461" y="3470"/>
                    <a:pt x="628" y="3303"/>
                  </a:cubicBezTo>
                  <a:cubicBezTo>
                    <a:pt x="861" y="3069"/>
                    <a:pt x="1095" y="2869"/>
                    <a:pt x="1328" y="2636"/>
                  </a:cubicBezTo>
                  <a:cubicBezTo>
                    <a:pt x="1795" y="2269"/>
                    <a:pt x="1995" y="2202"/>
                    <a:pt x="2429" y="1835"/>
                  </a:cubicBezTo>
                  <a:cubicBezTo>
                    <a:pt x="2896" y="1435"/>
                    <a:pt x="3329" y="1035"/>
                    <a:pt x="3796" y="701"/>
                  </a:cubicBezTo>
                  <a:cubicBezTo>
                    <a:pt x="4063" y="534"/>
                    <a:pt x="4330" y="334"/>
                    <a:pt x="4630" y="234"/>
                  </a:cubicBezTo>
                  <a:cubicBezTo>
                    <a:pt x="4697" y="201"/>
                    <a:pt x="4764" y="201"/>
                    <a:pt x="4797" y="167"/>
                  </a:cubicBezTo>
                  <a:cubicBezTo>
                    <a:pt x="4764" y="134"/>
                    <a:pt x="4697" y="101"/>
                    <a:pt x="4630" y="34"/>
                  </a:cubicBezTo>
                  <a:cubicBezTo>
                    <a:pt x="4597" y="34"/>
                    <a:pt x="4530" y="0"/>
                    <a:pt x="446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2"/>
            <p:cNvSpPr/>
            <p:nvPr/>
          </p:nvSpPr>
          <p:spPr>
            <a:xfrm>
              <a:off x="5245124" y="2681179"/>
              <a:ext cx="72873" cy="59801"/>
            </a:xfrm>
            <a:custGeom>
              <a:rect b="b" l="l" r="r" t="t"/>
              <a:pathLst>
                <a:path extrusionOk="0" h="4044" w="4928">
                  <a:moveTo>
                    <a:pt x="4761" y="0"/>
                  </a:moveTo>
                  <a:cubicBezTo>
                    <a:pt x="4628" y="101"/>
                    <a:pt x="4461" y="234"/>
                    <a:pt x="4327" y="367"/>
                  </a:cubicBezTo>
                  <a:cubicBezTo>
                    <a:pt x="3827" y="768"/>
                    <a:pt x="3327" y="1168"/>
                    <a:pt x="2860" y="1602"/>
                  </a:cubicBezTo>
                  <a:cubicBezTo>
                    <a:pt x="1926" y="2469"/>
                    <a:pt x="992" y="3069"/>
                    <a:pt x="58" y="3903"/>
                  </a:cubicBezTo>
                  <a:cubicBezTo>
                    <a:pt x="0" y="3961"/>
                    <a:pt x="42" y="4043"/>
                    <a:pt x="119" y="4043"/>
                  </a:cubicBezTo>
                  <a:cubicBezTo>
                    <a:pt x="131" y="4043"/>
                    <a:pt x="144" y="4041"/>
                    <a:pt x="158" y="4037"/>
                  </a:cubicBezTo>
                  <a:cubicBezTo>
                    <a:pt x="1092" y="3236"/>
                    <a:pt x="2093" y="2669"/>
                    <a:pt x="3027" y="1835"/>
                  </a:cubicBezTo>
                  <a:cubicBezTo>
                    <a:pt x="3460" y="1401"/>
                    <a:pt x="3927" y="1001"/>
                    <a:pt x="4428" y="634"/>
                  </a:cubicBezTo>
                  <a:cubicBezTo>
                    <a:pt x="4594" y="501"/>
                    <a:pt x="4761" y="367"/>
                    <a:pt x="4928" y="234"/>
                  </a:cubicBezTo>
                  <a:cubicBezTo>
                    <a:pt x="4861" y="134"/>
                    <a:pt x="4828" y="67"/>
                    <a:pt x="476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2"/>
            <p:cNvSpPr/>
            <p:nvPr/>
          </p:nvSpPr>
          <p:spPr>
            <a:xfrm>
              <a:off x="5258403" y="2705340"/>
              <a:ext cx="67978" cy="54418"/>
            </a:xfrm>
            <a:custGeom>
              <a:rect b="b" l="l" r="r" t="t"/>
              <a:pathLst>
                <a:path extrusionOk="0" h="3680" w="4597">
                  <a:moveTo>
                    <a:pt x="4530" y="1"/>
                  </a:moveTo>
                  <a:cubicBezTo>
                    <a:pt x="4497" y="34"/>
                    <a:pt x="4430" y="101"/>
                    <a:pt x="4397" y="134"/>
                  </a:cubicBezTo>
                  <a:cubicBezTo>
                    <a:pt x="3896" y="501"/>
                    <a:pt x="3429" y="868"/>
                    <a:pt x="2962" y="1269"/>
                  </a:cubicBezTo>
                  <a:cubicBezTo>
                    <a:pt x="2062" y="2069"/>
                    <a:pt x="961" y="2836"/>
                    <a:pt x="27" y="3604"/>
                  </a:cubicBezTo>
                  <a:cubicBezTo>
                    <a:pt x="0" y="3631"/>
                    <a:pt x="17" y="3679"/>
                    <a:pt x="59" y="3679"/>
                  </a:cubicBezTo>
                  <a:cubicBezTo>
                    <a:pt x="70" y="3679"/>
                    <a:pt x="81" y="3677"/>
                    <a:pt x="94" y="3670"/>
                  </a:cubicBezTo>
                  <a:cubicBezTo>
                    <a:pt x="1028" y="2936"/>
                    <a:pt x="2262" y="2336"/>
                    <a:pt x="3196" y="1569"/>
                  </a:cubicBezTo>
                  <a:cubicBezTo>
                    <a:pt x="3630" y="1202"/>
                    <a:pt x="4063" y="802"/>
                    <a:pt x="4530" y="468"/>
                  </a:cubicBezTo>
                  <a:cubicBezTo>
                    <a:pt x="4564" y="435"/>
                    <a:pt x="4564" y="435"/>
                    <a:pt x="4597" y="435"/>
                  </a:cubicBezTo>
                  <a:cubicBezTo>
                    <a:pt x="4564" y="268"/>
                    <a:pt x="4564" y="134"/>
                    <a:pt x="4530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2"/>
            <p:cNvSpPr/>
            <p:nvPr/>
          </p:nvSpPr>
          <p:spPr>
            <a:xfrm>
              <a:off x="4337919" y="2734973"/>
              <a:ext cx="622509" cy="803523"/>
            </a:xfrm>
            <a:custGeom>
              <a:rect b="b" l="l" r="r" t="t"/>
              <a:pathLst>
                <a:path extrusionOk="0" h="54338" w="42097">
                  <a:moveTo>
                    <a:pt x="24135" y="1"/>
                  </a:moveTo>
                  <a:cubicBezTo>
                    <a:pt x="21375" y="1"/>
                    <a:pt x="19314" y="866"/>
                    <a:pt x="19314" y="866"/>
                  </a:cubicBezTo>
                  <a:cubicBezTo>
                    <a:pt x="19314" y="866"/>
                    <a:pt x="18547" y="2367"/>
                    <a:pt x="16445" y="3534"/>
                  </a:cubicBezTo>
                  <a:cubicBezTo>
                    <a:pt x="15114" y="4264"/>
                    <a:pt x="13451" y="4856"/>
                    <a:pt x="11822" y="4856"/>
                  </a:cubicBezTo>
                  <a:cubicBezTo>
                    <a:pt x="10919" y="4856"/>
                    <a:pt x="10027" y="4675"/>
                    <a:pt x="9207" y="4235"/>
                  </a:cubicBezTo>
                  <a:cubicBezTo>
                    <a:pt x="6872" y="2967"/>
                    <a:pt x="7506" y="265"/>
                    <a:pt x="7506" y="265"/>
                  </a:cubicBezTo>
                  <a:cubicBezTo>
                    <a:pt x="7506" y="265"/>
                    <a:pt x="6632" y="103"/>
                    <a:pt x="5693" y="103"/>
                  </a:cubicBezTo>
                  <a:cubicBezTo>
                    <a:pt x="4929" y="103"/>
                    <a:pt x="4122" y="210"/>
                    <a:pt x="3703" y="599"/>
                  </a:cubicBezTo>
                  <a:cubicBezTo>
                    <a:pt x="2802" y="1433"/>
                    <a:pt x="2002" y="5135"/>
                    <a:pt x="1001" y="15176"/>
                  </a:cubicBezTo>
                  <a:cubicBezTo>
                    <a:pt x="0" y="25216"/>
                    <a:pt x="1401" y="53637"/>
                    <a:pt x="1401" y="53637"/>
                  </a:cubicBezTo>
                  <a:cubicBezTo>
                    <a:pt x="1401" y="53637"/>
                    <a:pt x="11442" y="54337"/>
                    <a:pt x="17780" y="54337"/>
                  </a:cubicBezTo>
                  <a:cubicBezTo>
                    <a:pt x="24117" y="54337"/>
                    <a:pt x="31756" y="53870"/>
                    <a:pt x="31756" y="53870"/>
                  </a:cubicBezTo>
                  <a:cubicBezTo>
                    <a:pt x="31756" y="53870"/>
                    <a:pt x="30122" y="48099"/>
                    <a:pt x="29655" y="39527"/>
                  </a:cubicBezTo>
                  <a:cubicBezTo>
                    <a:pt x="29188" y="30954"/>
                    <a:pt x="29288" y="18646"/>
                    <a:pt x="29288" y="18645"/>
                  </a:cubicBezTo>
                  <a:lnTo>
                    <a:pt x="29288" y="18645"/>
                  </a:lnTo>
                  <a:lnTo>
                    <a:pt x="36293" y="22048"/>
                  </a:lnTo>
                  <a:lnTo>
                    <a:pt x="42097" y="11540"/>
                  </a:lnTo>
                  <a:cubicBezTo>
                    <a:pt x="42097" y="11540"/>
                    <a:pt x="35459" y="5069"/>
                    <a:pt x="30289" y="1733"/>
                  </a:cubicBezTo>
                  <a:cubicBezTo>
                    <a:pt x="28199" y="399"/>
                    <a:pt x="26007" y="1"/>
                    <a:pt x="24135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2"/>
            <p:cNvSpPr/>
            <p:nvPr/>
          </p:nvSpPr>
          <p:spPr>
            <a:xfrm>
              <a:off x="4021248" y="2600946"/>
              <a:ext cx="142581" cy="205221"/>
            </a:xfrm>
            <a:custGeom>
              <a:rect b="b" l="l" r="r" t="t"/>
              <a:pathLst>
                <a:path extrusionOk="0" h="13878" w="9642">
                  <a:moveTo>
                    <a:pt x="6755" y="1"/>
                  </a:moveTo>
                  <a:cubicBezTo>
                    <a:pt x="6092" y="1"/>
                    <a:pt x="5432" y="140"/>
                    <a:pt x="4838" y="423"/>
                  </a:cubicBezTo>
                  <a:lnTo>
                    <a:pt x="4704" y="456"/>
                  </a:lnTo>
                  <a:cubicBezTo>
                    <a:pt x="4738" y="1824"/>
                    <a:pt x="4404" y="3192"/>
                    <a:pt x="4071" y="4526"/>
                  </a:cubicBezTo>
                  <a:cubicBezTo>
                    <a:pt x="3537" y="6694"/>
                    <a:pt x="2970" y="9029"/>
                    <a:pt x="1402" y="10664"/>
                  </a:cubicBezTo>
                  <a:cubicBezTo>
                    <a:pt x="1068" y="10997"/>
                    <a:pt x="701" y="11331"/>
                    <a:pt x="435" y="11731"/>
                  </a:cubicBezTo>
                  <a:cubicBezTo>
                    <a:pt x="168" y="12131"/>
                    <a:pt x="1" y="12632"/>
                    <a:pt x="201" y="13099"/>
                  </a:cubicBezTo>
                  <a:cubicBezTo>
                    <a:pt x="400" y="13645"/>
                    <a:pt x="1043" y="13877"/>
                    <a:pt x="1675" y="13877"/>
                  </a:cubicBezTo>
                  <a:cubicBezTo>
                    <a:pt x="1892" y="13877"/>
                    <a:pt x="2107" y="13850"/>
                    <a:pt x="2303" y="13799"/>
                  </a:cubicBezTo>
                  <a:cubicBezTo>
                    <a:pt x="4104" y="13299"/>
                    <a:pt x="5238" y="11531"/>
                    <a:pt x="6139" y="9863"/>
                  </a:cubicBezTo>
                  <a:cubicBezTo>
                    <a:pt x="7540" y="7194"/>
                    <a:pt x="8674" y="4359"/>
                    <a:pt x="9574" y="1490"/>
                  </a:cubicBezTo>
                  <a:cubicBezTo>
                    <a:pt x="9608" y="1357"/>
                    <a:pt x="9641" y="1223"/>
                    <a:pt x="9608" y="1090"/>
                  </a:cubicBezTo>
                  <a:cubicBezTo>
                    <a:pt x="9574" y="923"/>
                    <a:pt x="9441" y="823"/>
                    <a:pt x="9308" y="756"/>
                  </a:cubicBezTo>
                  <a:cubicBezTo>
                    <a:pt x="8558" y="257"/>
                    <a:pt x="7655" y="1"/>
                    <a:pt x="6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2"/>
            <p:cNvSpPr/>
            <p:nvPr/>
          </p:nvSpPr>
          <p:spPr>
            <a:xfrm>
              <a:off x="3908795" y="2307681"/>
              <a:ext cx="410900" cy="367114"/>
            </a:xfrm>
            <a:custGeom>
              <a:rect b="b" l="l" r="r" t="t"/>
              <a:pathLst>
                <a:path extrusionOk="0" h="24826" w="27787">
                  <a:moveTo>
                    <a:pt x="8161" y="1"/>
                  </a:moveTo>
                  <a:cubicBezTo>
                    <a:pt x="6577" y="1"/>
                    <a:pt x="4482" y="3924"/>
                    <a:pt x="4170" y="4378"/>
                  </a:cubicBezTo>
                  <a:cubicBezTo>
                    <a:pt x="3770" y="4945"/>
                    <a:pt x="1368" y="11650"/>
                    <a:pt x="701" y="16920"/>
                  </a:cubicBezTo>
                  <a:cubicBezTo>
                    <a:pt x="1" y="22157"/>
                    <a:pt x="1301" y="24826"/>
                    <a:pt x="1301" y="24826"/>
                  </a:cubicBezTo>
                  <a:cubicBezTo>
                    <a:pt x="1301" y="24826"/>
                    <a:pt x="2702" y="24259"/>
                    <a:pt x="4070" y="23458"/>
                  </a:cubicBezTo>
                  <a:cubicBezTo>
                    <a:pt x="5471" y="22691"/>
                    <a:pt x="9107" y="21557"/>
                    <a:pt x="12509" y="21390"/>
                  </a:cubicBezTo>
                  <a:cubicBezTo>
                    <a:pt x="12865" y="21373"/>
                    <a:pt x="13201" y="21365"/>
                    <a:pt x="13519" y="21365"/>
                  </a:cubicBezTo>
                  <a:cubicBezTo>
                    <a:pt x="16238" y="21365"/>
                    <a:pt x="17593" y="21948"/>
                    <a:pt x="18280" y="22157"/>
                  </a:cubicBezTo>
                  <a:cubicBezTo>
                    <a:pt x="18706" y="22281"/>
                    <a:pt x="19734" y="22556"/>
                    <a:pt x="20960" y="22556"/>
                  </a:cubicBezTo>
                  <a:cubicBezTo>
                    <a:pt x="22041" y="22556"/>
                    <a:pt x="23275" y="22343"/>
                    <a:pt x="24385" y="21624"/>
                  </a:cubicBezTo>
                  <a:cubicBezTo>
                    <a:pt x="26786" y="20056"/>
                    <a:pt x="27787" y="16687"/>
                    <a:pt x="26953" y="13518"/>
                  </a:cubicBezTo>
                  <a:cubicBezTo>
                    <a:pt x="26119" y="10415"/>
                    <a:pt x="24084" y="9481"/>
                    <a:pt x="21382" y="9115"/>
                  </a:cubicBezTo>
                  <a:cubicBezTo>
                    <a:pt x="18681" y="8714"/>
                    <a:pt x="18614" y="8547"/>
                    <a:pt x="14344" y="6313"/>
                  </a:cubicBezTo>
                  <a:cubicBezTo>
                    <a:pt x="10108" y="4078"/>
                    <a:pt x="8940" y="408"/>
                    <a:pt x="8940" y="408"/>
                  </a:cubicBezTo>
                  <a:cubicBezTo>
                    <a:pt x="8705" y="123"/>
                    <a:pt x="8441" y="1"/>
                    <a:pt x="816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2"/>
            <p:cNvSpPr/>
            <p:nvPr/>
          </p:nvSpPr>
          <p:spPr>
            <a:xfrm>
              <a:off x="3865396" y="2281863"/>
              <a:ext cx="186470" cy="396039"/>
            </a:xfrm>
            <a:custGeom>
              <a:rect b="b" l="l" r="r" t="t"/>
              <a:pathLst>
                <a:path extrusionOk="0" h="26782" w="12610">
                  <a:moveTo>
                    <a:pt x="9193" y="0"/>
                  </a:moveTo>
                  <a:cubicBezTo>
                    <a:pt x="9079" y="0"/>
                    <a:pt x="8961" y="7"/>
                    <a:pt x="8840" y="19"/>
                  </a:cubicBezTo>
                  <a:cubicBezTo>
                    <a:pt x="8139" y="86"/>
                    <a:pt x="7539" y="486"/>
                    <a:pt x="6972" y="920"/>
                  </a:cubicBezTo>
                  <a:cubicBezTo>
                    <a:pt x="4470" y="2955"/>
                    <a:pt x="3036" y="6224"/>
                    <a:pt x="2002" y="9226"/>
                  </a:cubicBezTo>
                  <a:cubicBezTo>
                    <a:pt x="567" y="13462"/>
                    <a:pt x="0" y="17932"/>
                    <a:pt x="567" y="22369"/>
                  </a:cubicBezTo>
                  <a:cubicBezTo>
                    <a:pt x="770" y="23933"/>
                    <a:pt x="1426" y="26782"/>
                    <a:pt x="3300" y="26782"/>
                  </a:cubicBezTo>
                  <a:cubicBezTo>
                    <a:pt x="3583" y="26782"/>
                    <a:pt x="3895" y="26716"/>
                    <a:pt x="4236" y="26572"/>
                  </a:cubicBezTo>
                  <a:cubicBezTo>
                    <a:pt x="5938" y="25838"/>
                    <a:pt x="7172" y="23903"/>
                    <a:pt x="8106" y="22369"/>
                  </a:cubicBezTo>
                  <a:cubicBezTo>
                    <a:pt x="10774" y="17999"/>
                    <a:pt x="12175" y="12995"/>
                    <a:pt x="12509" y="7892"/>
                  </a:cubicBezTo>
                  <a:cubicBezTo>
                    <a:pt x="12609" y="6524"/>
                    <a:pt x="12609" y="3989"/>
                    <a:pt x="11875" y="2154"/>
                  </a:cubicBezTo>
                  <a:cubicBezTo>
                    <a:pt x="11383" y="893"/>
                    <a:pt x="10550" y="0"/>
                    <a:pt x="919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2"/>
            <p:cNvSpPr/>
            <p:nvPr/>
          </p:nvSpPr>
          <p:spPr>
            <a:xfrm>
              <a:off x="4147526" y="2435542"/>
              <a:ext cx="100141" cy="201761"/>
            </a:xfrm>
            <a:custGeom>
              <a:rect b="b" l="l" r="r" t="t"/>
              <a:pathLst>
                <a:path extrusionOk="0" h="13644" w="6772">
                  <a:moveTo>
                    <a:pt x="3003" y="1"/>
                  </a:moveTo>
                  <a:lnTo>
                    <a:pt x="3003" y="1"/>
                  </a:lnTo>
                  <a:cubicBezTo>
                    <a:pt x="3236" y="668"/>
                    <a:pt x="3403" y="1335"/>
                    <a:pt x="3503" y="2002"/>
                  </a:cubicBezTo>
                  <a:cubicBezTo>
                    <a:pt x="3703" y="3370"/>
                    <a:pt x="3503" y="4837"/>
                    <a:pt x="3236" y="6205"/>
                  </a:cubicBezTo>
                  <a:cubicBezTo>
                    <a:pt x="2969" y="7473"/>
                    <a:pt x="2536" y="8707"/>
                    <a:pt x="1968" y="9874"/>
                  </a:cubicBezTo>
                  <a:cubicBezTo>
                    <a:pt x="1501" y="10908"/>
                    <a:pt x="901" y="11876"/>
                    <a:pt x="201" y="12710"/>
                  </a:cubicBezTo>
                  <a:cubicBezTo>
                    <a:pt x="134" y="12810"/>
                    <a:pt x="67" y="12876"/>
                    <a:pt x="0" y="12943"/>
                  </a:cubicBezTo>
                  <a:cubicBezTo>
                    <a:pt x="1068" y="13110"/>
                    <a:pt x="1735" y="13377"/>
                    <a:pt x="2135" y="13510"/>
                  </a:cubicBezTo>
                  <a:cubicBezTo>
                    <a:pt x="2269" y="13544"/>
                    <a:pt x="2435" y="13577"/>
                    <a:pt x="2636" y="13644"/>
                  </a:cubicBezTo>
                  <a:cubicBezTo>
                    <a:pt x="2769" y="13510"/>
                    <a:pt x="2902" y="13377"/>
                    <a:pt x="3036" y="13243"/>
                  </a:cubicBezTo>
                  <a:cubicBezTo>
                    <a:pt x="3536" y="12710"/>
                    <a:pt x="4003" y="12143"/>
                    <a:pt x="4370" y="11509"/>
                  </a:cubicBezTo>
                  <a:cubicBezTo>
                    <a:pt x="5504" y="9774"/>
                    <a:pt x="6205" y="7706"/>
                    <a:pt x="6505" y="5671"/>
                  </a:cubicBezTo>
                  <a:cubicBezTo>
                    <a:pt x="6772" y="3937"/>
                    <a:pt x="6638" y="2069"/>
                    <a:pt x="5771" y="534"/>
                  </a:cubicBezTo>
                  <a:cubicBezTo>
                    <a:pt x="5571" y="501"/>
                    <a:pt x="5404" y="468"/>
                    <a:pt x="5237" y="468"/>
                  </a:cubicBezTo>
                  <a:cubicBezTo>
                    <a:pt x="4270" y="301"/>
                    <a:pt x="3636" y="201"/>
                    <a:pt x="3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2"/>
            <p:cNvSpPr/>
            <p:nvPr/>
          </p:nvSpPr>
          <p:spPr>
            <a:xfrm>
              <a:off x="3939877" y="2428148"/>
              <a:ext cx="100629" cy="140097"/>
            </a:xfrm>
            <a:custGeom>
              <a:rect b="b" l="l" r="r" t="t"/>
              <a:pathLst>
                <a:path extrusionOk="0" h="9474" w="6805">
                  <a:moveTo>
                    <a:pt x="6805" y="0"/>
                  </a:moveTo>
                  <a:lnTo>
                    <a:pt x="6805" y="0"/>
                  </a:lnTo>
                  <a:cubicBezTo>
                    <a:pt x="5979" y="252"/>
                    <a:pt x="4969" y="377"/>
                    <a:pt x="3947" y="377"/>
                  </a:cubicBezTo>
                  <a:cubicBezTo>
                    <a:pt x="3071" y="377"/>
                    <a:pt x="2186" y="285"/>
                    <a:pt x="1401" y="100"/>
                  </a:cubicBezTo>
                  <a:lnTo>
                    <a:pt x="1401" y="100"/>
                  </a:lnTo>
                  <a:cubicBezTo>
                    <a:pt x="1534" y="1835"/>
                    <a:pt x="901" y="3569"/>
                    <a:pt x="67" y="5104"/>
                  </a:cubicBezTo>
                  <a:cubicBezTo>
                    <a:pt x="33" y="5137"/>
                    <a:pt x="0" y="5204"/>
                    <a:pt x="0" y="5271"/>
                  </a:cubicBezTo>
                  <a:cubicBezTo>
                    <a:pt x="0" y="5337"/>
                    <a:pt x="67" y="5404"/>
                    <a:pt x="133" y="5471"/>
                  </a:cubicBezTo>
                  <a:cubicBezTo>
                    <a:pt x="1468" y="6472"/>
                    <a:pt x="3469" y="8039"/>
                    <a:pt x="4270" y="9474"/>
                  </a:cubicBezTo>
                  <a:lnTo>
                    <a:pt x="4236" y="9140"/>
                  </a:lnTo>
                  <a:cubicBezTo>
                    <a:pt x="4270" y="8340"/>
                    <a:pt x="4703" y="7572"/>
                    <a:pt x="5037" y="6838"/>
                  </a:cubicBezTo>
                  <a:cubicBezTo>
                    <a:pt x="5671" y="5437"/>
                    <a:pt x="5971" y="3903"/>
                    <a:pt x="6305" y="2369"/>
                  </a:cubicBezTo>
                  <a:cubicBezTo>
                    <a:pt x="6471" y="1568"/>
                    <a:pt x="6638" y="801"/>
                    <a:pt x="680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2"/>
            <p:cNvSpPr/>
            <p:nvPr/>
          </p:nvSpPr>
          <p:spPr>
            <a:xfrm>
              <a:off x="3927042" y="2428281"/>
              <a:ext cx="50337" cy="80518"/>
            </a:xfrm>
            <a:custGeom>
              <a:rect b="b" l="l" r="r" t="t"/>
              <a:pathLst>
                <a:path extrusionOk="0" h="5445" w="3404">
                  <a:moveTo>
                    <a:pt x="2055" y="0"/>
                  </a:moveTo>
                  <a:cubicBezTo>
                    <a:pt x="1983" y="0"/>
                    <a:pt x="1910" y="8"/>
                    <a:pt x="1835" y="25"/>
                  </a:cubicBezTo>
                  <a:cubicBezTo>
                    <a:pt x="1602" y="91"/>
                    <a:pt x="1368" y="258"/>
                    <a:pt x="1168" y="458"/>
                  </a:cubicBezTo>
                  <a:cubicBezTo>
                    <a:pt x="434" y="1192"/>
                    <a:pt x="67" y="2393"/>
                    <a:pt x="34" y="3427"/>
                  </a:cubicBezTo>
                  <a:cubicBezTo>
                    <a:pt x="1" y="4161"/>
                    <a:pt x="34" y="5262"/>
                    <a:pt x="935" y="5428"/>
                  </a:cubicBezTo>
                  <a:cubicBezTo>
                    <a:pt x="997" y="5440"/>
                    <a:pt x="1059" y="5445"/>
                    <a:pt x="1120" y="5445"/>
                  </a:cubicBezTo>
                  <a:cubicBezTo>
                    <a:pt x="1961" y="5445"/>
                    <a:pt x="2589" y="4416"/>
                    <a:pt x="2869" y="3794"/>
                  </a:cubicBezTo>
                  <a:cubicBezTo>
                    <a:pt x="3270" y="2927"/>
                    <a:pt x="3403" y="1959"/>
                    <a:pt x="3236" y="1025"/>
                  </a:cubicBezTo>
                  <a:cubicBezTo>
                    <a:pt x="3203" y="959"/>
                    <a:pt x="3203" y="892"/>
                    <a:pt x="3170" y="858"/>
                  </a:cubicBezTo>
                  <a:cubicBezTo>
                    <a:pt x="2994" y="391"/>
                    <a:pt x="2563" y="0"/>
                    <a:pt x="205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2"/>
            <p:cNvSpPr/>
            <p:nvPr/>
          </p:nvSpPr>
          <p:spPr>
            <a:xfrm>
              <a:off x="3865396" y="2281863"/>
              <a:ext cx="186470" cy="396039"/>
            </a:xfrm>
            <a:custGeom>
              <a:rect b="b" l="l" r="r" t="t"/>
              <a:pathLst>
                <a:path extrusionOk="0" h="26782" w="12610">
                  <a:moveTo>
                    <a:pt x="8860" y="599"/>
                  </a:moveTo>
                  <a:cubicBezTo>
                    <a:pt x="9999" y="599"/>
                    <a:pt x="10680" y="1423"/>
                    <a:pt x="11108" y="2555"/>
                  </a:cubicBezTo>
                  <a:cubicBezTo>
                    <a:pt x="11742" y="4222"/>
                    <a:pt x="11442" y="6691"/>
                    <a:pt x="11375" y="7958"/>
                  </a:cubicBezTo>
                  <a:cubicBezTo>
                    <a:pt x="11075" y="12595"/>
                    <a:pt x="9874" y="17165"/>
                    <a:pt x="7606" y="21135"/>
                  </a:cubicBezTo>
                  <a:cubicBezTo>
                    <a:pt x="6805" y="22536"/>
                    <a:pt x="5604" y="24837"/>
                    <a:pt x="4136" y="25504"/>
                  </a:cubicBezTo>
                  <a:cubicBezTo>
                    <a:pt x="3846" y="25636"/>
                    <a:pt x="3582" y="25696"/>
                    <a:pt x="3342" y="25696"/>
                  </a:cubicBezTo>
                  <a:cubicBezTo>
                    <a:pt x="1759" y="25696"/>
                    <a:pt x="1208" y="23116"/>
                    <a:pt x="1034" y="21668"/>
                  </a:cubicBezTo>
                  <a:cubicBezTo>
                    <a:pt x="534" y="17632"/>
                    <a:pt x="1201" y="13029"/>
                    <a:pt x="2435" y="9159"/>
                  </a:cubicBezTo>
                  <a:cubicBezTo>
                    <a:pt x="3302" y="6457"/>
                    <a:pt x="4804" y="3288"/>
                    <a:pt x="6938" y="1420"/>
                  </a:cubicBezTo>
                  <a:cubicBezTo>
                    <a:pt x="7405" y="1020"/>
                    <a:pt x="7939" y="687"/>
                    <a:pt x="8540" y="620"/>
                  </a:cubicBezTo>
                  <a:cubicBezTo>
                    <a:pt x="8650" y="606"/>
                    <a:pt x="8757" y="599"/>
                    <a:pt x="8860" y="599"/>
                  </a:cubicBezTo>
                  <a:close/>
                  <a:moveTo>
                    <a:pt x="9193" y="0"/>
                  </a:moveTo>
                  <a:cubicBezTo>
                    <a:pt x="9079" y="0"/>
                    <a:pt x="8961" y="7"/>
                    <a:pt x="8840" y="19"/>
                  </a:cubicBezTo>
                  <a:cubicBezTo>
                    <a:pt x="8139" y="86"/>
                    <a:pt x="7539" y="486"/>
                    <a:pt x="6972" y="920"/>
                  </a:cubicBezTo>
                  <a:cubicBezTo>
                    <a:pt x="4470" y="2955"/>
                    <a:pt x="3036" y="6224"/>
                    <a:pt x="2002" y="9226"/>
                  </a:cubicBezTo>
                  <a:cubicBezTo>
                    <a:pt x="567" y="13462"/>
                    <a:pt x="0" y="17932"/>
                    <a:pt x="567" y="22369"/>
                  </a:cubicBezTo>
                  <a:cubicBezTo>
                    <a:pt x="770" y="23933"/>
                    <a:pt x="1426" y="26782"/>
                    <a:pt x="3300" y="26782"/>
                  </a:cubicBezTo>
                  <a:cubicBezTo>
                    <a:pt x="3583" y="26782"/>
                    <a:pt x="3895" y="26716"/>
                    <a:pt x="4236" y="26572"/>
                  </a:cubicBezTo>
                  <a:cubicBezTo>
                    <a:pt x="5938" y="25838"/>
                    <a:pt x="7172" y="23903"/>
                    <a:pt x="8106" y="22369"/>
                  </a:cubicBezTo>
                  <a:cubicBezTo>
                    <a:pt x="10774" y="17999"/>
                    <a:pt x="12175" y="12995"/>
                    <a:pt x="12509" y="7892"/>
                  </a:cubicBezTo>
                  <a:cubicBezTo>
                    <a:pt x="12609" y="6524"/>
                    <a:pt x="12609" y="3989"/>
                    <a:pt x="11875" y="2154"/>
                  </a:cubicBezTo>
                  <a:cubicBezTo>
                    <a:pt x="11383" y="893"/>
                    <a:pt x="10550" y="0"/>
                    <a:pt x="919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2"/>
            <p:cNvSpPr/>
            <p:nvPr/>
          </p:nvSpPr>
          <p:spPr>
            <a:xfrm>
              <a:off x="4106094" y="2677186"/>
              <a:ext cx="37013" cy="103646"/>
            </a:xfrm>
            <a:custGeom>
              <a:rect b="b" l="l" r="r" t="t"/>
              <a:pathLst>
                <a:path extrusionOk="0" h="7009" w="2503">
                  <a:moveTo>
                    <a:pt x="1359" y="0"/>
                  </a:moveTo>
                  <a:cubicBezTo>
                    <a:pt x="1340" y="0"/>
                    <a:pt x="1321" y="1"/>
                    <a:pt x="1301" y="4"/>
                  </a:cubicBezTo>
                  <a:cubicBezTo>
                    <a:pt x="1034" y="37"/>
                    <a:pt x="801" y="237"/>
                    <a:pt x="701" y="504"/>
                  </a:cubicBezTo>
                  <a:cubicBezTo>
                    <a:pt x="601" y="737"/>
                    <a:pt x="601" y="1038"/>
                    <a:pt x="634" y="1305"/>
                  </a:cubicBezTo>
                  <a:cubicBezTo>
                    <a:pt x="668" y="1972"/>
                    <a:pt x="801" y="2605"/>
                    <a:pt x="834" y="3273"/>
                  </a:cubicBezTo>
                  <a:cubicBezTo>
                    <a:pt x="868" y="3906"/>
                    <a:pt x="734" y="4607"/>
                    <a:pt x="367" y="5141"/>
                  </a:cubicBezTo>
                  <a:lnTo>
                    <a:pt x="467" y="5708"/>
                  </a:lnTo>
                  <a:cubicBezTo>
                    <a:pt x="201" y="6108"/>
                    <a:pt x="34" y="6542"/>
                    <a:pt x="0" y="7009"/>
                  </a:cubicBezTo>
                  <a:cubicBezTo>
                    <a:pt x="1135" y="6341"/>
                    <a:pt x="1735" y="5041"/>
                    <a:pt x="2135" y="3773"/>
                  </a:cubicBezTo>
                  <a:cubicBezTo>
                    <a:pt x="2302" y="3239"/>
                    <a:pt x="2469" y="2672"/>
                    <a:pt x="2469" y="2105"/>
                  </a:cubicBezTo>
                  <a:cubicBezTo>
                    <a:pt x="2502" y="1538"/>
                    <a:pt x="2402" y="938"/>
                    <a:pt x="2069" y="471"/>
                  </a:cubicBezTo>
                  <a:cubicBezTo>
                    <a:pt x="1912" y="221"/>
                    <a:pt x="1640" y="0"/>
                    <a:pt x="135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2"/>
            <p:cNvSpPr/>
            <p:nvPr/>
          </p:nvSpPr>
          <p:spPr>
            <a:xfrm>
              <a:off x="4008428" y="2663390"/>
              <a:ext cx="102122" cy="111025"/>
            </a:xfrm>
            <a:custGeom>
              <a:rect b="b" l="l" r="r" t="t"/>
              <a:pathLst>
                <a:path extrusionOk="0" h="7508" w="6906">
                  <a:moveTo>
                    <a:pt x="3282" y="1"/>
                  </a:moveTo>
                  <a:cubicBezTo>
                    <a:pt x="2447" y="1"/>
                    <a:pt x="1649" y="460"/>
                    <a:pt x="1101" y="1137"/>
                  </a:cubicBezTo>
                  <a:cubicBezTo>
                    <a:pt x="568" y="1804"/>
                    <a:pt x="268" y="2638"/>
                    <a:pt x="134" y="3505"/>
                  </a:cubicBezTo>
                  <a:cubicBezTo>
                    <a:pt x="1" y="4573"/>
                    <a:pt x="134" y="5707"/>
                    <a:pt x="668" y="6607"/>
                  </a:cubicBezTo>
                  <a:cubicBezTo>
                    <a:pt x="835" y="6908"/>
                    <a:pt x="1035" y="7174"/>
                    <a:pt x="1235" y="7441"/>
                  </a:cubicBezTo>
                  <a:cubicBezTo>
                    <a:pt x="1268" y="7441"/>
                    <a:pt x="1268" y="7475"/>
                    <a:pt x="1302" y="7508"/>
                  </a:cubicBezTo>
                  <a:cubicBezTo>
                    <a:pt x="1335" y="7441"/>
                    <a:pt x="1635" y="7108"/>
                    <a:pt x="1702" y="7008"/>
                  </a:cubicBezTo>
                  <a:cubicBezTo>
                    <a:pt x="1869" y="6807"/>
                    <a:pt x="2236" y="6474"/>
                    <a:pt x="2236" y="6474"/>
                  </a:cubicBezTo>
                  <a:cubicBezTo>
                    <a:pt x="2302" y="6374"/>
                    <a:pt x="2369" y="6274"/>
                    <a:pt x="2469" y="6207"/>
                  </a:cubicBezTo>
                  <a:cubicBezTo>
                    <a:pt x="2831" y="5900"/>
                    <a:pt x="3310" y="5757"/>
                    <a:pt x="3789" y="5757"/>
                  </a:cubicBezTo>
                  <a:cubicBezTo>
                    <a:pt x="3883" y="5757"/>
                    <a:pt x="3977" y="5762"/>
                    <a:pt x="4070" y="5773"/>
                  </a:cubicBezTo>
                  <a:cubicBezTo>
                    <a:pt x="4237" y="5773"/>
                    <a:pt x="4404" y="5807"/>
                    <a:pt x="4571" y="5907"/>
                  </a:cubicBezTo>
                  <a:cubicBezTo>
                    <a:pt x="4704" y="5974"/>
                    <a:pt x="4837" y="6074"/>
                    <a:pt x="4971" y="6107"/>
                  </a:cubicBezTo>
                  <a:cubicBezTo>
                    <a:pt x="5020" y="6121"/>
                    <a:pt x="5070" y="6128"/>
                    <a:pt x="5120" y="6128"/>
                  </a:cubicBezTo>
                  <a:cubicBezTo>
                    <a:pt x="5311" y="6128"/>
                    <a:pt x="5506" y="6032"/>
                    <a:pt x="5638" y="5873"/>
                  </a:cubicBezTo>
                  <a:cubicBezTo>
                    <a:pt x="5805" y="5707"/>
                    <a:pt x="5872" y="5440"/>
                    <a:pt x="5872" y="5173"/>
                  </a:cubicBezTo>
                  <a:cubicBezTo>
                    <a:pt x="5872" y="5140"/>
                    <a:pt x="5872" y="5073"/>
                    <a:pt x="5905" y="5040"/>
                  </a:cubicBezTo>
                  <a:cubicBezTo>
                    <a:pt x="5938" y="4939"/>
                    <a:pt x="6005" y="4873"/>
                    <a:pt x="6072" y="4806"/>
                  </a:cubicBezTo>
                  <a:cubicBezTo>
                    <a:pt x="6272" y="4673"/>
                    <a:pt x="6439" y="4439"/>
                    <a:pt x="6439" y="4172"/>
                  </a:cubicBezTo>
                  <a:cubicBezTo>
                    <a:pt x="6439" y="4106"/>
                    <a:pt x="6439" y="4005"/>
                    <a:pt x="6439" y="3939"/>
                  </a:cubicBezTo>
                  <a:cubicBezTo>
                    <a:pt x="6472" y="3805"/>
                    <a:pt x="6605" y="3739"/>
                    <a:pt x="6672" y="3605"/>
                  </a:cubicBezTo>
                  <a:cubicBezTo>
                    <a:pt x="6772" y="3438"/>
                    <a:pt x="6772" y="3205"/>
                    <a:pt x="6772" y="3005"/>
                  </a:cubicBezTo>
                  <a:cubicBezTo>
                    <a:pt x="6772" y="2471"/>
                    <a:pt x="6906" y="2071"/>
                    <a:pt x="6539" y="1637"/>
                  </a:cubicBezTo>
                  <a:cubicBezTo>
                    <a:pt x="6305" y="1270"/>
                    <a:pt x="6005" y="937"/>
                    <a:pt x="5638" y="703"/>
                  </a:cubicBezTo>
                  <a:cubicBezTo>
                    <a:pt x="5204" y="370"/>
                    <a:pt x="4637" y="203"/>
                    <a:pt x="4070" y="69"/>
                  </a:cubicBezTo>
                  <a:cubicBezTo>
                    <a:pt x="3837" y="36"/>
                    <a:pt x="3603" y="3"/>
                    <a:pt x="3370" y="3"/>
                  </a:cubicBezTo>
                  <a:cubicBezTo>
                    <a:pt x="3341" y="1"/>
                    <a:pt x="3311" y="1"/>
                    <a:pt x="328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2"/>
            <p:cNvSpPr/>
            <p:nvPr/>
          </p:nvSpPr>
          <p:spPr>
            <a:xfrm>
              <a:off x="4039997" y="2717184"/>
              <a:ext cx="56740" cy="26159"/>
            </a:xfrm>
            <a:custGeom>
              <a:rect b="b" l="l" r="r" t="t"/>
              <a:pathLst>
                <a:path extrusionOk="0" h="1769" w="3837">
                  <a:moveTo>
                    <a:pt x="101" y="1"/>
                  </a:moveTo>
                  <a:cubicBezTo>
                    <a:pt x="1" y="1"/>
                    <a:pt x="1" y="134"/>
                    <a:pt x="101" y="134"/>
                  </a:cubicBezTo>
                  <a:cubicBezTo>
                    <a:pt x="834" y="167"/>
                    <a:pt x="1568" y="301"/>
                    <a:pt x="2202" y="634"/>
                  </a:cubicBezTo>
                  <a:cubicBezTo>
                    <a:pt x="2536" y="768"/>
                    <a:pt x="2836" y="968"/>
                    <a:pt x="3103" y="1168"/>
                  </a:cubicBezTo>
                  <a:cubicBezTo>
                    <a:pt x="3236" y="1268"/>
                    <a:pt x="3370" y="1402"/>
                    <a:pt x="3470" y="1502"/>
                  </a:cubicBezTo>
                  <a:cubicBezTo>
                    <a:pt x="3570" y="1602"/>
                    <a:pt x="3636" y="1702"/>
                    <a:pt x="3737" y="1768"/>
                  </a:cubicBezTo>
                  <a:cubicBezTo>
                    <a:pt x="3737" y="1702"/>
                    <a:pt x="3737" y="1635"/>
                    <a:pt x="3737" y="1568"/>
                  </a:cubicBezTo>
                  <a:cubicBezTo>
                    <a:pt x="3737" y="1502"/>
                    <a:pt x="3737" y="1435"/>
                    <a:pt x="3770" y="1402"/>
                  </a:cubicBezTo>
                  <a:cubicBezTo>
                    <a:pt x="3770" y="1368"/>
                    <a:pt x="3803" y="1335"/>
                    <a:pt x="3837" y="1301"/>
                  </a:cubicBezTo>
                  <a:cubicBezTo>
                    <a:pt x="3803" y="1268"/>
                    <a:pt x="3770" y="1268"/>
                    <a:pt x="3770" y="1235"/>
                  </a:cubicBezTo>
                  <a:cubicBezTo>
                    <a:pt x="3603" y="1135"/>
                    <a:pt x="3470" y="1035"/>
                    <a:pt x="3303" y="935"/>
                  </a:cubicBezTo>
                  <a:cubicBezTo>
                    <a:pt x="2969" y="734"/>
                    <a:pt x="2636" y="568"/>
                    <a:pt x="2302" y="434"/>
                  </a:cubicBezTo>
                  <a:cubicBezTo>
                    <a:pt x="1602" y="134"/>
                    <a:pt x="868" y="1"/>
                    <a:pt x="101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2"/>
            <p:cNvSpPr/>
            <p:nvPr/>
          </p:nvSpPr>
          <p:spPr>
            <a:xfrm>
              <a:off x="4042467" y="2694501"/>
              <a:ext cx="62655" cy="32074"/>
            </a:xfrm>
            <a:custGeom>
              <a:rect b="b" l="l" r="r" t="t"/>
              <a:pathLst>
                <a:path extrusionOk="0" h="2169" w="4237">
                  <a:moveTo>
                    <a:pt x="134" y="0"/>
                  </a:moveTo>
                  <a:cubicBezTo>
                    <a:pt x="0" y="0"/>
                    <a:pt x="0" y="234"/>
                    <a:pt x="134" y="234"/>
                  </a:cubicBezTo>
                  <a:cubicBezTo>
                    <a:pt x="1001" y="234"/>
                    <a:pt x="1802" y="467"/>
                    <a:pt x="2535" y="867"/>
                  </a:cubicBezTo>
                  <a:cubicBezTo>
                    <a:pt x="2902" y="1068"/>
                    <a:pt x="3236" y="1301"/>
                    <a:pt x="3536" y="1568"/>
                  </a:cubicBezTo>
                  <a:cubicBezTo>
                    <a:pt x="3703" y="1701"/>
                    <a:pt x="3836" y="1835"/>
                    <a:pt x="3970" y="2002"/>
                  </a:cubicBezTo>
                  <a:cubicBezTo>
                    <a:pt x="4037" y="2068"/>
                    <a:pt x="4070" y="2102"/>
                    <a:pt x="4137" y="2168"/>
                  </a:cubicBezTo>
                  <a:cubicBezTo>
                    <a:pt x="4137" y="2135"/>
                    <a:pt x="4137" y="2102"/>
                    <a:pt x="4137" y="2068"/>
                  </a:cubicBezTo>
                  <a:cubicBezTo>
                    <a:pt x="4137" y="2002"/>
                    <a:pt x="4137" y="1935"/>
                    <a:pt x="4170" y="1835"/>
                  </a:cubicBezTo>
                  <a:cubicBezTo>
                    <a:pt x="4170" y="1801"/>
                    <a:pt x="4203" y="1768"/>
                    <a:pt x="4237" y="1701"/>
                  </a:cubicBezTo>
                  <a:cubicBezTo>
                    <a:pt x="4070" y="1535"/>
                    <a:pt x="3903" y="1401"/>
                    <a:pt x="3736" y="1268"/>
                  </a:cubicBezTo>
                  <a:cubicBezTo>
                    <a:pt x="3403" y="1001"/>
                    <a:pt x="3036" y="767"/>
                    <a:pt x="2636" y="567"/>
                  </a:cubicBezTo>
                  <a:cubicBezTo>
                    <a:pt x="1868" y="200"/>
                    <a:pt x="1001" y="0"/>
                    <a:pt x="13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2"/>
            <p:cNvSpPr/>
            <p:nvPr/>
          </p:nvSpPr>
          <p:spPr>
            <a:xfrm>
              <a:off x="4049860" y="2677999"/>
              <a:ext cx="59209" cy="32296"/>
            </a:xfrm>
            <a:custGeom>
              <a:rect b="b" l="l" r="r" t="t"/>
              <a:pathLst>
                <a:path extrusionOk="0" h="2184" w="4004">
                  <a:moveTo>
                    <a:pt x="482" y="1"/>
                  </a:moveTo>
                  <a:cubicBezTo>
                    <a:pt x="367" y="1"/>
                    <a:pt x="251" y="6"/>
                    <a:pt x="134" y="15"/>
                  </a:cubicBezTo>
                  <a:cubicBezTo>
                    <a:pt x="34" y="49"/>
                    <a:pt x="1" y="215"/>
                    <a:pt x="134" y="215"/>
                  </a:cubicBezTo>
                  <a:cubicBezTo>
                    <a:pt x="196" y="213"/>
                    <a:pt x="257" y="211"/>
                    <a:pt x="319" y="211"/>
                  </a:cubicBezTo>
                  <a:cubicBezTo>
                    <a:pt x="991" y="211"/>
                    <a:pt x="1658" y="377"/>
                    <a:pt x="2269" y="682"/>
                  </a:cubicBezTo>
                  <a:cubicBezTo>
                    <a:pt x="2836" y="983"/>
                    <a:pt x="3370" y="1483"/>
                    <a:pt x="3803" y="1983"/>
                  </a:cubicBezTo>
                  <a:cubicBezTo>
                    <a:pt x="3837" y="2017"/>
                    <a:pt x="3903" y="2117"/>
                    <a:pt x="3970" y="2184"/>
                  </a:cubicBezTo>
                  <a:cubicBezTo>
                    <a:pt x="3970" y="2150"/>
                    <a:pt x="3970" y="2083"/>
                    <a:pt x="3970" y="2017"/>
                  </a:cubicBezTo>
                  <a:cubicBezTo>
                    <a:pt x="3970" y="1883"/>
                    <a:pt x="4004" y="1750"/>
                    <a:pt x="4004" y="1616"/>
                  </a:cubicBezTo>
                  <a:lnTo>
                    <a:pt x="3970" y="1616"/>
                  </a:lnTo>
                  <a:cubicBezTo>
                    <a:pt x="3503" y="1116"/>
                    <a:pt x="3003" y="749"/>
                    <a:pt x="2402" y="449"/>
                  </a:cubicBezTo>
                  <a:cubicBezTo>
                    <a:pt x="1804" y="164"/>
                    <a:pt x="1157" y="1"/>
                    <a:pt x="482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8" name="Google Shape;1708;p32"/>
          <p:cNvGrpSpPr/>
          <p:nvPr/>
        </p:nvGrpSpPr>
        <p:grpSpPr>
          <a:xfrm>
            <a:off x="5058546" y="3484999"/>
            <a:ext cx="1290402" cy="1143302"/>
            <a:chOff x="5058546" y="3484999"/>
            <a:chExt cx="1290402" cy="1143302"/>
          </a:xfrm>
        </p:grpSpPr>
        <p:sp>
          <p:nvSpPr>
            <p:cNvPr id="1709" name="Google Shape;1709;p32"/>
            <p:cNvSpPr/>
            <p:nvPr/>
          </p:nvSpPr>
          <p:spPr>
            <a:xfrm>
              <a:off x="5058546" y="3484999"/>
              <a:ext cx="1290402" cy="1111429"/>
            </a:xfrm>
            <a:custGeom>
              <a:rect b="b" l="l" r="r" t="t"/>
              <a:pathLst>
                <a:path extrusionOk="0" h="75160" w="87263">
                  <a:moveTo>
                    <a:pt x="50258" y="0"/>
                  </a:moveTo>
                  <a:cubicBezTo>
                    <a:pt x="31594" y="0"/>
                    <a:pt x="17359" y="12437"/>
                    <a:pt x="14844" y="26464"/>
                  </a:cubicBezTo>
                  <a:cubicBezTo>
                    <a:pt x="12209" y="40974"/>
                    <a:pt x="17779" y="52583"/>
                    <a:pt x="17779" y="52583"/>
                  </a:cubicBezTo>
                  <a:cubicBezTo>
                    <a:pt x="17779" y="52583"/>
                    <a:pt x="15278" y="56752"/>
                    <a:pt x="9740" y="58454"/>
                  </a:cubicBezTo>
                  <a:cubicBezTo>
                    <a:pt x="4170" y="60155"/>
                    <a:pt x="0" y="60922"/>
                    <a:pt x="0" y="60922"/>
                  </a:cubicBezTo>
                  <a:cubicBezTo>
                    <a:pt x="0" y="60922"/>
                    <a:pt x="3480" y="62982"/>
                    <a:pt x="9626" y="62982"/>
                  </a:cubicBezTo>
                  <a:cubicBezTo>
                    <a:pt x="10208" y="62982"/>
                    <a:pt x="10813" y="62964"/>
                    <a:pt x="11442" y="62923"/>
                  </a:cubicBezTo>
                  <a:cubicBezTo>
                    <a:pt x="18680" y="62456"/>
                    <a:pt x="20848" y="60922"/>
                    <a:pt x="20848" y="60922"/>
                  </a:cubicBezTo>
                  <a:cubicBezTo>
                    <a:pt x="20848" y="60922"/>
                    <a:pt x="26252" y="74365"/>
                    <a:pt x="48335" y="75132"/>
                  </a:cubicBezTo>
                  <a:cubicBezTo>
                    <a:pt x="48861" y="75150"/>
                    <a:pt x="49384" y="75160"/>
                    <a:pt x="49905" y="75160"/>
                  </a:cubicBezTo>
                  <a:cubicBezTo>
                    <a:pt x="71227" y="75160"/>
                    <a:pt x="86966" y="59900"/>
                    <a:pt x="87129" y="37138"/>
                  </a:cubicBezTo>
                  <a:cubicBezTo>
                    <a:pt x="87262" y="13822"/>
                    <a:pt x="71818" y="979"/>
                    <a:pt x="52204" y="45"/>
                  </a:cubicBezTo>
                  <a:cubicBezTo>
                    <a:pt x="51550" y="15"/>
                    <a:pt x="50901" y="0"/>
                    <a:pt x="502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2"/>
            <p:cNvSpPr/>
            <p:nvPr/>
          </p:nvSpPr>
          <p:spPr>
            <a:xfrm>
              <a:off x="5620838" y="3831658"/>
              <a:ext cx="57716" cy="157369"/>
            </a:xfrm>
            <a:custGeom>
              <a:rect b="b" l="l" r="r" t="t"/>
              <a:pathLst>
                <a:path extrusionOk="0" h="10642" w="3903">
                  <a:moveTo>
                    <a:pt x="2592" y="0"/>
                  </a:moveTo>
                  <a:cubicBezTo>
                    <a:pt x="2061" y="0"/>
                    <a:pt x="1516" y="182"/>
                    <a:pt x="1401" y="585"/>
                  </a:cubicBezTo>
                  <a:cubicBezTo>
                    <a:pt x="1368" y="652"/>
                    <a:pt x="1401" y="685"/>
                    <a:pt x="1435" y="718"/>
                  </a:cubicBezTo>
                  <a:cubicBezTo>
                    <a:pt x="1468" y="752"/>
                    <a:pt x="1501" y="752"/>
                    <a:pt x="1535" y="752"/>
                  </a:cubicBezTo>
                  <a:cubicBezTo>
                    <a:pt x="1201" y="1486"/>
                    <a:pt x="868" y="2186"/>
                    <a:pt x="634" y="2953"/>
                  </a:cubicBezTo>
                  <a:cubicBezTo>
                    <a:pt x="401" y="3821"/>
                    <a:pt x="267" y="4721"/>
                    <a:pt x="167" y="5589"/>
                  </a:cubicBezTo>
                  <a:cubicBezTo>
                    <a:pt x="34" y="6456"/>
                    <a:pt x="0" y="7356"/>
                    <a:pt x="67" y="8224"/>
                  </a:cubicBezTo>
                  <a:cubicBezTo>
                    <a:pt x="167" y="8991"/>
                    <a:pt x="267" y="9925"/>
                    <a:pt x="667" y="10592"/>
                  </a:cubicBezTo>
                  <a:cubicBezTo>
                    <a:pt x="691" y="10627"/>
                    <a:pt x="722" y="10642"/>
                    <a:pt x="752" y="10642"/>
                  </a:cubicBezTo>
                  <a:cubicBezTo>
                    <a:pt x="807" y="10642"/>
                    <a:pt x="856" y="10591"/>
                    <a:pt x="834" y="10525"/>
                  </a:cubicBezTo>
                  <a:cubicBezTo>
                    <a:pt x="834" y="10459"/>
                    <a:pt x="834" y="10392"/>
                    <a:pt x="801" y="10325"/>
                  </a:cubicBezTo>
                  <a:cubicBezTo>
                    <a:pt x="1668" y="7957"/>
                    <a:pt x="2469" y="5589"/>
                    <a:pt x="3203" y="3153"/>
                  </a:cubicBezTo>
                  <a:cubicBezTo>
                    <a:pt x="3403" y="2553"/>
                    <a:pt x="3603" y="1953"/>
                    <a:pt x="3736" y="1319"/>
                  </a:cubicBezTo>
                  <a:cubicBezTo>
                    <a:pt x="3836" y="952"/>
                    <a:pt x="3903" y="552"/>
                    <a:pt x="3569" y="285"/>
                  </a:cubicBezTo>
                  <a:cubicBezTo>
                    <a:pt x="3371" y="100"/>
                    <a:pt x="2985" y="0"/>
                    <a:pt x="259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2"/>
            <p:cNvSpPr/>
            <p:nvPr/>
          </p:nvSpPr>
          <p:spPr>
            <a:xfrm>
              <a:off x="5815667" y="3657160"/>
              <a:ext cx="302878" cy="556365"/>
            </a:xfrm>
            <a:custGeom>
              <a:rect b="b" l="l" r="r" t="t"/>
              <a:pathLst>
                <a:path extrusionOk="0" h="37624" w="20482">
                  <a:moveTo>
                    <a:pt x="7504" y="0"/>
                  </a:moveTo>
                  <a:cubicBezTo>
                    <a:pt x="7393" y="0"/>
                    <a:pt x="7283" y="3"/>
                    <a:pt x="7172" y="10"/>
                  </a:cubicBezTo>
                  <a:cubicBezTo>
                    <a:pt x="5604" y="110"/>
                    <a:pt x="4070" y="944"/>
                    <a:pt x="3169" y="2212"/>
                  </a:cubicBezTo>
                  <a:cubicBezTo>
                    <a:pt x="2269" y="3413"/>
                    <a:pt x="1968" y="4947"/>
                    <a:pt x="1868" y="6448"/>
                  </a:cubicBezTo>
                  <a:cubicBezTo>
                    <a:pt x="1768" y="8183"/>
                    <a:pt x="1902" y="9951"/>
                    <a:pt x="2269" y="11652"/>
                  </a:cubicBezTo>
                  <a:cubicBezTo>
                    <a:pt x="2502" y="12653"/>
                    <a:pt x="2802" y="13654"/>
                    <a:pt x="2769" y="14654"/>
                  </a:cubicBezTo>
                  <a:cubicBezTo>
                    <a:pt x="2702" y="17223"/>
                    <a:pt x="601" y="19358"/>
                    <a:pt x="267" y="21893"/>
                  </a:cubicBezTo>
                  <a:cubicBezTo>
                    <a:pt x="0" y="23961"/>
                    <a:pt x="901" y="25929"/>
                    <a:pt x="1768" y="27797"/>
                  </a:cubicBezTo>
                  <a:lnTo>
                    <a:pt x="1535" y="27964"/>
                  </a:lnTo>
                  <a:cubicBezTo>
                    <a:pt x="2402" y="28497"/>
                    <a:pt x="2469" y="29698"/>
                    <a:pt x="2169" y="30632"/>
                  </a:cubicBezTo>
                  <a:cubicBezTo>
                    <a:pt x="1868" y="31600"/>
                    <a:pt x="1335" y="32500"/>
                    <a:pt x="1301" y="33468"/>
                  </a:cubicBezTo>
                  <a:cubicBezTo>
                    <a:pt x="1301" y="34635"/>
                    <a:pt x="2002" y="35703"/>
                    <a:pt x="2969" y="36336"/>
                  </a:cubicBezTo>
                  <a:cubicBezTo>
                    <a:pt x="3970" y="37004"/>
                    <a:pt x="5137" y="37304"/>
                    <a:pt x="6305" y="37471"/>
                  </a:cubicBezTo>
                  <a:cubicBezTo>
                    <a:pt x="7078" y="37573"/>
                    <a:pt x="7865" y="37624"/>
                    <a:pt x="8652" y="37624"/>
                  </a:cubicBezTo>
                  <a:cubicBezTo>
                    <a:pt x="9665" y="37624"/>
                    <a:pt x="10681" y="37539"/>
                    <a:pt x="11675" y="37371"/>
                  </a:cubicBezTo>
                  <a:cubicBezTo>
                    <a:pt x="12843" y="37137"/>
                    <a:pt x="14077" y="36770"/>
                    <a:pt x="14944" y="35970"/>
                  </a:cubicBezTo>
                  <a:cubicBezTo>
                    <a:pt x="15845" y="35169"/>
                    <a:pt x="16312" y="33868"/>
                    <a:pt x="15812" y="32801"/>
                  </a:cubicBezTo>
                  <a:cubicBezTo>
                    <a:pt x="15511" y="32167"/>
                    <a:pt x="14944" y="31733"/>
                    <a:pt x="14444" y="31233"/>
                  </a:cubicBezTo>
                  <a:cubicBezTo>
                    <a:pt x="13977" y="30699"/>
                    <a:pt x="13543" y="30032"/>
                    <a:pt x="13677" y="29365"/>
                  </a:cubicBezTo>
                  <a:cubicBezTo>
                    <a:pt x="13810" y="28731"/>
                    <a:pt x="14444" y="28264"/>
                    <a:pt x="15011" y="27897"/>
                  </a:cubicBezTo>
                  <a:cubicBezTo>
                    <a:pt x="16779" y="26830"/>
                    <a:pt x="18814" y="25829"/>
                    <a:pt x="19614" y="23994"/>
                  </a:cubicBezTo>
                  <a:cubicBezTo>
                    <a:pt x="20482" y="22026"/>
                    <a:pt x="19614" y="19725"/>
                    <a:pt x="18247" y="18057"/>
                  </a:cubicBezTo>
                  <a:cubicBezTo>
                    <a:pt x="16879" y="16389"/>
                    <a:pt x="15078" y="15088"/>
                    <a:pt x="13643" y="13487"/>
                  </a:cubicBezTo>
                  <a:cubicBezTo>
                    <a:pt x="13276" y="13053"/>
                    <a:pt x="12910" y="12619"/>
                    <a:pt x="12743" y="12119"/>
                  </a:cubicBezTo>
                  <a:cubicBezTo>
                    <a:pt x="12342" y="11052"/>
                    <a:pt x="12676" y="9884"/>
                    <a:pt x="12910" y="8783"/>
                  </a:cubicBezTo>
                  <a:cubicBezTo>
                    <a:pt x="13410" y="6315"/>
                    <a:pt x="13243" y="3513"/>
                    <a:pt x="11475" y="1645"/>
                  </a:cubicBezTo>
                  <a:cubicBezTo>
                    <a:pt x="10481" y="620"/>
                    <a:pt x="8996" y="0"/>
                    <a:pt x="750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2"/>
            <p:cNvSpPr/>
            <p:nvPr/>
          </p:nvSpPr>
          <p:spPr>
            <a:xfrm>
              <a:off x="5620838" y="4123445"/>
              <a:ext cx="256504" cy="257879"/>
            </a:xfrm>
            <a:custGeom>
              <a:rect b="b" l="l" r="r" t="t"/>
              <a:pathLst>
                <a:path extrusionOk="0" h="17439" w="17346">
                  <a:moveTo>
                    <a:pt x="10638" y="0"/>
                  </a:moveTo>
                  <a:cubicBezTo>
                    <a:pt x="9394" y="0"/>
                    <a:pt x="8173" y="396"/>
                    <a:pt x="7172" y="1100"/>
                  </a:cubicBezTo>
                  <a:lnTo>
                    <a:pt x="6772" y="1700"/>
                  </a:lnTo>
                  <a:cubicBezTo>
                    <a:pt x="6838" y="3035"/>
                    <a:pt x="6738" y="4369"/>
                    <a:pt x="6538" y="5703"/>
                  </a:cubicBezTo>
                  <a:cubicBezTo>
                    <a:pt x="6405" y="6404"/>
                    <a:pt x="6205" y="7238"/>
                    <a:pt x="5538" y="7538"/>
                  </a:cubicBezTo>
                  <a:cubicBezTo>
                    <a:pt x="5204" y="7705"/>
                    <a:pt x="4837" y="7705"/>
                    <a:pt x="4470" y="7705"/>
                  </a:cubicBezTo>
                  <a:lnTo>
                    <a:pt x="834" y="7705"/>
                  </a:lnTo>
                  <a:cubicBezTo>
                    <a:pt x="401" y="9472"/>
                    <a:pt x="0" y="11340"/>
                    <a:pt x="434" y="13075"/>
                  </a:cubicBezTo>
                  <a:cubicBezTo>
                    <a:pt x="1034" y="15377"/>
                    <a:pt x="3136" y="17211"/>
                    <a:pt x="5504" y="17411"/>
                  </a:cubicBezTo>
                  <a:cubicBezTo>
                    <a:pt x="5697" y="17430"/>
                    <a:pt x="5890" y="17438"/>
                    <a:pt x="6082" y="17438"/>
                  </a:cubicBezTo>
                  <a:cubicBezTo>
                    <a:pt x="7649" y="17438"/>
                    <a:pt x="9181" y="16861"/>
                    <a:pt x="10608" y="16177"/>
                  </a:cubicBezTo>
                  <a:cubicBezTo>
                    <a:pt x="11408" y="15777"/>
                    <a:pt x="12209" y="15343"/>
                    <a:pt x="12943" y="14810"/>
                  </a:cubicBezTo>
                  <a:cubicBezTo>
                    <a:pt x="15244" y="13075"/>
                    <a:pt x="16579" y="10273"/>
                    <a:pt x="17279" y="7438"/>
                  </a:cubicBezTo>
                  <a:cubicBezTo>
                    <a:pt x="17313" y="7204"/>
                    <a:pt x="17346" y="6904"/>
                    <a:pt x="17146" y="6771"/>
                  </a:cubicBezTo>
                  <a:cubicBezTo>
                    <a:pt x="17082" y="6707"/>
                    <a:pt x="17006" y="6684"/>
                    <a:pt x="16924" y="6684"/>
                  </a:cubicBezTo>
                  <a:cubicBezTo>
                    <a:pt x="16877" y="6684"/>
                    <a:pt x="16828" y="6692"/>
                    <a:pt x="16779" y="6704"/>
                  </a:cubicBezTo>
                  <a:cubicBezTo>
                    <a:pt x="15781" y="6775"/>
                    <a:pt x="14767" y="7016"/>
                    <a:pt x="13783" y="7016"/>
                  </a:cubicBezTo>
                  <a:cubicBezTo>
                    <a:pt x="13386" y="7016"/>
                    <a:pt x="12993" y="6976"/>
                    <a:pt x="12609" y="6871"/>
                  </a:cubicBezTo>
                  <a:cubicBezTo>
                    <a:pt x="12509" y="6837"/>
                    <a:pt x="12376" y="6771"/>
                    <a:pt x="12309" y="6704"/>
                  </a:cubicBezTo>
                  <a:cubicBezTo>
                    <a:pt x="12176" y="6570"/>
                    <a:pt x="12176" y="6370"/>
                    <a:pt x="12176" y="6203"/>
                  </a:cubicBezTo>
                  <a:cubicBezTo>
                    <a:pt x="12142" y="4402"/>
                    <a:pt x="12142" y="2568"/>
                    <a:pt x="12109" y="766"/>
                  </a:cubicBezTo>
                  <a:cubicBezTo>
                    <a:pt x="12109" y="599"/>
                    <a:pt x="12109" y="399"/>
                    <a:pt x="11975" y="266"/>
                  </a:cubicBezTo>
                  <a:cubicBezTo>
                    <a:pt x="11875" y="132"/>
                    <a:pt x="11675" y="66"/>
                    <a:pt x="11508" y="66"/>
                  </a:cubicBezTo>
                  <a:cubicBezTo>
                    <a:pt x="11219" y="22"/>
                    <a:pt x="10928" y="0"/>
                    <a:pt x="1063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2"/>
            <p:cNvSpPr/>
            <p:nvPr/>
          </p:nvSpPr>
          <p:spPr>
            <a:xfrm>
              <a:off x="5719480" y="4123164"/>
              <a:ext cx="80917" cy="70433"/>
            </a:xfrm>
            <a:custGeom>
              <a:rect b="b" l="l" r="r" t="t"/>
              <a:pathLst>
                <a:path extrusionOk="0" h="4763" w="5472">
                  <a:moveTo>
                    <a:pt x="4054" y="1"/>
                  </a:moveTo>
                  <a:cubicBezTo>
                    <a:pt x="2780" y="1"/>
                    <a:pt x="1526" y="399"/>
                    <a:pt x="501" y="1119"/>
                  </a:cubicBezTo>
                  <a:lnTo>
                    <a:pt x="101" y="1686"/>
                  </a:lnTo>
                  <a:cubicBezTo>
                    <a:pt x="134" y="2720"/>
                    <a:pt x="101" y="3721"/>
                    <a:pt x="1" y="4755"/>
                  </a:cubicBezTo>
                  <a:cubicBezTo>
                    <a:pt x="182" y="4760"/>
                    <a:pt x="365" y="4763"/>
                    <a:pt x="548" y="4763"/>
                  </a:cubicBezTo>
                  <a:cubicBezTo>
                    <a:pt x="1574" y="4763"/>
                    <a:pt x="2618" y="4676"/>
                    <a:pt x="3637" y="4421"/>
                  </a:cubicBezTo>
                  <a:cubicBezTo>
                    <a:pt x="4270" y="4288"/>
                    <a:pt x="4904" y="4088"/>
                    <a:pt x="5471" y="3787"/>
                  </a:cubicBezTo>
                  <a:cubicBezTo>
                    <a:pt x="5438" y="2787"/>
                    <a:pt x="5438" y="1786"/>
                    <a:pt x="5438" y="785"/>
                  </a:cubicBezTo>
                  <a:cubicBezTo>
                    <a:pt x="5438" y="585"/>
                    <a:pt x="5438" y="418"/>
                    <a:pt x="5304" y="285"/>
                  </a:cubicBezTo>
                  <a:cubicBezTo>
                    <a:pt x="5204" y="118"/>
                    <a:pt x="5004" y="85"/>
                    <a:pt x="4837" y="51"/>
                  </a:cubicBezTo>
                  <a:cubicBezTo>
                    <a:pt x="4577" y="17"/>
                    <a:pt x="4315" y="1"/>
                    <a:pt x="4054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2"/>
            <p:cNvSpPr/>
            <p:nvPr/>
          </p:nvSpPr>
          <p:spPr>
            <a:xfrm>
              <a:off x="5618857" y="3815615"/>
              <a:ext cx="256519" cy="359543"/>
            </a:xfrm>
            <a:custGeom>
              <a:rect b="b" l="l" r="r" t="t"/>
              <a:pathLst>
                <a:path extrusionOk="0" h="24314" w="17347">
                  <a:moveTo>
                    <a:pt x="10283" y="0"/>
                  </a:moveTo>
                  <a:cubicBezTo>
                    <a:pt x="8008" y="0"/>
                    <a:pt x="5735" y="138"/>
                    <a:pt x="3570" y="803"/>
                  </a:cubicBezTo>
                  <a:lnTo>
                    <a:pt x="3370" y="703"/>
                  </a:lnTo>
                  <a:cubicBezTo>
                    <a:pt x="1936" y="3838"/>
                    <a:pt x="1302" y="7274"/>
                    <a:pt x="801" y="10676"/>
                  </a:cubicBezTo>
                  <a:cubicBezTo>
                    <a:pt x="334" y="13712"/>
                    <a:pt x="1" y="16948"/>
                    <a:pt x="1268" y="19750"/>
                  </a:cubicBezTo>
                  <a:cubicBezTo>
                    <a:pt x="2036" y="21384"/>
                    <a:pt x="3337" y="22785"/>
                    <a:pt x="4938" y="23586"/>
                  </a:cubicBezTo>
                  <a:cubicBezTo>
                    <a:pt x="5909" y="24062"/>
                    <a:pt x="6987" y="24313"/>
                    <a:pt x="8065" y="24313"/>
                  </a:cubicBezTo>
                  <a:cubicBezTo>
                    <a:pt x="8801" y="24313"/>
                    <a:pt x="9538" y="24196"/>
                    <a:pt x="10241" y="23953"/>
                  </a:cubicBezTo>
                  <a:cubicBezTo>
                    <a:pt x="11142" y="23652"/>
                    <a:pt x="11976" y="23119"/>
                    <a:pt x="12777" y="22585"/>
                  </a:cubicBezTo>
                  <a:cubicBezTo>
                    <a:pt x="13544" y="22085"/>
                    <a:pt x="14278" y="21551"/>
                    <a:pt x="14911" y="20884"/>
                  </a:cubicBezTo>
                  <a:cubicBezTo>
                    <a:pt x="16112" y="19583"/>
                    <a:pt x="16779" y="17848"/>
                    <a:pt x="17080" y="16080"/>
                  </a:cubicBezTo>
                  <a:cubicBezTo>
                    <a:pt x="17347" y="14346"/>
                    <a:pt x="17280" y="12544"/>
                    <a:pt x="17180" y="10776"/>
                  </a:cubicBezTo>
                  <a:cubicBezTo>
                    <a:pt x="17013" y="8108"/>
                    <a:pt x="16746" y="5473"/>
                    <a:pt x="16413" y="2837"/>
                  </a:cubicBezTo>
                  <a:cubicBezTo>
                    <a:pt x="16346" y="2237"/>
                    <a:pt x="16246" y="1637"/>
                    <a:pt x="15912" y="1136"/>
                  </a:cubicBezTo>
                  <a:cubicBezTo>
                    <a:pt x="15245" y="169"/>
                    <a:pt x="13877" y="69"/>
                    <a:pt x="12710" y="35"/>
                  </a:cubicBezTo>
                  <a:cubicBezTo>
                    <a:pt x="11904" y="18"/>
                    <a:pt x="11093" y="0"/>
                    <a:pt x="1028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2"/>
            <p:cNvSpPr/>
            <p:nvPr/>
          </p:nvSpPr>
          <p:spPr>
            <a:xfrm>
              <a:off x="5858578" y="3977914"/>
              <a:ext cx="79424" cy="59727"/>
            </a:xfrm>
            <a:custGeom>
              <a:rect b="b" l="l" r="r" t="t"/>
              <a:pathLst>
                <a:path extrusionOk="0" h="4039" w="5371">
                  <a:moveTo>
                    <a:pt x="3470" y="1"/>
                  </a:moveTo>
                  <a:cubicBezTo>
                    <a:pt x="2169" y="134"/>
                    <a:pt x="968" y="868"/>
                    <a:pt x="301" y="1969"/>
                  </a:cubicBezTo>
                  <a:lnTo>
                    <a:pt x="0" y="2869"/>
                  </a:lnTo>
                  <a:cubicBezTo>
                    <a:pt x="234" y="3370"/>
                    <a:pt x="701" y="3737"/>
                    <a:pt x="1235" y="3903"/>
                  </a:cubicBezTo>
                  <a:cubicBezTo>
                    <a:pt x="1535" y="3997"/>
                    <a:pt x="1857" y="4038"/>
                    <a:pt x="2177" y="4038"/>
                  </a:cubicBezTo>
                  <a:cubicBezTo>
                    <a:pt x="2424" y="4038"/>
                    <a:pt x="2669" y="4014"/>
                    <a:pt x="2902" y="3970"/>
                  </a:cubicBezTo>
                  <a:cubicBezTo>
                    <a:pt x="3503" y="3837"/>
                    <a:pt x="4103" y="3603"/>
                    <a:pt x="4570" y="3203"/>
                  </a:cubicBezTo>
                  <a:cubicBezTo>
                    <a:pt x="5037" y="2803"/>
                    <a:pt x="5371" y="2236"/>
                    <a:pt x="5371" y="1602"/>
                  </a:cubicBezTo>
                  <a:cubicBezTo>
                    <a:pt x="5371" y="1001"/>
                    <a:pt x="5004" y="368"/>
                    <a:pt x="4437" y="134"/>
                  </a:cubicBezTo>
                  <a:cubicBezTo>
                    <a:pt x="4137" y="1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2"/>
            <p:cNvSpPr/>
            <p:nvPr/>
          </p:nvSpPr>
          <p:spPr>
            <a:xfrm>
              <a:off x="5511831" y="4191212"/>
              <a:ext cx="498206" cy="437089"/>
            </a:xfrm>
            <a:custGeom>
              <a:rect b="b" l="l" r="r" t="t"/>
              <a:pathLst>
                <a:path extrusionOk="0" h="29558" w="33691">
                  <a:moveTo>
                    <a:pt x="28599" y="1"/>
                  </a:moveTo>
                  <a:cubicBezTo>
                    <a:pt x="28018" y="1"/>
                    <a:pt x="27430" y="121"/>
                    <a:pt x="26853" y="320"/>
                  </a:cubicBezTo>
                  <a:cubicBezTo>
                    <a:pt x="25552" y="787"/>
                    <a:pt x="24284" y="1454"/>
                    <a:pt x="23050" y="2087"/>
                  </a:cubicBezTo>
                  <a:cubicBezTo>
                    <a:pt x="22983" y="2121"/>
                    <a:pt x="22917" y="2188"/>
                    <a:pt x="22883" y="2254"/>
                  </a:cubicBezTo>
                  <a:cubicBezTo>
                    <a:pt x="21549" y="5823"/>
                    <a:pt x="18814" y="9226"/>
                    <a:pt x="15178" y="10594"/>
                  </a:cubicBezTo>
                  <a:cubicBezTo>
                    <a:pt x="14474" y="10859"/>
                    <a:pt x="13602" y="11056"/>
                    <a:pt x="12758" y="11056"/>
                  </a:cubicBezTo>
                  <a:cubicBezTo>
                    <a:pt x="11481" y="11056"/>
                    <a:pt x="10269" y="10605"/>
                    <a:pt x="9807" y="9259"/>
                  </a:cubicBezTo>
                  <a:cubicBezTo>
                    <a:pt x="9540" y="8459"/>
                    <a:pt x="9607" y="7525"/>
                    <a:pt x="9674" y="6657"/>
                  </a:cubicBezTo>
                  <a:cubicBezTo>
                    <a:pt x="9774" y="5523"/>
                    <a:pt x="9941" y="4356"/>
                    <a:pt x="10208" y="3222"/>
                  </a:cubicBezTo>
                  <a:cubicBezTo>
                    <a:pt x="10208" y="3088"/>
                    <a:pt x="10108" y="3021"/>
                    <a:pt x="10007" y="3021"/>
                  </a:cubicBezTo>
                  <a:cubicBezTo>
                    <a:pt x="9622" y="1949"/>
                    <a:pt x="8580" y="1375"/>
                    <a:pt x="7459" y="1375"/>
                  </a:cubicBezTo>
                  <a:cubicBezTo>
                    <a:pt x="7220" y="1375"/>
                    <a:pt x="6978" y="1401"/>
                    <a:pt x="6738" y="1454"/>
                  </a:cubicBezTo>
                  <a:cubicBezTo>
                    <a:pt x="4937" y="1854"/>
                    <a:pt x="3836" y="3455"/>
                    <a:pt x="3136" y="5056"/>
                  </a:cubicBezTo>
                  <a:cubicBezTo>
                    <a:pt x="1368" y="9059"/>
                    <a:pt x="868" y="13462"/>
                    <a:pt x="434" y="17765"/>
                  </a:cubicBezTo>
                  <a:cubicBezTo>
                    <a:pt x="300" y="19033"/>
                    <a:pt x="167" y="20300"/>
                    <a:pt x="100" y="21568"/>
                  </a:cubicBezTo>
                  <a:cubicBezTo>
                    <a:pt x="34" y="22836"/>
                    <a:pt x="0" y="24137"/>
                    <a:pt x="334" y="25337"/>
                  </a:cubicBezTo>
                  <a:cubicBezTo>
                    <a:pt x="356" y="25426"/>
                    <a:pt x="438" y="25471"/>
                    <a:pt x="519" y="25471"/>
                  </a:cubicBezTo>
                  <a:cubicBezTo>
                    <a:pt x="560" y="25471"/>
                    <a:pt x="601" y="25460"/>
                    <a:pt x="634" y="25437"/>
                  </a:cubicBezTo>
                  <a:cubicBezTo>
                    <a:pt x="1335" y="26138"/>
                    <a:pt x="2269" y="26538"/>
                    <a:pt x="3169" y="26939"/>
                  </a:cubicBezTo>
                  <a:cubicBezTo>
                    <a:pt x="4303" y="27406"/>
                    <a:pt x="5471" y="27739"/>
                    <a:pt x="6672" y="28073"/>
                  </a:cubicBezTo>
                  <a:cubicBezTo>
                    <a:pt x="9040" y="28640"/>
                    <a:pt x="11442" y="29007"/>
                    <a:pt x="13844" y="29307"/>
                  </a:cubicBezTo>
                  <a:cubicBezTo>
                    <a:pt x="15254" y="29459"/>
                    <a:pt x="16654" y="29557"/>
                    <a:pt x="18055" y="29557"/>
                  </a:cubicBezTo>
                  <a:cubicBezTo>
                    <a:pt x="19106" y="29557"/>
                    <a:pt x="20158" y="29502"/>
                    <a:pt x="21215" y="29374"/>
                  </a:cubicBezTo>
                  <a:cubicBezTo>
                    <a:pt x="22416" y="29207"/>
                    <a:pt x="23651" y="28973"/>
                    <a:pt x="24885" y="28807"/>
                  </a:cubicBezTo>
                  <a:cubicBezTo>
                    <a:pt x="25952" y="28640"/>
                    <a:pt x="27020" y="28606"/>
                    <a:pt x="28120" y="28606"/>
                  </a:cubicBezTo>
                  <a:cubicBezTo>
                    <a:pt x="28097" y="28796"/>
                    <a:pt x="28275" y="28969"/>
                    <a:pt x="28453" y="28969"/>
                  </a:cubicBezTo>
                  <a:cubicBezTo>
                    <a:pt x="28525" y="28969"/>
                    <a:pt x="28596" y="28941"/>
                    <a:pt x="28654" y="28873"/>
                  </a:cubicBezTo>
                  <a:cubicBezTo>
                    <a:pt x="29488" y="27939"/>
                    <a:pt x="29955" y="26572"/>
                    <a:pt x="30422" y="25404"/>
                  </a:cubicBezTo>
                  <a:cubicBezTo>
                    <a:pt x="30956" y="24203"/>
                    <a:pt x="31389" y="23002"/>
                    <a:pt x="31790" y="21768"/>
                  </a:cubicBezTo>
                  <a:cubicBezTo>
                    <a:pt x="32590" y="19200"/>
                    <a:pt x="33124" y="16598"/>
                    <a:pt x="33391" y="13963"/>
                  </a:cubicBezTo>
                  <a:cubicBezTo>
                    <a:pt x="33691" y="11294"/>
                    <a:pt x="33691" y="8559"/>
                    <a:pt x="33357" y="5890"/>
                  </a:cubicBezTo>
                  <a:cubicBezTo>
                    <a:pt x="33057" y="3655"/>
                    <a:pt x="32290" y="1254"/>
                    <a:pt x="30055" y="286"/>
                  </a:cubicBezTo>
                  <a:cubicBezTo>
                    <a:pt x="29581" y="87"/>
                    <a:pt x="29092" y="1"/>
                    <a:pt x="2859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2"/>
            <p:cNvSpPr/>
            <p:nvPr/>
          </p:nvSpPr>
          <p:spPr>
            <a:xfrm>
              <a:off x="5762243" y="3966883"/>
              <a:ext cx="49982" cy="37383"/>
            </a:xfrm>
            <a:custGeom>
              <a:rect b="b" l="l" r="r" t="t"/>
              <a:pathLst>
                <a:path extrusionOk="0" h="2528" w="3380">
                  <a:moveTo>
                    <a:pt x="1652" y="0"/>
                  </a:moveTo>
                  <a:cubicBezTo>
                    <a:pt x="1298" y="0"/>
                    <a:pt x="959" y="158"/>
                    <a:pt x="678" y="413"/>
                  </a:cubicBezTo>
                  <a:cubicBezTo>
                    <a:pt x="344" y="747"/>
                    <a:pt x="144" y="1214"/>
                    <a:pt x="44" y="1647"/>
                  </a:cubicBezTo>
                  <a:cubicBezTo>
                    <a:pt x="1" y="1777"/>
                    <a:pt x="83" y="1850"/>
                    <a:pt x="174" y="1850"/>
                  </a:cubicBezTo>
                  <a:cubicBezTo>
                    <a:pt x="223" y="1850"/>
                    <a:pt x="275" y="1828"/>
                    <a:pt x="311" y="1781"/>
                  </a:cubicBezTo>
                  <a:cubicBezTo>
                    <a:pt x="511" y="1480"/>
                    <a:pt x="711" y="1114"/>
                    <a:pt x="1011" y="880"/>
                  </a:cubicBezTo>
                  <a:cubicBezTo>
                    <a:pt x="1112" y="780"/>
                    <a:pt x="1278" y="713"/>
                    <a:pt x="1412" y="680"/>
                  </a:cubicBezTo>
                  <a:cubicBezTo>
                    <a:pt x="1478" y="663"/>
                    <a:pt x="1545" y="655"/>
                    <a:pt x="1612" y="655"/>
                  </a:cubicBezTo>
                  <a:cubicBezTo>
                    <a:pt x="1679" y="655"/>
                    <a:pt x="1745" y="663"/>
                    <a:pt x="1812" y="680"/>
                  </a:cubicBezTo>
                  <a:cubicBezTo>
                    <a:pt x="2079" y="780"/>
                    <a:pt x="2279" y="1114"/>
                    <a:pt x="2379" y="1380"/>
                  </a:cubicBezTo>
                  <a:cubicBezTo>
                    <a:pt x="2446" y="1547"/>
                    <a:pt x="2479" y="1714"/>
                    <a:pt x="2479" y="1881"/>
                  </a:cubicBezTo>
                  <a:cubicBezTo>
                    <a:pt x="2513" y="2114"/>
                    <a:pt x="2546" y="2281"/>
                    <a:pt x="2679" y="2448"/>
                  </a:cubicBezTo>
                  <a:cubicBezTo>
                    <a:pt x="2734" y="2503"/>
                    <a:pt x="2789" y="2528"/>
                    <a:pt x="2839" y="2528"/>
                  </a:cubicBezTo>
                  <a:cubicBezTo>
                    <a:pt x="2879" y="2528"/>
                    <a:pt x="2916" y="2511"/>
                    <a:pt x="2946" y="2481"/>
                  </a:cubicBezTo>
                  <a:cubicBezTo>
                    <a:pt x="3380" y="2148"/>
                    <a:pt x="3180" y="1480"/>
                    <a:pt x="2980" y="1047"/>
                  </a:cubicBezTo>
                  <a:cubicBezTo>
                    <a:pt x="2813" y="613"/>
                    <a:pt x="2479" y="180"/>
                    <a:pt x="1979" y="46"/>
                  </a:cubicBezTo>
                  <a:cubicBezTo>
                    <a:pt x="1869" y="15"/>
                    <a:pt x="1760" y="0"/>
                    <a:pt x="165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2"/>
            <p:cNvSpPr/>
            <p:nvPr/>
          </p:nvSpPr>
          <p:spPr>
            <a:xfrm>
              <a:off x="5662270" y="3950218"/>
              <a:ext cx="41937" cy="39497"/>
            </a:xfrm>
            <a:custGeom>
              <a:rect b="b" l="l" r="r" t="t"/>
              <a:pathLst>
                <a:path extrusionOk="0" h="2671" w="2836">
                  <a:moveTo>
                    <a:pt x="1494" y="1"/>
                  </a:moveTo>
                  <a:cubicBezTo>
                    <a:pt x="1407" y="1"/>
                    <a:pt x="1320" y="13"/>
                    <a:pt x="1234" y="39"/>
                  </a:cubicBezTo>
                  <a:cubicBezTo>
                    <a:pt x="901" y="139"/>
                    <a:pt x="634" y="406"/>
                    <a:pt x="434" y="706"/>
                  </a:cubicBezTo>
                  <a:cubicBezTo>
                    <a:pt x="200" y="1040"/>
                    <a:pt x="34" y="1440"/>
                    <a:pt x="0" y="1874"/>
                  </a:cubicBezTo>
                  <a:cubicBezTo>
                    <a:pt x="0" y="1939"/>
                    <a:pt x="71" y="1990"/>
                    <a:pt x="130" y="1990"/>
                  </a:cubicBezTo>
                  <a:cubicBezTo>
                    <a:pt x="161" y="1990"/>
                    <a:pt x="189" y="1975"/>
                    <a:pt x="200" y="1940"/>
                  </a:cubicBezTo>
                  <a:cubicBezTo>
                    <a:pt x="300" y="1740"/>
                    <a:pt x="401" y="1573"/>
                    <a:pt x="501" y="1373"/>
                  </a:cubicBezTo>
                  <a:cubicBezTo>
                    <a:pt x="567" y="1206"/>
                    <a:pt x="667" y="1040"/>
                    <a:pt x="767" y="906"/>
                  </a:cubicBezTo>
                  <a:cubicBezTo>
                    <a:pt x="941" y="674"/>
                    <a:pt x="1191" y="493"/>
                    <a:pt x="1450" y="493"/>
                  </a:cubicBezTo>
                  <a:cubicBezTo>
                    <a:pt x="1489" y="493"/>
                    <a:pt x="1529" y="497"/>
                    <a:pt x="1568" y="506"/>
                  </a:cubicBezTo>
                  <a:cubicBezTo>
                    <a:pt x="1868" y="573"/>
                    <a:pt x="2002" y="940"/>
                    <a:pt x="2068" y="1206"/>
                  </a:cubicBezTo>
                  <a:cubicBezTo>
                    <a:pt x="2102" y="1373"/>
                    <a:pt x="2168" y="1573"/>
                    <a:pt x="2168" y="1774"/>
                  </a:cubicBezTo>
                  <a:cubicBezTo>
                    <a:pt x="2168" y="1874"/>
                    <a:pt x="2168" y="1974"/>
                    <a:pt x="2168" y="2107"/>
                  </a:cubicBezTo>
                  <a:cubicBezTo>
                    <a:pt x="2168" y="2241"/>
                    <a:pt x="2135" y="2374"/>
                    <a:pt x="2235" y="2507"/>
                  </a:cubicBezTo>
                  <a:cubicBezTo>
                    <a:pt x="2295" y="2607"/>
                    <a:pt x="2402" y="2671"/>
                    <a:pt x="2507" y="2671"/>
                  </a:cubicBezTo>
                  <a:cubicBezTo>
                    <a:pt x="2578" y="2671"/>
                    <a:pt x="2648" y="2641"/>
                    <a:pt x="2702" y="2574"/>
                  </a:cubicBezTo>
                  <a:cubicBezTo>
                    <a:pt x="2802" y="2474"/>
                    <a:pt x="2836" y="2341"/>
                    <a:pt x="2836" y="2207"/>
                  </a:cubicBezTo>
                  <a:cubicBezTo>
                    <a:pt x="2836" y="2074"/>
                    <a:pt x="2802" y="1974"/>
                    <a:pt x="2802" y="1840"/>
                  </a:cubicBezTo>
                  <a:cubicBezTo>
                    <a:pt x="2769" y="1640"/>
                    <a:pt x="2736" y="1473"/>
                    <a:pt x="2669" y="1273"/>
                  </a:cubicBezTo>
                  <a:cubicBezTo>
                    <a:pt x="2602" y="940"/>
                    <a:pt x="2469" y="573"/>
                    <a:pt x="2202" y="306"/>
                  </a:cubicBezTo>
                  <a:cubicBezTo>
                    <a:pt x="2003" y="107"/>
                    <a:pt x="1749" y="1"/>
                    <a:pt x="149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2"/>
            <p:cNvSpPr/>
            <p:nvPr/>
          </p:nvSpPr>
          <p:spPr>
            <a:xfrm>
              <a:off x="5684465" y="3948355"/>
              <a:ext cx="64636" cy="98455"/>
            </a:xfrm>
            <a:custGeom>
              <a:rect b="b" l="l" r="r" t="t"/>
              <a:pathLst>
                <a:path extrusionOk="0" h="6658" w="4371">
                  <a:moveTo>
                    <a:pt x="4169" y="0"/>
                  </a:moveTo>
                  <a:cubicBezTo>
                    <a:pt x="4091" y="0"/>
                    <a:pt x="4018" y="43"/>
                    <a:pt x="4003" y="132"/>
                  </a:cubicBezTo>
                  <a:cubicBezTo>
                    <a:pt x="3836" y="632"/>
                    <a:pt x="3736" y="1132"/>
                    <a:pt x="3670" y="1666"/>
                  </a:cubicBezTo>
                  <a:cubicBezTo>
                    <a:pt x="3603" y="2166"/>
                    <a:pt x="3503" y="2667"/>
                    <a:pt x="3436" y="3200"/>
                  </a:cubicBezTo>
                  <a:cubicBezTo>
                    <a:pt x="3369" y="3434"/>
                    <a:pt x="3336" y="3701"/>
                    <a:pt x="3269" y="3968"/>
                  </a:cubicBezTo>
                  <a:cubicBezTo>
                    <a:pt x="3238" y="4215"/>
                    <a:pt x="3293" y="4576"/>
                    <a:pt x="2985" y="4576"/>
                  </a:cubicBezTo>
                  <a:cubicBezTo>
                    <a:pt x="2960" y="4576"/>
                    <a:pt x="2932" y="4573"/>
                    <a:pt x="2902" y="4568"/>
                  </a:cubicBezTo>
                  <a:cubicBezTo>
                    <a:pt x="2469" y="4501"/>
                    <a:pt x="2035" y="4268"/>
                    <a:pt x="1601" y="4101"/>
                  </a:cubicBezTo>
                  <a:cubicBezTo>
                    <a:pt x="1374" y="4039"/>
                    <a:pt x="1133" y="3964"/>
                    <a:pt x="895" y="3964"/>
                  </a:cubicBezTo>
                  <a:cubicBezTo>
                    <a:pt x="750" y="3964"/>
                    <a:pt x="606" y="3992"/>
                    <a:pt x="467" y="4068"/>
                  </a:cubicBezTo>
                  <a:cubicBezTo>
                    <a:pt x="167" y="4235"/>
                    <a:pt x="0" y="4568"/>
                    <a:pt x="134" y="4902"/>
                  </a:cubicBezTo>
                  <a:cubicBezTo>
                    <a:pt x="267" y="5269"/>
                    <a:pt x="701" y="5569"/>
                    <a:pt x="968" y="5802"/>
                  </a:cubicBezTo>
                  <a:cubicBezTo>
                    <a:pt x="1335" y="6103"/>
                    <a:pt x="1735" y="6403"/>
                    <a:pt x="2135" y="6636"/>
                  </a:cubicBezTo>
                  <a:cubicBezTo>
                    <a:pt x="2177" y="6650"/>
                    <a:pt x="2218" y="6658"/>
                    <a:pt x="2257" y="6658"/>
                  </a:cubicBezTo>
                  <a:cubicBezTo>
                    <a:pt x="2312" y="6658"/>
                    <a:pt x="2363" y="6642"/>
                    <a:pt x="2402" y="6603"/>
                  </a:cubicBezTo>
                  <a:cubicBezTo>
                    <a:pt x="2435" y="6570"/>
                    <a:pt x="2435" y="6536"/>
                    <a:pt x="2469" y="6503"/>
                  </a:cubicBezTo>
                  <a:cubicBezTo>
                    <a:pt x="2502" y="6403"/>
                    <a:pt x="2435" y="6303"/>
                    <a:pt x="2369" y="6269"/>
                  </a:cubicBezTo>
                  <a:cubicBezTo>
                    <a:pt x="2002" y="6002"/>
                    <a:pt x="1601" y="5736"/>
                    <a:pt x="1268" y="5435"/>
                  </a:cubicBezTo>
                  <a:cubicBezTo>
                    <a:pt x="1101" y="5302"/>
                    <a:pt x="934" y="5169"/>
                    <a:pt x="801" y="5002"/>
                  </a:cubicBezTo>
                  <a:cubicBezTo>
                    <a:pt x="634" y="4835"/>
                    <a:pt x="501" y="4535"/>
                    <a:pt x="868" y="4468"/>
                  </a:cubicBezTo>
                  <a:cubicBezTo>
                    <a:pt x="889" y="4466"/>
                    <a:pt x="911" y="4465"/>
                    <a:pt x="933" y="4465"/>
                  </a:cubicBezTo>
                  <a:cubicBezTo>
                    <a:pt x="1289" y="4465"/>
                    <a:pt x="1723" y="4705"/>
                    <a:pt x="2068" y="4768"/>
                  </a:cubicBezTo>
                  <a:cubicBezTo>
                    <a:pt x="2295" y="4810"/>
                    <a:pt x="2535" y="4838"/>
                    <a:pt x="2771" y="4838"/>
                  </a:cubicBezTo>
                  <a:cubicBezTo>
                    <a:pt x="2917" y="4838"/>
                    <a:pt x="3062" y="4827"/>
                    <a:pt x="3203" y="4802"/>
                  </a:cubicBezTo>
                  <a:cubicBezTo>
                    <a:pt x="3503" y="4768"/>
                    <a:pt x="3570" y="4568"/>
                    <a:pt x="3636" y="4335"/>
                  </a:cubicBezTo>
                  <a:cubicBezTo>
                    <a:pt x="3736" y="3868"/>
                    <a:pt x="3803" y="3401"/>
                    <a:pt x="3870" y="2934"/>
                  </a:cubicBezTo>
                  <a:cubicBezTo>
                    <a:pt x="3970" y="2467"/>
                    <a:pt x="4070" y="2033"/>
                    <a:pt x="4170" y="1599"/>
                  </a:cubicBezTo>
                  <a:cubicBezTo>
                    <a:pt x="4270" y="1132"/>
                    <a:pt x="4337" y="665"/>
                    <a:pt x="4370" y="198"/>
                  </a:cubicBezTo>
                  <a:cubicBezTo>
                    <a:pt x="4370" y="68"/>
                    <a:pt x="4266" y="0"/>
                    <a:pt x="416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2"/>
            <p:cNvSpPr/>
            <p:nvPr/>
          </p:nvSpPr>
          <p:spPr>
            <a:xfrm>
              <a:off x="5684465" y="4055263"/>
              <a:ext cx="112976" cy="66751"/>
            </a:xfrm>
            <a:custGeom>
              <a:rect b="b" l="l" r="r" t="t"/>
              <a:pathLst>
                <a:path extrusionOk="0" h="4514" w="7640">
                  <a:moveTo>
                    <a:pt x="7533" y="0"/>
                  </a:moveTo>
                  <a:cubicBezTo>
                    <a:pt x="7524" y="0"/>
                    <a:pt x="7515" y="2"/>
                    <a:pt x="7506" y="7"/>
                  </a:cubicBezTo>
                  <a:cubicBezTo>
                    <a:pt x="5071" y="907"/>
                    <a:pt x="2569" y="1374"/>
                    <a:pt x="100" y="2108"/>
                  </a:cubicBezTo>
                  <a:cubicBezTo>
                    <a:pt x="34" y="2108"/>
                    <a:pt x="0" y="2308"/>
                    <a:pt x="34" y="2375"/>
                  </a:cubicBezTo>
                  <a:cubicBezTo>
                    <a:pt x="1183" y="3403"/>
                    <a:pt x="2880" y="4513"/>
                    <a:pt x="4529" y="4513"/>
                  </a:cubicBezTo>
                  <a:cubicBezTo>
                    <a:pt x="4699" y="4513"/>
                    <a:pt x="4869" y="4502"/>
                    <a:pt x="5037" y="4477"/>
                  </a:cubicBezTo>
                  <a:cubicBezTo>
                    <a:pt x="5871" y="4343"/>
                    <a:pt x="6405" y="3843"/>
                    <a:pt x="6738" y="3076"/>
                  </a:cubicBezTo>
                  <a:cubicBezTo>
                    <a:pt x="7172" y="2142"/>
                    <a:pt x="7439" y="1141"/>
                    <a:pt x="7639" y="140"/>
                  </a:cubicBezTo>
                  <a:cubicBezTo>
                    <a:pt x="7639" y="83"/>
                    <a:pt x="7589" y="0"/>
                    <a:pt x="753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2"/>
            <p:cNvSpPr/>
            <p:nvPr/>
          </p:nvSpPr>
          <p:spPr>
            <a:xfrm>
              <a:off x="5786064" y="3912320"/>
              <a:ext cx="34056" cy="30595"/>
            </a:xfrm>
            <a:custGeom>
              <a:rect b="b" l="l" r="r" t="t"/>
              <a:pathLst>
                <a:path extrusionOk="0" h="2069" w="2303">
                  <a:moveTo>
                    <a:pt x="1168" y="1068"/>
                  </a:moveTo>
                  <a:cubicBezTo>
                    <a:pt x="1179" y="1089"/>
                    <a:pt x="1190" y="1110"/>
                    <a:pt x="1200" y="1131"/>
                  </a:cubicBezTo>
                  <a:lnTo>
                    <a:pt x="1200" y="1131"/>
                  </a:lnTo>
                  <a:cubicBezTo>
                    <a:pt x="1182" y="1110"/>
                    <a:pt x="1168" y="1089"/>
                    <a:pt x="1168" y="1068"/>
                  </a:cubicBezTo>
                  <a:close/>
                  <a:moveTo>
                    <a:pt x="1426" y="1518"/>
                  </a:moveTo>
                  <a:lnTo>
                    <a:pt x="1426" y="1518"/>
                  </a:lnTo>
                  <a:cubicBezTo>
                    <a:pt x="1427" y="1518"/>
                    <a:pt x="1429" y="1523"/>
                    <a:pt x="1435" y="1535"/>
                  </a:cubicBezTo>
                  <a:cubicBezTo>
                    <a:pt x="1435" y="1541"/>
                    <a:pt x="1436" y="1548"/>
                    <a:pt x="1436" y="1554"/>
                  </a:cubicBezTo>
                  <a:lnTo>
                    <a:pt x="1436" y="1554"/>
                  </a:lnTo>
                  <a:cubicBezTo>
                    <a:pt x="1430" y="1537"/>
                    <a:pt x="1424" y="1518"/>
                    <a:pt x="1426" y="1518"/>
                  </a:cubicBezTo>
                  <a:close/>
                  <a:moveTo>
                    <a:pt x="935" y="0"/>
                  </a:moveTo>
                  <a:cubicBezTo>
                    <a:pt x="701" y="0"/>
                    <a:pt x="468" y="0"/>
                    <a:pt x="234" y="100"/>
                  </a:cubicBezTo>
                  <a:cubicBezTo>
                    <a:pt x="101" y="134"/>
                    <a:pt x="1" y="267"/>
                    <a:pt x="34" y="400"/>
                  </a:cubicBezTo>
                  <a:cubicBezTo>
                    <a:pt x="34" y="567"/>
                    <a:pt x="168" y="667"/>
                    <a:pt x="301" y="667"/>
                  </a:cubicBezTo>
                  <a:lnTo>
                    <a:pt x="401" y="667"/>
                  </a:lnTo>
                  <a:cubicBezTo>
                    <a:pt x="468" y="667"/>
                    <a:pt x="535" y="701"/>
                    <a:pt x="568" y="701"/>
                  </a:cubicBezTo>
                  <a:cubicBezTo>
                    <a:pt x="601" y="734"/>
                    <a:pt x="635" y="734"/>
                    <a:pt x="668" y="734"/>
                  </a:cubicBezTo>
                  <a:cubicBezTo>
                    <a:pt x="668" y="734"/>
                    <a:pt x="668" y="734"/>
                    <a:pt x="668" y="734"/>
                  </a:cubicBezTo>
                  <a:lnTo>
                    <a:pt x="668" y="734"/>
                  </a:lnTo>
                  <a:cubicBezTo>
                    <a:pt x="668" y="735"/>
                    <a:pt x="668" y="737"/>
                    <a:pt x="668" y="738"/>
                  </a:cubicBezTo>
                  <a:lnTo>
                    <a:pt x="668" y="738"/>
                  </a:lnTo>
                  <a:cubicBezTo>
                    <a:pt x="670" y="747"/>
                    <a:pt x="675" y="767"/>
                    <a:pt x="701" y="767"/>
                  </a:cubicBezTo>
                  <a:cubicBezTo>
                    <a:pt x="699" y="765"/>
                    <a:pt x="697" y="763"/>
                    <a:pt x="696" y="762"/>
                  </a:cubicBezTo>
                  <a:lnTo>
                    <a:pt x="696" y="762"/>
                  </a:lnTo>
                  <a:cubicBezTo>
                    <a:pt x="714" y="767"/>
                    <a:pt x="735" y="767"/>
                    <a:pt x="735" y="767"/>
                  </a:cubicBezTo>
                  <a:cubicBezTo>
                    <a:pt x="768" y="801"/>
                    <a:pt x="768" y="801"/>
                    <a:pt x="801" y="801"/>
                  </a:cubicBezTo>
                  <a:lnTo>
                    <a:pt x="868" y="834"/>
                  </a:lnTo>
                  <a:cubicBezTo>
                    <a:pt x="868" y="841"/>
                    <a:pt x="873" y="850"/>
                    <a:pt x="879" y="858"/>
                  </a:cubicBezTo>
                  <a:lnTo>
                    <a:pt x="879" y="858"/>
                  </a:lnTo>
                  <a:cubicBezTo>
                    <a:pt x="878" y="858"/>
                    <a:pt x="877" y="858"/>
                    <a:pt x="876" y="858"/>
                  </a:cubicBezTo>
                  <a:cubicBezTo>
                    <a:pt x="860" y="858"/>
                    <a:pt x="908" y="901"/>
                    <a:pt x="935" y="901"/>
                  </a:cubicBezTo>
                  <a:cubicBezTo>
                    <a:pt x="956" y="922"/>
                    <a:pt x="976" y="942"/>
                    <a:pt x="1005" y="963"/>
                  </a:cubicBezTo>
                  <a:lnTo>
                    <a:pt x="1005" y="963"/>
                  </a:lnTo>
                  <a:cubicBezTo>
                    <a:pt x="1004" y="963"/>
                    <a:pt x="1002" y="962"/>
                    <a:pt x="1002" y="962"/>
                  </a:cubicBezTo>
                  <a:cubicBezTo>
                    <a:pt x="997" y="962"/>
                    <a:pt x="1012" y="973"/>
                    <a:pt x="1068" y="1001"/>
                  </a:cubicBezTo>
                  <a:cubicBezTo>
                    <a:pt x="1043" y="988"/>
                    <a:pt x="1023" y="976"/>
                    <a:pt x="1005" y="963"/>
                  </a:cubicBezTo>
                  <a:lnTo>
                    <a:pt x="1005" y="963"/>
                  </a:lnTo>
                  <a:cubicBezTo>
                    <a:pt x="1018" y="967"/>
                    <a:pt x="1051" y="984"/>
                    <a:pt x="1068" y="1001"/>
                  </a:cubicBezTo>
                  <a:cubicBezTo>
                    <a:pt x="1068" y="1001"/>
                    <a:pt x="1102" y="1034"/>
                    <a:pt x="1102" y="1034"/>
                  </a:cubicBezTo>
                  <a:cubicBezTo>
                    <a:pt x="1147" y="1080"/>
                    <a:pt x="1177" y="1110"/>
                    <a:pt x="1202" y="1135"/>
                  </a:cubicBezTo>
                  <a:lnTo>
                    <a:pt x="1202" y="1135"/>
                  </a:lnTo>
                  <a:cubicBezTo>
                    <a:pt x="1258" y="1246"/>
                    <a:pt x="1319" y="1357"/>
                    <a:pt x="1402" y="1468"/>
                  </a:cubicBezTo>
                  <a:cubicBezTo>
                    <a:pt x="1402" y="1501"/>
                    <a:pt x="1435" y="1535"/>
                    <a:pt x="1435" y="1568"/>
                  </a:cubicBezTo>
                  <a:cubicBezTo>
                    <a:pt x="1437" y="1572"/>
                    <a:pt x="1439" y="1575"/>
                    <a:pt x="1440" y="1577"/>
                  </a:cubicBezTo>
                  <a:lnTo>
                    <a:pt x="1440" y="1577"/>
                  </a:lnTo>
                  <a:cubicBezTo>
                    <a:pt x="1449" y="1617"/>
                    <a:pt x="1469" y="1643"/>
                    <a:pt x="1469" y="1668"/>
                  </a:cubicBezTo>
                  <a:cubicBezTo>
                    <a:pt x="1516" y="1762"/>
                    <a:pt x="1563" y="1840"/>
                    <a:pt x="1634" y="1901"/>
                  </a:cubicBezTo>
                  <a:lnTo>
                    <a:pt x="1634" y="1901"/>
                  </a:lnTo>
                  <a:cubicBezTo>
                    <a:pt x="1654" y="1923"/>
                    <a:pt x="1669" y="1946"/>
                    <a:pt x="1669" y="1968"/>
                  </a:cubicBezTo>
                  <a:cubicBezTo>
                    <a:pt x="1735" y="2035"/>
                    <a:pt x="1802" y="2068"/>
                    <a:pt x="1902" y="2068"/>
                  </a:cubicBezTo>
                  <a:cubicBezTo>
                    <a:pt x="1969" y="2068"/>
                    <a:pt x="2036" y="2035"/>
                    <a:pt x="2102" y="1968"/>
                  </a:cubicBezTo>
                  <a:cubicBezTo>
                    <a:pt x="2117" y="1953"/>
                    <a:pt x="2132" y="1931"/>
                    <a:pt x="2144" y="1909"/>
                  </a:cubicBezTo>
                  <a:lnTo>
                    <a:pt x="2144" y="1909"/>
                  </a:lnTo>
                  <a:cubicBezTo>
                    <a:pt x="2254" y="1797"/>
                    <a:pt x="2303" y="1608"/>
                    <a:pt x="2303" y="1468"/>
                  </a:cubicBezTo>
                  <a:cubicBezTo>
                    <a:pt x="2303" y="1334"/>
                    <a:pt x="2303" y="1168"/>
                    <a:pt x="2236" y="1034"/>
                  </a:cubicBezTo>
                  <a:cubicBezTo>
                    <a:pt x="2202" y="867"/>
                    <a:pt x="2102" y="734"/>
                    <a:pt x="1969" y="601"/>
                  </a:cubicBezTo>
                  <a:cubicBezTo>
                    <a:pt x="1902" y="500"/>
                    <a:pt x="1836" y="434"/>
                    <a:pt x="1769" y="367"/>
                  </a:cubicBezTo>
                  <a:cubicBezTo>
                    <a:pt x="1635" y="234"/>
                    <a:pt x="1502" y="167"/>
                    <a:pt x="1335" y="100"/>
                  </a:cubicBezTo>
                  <a:cubicBezTo>
                    <a:pt x="1202" y="33"/>
                    <a:pt x="1068" y="33"/>
                    <a:pt x="93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2"/>
            <p:cNvSpPr/>
            <p:nvPr/>
          </p:nvSpPr>
          <p:spPr>
            <a:xfrm>
              <a:off x="5668436" y="3905695"/>
              <a:ext cx="34780" cy="21309"/>
            </a:xfrm>
            <a:custGeom>
              <a:rect b="b" l="l" r="r" t="t"/>
              <a:pathLst>
                <a:path extrusionOk="0" h="1441" w="2352">
                  <a:moveTo>
                    <a:pt x="98" y="1261"/>
                  </a:moveTo>
                  <a:cubicBezTo>
                    <a:pt x="104" y="1268"/>
                    <a:pt x="110" y="1275"/>
                    <a:pt x="117" y="1282"/>
                  </a:cubicBezTo>
                  <a:lnTo>
                    <a:pt x="117" y="1315"/>
                  </a:lnTo>
                  <a:cubicBezTo>
                    <a:pt x="111" y="1296"/>
                    <a:pt x="104" y="1278"/>
                    <a:pt x="98" y="1261"/>
                  </a:cubicBezTo>
                  <a:close/>
                  <a:moveTo>
                    <a:pt x="217" y="1349"/>
                  </a:moveTo>
                  <a:cubicBezTo>
                    <a:pt x="218" y="1350"/>
                    <a:pt x="220" y="1352"/>
                    <a:pt x="221" y="1353"/>
                  </a:cubicBezTo>
                  <a:lnTo>
                    <a:pt x="221" y="1353"/>
                  </a:lnTo>
                  <a:lnTo>
                    <a:pt x="184" y="1349"/>
                  </a:lnTo>
                  <a:close/>
                  <a:moveTo>
                    <a:pt x="1480" y="1"/>
                  </a:moveTo>
                  <a:cubicBezTo>
                    <a:pt x="1317" y="1"/>
                    <a:pt x="1159" y="24"/>
                    <a:pt x="1018" y="48"/>
                  </a:cubicBezTo>
                  <a:cubicBezTo>
                    <a:pt x="784" y="115"/>
                    <a:pt x="551" y="181"/>
                    <a:pt x="384" y="348"/>
                  </a:cubicBezTo>
                  <a:cubicBezTo>
                    <a:pt x="317" y="381"/>
                    <a:pt x="284" y="448"/>
                    <a:pt x="217" y="515"/>
                  </a:cubicBezTo>
                  <a:cubicBezTo>
                    <a:pt x="117" y="615"/>
                    <a:pt x="84" y="748"/>
                    <a:pt x="17" y="882"/>
                  </a:cubicBezTo>
                  <a:cubicBezTo>
                    <a:pt x="0" y="949"/>
                    <a:pt x="0" y="1024"/>
                    <a:pt x="17" y="1095"/>
                  </a:cubicBezTo>
                  <a:lnTo>
                    <a:pt x="17" y="1095"/>
                  </a:lnTo>
                  <a:cubicBezTo>
                    <a:pt x="19" y="1213"/>
                    <a:pt x="32" y="1327"/>
                    <a:pt x="150" y="1415"/>
                  </a:cubicBezTo>
                  <a:cubicBezTo>
                    <a:pt x="184" y="1432"/>
                    <a:pt x="225" y="1440"/>
                    <a:pt x="267" y="1440"/>
                  </a:cubicBezTo>
                  <a:cubicBezTo>
                    <a:pt x="309" y="1440"/>
                    <a:pt x="350" y="1432"/>
                    <a:pt x="384" y="1415"/>
                  </a:cubicBezTo>
                  <a:lnTo>
                    <a:pt x="451" y="1415"/>
                  </a:lnTo>
                  <a:cubicBezTo>
                    <a:pt x="451" y="1415"/>
                    <a:pt x="451" y="1413"/>
                    <a:pt x="451" y="1409"/>
                  </a:cubicBezTo>
                  <a:lnTo>
                    <a:pt x="451" y="1409"/>
                  </a:lnTo>
                  <a:cubicBezTo>
                    <a:pt x="521" y="1401"/>
                    <a:pt x="592" y="1378"/>
                    <a:pt x="651" y="1349"/>
                  </a:cubicBezTo>
                  <a:cubicBezTo>
                    <a:pt x="684" y="1315"/>
                    <a:pt x="751" y="1315"/>
                    <a:pt x="817" y="1282"/>
                  </a:cubicBezTo>
                  <a:cubicBezTo>
                    <a:pt x="884" y="1215"/>
                    <a:pt x="918" y="1182"/>
                    <a:pt x="984" y="1149"/>
                  </a:cubicBezTo>
                  <a:cubicBezTo>
                    <a:pt x="1051" y="1115"/>
                    <a:pt x="1118" y="1082"/>
                    <a:pt x="1184" y="1049"/>
                  </a:cubicBezTo>
                  <a:cubicBezTo>
                    <a:pt x="1218" y="1049"/>
                    <a:pt x="1251" y="1015"/>
                    <a:pt x="1251" y="982"/>
                  </a:cubicBezTo>
                  <a:cubicBezTo>
                    <a:pt x="1264" y="982"/>
                    <a:pt x="1286" y="977"/>
                    <a:pt x="1305" y="973"/>
                  </a:cubicBezTo>
                  <a:lnTo>
                    <a:pt x="1305" y="973"/>
                  </a:lnTo>
                  <a:cubicBezTo>
                    <a:pt x="1288" y="982"/>
                    <a:pt x="1275" y="991"/>
                    <a:pt x="1283" y="991"/>
                  </a:cubicBezTo>
                  <a:cubicBezTo>
                    <a:pt x="1287" y="991"/>
                    <a:pt x="1298" y="989"/>
                    <a:pt x="1318" y="982"/>
                  </a:cubicBezTo>
                  <a:cubicBezTo>
                    <a:pt x="1340" y="971"/>
                    <a:pt x="1344" y="967"/>
                    <a:pt x="1338" y="967"/>
                  </a:cubicBezTo>
                  <a:cubicBezTo>
                    <a:pt x="1332" y="967"/>
                    <a:pt x="1320" y="970"/>
                    <a:pt x="1305" y="973"/>
                  </a:cubicBezTo>
                  <a:lnTo>
                    <a:pt x="1305" y="973"/>
                  </a:lnTo>
                  <a:cubicBezTo>
                    <a:pt x="1326" y="961"/>
                    <a:pt x="1351" y="948"/>
                    <a:pt x="1351" y="948"/>
                  </a:cubicBezTo>
                  <a:cubicBezTo>
                    <a:pt x="1385" y="948"/>
                    <a:pt x="1418" y="948"/>
                    <a:pt x="1451" y="915"/>
                  </a:cubicBezTo>
                  <a:cubicBezTo>
                    <a:pt x="1518" y="915"/>
                    <a:pt x="1585" y="882"/>
                    <a:pt x="1651" y="882"/>
                  </a:cubicBezTo>
                  <a:lnTo>
                    <a:pt x="1751" y="848"/>
                  </a:lnTo>
                  <a:cubicBezTo>
                    <a:pt x="1774" y="848"/>
                    <a:pt x="1826" y="834"/>
                    <a:pt x="1838" y="834"/>
                  </a:cubicBezTo>
                  <a:cubicBezTo>
                    <a:pt x="1844" y="834"/>
                    <a:pt x="1840" y="837"/>
                    <a:pt x="1818" y="848"/>
                  </a:cubicBezTo>
                  <a:lnTo>
                    <a:pt x="1985" y="848"/>
                  </a:lnTo>
                  <a:cubicBezTo>
                    <a:pt x="2152" y="848"/>
                    <a:pt x="2285" y="715"/>
                    <a:pt x="2319" y="582"/>
                  </a:cubicBezTo>
                  <a:cubicBezTo>
                    <a:pt x="2352" y="448"/>
                    <a:pt x="2319" y="315"/>
                    <a:pt x="2185" y="215"/>
                  </a:cubicBezTo>
                  <a:cubicBezTo>
                    <a:pt x="2018" y="115"/>
                    <a:pt x="1852" y="48"/>
                    <a:pt x="1685" y="14"/>
                  </a:cubicBezTo>
                  <a:cubicBezTo>
                    <a:pt x="1616" y="5"/>
                    <a:pt x="1548" y="1"/>
                    <a:pt x="148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2"/>
            <p:cNvSpPr/>
            <p:nvPr/>
          </p:nvSpPr>
          <p:spPr>
            <a:xfrm>
              <a:off x="5563126" y="3702349"/>
              <a:ext cx="395122" cy="301635"/>
            </a:xfrm>
            <a:custGeom>
              <a:rect b="b" l="l" r="r" t="t"/>
              <a:pathLst>
                <a:path extrusionOk="0" h="20398" w="26720">
                  <a:moveTo>
                    <a:pt x="6588" y="0"/>
                  </a:moveTo>
                  <a:cubicBezTo>
                    <a:pt x="5700" y="0"/>
                    <a:pt x="4788" y="224"/>
                    <a:pt x="3970" y="590"/>
                  </a:cubicBezTo>
                  <a:cubicBezTo>
                    <a:pt x="2202" y="1358"/>
                    <a:pt x="0" y="3025"/>
                    <a:pt x="334" y="5227"/>
                  </a:cubicBezTo>
                  <a:cubicBezTo>
                    <a:pt x="501" y="6194"/>
                    <a:pt x="1201" y="6928"/>
                    <a:pt x="2069" y="7295"/>
                  </a:cubicBezTo>
                  <a:cubicBezTo>
                    <a:pt x="2536" y="7495"/>
                    <a:pt x="3003" y="7562"/>
                    <a:pt x="3436" y="7595"/>
                  </a:cubicBezTo>
                  <a:cubicBezTo>
                    <a:pt x="3136" y="7896"/>
                    <a:pt x="2903" y="8262"/>
                    <a:pt x="2769" y="8696"/>
                  </a:cubicBezTo>
                  <a:cubicBezTo>
                    <a:pt x="2436" y="9730"/>
                    <a:pt x="3003" y="10631"/>
                    <a:pt x="3937" y="11065"/>
                  </a:cubicBezTo>
                  <a:cubicBezTo>
                    <a:pt x="4728" y="11454"/>
                    <a:pt x="5571" y="11621"/>
                    <a:pt x="6420" y="11621"/>
                  </a:cubicBezTo>
                  <a:cubicBezTo>
                    <a:pt x="7826" y="11621"/>
                    <a:pt x="9248" y="11163"/>
                    <a:pt x="10475" y="10497"/>
                  </a:cubicBezTo>
                  <a:lnTo>
                    <a:pt x="10475" y="10497"/>
                  </a:lnTo>
                  <a:cubicBezTo>
                    <a:pt x="10441" y="10831"/>
                    <a:pt x="10608" y="11198"/>
                    <a:pt x="10875" y="11465"/>
                  </a:cubicBezTo>
                  <a:cubicBezTo>
                    <a:pt x="11501" y="12060"/>
                    <a:pt x="12597" y="12302"/>
                    <a:pt x="13419" y="12302"/>
                  </a:cubicBezTo>
                  <a:cubicBezTo>
                    <a:pt x="13473" y="12302"/>
                    <a:pt x="13525" y="12301"/>
                    <a:pt x="13577" y="12299"/>
                  </a:cubicBezTo>
                  <a:cubicBezTo>
                    <a:pt x="15078" y="12232"/>
                    <a:pt x="17013" y="11932"/>
                    <a:pt x="18380" y="11098"/>
                  </a:cubicBezTo>
                  <a:cubicBezTo>
                    <a:pt x="18380" y="11131"/>
                    <a:pt x="18380" y="11198"/>
                    <a:pt x="18380" y="11231"/>
                  </a:cubicBezTo>
                  <a:cubicBezTo>
                    <a:pt x="18414" y="11732"/>
                    <a:pt x="18447" y="12232"/>
                    <a:pt x="18514" y="12732"/>
                  </a:cubicBezTo>
                  <a:cubicBezTo>
                    <a:pt x="18647" y="13700"/>
                    <a:pt x="18847" y="14667"/>
                    <a:pt x="19081" y="15601"/>
                  </a:cubicBezTo>
                  <a:cubicBezTo>
                    <a:pt x="19348" y="16568"/>
                    <a:pt x="19648" y="17536"/>
                    <a:pt x="20048" y="18470"/>
                  </a:cubicBezTo>
                  <a:cubicBezTo>
                    <a:pt x="20315" y="19104"/>
                    <a:pt x="20582" y="19837"/>
                    <a:pt x="21116" y="20271"/>
                  </a:cubicBezTo>
                  <a:cubicBezTo>
                    <a:pt x="21116" y="20338"/>
                    <a:pt x="21182" y="20338"/>
                    <a:pt x="21216" y="20371"/>
                  </a:cubicBezTo>
                  <a:cubicBezTo>
                    <a:pt x="21244" y="20390"/>
                    <a:pt x="21271" y="20398"/>
                    <a:pt x="21297" y="20398"/>
                  </a:cubicBezTo>
                  <a:cubicBezTo>
                    <a:pt x="21364" y="20398"/>
                    <a:pt x="21416" y="20343"/>
                    <a:pt x="21416" y="20271"/>
                  </a:cubicBezTo>
                  <a:cubicBezTo>
                    <a:pt x="22483" y="18903"/>
                    <a:pt x="23484" y="17436"/>
                    <a:pt x="24351" y="15935"/>
                  </a:cubicBezTo>
                  <a:cubicBezTo>
                    <a:pt x="25185" y="14467"/>
                    <a:pt x="26186" y="12799"/>
                    <a:pt x="26486" y="11131"/>
                  </a:cubicBezTo>
                  <a:cubicBezTo>
                    <a:pt x="26720" y="9897"/>
                    <a:pt x="26319" y="8696"/>
                    <a:pt x="25252" y="8029"/>
                  </a:cubicBezTo>
                  <a:cubicBezTo>
                    <a:pt x="24776" y="7743"/>
                    <a:pt x="24224" y="7588"/>
                    <a:pt x="23676" y="7588"/>
                  </a:cubicBezTo>
                  <a:cubicBezTo>
                    <a:pt x="23265" y="7588"/>
                    <a:pt x="22855" y="7676"/>
                    <a:pt x="22483" y="7862"/>
                  </a:cubicBezTo>
                  <a:cubicBezTo>
                    <a:pt x="21816" y="6161"/>
                    <a:pt x="21015" y="4260"/>
                    <a:pt x="19248" y="3526"/>
                  </a:cubicBezTo>
                  <a:cubicBezTo>
                    <a:pt x="18797" y="3334"/>
                    <a:pt x="18314" y="3244"/>
                    <a:pt x="17826" y="3244"/>
                  </a:cubicBezTo>
                  <a:cubicBezTo>
                    <a:pt x="16364" y="3244"/>
                    <a:pt x="14869" y="4051"/>
                    <a:pt x="14144" y="5327"/>
                  </a:cubicBezTo>
                  <a:cubicBezTo>
                    <a:pt x="13744" y="4660"/>
                    <a:pt x="13143" y="4026"/>
                    <a:pt x="12710" y="3559"/>
                  </a:cubicBezTo>
                  <a:cubicBezTo>
                    <a:pt x="11942" y="2725"/>
                    <a:pt x="11075" y="1991"/>
                    <a:pt x="10174" y="1358"/>
                  </a:cubicBezTo>
                  <a:cubicBezTo>
                    <a:pt x="9240" y="690"/>
                    <a:pt x="8240" y="157"/>
                    <a:pt x="7072" y="23"/>
                  </a:cubicBezTo>
                  <a:cubicBezTo>
                    <a:pt x="6912" y="8"/>
                    <a:pt x="6750" y="0"/>
                    <a:pt x="658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2"/>
            <p:cNvSpPr/>
            <p:nvPr/>
          </p:nvSpPr>
          <p:spPr>
            <a:xfrm>
              <a:off x="5755486" y="4079025"/>
              <a:ext cx="36525" cy="42440"/>
            </a:xfrm>
            <a:custGeom>
              <a:rect b="b" l="l" r="r" t="t"/>
              <a:pathLst>
                <a:path extrusionOk="0" h="2870" w="2470">
                  <a:moveTo>
                    <a:pt x="2469" y="1"/>
                  </a:moveTo>
                  <a:cubicBezTo>
                    <a:pt x="1569" y="168"/>
                    <a:pt x="801" y="668"/>
                    <a:pt x="368" y="1569"/>
                  </a:cubicBezTo>
                  <a:cubicBezTo>
                    <a:pt x="168" y="1969"/>
                    <a:pt x="34" y="2436"/>
                    <a:pt x="1" y="2870"/>
                  </a:cubicBezTo>
                  <a:cubicBezTo>
                    <a:pt x="67" y="2870"/>
                    <a:pt x="168" y="2870"/>
                    <a:pt x="234" y="2836"/>
                  </a:cubicBezTo>
                  <a:cubicBezTo>
                    <a:pt x="1068" y="2736"/>
                    <a:pt x="1602" y="2202"/>
                    <a:pt x="1935" y="1469"/>
                  </a:cubicBezTo>
                  <a:cubicBezTo>
                    <a:pt x="2169" y="1002"/>
                    <a:pt x="2336" y="501"/>
                    <a:pt x="2469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5" name="Google Shape;1725;p32"/>
          <p:cNvSpPr txBox="1"/>
          <p:nvPr/>
        </p:nvSpPr>
        <p:spPr>
          <a:xfrm>
            <a:off x="461675" y="3672874"/>
            <a:ext cx="18993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 and it’s the ringed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32"/>
          <p:cNvSpPr txBox="1"/>
          <p:nvPr/>
        </p:nvSpPr>
        <p:spPr>
          <a:xfrm>
            <a:off x="6774225" y="2027475"/>
            <a:ext cx="18993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32"/>
          <p:cNvSpPr txBox="1"/>
          <p:nvPr/>
        </p:nvSpPr>
        <p:spPr>
          <a:xfrm>
            <a:off x="461675" y="2027475"/>
            <a:ext cx="18993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This planet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8" name="Google Shape;1728;p32"/>
          <p:cNvSpPr txBox="1"/>
          <p:nvPr/>
        </p:nvSpPr>
        <p:spPr>
          <a:xfrm>
            <a:off x="6774225" y="3672873"/>
            <a:ext cx="18993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32"/>
          <p:cNvSpPr txBox="1"/>
          <p:nvPr/>
        </p:nvSpPr>
        <p:spPr>
          <a:xfrm>
            <a:off x="7287598" y="3254017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b="1" sz="3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32"/>
          <p:cNvSpPr txBox="1"/>
          <p:nvPr/>
        </p:nvSpPr>
        <p:spPr>
          <a:xfrm>
            <a:off x="7287598" y="1624297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04</a:t>
            </a:r>
            <a:endParaRPr b="1" sz="3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32"/>
          <p:cNvSpPr txBox="1"/>
          <p:nvPr/>
        </p:nvSpPr>
        <p:spPr>
          <a:xfrm>
            <a:off x="461684" y="1624297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b="1" sz="3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32"/>
          <p:cNvSpPr txBox="1"/>
          <p:nvPr/>
        </p:nvSpPr>
        <p:spPr>
          <a:xfrm>
            <a:off x="461684" y="3254017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b="1" sz="3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33" name="Google Shape;1733;p32"/>
          <p:cNvGrpSpPr/>
          <p:nvPr/>
        </p:nvGrpSpPr>
        <p:grpSpPr>
          <a:xfrm>
            <a:off x="2706271" y="3415220"/>
            <a:ext cx="1269699" cy="1247695"/>
            <a:chOff x="2706271" y="3415220"/>
            <a:chExt cx="1269699" cy="1247695"/>
          </a:xfrm>
        </p:grpSpPr>
        <p:sp>
          <p:nvSpPr>
            <p:cNvPr id="1734" name="Google Shape;1734;p32"/>
            <p:cNvSpPr/>
            <p:nvPr/>
          </p:nvSpPr>
          <p:spPr>
            <a:xfrm>
              <a:off x="2706271" y="3415220"/>
              <a:ext cx="1269699" cy="1247695"/>
            </a:xfrm>
            <a:custGeom>
              <a:rect b="b" l="l" r="r" t="t"/>
              <a:pathLst>
                <a:path extrusionOk="0" h="84375" w="85863">
                  <a:moveTo>
                    <a:pt x="39905" y="1"/>
                  </a:moveTo>
                  <a:cubicBezTo>
                    <a:pt x="21915" y="1"/>
                    <a:pt x="10898" y="10751"/>
                    <a:pt x="5872" y="28715"/>
                  </a:cubicBezTo>
                  <a:cubicBezTo>
                    <a:pt x="1" y="49730"/>
                    <a:pt x="11109" y="65941"/>
                    <a:pt x="20082" y="72146"/>
                  </a:cubicBezTo>
                  <a:cubicBezTo>
                    <a:pt x="29022" y="78317"/>
                    <a:pt x="40763" y="78617"/>
                    <a:pt x="44633" y="78917"/>
                  </a:cubicBezTo>
                  <a:cubicBezTo>
                    <a:pt x="45142" y="78961"/>
                    <a:pt x="45648" y="78980"/>
                    <a:pt x="46143" y="78980"/>
                  </a:cubicBezTo>
                  <a:cubicBezTo>
                    <a:pt x="49412" y="78980"/>
                    <a:pt x="52205" y="78150"/>
                    <a:pt x="52205" y="78150"/>
                  </a:cubicBezTo>
                  <a:cubicBezTo>
                    <a:pt x="52205" y="78150"/>
                    <a:pt x="57542" y="82953"/>
                    <a:pt x="67482" y="84088"/>
                  </a:cubicBezTo>
                  <a:cubicBezTo>
                    <a:pt x="69219" y="84291"/>
                    <a:pt x="70782" y="84375"/>
                    <a:pt x="72179" y="84375"/>
                  </a:cubicBezTo>
                  <a:cubicBezTo>
                    <a:pt x="78803" y="84375"/>
                    <a:pt x="81692" y="82487"/>
                    <a:pt x="81692" y="82486"/>
                  </a:cubicBezTo>
                  <a:lnTo>
                    <a:pt x="81692" y="82486"/>
                  </a:lnTo>
                  <a:cubicBezTo>
                    <a:pt x="81692" y="82486"/>
                    <a:pt x="81680" y="82487"/>
                    <a:pt x="81655" y="82487"/>
                  </a:cubicBezTo>
                  <a:cubicBezTo>
                    <a:pt x="81298" y="82487"/>
                    <a:pt x="78367" y="82370"/>
                    <a:pt x="72753" y="78784"/>
                  </a:cubicBezTo>
                  <a:cubicBezTo>
                    <a:pt x="66715" y="74914"/>
                    <a:pt x="65481" y="72112"/>
                    <a:pt x="65481" y="72112"/>
                  </a:cubicBezTo>
                  <a:cubicBezTo>
                    <a:pt x="65481" y="72112"/>
                    <a:pt x="76922" y="66708"/>
                    <a:pt x="81392" y="47862"/>
                  </a:cubicBezTo>
                  <a:cubicBezTo>
                    <a:pt x="85862" y="29048"/>
                    <a:pt x="73353" y="5231"/>
                    <a:pt x="49570" y="928"/>
                  </a:cubicBezTo>
                  <a:cubicBezTo>
                    <a:pt x="46148" y="304"/>
                    <a:pt x="42928" y="1"/>
                    <a:pt x="3990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2"/>
            <p:cNvSpPr/>
            <p:nvPr/>
          </p:nvSpPr>
          <p:spPr>
            <a:xfrm>
              <a:off x="3175836" y="3892580"/>
              <a:ext cx="148984" cy="225036"/>
            </a:xfrm>
            <a:custGeom>
              <a:rect b="b" l="l" r="r" t="t"/>
              <a:pathLst>
                <a:path extrusionOk="0" h="15218" w="10075">
                  <a:moveTo>
                    <a:pt x="1769" y="1"/>
                  </a:moveTo>
                  <a:lnTo>
                    <a:pt x="1769" y="1"/>
                  </a:lnTo>
                  <a:cubicBezTo>
                    <a:pt x="1902" y="1502"/>
                    <a:pt x="2036" y="3036"/>
                    <a:pt x="1835" y="4537"/>
                  </a:cubicBezTo>
                  <a:cubicBezTo>
                    <a:pt x="1635" y="6038"/>
                    <a:pt x="1102" y="7540"/>
                    <a:pt x="1" y="8607"/>
                  </a:cubicBezTo>
                  <a:cubicBezTo>
                    <a:pt x="901" y="9608"/>
                    <a:pt x="2269" y="10108"/>
                    <a:pt x="3603" y="10241"/>
                  </a:cubicBezTo>
                  <a:cubicBezTo>
                    <a:pt x="4552" y="10340"/>
                    <a:pt x="6976" y="15217"/>
                    <a:pt x="8391" y="15217"/>
                  </a:cubicBezTo>
                  <a:cubicBezTo>
                    <a:pt x="8419" y="15217"/>
                    <a:pt x="8446" y="15216"/>
                    <a:pt x="8474" y="15212"/>
                  </a:cubicBezTo>
                  <a:cubicBezTo>
                    <a:pt x="9041" y="15145"/>
                    <a:pt x="8273" y="10375"/>
                    <a:pt x="8941" y="9975"/>
                  </a:cubicBezTo>
                  <a:cubicBezTo>
                    <a:pt x="9508" y="9608"/>
                    <a:pt x="9574" y="8807"/>
                    <a:pt x="9641" y="8140"/>
                  </a:cubicBezTo>
                  <a:cubicBezTo>
                    <a:pt x="9941" y="6072"/>
                    <a:pt x="10075" y="3470"/>
                    <a:pt x="9875" y="1402"/>
                  </a:cubicBezTo>
                  <a:lnTo>
                    <a:pt x="9875" y="1402"/>
                  </a:lnTo>
                  <a:cubicBezTo>
                    <a:pt x="9140" y="1550"/>
                    <a:pt x="8415" y="1621"/>
                    <a:pt x="7699" y="1621"/>
                  </a:cubicBezTo>
                  <a:cubicBezTo>
                    <a:pt x="5685" y="1621"/>
                    <a:pt x="3748" y="1061"/>
                    <a:pt x="1902" y="101"/>
                  </a:cubicBezTo>
                  <a:lnTo>
                    <a:pt x="1769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2"/>
            <p:cNvSpPr/>
            <p:nvPr/>
          </p:nvSpPr>
          <p:spPr>
            <a:xfrm>
              <a:off x="3675491" y="3850807"/>
              <a:ext cx="180053" cy="233258"/>
            </a:xfrm>
            <a:custGeom>
              <a:rect b="b" l="l" r="r" t="t"/>
              <a:pathLst>
                <a:path extrusionOk="0" h="15774" w="12176">
                  <a:moveTo>
                    <a:pt x="6551" y="1"/>
                  </a:moveTo>
                  <a:cubicBezTo>
                    <a:pt x="6482" y="1"/>
                    <a:pt x="6410" y="28"/>
                    <a:pt x="6338" y="91"/>
                  </a:cubicBezTo>
                  <a:cubicBezTo>
                    <a:pt x="5905" y="457"/>
                    <a:pt x="5671" y="1191"/>
                    <a:pt x="5471" y="1692"/>
                  </a:cubicBezTo>
                  <a:cubicBezTo>
                    <a:pt x="5071" y="2659"/>
                    <a:pt x="4737" y="3626"/>
                    <a:pt x="4404" y="4594"/>
                  </a:cubicBezTo>
                  <a:cubicBezTo>
                    <a:pt x="3970" y="5828"/>
                    <a:pt x="3603" y="7062"/>
                    <a:pt x="3270" y="8296"/>
                  </a:cubicBezTo>
                  <a:cubicBezTo>
                    <a:pt x="2903" y="7763"/>
                    <a:pt x="2469" y="7296"/>
                    <a:pt x="2069" y="6895"/>
                  </a:cubicBezTo>
                  <a:cubicBezTo>
                    <a:pt x="1829" y="6679"/>
                    <a:pt x="965" y="5892"/>
                    <a:pt x="439" y="5892"/>
                  </a:cubicBezTo>
                  <a:cubicBezTo>
                    <a:pt x="234" y="5892"/>
                    <a:pt x="81" y="6011"/>
                    <a:pt x="34" y="6328"/>
                  </a:cubicBezTo>
                  <a:cubicBezTo>
                    <a:pt x="1" y="6562"/>
                    <a:pt x="101" y="6829"/>
                    <a:pt x="134" y="7096"/>
                  </a:cubicBezTo>
                  <a:cubicBezTo>
                    <a:pt x="234" y="7462"/>
                    <a:pt x="368" y="7829"/>
                    <a:pt x="468" y="8163"/>
                  </a:cubicBezTo>
                  <a:cubicBezTo>
                    <a:pt x="701" y="8763"/>
                    <a:pt x="1001" y="9330"/>
                    <a:pt x="1268" y="9964"/>
                  </a:cubicBezTo>
                  <a:cubicBezTo>
                    <a:pt x="1802" y="11265"/>
                    <a:pt x="2669" y="12299"/>
                    <a:pt x="2002" y="13767"/>
                  </a:cubicBezTo>
                  <a:cubicBezTo>
                    <a:pt x="2002" y="13767"/>
                    <a:pt x="2002" y="13800"/>
                    <a:pt x="2002" y="13800"/>
                  </a:cubicBezTo>
                  <a:cubicBezTo>
                    <a:pt x="1969" y="13800"/>
                    <a:pt x="1902" y="13867"/>
                    <a:pt x="1935" y="13900"/>
                  </a:cubicBezTo>
                  <a:cubicBezTo>
                    <a:pt x="2302" y="14501"/>
                    <a:pt x="3036" y="14868"/>
                    <a:pt x="3637" y="15168"/>
                  </a:cubicBezTo>
                  <a:cubicBezTo>
                    <a:pt x="4304" y="15468"/>
                    <a:pt x="5038" y="15668"/>
                    <a:pt x="5771" y="15735"/>
                  </a:cubicBezTo>
                  <a:cubicBezTo>
                    <a:pt x="5938" y="15768"/>
                    <a:pt x="6138" y="15768"/>
                    <a:pt x="6305" y="15768"/>
                  </a:cubicBezTo>
                  <a:cubicBezTo>
                    <a:pt x="6358" y="15768"/>
                    <a:pt x="6428" y="15774"/>
                    <a:pt x="6500" y="15774"/>
                  </a:cubicBezTo>
                  <a:cubicBezTo>
                    <a:pt x="6609" y="15774"/>
                    <a:pt x="6725" y="15762"/>
                    <a:pt x="6805" y="15702"/>
                  </a:cubicBezTo>
                  <a:cubicBezTo>
                    <a:pt x="6906" y="15635"/>
                    <a:pt x="6906" y="15568"/>
                    <a:pt x="6839" y="15535"/>
                  </a:cubicBezTo>
                  <a:lnTo>
                    <a:pt x="6872" y="15535"/>
                  </a:lnTo>
                  <a:cubicBezTo>
                    <a:pt x="7039" y="14801"/>
                    <a:pt x="7206" y="14067"/>
                    <a:pt x="7306" y="13333"/>
                  </a:cubicBezTo>
                  <a:cubicBezTo>
                    <a:pt x="7373" y="13000"/>
                    <a:pt x="7439" y="12633"/>
                    <a:pt x="7473" y="12299"/>
                  </a:cubicBezTo>
                  <a:cubicBezTo>
                    <a:pt x="7606" y="12166"/>
                    <a:pt x="7706" y="12032"/>
                    <a:pt x="7840" y="11899"/>
                  </a:cubicBezTo>
                  <a:cubicBezTo>
                    <a:pt x="8106" y="11599"/>
                    <a:pt x="8373" y="11299"/>
                    <a:pt x="8607" y="10965"/>
                  </a:cubicBezTo>
                  <a:cubicBezTo>
                    <a:pt x="9140" y="10298"/>
                    <a:pt x="9674" y="9631"/>
                    <a:pt x="10208" y="8930"/>
                  </a:cubicBezTo>
                  <a:cubicBezTo>
                    <a:pt x="10708" y="8263"/>
                    <a:pt x="11242" y="7529"/>
                    <a:pt x="11642" y="6762"/>
                  </a:cubicBezTo>
                  <a:cubicBezTo>
                    <a:pt x="11809" y="6495"/>
                    <a:pt x="12176" y="5928"/>
                    <a:pt x="11942" y="5628"/>
                  </a:cubicBezTo>
                  <a:cubicBezTo>
                    <a:pt x="11858" y="5532"/>
                    <a:pt x="11757" y="5496"/>
                    <a:pt x="11651" y="5496"/>
                  </a:cubicBezTo>
                  <a:cubicBezTo>
                    <a:pt x="11462" y="5496"/>
                    <a:pt x="11258" y="5609"/>
                    <a:pt x="11109" y="5695"/>
                  </a:cubicBezTo>
                  <a:cubicBezTo>
                    <a:pt x="10408" y="6195"/>
                    <a:pt x="9741" y="6695"/>
                    <a:pt x="9140" y="7262"/>
                  </a:cubicBezTo>
                  <a:cubicBezTo>
                    <a:pt x="9407" y="6829"/>
                    <a:pt x="9641" y="6362"/>
                    <a:pt x="9908" y="5928"/>
                  </a:cubicBezTo>
                  <a:cubicBezTo>
                    <a:pt x="10375" y="5094"/>
                    <a:pt x="10908" y="4227"/>
                    <a:pt x="11142" y="3293"/>
                  </a:cubicBezTo>
                  <a:cubicBezTo>
                    <a:pt x="11209" y="2993"/>
                    <a:pt x="11309" y="2526"/>
                    <a:pt x="11042" y="2325"/>
                  </a:cubicBezTo>
                  <a:cubicBezTo>
                    <a:pt x="10966" y="2272"/>
                    <a:pt x="10888" y="2250"/>
                    <a:pt x="10811" y="2250"/>
                  </a:cubicBezTo>
                  <a:cubicBezTo>
                    <a:pt x="10550" y="2250"/>
                    <a:pt x="10296" y="2504"/>
                    <a:pt x="10141" y="2659"/>
                  </a:cubicBezTo>
                  <a:cubicBezTo>
                    <a:pt x="9441" y="3259"/>
                    <a:pt x="7873" y="5695"/>
                    <a:pt x="7739" y="5895"/>
                  </a:cubicBezTo>
                  <a:cubicBezTo>
                    <a:pt x="7973" y="5428"/>
                    <a:pt x="8340" y="4460"/>
                    <a:pt x="8573" y="4027"/>
                  </a:cubicBezTo>
                  <a:cubicBezTo>
                    <a:pt x="9040" y="3126"/>
                    <a:pt x="9474" y="2192"/>
                    <a:pt x="9607" y="1191"/>
                  </a:cubicBezTo>
                  <a:cubicBezTo>
                    <a:pt x="9641" y="891"/>
                    <a:pt x="9708" y="457"/>
                    <a:pt x="9374" y="291"/>
                  </a:cubicBezTo>
                  <a:cubicBezTo>
                    <a:pt x="9331" y="273"/>
                    <a:pt x="9287" y="266"/>
                    <a:pt x="9243" y="266"/>
                  </a:cubicBezTo>
                  <a:cubicBezTo>
                    <a:pt x="8948" y="266"/>
                    <a:pt x="8648" y="617"/>
                    <a:pt x="8473" y="791"/>
                  </a:cubicBezTo>
                  <a:cubicBezTo>
                    <a:pt x="7773" y="1458"/>
                    <a:pt x="6238" y="5027"/>
                    <a:pt x="6138" y="5161"/>
                  </a:cubicBezTo>
                  <a:cubicBezTo>
                    <a:pt x="6272" y="4694"/>
                    <a:pt x="6839" y="2659"/>
                    <a:pt x="6939" y="2192"/>
                  </a:cubicBezTo>
                  <a:cubicBezTo>
                    <a:pt x="7072" y="1625"/>
                    <a:pt x="7206" y="924"/>
                    <a:pt x="6972" y="391"/>
                  </a:cubicBezTo>
                  <a:cubicBezTo>
                    <a:pt x="6899" y="196"/>
                    <a:pt x="6737" y="1"/>
                    <a:pt x="655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2"/>
            <p:cNvSpPr/>
            <p:nvPr/>
          </p:nvSpPr>
          <p:spPr>
            <a:xfrm>
              <a:off x="2944513" y="4011583"/>
              <a:ext cx="849912" cy="585230"/>
            </a:xfrm>
            <a:custGeom>
              <a:rect b="b" l="l" r="r" t="t"/>
              <a:pathLst>
                <a:path extrusionOk="0" h="39576" w="57475">
                  <a:moveTo>
                    <a:pt x="15812" y="0"/>
                  </a:moveTo>
                  <a:cubicBezTo>
                    <a:pt x="15762" y="0"/>
                    <a:pt x="15712" y="9"/>
                    <a:pt x="15678" y="25"/>
                  </a:cubicBezTo>
                  <a:cubicBezTo>
                    <a:pt x="13677" y="1526"/>
                    <a:pt x="11575" y="2894"/>
                    <a:pt x="9407" y="4128"/>
                  </a:cubicBezTo>
                  <a:cubicBezTo>
                    <a:pt x="7406" y="5262"/>
                    <a:pt x="5337" y="6263"/>
                    <a:pt x="3603" y="7831"/>
                  </a:cubicBezTo>
                  <a:cubicBezTo>
                    <a:pt x="2836" y="8531"/>
                    <a:pt x="2202" y="9365"/>
                    <a:pt x="1835" y="10333"/>
                  </a:cubicBezTo>
                  <a:cubicBezTo>
                    <a:pt x="1435" y="11500"/>
                    <a:pt x="1301" y="12734"/>
                    <a:pt x="1134" y="13935"/>
                  </a:cubicBezTo>
                  <a:cubicBezTo>
                    <a:pt x="801" y="16437"/>
                    <a:pt x="534" y="18972"/>
                    <a:pt x="334" y="21474"/>
                  </a:cubicBezTo>
                  <a:cubicBezTo>
                    <a:pt x="134" y="24476"/>
                    <a:pt x="0" y="27478"/>
                    <a:pt x="67" y="30480"/>
                  </a:cubicBezTo>
                  <a:cubicBezTo>
                    <a:pt x="67" y="30694"/>
                    <a:pt x="216" y="30801"/>
                    <a:pt x="379" y="30801"/>
                  </a:cubicBezTo>
                  <a:cubicBezTo>
                    <a:pt x="419" y="30801"/>
                    <a:pt x="461" y="30794"/>
                    <a:pt x="501" y="30781"/>
                  </a:cubicBezTo>
                  <a:cubicBezTo>
                    <a:pt x="1301" y="31981"/>
                    <a:pt x="2202" y="33082"/>
                    <a:pt x="3403" y="33916"/>
                  </a:cubicBezTo>
                  <a:cubicBezTo>
                    <a:pt x="4604" y="34817"/>
                    <a:pt x="6038" y="35451"/>
                    <a:pt x="7506" y="35784"/>
                  </a:cubicBezTo>
                  <a:cubicBezTo>
                    <a:pt x="7541" y="35793"/>
                    <a:pt x="7572" y="35797"/>
                    <a:pt x="7600" y="35797"/>
                  </a:cubicBezTo>
                  <a:cubicBezTo>
                    <a:pt x="7675" y="35797"/>
                    <a:pt x="7724" y="35766"/>
                    <a:pt x="7773" y="35717"/>
                  </a:cubicBezTo>
                  <a:cubicBezTo>
                    <a:pt x="7798" y="35726"/>
                    <a:pt x="7823" y="35730"/>
                    <a:pt x="7847" y="35730"/>
                  </a:cubicBezTo>
                  <a:cubicBezTo>
                    <a:pt x="7918" y="35730"/>
                    <a:pt x="7981" y="35692"/>
                    <a:pt x="8006" y="35617"/>
                  </a:cubicBezTo>
                  <a:cubicBezTo>
                    <a:pt x="8640" y="33382"/>
                    <a:pt x="8907" y="31014"/>
                    <a:pt x="9140" y="28646"/>
                  </a:cubicBezTo>
                  <a:lnTo>
                    <a:pt x="9140" y="28646"/>
                  </a:lnTo>
                  <a:cubicBezTo>
                    <a:pt x="9107" y="29213"/>
                    <a:pt x="9107" y="29780"/>
                    <a:pt x="9140" y="30347"/>
                  </a:cubicBezTo>
                  <a:cubicBezTo>
                    <a:pt x="9140" y="31448"/>
                    <a:pt x="9207" y="32582"/>
                    <a:pt x="9340" y="33683"/>
                  </a:cubicBezTo>
                  <a:cubicBezTo>
                    <a:pt x="9374" y="34183"/>
                    <a:pt x="9440" y="34683"/>
                    <a:pt x="9540" y="35184"/>
                  </a:cubicBezTo>
                  <a:cubicBezTo>
                    <a:pt x="9574" y="35484"/>
                    <a:pt x="9607" y="35818"/>
                    <a:pt x="9707" y="36084"/>
                  </a:cubicBezTo>
                  <a:cubicBezTo>
                    <a:pt x="9741" y="36151"/>
                    <a:pt x="9741" y="36218"/>
                    <a:pt x="9841" y="36285"/>
                  </a:cubicBezTo>
                  <a:cubicBezTo>
                    <a:pt x="9841" y="36318"/>
                    <a:pt x="9874" y="36318"/>
                    <a:pt x="9907" y="36351"/>
                  </a:cubicBezTo>
                  <a:cubicBezTo>
                    <a:pt x="9907" y="36351"/>
                    <a:pt x="9941" y="36351"/>
                    <a:pt x="9941" y="36385"/>
                  </a:cubicBezTo>
                  <a:cubicBezTo>
                    <a:pt x="9974" y="36385"/>
                    <a:pt x="9974" y="36418"/>
                    <a:pt x="10007" y="36418"/>
                  </a:cubicBezTo>
                  <a:cubicBezTo>
                    <a:pt x="13310" y="38820"/>
                    <a:pt x="17913" y="39220"/>
                    <a:pt x="21883" y="39487"/>
                  </a:cubicBezTo>
                  <a:cubicBezTo>
                    <a:pt x="22898" y="39546"/>
                    <a:pt x="23914" y="39576"/>
                    <a:pt x="24928" y="39576"/>
                  </a:cubicBezTo>
                  <a:cubicBezTo>
                    <a:pt x="28480" y="39576"/>
                    <a:pt x="32023" y="39213"/>
                    <a:pt x="35526" y="38486"/>
                  </a:cubicBezTo>
                  <a:cubicBezTo>
                    <a:pt x="35559" y="38620"/>
                    <a:pt x="35592" y="38753"/>
                    <a:pt x="35659" y="38886"/>
                  </a:cubicBezTo>
                  <a:cubicBezTo>
                    <a:pt x="35704" y="38975"/>
                    <a:pt x="35774" y="39012"/>
                    <a:pt x="35847" y="39012"/>
                  </a:cubicBezTo>
                  <a:cubicBezTo>
                    <a:pt x="35993" y="39012"/>
                    <a:pt x="36148" y="38864"/>
                    <a:pt x="36126" y="38686"/>
                  </a:cubicBezTo>
                  <a:cubicBezTo>
                    <a:pt x="35893" y="37452"/>
                    <a:pt x="35559" y="36218"/>
                    <a:pt x="35392" y="34950"/>
                  </a:cubicBezTo>
                  <a:cubicBezTo>
                    <a:pt x="35192" y="33616"/>
                    <a:pt x="35092" y="32282"/>
                    <a:pt x="35025" y="30947"/>
                  </a:cubicBezTo>
                  <a:cubicBezTo>
                    <a:pt x="34859" y="28379"/>
                    <a:pt x="34725" y="25844"/>
                    <a:pt x="34592" y="23275"/>
                  </a:cubicBezTo>
                  <a:cubicBezTo>
                    <a:pt x="34558" y="22375"/>
                    <a:pt x="34525" y="21441"/>
                    <a:pt x="34458" y="20540"/>
                  </a:cubicBezTo>
                  <a:lnTo>
                    <a:pt x="34458" y="20540"/>
                  </a:lnTo>
                  <a:cubicBezTo>
                    <a:pt x="35859" y="21674"/>
                    <a:pt x="37327" y="22708"/>
                    <a:pt x="38928" y="23609"/>
                  </a:cubicBezTo>
                  <a:cubicBezTo>
                    <a:pt x="40906" y="24743"/>
                    <a:pt x="43137" y="25852"/>
                    <a:pt x="45468" y="25852"/>
                  </a:cubicBezTo>
                  <a:cubicBezTo>
                    <a:pt x="45810" y="25852"/>
                    <a:pt x="46154" y="25828"/>
                    <a:pt x="46500" y="25777"/>
                  </a:cubicBezTo>
                  <a:cubicBezTo>
                    <a:pt x="48902" y="25443"/>
                    <a:pt x="50703" y="23709"/>
                    <a:pt x="51937" y="21741"/>
                  </a:cubicBezTo>
                  <a:cubicBezTo>
                    <a:pt x="52671" y="20607"/>
                    <a:pt x="53138" y="19306"/>
                    <a:pt x="53639" y="18072"/>
                  </a:cubicBezTo>
                  <a:cubicBezTo>
                    <a:pt x="54206" y="16737"/>
                    <a:pt x="54706" y="15370"/>
                    <a:pt x="55173" y="13969"/>
                  </a:cubicBezTo>
                  <a:cubicBezTo>
                    <a:pt x="55707" y="12401"/>
                    <a:pt x="56307" y="10866"/>
                    <a:pt x="56674" y="9232"/>
                  </a:cubicBezTo>
                  <a:cubicBezTo>
                    <a:pt x="57041" y="7664"/>
                    <a:pt x="57475" y="5863"/>
                    <a:pt x="57341" y="4228"/>
                  </a:cubicBezTo>
                  <a:cubicBezTo>
                    <a:pt x="57317" y="4082"/>
                    <a:pt x="57203" y="3989"/>
                    <a:pt x="57091" y="3989"/>
                  </a:cubicBezTo>
                  <a:cubicBezTo>
                    <a:pt x="57051" y="3989"/>
                    <a:pt x="57010" y="4001"/>
                    <a:pt x="56974" y="4028"/>
                  </a:cubicBezTo>
                  <a:cubicBezTo>
                    <a:pt x="56941" y="3995"/>
                    <a:pt x="56908" y="3995"/>
                    <a:pt x="56841" y="3995"/>
                  </a:cubicBezTo>
                  <a:cubicBezTo>
                    <a:pt x="54773" y="3828"/>
                    <a:pt x="53072" y="3194"/>
                    <a:pt x="51404" y="1927"/>
                  </a:cubicBezTo>
                  <a:cubicBezTo>
                    <a:pt x="51364" y="1873"/>
                    <a:pt x="51302" y="1847"/>
                    <a:pt x="51241" y="1847"/>
                  </a:cubicBezTo>
                  <a:cubicBezTo>
                    <a:pt x="51149" y="1847"/>
                    <a:pt x="51057" y="1907"/>
                    <a:pt x="51037" y="2027"/>
                  </a:cubicBezTo>
                  <a:cubicBezTo>
                    <a:pt x="50236" y="4829"/>
                    <a:pt x="49235" y="7664"/>
                    <a:pt x="48135" y="10366"/>
                  </a:cubicBezTo>
                  <a:cubicBezTo>
                    <a:pt x="47334" y="12301"/>
                    <a:pt x="46433" y="14169"/>
                    <a:pt x="45333" y="15937"/>
                  </a:cubicBezTo>
                  <a:cubicBezTo>
                    <a:pt x="44832" y="15403"/>
                    <a:pt x="44232" y="14936"/>
                    <a:pt x="43732" y="14469"/>
                  </a:cubicBezTo>
                  <a:cubicBezTo>
                    <a:pt x="42964" y="13735"/>
                    <a:pt x="42230" y="12968"/>
                    <a:pt x="41530" y="12167"/>
                  </a:cubicBezTo>
                  <a:cubicBezTo>
                    <a:pt x="40029" y="10533"/>
                    <a:pt x="38628" y="8832"/>
                    <a:pt x="37327" y="7064"/>
                  </a:cubicBezTo>
                  <a:cubicBezTo>
                    <a:pt x="36226" y="5596"/>
                    <a:pt x="35392" y="3895"/>
                    <a:pt x="33624" y="3161"/>
                  </a:cubicBezTo>
                  <a:cubicBezTo>
                    <a:pt x="31523" y="2227"/>
                    <a:pt x="29255" y="1526"/>
                    <a:pt x="27086" y="759"/>
                  </a:cubicBezTo>
                  <a:cubicBezTo>
                    <a:pt x="27053" y="726"/>
                    <a:pt x="27020" y="692"/>
                    <a:pt x="26953" y="692"/>
                  </a:cubicBezTo>
                  <a:cubicBezTo>
                    <a:pt x="26619" y="692"/>
                    <a:pt x="26286" y="759"/>
                    <a:pt x="25986" y="826"/>
                  </a:cubicBezTo>
                  <a:cubicBezTo>
                    <a:pt x="25652" y="859"/>
                    <a:pt x="25318" y="893"/>
                    <a:pt x="24985" y="959"/>
                  </a:cubicBezTo>
                  <a:cubicBezTo>
                    <a:pt x="24351" y="1026"/>
                    <a:pt x="23751" y="1159"/>
                    <a:pt x="23150" y="1293"/>
                  </a:cubicBezTo>
                  <a:cubicBezTo>
                    <a:pt x="23122" y="1279"/>
                    <a:pt x="23090" y="1272"/>
                    <a:pt x="23057" y="1272"/>
                  </a:cubicBezTo>
                  <a:cubicBezTo>
                    <a:pt x="22931" y="1272"/>
                    <a:pt x="22790" y="1368"/>
                    <a:pt x="22817" y="1526"/>
                  </a:cubicBezTo>
                  <a:cubicBezTo>
                    <a:pt x="23150" y="2927"/>
                    <a:pt x="23484" y="4362"/>
                    <a:pt x="23484" y="5796"/>
                  </a:cubicBezTo>
                  <a:cubicBezTo>
                    <a:pt x="23350" y="5262"/>
                    <a:pt x="23184" y="4762"/>
                    <a:pt x="23017" y="4228"/>
                  </a:cubicBezTo>
                  <a:cubicBezTo>
                    <a:pt x="22883" y="3795"/>
                    <a:pt x="22717" y="3328"/>
                    <a:pt x="22550" y="2894"/>
                  </a:cubicBezTo>
                  <a:cubicBezTo>
                    <a:pt x="22416" y="2460"/>
                    <a:pt x="22316" y="2027"/>
                    <a:pt x="22083" y="1660"/>
                  </a:cubicBezTo>
                  <a:cubicBezTo>
                    <a:pt x="22083" y="1593"/>
                    <a:pt x="22049" y="1526"/>
                    <a:pt x="21949" y="1526"/>
                  </a:cubicBezTo>
                  <a:cubicBezTo>
                    <a:pt x="21730" y="1537"/>
                    <a:pt x="21512" y="1542"/>
                    <a:pt x="21294" y="1542"/>
                  </a:cubicBezTo>
                  <a:cubicBezTo>
                    <a:pt x="19393" y="1542"/>
                    <a:pt x="17561" y="1133"/>
                    <a:pt x="15945" y="25"/>
                  </a:cubicBezTo>
                  <a:cubicBezTo>
                    <a:pt x="15912" y="9"/>
                    <a:pt x="15862" y="0"/>
                    <a:pt x="1581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2"/>
            <p:cNvSpPr/>
            <p:nvPr/>
          </p:nvSpPr>
          <p:spPr>
            <a:xfrm>
              <a:off x="3201978" y="3892580"/>
              <a:ext cx="121849" cy="77265"/>
            </a:xfrm>
            <a:custGeom>
              <a:rect b="b" l="l" r="r" t="t"/>
              <a:pathLst>
                <a:path extrusionOk="0" h="5225" w="8240">
                  <a:moveTo>
                    <a:pt x="1" y="1"/>
                  </a:moveTo>
                  <a:cubicBezTo>
                    <a:pt x="67" y="901"/>
                    <a:pt x="168" y="1802"/>
                    <a:pt x="168" y="2703"/>
                  </a:cubicBezTo>
                  <a:cubicBezTo>
                    <a:pt x="468" y="3036"/>
                    <a:pt x="801" y="3303"/>
                    <a:pt x="1168" y="3570"/>
                  </a:cubicBezTo>
                  <a:cubicBezTo>
                    <a:pt x="2536" y="4537"/>
                    <a:pt x="4204" y="5138"/>
                    <a:pt x="5905" y="5205"/>
                  </a:cubicBezTo>
                  <a:cubicBezTo>
                    <a:pt x="6065" y="5218"/>
                    <a:pt x="6225" y="5225"/>
                    <a:pt x="6385" y="5225"/>
                  </a:cubicBezTo>
                  <a:cubicBezTo>
                    <a:pt x="6991" y="5225"/>
                    <a:pt x="7593" y="5129"/>
                    <a:pt x="8173" y="4971"/>
                  </a:cubicBezTo>
                  <a:cubicBezTo>
                    <a:pt x="8240" y="3737"/>
                    <a:pt x="8207" y="2503"/>
                    <a:pt x="8107" y="1402"/>
                  </a:cubicBezTo>
                  <a:cubicBezTo>
                    <a:pt x="7372" y="1550"/>
                    <a:pt x="6647" y="1621"/>
                    <a:pt x="5931" y="1621"/>
                  </a:cubicBezTo>
                  <a:cubicBezTo>
                    <a:pt x="3917" y="1621"/>
                    <a:pt x="1980" y="1061"/>
                    <a:pt x="134" y="1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2"/>
            <p:cNvSpPr/>
            <p:nvPr/>
          </p:nvSpPr>
          <p:spPr>
            <a:xfrm>
              <a:off x="3109739" y="3768223"/>
              <a:ext cx="73523" cy="59165"/>
            </a:xfrm>
            <a:custGeom>
              <a:rect b="b" l="l" r="r" t="t"/>
              <a:pathLst>
                <a:path extrusionOk="0" h="4001" w="4972">
                  <a:moveTo>
                    <a:pt x="1548" y="0"/>
                  </a:moveTo>
                  <a:cubicBezTo>
                    <a:pt x="1172" y="0"/>
                    <a:pt x="813" y="110"/>
                    <a:pt x="535" y="372"/>
                  </a:cubicBezTo>
                  <a:cubicBezTo>
                    <a:pt x="134" y="739"/>
                    <a:pt x="1" y="1306"/>
                    <a:pt x="101" y="1806"/>
                  </a:cubicBezTo>
                  <a:cubicBezTo>
                    <a:pt x="168" y="2306"/>
                    <a:pt x="468" y="2773"/>
                    <a:pt x="868" y="3107"/>
                  </a:cubicBezTo>
                  <a:cubicBezTo>
                    <a:pt x="1514" y="3712"/>
                    <a:pt x="2392" y="4000"/>
                    <a:pt x="3280" y="4000"/>
                  </a:cubicBezTo>
                  <a:cubicBezTo>
                    <a:pt x="3860" y="4000"/>
                    <a:pt x="4444" y="3878"/>
                    <a:pt x="4971" y="3641"/>
                  </a:cubicBezTo>
                  <a:lnTo>
                    <a:pt x="4471" y="1773"/>
                  </a:lnTo>
                  <a:cubicBezTo>
                    <a:pt x="3904" y="1272"/>
                    <a:pt x="3370" y="672"/>
                    <a:pt x="2703" y="305"/>
                  </a:cubicBezTo>
                  <a:cubicBezTo>
                    <a:pt x="2346" y="118"/>
                    <a:pt x="1938" y="0"/>
                    <a:pt x="154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2"/>
            <p:cNvSpPr/>
            <p:nvPr/>
          </p:nvSpPr>
          <p:spPr>
            <a:xfrm>
              <a:off x="3149308" y="3615639"/>
              <a:ext cx="263321" cy="329850"/>
            </a:xfrm>
            <a:custGeom>
              <a:rect b="b" l="l" r="r" t="t"/>
              <a:pathLst>
                <a:path extrusionOk="0" h="22306" w="17807">
                  <a:moveTo>
                    <a:pt x="10467" y="1"/>
                  </a:moveTo>
                  <a:cubicBezTo>
                    <a:pt x="9087" y="1"/>
                    <a:pt x="7683" y="240"/>
                    <a:pt x="6298" y="517"/>
                  </a:cubicBezTo>
                  <a:cubicBezTo>
                    <a:pt x="4539" y="875"/>
                    <a:pt x="2781" y="1297"/>
                    <a:pt x="991" y="1379"/>
                  </a:cubicBezTo>
                  <a:lnTo>
                    <a:pt x="991" y="1379"/>
                  </a:lnTo>
                  <a:cubicBezTo>
                    <a:pt x="1014" y="1269"/>
                    <a:pt x="1037" y="1160"/>
                    <a:pt x="1061" y="1050"/>
                  </a:cubicBezTo>
                  <a:lnTo>
                    <a:pt x="1061" y="1050"/>
                  </a:lnTo>
                  <a:lnTo>
                    <a:pt x="861" y="1384"/>
                  </a:lnTo>
                  <a:cubicBezTo>
                    <a:pt x="904" y="1382"/>
                    <a:pt x="948" y="1381"/>
                    <a:pt x="991" y="1379"/>
                  </a:cubicBezTo>
                  <a:lnTo>
                    <a:pt x="991" y="1379"/>
                  </a:lnTo>
                  <a:cubicBezTo>
                    <a:pt x="0" y="6151"/>
                    <a:pt x="157" y="11165"/>
                    <a:pt x="1461" y="15861"/>
                  </a:cubicBezTo>
                  <a:cubicBezTo>
                    <a:pt x="1728" y="16862"/>
                    <a:pt x="2062" y="17863"/>
                    <a:pt x="2595" y="18797"/>
                  </a:cubicBezTo>
                  <a:cubicBezTo>
                    <a:pt x="3917" y="20974"/>
                    <a:pt x="6468" y="22305"/>
                    <a:pt x="8996" y="22305"/>
                  </a:cubicBezTo>
                  <a:cubicBezTo>
                    <a:pt x="9721" y="22305"/>
                    <a:pt x="10443" y="22196"/>
                    <a:pt x="11135" y="21965"/>
                  </a:cubicBezTo>
                  <a:cubicBezTo>
                    <a:pt x="13737" y="21098"/>
                    <a:pt x="15671" y="18797"/>
                    <a:pt x="16639" y="16228"/>
                  </a:cubicBezTo>
                  <a:cubicBezTo>
                    <a:pt x="17639" y="13693"/>
                    <a:pt x="17806" y="10891"/>
                    <a:pt x="17773" y="8156"/>
                  </a:cubicBezTo>
                  <a:cubicBezTo>
                    <a:pt x="17740" y="6254"/>
                    <a:pt x="17373" y="4286"/>
                    <a:pt x="16305" y="2752"/>
                  </a:cubicBezTo>
                  <a:cubicBezTo>
                    <a:pt x="15238" y="1217"/>
                    <a:pt x="13637" y="317"/>
                    <a:pt x="11802" y="83"/>
                  </a:cubicBezTo>
                  <a:cubicBezTo>
                    <a:pt x="11361" y="26"/>
                    <a:pt x="10915" y="1"/>
                    <a:pt x="1046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2"/>
            <p:cNvSpPr/>
            <p:nvPr/>
          </p:nvSpPr>
          <p:spPr>
            <a:xfrm>
              <a:off x="3258700" y="3756764"/>
              <a:ext cx="27638" cy="37131"/>
            </a:xfrm>
            <a:custGeom>
              <a:rect b="b" l="l" r="r" t="t"/>
              <a:pathLst>
                <a:path extrusionOk="0" h="2511" w="1869">
                  <a:moveTo>
                    <a:pt x="907" y="0"/>
                  </a:moveTo>
                  <a:cubicBezTo>
                    <a:pt x="769" y="0"/>
                    <a:pt x="621" y="53"/>
                    <a:pt x="468" y="179"/>
                  </a:cubicBezTo>
                  <a:cubicBezTo>
                    <a:pt x="334" y="313"/>
                    <a:pt x="234" y="446"/>
                    <a:pt x="168" y="613"/>
                  </a:cubicBezTo>
                  <a:cubicBezTo>
                    <a:pt x="134" y="680"/>
                    <a:pt x="134" y="713"/>
                    <a:pt x="134" y="746"/>
                  </a:cubicBezTo>
                  <a:cubicBezTo>
                    <a:pt x="1" y="1147"/>
                    <a:pt x="1" y="1680"/>
                    <a:pt x="168" y="2047"/>
                  </a:cubicBezTo>
                  <a:cubicBezTo>
                    <a:pt x="334" y="2368"/>
                    <a:pt x="609" y="2511"/>
                    <a:pt x="890" y="2511"/>
                  </a:cubicBezTo>
                  <a:cubicBezTo>
                    <a:pt x="1341" y="2511"/>
                    <a:pt x="1807" y="2143"/>
                    <a:pt x="1869" y="1547"/>
                  </a:cubicBezTo>
                  <a:cubicBezTo>
                    <a:pt x="1869" y="1280"/>
                    <a:pt x="1835" y="1013"/>
                    <a:pt x="1735" y="780"/>
                  </a:cubicBezTo>
                  <a:cubicBezTo>
                    <a:pt x="1589" y="390"/>
                    <a:pt x="1283" y="0"/>
                    <a:pt x="9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2"/>
            <p:cNvSpPr/>
            <p:nvPr/>
          </p:nvSpPr>
          <p:spPr>
            <a:xfrm>
              <a:off x="3343546" y="3755699"/>
              <a:ext cx="26159" cy="34233"/>
            </a:xfrm>
            <a:custGeom>
              <a:rect b="b" l="l" r="r" t="t"/>
              <a:pathLst>
                <a:path extrusionOk="0" h="2315" w="1769">
                  <a:moveTo>
                    <a:pt x="839" y="0"/>
                  </a:moveTo>
                  <a:cubicBezTo>
                    <a:pt x="711" y="0"/>
                    <a:pt x="575" y="45"/>
                    <a:pt x="434" y="151"/>
                  </a:cubicBezTo>
                  <a:cubicBezTo>
                    <a:pt x="334" y="285"/>
                    <a:pt x="234" y="418"/>
                    <a:pt x="167" y="585"/>
                  </a:cubicBezTo>
                  <a:cubicBezTo>
                    <a:pt x="167" y="618"/>
                    <a:pt x="134" y="652"/>
                    <a:pt x="134" y="685"/>
                  </a:cubicBezTo>
                  <a:cubicBezTo>
                    <a:pt x="0" y="1052"/>
                    <a:pt x="0" y="1552"/>
                    <a:pt x="200" y="1886"/>
                  </a:cubicBezTo>
                  <a:cubicBezTo>
                    <a:pt x="342" y="2183"/>
                    <a:pt x="594" y="2315"/>
                    <a:pt x="854" y="2315"/>
                  </a:cubicBezTo>
                  <a:cubicBezTo>
                    <a:pt x="1265" y="2315"/>
                    <a:pt x="1694" y="1984"/>
                    <a:pt x="1735" y="1452"/>
                  </a:cubicBezTo>
                  <a:cubicBezTo>
                    <a:pt x="1768" y="1185"/>
                    <a:pt x="1701" y="952"/>
                    <a:pt x="1601" y="718"/>
                  </a:cubicBezTo>
                  <a:cubicBezTo>
                    <a:pt x="1479" y="350"/>
                    <a:pt x="1194" y="0"/>
                    <a:pt x="83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2"/>
            <p:cNvSpPr/>
            <p:nvPr/>
          </p:nvSpPr>
          <p:spPr>
            <a:xfrm>
              <a:off x="3115743" y="3559065"/>
              <a:ext cx="351144" cy="233288"/>
            </a:xfrm>
            <a:custGeom>
              <a:rect b="b" l="l" r="r" t="t"/>
              <a:pathLst>
                <a:path extrusionOk="0" h="15776" w="23746">
                  <a:moveTo>
                    <a:pt x="16042" y="1"/>
                  </a:moveTo>
                  <a:cubicBezTo>
                    <a:pt x="13677" y="1"/>
                    <a:pt x="11350" y="558"/>
                    <a:pt x="9202" y="1474"/>
                  </a:cubicBezTo>
                  <a:cubicBezTo>
                    <a:pt x="8134" y="1908"/>
                    <a:pt x="7100" y="2475"/>
                    <a:pt x="6100" y="3075"/>
                  </a:cubicBezTo>
                  <a:cubicBezTo>
                    <a:pt x="5633" y="3375"/>
                    <a:pt x="5166" y="3709"/>
                    <a:pt x="4732" y="4009"/>
                  </a:cubicBezTo>
                  <a:cubicBezTo>
                    <a:pt x="4632" y="4109"/>
                    <a:pt x="4532" y="4176"/>
                    <a:pt x="4432" y="4243"/>
                  </a:cubicBezTo>
                  <a:cubicBezTo>
                    <a:pt x="4298" y="3709"/>
                    <a:pt x="4031" y="3209"/>
                    <a:pt x="3831" y="2742"/>
                  </a:cubicBezTo>
                  <a:cubicBezTo>
                    <a:pt x="3564" y="2108"/>
                    <a:pt x="3298" y="1474"/>
                    <a:pt x="2997" y="874"/>
                  </a:cubicBezTo>
                  <a:cubicBezTo>
                    <a:pt x="2953" y="785"/>
                    <a:pt x="2863" y="742"/>
                    <a:pt x="2774" y="742"/>
                  </a:cubicBezTo>
                  <a:cubicBezTo>
                    <a:pt x="2661" y="742"/>
                    <a:pt x="2549" y="810"/>
                    <a:pt x="2530" y="940"/>
                  </a:cubicBezTo>
                  <a:cubicBezTo>
                    <a:pt x="2397" y="1507"/>
                    <a:pt x="2364" y="2108"/>
                    <a:pt x="2430" y="2675"/>
                  </a:cubicBezTo>
                  <a:cubicBezTo>
                    <a:pt x="2464" y="2975"/>
                    <a:pt x="2530" y="3242"/>
                    <a:pt x="2597" y="3542"/>
                  </a:cubicBezTo>
                  <a:cubicBezTo>
                    <a:pt x="2630" y="3676"/>
                    <a:pt x="2697" y="3809"/>
                    <a:pt x="2764" y="3942"/>
                  </a:cubicBezTo>
                  <a:cubicBezTo>
                    <a:pt x="2497" y="3742"/>
                    <a:pt x="2197" y="3609"/>
                    <a:pt x="1897" y="3475"/>
                  </a:cubicBezTo>
                  <a:cubicBezTo>
                    <a:pt x="1396" y="3275"/>
                    <a:pt x="929" y="3175"/>
                    <a:pt x="396" y="3075"/>
                  </a:cubicBezTo>
                  <a:cubicBezTo>
                    <a:pt x="381" y="3072"/>
                    <a:pt x="366" y="3071"/>
                    <a:pt x="351" y="3071"/>
                  </a:cubicBezTo>
                  <a:cubicBezTo>
                    <a:pt x="191" y="3071"/>
                    <a:pt x="1" y="3226"/>
                    <a:pt x="62" y="3409"/>
                  </a:cubicBezTo>
                  <a:cubicBezTo>
                    <a:pt x="362" y="4243"/>
                    <a:pt x="863" y="4977"/>
                    <a:pt x="1563" y="5510"/>
                  </a:cubicBezTo>
                  <a:cubicBezTo>
                    <a:pt x="1496" y="5744"/>
                    <a:pt x="1496" y="5977"/>
                    <a:pt x="1463" y="6211"/>
                  </a:cubicBezTo>
                  <a:cubicBezTo>
                    <a:pt x="1396" y="6644"/>
                    <a:pt x="1363" y="7111"/>
                    <a:pt x="1330" y="7545"/>
                  </a:cubicBezTo>
                  <a:cubicBezTo>
                    <a:pt x="1296" y="8512"/>
                    <a:pt x="1330" y="9480"/>
                    <a:pt x="1430" y="10447"/>
                  </a:cubicBezTo>
                  <a:cubicBezTo>
                    <a:pt x="1496" y="11381"/>
                    <a:pt x="1663" y="12282"/>
                    <a:pt x="1897" y="13182"/>
                  </a:cubicBezTo>
                  <a:cubicBezTo>
                    <a:pt x="2130" y="14050"/>
                    <a:pt x="2364" y="14984"/>
                    <a:pt x="2864" y="15751"/>
                  </a:cubicBezTo>
                  <a:cubicBezTo>
                    <a:pt x="2881" y="15768"/>
                    <a:pt x="2931" y="15776"/>
                    <a:pt x="2981" y="15776"/>
                  </a:cubicBezTo>
                  <a:cubicBezTo>
                    <a:pt x="3031" y="15776"/>
                    <a:pt x="3081" y="15768"/>
                    <a:pt x="3097" y="15751"/>
                  </a:cubicBezTo>
                  <a:cubicBezTo>
                    <a:pt x="3665" y="15150"/>
                    <a:pt x="3931" y="14083"/>
                    <a:pt x="4165" y="13316"/>
                  </a:cubicBezTo>
                  <a:cubicBezTo>
                    <a:pt x="4465" y="12348"/>
                    <a:pt x="4732" y="11381"/>
                    <a:pt x="4899" y="10380"/>
                  </a:cubicBezTo>
                  <a:cubicBezTo>
                    <a:pt x="5032" y="9446"/>
                    <a:pt x="5099" y="8479"/>
                    <a:pt x="5099" y="7512"/>
                  </a:cubicBezTo>
                  <a:cubicBezTo>
                    <a:pt x="5066" y="7045"/>
                    <a:pt x="5066" y="6578"/>
                    <a:pt x="4999" y="6111"/>
                  </a:cubicBezTo>
                  <a:lnTo>
                    <a:pt x="4999" y="6111"/>
                  </a:lnTo>
                  <a:cubicBezTo>
                    <a:pt x="5966" y="6744"/>
                    <a:pt x="7134" y="7011"/>
                    <a:pt x="8268" y="7345"/>
                  </a:cubicBezTo>
                  <a:cubicBezTo>
                    <a:pt x="9936" y="7812"/>
                    <a:pt x="11604" y="8179"/>
                    <a:pt x="13305" y="8412"/>
                  </a:cubicBezTo>
                  <a:cubicBezTo>
                    <a:pt x="14343" y="8558"/>
                    <a:pt x="15381" y="8638"/>
                    <a:pt x="16419" y="8638"/>
                  </a:cubicBezTo>
                  <a:cubicBezTo>
                    <a:pt x="17049" y="8638"/>
                    <a:pt x="17679" y="8609"/>
                    <a:pt x="18308" y="8546"/>
                  </a:cubicBezTo>
                  <a:cubicBezTo>
                    <a:pt x="19076" y="8446"/>
                    <a:pt x="19876" y="8312"/>
                    <a:pt x="20610" y="8045"/>
                  </a:cubicBezTo>
                  <a:cubicBezTo>
                    <a:pt x="21077" y="7879"/>
                    <a:pt x="21577" y="7678"/>
                    <a:pt x="22011" y="7345"/>
                  </a:cubicBezTo>
                  <a:cubicBezTo>
                    <a:pt x="22178" y="7211"/>
                    <a:pt x="22578" y="6845"/>
                    <a:pt x="22545" y="6578"/>
                  </a:cubicBezTo>
                  <a:cubicBezTo>
                    <a:pt x="22511" y="6311"/>
                    <a:pt x="22044" y="6077"/>
                    <a:pt x="21878" y="5944"/>
                  </a:cubicBezTo>
                  <a:cubicBezTo>
                    <a:pt x="21544" y="5744"/>
                    <a:pt x="21177" y="5610"/>
                    <a:pt x="20810" y="5477"/>
                  </a:cubicBezTo>
                  <a:cubicBezTo>
                    <a:pt x="21277" y="5377"/>
                    <a:pt x="21711" y="5277"/>
                    <a:pt x="22144" y="5110"/>
                  </a:cubicBezTo>
                  <a:cubicBezTo>
                    <a:pt x="22645" y="4910"/>
                    <a:pt x="23178" y="4710"/>
                    <a:pt x="23612" y="4409"/>
                  </a:cubicBezTo>
                  <a:cubicBezTo>
                    <a:pt x="23746" y="4309"/>
                    <a:pt x="23712" y="4109"/>
                    <a:pt x="23545" y="4109"/>
                  </a:cubicBezTo>
                  <a:cubicBezTo>
                    <a:pt x="22978" y="4043"/>
                    <a:pt x="22411" y="3909"/>
                    <a:pt x="21878" y="3842"/>
                  </a:cubicBezTo>
                  <a:cubicBezTo>
                    <a:pt x="21511" y="3776"/>
                    <a:pt x="21144" y="3742"/>
                    <a:pt x="20777" y="3709"/>
                  </a:cubicBezTo>
                  <a:cubicBezTo>
                    <a:pt x="20944" y="3642"/>
                    <a:pt x="21110" y="3576"/>
                    <a:pt x="21277" y="3475"/>
                  </a:cubicBezTo>
                  <a:cubicBezTo>
                    <a:pt x="21777" y="3242"/>
                    <a:pt x="22812" y="2675"/>
                    <a:pt x="22411" y="2008"/>
                  </a:cubicBezTo>
                  <a:cubicBezTo>
                    <a:pt x="21911" y="1207"/>
                    <a:pt x="20743" y="740"/>
                    <a:pt x="19909" y="507"/>
                  </a:cubicBezTo>
                  <a:cubicBezTo>
                    <a:pt x="18775" y="173"/>
                    <a:pt x="17574" y="40"/>
                    <a:pt x="16440" y="6"/>
                  </a:cubicBezTo>
                  <a:cubicBezTo>
                    <a:pt x="16307" y="3"/>
                    <a:pt x="16174" y="1"/>
                    <a:pt x="16042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2"/>
            <p:cNvSpPr/>
            <p:nvPr/>
          </p:nvSpPr>
          <p:spPr>
            <a:xfrm>
              <a:off x="3240941" y="3719250"/>
              <a:ext cx="37516" cy="27327"/>
            </a:xfrm>
            <a:custGeom>
              <a:rect b="b" l="l" r="r" t="t"/>
              <a:pathLst>
                <a:path extrusionOk="0" h="1848" w="2537">
                  <a:moveTo>
                    <a:pt x="1887" y="1"/>
                  </a:moveTo>
                  <a:cubicBezTo>
                    <a:pt x="1847" y="1"/>
                    <a:pt x="1808" y="5"/>
                    <a:pt x="1769" y="14"/>
                  </a:cubicBezTo>
                  <a:cubicBezTo>
                    <a:pt x="1669" y="48"/>
                    <a:pt x="1569" y="81"/>
                    <a:pt x="1469" y="114"/>
                  </a:cubicBezTo>
                  <a:cubicBezTo>
                    <a:pt x="1269" y="181"/>
                    <a:pt x="1068" y="281"/>
                    <a:pt x="902" y="381"/>
                  </a:cubicBezTo>
                  <a:cubicBezTo>
                    <a:pt x="535" y="648"/>
                    <a:pt x="234" y="982"/>
                    <a:pt x="68" y="1382"/>
                  </a:cubicBezTo>
                  <a:cubicBezTo>
                    <a:pt x="1" y="1549"/>
                    <a:pt x="1" y="1716"/>
                    <a:pt x="168" y="1816"/>
                  </a:cubicBezTo>
                  <a:cubicBezTo>
                    <a:pt x="210" y="1837"/>
                    <a:pt x="259" y="1848"/>
                    <a:pt x="308" y="1848"/>
                  </a:cubicBezTo>
                  <a:cubicBezTo>
                    <a:pt x="415" y="1848"/>
                    <a:pt x="522" y="1796"/>
                    <a:pt x="568" y="1682"/>
                  </a:cubicBezTo>
                  <a:cubicBezTo>
                    <a:pt x="601" y="1649"/>
                    <a:pt x="635" y="1616"/>
                    <a:pt x="668" y="1582"/>
                  </a:cubicBezTo>
                  <a:cubicBezTo>
                    <a:pt x="668" y="1554"/>
                    <a:pt x="668" y="1550"/>
                    <a:pt x="688" y="1549"/>
                  </a:cubicBezTo>
                  <a:lnTo>
                    <a:pt x="688" y="1549"/>
                  </a:lnTo>
                  <a:cubicBezTo>
                    <a:pt x="686" y="1554"/>
                    <a:pt x="686" y="1558"/>
                    <a:pt x="689" y="1558"/>
                  </a:cubicBezTo>
                  <a:cubicBezTo>
                    <a:pt x="691" y="1558"/>
                    <a:pt x="695" y="1555"/>
                    <a:pt x="701" y="1549"/>
                  </a:cubicBezTo>
                  <a:cubicBezTo>
                    <a:pt x="696" y="1549"/>
                    <a:pt x="691" y="1549"/>
                    <a:pt x="688" y="1549"/>
                  </a:cubicBezTo>
                  <a:lnTo>
                    <a:pt x="688" y="1549"/>
                  </a:lnTo>
                  <a:cubicBezTo>
                    <a:pt x="691" y="1536"/>
                    <a:pt x="701" y="1515"/>
                    <a:pt x="701" y="1515"/>
                  </a:cubicBezTo>
                  <a:cubicBezTo>
                    <a:pt x="768" y="1449"/>
                    <a:pt x="835" y="1382"/>
                    <a:pt x="902" y="1315"/>
                  </a:cubicBezTo>
                  <a:cubicBezTo>
                    <a:pt x="935" y="1282"/>
                    <a:pt x="935" y="1249"/>
                    <a:pt x="968" y="1249"/>
                  </a:cubicBezTo>
                  <a:cubicBezTo>
                    <a:pt x="1002" y="1215"/>
                    <a:pt x="1035" y="1215"/>
                    <a:pt x="1035" y="1182"/>
                  </a:cubicBezTo>
                  <a:cubicBezTo>
                    <a:pt x="1135" y="1149"/>
                    <a:pt x="1202" y="1082"/>
                    <a:pt x="1269" y="1048"/>
                  </a:cubicBezTo>
                  <a:cubicBezTo>
                    <a:pt x="1335" y="982"/>
                    <a:pt x="1435" y="948"/>
                    <a:pt x="1502" y="915"/>
                  </a:cubicBezTo>
                  <a:cubicBezTo>
                    <a:pt x="1535" y="915"/>
                    <a:pt x="1535" y="882"/>
                    <a:pt x="1569" y="882"/>
                  </a:cubicBezTo>
                  <a:cubicBezTo>
                    <a:pt x="1569" y="882"/>
                    <a:pt x="1669" y="848"/>
                    <a:pt x="1702" y="848"/>
                  </a:cubicBezTo>
                  <a:cubicBezTo>
                    <a:pt x="1769" y="815"/>
                    <a:pt x="1869" y="782"/>
                    <a:pt x="1969" y="782"/>
                  </a:cubicBezTo>
                  <a:cubicBezTo>
                    <a:pt x="2069" y="748"/>
                    <a:pt x="2169" y="715"/>
                    <a:pt x="2269" y="648"/>
                  </a:cubicBezTo>
                  <a:cubicBezTo>
                    <a:pt x="2536" y="515"/>
                    <a:pt x="2469" y="114"/>
                    <a:pt x="2203" y="48"/>
                  </a:cubicBezTo>
                  <a:cubicBezTo>
                    <a:pt x="2085" y="24"/>
                    <a:pt x="1983" y="1"/>
                    <a:pt x="1887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2"/>
            <p:cNvSpPr/>
            <p:nvPr/>
          </p:nvSpPr>
          <p:spPr>
            <a:xfrm>
              <a:off x="3354399" y="3723523"/>
              <a:ext cx="28614" cy="19135"/>
            </a:xfrm>
            <a:custGeom>
              <a:rect b="b" l="l" r="r" t="t"/>
              <a:pathLst>
                <a:path extrusionOk="0" h="1294" w="1935">
                  <a:moveTo>
                    <a:pt x="1397" y="1145"/>
                  </a:moveTo>
                  <a:cubicBezTo>
                    <a:pt x="1390" y="1145"/>
                    <a:pt x="1412" y="1160"/>
                    <a:pt x="1434" y="1160"/>
                  </a:cubicBezTo>
                  <a:cubicBezTo>
                    <a:pt x="1412" y="1149"/>
                    <a:pt x="1401" y="1145"/>
                    <a:pt x="1397" y="1145"/>
                  </a:cubicBezTo>
                  <a:close/>
                  <a:moveTo>
                    <a:pt x="470" y="0"/>
                  </a:moveTo>
                  <a:cubicBezTo>
                    <a:pt x="371" y="0"/>
                    <a:pt x="270" y="8"/>
                    <a:pt x="167" y="26"/>
                  </a:cubicBezTo>
                  <a:cubicBezTo>
                    <a:pt x="67" y="26"/>
                    <a:pt x="0" y="159"/>
                    <a:pt x="0" y="259"/>
                  </a:cubicBezTo>
                  <a:cubicBezTo>
                    <a:pt x="0" y="359"/>
                    <a:pt x="100" y="426"/>
                    <a:pt x="200" y="426"/>
                  </a:cubicBezTo>
                  <a:cubicBezTo>
                    <a:pt x="234" y="443"/>
                    <a:pt x="225" y="443"/>
                    <a:pt x="217" y="443"/>
                  </a:cubicBezTo>
                  <a:cubicBezTo>
                    <a:pt x="209" y="443"/>
                    <a:pt x="200" y="443"/>
                    <a:pt x="234" y="459"/>
                  </a:cubicBezTo>
                  <a:lnTo>
                    <a:pt x="267" y="459"/>
                  </a:lnTo>
                  <a:cubicBezTo>
                    <a:pt x="300" y="459"/>
                    <a:pt x="334" y="459"/>
                    <a:pt x="400" y="493"/>
                  </a:cubicBezTo>
                  <a:cubicBezTo>
                    <a:pt x="434" y="493"/>
                    <a:pt x="467" y="493"/>
                    <a:pt x="500" y="526"/>
                  </a:cubicBezTo>
                  <a:lnTo>
                    <a:pt x="567" y="526"/>
                  </a:lnTo>
                  <a:cubicBezTo>
                    <a:pt x="545" y="526"/>
                    <a:pt x="567" y="541"/>
                    <a:pt x="575" y="541"/>
                  </a:cubicBezTo>
                  <a:cubicBezTo>
                    <a:pt x="578" y="541"/>
                    <a:pt x="578" y="537"/>
                    <a:pt x="567" y="526"/>
                  </a:cubicBezTo>
                  <a:lnTo>
                    <a:pt x="567" y="526"/>
                  </a:lnTo>
                  <a:cubicBezTo>
                    <a:pt x="634" y="559"/>
                    <a:pt x="701" y="593"/>
                    <a:pt x="767" y="626"/>
                  </a:cubicBezTo>
                  <a:cubicBezTo>
                    <a:pt x="801" y="659"/>
                    <a:pt x="834" y="693"/>
                    <a:pt x="867" y="693"/>
                  </a:cubicBezTo>
                  <a:cubicBezTo>
                    <a:pt x="867" y="697"/>
                    <a:pt x="868" y="700"/>
                    <a:pt x="869" y="704"/>
                  </a:cubicBezTo>
                  <a:lnTo>
                    <a:pt x="869" y="704"/>
                  </a:lnTo>
                  <a:cubicBezTo>
                    <a:pt x="867" y="707"/>
                    <a:pt x="867" y="715"/>
                    <a:pt x="867" y="726"/>
                  </a:cubicBezTo>
                  <a:lnTo>
                    <a:pt x="901" y="726"/>
                  </a:lnTo>
                  <a:cubicBezTo>
                    <a:pt x="934" y="759"/>
                    <a:pt x="1001" y="793"/>
                    <a:pt x="1034" y="826"/>
                  </a:cubicBezTo>
                  <a:cubicBezTo>
                    <a:pt x="1034" y="860"/>
                    <a:pt x="1068" y="860"/>
                    <a:pt x="1068" y="860"/>
                  </a:cubicBezTo>
                  <a:cubicBezTo>
                    <a:pt x="1134" y="926"/>
                    <a:pt x="1168" y="960"/>
                    <a:pt x="1234" y="1026"/>
                  </a:cubicBezTo>
                  <a:cubicBezTo>
                    <a:pt x="1268" y="1060"/>
                    <a:pt x="1334" y="1093"/>
                    <a:pt x="1368" y="1126"/>
                  </a:cubicBezTo>
                  <a:cubicBezTo>
                    <a:pt x="1368" y="1126"/>
                    <a:pt x="1434" y="1160"/>
                    <a:pt x="1434" y="1160"/>
                  </a:cubicBezTo>
                  <a:cubicBezTo>
                    <a:pt x="1468" y="1193"/>
                    <a:pt x="1501" y="1226"/>
                    <a:pt x="1568" y="1260"/>
                  </a:cubicBezTo>
                  <a:cubicBezTo>
                    <a:pt x="1601" y="1293"/>
                    <a:pt x="1668" y="1293"/>
                    <a:pt x="1701" y="1293"/>
                  </a:cubicBezTo>
                  <a:cubicBezTo>
                    <a:pt x="1768" y="1293"/>
                    <a:pt x="1835" y="1260"/>
                    <a:pt x="1868" y="1193"/>
                  </a:cubicBezTo>
                  <a:cubicBezTo>
                    <a:pt x="1901" y="1160"/>
                    <a:pt x="1935" y="1093"/>
                    <a:pt x="1935" y="1026"/>
                  </a:cubicBezTo>
                  <a:cubicBezTo>
                    <a:pt x="1935" y="960"/>
                    <a:pt x="1901" y="926"/>
                    <a:pt x="1901" y="860"/>
                  </a:cubicBezTo>
                  <a:cubicBezTo>
                    <a:pt x="1835" y="759"/>
                    <a:pt x="1801" y="626"/>
                    <a:pt x="1735" y="526"/>
                  </a:cubicBezTo>
                  <a:cubicBezTo>
                    <a:pt x="1668" y="493"/>
                    <a:pt x="1601" y="426"/>
                    <a:pt x="1535" y="359"/>
                  </a:cubicBezTo>
                  <a:cubicBezTo>
                    <a:pt x="1468" y="292"/>
                    <a:pt x="1368" y="226"/>
                    <a:pt x="1268" y="192"/>
                  </a:cubicBezTo>
                  <a:cubicBezTo>
                    <a:pt x="1020" y="69"/>
                    <a:pt x="755" y="0"/>
                    <a:pt x="470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3314934" y="3738709"/>
              <a:ext cx="59209" cy="105065"/>
            </a:xfrm>
            <a:custGeom>
              <a:rect b="b" l="l" r="r" t="t"/>
              <a:pathLst>
                <a:path extrusionOk="0" h="7105" w="4004">
                  <a:moveTo>
                    <a:pt x="817" y="0"/>
                  </a:moveTo>
                  <a:cubicBezTo>
                    <a:pt x="764" y="0"/>
                    <a:pt x="715" y="29"/>
                    <a:pt x="701" y="99"/>
                  </a:cubicBezTo>
                  <a:cubicBezTo>
                    <a:pt x="501" y="1167"/>
                    <a:pt x="434" y="2268"/>
                    <a:pt x="367" y="3335"/>
                  </a:cubicBezTo>
                  <a:cubicBezTo>
                    <a:pt x="367" y="3702"/>
                    <a:pt x="201" y="4302"/>
                    <a:pt x="468" y="4603"/>
                  </a:cubicBezTo>
                  <a:cubicBezTo>
                    <a:pt x="584" y="4769"/>
                    <a:pt x="776" y="4811"/>
                    <a:pt x="980" y="4811"/>
                  </a:cubicBezTo>
                  <a:cubicBezTo>
                    <a:pt x="1185" y="4811"/>
                    <a:pt x="1402" y="4769"/>
                    <a:pt x="1568" y="4769"/>
                  </a:cubicBezTo>
                  <a:lnTo>
                    <a:pt x="2369" y="4769"/>
                  </a:lnTo>
                  <a:cubicBezTo>
                    <a:pt x="2449" y="4769"/>
                    <a:pt x="2577" y="4759"/>
                    <a:pt x="2708" y="4759"/>
                  </a:cubicBezTo>
                  <a:cubicBezTo>
                    <a:pt x="2905" y="4759"/>
                    <a:pt x="3109" y="4783"/>
                    <a:pt x="3169" y="4903"/>
                  </a:cubicBezTo>
                  <a:cubicBezTo>
                    <a:pt x="3336" y="5203"/>
                    <a:pt x="2736" y="5770"/>
                    <a:pt x="2536" y="5937"/>
                  </a:cubicBezTo>
                  <a:cubicBezTo>
                    <a:pt x="2202" y="6204"/>
                    <a:pt x="1768" y="6337"/>
                    <a:pt x="1368" y="6404"/>
                  </a:cubicBezTo>
                  <a:cubicBezTo>
                    <a:pt x="1295" y="6416"/>
                    <a:pt x="1220" y="6421"/>
                    <a:pt x="1145" y="6421"/>
                  </a:cubicBezTo>
                  <a:cubicBezTo>
                    <a:pt x="958" y="6421"/>
                    <a:pt x="769" y="6394"/>
                    <a:pt x="585" y="6394"/>
                  </a:cubicBezTo>
                  <a:cubicBezTo>
                    <a:pt x="440" y="6394"/>
                    <a:pt x="300" y="6411"/>
                    <a:pt x="167" y="6471"/>
                  </a:cubicBezTo>
                  <a:cubicBezTo>
                    <a:pt x="1" y="6537"/>
                    <a:pt x="1" y="6804"/>
                    <a:pt x="134" y="6904"/>
                  </a:cubicBezTo>
                  <a:cubicBezTo>
                    <a:pt x="267" y="7054"/>
                    <a:pt x="493" y="7104"/>
                    <a:pt x="734" y="7104"/>
                  </a:cubicBezTo>
                  <a:cubicBezTo>
                    <a:pt x="976" y="7104"/>
                    <a:pt x="1235" y="7054"/>
                    <a:pt x="1435" y="7004"/>
                  </a:cubicBezTo>
                  <a:cubicBezTo>
                    <a:pt x="1835" y="6904"/>
                    <a:pt x="2202" y="6704"/>
                    <a:pt x="2569" y="6437"/>
                  </a:cubicBezTo>
                  <a:cubicBezTo>
                    <a:pt x="3036" y="6137"/>
                    <a:pt x="4003" y="5170"/>
                    <a:pt x="3436" y="4569"/>
                  </a:cubicBezTo>
                  <a:cubicBezTo>
                    <a:pt x="3270" y="4384"/>
                    <a:pt x="3000" y="4343"/>
                    <a:pt x="2730" y="4343"/>
                  </a:cubicBezTo>
                  <a:cubicBezTo>
                    <a:pt x="2514" y="4343"/>
                    <a:pt x="2298" y="4369"/>
                    <a:pt x="2135" y="4369"/>
                  </a:cubicBezTo>
                  <a:lnTo>
                    <a:pt x="1201" y="4369"/>
                  </a:lnTo>
                  <a:cubicBezTo>
                    <a:pt x="1151" y="4386"/>
                    <a:pt x="1068" y="4402"/>
                    <a:pt x="989" y="4402"/>
                  </a:cubicBezTo>
                  <a:cubicBezTo>
                    <a:pt x="910" y="4402"/>
                    <a:pt x="834" y="4386"/>
                    <a:pt x="801" y="4336"/>
                  </a:cubicBezTo>
                  <a:cubicBezTo>
                    <a:pt x="734" y="4236"/>
                    <a:pt x="801" y="3935"/>
                    <a:pt x="801" y="3835"/>
                  </a:cubicBezTo>
                  <a:cubicBezTo>
                    <a:pt x="901" y="2601"/>
                    <a:pt x="1035" y="1367"/>
                    <a:pt x="968" y="133"/>
                  </a:cubicBezTo>
                  <a:cubicBezTo>
                    <a:pt x="968" y="55"/>
                    <a:pt x="889" y="0"/>
                    <a:pt x="817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2"/>
            <p:cNvSpPr/>
            <p:nvPr/>
          </p:nvSpPr>
          <p:spPr>
            <a:xfrm>
              <a:off x="3253421" y="3850112"/>
              <a:ext cx="94093" cy="53486"/>
            </a:xfrm>
            <a:custGeom>
              <a:rect b="b" l="l" r="r" t="t"/>
              <a:pathLst>
                <a:path extrusionOk="0" h="3617" w="6363">
                  <a:moveTo>
                    <a:pt x="150" y="0"/>
                  </a:moveTo>
                  <a:cubicBezTo>
                    <a:pt x="1" y="0"/>
                    <a:pt x="60" y="181"/>
                    <a:pt x="91" y="304"/>
                  </a:cubicBezTo>
                  <a:cubicBezTo>
                    <a:pt x="358" y="1105"/>
                    <a:pt x="591" y="1705"/>
                    <a:pt x="1058" y="2306"/>
                  </a:cubicBezTo>
                  <a:cubicBezTo>
                    <a:pt x="1525" y="2940"/>
                    <a:pt x="2192" y="3407"/>
                    <a:pt x="2993" y="3573"/>
                  </a:cubicBezTo>
                  <a:cubicBezTo>
                    <a:pt x="3157" y="3602"/>
                    <a:pt x="3320" y="3616"/>
                    <a:pt x="3480" y="3616"/>
                  </a:cubicBezTo>
                  <a:cubicBezTo>
                    <a:pt x="4795" y="3616"/>
                    <a:pt x="5972" y="2679"/>
                    <a:pt x="6329" y="1372"/>
                  </a:cubicBezTo>
                  <a:cubicBezTo>
                    <a:pt x="6362" y="1305"/>
                    <a:pt x="6295" y="1205"/>
                    <a:pt x="6195" y="1172"/>
                  </a:cubicBezTo>
                  <a:cubicBezTo>
                    <a:pt x="5195" y="938"/>
                    <a:pt x="4194" y="705"/>
                    <a:pt x="3193" y="504"/>
                  </a:cubicBezTo>
                  <a:cubicBezTo>
                    <a:pt x="2693" y="404"/>
                    <a:pt x="2192" y="304"/>
                    <a:pt x="1692" y="204"/>
                  </a:cubicBezTo>
                  <a:cubicBezTo>
                    <a:pt x="1192" y="138"/>
                    <a:pt x="691" y="4"/>
                    <a:pt x="191" y="4"/>
                  </a:cubicBezTo>
                  <a:cubicBezTo>
                    <a:pt x="176" y="2"/>
                    <a:pt x="162" y="0"/>
                    <a:pt x="15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2"/>
            <p:cNvSpPr/>
            <p:nvPr/>
          </p:nvSpPr>
          <p:spPr>
            <a:xfrm>
              <a:off x="3267587" y="3851147"/>
              <a:ext cx="75475" cy="24680"/>
            </a:xfrm>
            <a:custGeom>
              <a:rect b="b" l="l" r="r" t="t"/>
              <a:pathLst>
                <a:path extrusionOk="0" h="1669" w="5104">
                  <a:moveTo>
                    <a:pt x="0" y="1"/>
                  </a:moveTo>
                  <a:lnTo>
                    <a:pt x="0" y="1"/>
                  </a:lnTo>
                  <a:cubicBezTo>
                    <a:pt x="67" y="401"/>
                    <a:pt x="334" y="701"/>
                    <a:pt x="667" y="968"/>
                  </a:cubicBezTo>
                  <a:cubicBezTo>
                    <a:pt x="1301" y="1168"/>
                    <a:pt x="1902" y="1502"/>
                    <a:pt x="2569" y="1602"/>
                  </a:cubicBezTo>
                  <a:cubicBezTo>
                    <a:pt x="2969" y="1635"/>
                    <a:pt x="3369" y="1635"/>
                    <a:pt x="3736" y="1669"/>
                  </a:cubicBezTo>
                  <a:cubicBezTo>
                    <a:pt x="4003" y="1669"/>
                    <a:pt x="4237" y="1635"/>
                    <a:pt x="4470" y="1502"/>
                  </a:cubicBezTo>
                  <a:cubicBezTo>
                    <a:pt x="4670" y="1435"/>
                    <a:pt x="4870" y="1302"/>
                    <a:pt x="5004" y="1168"/>
                  </a:cubicBezTo>
                  <a:cubicBezTo>
                    <a:pt x="5037" y="1135"/>
                    <a:pt x="5071" y="1102"/>
                    <a:pt x="5104" y="1068"/>
                  </a:cubicBezTo>
                  <a:cubicBezTo>
                    <a:pt x="4137" y="835"/>
                    <a:pt x="3203" y="635"/>
                    <a:pt x="2235" y="434"/>
                  </a:cubicBezTo>
                  <a:cubicBezTo>
                    <a:pt x="1735" y="301"/>
                    <a:pt x="1234" y="234"/>
                    <a:pt x="734" y="134"/>
                  </a:cubicBezTo>
                  <a:cubicBezTo>
                    <a:pt x="501" y="101"/>
                    <a:pt x="234" y="34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3139342" y="3998689"/>
              <a:ext cx="133694" cy="116866"/>
            </a:xfrm>
            <a:custGeom>
              <a:rect b="b" l="l" r="r" t="t"/>
              <a:pathLst>
                <a:path extrusionOk="0" h="7903" w="9041">
                  <a:moveTo>
                    <a:pt x="2733" y="0"/>
                  </a:moveTo>
                  <a:cubicBezTo>
                    <a:pt x="2671" y="0"/>
                    <a:pt x="2609" y="29"/>
                    <a:pt x="2569" y="97"/>
                  </a:cubicBezTo>
                  <a:cubicBezTo>
                    <a:pt x="1902" y="1064"/>
                    <a:pt x="1001" y="1898"/>
                    <a:pt x="0" y="2565"/>
                  </a:cubicBezTo>
                  <a:cubicBezTo>
                    <a:pt x="601" y="3833"/>
                    <a:pt x="1635" y="4833"/>
                    <a:pt x="2769" y="5667"/>
                  </a:cubicBezTo>
                  <a:cubicBezTo>
                    <a:pt x="3436" y="6168"/>
                    <a:pt x="4170" y="6601"/>
                    <a:pt x="4937" y="6968"/>
                  </a:cubicBezTo>
                  <a:cubicBezTo>
                    <a:pt x="5338" y="7168"/>
                    <a:pt x="5771" y="7369"/>
                    <a:pt x="6205" y="7502"/>
                  </a:cubicBezTo>
                  <a:cubicBezTo>
                    <a:pt x="6605" y="7635"/>
                    <a:pt x="7039" y="7736"/>
                    <a:pt x="7439" y="7902"/>
                  </a:cubicBezTo>
                  <a:cubicBezTo>
                    <a:pt x="7939" y="6101"/>
                    <a:pt x="8506" y="4333"/>
                    <a:pt x="9007" y="2532"/>
                  </a:cubicBezTo>
                  <a:cubicBezTo>
                    <a:pt x="9040" y="2398"/>
                    <a:pt x="8940" y="2265"/>
                    <a:pt x="8807" y="2265"/>
                  </a:cubicBezTo>
                  <a:cubicBezTo>
                    <a:pt x="8645" y="2275"/>
                    <a:pt x="8483" y="2280"/>
                    <a:pt x="8322" y="2280"/>
                  </a:cubicBezTo>
                  <a:cubicBezTo>
                    <a:pt x="6323" y="2280"/>
                    <a:pt x="4386" y="1522"/>
                    <a:pt x="2936" y="163"/>
                  </a:cubicBezTo>
                  <a:cubicBezTo>
                    <a:pt x="2916" y="64"/>
                    <a:pt x="2825" y="0"/>
                    <a:pt x="27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2"/>
            <p:cNvSpPr/>
            <p:nvPr/>
          </p:nvSpPr>
          <p:spPr>
            <a:xfrm>
              <a:off x="3280407" y="3996471"/>
              <a:ext cx="95705" cy="101812"/>
            </a:xfrm>
            <a:custGeom>
              <a:rect b="b" l="l" r="r" t="t"/>
              <a:pathLst>
                <a:path extrusionOk="0" h="6885" w="6472">
                  <a:moveTo>
                    <a:pt x="3790" y="0"/>
                  </a:moveTo>
                  <a:cubicBezTo>
                    <a:pt x="3719" y="0"/>
                    <a:pt x="3652" y="31"/>
                    <a:pt x="3603" y="80"/>
                  </a:cubicBezTo>
                  <a:cubicBezTo>
                    <a:pt x="2803" y="1081"/>
                    <a:pt x="1668" y="1881"/>
                    <a:pt x="434" y="2215"/>
                  </a:cubicBezTo>
                  <a:cubicBezTo>
                    <a:pt x="334" y="2248"/>
                    <a:pt x="1" y="2348"/>
                    <a:pt x="67" y="2415"/>
                  </a:cubicBezTo>
                  <a:cubicBezTo>
                    <a:pt x="801" y="3382"/>
                    <a:pt x="1802" y="4450"/>
                    <a:pt x="2569" y="5350"/>
                  </a:cubicBezTo>
                  <a:cubicBezTo>
                    <a:pt x="2969" y="5817"/>
                    <a:pt x="3370" y="6284"/>
                    <a:pt x="3770" y="6751"/>
                  </a:cubicBezTo>
                  <a:cubicBezTo>
                    <a:pt x="3803" y="6785"/>
                    <a:pt x="3870" y="6851"/>
                    <a:pt x="3903" y="6885"/>
                  </a:cubicBezTo>
                  <a:cubicBezTo>
                    <a:pt x="4704" y="6051"/>
                    <a:pt x="5304" y="5050"/>
                    <a:pt x="5738" y="3916"/>
                  </a:cubicBezTo>
                  <a:cubicBezTo>
                    <a:pt x="5938" y="3316"/>
                    <a:pt x="6138" y="2682"/>
                    <a:pt x="6272" y="2048"/>
                  </a:cubicBezTo>
                  <a:cubicBezTo>
                    <a:pt x="6372" y="1781"/>
                    <a:pt x="6405" y="1481"/>
                    <a:pt x="6472" y="1181"/>
                  </a:cubicBezTo>
                  <a:cubicBezTo>
                    <a:pt x="6205" y="1047"/>
                    <a:pt x="5938" y="880"/>
                    <a:pt x="5671" y="747"/>
                  </a:cubicBezTo>
                  <a:cubicBezTo>
                    <a:pt x="5104" y="447"/>
                    <a:pt x="4470" y="213"/>
                    <a:pt x="3870" y="13"/>
                  </a:cubicBezTo>
                  <a:cubicBezTo>
                    <a:pt x="3843" y="4"/>
                    <a:pt x="3816" y="0"/>
                    <a:pt x="37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3374625" y="4561275"/>
              <a:ext cx="104775" cy="33350"/>
            </a:xfrm>
            <a:custGeom>
              <a:rect b="b" l="l" r="r" t="t"/>
              <a:pathLst>
                <a:path extrusionOk="0" h="1334" w="4191">
                  <a:moveTo>
                    <a:pt x="0" y="1334"/>
                  </a:moveTo>
                  <a:lnTo>
                    <a:pt x="4191" y="1048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</p:grpSp>
      <p:grpSp>
        <p:nvGrpSpPr>
          <p:cNvPr id="1752" name="Google Shape;1752;p32"/>
          <p:cNvGrpSpPr/>
          <p:nvPr/>
        </p:nvGrpSpPr>
        <p:grpSpPr>
          <a:xfrm>
            <a:off x="2887289" y="1325400"/>
            <a:ext cx="3368871" cy="3407697"/>
            <a:chOff x="2887289" y="1325400"/>
            <a:chExt cx="3368871" cy="3407697"/>
          </a:xfrm>
        </p:grpSpPr>
        <p:grpSp>
          <p:nvGrpSpPr>
            <p:cNvPr id="1753" name="Google Shape;1753;p32"/>
            <p:cNvGrpSpPr/>
            <p:nvPr/>
          </p:nvGrpSpPr>
          <p:grpSpPr>
            <a:xfrm>
              <a:off x="3951428" y="1602917"/>
              <a:ext cx="303646" cy="218559"/>
              <a:chOff x="3951428" y="1602917"/>
              <a:chExt cx="303646" cy="218559"/>
            </a:xfrm>
          </p:grpSpPr>
          <p:sp>
            <p:nvSpPr>
              <p:cNvPr id="1754" name="Google Shape;1754;p32"/>
              <p:cNvSpPr/>
              <p:nvPr/>
            </p:nvSpPr>
            <p:spPr>
              <a:xfrm>
                <a:off x="3951428" y="1602917"/>
                <a:ext cx="202751" cy="218559"/>
              </a:xfrm>
              <a:custGeom>
                <a:rect b="b" l="l" r="r" t="t"/>
                <a:pathLst>
                  <a:path extrusionOk="0" h="14780" w="13711">
                    <a:moveTo>
                      <a:pt x="8360" y="1"/>
                    </a:moveTo>
                    <a:cubicBezTo>
                      <a:pt x="7988" y="1"/>
                      <a:pt x="7767" y="381"/>
                      <a:pt x="7606" y="670"/>
                    </a:cubicBezTo>
                    <a:cubicBezTo>
                      <a:pt x="7339" y="1237"/>
                      <a:pt x="7139" y="1804"/>
                      <a:pt x="6973" y="2371"/>
                    </a:cubicBezTo>
                    <a:cubicBezTo>
                      <a:pt x="6772" y="3071"/>
                      <a:pt x="6606" y="3772"/>
                      <a:pt x="6506" y="4472"/>
                    </a:cubicBezTo>
                    <a:cubicBezTo>
                      <a:pt x="6472" y="4673"/>
                      <a:pt x="6439" y="4873"/>
                      <a:pt x="6439" y="5073"/>
                    </a:cubicBezTo>
                    <a:lnTo>
                      <a:pt x="5772" y="5073"/>
                    </a:lnTo>
                    <a:cubicBezTo>
                      <a:pt x="5238" y="5040"/>
                      <a:pt x="4704" y="5006"/>
                      <a:pt x="4171" y="5006"/>
                    </a:cubicBezTo>
                    <a:cubicBezTo>
                      <a:pt x="4001" y="5000"/>
                      <a:pt x="3829" y="4996"/>
                      <a:pt x="3656" y="4996"/>
                    </a:cubicBezTo>
                    <a:cubicBezTo>
                      <a:pt x="2910" y="4996"/>
                      <a:pt x="2139" y="5069"/>
                      <a:pt x="1435" y="5340"/>
                    </a:cubicBezTo>
                    <a:cubicBezTo>
                      <a:pt x="768" y="5640"/>
                      <a:pt x="1" y="6240"/>
                      <a:pt x="334" y="7074"/>
                    </a:cubicBezTo>
                    <a:cubicBezTo>
                      <a:pt x="501" y="7441"/>
                      <a:pt x="902" y="7741"/>
                      <a:pt x="1335" y="7908"/>
                    </a:cubicBezTo>
                    <a:cubicBezTo>
                      <a:pt x="1068" y="8008"/>
                      <a:pt x="835" y="8108"/>
                      <a:pt x="635" y="8309"/>
                    </a:cubicBezTo>
                    <a:cubicBezTo>
                      <a:pt x="301" y="8575"/>
                      <a:pt x="134" y="9009"/>
                      <a:pt x="234" y="9409"/>
                    </a:cubicBezTo>
                    <a:cubicBezTo>
                      <a:pt x="368" y="9810"/>
                      <a:pt x="668" y="10110"/>
                      <a:pt x="1035" y="10310"/>
                    </a:cubicBezTo>
                    <a:cubicBezTo>
                      <a:pt x="1102" y="10310"/>
                      <a:pt x="1168" y="10343"/>
                      <a:pt x="1235" y="10377"/>
                    </a:cubicBezTo>
                    <a:cubicBezTo>
                      <a:pt x="935" y="10477"/>
                      <a:pt x="668" y="10644"/>
                      <a:pt x="501" y="10877"/>
                    </a:cubicBezTo>
                    <a:cubicBezTo>
                      <a:pt x="201" y="11244"/>
                      <a:pt x="168" y="11711"/>
                      <a:pt x="435" y="12078"/>
                    </a:cubicBezTo>
                    <a:cubicBezTo>
                      <a:pt x="735" y="12512"/>
                      <a:pt x="1268" y="12678"/>
                      <a:pt x="1735" y="12745"/>
                    </a:cubicBezTo>
                    <a:cubicBezTo>
                      <a:pt x="1602" y="12845"/>
                      <a:pt x="1502" y="12945"/>
                      <a:pt x="1402" y="13112"/>
                    </a:cubicBezTo>
                    <a:cubicBezTo>
                      <a:pt x="1235" y="13446"/>
                      <a:pt x="1235" y="13879"/>
                      <a:pt x="1469" y="14179"/>
                    </a:cubicBezTo>
                    <a:cubicBezTo>
                      <a:pt x="1769" y="14513"/>
                      <a:pt x="2202" y="14580"/>
                      <a:pt x="2603" y="14646"/>
                    </a:cubicBezTo>
                    <a:cubicBezTo>
                      <a:pt x="3403" y="14746"/>
                      <a:pt x="4204" y="14780"/>
                      <a:pt x="5004" y="14780"/>
                    </a:cubicBezTo>
                    <a:cubicBezTo>
                      <a:pt x="6539" y="14780"/>
                      <a:pt x="8107" y="14746"/>
                      <a:pt x="9641" y="14546"/>
                    </a:cubicBezTo>
                    <a:cubicBezTo>
                      <a:pt x="10408" y="14446"/>
                      <a:pt x="11142" y="14346"/>
                      <a:pt x="11876" y="14213"/>
                    </a:cubicBezTo>
                    <a:cubicBezTo>
                      <a:pt x="12476" y="14079"/>
                      <a:pt x="13044" y="13946"/>
                      <a:pt x="13410" y="13479"/>
                    </a:cubicBezTo>
                    <a:cubicBezTo>
                      <a:pt x="13444" y="13446"/>
                      <a:pt x="13511" y="13412"/>
                      <a:pt x="13544" y="13379"/>
                    </a:cubicBezTo>
                    <a:cubicBezTo>
                      <a:pt x="13711" y="13179"/>
                      <a:pt x="13677" y="12878"/>
                      <a:pt x="13644" y="12578"/>
                    </a:cubicBezTo>
                    <a:cubicBezTo>
                      <a:pt x="13644" y="12278"/>
                      <a:pt x="13644" y="11944"/>
                      <a:pt x="13644" y="11611"/>
                    </a:cubicBezTo>
                    <a:cubicBezTo>
                      <a:pt x="13644" y="11010"/>
                      <a:pt x="13611" y="10410"/>
                      <a:pt x="13611" y="9810"/>
                    </a:cubicBezTo>
                    <a:cubicBezTo>
                      <a:pt x="13611" y="9209"/>
                      <a:pt x="13611" y="8609"/>
                      <a:pt x="13611" y="8008"/>
                    </a:cubicBezTo>
                    <a:cubicBezTo>
                      <a:pt x="13611" y="7441"/>
                      <a:pt x="13711" y="6707"/>
                      <a:pt x="13477" y="6174"/>
                    </a:cubicBezTo>
                    <a:cubicBezTo>
                      <a:pt x="13435" y="6069"/>
                      <a:pt x="13368" y="6017"/>
                      <a:pt x="13298" y="6017"/>
                    </a:cubicBezTo>
                    <a:cubicBezTo>
                      <a:pt x="13257" y="6017"/>
                      <a:pt x="13214" y="6036"/>
                      <a:pt x="13177" y="6074"/>
                    </a:cubicBezTo>
                    <a:cubicBezTo>
                      <a:pt x="13066" y="6049"/>
                      <a:pt x="12951" y="6043"/>
                      <a:pt x="12836" y="6043"/>
                    </a:cubicBezTo>
                    <a:cubicBezTo>
                      <a:pt x="12710" y="6043"/>
                      <a:pt x="12585" y="6050"/>
                      <a:pt x="12467" y="6050"/>
                    </a:cubicBezTo>
                    <a:cubicBezTo>
                      <a:pt x="12401" y="6050"/>
                      <a:pt x="12337" y="6048"/>
                      <a:pt x="12276" y="6040"/>
                    </a:cubicBezTo>
                    <a:cubicBezTo>
                      <a:pt x="11809" y="6007"/>
                      <a:pt x="11242" y="5940"/>
                      <a:pt x="10842" y="5707"/>
                    </a:cubicBezTo>
                    <a:cubicBezTo>
                      <a:pt x="9908" y="5140"/>
                      <a:pt x="9441" y="3839"/>
                      <a:pt x="9341" y="2838"/>
                    </a:cubicBezTo>
                    <a:cubicBezTo>
                      <a:pt x="9274" y="2204"/>
                      <a:pt x="9241" y="1604"/>
                      <a:pt x="9107" y="1003"/>
                    </a:cubicBezTo>
                    <a:cubicBezTo>
                      <a:pt x="9041" y="603"/>
                      <a:pt x="8907" y="69"/>
                      <a:pt x="8407" y="3"/>
                    </a:cubicBezTo>
                    <a:cubicBezTo>
                      <a:pt x="8391" y="1"/>
                      <a:pt x="8376" y="1"/>
                      <a:pt x="836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32"/>
              <p:cNvSpPr/>
              <p:nvPr/>
            </p:nvSpPr>
            <p:spPr>
              <a:xfrm>
                <a:off x="4170208" y="1681612"/>
                <a:ext cx="84865" cy="137716"/>
              </a:xfrm>
              <a:custGeom>
                <a:rect b="b" l="l" r="r" t="t"/>
                <a:pathLst>
                  <a:path extrusionOk="0" h="9313" w="5739">
                    <a:moveTo>
                      <a:pt x="3565" y="0"/>
                    </a:moveTo>
                    <a:cubicBezTo>
                      <a:pt x="2683" y="0"/>
                      <a:pt x="1809" y="51"/>
                      <a:pt x="1669" y="51"/>
                    </a:cubicBezTo>
                    <a:cubicBezTo>
                      <a:pt x="1527" y="51"/>
                      <a:pt x="1305" y="22"/>
                      <a:pt x="1088" y="22"/>
                    </a:cubicBezTo>
                    <a:cubicBezTo>
                      <a:pt x="844" y="22"/>
                      <a:pt x="607" y="59"/>
                      <a:pt x="501" y="218"/>
                    </a:cubicBezTo>
                    <a:cubicBezTo>
                      <a:pt x="434" y="318"/>
                      <a:pt x="434" y="485"/>
                      <a:pt x="434" y="618"/>
                    </a:cubicBezTo>
                    <a:cubicBezTo>
                      <a:pt x="401" y="918"/>
                      <a:pt x="368" y="1219"/>
                      <a:pt x="334" y="1552"/>
                    </a:cubicBezTo>
                    <a:cubicBezTo>
                      <a:pt x="68" y="3987"/>
                      <a:pt x="1" y="6456"/>
                      <a:pt x="301" y="8891"/>
                    </a:cubicBezTo>
                    <a:cubicBezTo>
                      <a:pt x="301" y="9058"/>
                      <a:pt x="401" y="9158"/>
                      <a:pt x="568" y="9158"/>
                    </a:cubicBezTo>
                    <a:cubicBezTo>
                      <a:pt x="1446" y="9235"/>
                      <a:pt x="2365" y="9313"/>
                      <a:pt x="3277" y="9313"/>
                    </a:cubicBezTo>
                    <a:cubicBezTo>
                      <a:pt x="3542" y="9313"/>
                      <a:pt x="3807" y="9306"/>
                      <a:pt x="4070" y="9291"/>
                    </a:cubicBezTo>
                    <a:cubicBezTo>
                      <a:pt x="4371" y="9291"/>
                      <a:pt x="4671" y="9258"/>
                      <a:pt x="4971" y="9258"/>
                    </a:cubicBezTo>
                    <a:cubicBezTo>
                      <a:pt x="5138" y="9224"/>
                      <a:pt x="5305" y="9224"/>
                      <a:pt x="5438" y="9091"/>
                    </a:cubicBezTo>
                    <a:cubicBezTo>
                      <a:pt x="5738" y="8791"/>
                      <a:pt x="5538" y="8090"/>
                      <a:pt x="5505" y="7723"/>
                    </a:cubicBezTo>
                    <a:cubicBezTo>
                      <a:pt x="5471" y="6556"/>
                      <a:pt x="5438" y="5355"/>
                      <a:pt x="5438" y="4154"/>
                    </a:cubicBezTo>
                    <a:cubicBezTo>
                      <a:pt x="5405" y="2953"/>
                      <a:pt x="5371" y="1552"/>
                      <a:pt x="5538" y="351"/>
                    </a:cubicBezTo>
                    <a:cubicBezTo>
                      <a:pt x="5591" y="67"/>
                      <a:pt x="4573" y="0"/>
                      <a:pt x="356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32"/>
              <p:cNvSpPr/>
              <p:nvPr/>
            </p:nvSpPr>
            <p:spPr>
              <a:xfrm>
                <a:off x="4199811" y="1764210"/>
                <a:ext cx="25168" cy="26869"/>
              </a:xfrm>
              <a:custGeom>
                <a:rect b="b" l="l" r="r" t="t"/>
                <a:pathLst>
                  <a:path extrusionOk="0" h="1817" w="1702">
                    <a:moveTo>
                      <a:pt x="843" y="0"/>
                    </a:moveTo>
                    <a:cubicBezTo>
                      <a:pt x="372" y="0"/>
                      <a:pt x="32" y="388"/>
                      <a:pt x="0" y="836"/>
                    </a:cubicBezTo>
                    <a:cubicBezTo>
                      <a:pt x="0" y="1327"/>
                      <a:pt x="467" y="1817"/>
                      <a:pt x="947" y="1817"/>
                    </a:cubicBezTo>
                    <a:cubicBezTo>
                      <a:pt x="1055" y="1817"/>
                      <a:pt x="1164" y="1792"/>
                      <a:pt x="1268" y="1737"/>
                    </a:cubicBezTo>
                    <a:cubicBezTo>
                      <a:pt x="1535" y="1570"/>
                      <a:pt x="1701" y="1270"/>
                      <a:pt x="1701" y="970"/>
                    </a:cubicBezTo>
                    <a:cubicBezTo>
                      <a:pt x="1701" y="836"/>
                      <a:pt x="1668" y="703"/>
                      <a:pt x="1635" y="603"/>
                    </a:cubicBezTo>
                    <a:cubicBezTo>
                      <a:pt x="1501" y="269"/>
                      <a:pt x="1234" y="36"/>
                      <a:pt x="901" y="2"/>
                    </a:cubicBezTo>
                    <a:cubicBezTo>
                      <a:pt x="881" y="1"/>
                      <a:pt x="862" y="0"/>
                      <a:pt x="843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7" name="Google Shape;1757;p32"/>
            <p:cNvGrpSpPr/>
            <p:nvPr/>
          </p:nvGrpSpPr>
          <p:grpSpPr>
            <a:xfrm>
              <a:off x="4463416" y="4514538"/>
              <a:ext cx="303631" cy="218559"/>
              <a:chOff x="4463416" y="4514538"/>
              <a:chExt cx="303631" cy="218559"/>
            </a:xfrm>
          </p:grpSpPr>
          <p:sp>
            <p:nvSpPr>
              <p:cNvPr id="1758" name="Google Shape;1758;p32"/>
              <p:cNvSpPr/>
              <p:nvPr/>
            </p:nvSpPr>
            <p:spPr>
              <a:xfrm>
                <a:off x="4463416" y="4514538"/>
                <a:ext cx="203239" cy="218559"/>
              </a:xfrm>
              <a:custGeom>
                <a:rect b="b" l="l" r="r" t="t"/>
                <a:pathLst>
                  <a:path extrusionOk="0" h="14780" w="13744">
                    <a:moveTo>
                      <a:pt x="8393" y="0"/>
                    </a:moveTo>
                    <a:cubicBezTo>
                      <a:pt x="8019" y="0"/>
                      <a:pt x="7768" y="381"/>
                      <a:pt x="7639" y="669"/>
                    </a:cubicBezTo>
                    <a:cubicBezTo>
                      <a:pt x="7373" y="1236"/>
                      <a:pt x="7139" y="1804"/>
                      <a:pt x="7006" y="2371"/>
                    </a:cubicBezTo>
                    <a:cubicBezTo>
                      <a:pt x="6805" y="3071"/>
                      <a:pt x="6639" y="3772"/>
                      <a:pt x="6539" y="4472"/>
                    </a:cubicBezTo>
                    <a:cubicBezTo>
                      <a:pt x="6505" y="4672"/>
                      <a:pt x="6472" y="4872"/>
                      <a:pt x="6439" y="5073"/>
                    </a:cubicBezTo>
                    <a:lnTo>
                      <a:pt x="5805" y="5073"/>
                    </a:lnTo>
                    <a:cubicBezTo>
                      <a:pt x="5271" y="5039"/>
                      <a:pt x="4737" y="5006"/>
                      <a:pt x="4170" y="5006"/>
                    </a:cubicBezTo>
                    <a:cubicBezTo>
                      <a:pt x="4001" y="5000"/>
                      <a:pt x="3830" y="4996"/>
                      <a:pt x="3659" y="4996"/>
                    </a:cubicBezTo>
                    <a:cubicBezTo>
                      <a:pt x="2921" y="4996"/>
                      <a:pt x="2172" y="5069"/>
                      <a:pt x="1468" y="5339"/>
                    </a:cubicBezTo>
                    <a:cubicBezTo>
                      <a:pt x="801" y="5640"/>
                      <a:pt x="1" y="6240"/>
                      <a:pt x="368" y="7041"/>
                    </a:cubicBezTo>
                    <a:cubicBezTo>
                      <a:pt x="501" y="7441"/>
                      <a:pt x="901" y="7741"/>
                      <a:pt x="1368" y="7908"/>
                    </a:cubicBezTo>
                    <a:cubicBezTo>
                      <a:pt x="1101" y="7975"/>
                      <a:pt x="835" y="8108"/>
                      <a:pt x="634" y="8308"/>
                    </a:cubicBezTo>
                    <a:cubicBezTo>
                      <a:pt x="334" y="8575"/>
                      <a:pt x="167" y="8975"/>
                      <a:pt x="267" y="9409"/>
                    </a:cubicBezTo>
                    <a:cubicBezTo>
                      <a:pt x="368" y="9809"/>
                      <a:pt x="701" y="10110"/>
                      <a:pt x="1068" y="10276"/>
                    </a:cubicBezTo>
                    <a:cubicBezTo>
                      <a:pt x="1135" y="10310"/>
                      <a:pt x="1201" y="10343"/>
                      <a:pt x="1268" y="10376"/>
                    </a:cubicBezTo>
                    <a:cubicBezTo>
                      <a:pt x="968" y="10476"/>
                      <a:pt x="701" y="10643"/>
                      <a:pt x="501" y="10877"/>
                    </a:cubicBezTo>
                    <a:cubicBezTo>
                      <a:pt x="201" y="11210"/>
                      <a:pt x="167" y="11711"/>
                      <a:pt x="468" y="12078"/>
                    </a:cubicBezTo>
                    <a:cubicBezTo>
                      <a:pt x="734" y="12478"/>
                      <a:pt x="1268" y="12678"/>
                      <a:pt x="1735" y="12745"/>
                    </a:cubicBezTo>
                    <a:cubicBezTo>
                      <a:pt x="1635" y="12845"/>
                      <a:pt x="1502" y="12945"/>
                      <a:pt x="1435" y="13112"/>
                    </a:cubicBezTo>
                    <a:cubicBezTo>
                      <a:pt x="1235" y="13445"/>
                      <a:pt x="1235" y="13879"/>
                      <a:pt x="1502" y="14179"/>
                    </a:cubicBezTo>
                    <a:cubicBezTo>
                      <a:pt x="1769" y="14513"/>
                      <a:pt x="2236" y="14579"/>
                      <a:pt x="2602" y="14646"/>
                    </a:cubicBezTo>
                    <a:cubicBezTo>
                      <a:pt x="3403" y="14746"/>
                      <a:pt x="4237" y="14780"/>
                      <a:pt x="5038" y="14780"/>
                    </a:cubicBezTo>
                    <a:cubicBezTo>
                      <a:pt x="6572" y="14780"/>
                      <a:pt x="8140" y="14746"/>
                      <a:pt x="9674" y="14546"/>
                    </a:cubicBezTo>
                    <a:cubicBezTo>
                      <a:pt x="10408" y="14446"/>
                      <a:pt x="11175" y="14346"/>
                      <a:pt x="11909" y="14179"/>
                    </a:cubicBezTo>
                    <a:cubicBezTo>
                      <a:pt x="12476" y="14079"/>
                      <a:pt x="13043" y="13946"/>
                      <a:pt x="13444" y="13479"/>
                    </a:cubicBezTo>
                    <a:cubicBezTo>
                      <a:pt x="13477" y="13445"/>
                      <a:pt x="13510" y="13412"/>
                      <a:pt x="13544" y="13379"/>
                    </a:cubicBezTo>
                    <a:cubicBezTo>
                      <a:pt x="13744" y="13145"/>
                      <a:pt x="13677" y="12845"/>
                      <a:pt x="13677" y="12578"/>
                    </a:cubicBezTo>
                    <a:cubicBezTo>
                      <a:pt x="13677" y="12244"/>
                      <a:pt x="13677" y="11944"/>
                      <a:pt x="13677" y="11611"/>
                    </a:cubicBezTo>
                    <a:cubicBezTo>
                      <a:pt x="13644" y="11010"/>
                      <a:pt x="13644" y="10410"/>
                      <a:pt x="13644" y="9809"/>
                    </a:cubicBezTo>
                    <a:cubicBezTo>
                      <a:pt x="13610" y="9209"/>
                      <a:pt x="13610" y="8608"/>
                      <a:pt x="13644" y="8008"/>
                    </a:cubicBezTo>
                    <a:cubicBezTo>
                      <a:pt x="13644" y="7441"/>
                      <a:pt x="13744" y="6707"/>
                      <a:pt x="13510" y="6140"/>
                    </a:cubicBezTo>
                    <a:cubicBezTo>
                      <a:pt x="13470" y="6059"/>
                      <a:pt x="13405" y="6015"/>
                      <a:pt x="13330" y="6015"/>
                    </a:cubicBezTo>
                    <a:cubicBezTo>
                      <a:pt x="13282" y="6015"/>
                      <a:pt x="13229" y="6034"/>
                      <a:pt x="13177" y="6073"/>
                    </a:cubicBezTo>
                    <a:cubicBezTo>
                      <a:pt x="13043" y="6040"/>
                      <a:pt x="12893" y="6032"/>
                      <a:pt x="12743" y="6032"/>
                    </a:cubicBezTo>
                    <a:cubicBezTo>
                      <a:pt x="12593" y="6032"/>
                      <a:pt x="12443" y="6040"/>
                      <a:pt x="12309" y="6040"/>
                    </a:cubicBezTo>
                    <a:cubicBezTo>
                      <a:pt x="11809" y="6007"/>
                      <a:pt x="11275" y="5940"/>
                      <a:pt x="10842" y="5673"/>
                    </a:cubicBezTo>
                    <a:cubicBezTo>
                      <a:pt x="9908" y="5139"/>
                      <a:pt x="9474" y="3838"/>
                      <a:pt x="9374" y="2838"/>
                    </a:cubicBezTo>
                    <a:cubicBezTo>
                      <a:pt x="9307" y="2204"/>
                      <a:pt x="9274" y="1603"/>
                      <a:pt x="9140" y="970"/>
                    </a:cubicBezTo>
                    <a:cubicBezTo>
                      <a:pt x="9040" y="603"/>
                      <a:pt x="8907" y="69"/>
                      <a:pt x="8440" y="2"/>
                    </a:cubicBezTo>
                    <a:cubicBezTo>
                      <a:pt x="8424" y="1"/>
                      <a:pt x="8409" y="0"/>
                      <a:pt x="83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32"/>
              <p:cNvSpPr/>
              <p:nvPr/>
            </p:nvSpPr>
            <p:spPr>
              <a:xfrm>
                <a:off x="4682684" y="4593218"/>
                <a:ext cx="84363" cy="137731"/>
              </a:xfrm>
              <a:custGeom>
                <a:rect b="b" l="l" r="r" t="t"/>
                <a:pathLst>
                  <a:path extrusionOk="0" h="9314" w="5705">
                    <a:moveTo>
                      <a:pt x="3548" y="1"/>
                    </a:moveTo>
                    <a:cubicBezTo>
                      <a:pt x="2666" y="1"/>
                      <a:pt x="1791" y="52"/>
                      <a:pt x="1635" y="52"/>
                    </a:cubicBezTo>
                    <a:cubicBezTo>
                      <a:pt x="1510" y="52"/>
                      <a:pt x="1296" y="22"/>
                      <a:pt x="1083" y="22"/>
                    </a:cubicBezTo>
                    <a:cubicBezTo>
                      <a:pt x="844" y="22"/>
                      <a:pt x="607" y="60"/>
                      <a:pt x="501" y="219"/>
                    </a:cubicBezTo>
                    <a:cubicBezTo>
                      <a:pt x="401" y="319"/>
                      <a:pt x="435" y="485"/>
                      <a:pt x="401" y="619"/>
                    </a:cubicBezTo>
                    <a:cubicBezTo>
                      <a:pt x="368" y="919"/>
                      <a:pt x="334" y="1219"/>
                      <a:pt x="301" y="1553"/>
                    </a:cubicBezTo>
                    <a:cubicBezTo>
                      <a:pt x="68" y="3988"/>
                      <a:pt x="1" y="6456"/>
                      <a:pt x="301" y="8891"/>
                    </a:cubicBezTo>
                    <a:cubicBezTo>
                      <a:pt x="301" y="9058"/>
                      <a:pt x="401" y="9158"/>
                      <a:pt x="535" y="9158"/>
                    </a:cubicBezTo>
                    <a:cubicBezTo>
                      <a:pt x="1439" y="9236"/>
                      <a:pt x="2343" y="9313"/>
                      <a:pt x="3248" y="9313"/>
                    </a:cubicBezTo>
                    <a:cubicBezTo>
                      <a:pt x="3511" y="9313"/>
                      <a:pt x="3774" y="9307"/>
                      <a:pt x="4037" y="9292"/>
                    </a:cubicBezTo>
                    <a:cubicBezTo>
                      <a:pt x="4337" y="9292"/>
                      <a:pt x="4671" y="9258"/>
                      <a:pt x="4971" y="9225"/>
                    </a:cubicBezTo>
                    <a:cubicBezTo>
                      <a:pt x="5138" y="9225"/>
                      <a:pt x="5305" y="9225"/>
                      <a:pt x="5438" y="9092"/>
                    </a:cubicBezTo>
                    <a:cubicBezTo>
                      <a:pt x="5705" y="8791"/>
                      <a:pt x="5538" y="8091"/>
                      <a:pt x="5505" y="7724"/>
                    </a:cubicBezTo>
                    <a:cubicBezTo>
                      <a:pt x="5438" y="6556"/>
                      <a:pt x="5438" y="5356"/>
                      <a:pt x="5405" y="4155"/>
                    </a:cubicBezTo>
                    <a:cubicBezTo>
                      <a:pt x="5371" y="2954"/>
                      <a:pt x="5371" y="1553"/>
                      <a:pt x="5538" y="352"/>
                    </a:cubicBezTo>
                    <a:cubicBezTo>
                      <a:pt x="5574" y="67"/>
                      <a:pt x="4556" y="1"/>
                      <a:pt x="35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32"/>
              <p:cNvSpPr/>
              <p:nvPr/>
            </p:nvSpPr>
            <p:spPr>
              <a:xfrm>
                <a:off x="4712287" y="4675743"/>
                <a:ext cx="25168" cy="26691"/>
              </a:xfrm>
              <a:custGeom>
                <a:rect b="b" l="l" r="r" t="t"/>
                <a:pathLst>
                  <a:path extrusionOk="0" h="1805" w="1702">
                    <a:moveTo>
                      <a:pt x="792" y="1"/>
                    </a:moveTo>
                    <a:cubicBezTo>
                      <a:pt x="344" y="1"/>
                      <a:pt x="0" y="378"/>
                      <a:pt x="0" y="842"/>
                    </a:cubicBezTo>
                    <a:cubicBezTo>
                      <a:pt x="0" y="1323"/>
                      <a:pt x="429" y="1805"/>
                      <a:pt x="909" y="1805"/>
                    </a:cubicBezTo>
                    <a:cubicBezTo>
                      <a:pt x="1027" y="1805"/>
                      <a:pt x="1149" y="1775"/>
                      <a:pt x="1268" y="1709"/>
                    </a:cubicBezTo>
                    <a:cubicBezTo>
                      <a:pt x="1535" y="1576"/>
                      <a:pt x="1668" y="1276"/>
                      <a:pt x="1702" y="975"/>
                    </a:cubicBezTo>
                    <a:cubicBezTo>
                      <a:pt x="1702" y="842"/>
                      <a:pt x="1668" y="709"/>
                      <a:pt x="1635" y="575"/>
                    </a:cubicBezTo>
                    <a:cubicBezTo>
                      <a:pt x="1501" y="275"/>
                      <a:pt x="1235" y="41"/>
                      <a:pt x="901" y="8"/>
                    </a:cubicBezTo>
                    <a:cubicBezTo>
                      <a:pt x="864" y="3"/>
                      <a:pt x="828" y="1"/>
                      <a:pt x="792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1" name="Google Shape;1761;p32"/>
            <p:cNvGrpSpPr/>
            <p:nvPr/>
          </p:nvGrpSpPr>
          <p:grpSpPr>
            <a:xfrm>
              <a:off x="5383811" y="3074268"/>
              <a:ext cx="303631" cy="218056"/>
              <a:chOff x="5383811" y="3074268"/>
              <a:chExt cx="303631" cy="218056"/>
            </a:xfrm>
          </p:grpSpPr>
          <p:sp>
            <p:nvSpPr>
              <p:cNvPr id="1762" name="Google Shape;1762;p32"/>
              <p:cNvSpPr/>
              <p:nvPr/>
            </p:nvSpPr>
            <p:spPr>
              <a:xfrm>
                <a:off x="5383811" y="3074268"/>
                <a:ext cx="203239" cy="218056"/>
              </a:xfrm>
              <a:custGeom>
                <a:rect b="b" l="l" r="r" t="t"/>
                <a:pathLst>
                  <a:path extrusionOk="0" h="14746" w="13744">
                    <a:moveTo>
                      <a:pt x="8389" y="0"/>
                    </a:moveTo>
                    <a:cubicBezTo>
                      <a:pt x="8017" y="0"/>
                      <a:pt x="7765" y="350"/>
                      <a:pt x="7605" y="669"/>
                    </a:cubicBezTo>
                    <a:cubicBezTo>
                      <a:pt x="7339" y="1203"/>
                      <a:pt x="7138" y="1770"/>
                      <a:pt x="6972" y="2371"/>
                    </a:cubicBezTo>
                    <a:cubicBezTo>
                      <a:pt x="6805" y="3071"/>
                      <a:pt x="6638" y="3772"/>
                      <a:pt x="6505" y="4472"/>
                    </a:cubicBezTo>
                    <a:cubicBezTo>
                      <a:pt x="6505" y="4672"/>
                      <a:pt x="6471" y="4872"/>
                      <a:pt x="6438" y="5072"/>
                    </a:cubicBezTo>
                    <a:cubicBezTo>
                      <a:pt x="6204" y="5039"/>
                      <a:pt x="6004" y="5039"/>
                      <a:pt x="5771" y="5039"/>
                    </a:cubicBezTo>
                    <a:cubicBezTo>
                      <a:pt x="5237" y="5006"/>
                      <a:pt x="4703" y="5006"/>
                      <a:pt x="4170" y="4972"/>
                    </a:cubicBezTo>
                    <a:cubicBezTo>
                      <a:pt x="3269" y="4972"/>
                      <a:pt x="2302" y="4972"/>
                      <a:pt x="1468" y="5339"/>
                    </a:cubicBezTo>
                    <a:cubicBezTo>
                      <a:pt x="801" y="5606"/>
                      <a:pt x="0" y="6240"/>
                      <a:pt x="334" y="7041"/>
                    </a:cubicBezTo>
                    <a:cubicBezTo>
                      <a:pt x="500" y="7407"/>
                      <a:pt x="901" y="7708"/>
                      <a:pt x="1334" y="7874"/>
                    </a:cubicBezTo>
                    <a:cubicBezTo>
                      <a:pt x="1067" y="7975"/>
                      <a:pt x="834" y="8108"/>
                      <a:pt x="634" y="8275"/>
                    </a:cubicBezTo>
                    <a:cubicBezTo>
                      <a:pt x="300" y="8542"/>
                      <a:pt x="133" y="8975"/>
                      <a:pt x="267" y="9376"/>
                    </a:cubicBezTo>
                    <a:cubicBezTo>
                      <a:pt x="367" y="9776"/>
                      <a:pt x="667" y="10109"/>
                      <a:pt x="1034" y="10276"/>
                    </a:cubicBezTo>
                    <a:cubicBezTo>
                      <a:pt x="1101" y="10310"/>
                      <a:pt x="1168" y="10310"/>
                      <a:pt x="1234" y="10343"/>
                    </a:cubicBezTo>
                    <a:cubicBezTo>
                      <a:pt x="967" y="10443"/>
                      <a:pt x="701" y="10610"/>
                      <a:pt x="500" y="10843"/>
                    </a:cubicBezTo>
                    <a:cubicBezTo>
                      <a:pt x="200" y="11210"/>
                      <a:pt x="167" y="11677"/>
                      <a:pt x="434" y="12077"/>
                    </a:cubicBezTo>
                    <a:cubicBezTo>
                      <a:pt x="734" y="12478"/>
                      <a:pt x="1268" y="12645"/>
                      <a:pt x="1735" y="12711"/>
                    </a:cubicBezTo>
                    <a:cubicBezTo>
                      <a:pt x="1601" y="12811"/>
                      <a:pt x="1501" y="12945"/>
                      <a:pt x="1434" y="13078"/>
                    </a:cubicBezTo>
                    <a:cubicBezTo>
                      <a:pt x="1234" y="13445"/>
                      <a:pt x="1234" y="13845"/>
                      <a:pt x="1501" y="14179"/>
                    </a:cubicBezTo>
                    <a:cubicBezTo>
                      <a:pt x="1768" y="14479"/>
                      <a:pt x="2202" y="14579"/>
                      <a:pt x="2602" y="14613"/>
                    </a:cubicBezTo>
                    <a:cubicBezTo>
                      <a:pt x="3402" y="14713"/>
                      <a:pt x="4203" y="14746"/>
                      <a:pt x="5004" y="14746"/>
                    </a:cubicBezTo>
                    <a:cubicBezTo>
                      <a:pt x="6571" y="14746"/>
                      <a:pt x="8106" y="14713"/>
                      <a:pt x="9640" y="14546"/>
                    </a:cubicBezTo>
                    <a:cubicBezTo>
                      <a:pt x="10408" y="14446"/>
                      <a:pt x="11141" y="14312"/>
                      <a:pt x="11909" y="14179"/>
                    </a:cubicBezTo>
                    <a:cubicBezTo>
                      <a:pt x="12476" y="14079"/>
                      <a:pt x="13043" y="13912"/>
                      <a:pt x="13410" y="13445"/>
                    </a:cubicBezTo>
                    <a:cubicBezTo>
                      <a:pt x="13476" y="13445"/>
                      <a:pt x="13510" y="13412"/>
                      <a:pt x="13543" y="13378"/>
                    </a:cubicBezTo>
                    <a:cubicBezTo>
                      <a:pt x="13743" y="13145"/>
                      <a:pt x="13677" y="12845"/>
                      <a:pt x="13677" y="12578"/>
                    </a:cubicBezTo>
                    <a:cubicBezTo>
                      <a:pt x="13677" y="12244"/>
                      <a:pt x="13643" y="11911"/>
                      <a:pt x="13643" y="11610"/>
                    </a:cubicBezTo>
                    <a:cubicBezTo>
                      <a:pt x="13643" y="11010"/>
                      <a:pt x="13643" y="10410"/>
                      <a:pt x="13610" y="9809"/>
                    </a:cubicBezTo>
                    <a:cubicBezTo>
                      <a:pt x="13610" y="9209"/>
                      <a:pt x="13610" y="8608"/>
                      <a:pt x="13610" y="8008"/>
                    </a:cubicBezTo>
                    <a:cubicBezTo>
                      <a:pt x="13610" y="7407"/>
                      <a:pt x="13710" y="6674"/>
                      <a:pt x="13510" y="6140"/>
                    </a:cubicBezTo>
                    <a:cubicBezTo>
                      <a:pt x="13469" y="6038"/>
                      <a:pt x="13390" y="5998"/>
                      <a:pt x="13313" y="5998"/>
                    </a:cubicBezTo>
                    <a:cubicBezTo>
                      <a:pt x="13264" y="5998"/>
                      <a:pt x="13215" y="6014"/>
                      <a:pt x="13176" y="6040"/>
                    </a:cubicBezTo>
                    <a:cubicBezTo>
                      <a:pt x="13087" y="6029"/>
                      <a:pt x="12987" y="6025"/>
                      <a:pt x="12885" y="6025"/>
                    </a:cubicBezTo>
                    <a:cubicBezTo>
                      <a:pt x="12679" y="6025"/>
                      <a:pt x="12465" y="6040"/>
                      <a:pt x="12309" y="6040"/>
                    </a:cubicBezTo>
                    <a:cubicBezTo>
                      <a:pt x="11809" y="6006"/>
                      <a:pt x="11275" y="5940"/>
                      <a:pt x="10841" y="5673"/>
                    </a:cubicBezTo>
                    <a:cubicBezTo>
                      <a:pt x="9907" y="5106"/>
                      <a:pt x="9474" y="3838"/>
                      <a:pt x="9340" y="2804"/>
                    </a:cubicBezTo>
                    <a:cubicBezTo>
                      <a:pt x="9273" y="2204"/>
                      <a:pt x="9240" y="1570"/>
                      <a:pt x="9107" y="970"/>
                    </a:cubicBezTo>
                    <a:cubicBezTo>
                      <a:pt x="9040" y="569"/>
                      <a:pt x="8906" y="36"/>
                      <a:pt x="8439" y="2"/>
                    </a:cubicBezTo>
                    <a:cubicBezTo>
                      <a:pt x="8422" y="1"/>
                      <a:pt x="8406" y="0"/>
                      <a:pt x="838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32"/>
              <p:cNvSpPr/>
              <p:nvPr/>
            </p:nvSpPr>
            <p:spPr>
              <a:xfrm>
                <a:off x="5603079" y="3152904"/>
                <a:ext cx="84363" cy="137568"/>
              </a:xfrm>
              <a:custGeom>
                <a:rect b="b" l="l" r="r" t="t"/>
                <a:pathLst>
                  <a:path extrusionOk="0" h="9303" w="5705">
                    <a:moveTo>
                      <a:pt x="3639" y="0"/>
                    </a:moveTo>
                    <a:cubicBezTo>
                      <a:pt x="2727" y="0"/>
                      <a:pt x="1796" y="55"/>
                      <a:pt x="1635" y="55"/>
                    </a:cubicBezTo>
                    <a:cubicBezTo>
                      <a:pt x="1501" y="55"/>
                      <a:pt x="1260" y="21"/>
                      <a:pt x="1026" y="21"/>
                    </a:cubicBezTo>
                    <a:cubicBezTo>
                      <a:pt x="793" y="21"/>
                      <a:pt x="567" y="55"/>
                      <a:pt x="467" y="188"/>
                    </a:cubicBezTo>
                    <a:cubicBezTo>
                      <a:pt x="401" y="288"/>
                      <a:pt x="401" y="488"/>
                      <a:pt x="401" y="588"/>
                    </a:cubicBezTo>
                    <a:cubicBezTo>
                      <a:pt x="367" y="889"/>
                      <a:pt x="334" y="1222"/>
                      <a:pt x="301" y="1522"/>
                    </a:cubicBezTo>
                    <a:cubicBezTo>
                      <a:pt x="34" y="3957"/>
                      <a:pt x="0" y="6459"/>
                      <a:pt x="267" y="8894"/>
                    </a:cubicBezTo>
                    <a:cubicBezTo>
                      <a:pt x="301" y="9028"/>
                      <a:pt x="367" y="9128"/>
                      <a:pt x="534" y="9128"/>
                    </a:cubicBezTo>
                    <a:cubicBezTo>
                      <a:pt x="1501" y="9238"/>
                      <a:pt x="2468" y="9303"/>
                      <a:pt x="3436" y="9303"/>
                    </a:cubicBezTo>
                    <a:cubicBezTo>
                      <a:pt x="3636" y="9303"/>
                      <a:pt x="3836" y="9300"/>
                      <a:pt x="4037" y="9295"/>
                    </a:cubicBezTo>
                    <a:cubicBezTo>
                      <a:pt x="4337" y="9261"/>
                      <a:pt x="4637" y="9261"/>
                      <a:pt x="4971" y="9228"/>
                    </a:cubicBezTo>
                    <a:cubicBezTo>
                      <a:pt x="5104" y="9195"/>
                      <a:pt x="5304" y="9195"/>
                      <a:pt x="5404" y="9061"/>
                    </a:cubicBezTo>
                    <a:cubicBezTo>
                      <a:pt x="5704" y="8761"/>
                      <a:pt x="5504" y="8094"/>
                      <a:pt x="5504" y="7727"/>
                    </a:cubicBezTo>
                    <a:cubicBezTo>
                      <a:pt x="5438" y="6526"/>
                      <a:pt x="5438" y="5325"/>
                      <a:pt x="5404" y="4124"/>
                    </a:cubicBezTo>
                    <a:cubicBezTo>
                      <a:pt x="5371" y="2923"/>
                      <a:pt x="5371" y="1556"/>
                      <a:pt x="5538" y="322"/>
                    </a:cubicBezTo>
                    <a:cubicBezTo>
                      <a:pt x="5572" y="63"/>
                      <a:pt x="4616" y="0"/>
                      <a:pt x="36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32"/>
              <p:cNvSpPr/>
              <p:nvPr/>
            </p:nvSpPr>
            <p:spPr>
              <a:xfrm>
                <a:off x="5632668" y="3235473"/>
                <a:ext cx="24680" cy="26455"/>
              </a:xfrm>
              <a:custGeom>
                <a:rect b="b" l="l" r="r" t="t"/>
                <a:pathLst>
                  <a:path extrusionOk="0" h="1789" w="1669">
                    <a:moveTo>
                      <a:pt x="766" y="1"/>
                    </a:moveTo>
                    <a:cubicBezTo>
                      <a:pt x="344" y="1"/>
                      <a:pt x="1" y="376"/>
                      <a:pt x="1" y="809"/>
                    </a:cubicBezTo>
                    <a:cubicBezTo>
                      <a:pt x="1" y="1299"/>
                      <a:pt x="446" y="1789"/>
                      <a:pt x="917" y="1789"/>
                    </a:cubicBezTo>
                    <a:cubicBezTo>
                      <a:pt x="1024" y="1789"/>
                      <a:pt x="1131" y="1764"/>
                      <a:pt x="1235" y="1709"/>
                    </a:cubicBezTo>
                    <a:cubicBezTo>
                      <a:pt x="1535" y="1576"/>
                      <a:pt x="1669" y="1276"/>
                      <a:pt x="1669" y="975"/>
                    </a:cubicBezTo>
                    <a:cubicBezTo>
                      <a:pt x="1669" y="842"/>
                      <a:pt x="1669" y="708"/>
                      <a:pt x="1602" y="575"/>
                    </a:cubicBezTo>
                    <a:cubicBezTo>
                      <a:pt x="1502" y="275"/>
                      <a:pt x="1202" y="41"/>
                      <a:pt x="868" y="8"/>
                    </a:cubicBezTo>
                    <a:cubicBezTo>
                      <a:pt x="834" y="3"/>
                      <a:pt x="800" y="1"/>
                      <a:pt x="766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5" name="Google Shape;1765;p32"/>
            <p:cNvGrpSpPr/>
            <p:nvPr/>
          </p:nvGrpSpPr>
          <p:grpSpPr>
            <a:xfrm>
              <a:off x="3379761" y="3080671"/>
              <a:ext cx="303646" cy="218559"/>
              <a:chOff x="3379761" y="3080671"/>
              <a:chExt cx="303646" cy="218559"/>
            </a:xfrm>
          </p:grpSpPr>
          <p:sp>
            <p:nvSpPr>
              <p:cNvPr id="1766" name="Google Shape;1766;p32"/>
              <p:cNvSpPr/>
              <p:nvPr/>
            </p:nvSpPr>
            <p:spPr>
              <a:xfrm>
                <a:off x="3379761" y="3080671"/>
                <a:ext cx="203254" cy="218559"/>
              </a:xfrm>
              <a:custGeom>
                <a:rect b="b" l="l" r="r" t="t"/>
                <a:pathLst>
                  <a:path extrusionOk="0" h="14780" w="13745">
                    <a:moveTo>
                      <a:pt x="8394" y="1"/>
                    </a:moveTo>
                    <a:cubicBezTo>
                      <a:pt x="8019" y="1"/>
                      <a:pt x="7768" y="382"/>
                      <a:pt x="7640" y="670"/>
                    </a:cubicBezTo>
                    <a:cubicBezTo>
                      <a:pt x="7373" y="1237"/>
                      <a:pt x="7139" y="1804"/>
                      <a:pt x="7006" y="2371"/>
                    </a:cubicBezTo>
                    <a:cubicBezTo>
                      <a:pt x="6806" y="3072"/>
                      <a:pt x="6639" y="3772"/>
                      <a:pt x="6539" y="4473"/>
                    </a:cubicBezTo>
                    <a:cubicBezTo>
                      <a:pt x="6506" y="4673"/>
                      <a:pt x="6472" y="4873"/>
                      <a:pt x="6439" y="5073"/>
                    </a:cubicBezTo>
                    <a:lnTo>
                      <a:pt x="5805" y="5073"/>
                    </a:lnTo>
                    <a:cubicBezTo>
                      <a:pt x="5271" y="5040"/>
                      <a:pt x="4738" y="5006"/>
                      <a:pt x="4171" y="5006"/>
                    </a:cubicBezTo>
                    <a:cubicBezTo>
                      <a:pt x="4001" y="5000"/>
                      <a:pt x="3831" y="4996"/>
                      <a:pt x="3660" y="4996"/>
                    </a:cubicBezTo>
                    <a:cubicBezTo>
                      <a:pt x="2921" y="4996"/>
                      <a:pt x="2173" y="5069"/>
                      <a:pt x="1469" y="5340"/>
                    </a:cubicBezTo>
                    <a:cubicBezTo>
                      <a:pt x="802" y="5640"/>
                      <a:pt x="1" y="6241"/>
                      <a:pt x="368" y="7041"/>
                    </a:cubicBezTo>
                    <a:cubicBezTo>
                      <a:pt x="501" y="7441"/>
                      <a:pt x="902" y="7742"/>
                      <a:pt x="1369" y="7908"/>
                    </a:cubicBezTo>
                    <a:cubicBezTo>
                      <a:pt x="1102" y="7975"/>
                      <a:pt x="835" y="8109"/>
                      <a:pt x="635" y="8309"/>
                    </a:cubicBezTo>
                    <a:cubicBezTo>
                      <a:pt x="335" y="8576"/>
                      <a:pt x="168" y="8976"/>
                      <a:pt x="268" y="9410"/>
                    </a:cubicBezTo>
                    <a:cubicBezTo>
                      <a:pt x="368" y="9810"/>
                      <a:pt x="701" y="10110"/>
                      <a:pt x="1068" y="10277"/>
                    </a:cubicBezTo>
                    <a:cubicBezTo>
                      <a:pt x="1135" y="10310"/>
                      <a:pt x="1202" y="10344"/>
                      <a:pt x="1269" y="10377"/>
                    </a:cubicBezTo>
                    <a:cubicBezTo>
                      <a:pt x="968" y="10477"/>
                      <a:pt x="701" y="10644"/>
                      <a:pt x="501" y="10877"/>
                    </a:cubicBezTo>
                    <a:cubicBezTo>
                      <a:pt x="201" y="11211"/>
                      <a:pt x="168" y="11711"/>
                      <a:pt x="468" y="12078"/>
                    </a:cubicBezTo>
                    <a:cubicBezTo>
                      <a:pt x="735" y="12478"/>
                      <a:pt x="1269" y="12679"/>
                      <a:pt x="1736" y="12745"/>
                    </a:cubicBezTo>
                    <a:cubicBezTo>
                      <a:pt x="1635" y="12845"/>
                      <a:pt x="1502" y="12945"/>
                      <a:pt x="1435" y="13112"/>
                    </a:cubicBezTo>
                    <a:cubicBezTo>
                      <a:pt x="1235" y="13446"/>
                      <a:pt x="1235" y="13879"/>
                      <a:pt x="1502" y="14180"/>
                    </a:cubicBezTo>
                    <a:cubicBezTo>
                      <a:pt x="1769" y="14513"/>
                      <a:pt x="2236" y="14580"/>
                      <a:pt x="2603" y="14647"/>
                    </a:cubicBezTo>
                    <a:cubicBezTo>
                      <a:pt x="3403" y="14747"/>
                      <a:pt x="4237" y="14780"/>
                      <a:pt x="5038" y="14780"/>
                    </a:cubicBezTo>
                    <a:cubicBezTo>
                      <a:pt x="6572" y="14780"/>
                      <a:pt x="8140" y="14747"/>
                      <a:pt x="9675" y="14547"/>
                    </a:cubicBezTo>
                    <a:cubicBezTo>
                      <a:pt x="10408" y="14446"/>
                      <a:pt x="11176" y="14346"/>
                      <a:pt x="11909" y="14213"/>
                    </a:cubicBezTo>
                    <a:cubicBezTo>
                      <a:pt x="12477" y="14080"/>
                      <a:pt x="13044" y="13946"/>
                      <a:pt x="13444" y="13479"/>
                    </a:cubicBezTo>
                    <a:cubicBezTo>
                      <a:pt x="13477" y="13446"/>
                      <a:pt x="13511" y="13412"/>
                      <a:pt x="13544" y="13379"/>
                    </a:cubicBezTo>
                    <a:cubicBezTo>
                      <a:pt x="13744" y="13179"/>
                      <a:pt x="13677" y="12879"/>
                      <a:pt x="13677" y="12578"/>
                    </a:cubicBezTo>
                    <a:cubicBezTo>
                      <a:pt x="13677" y="12278"/>
                      <a:pt x="13677" y="11945"/>
                      <a:pt x="13677" y="11611"/>
                    </a:cubicBezTo>
                    <a:cubicBezTo>
                      <a:pt x="13644" y="11011"/>
                      <a:pt x="13644" y="10410"/>
                      <a:pt x="13644" y="9810"/>
                    </a:cubicBezTo>
                    <a:cubicBezTo>
                      <a:pt x="13611" y="9209"/>
                      <a:pt x="13644" y="8609"/>
                      <a:pt x="13644" y="8009"/>
                    </a:cubicBezTo>
                    <a:cubicBezTo>
                      <a:pt x="13644" y="7441"/>
                      <a:pt x="13744" y="6708"/>
                      <a:pt x="13511" y="6174"/>
                    </a:cubicBezTo>
                    <a:cubicBezTo>
                      <a:pt x="13469" y="6070"/>
                      <a:pt x="13401" y="6018"/>
                      <a:pt x="13332" y="6018"/>
                    </a:cubicBezTo>
                    <a:cubicBezTo>
                      <a:pt x="13290" y="6018"/>
                      <a:pt x="13248" y="6036"/>
                      <a:pt x="13210" y="6074"/>
                    </a:cubicBezTo>
                    <a:cubicBezTo>
                      <a:pt x="13099" y="6049"/>
                      <a:pt x="12984" y="6043"/>
                      <a:pt x="12869" y="6043"/>
                    </a:cubicBezTo>
                    <a:cubicBezTo>
                      <a:pt x="12743" y="6043"/>
                      <a:pt x="12618" y="6050"/>
                      <a:pt x="12500" y="6050"/>
                    </a:cubicBezTo>
                    <a:cubicBezTo>
                      <a:pt x="12434" y="6050"/>
                      <a:pt x="12370" y="6048"/>
                      <a:pt x="12310" y="6040"/>
                    </a:cubicBezTo>
                    <a:cubicBezTo>
                      <a:pt x="11809" y="6007"/>
                      <a:pt x="11276" y="5940"/>
                      <a:pt x="10842" y="5707"/>
                    </a:cubicBezTo>
                    <a:cubicBezTo>
                      <a:pt x="9908" y="5140"/>
                      <a:pt x="9474" y="3839"/>
                      <a:pt x="9374" y="2838"/>
                    </a:cubicBezTo>
                    <a:cubicBezTo>
                      <a:pt x="9308" y="2204"/>
                      <a:pt x="9274" y="1604"/>
                      <a:pt x="9141" y="1004"/>
                    </a:cubicBezTo>
                    <a:cubicBezTo>
                      <a:pt x="9041" y="603"/>
                      <a:pt x="8941" y="70"/>
                      <a:pt x="8440" y="3"/>
                    </a:cubicBezTo>
                    <a:cubicBezTo>
                      <a:pt x="8425" y="1"/>
                      <a:pt x="8409" y="1"/>
                      <a:pt x="83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32"/>
              <p:cNvSpPr/>
              <p:nvPr/>
            </p:nvSpPr>
            <p:spPr>
              <a:xfrm>
                <a:off x="3599044" y="3159366"/>
                <a:ext cx="84363" cy="137716"/>
              </a:xfrm>
              <a:custGeom>
                <a:rect b="b" l="l" r="r" t="t"/>
                <a:pathLst>
                  <a:path extrusionOk="0" h="9313" w="5705">
                    <a:moveTo>
                      <a:pt x="3552" y="0"/>
                    </a:moveTo>
                    <a:cubicBezTo>
                      <a:pt x="2675" y="0"/>
                      <a:pt x="1808" y="51"/>
                      <a:pt x="1668" y="51"/>
                    </a:cubicBezTo>
                    <a:cubicBezTo>
                      <a:pt x="1527" y="51"/>
                      <a:pt x="1304" y="22"/>
                      <a:pt x="1087" y="22"/>
                    </a:cubicBezTo>
                    <a:cubicBezTo>
                      <a:pt x="843" y="22"/>
                      <a:pt x="607" y="59"/>
                      <a:pt x="501" y="218"/>
                    </a:cubicBezTo>
                    <a:cubicBezTo>
                      <a:pt x="434" y="318"/>
                      <a:pt x="434" y="485"/>
                      <a:pt x="401" y="618"/>
                    </a:cubicBezTo>
                    <a:cubicBezTo>
                      <a:pt x="367" y="919"/>
                      <a:pt x="334" y="1219"/>
                      <a:pt x="300" y="1552"/>
                    </a:cubicBezTo>
                    <a:cubicBezTo>
                      <a:pt x="67" y="3987"/>
                      <a:pt x="0" y="6456"/>
                      <a:pt x="300" y="8891"/>
                    </a:cubicBezTo>
                    <a:cubicBezTo>
                      <a:pt x="300" y="9058"/>
                      <a:pt x="401" y="9158"/>
                      <a:pt x="534" y="9158"/>
                    </a:cubicBezTo>
                    <a:cubicBezTo>
                      <a:pt x="1438" y="9235"/>
                      <a:pt x="2363" y="9313"/>
                      <a:pt x="3261" y="9313"/>
                    </a:cubicBezTo>
                    <a:cubicBezTo>
                      <a:pt x="3522" y="9313"/>
                      <a:pt x="3781" y="9306"/>
                      <a:pt x="4036" y="9291"/>
                    </a:cubicBezTo>
                    <a:cubicBezTo>
                      <a:pt x="4370" y="9291"/>
                      <a:pt x="4670" y="9258"/>
                      <a:pt x="4970" y="9225"/>
                    </a:cubicBezTo>
                    <a:cubicBezTo>
                      <a:pt x="5137" y="9225"/>
                      <a:pt x="5304" y="9225"/>
                      <a:pt x="5437" y="9091"/>
                    </a:cubicBezTo>
                    <a:cubicBezTo>
                      <a:pt x="5704" y="8791"/>
                      <a:pt x="5538" y="8090"/>
                      <a:pt x="5504" y="7723"/>
                    </a:cubicBezTo>
                    <a:cubicBezTo>
                      <a:pt x="5437" y="6556"/>
                      <a:pt x="5437" y="5355"/>
                      <a:pt x="5404" y="4154"/>
                    </a:cubicBezTo>
                    <a:cubicBezTo>
                      <a:pt x="5404" y="2953"/>
                      <a:pt x="5371" y="1552"/>
                      <a:pt x="5538" y="352"/>
                    </a:cubicBezTo>
                    <a:cubicBezTo>
                      <a:pt x="5573" y="67"/>
                      <a:pt x="4555" y="0"/>
                      <a:pt x="35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32"/>
              <p:cNvSpPr/>
              <p:nvPr/>
            </p:nvSpPr>
            <p:spPr>
              <a:xfrm>
                <a:off x="3628633" y="3241964"/>
                <a:ext cx="25168" cy="26869"/>
              </a:xfrm>
              <a:custGeom>
                <a:rect b="b" l="l" r="r" t="t"/>
                <a:pathLst>
                  <a:path extrusionOk="0" h="1817" w="1702">
                    <a:moveTo>
                      <a:pt x="839" y="1"/>
                    </a:moveTo>
                    <a:cubicBezTo>
                      <a:pt x="371" y="1"/>
                      <a:pt x="33" y="357"/>
                      <a:pt x="1" y="837"/>
                    </a:cubicBezTo>
                    <a:cubicBezTo>
                      <a:pt x="1" y="1327"/>
                      <a:pt x="445" y="1817"/>
                      <a:pt x="935" y="1817"/>
                    </a:cubicBezTo>
                    <a:cubicBezTo>
                      <a:pt x="1046" y="1817"/>
                      <a:pt x="1158" y="1792"/>
                      <a:pt x="1268" y="1737"/>
                    </a:cubicBezTo>
                    <a:cubicBezTo>
                      <a:pt x="1535" y="1570"/>
                      <a:pt x="1669" y="1270"/>
                      <a:pt x="1702" y="970"/>
                    </a:cubicBezTo>
                    <a:cubicBezTo>
                      <a:pt x="1702" y="837"/>
                      <a:pt x="1669" y="703"/>
                      <a:pt x="1635" y="603"/>
                    </a:cubicBezTo>
                    <a:cubicBezTo>
                      <a:pt x="1502" y="269"/>
                      <a:pt x="1235" y="36"/>
                      <a:pt x="901" y="3"/>
                    </a:cubicBezTo>
                    <a:cubicBezTo>
                      <a:pt x="880" y="1"/>
                      <a:pt x="859" y="1"/>
                      <a:pt x="839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9" name="Google Shape;1769;p32"/>
            <p:cNvGrpSpPr/>
            <p:nvPr/>
          </p:nvGrpSpPr>
          <p:grpSpPr>
            <a:xfrm>
              <a:off x="2887289" y="2866441"/>
              <a:ext cx="258485" cy="262345"/>
              <a:chOff x="2887289" y="2866441"/>
              <a:chExt cx="258485" cy="262345"/>
            </a:xfrm>
          </p:grpSpPr>
          <p:sp>
            <p:nvSpPr>
              <p:cNvPr id="1770" name="Google Shape;1770;p32"/>
              <p:cNvSpPr/>
              <p:nvPr/>
            </p:nvSpPr>
            <p:spPr>
              <a:xfrm>
                <a:off x="2887289" y="2866441"/>
                <a:ext cx="258485" cy="262345"/>
              </a:xfrm>
              <a:custGeom>
                <a:rect b="b" l="l" r="r" t="t"/>
                <a:pathLst>
                  <a:path extrusionOk="0" h="17741" w="17480">
                    <a:moveTo>
                      <a:pt x="9101" y="0"/>
                    </a:moveTo>
                    <a:cubicBezTo>
                      <a:pt x="6705" y="0"/>
                      <a:pt x="4318" y="869"/>
                      <a:pt x="2736" y="2649"/>
                    </a:cubicBezTo>
                    <a:cubicBezTo>
                      <a:pt x="301" y="5384"/>
                      <a:pt x="1" y="9521"/>
                      <a:pt x="1035" y="12856"/>
                    </a:cubicBezTo>
                    <a:cubicBezTo>
                      <a:pt x="1986" y="15948"/>
                      <a:pt x="5374" y="17741"/>
                      <a:pt x="8508" y="17741"/>
                    </a:cubicBezTo>
                    <a:cubicBezTo>
                      <a:pt x="8891" y="17741"/>
                      <a:pt x="9270" y="17714"/>
                      <a:pt x="9641" y="17660"/>
                    </a:cubicBezTo>
                    <a:cubicBezTo>
                      <a:pt x="13310" y="17126"/>
                      <a:pt x="16279" y="14257"/>
                      <a:pt x="17180" y="10721"/>
                    </a:cubicBezTo>
                    <a:cubicBezTo>
                      <a:pt x="17413" y="9854"/>
                      <a:pt x="17480" y="8887"/>
                      <a:pt x="17447" y="7919"/>
                    </a:cubicBezTo>
                    <a:cubicBezTo>
                      <a:pt x="17347" y="5618"/>
                      <a:pt x="16479" y="3249"/>
                      <a:pt x="14778" y="1882"/>
                    </a:cubicBezTo>
                    <a:cubicBezTo>
                      <a:pt x="13209" y="636"/>
                      <a:pt x="11152" y="0"/>
                      <a:pt x="9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32"/>
              <p:cNvSpPr/>
              <p:nvPr/>
            </p:nvSpPr>
            <p:spPr>
              <a:xfrm>
                <a:off x="2970153" y="2951968"/>
                <a:ext cx="29619" cy="29605"/>
              </a:xfrm>
              <a:custGeom>
                <a:rect b="b" l="l" r="r" t="t"/>
                <a:pathLst>
                  <a:path extrusionOk="0" h="2002" w="2003">
                    <a:moveTo>
                      <a:pt x="1002" y="1"/>
                    </a:moveTo>
                    <a:cubicBezTo>
                      <a:pt x="868" y="1"/>
                      <a:pt x="735" y="34"/>
                      <a:pt x="635" y="101"/>
                    </a:cubicBezTo>
                    <a:cubicBezTo>
                      <a:pt x="501" y="134"/>
                      <a:pt x="401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34" y="1001"/>
                    </a:cubicBezTo>
                    <a:cubicBezTo>
                      <a:pt x="34" y="1101"/>
                      <a:pt x="34" y="1168"/>
                      <a:pt x="68" y="1268"/>
                    </a:cubicBezTo>
                    <a:cubicBezTo>
                      <a:pt x="101" y="1435"/>
                      <a:pt x="201" y="1602"/>
                      <a:pt x="301" y="1702"/>
                    </a:cubicBezTo>
                    <a:cubicBezTo>
                      <a:pt x="368" y="1768"/>
                      <a:pt x="435" y="1802"/>
                      <a:pt x="501" y="1869"/>
                    </a:cubicBezTo>
                    <a:cubicBezTo>
                      <a:pt x="668" y="1969"/>
                      <a:pt x="835" y="2002"/>
                      <a:pt x="1002" y="2002"/>
                    </a:cubicBezTo>
                    <a:cubicBezTo>
                      <a:pt x="1168" y="2002"/>
                      <a:pt x="1268" y="1969"/>
                      <a:pt x="1402" y="1902"/>
                    </a:cubicBezTo>
                    <a:cubicBezTo>
                      <a:pt x="1535" y="1869"/>
                      <a:pt x="1635" y="1802"/>
                      <a:pt x="1735" y="1702"/>
                    </a:cubicBezTo>
                    <a:cubicBezTo>
                      <a:pt x="1802" y="1602"/>
                      <a:pt x="1902" y="1502"/>
                      <a:pt x="1936" y="1402"/>
                    </a:cubicBezTo>
                    <a:cubicBezTo>
                      <a:pt x="2002" y="1268"/>
                      <a:pt x="2002" y="1135"/>
                      <a:pt x="2002" y="1001"/>
                    </a:cubicBezTo>
                    <a:cubicBezTo>
                      <a:pt x="2002" y="901"/>
                      <a:pt x="2002" y="834"/>
                      <a:pt x="1969" y="734"/>
                    </a:cubicBezTo>
                    <a:cubicBezTo>
                      <a:pt x="1936" y="568"/>
                      <a:pt x="1836" y="401"/>
                      <a:pt x="1735" y="301"/>
                    </a:cubicBezTo>
                    <a:cubicBezTo>
                      <a:pt x="1669" y="234"/>
                      <a:pt x="1602" y="201"/>
                      <a:pt x="1535" y="134"/>
                    </a:cubicBezTo>
                    <a:cubicBezTo>
                      <a:pt x="1369" y="34"/>
                      <a:pt x="1202" y="1"/>
                      <a:pt x="1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32"/>
              <p:cNvSpPr/>
              <p:nvPr/>
            </p:nvSpPr>
            <p:spPr>
              <a:xfrm>
                <a:off x="3041676" y="2951968"/>
                <a:ext cx="29619" cy="29605"/>
              </a:xfrm>
              <a:custGeom>
                <a:rect b="b" l="l" r="r" t="t"/>
                <a:pathLst>
                  <a:path extrusionOk="0" h="2002" w="2003">
                    <a:moveTo>
                      <a:pt x="1001" y="1"/>
                    </a:moveTo>
                    <a:cubicBezTo>
                      <a:pt x="868" y="1"/>
                      <a:pt x="735" y="34"/>
                      <a:pt x="601" y="101"/>
                    </a:cubicBezTo>
                    <a:cubicBezTo>
                      <a:pt x="501" y="134"/>
                      <a:pt x="368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1" y="1001"/>
                    </a:cubicBezTo>
                    <a:cubicBezTo>
                      <a:pt x="1" y="1101"/>
                      <a:pt x="34" y="1168"/>
                      <a:pt x="34" y="1268"/>
                    </a:cubicBezTo>
                    <a:cubicBezTo>
                      <a:pt x="67" y="1435"/>
                      <a:pt x="167" y="1602"/>
                      <a:pt x="301" y="1702"/>
                    </a:cubicBezTo>
                    <a:cubicBezTo>
                      <a:pt x="368" y="1768"/>
                      <a:pt x="434" y="1802"/>
                      <a:pt x="501" y="1869"/>
                    </a:cubicBezTo>
                    <a:cubicBezTo>
                      <a:pt x="634" y="1969"/>
                      <a:pt x="835" y="2002"/>
                      <a:pt x="1001" y="2002"/>
                    </a:cubicBezTo>
                    <a:cubicBezTo>
                      <a:pt x="1135" y="2002"/>
                      <a:pt x="1268" y="1969"/>
                      <a:pt x="1368" y="1902"/>
                    </a:cubicBezTo>
                    <a:cubicBezTo>
                      <a:pt x="1502" y="1869"/>
                      <a:pt x="1602" y="1802"/>
                      <a:pt x="1702" y="1702"/>
                    </a:cubicBezTo>
                    <a:cubicBezTo>
                      <a:pt x="1802" y="1602"/>
                      <a:pt x="1869" y="1502"/>
                      <a:pt x="1902" y="1402"/>
                    </a:cubicBezTo>
                    <a:cubicBezTo>
                      <a:pt x="1969" y="1268"/>
                      <a:pt x="2002" y="1135"/>
                      <a:pt x="2002" y="1001"/>
                    </a:cubicBezTo>
                    <a:cubicBezTo>
                      <a:pt x="1969" y="901"/>
                      <a:pt x="1969" y="834"/>
                      <a:pt x="1969" y="734"/>
                    </a:cubicBezTo>
                    <a:cubicBezTo>
                      <a:pt x="1902" y="568"/>
                      <a:pt x="1835" y="401"/>
                      <a:pt x="1702" y="301"/>
                    </a:cubicBezTo>
                    <a:cubicBezTo>
                      <a:pt x="1635" y="234"/>
                      <a:pt x="1568" y="201"/>
                      <a:pt x="1502" y="134"/>
                    </a:cubicBezTo>
                    <a:cubicBezTo>
                      <a:pt x="1335" y="34"/>
                      <a:pt x="1168" y="1"/>
                      <a:pt x="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32"/>
              <p:cNvSpPr/>
              <p:nvPr/>
            </p:nvSpPr>
            <p:spPr>
              <a:xfrm>
                <a:off x="2958324" y="3012149"/>
                <a:ext cx="126773" cy="67091"/>
              </a:xfrm>
              <a:custGeom>
                <a:rect b="b" l="l" r="r" t="t"/>
                <a:pathLst>
                  <a:path extrusionOk="0" h="4537" w="8573">
                    <a:moveTo>
                      <a:pt x="7806" y="0"/>
                    </a:moveTo>
                    <a:lnTo>
                      <a:pt x="501" y="267"/>
                    </a:lnTo>
                    <a:cubicBezTo>
                      <a:pt x="501" y="267"/>
                      <a:pt x="0" y="4537"/>
                      <a:pt x="4103" y="4537"/>
                    </a:cubicBezTo>
                    <a:cubicBezTo>
                      <a:pt x="8573" y="4537"/>
                      <a:pt x="7806" y="0"/>
                      <a:pt x="78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4" name="Google Shape;1774;p32"/>
            <p:cNvGrpSpPr/>
            <p:nvPr/>
          </p:nvGrpSpPr>
          <p:grpSpPr>
            <a:xfrm>
              <a:off x="4731022" y="4109900"/>
              <a:ext cx="258988" cy="262360"/>
              <a:chOff x="4731022" y="4109900"/>
              <a:chExt cx="258988" cy="262360"/>
            </a:xfrm>
          </p:grpSpPr>
          <p:sp>
            <p:nvSpPr>
              <p:cNvPr id="1775" name="Google Shape;1775;p32"/>
              <p:cNvSpPr/>
              <p:nvPr/>
            </p:nvSpPr>
            <p:spPr>
              <a:xfrm>
                <a:off x="4731022" y="4109900"/>
                <a:ext cx="258988" cy="262360"/>
              </a:xfrm>
              <a:custGeom>
                <a:rect b="b" l="l" r="r" t="t"/>
                <a:pathLst>
                  <a:path extrusionOk="0" h="17742" w="17514">
                    <a:moveTo>
                      <a:pt x="9101" y="1"/>
                    </a:moveTo>
                    <a:cubicBezTo>
                      <a:pt x="6705" y="1"/>
                      <a:pt x="4318" y="870"/>
                      <a:pt x="2736" y="2650"/>
                    </a:cubicBezTo>
                    <a:cubicBezTo>
                      <a:pt x="301" y="5385"/>
                      <a:pt x="1" y="9521"/>
                      <a:pt x="1035" y="12857"/>
                    </a:cubicBezTo>
                    <a:cubicBezTo>
                      <a:pt x="1986" y="15948"/>
                      <a:pt x="5374" y="17742"/>
                      <a:pt x="8532" y="17742"/>
                    </a:cubicBezTo>
                    <a:cubicBezTo>
                      <a:pt x="8918" y="17742"/>
                      <a:pt x="9300" y="17715"/>
                      <a:pt x="9674" y="17660"/>
                    </a:cubicBezTo>
                    <a:cubicBezTo>
                      <a:pt x="13310" y="17127"/>
                      <a:pt x="16313" y="14258"/>
                      <a:pt x="17213" y="10722"/>
                    </a:cubicBezTo>
                    <a:cubicBezTo>
                      <a:pt x="17413" y="9855"/>
                      <a:pt x="17513" y="8887"/>
                      <a:pt x="17447" y="7887"/>
                    </a:cubicBezTo>
                    <a:cubicBezTo>
                      <a:pt x="17347" y="5618"/>
                      <a:pt x="16513" y="3250"/>
                      <a:pt x="14778" y="1882"/>
                    </a:cubicBezTo>
                    <a:cubicBezTo>
                      <a:pt x="13209" y="637"/>
                      <a:pt x="11152" y="1"/>
                      <a:pt x="91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2"/>
              <p:cNvSpPr/>
              <p:nvPr/>
            </p:nvSpPr>
            <p:spPr>
              <a:xfrm>
                <a:off x="4814389" y="4195441"/>
                <a:ext cx="29605" cy="29605"/>
              </a:xfrm>
              <a:custGeom>
                <a:rect b="b" l="l" r="r" t="t"/>
                <a:pathLst>
                  <a:path extrusionOk="0" h="2002" w="2002">
                    <a:moveTo>
                      <a:pt x="1001" y="0"/>
                    </a:moveTo>
                    <a:cubicBezTo>
                      <a:pt x="868" y="0"/>
                      <a:pt x="734" y="34"/>
                      <a:pt x="601" y="100"/>
                    </a:cubicBezTo>
                    <a:cubicBezTo>
                      <a:pt x="501" y="134"/>
                      <a:pt x="401" y="200"/>
                      <a:pt x="300" y="300"/>
                    </a:cubicBezTo>
                    <a:cubicBezTo>
                      <a:pt x="200" y="400"/>
                      <a:pt x="134" y="501"/>
                      <a:pt x="100" y="634"/>
                    </a:cubicBezTo>
                    <a:cubicBezTo>
                      <a:pt x="34" y="734"/>
                      <a:pt x="0" y="867"/>
                      <a:pt x="0" y="1001"/>
                    </a:cubicBezTo>
                    <a:cubicBezTo>
                      <a:pt x="0" y="1101"/>
                      <a:pt x="34" y="1168"/>
                      <a:pt x="34" y="1268"/>
                    </a:cubicBezTo>
                    <a:cubicBezTo>
                      <a:pt x="67" y="1435"/>
                      <a:pt x="167" y="1601"/>
                      <a:pt x="300" y="1701"/>
                    </a:cubicBezTo>
                    <a:cubicBezTo>
                      <a:pt x="367" y="1768"/>
                      <a:pt x="434" y="1801"/>
                      <a:pt x="501" y="1868"/>
                    </a:cubicBezTo>
                    <a:cubicBezTo>
                      <a:pt x="634" y="1968"/>
                      <a:pt x="801" y="2002"/>
                      <a:pt x="1001" y="2002"/>
                    </a:cubicBezTo>
                    <a:cubicBezTo>
                      <a:pt x="1134" y="2002"/>
                      <a:pt x="1268" y="1968"/>
                      <a:pt x="1368" y="1902"/>
                    </a:cubicBezTo>
                    <a:cubicBezTo>
                      <a:pt x="1501" y="1868"/>
                      <a:pt x="1601" y="1801"/>
                      <a:pt x="1701" y="1701"/>
                    </a:cubicBezTo>
                    <a:cubicBezTo>
                      <a:pt x="1802" y="1601"/>
                      <a:pt x="1868" y="1501"/>
                      <a:pt x="1902" y="1401"/>
                    </a:cubicBezTo>
                    <a:cubicBezTo>
                      <a:pt x="1968" y="1268"/>
                      <a:pt x="2002" y="1134"/>
                      <a:pt x="2002" y="1001"/>
                    </a:cubicBezTo>
                    <a:cubicBezTo>
                      <a:pt x="1968" y="901"/>
                      <a:pt x="1968" y="834"/>
                      <a:pt x="1968" y="734"/>
                    </a:cubicBezTo>
                    <a:cubicBezTo>
                      <a:pt x="1902" y="567"/>
                      <a:pt x="1835" y="400"/>
                      <a:pt x="1701" y="300"/>
                    </a:cubicBezTo>
                    <a:cubicBezTo>
                      <a:pt x="1635" y="234"/>
                      <a:pt x="1568" y="200"/>
                      <a:pt x="1501" y="134"/>
                    </a:cubicBezTo>
                    <a:cubicBezTo>
                      <a:pt x="1335" y="34"/>
                      <a:pt x="1168" y="0"/>
                      <a:pt x="10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32"/>
              <p:cNvSpPr/>
              <p:nvPr/>
            </p:nvSpPr>
            <p:spPr>
              <a:xfrm>
                <a:off x="4885409" y="4195441"/>
                <a:ext cx="29619" cy="29605"/>
              </a:xfrm>
              <a:custGeom>
                <a:rect b="b" l="l" r="r" t="t"/>
                <a:pathLst>
                  <a:path extrusionOk="0" h="2002" w="2003">
                    <a:moveTo>
                      <a:pt x="1001" y="0"/>
                    </a:moveTo>
                    <a:cubicBezTo>
                      <a:pt x="868" y="0"/>
                      <a:pt x="735" y="34"/>
                      <a:pt x="634" y="100"/>
                    </a:cubicBezTo>
                    <a:cubicBezTo>
                      <a:pt x="501" y="134"/>
                      <a:pt x="401" y="200"/>
                      <a:pt x="301" y="300"/>
                    </a:cubicBezTo>
                    <a:cubicBezTo>
                      <a:pt x="201" y="400"/>
                      <a:pt x="134" y="501"/>
                      <a:pt x="101" y="634"/>
                    </a:cubicBezTo>
                    <a:cubicBezTo>
                      <a:pt x="34" y="734"/>
                      <a:pt x="1" y="867"/>
                      <a:pt x="1" y="1001"/>
                    </a:cubicBezTo>
                    <a:cubicBezTo>
                      <a:pt x="34" y="1101"/>
                      <a:pt x="34" y="1168"/>
                      <a:pt x="34" y="1268"/>
                    </a:cubicBezTo>
                    <a:cubicBezTo>
                      <a:pt x="101" y="1435"/>
                      <a:pt x="167" y="1601"/>
                      <a:pt x="301" y="1701"/>
                    </a:cubicBezTo>
                    <a:cubicBezTo>
                      <a:pt x="368" y="1768"/>
                      <a:pt x="434" y="1801"/>
                      <a:pt x="501" y="1868"/>
                    </a:cubicBezTo>
                    <a:cubicBezTo>
                      <a:pt x="668" y="1968"/>
                      <a:pt x="835" y="2002"/>
                      <a:pt x="1001" y="2002"/>
                    </a:cubicBezTo>
                    <a:cubicBezTo>
                      <a:pt x="1135" y="2002"/>
                      <a:pt x="1268" y="1968"/>
                      <a:pt x="1402" y="1902"/>
                    </a:cubicBezTo>
                    <a:cubicBezTo>
                      <a:pt x="1502" y="1868"/>
                      <a:pt x="1635" y="1801"/>
                      <a:pt x="1702" y="1701"/>
                    </a:cubicBezTo>
                    <a:cubicBezTo>
                      <a:pt x="1802" y="1601"/>
                      <a:pt x="1869" y="1501"/>
                      <a:pt x="1902" y="1401"/>
                    </a:cubicBezTo>
                    <a:cubicBezTo>
                      <a:pt x="1969" y="1268"/>
                      <a:pt x="2002" y="1134"/>
                      <a:pt x="2002" y="1001"/>
                    </a:cubicBezTo>
                    <a:cubicBezTo>
                      <a:pt x="2002" y="901"/>
                      <a:pt x="1969" y="834"/>
                      <a:pt x="1969" y="734"/>
                    </a:cubicBezTo>
                    <a:cubicBezTo>
                      <a:pt x="1935" y="567"/>
                      <a:pt x="1835" y="400"/>
                      <a:pt x="1702" y="300"/>
                    </a:cubicBezTo>
                    <a:cubicBezTo>
                      <a:pt x="1635" y="234"/>
                      <a:pt x="1568" y="200"/>
                      <a:pt x="1502" y="134"/>
                    </a:cubicBezTo>
                    <a:cubicBezTo>
                      <a:pt x="1368" y="34"/>
                      <a:pt x="1202" y="0"/>
                      <a:pt x="10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32"/>
              <p:cNvSpPr/>
              <p:nvPr/>
            </p:nvSpPr>
            <p:spPr>
              <a:xfrm>
                <a:off x="4802545" y="4255608"/>
                <a:ext cx="126788" cy="67106"/>
              </a:xfrm>
              <a:custGeom>
                <a:rect b="b" l="l" r="r" t="t"/>
                <a:pathLst>
                  <a:path extrusionOk="0" h="4538" w="8574">
                    <a:moveTo>
                      <a:pt x="7773" y="1"/>
                    </a:moveTo>
                    <a:lnTo>
                      <a:pt x="501" y="234"/>
                    </a:lnTo>
                    <a:cubicBezTo>
                      <a:pt x="501" y="234"/>
                      <a:pt x="1" y="4537"/>
                      <a:pt x="4070" y="4537"/>
                    </a:cubicBezTo>
                    <a:cubicBezTo>
                      <a:pt x="8573" y="4537"/>
                      <a:pt x="7773" y="1"/>
                      <a:pt x="777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9" name="Google Shape;1779;p32"/>
            <p:cNvGrpSpPr/>
            <p:nvPr/>
          </p:nvGrpSpPr>
          <p:grpSpPr>
            <a:xfrm>
              <a:off x="5036839" y="1443620"/>
              <a:ext cx="529747" cy="301414"/>
              <a:chOff x="5036839" y="1443620"/>
              <a:chExt cx="529747" cy="301414"/>
            </a:xfrm>
          </p:grpSpPr>
          <p:sp>
            <p:nvSpPr>
              <p:cNvPr id="1780" name="Google Shape;1780;p32"/>
              <p:cNvSpPr/>
              <p:nvPr/>
            </p:nvSpPr>
            <p:spPr>
              <a:xfrm>
                <a:off x="5036839" y="1443620"/>
                <a:ext cx="529747" cy="301414"/>
              </a:xfrm>
              <a:custGeom>
                <a:rect b="b" l="l" r="r" t="t"/>
                <a:pathLst>
                  <a:path extrusionOk="0" h="20383" w="35824">
                    <a:moveTo>
                      <a:pt x="5580" y="0"/>
                    </a:moveTo>
                    <a:cubicBezTo>
                      <a:pt x="3220" y="0"/>
                      <a:pt x="1016" y="503"/>
                      <a:pt x="634" y="3070"/>
                    </a:cubicBezTo>
                    <a:cubicBezTo>
                      <a:pt x="67" y="6839"/>
                      <a:pt x="0" y="11676"/>
                      <a:pt x="634" y="15412"/>
                    </a:cubicBezTo>
                    <a:cubicBezTo>
                      <a:pt x="1468" y="20382"/>
                      <a:pt x="5638" y="19749"/>
                      <a:pt x="9807" y="19882"/>
                    </a:cubicBezTo>
                    <a:cubicBezTo>
                      <a:pt x="11316" y="19917"/>
                      <a:pt x="12828" y="19935"/>
                      <a:pt x="14342" y="19935"/>
                    </a:cubicBezTo>
                    <a:cubicBezTo>
                      <a:pt x="17213" y="19935"/>
                      <a:pt x="20089" y="19868"/>
                      <a:pt x="22950" y="19715"/>
                    </a:cubicBezTo>
                    <a:cubicBezTo>
                      <a:pt x="27387" y="19482"/>
                      <a:pt x="28254" y="17414"/>
                      <a:pt x="28487" y="13177"/>
                    </a:cubicBezTo>
                    <a:cubicBezTo>
                      <a:pt x="29955" y="13778"/>
                      <a:pt x="31456" y="14311"/>
                      <a:pt x="32957" y="14778"/>
                    </a:cubicBezTo>
                    <a:cubicBezTo>
                      <a:pt x="33159" y="14854"/>
                      <a:pt x="34916" y="15271"/>
                      <a:pt x="35539" y="15271"/>
                    </a:cubicBezTo>
                    <a:cubicBezTo>
                      <a:pt x="35741" y="15271"/>
                      <a:pt x="35824" y="15227"/>
                      <a:pt x="35692" y="15112"/>
                    </a:cubicBezTo>
                    <a:cubicBezTo>
                      <a:pt x="33324" y="13144"/>
                      <a:pt x="29021" y="10008"/>
                      <a:pt x="28421" y="7106"/>
                    </a:cubicBezTo>
                    <a:cubicBezTo>
                      <a:pt x="28054" y="5405"/>
                      <a:pt x="29021" y="2536"/>
                      <a:pt x="27787" y="1102"/>
                    </a:cubicBezTo>
                    <a:cubicBezTo>
                      <a:pt x="27071" y="271"/>
                      <a:pt x="25716" y="143"/>
                      <a:pt x="24473" y="143"/>
                    </a:cubicBezTo>
                    <a:cubicBezTo>
                      <a:pt x="23921" y="143"/>
                      <a:pt x="23391" y="168"/>
                      <a:pt x="22950" y="168"/>
                    </a:cubicBezTo>
                    <a:cubicBezTo>
                      <a:pt x="22365" y="159"/>
                      <a:pt x="21781" y="156"/>
                      <a:pt x="21197" y="156"/>
                    </a:cubicBezTo>
                    <a:cubicBezTo>
                      <a:pt x="18319" y="156"/>
                      <a:pt x="15450" y="243"/>
                      <a:pt x="12574" y="243"/>
                    </a:cubicBezTo>
                    <a:cubicBezTo>
                      <a:pt x="11542" y="243"/>
                      <a:pt x="10509" y="232"/>
                      <a:pt x="9474" y="201"/>
                    </a:cubicBezTo>
                    <a:cubicBezTo>
                      <a:pt x="8333" y="165"/>
                      <a:pt x="6931" y="0"/>
                      <a:pt x="55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32"/>
              <p:cNvSpPr/>
              <p:nvPr/>
            </p:nvSpPr>
            <p:spPr>
              <a:xfrm>
                <a:off x="5108850" y="1519062"/>
                <a:ext cx="282160" cy="14610"/>
              </a:xfrm>
              <a:custGeom>
                <a:rect b="b" l="l" r="r" t="t"/>
                <a:pathLst>
                  <a:path extrusionOk="0" h="988" w="19081">
                    <a:moveTo>
                      <a:pt x="16751" y="0"/>
                    </a:moveTo>
                    <a:cubicBezTo>
                      <a:pt x="15841" y="0"/>
                      <a:pt x="14924" y="36"/>
                      <a:pt x="14044" y="36"/>
                    </a:cubicBezTo>
                    <a:cubicBezTo>
                      <a:pt x="12476" y="36"/>
                      <a:pt x="10942" y="70"/>
                      <a:pt x="9407" y="70"/>
                    </a:cubicBezTo>
                    <a:cubicBezTo>
                      <a:pt x="8129" y="70"/>
                      <a:pt x="6839" y="46"/>
                      <a:pt x="5547" y="46"/>
                    </a:cubicBezTo>
                    <a:cubicBezTo>
                      <a:pt x="3771" y="46"/>
                      <a:pt x="1991" y="91"/>
                      <a:pt x="234" y="303"/>
                    </a:cubicBezTo>
                    <a:cubicBezTo>
                      <a:pt x="0" y="336"/>
                      <a:pt x="0" y="670"/>
                      <a:pt x="234" y="670"/>
                    </a:cubicBezTo>
                    <a:cubicBezTo>
                      <a:pt x="2198" y="907"/>
                      <a:pt x="4190" y="949"/>
                      <a:pt x="6174" y="949"/>
                    </a:cubicBezTo>
                    <a:cubicBezTo>
                      <a:pt x="7256" y="949"/>
                      <a:pt x="8336" y="937"/>
                      <a:pt x="9407" y="937"/>
                    </a:cubicBezTo>
                    <a:lnTo>
                      <a:pt x="13910" y="937"/>
                    </a:lnTo>
                    <a:cubicBezTo>
                      <a:pt x="14855" y="937"/>
                      <a:pt x="15812" y="987"/>
                      <a:pt x="16766" y="987"/>
                    </a:cubicBezTo>
                    <a:cubicBezTo>
                      <a:pt x="17362" y="987"/>
                      <a:pt x="17957" y="968"/>
                      <a:pt x="18547" y="904"/>
                    </a:cubicBezTo>
                    <a:cubicBezTo>
                      <a:pt x="19081" y="870"/>
                      <a:pt x="19081" y="136"/>
                      <a:pt x="18547" y="70"/>
                    </a:cubicBezTo>
                    <a:cubicBezTo>
                      <a:pt x="17960" y="16"/>
                      <a:pt x="17357" y="0"/>
                      <a:pt x="1675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32"/>
              <p:cNvSpPr/>
              <p:nvPr/>
            </p:nvSpPr>
            <p:spPr>
              <a:xfrm>
                <a:off x="5107372" y="1583206"/>
                <a:ext cx="281170" cy="16325"/>
              </a:xfrm>
              <a:custGeom>
                <a:rect b="b" l="l" r="r" t="t"/>
                <a:pathLst>
                  <a:path extrusionOk="0" h="1104" w="19014">
                    <a:moveTo>
                      <a:pt x="4113" y="0"/>
                    </a:moveTo>
                    <a:cubicBezTo>
                      <a:pt x="2823" y="0"/>
                      <a:pt x="1523" y="23"/>
                      <a:pt x="267" y="268"/>
                    </a:cubicBezTo>
                    <a:cubicBezTo>
                      <a:pt x="0" y="335"/>
                      <a:pt x="0" y="769"/>
                      <a:pt x="267" y="835"/>
                    </a:cubicBezTo>
                    <a:cubicBezTo>
                      <a:pt x="1495" y="1081"/>
                      <a:pt x="2768" y="1103"/>
                      <a:pt x="4013" y="1103"/>
                    </a:cubicBezTo>
                    <a:cubicBezTo>
                      <a:pt x="4289" y="1103"/>
                      <a:pt x="4564" y="1102"/>
                      <a:pt x="4837" y="1102"/>
                    </a:cubicBezTo>
                    <a:lnTo>
                      <a:pt x="9507" y="1102"/>
                    </a:lnTo>
                    <a:cubicBezTo>
                      <a:pt x="11008" y="1102"/>
                      <a:pt x="12509" y="1069"/>
                      <a:pt x="14010" y="1069"/>
                    </a:cubicBezTo>
                    <a:cubicBezTo>
                      <a:pt x="14671" y="1069"/>
                      <a:pt x="15342" y="1092"/>
                      <a:pt x="16011" y="1092"/>
                    </a:cubicBezTo>
                    <a:cubicBezTo>
                      <a:pt x="16931" y="1092"/>
                      <a:pt x="17845" y="1048"/>
                      <a:pt x="18714" y="835"/>
                    </a:cubicBezTo>
                    <a:cubicBezTo>
                      <a:pt x="19014" y="769"/>
                      <a:pt x="19014" y="335"/>
                      <a:pt x="18714" y="268"/>
                    </a:cubicBezTo>
                    <a:cubicBezTo>
                      <a:pt x="17796" y="60"/>
                      <a:pt x="16827" y="21"/>
                      <a:pt x="15862" y="21"/>
                    </a:cubicBezTo>
                    <a:cubicBezTo>
                      <a:pt x="15284" y="21"/>
                      <a:pt x="14707" y="35"/>
                      <a:pt x="14144" y="35"/>
                    </a:cubicBezTo>
                    <a:lnTo>
                      <a:pt x="9507" y="35"/>
                    </a:lnTo>
                    <a:cubicBezTo>
                      <a:pt x="7973" y="1"/>
                      <a:pt x="6472" y="1"/>
                      <a:pt x="4971" y="1"/>
                    </a:cubicBezTo>
                    <a:cubicBezTo>
                      <a:pt x="4686" y="1"/>
                      <a:pt x="4399" y="0"/>
                      <a:pt x="4113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32"/>
              <p:cNvSpPr/>
              <p:nvPr/>
            </p:nvSpPr>
            <p:spPr>
              <a:xfrm>
                <a:off x="5106884" y="1647336"/>
                <a:ext cx="281170" cy="18263"/>
              </a:xfrm>
              <a:custGeom>
                <a:rect b="b" l="l" r="r" t="t"/>
                <a:pathLst>
                  <a:path extrusionOk="0" h="1235" w="19014">
                    <a:moveTo>
                      <a:pt x="9507" y="1"/>
                    </a:moveTo>
                    <a:cubicBezTo>
                      <a:pt x="8006" y="1"/>
                      <a:pt x="6471" y="1"/>
                      <a:pt x="4937" y="34"/>
                    </a:cubicBezTo>
                    <a:cubicBezTo>
                      <a:pt x="4170" y="67"/>
                      <a:pt x="3369" y="101"/>
                      <a:pt x="2602" y="101"/>
                    </a:cubicBezTo>
                    <a:cubicBezTo>
                      <a:pt x="1835" y="134"/>
                      <a:pt x="1034" y="101"/>
                      <a:pt x="300" y="301"/>
                    </a:cubicBezTo>
                    <a:cubicBezTo>
                      <a:pt x="0" y="401"/>
                      <a:pt x="0" y="835"/>
                      <a:pt x="300" y="935"/>
                    </a:cubicBezTo>
                    <a:cubicBezTo>
                      <a:pt x="1001" y="1135"/>
                      <a:pt x="1735" y="1135"/>
                      <a:pt x="2468" y="1135"/>
                    </a:cubicBezTo>
                    <a:cubicBezTo>
                      <a:pt x="3236" y="1168"/>
                      <a:pt x="4036" y="1168"/>
                      <a:pt x="4803" y="1202"/>
                    </a:cubicBezTo>
                    <a:cubicBezTo>
                      <a:pt x="6371" y="1235"/>
                      <a:pt x="7939" y="1235"/>
                      <a:pt x="9540" y="1235"/>
                    </a:cubicBezTo>
                    <a:lnTo>
                      <a:pt x="14110" y="1235"/>
                    </a:lnTo>
                    <a:cubicBezTo>
                      <a:pt x="14877" y="1235"/>
                      <a:pt x="15678" y="1202"/>
                      <a:pt x="16445" y="1168"/>
                    </a:cubicBezTo>
                    <a:cubicBezTo>
                      <a:pt x="17212" y="1102"/>
                      <a:pt x="18013" y="1102"/>
                      <a:pt x="18747" y="868"/>
                    </a:cubicBezTo>
                    <a:cubicBezTo>
                      <a:pt x="19014" y="801"/>
                      <a:pt x="19014" y="434"/>
                      <a:pt x="18747" y="368"/>
                    </a:cubicBezTo>
                    <a:cubicBezTo>
                      <a:pt x="18046" y="168"/>
                      <a:pt x="17312" y="134"/>
                      <a:pt x="16612" y="101"/>
                    </a:cubicBezTo>
                    <a:cubicBezTo>
                      <a:pt x="15811" y="34"/>
                      <a:pt x="15044" y="1"/>
                      <a:pt x="14244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4" name="Google Shape;1784;p32"/>
            <p:cNvGrpSpPr/>
            <p:nvPr/>
          </p:nvGrpSpPr>
          <p:grpSpPr>
            <a:xfrm>
              <a:off x="3920758" y="4163369"/>
              <a:ext cx="490694" cy="279632"/>
              <a:chOff x="3920758" y="4163369"/>
              <a:chExt cx="490694" cy="279632"/>
            </a:xfrm>
          </p:grpSpPr>
          <p:sp>
            <p:nvSpPr>
              <p:cNvPr id="1785" name="Google Shape;1785;p32"/>
              <p:cNvSpPr/>
              <p:nvPr/>
            </p:nvSpPr>
            <p:spPr>
              <a:xfrm>
                <a:off x="3920758" y="4163369"/>
                <a:ext cx="490694" cy="279632"/>
              </a:xfrm>
              <a:custGeom>
                <a:rect b="b" l="l" r="r" t="t"/>
                <a:pathLst>
                  <a:path extrusionOk="0" h="18910" w="33183">
                    <a:moveTo>
                      <a:pt x="19784" y="432"/>
                    </a:moveTo>
                    <a:cubicBezTo>
                      <a:pt x="17156" y="432"/>
                      <a:pt x="14529" y="505"/>
                      <a:pt x="11901" y="635"/>
                    </a:cubicBezTo>
                    <a:cubicBezTo>
                      <a:pt x="7831" y="868"/>
                      <a:pt x="6997" y="2770"/>
                      <a:pt x="6764" y="6672"/>
                    </a:cubicBezTo>
                    <a:cubicBezTo>
                      <a:pt x="5429" y="6139"/>
                      <a:pt x="4062" y="5638"/>
                      <a:pt x="2661" y="5205"/>
                    </a:cubicBezTo>
                    <a:cubicBezTo>
                      <a:pt x="2461" y="5130"/>
                      <a:pt x="853" y="4754"/>
                      <a:pt x="273" y="4754"/>
                    </a:cubicBezTo>
                    <a:cubicBezTo>
                      <a:pt x="80" y="4754"/>
                      <a:pt x="0" y="4796"/>
                      <a:pt x="126" y="4904"/>
                    </a:cubicBezTo>
                    <a:cubicBezTo>
                      <a:pt x="2327" y="6739"/>
                      <a:pt x="6330" y="9641"/>
                      <a:pt x="6864" y="12343"/>
                    </a:cubicBezTo>
                    <a:cubicBezTo>
                      <a:pt x="7197" y="13878"/>
                      <a:pt x="6297" y="16546"/>
                      <a:pt x="7431" y="17880"/>
                    </a:cubicBezTo>
                    <a:cubicBezTo>
                      <a:pt x="8089" y="18652"/>
                      <a:pt x="9317" y="18775"/>
                      <a:pt x="10445" y="18775"/>
                    </a:cubicBezTo>
                    <a:cubicBezTo>
                      <a:pt x="10976" y="18775"/>
                      <a:pt x="11484" y="18748"/>
                      <a:pt x="11901" y="18748"/>
                    </a:cubicBezTo>
                    <a:cubicBezTo>
                      <a:pt x="12446" y="18756"/>
                      <a:pt x="12990" y="18760"/>
                      <a:pt x="13533" y="18760"/>
                    </a:cubicBezTo>
                    <a:cubicBezTo>
                      <a:pt x="16210" y="18760"/>
                      <a:pt x="18856" y="18672"/>
                      <a:pt x="21525" y="18672"/>
                    </a:cubicBezTo>
                    <a:cubicBezTo>
                      <a:pt x="22483" y="18672"/>
                      <a:pt x="23444" y="18684"/>
                      <a:pt x="24410" y="18714"/>
                    </a:cubicBezTo>
                    <a:cubicBezTo>
                      <a:pt x="25489" y="18751"/>
                      <a:pt x="26808" y="18910"/>
                      <a:pt x="28072" y="18910"/>
                    </a:cubicBezTo>
                    <a:cubicBezTo>
                      <a:pt x="30245" y="18910"/>
                      <a:pt x="32257" y="18441"/>
                      <a:pt x="32615" y="16079"/>
                    </a:cubicBezTo>
                    <a:cubicBezTo>
                      <a:pt x="33116" y="12577"/>
                      <a:pt x="33182" y="8107"/>
                      <a:pt x="32582" y="4604"/>
                    </a:cubicBezTo>
                    <a:cubicBezTo>
                      <a:pt x="31815" y="1"/>
                      <a:pt x="27945" y="601"/>
                      <a:pt x="24109" y="501"/>
                    </a:cubicBezTo>
                    <a:cubicBezTo>
                      <a:pt x="22668" y="454"/>
                      <a:pt x="21226" y="432"/>
                      <a:pt x="19784" y="43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32"/>
              <p:cNvSpPr/>
              <p:nvPr/>
            </p:nvSpPr>
            <p:spPr>
              <a:xfrm>
                <a:off x="4082420" y="4358938"/>
                <a:ext cx="262434" cy="14462"/>
              </a:xfrm>
              <a:custGeom>
                <a:rect b="b" l="l" r="r" t="t"/>
                <a:pathLst>
                  <a:path extrusionOk="0" h="978" w="17747">
                    <a:moveTo>
                      <a:pt x="2180" y="1"/>
                    </a:moveTo>
                    <a:cubicBezTo>
                      <a:pt x="1634" y="1"/>
                      <a:pt x="1093" y="20"/>
                      <a:pt x="567" y="84"/>
                    </a:cubicBezTo>
                    <a:cubicBezTo>
                      <a:pt x="34" y="118"/>
                      <a:pt x="0" y="852"/>
                      <a:pt x="567" y="918"/>
                    </a:cubicBezTo>
                    <a:cubicBezTo>
                      <a:pt x="1012" y="963"/>
                      <a:pt x="1468" y="978"/>
                      <a:pt x="1928" y="978"/>
                    </a:cubicBezTo>
                    <a:cubicBezTo>
                      <a:pt x="2847" y="978"/>
                      <a:pt x="3781" y="918"/>
                      <a:pt x="4670" y="918"/>
                    </a:cubicBezTo>
                    <a:lnTo>
                      <a:pt x="9040" y="918"/>
                    </a:lnTo>
                    <a:cubicBezTo>
                      <a:pt x="10220" y="918"/>
                      <a:pt x="11411" y="942"/>
                      <a:pt x="12605" y="942"/>
                    </a:cubicBezTo>
                    <a:cubicBezTo>
                      <a:pt x="14246" y="942"/>
                      <a:pt x="15891" y="897"/>
                      <a:pt x="17513" y="685"/>
                    </a:cubicBezTo>
                    <a:cubicBezTo>
                      <a:pt x="17746" y="652"/>
                      <a:pt x="17746" y="351"/>
                      <a:pt x="17513" y="318"/>
                    </a:cubicBezTo>
                    <a:cubicBezTo>
                      <a:pt x="15700" y="81"/>
                      <a:pt x="13859" y="39"/>
                      <a:pt x="12026" y="39"/>
                    </a:cubicBezTo>
                    <a:cubicBezTo>
                      <a:pt x="11026" y="39"/>
                      <a:pt x="10029" y="51"/>
                      <a:pt x="9040" y="51"/>
                    </a:cubicBezTo>
                    <a:lnTo>
                      <a:pt x="4804" y="51"/>
                    </a:lnTo>
                    <a:cubicBezTo>
                      <a:pt x="3942" y="51"/>
                      <a:pt x="3054" y="1"/>
                      <a:pt x="2180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32"/>
              <p:cNvSpPr/>
              <p:nvPr/>
            </p:nvSpPr>
            <p:spPr>
              <a:xfrm>
                <a:off x="4085377" y="4298016"/>
                <a:ext cx="261443" cy="15823"/>
              </a:xfrm>
              <a:custGeom>
                <a:rect b="b" l="l" r="r" t="t"/>
                <a:pathLst>
                  <a:path extrusionOk="0" h="1070" w="17680">
                    <a:moveTo>
                      <a:pt x="13974" y="0"/>
                    </a:moveTo>
                    <a:cubicBezTo>
                      <a:pt x="13719" y="0"/>
                      <a:pt x="13465" y="1"/>
                      <a:pt x="13210" y="1"/>
                    </a:cubicBezTo>
                    <a:lnTo>
                      <a:pt x="4604" y="1"/>
                    </a:lnTo>
                    <a:cubicBezTo>
                      <a:pt x="4411" y="6"/>
                      <a:pt x="4217" y="7"/>
                      <a:pt x="4023" y="7"/>
                    </a:cubicBezTo>
                    <a:cubicBezTo>
                      <a:pt x="3649" y="7"/>
                      <a:pt x="3273" y="2"/>
                      <a:pt x="2898" y="2"/>
                    </a:cubicBezTo>
                    <a:cubicBezTo>
                      <a:pt x="2013" y="2"/>
                      <a:pt x="1132" y="32"/>
                      <a:pt x="301" y="235"/>
                    </a:cubicBezTo>
                    <a:cubicBezTo>
                      <a:pt x="0" y="335"/>
                      <a:pt x="0" y="735"/>
                      <a:pt x="301" y="835"/>
                    </a:cubicBezTo>
                    <a:cubicBezTo>
                      <a:pt x="1112" y="1038"/>
                      <a:pt x="1960" y="1068"/>
                      <a:pt x="2815" y="1068"/>
                    </a:cubicBezTo>
                    <a:cubicBezTo>
                      <a:pt x="3178" y="1068"/>
                      <a:pt x="3542" y="1063"/>
                      <a:pt x="3905" y="1063"/>
                    </a:cubicBezTo>
                    <a:cubicBezTo>
                      <a:pt x="4094" y="1063"/>
                      <a:pt x="4282" y="1064"/>
                      <a:pt x="4470" y="1069"/>
                    </a:cubicBezTo>
                    <a:lnTo>
                      <a:pt x="13076" y="1069"/>
                    </a:lnTo>
                    <a:cubicBezTo>
                      <a:pt x="13337" y="1069"/>
                      <a:pt x="13599" y="1070"/>
                      <a:pt x="13861" y="1070"/>
                    </a:cubicBezTo>
                    <a:cubicBezTo>
                      <a:pt x="15042" y="1070"/>
                      <a:pt x="16233" y="1048"/>
                      <a:pt x="17379" y="802"/>
                    </a:cubicBezTo>
                    <a:cubicBezTo>
                      <a:pt x="17680" y="769"/>
                      <a:pt x="17680" y="302"/>
                      <a:pt x="17379" y="268"/>
                    </a:cubicBezTo>
                    <a:cubicBezTo>
                      <a:pt x="16260" y="23"/>
                      <a:pt x="15119" y="0"/>
                      <a:pt x="13974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32"/>
              <p:cNvSpPr/>
              <p:nvPr/>
            </p:nvSpPr>
            <p:spPr>
              <a:xfrm>
                <a:off x="4086368" y="4236371"/>
                <a:ext cx="260940" cy="18263"/>
              </a:xfrm>
              <a:custGeom>
                <a:rect b="b" l="l" r="r" t="t"/>
                <a:pathLst>
                  <a:path extrusionOk="0" h="1235" w="17646">
                    <a:moveTo>
                      <a:pt x="4470" y="1"/>
                    </a:moveTo>
                    <a:cubicBezTo>
                      <a:pt x="3736" y="1"/>
                      <a:pt x="3002" y="34"/>
                      <a:pt x="2235" y="101"/>
                    </a:cubicBezTo>
                    <a:cubicBezTo>
                      <a:pt x="1568" y="134"/>
                      <a:pt x="867" y="168"/>
                      <a:pt x="234" y="368"/>
                    </a:cubicBezTo>
                    <a:cubicBezTo>
                      <a:pt x="0" y="434"/>
                      <a:pt x="0" y="801"/>
                      <a:pt x="234" y="868"/>
                    </a:cubicBezTo>
                    <a:cubicBezTo>
                      <a:pt x="867" y="1068"/>
                      <a:pt x="1568" y="1102"/>
                      <a:pt x="2235" y="1135"/>
                    </a:cubicBezTo>
                    <a:cubicBezTo>
                      <a:pt x="3002" y="1202"/>
                      <a:pt x="3736" y="1235"/>
                      <a:pt x="4470" y="1235"/>
                    </a:cubicBezTo>
                    <a:lnTo>
                      <a:pt x="8773" y="1235"/>
                    </a:lnTo>
                    <a:cubicBezTo>
                      <a:pt x="10207" y="1235"/>
                      <a:pt x="11642" y="1235"/>
                      <a:pt x="13076" y="1202"/>
                    </a:cubicBezTo>
                    <a:cubicBezTo>
                      <a:pt x="13810" y="1168"/>
                      <a:pt x="14577" y="1168"/>
                      <a:pt x="15311" y="1135"/>
                    </a:cubicBezTo>
                    <a:cubicBezTo>
                      <a:pt x="15978" y="1135"/>
                      <a:pt x="16679" y="1135"/>
                      <a:pt x="17346" y="935"/>
                    </a:cubicBezTo>
                    <a:cubicBezTo>
                      <a:pt x="17646" y="835"/>
                      <a:pt x="17646" y="401"/>
                      <a:pt x="17346" y="301"/>
                    </a:cubicBezTo>
                    <a:cubicBezTo>
                      <a:pt x="16679" y="101"/>
                      <a:pt x="15978" y="134"/>
                      <a:pt x="15311" y="101"/>
                    </a:cubicBezTo>
                    <a:cubicBezTo>
                      <a:pt x="14577" y="101"/>
                      <a:pt x="13810" y="68"/>
                      <a:pt x="13076" y="34"/>
                    </a:cubicBezTo>
                    <a:cubicBezTo>
                      <a:pt x="11642" y="1"/>
                      <a:pt x="10207" y="1"/>
                      <a:pt x="8773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9" name="Google Shape;1789;p32"/>
            <p:cNvSpPr/>
            <p:nvPr/>
          </p:nvSpPr>
          <p:spPr>
            <a:xfrm>
              <a:off x="3390405" y="2618232"/>
              <a:ext cx="227905" cy="207232"/>
            </a:xfrm>
            <a:custGeom>
              <a:rect b="b" l="l" r="r" t="t"/>
              <a:pathLst>
                <a:path extrusionOk="0" h="14014" w="15412">
                  <a:moveTo>
                    <a:pt x="12826" y="0"/>
                  </a:moveTo>
                  <a:cubicBezTo>
                    <a:pt x="11694" y="0"/>
                    <a:pt x="10549" y="804"/>
                    <a:pt x="9774" y="1556"/>
                  </a:cubicBezTo>
                  <a:cubicBezTo>
                    <a:pt x="9073" y="2223"/>
                    <a:pt x="8440" y="3023"/>
                    <a:pt x="7906" y="3857"/>
                  </a:cubicBezTo>
                  <a:cubicBezTo>
                    <a:pt x="7739" y="4124"/>
                    <a:pt x="7506" y="4458"/>
                    <a:pt x="7339" y="4791"/>
                  </a:cubicBezTo>
                  <a:cubicBezTo>
                    <a:pt x="6972" y="4024"/>
                    <a:pt x="6505" y="3290"/>
                    <a:pt x="5904" y="2656"/>
                  </a:cubicBezTo>
                  <a:cubicBezTo>
                    <a:pt x="5089" y="1785"/>
                    <a:pt x="3847" y="700"/>
                    <a:pt x="2558" y="700"/>
                  </a:cubicBezTo>
                  <a:cubicBezTo>
                    <a:pt x="2318" y="700"/>
                    <a:pt x="2076" y="738"/>
                    <a:pt x="1835" y="822"/>
                  </a:cubicBezTo>
                  <a:cubicBezTo>
                    <a:pt x="300" y="1389"/>
                    <a:pt x="0" y="3390"/>
                    <a:pt x="267" y="4791"/>
                  </a:cubicBezTo>
                  <a:cubicBezTo>
                    <a:pt x="601" y="6592"/>
                    <a:pt x="1902" y="8094"/>
                    <a:pt x="3102" y="9394"/>
                  </a:cubicBezTo>
                  <a:cubicBezTo>
                    <a:pt x="3870" y="10195"/>
                    <a:pt x="4637" y="10996"/>
                    <a:pt x="5404" y="11763"/>
                  </a:cubicBezTo>
                  <a:cubicBezTo>
                    <a:pt x="6105" y="12497"/>
                    <a:pt x="6772" y="13397"/>
                    <a:pt x="7639" y="13964"/>
                  </a:cubicBezTo>
                  <a:cubicBezTo>
                    <a:pt x="7685" y="13999"/>
                    <a:pt x="7732" y="14014"/>
                    <a:pt x="7777" y="14014"/>
                  </a:cubicBezTo>
                  <a:cubicBezTo>
                    <a:pt x="7861" y="14014"/>
                    <a:pt x="7941" y="13963"/>
                    <a:pt x="8006" y="13898"/>
                  </a:cubicBezTo>
                  <a:cubicBezTo>
                    <a:pt x="8740" y="13431"/>
                    <a:pt x="9374" y="12530"/>
                    <a:pt x="9907" y="11830"/>
                  </a:cubicBezTo>
                  <a:cubicBezTo>
                    <a:pt x="10541" y="11062"/>
                    <a:pt x="11141" y="10295"/>
                    <a:pt x="11742" y="9495"/>
                  </a:cubicBezTo>
                  <a:cubicBezTo>
                    <a:pt x="12876" y="7927"/>
                    <a:pt x="14144" y="6226"/>
                    <a:pt x="14877" y="4391"/>
                  </a:cubicBezTo>
                  <a:cubicBezTo>
                    <a:pt x="15411" y="3057"/>
                    <a:pt x="15378" y="1289"/>
                    <a:pt x="14077" y="388"/>
                  </a:cubicBezTo>
                  <a:cubicBezTo>
                    <a:pt x="13675" y="114"/>
                    <a:pt x="13251" y="0"/>
                    <a:pt x="128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4416347" y="1325400"/>
              <a:ext cx="162781" cy="148363"/>
            </a:xfrm>
            <a:custGeom>
              <a:rect b="b" l="l" r="r" t="t"/>
              <a:pathLst>
                <a:path extrusionOk="0" h="10033" w="11008">
                  <a:moveTo>
                    <a:pt x="9166" y="0"/>
                  </a:moveTo>
                  <a:cubicBezTo>
                    <a:pt x="8366" y="0"/>
                    <a:pt x="7548" y="563"/>
                    <a:pt x="6972" y="1091"/>
                  </a:cubicBezTo>
                  <a:cubicBezTo>
                    <a:pt x="6471" y="1592"/>
                    <a:pt x="6004" y="2159"/>
                    <a:pt x="5637" y="2759"/>
                  </a:cubicBezTo>
                  <a:cubicBezTo>
                    <a:pt x="5537" y="2926"/>
                    <a:pt x="5371" y="3159"/>
                    <a:pt x="5237" y="3426"/>
                  </a:cubicBezTo>
                  <a:cubicBezTo>
                    <a:pt x="4970" y="2859"/>
                    <a:pt x="4637" y="2359"/>
                    <a:pt x="4203" y="1892"/>
                  </a:cubicBezTo>
                  <a:cubicBezTo>
                    <a:pt x="3644" y="1277"/>
                    <a:pt x="2756" y="497"/>
                    <a:pt x="1835" y="497"/>
                  </a:cubicBezTo>
                  <a:cubicBezTo>
                    <a:pt x="1658" y="497"/>
                    <a:pt x="1479" y="526"/>
                    <a:pt x="1301" y="591"/>
                  </a:cubicBezTo>
                  <a:cubicBezTo>
                    <a:pt x="200" y="991"/>
                    <a:pt x="0" y="2426"/>
                    <a:pt x="200" y="3426"/>
                  </a:cubicBezTo>
                  <a:cubicBezTo>
                    <a:pt x="434" y="4727"/>
                    <a:pt x="1334" y="5761"/>
                    <a:pt x="2235" y="6729"/>
                  </a:cubicBezTo>
                  <a:cubicBezTo>
                    <a:pt x="2769" y="7296"/>
                    <a:pt x="3302" y="7863"/>
                    <a:pt x="3836" y="8430"/>
                  </a:cubicBezTo>
                  <a:cubicBezTo>
                    <a:pt x="4370" y="8964"/>
                    <a:pt x="4837" y="9597"/>
                    <a:pt x="5471" y="9998"/>
                  </a:cubicBezTo>
                  <a:cubicBezTo>
                    <a:pt x="5506" y="10021"/>
                    <a:pt x="5542" y="10032"/>
                    <a:pt x="5574" y="10032"/>
                  </a:cubicBezTo>
                  <a:cubicBezTo>
                    <a:pt x="5633" y="10032"/>
                    <a:pt x="5683" y="9996"/>
                    <a:pt x="5704" y="9931"/>
                  </a:cubicBezTo>
                  <a:cubicBezTo>
                    <a:pt x="6271" y="9597"/>
                    <a:pt x="6671" y="8964"/>
                    <a:pt x="7105" y="8463"/>
                  </a:cubicBezTo>
                  <a:cubicBezTo>
                    <a:pt x="7539" y="7929"/>
                    <a:pt x="7972" y="7362"/>
                    <a:pt x="8406" y="6795"/>
                  </a:cubicBezTo>
                  <a:cubicBezTo>
                    <a:pt x="9207" y="5661"/>
                    <a:pt x="10107" y="4460"/>
                    <a:pt x="10641" y="3126"/>
                  </a:cubicBezTo>
                  <a:cubicBezTo>
                    <a:pt x="11008" y="2192"/>
                    <a:pt x="11008" y="924"/>
                    <a:pt x="10074" y="291"/>
                  </a:cubicBezTo>
                  <a:cubicBezTo>
                    <a:pt x="9784" y="85"/>
                    <a:pt x="9476" y="0"/>
                    <a:pt x="91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1" name="Google Shape;1791;p32"/>
            <p:cNvGrpSpPr/>
            <p:nvPr/>
          </p:nvGrpSpPr>
          <p:grpSpPr>
            <a:xfrm>
              <a:off x="4538662" y="1743820"/>
              <a:ext cx="258988" cy="262345"/>
              <a:chOff x="4538662" y="1743820"/>
              <a:chExt cx="258988" cy="262345"/>
            </a:xfrm>
          </p:grpSpPr>
          <p:sp>
            <p:nvSpPr>
              <p:cNvPr id="1792" name="Google Shape;1792;p32"/>
              <p:cNvSpPr/>
              <p:nvPr/>
            </p:nvSpPr>
            <p:spPr>
              <a:xfrm>
                <a:off x="4538662" y="1743820"/>
                <a:ext cx="258988" cy="262345"/>
              </a:xfrm>
              <a:custGeom>
                <a:rect b="b" l="l" r="r" t="t"/>
                <a:pathLst>
                  <a:path extrusionOk="0" h="17741" w="17514">
                    <a:moveTo>
                      <a:pt x="9120" y="0"/>
                    </a:moveTo>
                    <a:cubicBezTo>
                      <a:pt x="6714" y="0"/>
                      <a:pt x="4318" y="869"/>
                      <a:pt x="2736" y="2649"/>
                    </a:cubicBezTo>
                    <a:cubicBezTo>
                      <a:pt x="334" y="5384"/>
                      <a:pt x="1" y="9521"/>
                      <a:pt x="1035" y="12856"/>
                    </a:cubicBezTo>
                    <a:cubicBezTo>
                      <a:pt x="2016" y="15948"/>
                      <a:pt x="5380" y="17741"/>
                      <a:pt x="8532" y="17741"/>
                    </a:cubicBezTo>
                    <a:cubicBezTo>
                      <a:pt x="8918" y="17741"/>
                      <a:pt x="9300" y="17714"/>
                      <a:pt x="9674" y="17660"/>
                    </a:cubicBezTo>
                    <a:cubicBezTo>
                      <a:pt x="13310" y="17126"/>
                      <a:pt x="16312" y="14257"/>
                      <a:pt x="17213" y="10721"/>
                    </a:cubicBezTo>
                    <a:cubicBezTo>
                      <a:pt x="17446" y="9854"/>
                      <a:pt x="17513" y="8887"/>
                      <a:pt x="17480" y="7886"/>
                    </a:cubicBezTo>
                    <a:cubicBezTo>
                      <a:pt x="17380" y="5618"/>
                      <a:pt x="16512" y="3249"/>
                      <a:pt x="14811" y="1882"/>
                    </a:cubicBezTo>
                    <a:cubicBezTo>
                      <a:pt x="13243" y="636"/>
                      <a:pt x="11178" y="0"/>
                      <a:pt x="912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32"/>
              <p:cNvSpPr/>
              <p:nvPr/>
            </p:nvSpPr>
            <p:spPr>
              <a:xfrm>
                <a:off x="4632868" y="1793089"/>
                <a:ext cx="67594" cy="155402"/>
              </a:xfrm>
              <a:custGeom>
                <a:rect b="b" l="l" r="r" t="t"/>
                <a:pathLst>
                  <a:path extrusionOk="0" h="10509" w="4571">
                    <a:moveTo>
                      <a:pt x="2202" y="2386"/>
                    </a:moveTo>
                    <a:cubicBezTo>
                      <a:pt x="2236" y="3153"/>
                      <a:pt x="2236" y="3920"/>
                      <a:pt x="2269" y="4687"/>
                    </a:cubicBezTo>
                    <a:cubicBezTo>
                      <a:pt x="1669" y="4454"/>
                      <a:pt x="1102" y="4087"/>
                      <a:pt x="1235" y="3387"/>
                    </a:cubicBezTo>
                    <a:cubicBezTo>
                      <a:pt x="1335" y="2886"/>
                      <a:pt x="1735" y="2486"/>
                      <a:pt x="2202" y="2386"/>
                    </a:cubicBezTo>
                    <a:close/>
                    <a:moveTo>
                      <a:pt x="2970" y="5855"/>
                    </a:moveTo>
                    <a:cubicBezTo>
                      <a:pt x="3170" y="5988"/>
                      <a:pt x="3337" y="6122"/>
                      <a:pt x="3437" y="6289"/>
                    </a:cubicBezTo>
                    <a:cubicBezTo>
                      <a:pt x="3737" y="6722"/>
                      <a:pt x="3703" y="7323"/>
                      <a:pt x="3470" y="7756"/>
                    </a:cubicBezTo>
                    <a:cubicBezTo>
                      <a:pt x="3337" y="7990"/>
                      <a:pt x="3136" y="8157"/>
                      <a:pt x="2936" y="8290"/>
                    </a:cubicBezTo>
                    <a:lnTo>
                      <a:pt x="2936" y="7956"/>
                    </a:lnTo>
                    <a:cubicBezTo>
                      <a:pt x="2936" y="7256"/>
                      <a:pt x="2970" y="6555"/>
                      <a:pt x="2970" y="5855"/>
                    </a:cubicBezTo>
                    <a:close/>
                    <a:moveTo>
                      <a:pt x="2551" y="0"/>
                    </a:moveTo>
                    <a:cubicBezTo>
                      <a:pt x="2433" y="0"/>
                      <a:pt x="2302" y="98"/>
                      <a:pt x="2302" y="251"/>
                    </a:cubicBezTo>
                    <a:cubicBezTo>
                      <a:pt x="2236" y="651"/>
                      <a:pt x="2236" y="1052"/>
                      <a:pt x="2236" y="1452"/>
                    </a:cubicBezTo>
                    <a:cubicBezTo>
                      <a:pt x="1969" y="1485"/>
                      <a:pt x="1735" y="1552"/>
                      <a:pt x="1502" y="1685"/>
                    </a:cubicBezTo>
                    <a:cubicBezTo>
                      <a:pt x="668" y="2086"/>
                      <a:pt x="134" y="3153"/>
                      <a:pt x="468" y="4054"/>
                    </a:cubicBezTo>
                    <a:cubicBezTo>
                      <a:pt x="768" y="4854"/>
                      <a:pt x="1569" y="5188"/>
                      <a:pt x="2302" y="5521"/>
                    </a:cubicBezTo>
                    <a:cubicBezTo>
                      <a:pt x="2302" y="6322"/>
                      <a:pt x="2369" y="7123"/>
                      <a:pt x="2369" y="7956"/>
                    </a:cubicBezTo>
                    <a:cubicBezTo>
                      <a:pt x="2369" y="8157"/>
                      <a:pt x="2336" y="8357"/>
                      <a:pt x="2336" y="8557"/>
                    </a:cubicBezTo>
                    <a:cubicBezTo>
                      <a:pt x="2236" y="8590"/>
                      <a:pt x="2102" y="8624"/>
                      <a:pt x="2002" y="8624"/>
                    </a:cubicBezTo>
                    <a:cubicBezTo>
                      <a:pt x="1702" y="8624"/>
                      <a:pt x="1368" y="8590"/>
                      <a:pt x="1135" y="8423"/>
                    </a:cubicBezTo>
                    <a:cubicBezTo>
                      <a:pt x="935" y="8257"/>
                      <a:pt x="801" y="7990"/>
                      <a:pt x="635" y="7790"/>
                    </a:cubicBezTo>
                    <a:cubicBezTo>
                      <a:pt x="593" y="7748"/>
                      <a:pt x="533" y="7729"/>
                      <a:pt x="473" y="7729"/>
                    </a:cubicBezTo>
                    <a:cubicBezTo>
                      <a:pt x="390" y="7729"/>
                      <a:pt x="306" y="7765"/>
                      <a:pt x="268" y="7823"/>
                    </a:cubicBezTo>
                    <a:cubicBezTo>
                      <a:pt x="1" y="8323"/>
                      <a:pt x="301" y="8790"/>
                      <a:pt x="668" y="9091"/>
                    </a:cubicBezTo>
                    <a:cubicBezTo>
                      <a:pt x="1009" y="9358"/>
                      <a:pt x="1438" y="9466"/>
                      <a:pt x="1865" y="9466"/>
                    </a:cubicBezTo>
                    <a:cubicBezTo>
                      <a:pt x="2024" y="9466"/>
                      <a:pt x="2182" y="9451"/>
                      <a:pt x="2336" y="9424"/>
                    </a:cubicBezTo>
                    <a:cubicBezTo>
                      <a:pt x="2336" y="9758"/>
                      <a:pt x="2336" y="10058"/>
                      <a:pt x="2403" y="10358"/>
                    </a:cubicBezTo>
                    <a:cubicBezTo>
                      <a:pt x="2419" y="10458"/>
                      <a:pt x="2511" y="10508"/>
                      <a:pt x="2603" y="10508"/>
                    </a:cubicBezTo>
                    <a:cubicBezTo>
                      <a:pt x="2694" y="10508"/>
                      <a:pt x="2786" y="10458"/>
                      <a:pt x="2803" y="10358"/>
                    </a:cubicBezTo>
                    <a:cubicBezTo>
                      <a:pt x="2903" y="10025"/>
                      <a:pt x="2903" y="9624"/>
                      <a:pt x="2936" y="9257"/>
                    </a:cubicBezTo>
                    <a:cubicBezTo>
                      <a:pt x="3737" y="8924"/>
                      <a:pt x="4371" y="8190"/>
                      <a:pt x="4471" y="7289"/>
                    </a:cubicBezTo>
                    <a:cubicBezTo>
                      <a:pt x="4571" y="6189"/>
                      <a:pt x="3937" y="5388"/>
                      <a:pt x="2970" y="4954"/>
                    </a:cubicBezTo>
                    <a:cubicBezTo>
                      <a:pt x="3003" y="4087"/>
                      <a:pt x="3003" y="3220"/>
                      <a:pt x="2970" y="2352"/>
                    </a:cubicBezTo>
                    <a:lnTo>
                      <a:pt x="2970" y="2352"/>
                    </a:lnTo>
                    <a:cubicBezTo>
                      <a:pt x="3036" y="2386"/>
                      <a:pt x="3136" y="2386"/>
                      <a:pt x="3203" y="2419"/>
                    </a:cubicBezTo>
                    <a:cubicBezTo>
                      <a:pt x="3537" y="2486"/>
                      <a:pt x="3837" y="2553"/>
                      <a:pt x="4137" y="2619"/>
                    </a:cubicBezTo>
                    <a:cubicBezTo>
                      <a:pt x="4152" y="2622"/>
                      <a:pt x="4166" y="2624"/>
                      <a:pt x="4181" y="2624"/>
                    </a:cubicBezTo>
                    <a:cubicBezTo>
                      <a:pt x="4331" y="2624"/>
                      <a:pt x="4462" y="2471"/>
                      <a:pt x="4371" y="2319"/>
                    </a:cubicBezTo>
                    <a:cubicBezTo>
                      <a:pt x="4037" y="1819"/>
                      <a:pt x="3503" y="1519"/>
                      <a:pt x="2903" y="1452"/>
                    </a:cubicBezTo>
                    <a:cubicBezTo>
                      <a:pt x="2870" y="1018"/>
                      <a:pt x="2803" y="585"/>
                      <a:pt x="2736" y="184"/>
                    </a:cubicBezTo>
                    <a:cubicBezTo>
                      <a:pt x="2722" y="56"/>
                      <a:pt x="2640" y="0"/>
                      <a:pt x="2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32"/>
              <p:cNvSpPr/>
              <p:nvPr/>
            </p:nvSpPr>
            <p:spPr>
              <a:xfrm>
                <a:off x="4565796" y="1764861"/>
                <a:ext cx="213103" cy="220230"/>
              </a:xfrm>
              <a:custGeom>
                <a:rect b="b" l="l" r="r" t="t"/>
                <a:pathLst>
                  <a:path extrusionOk="0" h="14893" w="14411">
                    <a:moveTo>
                      <a:pt x="7277" y="517"/>
                    </a:moveTo>
                    <a:cubicBezTo>
                      <a:pt x="7397" y="517"/>
                      <a:pt x="7518" y="520"/>
                      <a:pt x="7639" y="525"/>
                    </a:cubicBezTo>
                    <a:cubicBezTo>
                      <a:pt x="9073" y="592"/>
                      <a:pt x="10541" y="1059"/>
                      <a:pt x="11675" y="1960"/>
                    </a:cubicBezTo>
                    <a:cubicBezTo>
                      <a:pt x="13076" y="3094"/>
                      <a:pt x="13677" y="4929"/>
                      <a:pt x="13777" y="6663"/>
                    </a:cubicBezTo>
                    <a:cubicBezTo>
                      <a:pt x="13877" y="9665"/>
                      <a:pt x="12309" y="12467"/>
                      <a:pt x="9574" y="13768"/>
                    </a:cubicBezTo>
                    <a:cubicBezTo>
                      <a:pt x="8695" y="14178"/>
                      <a:pt x="7729" y="14378"/>
                      <a:pt x="6764" y="14378"/>
                    </a:cubicBezTo>
                    <a:cubicBezTo>
                      <a:pt x="5056" y="14378"/>
                      <a:pt x="3350" y="13749"/>
                      <a:pt x="2135" y="12534"/>
                    </a:cubicBezTo>
                    <a:cubicBezTo>
                      <a:pt x="167" y="10599"/>
                      <a:pt x="100" y="6963"/>
                      <a:pt x="1101" y="4528"/>
                    </a:cubicBezTo>
                    <a:cubicBezTo>
                      <a:pt x="2123" y="1942"/>
                      <a:pt x="4581" y="517"/>
                      <a:pt x="7277" y="517"/>
                    </a:cubicBezTo>
                    <a:close/>
                    <a:moveTo>
                      <a:pt x="7264" y="1"/>
                    </a:moveTo>
                    <a:cubicBezTo>
                      <a:pt x="4949" y="1"/>
                      <a:pt x="2666" y="1011"/>
                      <a:pt x="1335" y="2994"/>
                    </a:cubicBezTo>
                    <a:cubicBezTo>
                      <a:pt x="434" y="4328"/>
                      <a:pt x="34" y="5963"/>
                      <a:pt x="0" y="7564"/>
                    </a:cubicBezTo>
                    <a:cubicBezTo>
                      <a:pt x="0" y="9065"/>
                      <a:pt x="234" y="10766"/>
                      <a:pt x="1101" y="12067"/>
                    </a:cubicBezTo>
                    <a:cubicBezTo>
                      <a:pt x="2333" y="13902"/>
                      <a:pt x="4575" y="14892"/>
                      <a:pt x="6757" y="14892"/>
                    </a:cubicBezTo>
                    <a:cubicBezTo>
                      <a:pt x="7352" y="14892"/>
                      <a:pt x="7942" y="14819"/>
                      <a:pt x="8506" y="14669"/>
                    </a:cubicBezTo>
                    <a:cubicBezTo>
                      <a:pt x="12109" y="13735"/>
                      <a:pt x="14411" y="10299"/>
                      <a:pt x="14277" y="6663"/>
                    </a:cubicBezTo>
                    <a:cubicBezTo>
                      <a:pt x="14177" y="5062"/>
                      <a:pt x="13743" y="3461"/>
                      <a:pt x="12676" y="2227"/>
                    </a:cubicBezTo>
                    <a:cubicBezTo>
                      <a:pt x="11742" y="1093"/>
                      <a:pt x="10274" y="425"/>
                      <a:pt x="8840" y="159"/>
                    </a:cubicBezTo>
                    <a:cubicBezTo>
                      <a:pt x="8320" y="53"/>
                      <a:pt x="7791" y="1"/>
                      <a:pt x="72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95" name="Google Shape;1795;p32"/>
            <p:cNvSpPr/>
            <p:nvPr/>
          </p:nvSpPr>
          <p:spPr>
            <a:xfrm>
              <a:off x="6028255" y="3245144"/>
              <a:ext cx="227905" cy="207232"/>
            </a:xfrm>
            <a:custGeom>
              <a:rect b="b" l="l" r="r" t="t"/>
              <a:pathLst>
                <a:path extrusionOk="0" h="14014" w="15412">
                  <a:moveTo>
                    <a:pt x="12845" y="0"/>
                  </a:moveTo>
                  <a:cubicBezTo>
                    <a:pt x="11725" y="0"/>
                    <a:pt x="10574" y="804"/>
                    <a:pt x="9774" y="1556"/>
                  </a:cubicBezTo>
                  <a:cubicBezTo>
                    <a:pt x="9073" y="2223"/>
                    <a:pt x="8440" y="3023"/>
                    <a:pt x="7906" y="3857"/>
                  </a:cubicBezTo>
                  <a:cubicBezTo>
                    <a:pt x="7739" y="4124"/>
                    <a:pt x="7539" y="4458"/>
                    <a:pt x="7339" y="4791"/>
                  </a:cubicBezTo>
                  <a:cubicBezTo>
                    <a:pt x="6972" y="4024"/>
                    <a:pt x="6505" y="3290"/>
                    <a:pt x="5904" y="2656"/>
                  </a:cubicBezTo>
                  <a:cubicBezTo>
                    <a:pt x="5117" y="1785"/>
                    <a:pt x="3856" y="700"/>
                    <a:pt x="2561" y="700"/>
                  </a:cubicBezTo>
                  <a:cubicBezTo>
                    <a:pt x="2319" y="700"/>
                    <a:pt x="2076" y="738"/>
                    <a:pt x="1835" y="822"/>
                  </a:cubicBezTo>
                  <a:cubicBezTo>
                    <a:pt x="300" y="1389"/>
                    <a:pt x="0" y="3390"/>
                    <a:pt x="267" y="4791"/>
                  </a:cubicBezTo>
                  <a:cubicBezTo>
                    <a:pt x="634" y="6592"/>
                    <a:pt x="1902" y="8094"/>
                    <a:pt x="3136" y="9394"/>
                  </a:cubicBezTo>
                  <a:cubicBezTo>
                    <a:pt x="3870" y="10195"/>
                    <a:pt x="4637" y="10996"/>
                    <a:pt x="5404" y="11763"/>
                  </a:cubicBezTo>
                  <a:cubicBezTo>
                    <a:pt x="6105" y="12497"/>
                    <a:pt x="6772" y="13397"/>
                    <a:pt x="7639" y="13964"/>
                  </a:cubicBezTo>
                  <a:cubicBezTo>
                    <a:pt x="7686" y="13999"/>
                    <a:pt x="7736" y="14014"/>
                    <a:pt x="7785" y="14014"/>
                  </a:cubicBezTo>
                  <a:cubicBezTo>
                    <a:pt x="7877" y="14014"/>
                    <a:pt x="7962" y="13963"/>
                    <a:pt x="8006" y="13898"/>
                  </a:cubicBezTo>
                  <a:cubicBezTo>
                    <a:pt x="8773" y="13431"/>
                    <a:pt x="9374" y="12530"/>
                    <a:pt x="9941" y="11830"/>
                  </a:cubicBezTo>
                  <a:cubicBezTo>
                    <a:pt x="10541" y="11062"/>
                    <a:pt x="11175" y="10295"/>
                    <a:pt x="11742" y="9495"/>
                  </a:cubicBezTo>
                  <a:cubicBezTo>
                    <a:pt x="12909" y="7927"/>
                    <a:pt x="14144" y="6226"/>
                    <a:pt x="14878" y="4391"/>
                  </a:cubicBezTo>
                  <a:cubicBezTo>
                    <a:pt x="15411" y="3057"/>
                    <a:pt x="15411" y="1289"/>
                    <a:pt x="14077" y="388"/>
                  </a:cubicBezTo>
                  <a:cubicBezTo>
                    <a:pt x="13685" y="114"/>
                    <a:pt x="13267" y="0"/>
                    <a:pt x="128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6" name="Google Shape;1796;p32"/>
            <p:cNvGrpSpPr/>
            <p:nvPr/>
          </p:nvGrpSpPr>
          <p:grpSpPr>
            <a:xfrm>
              <a:off x="5864489" y="2756541"/>
              <a:ext cx="258486" cy="262345"/>
              <a:chOff x="6511539" y="2742616"/>
              <a:chExt cx="258486" cy="262345"/>
            </a:xfrm>
          </p:grpSpPr>
          <p:sp>
            <p:nvSpPr>
              <p:cNvPr id="1797" name="Google Shape;1797;p32"/>
              <p:cNvSpPr/>
              <p:nvPr/>
            </p:nvSpPr>
            <p:spPr>
              <a:xfrm>
                <a:off x="6511539" y="2742616"/>
                <a:ext cx="258486" cy="262345"/>
              </a:xfrm>
              <a:custGeom>
                <a:rect b="b" l="l" r="r" t="t"/>
                <a:pathLst>
                  <a:path extrusionOk="0" h="17741" w="17480">
                    <a:moveTo>
                      <a:pt x="9101" y="0"/>
                    </a:moveTo>
                    <a:cubicBezTo>
                      <a:pt x="6705" y="0"/>
                      <a:pt x="4318" y="869"/>
                      <a:pt x="2736" y="2649"/>
                    </a:cubicBezTo>
                    <a:cubicBezTo>
                      <a:pt x="301" y="5384"/>
                      <a:pt x="1" y="9521"/>
                      <a:pt x="1035" y="12856"/>
                    </a:cubicBezTo>
                    <a:cubicBezTo>
                      <a:pt x="1986" y="15948"/>
                      <a:pt x="5374" y="17741"/>
                      <a:pt x="8508" y="17741"/>
                    </a:cubicBezTo>
                    <a:cubicBezTo>
                      <a:pt x="8891" y="17741"/>
                      <a:pt x="9270" y="17714"/>
                      <a:pt x="9641" y="17660"/>
                    </a:cubicBezTo>
                    <a:cubicBezTo>
                      <a:pt x="13310" y="17126"/>
                      <a:pt x="16279" y="14257"/>
                      <a:pt x="17180" y="10721"/>
                    </a:cubicBezTo>
                    <a:cubicBezTo>
                      <a:pt x="17413" y="9854"/>
                      <a:pt x="17480" y="8887"/>
                      <a:pt x="17447" y="7919"/>
                    </a:cubicBezTo>
                    <a:cubicBezTo>
                      <a:pt x="17347" y="5618"/>
                      <a:pt x="16479" y="3249"/>
                      <a:pt x="14778" y="1882"/>
                    </a:cubicBezTo>
                    <a:cubicBezTo>
                      <a:pt x="13209" y="636"/>
                      <a:pt x="11152" y="0"/>
                      <a:pt x="91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32"/>
              <p:cNvSpPr/>
              <p:nvPr/>
            </p:nvSpPr>
            <p:spPr>
              <a:xfrm>
                <a:off x="6594403" y="2828143"/>
                <a:ext cx="29619" cy="29605"/>
              </a:xfrm>
              <a:custGeom>
                <a:rect b="b" l="l" r="r" t="t"/>
                <a:pathLst>
                  <a:path extrusionOk="0" h="2002" w="2003">
                    <a:moveTo>
                      <a:pt x="1002" y="1"/>
                    </a:moveTo>
                    <a:cubicBezTo>
                      <a:pt x="868" y="1"/>
                      <a:pt x="735" y="34"/>
                      <a:pt x="635" y="101"/>
                    </a:cubicBezTo>
                    <a:cubicBezTo>
                      <a:pt x="501" y="134"/>
                      <a:pt x="401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34" y="1001"/>
                    </a:cubicBezTo>
                    <a:cubicBezTo>
                      <a:pt x="34" y="1101"/>
                      <a:pt x="34" y="1168"/>
                      <a:pt x="68" y="1268"/>
                    </a:cubicBezTo>
                    <a:cubicBezTo>
                      <a:pt x="101" y="1435"/>
                      <a:pt x="201" y="1602"/>
                      <a:pt x="301" y="1702"/>
                    </a:cubicBezTo>
                    <a:cubicBezTo>
                      <a:pt x="368" y="1768"/>
                      <a:pt x="435" y="1802"/>
                      <a:pt x="501" y="1869"/>
                    </a:cubicBezTo>
                    <a:cubicBezTo>
                      <a:pt x="668" y="1969"/>
                      <a:pt x="835" y="2002"/>
                      <a:pt x="1002" y="2002"/>
                    </a:cubicBezTo>
                    <a:cubicBezTo>
                      <a:pt x="1168" y="2002"/>
                      <a:pt x="1268" y="1969"/>
                      <a:pt x="1402" y="1902"/>
                    </a:cubicBezTo>
                    <a:cubicBezTo>
                      <a:pt x="1535" y="1869"/>
                      <a:pt x="1635" y="1802"/>
                      <a:pt x="1735" y="1702"/>
                    </a:cubicBezTo>
                    <a:cubicBezTo>
                      <a:pt x="1802" y="1602"/>
                      <a:pt x="1902" y="1502"/>
                      <a:pt x="1936" y="1402"/>
                    </a:cubicBezTo>
                    <a:cubicBezTo>
                      <a:pt x="2002" y="1268"/>
                      <a:pt x="2002" y="1135"/>
                      <a:pt x="2002" y="1001"/>
                    </a:cubicBezTo>
                    <a:cubicBezTo>
                      <a:pt x="2002" y="901"/>
                      <a:pt x="2002" y="834"/>
                      <a:pt x="1969" y="734"/>
                    </a:cubicBezTo>
                    <a:cubicBezTo>
                      <a:pt x="1936" y="568"/>
                      <a:pt x="1836" y="401"/>
                      <a:pt x="1735" y="301"/>
                    </a:cubicBezTo>
                    <a:cubicBezTo>
                      <a:pt x="1669" y="234"/>
                      <a:pt x="1602" y="201"/>
                      <a:pt x="1535" y="134"/>
                    </a:cubicBezTo>
                    <a:cubicBezTo>
                      <a:pt x="1369" y="34"/>
                      <a:pt x="1202" y="1"/>
                      <a:pt x="10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32"/>
              <p:cNvSpPr/>
              <p:nvPr/>
            </p:nvSpPr>
            <p:spPr>
              <a:xfrm>
                <a:off x="6665926" y="2828143"/>
                <a:ext cx="29619" cy="29605"/>
              </a:xfrm>
              <a:custGeom>
                <a:rect b="b" l="l" r="r" t="t"/>
                <a:pathLst>
                  <a:path extrusionOk="0" h="2002" w="2003">
                    <a:moveTo>
                      <a:pt x="1001" y="1"/>
                    </a:moveTo>
                    <a:cubicBezTo>
                      <a:pt x="868" y="1"/>
                      <a:pt x="735" y="34"/>
                      <a:pt x="601" y="101"/>
                    </a:cubicBezTo>
                    <a:cubicBezTo>
                      <a:pt x="501" y="134"/>
                      <a:pt x="368" y="201"/>
                      <a:pt x="301" y="301"/>
                    </a:cubicBezTo>
                    <a:cubicBezTo>
                      <a:pt x="201" y="401"/>
                      <a:pt x="134" y="501"/>
                      <a:pt x="101" y="601"/>
                    </a:cubicBezTo>
                    <a:cubicBezTo>
                      <a:pt x="34" y="734"/>
                      <a:pt x="1" y="868"/>
                      <a:pt x="1" y="1001"/>
                    </a:cubicBezTo>
                    <a:cubicBezTo>
                      <a:pt x="1" y="1101"/>
                      <a:pt x="34" y="1168"/>
                      <a:pt x="34" y="1268"/>
                    </a:cubicBezTo>
                    <a:cubicBezTo>
                      <a:pt x="67" y="1435"/>
                      <a:pt x="167" y="1602"/>
                      <a:pt x="301" y="1702"/>
                    </a:cubicBezTo>
                    <a:cubicBezTo>
                      <a:pt x="368" y="1768"/>
                      <a:pt x="434" y="1802"/>
                      <a:pt x="501" y="1869"/>
                    </a:cubicBezTo>
                    <a:cubicBezTo>
                      <a:pt x="634" y="1969"/>
                      <a:pt x="835" y="2002"/>
                      <a:pt x="1001" y="2002"/>
                    </a:cubicBezTo>
                    <a:cubicBezTo>
                      <a:pt x="1135" y="2002"/>
                      <a:pt x="1268" y="1969"/>
                      <a:pt x="1368" y="1902"/>
                    </a:cubicBezTo>
                    <a:cubicBezTo>
                      <a:pt x="1502" y="1869"/>
                      <a:pt x="1602" y="1802"/>
                      <a:pt x="1702" y="1702"/>
                    </a:cubicBezTo>
                    <a:cubicBezTo>
                      <a:pt x="1802" y="1602"/>
                      <a:pt x="1869" y="1502"/>
                      <a:pt x="1902" y="1402"/>
                    </a:cubicBezTo>
                    <a:cubicBezTo>
                      <a:pt x="1969" y="1268"/>
                      <a:pt x="2002" y="1135"/>
                      <a:pt x="2002" y="1001"/>
                    </a:cubicBezTo>
                    <a:cubicBezTo>
                      <a:pt x="1969" y="901"/>
                      <a:pt x="1969" y="834"/>
                      <a:pt x="1969" y="734"/>
                    </a:cubicBezTo>
                    <a:cubicBezTo>
                      <a:pt x="1902" y="568"/>
                      <a:pt x="1835" y="401"/>
                      <a:pt x="1702" y="301"/>
                    </a:cubicBezTo>
                    <a:cubicBezTo>
                      <a:pt x="1635" y="234"/>
                      <a:pt x="1568" y="201"/>
                      <a:pt x="1502" y="134"/>
                    </a:cubicBezTo>
                    <a:cubicBezTo>
                      <a:pt x="1335" y="34"/>
                      <a:pt x="1168" y="1"/>
                      <a:pt x="10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32"/>
              <p:cNvSpPr/>
              <p:nvPr/>
            </p:nvSpPr>
            <p:spPr>
              <a:xfrm>
                <a:off x="6582574" y="2888324"/>
                <a:ext cx="126773" cy="67091"/>
              </a:xfrm>
              <a:custGeom>
                <a:rect b="b" l="l" r="r" t="t"/>
                <a:pathLst>
                  <a:path extrusionOk="0" h="4537" w="8573">
                    <a:moveTo>
                      <a:pt x="7806" y="0"/>
                    </a:moveTo>
                    <a:lnTo>
                      <a:pt x="501" y="267"/>
                    </a:lnTo>
                    <a:cubicBezTo>
                      <a:pt x="501" y="267"/>
                      <a:pt x="0" y="4537"/>
                      <a:pt x="4103" y="4537"/>
                    </a:cubicBezTo>
                    <a:cubicBezTo>
                      <a:pt x="8573" y="4537"/>
                      <a:pt x="7806" y="0"/>
                      <a:pt x="78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p33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1806" name="Google Shape;1806;p33"/>
          <p:cNvGrpSpPr/>
          <p:nvPr/>
        </p:nvGrpSpPr>
        <p:grpSpPr>
          <a:xfrm>
            <a:off x="7603115" y="926783"/>
            <a:ext cx="1014869" cy="702234"/>
            <a:chOff x="7478662" y="758040"/>
            <a:chExt cx="1263533" cy="874295"/>
          </a:xfrm>
        </p:grpSpPr>
        <p:sp>
          <p:nvSpPr>
            <p:cNvPr id="1807" name="Google Shape;1807;p33"/>
            <p:cNvSpPr/>
            <p:nvPr/>
          </p:nvSpPr>
          <p:spPr>
            <a:xfrm rot="-585007">
              <a:off x="7528436" y="851639"/>
              <a:ext cx="1163985" cy="687097"/>
            </a:xfrm>
            <a:custGeom>
              <a:rect b="b" l="l" r="r" t="t"/>
              <a:pathLst>
                <a:path extrusionOk="0" h="42198" w="71486">
                  <a:moveTo>
                    <a:pt x="42364" y="1"/>
                  </a:moveTo>
                  <a:cubicBezTo>
                    <a:pt x="26320" y="1"/>
                    <a:pt x="13310" y="9474"/>
                    <a:pt x="13310" y="21116"/>
                  </a:cubicBezTo>
                  <a:cubicBezTo>
                    <a:pt x="13310" y="26153"/>
                    <a:pt x="15745" y="30789"/>
                    <a:pt x="19815" y="34425"/>
                  </a:cubicBezTo>
                  <a:lnTo>
                    <a:pt x="1" y="39495"/>
                  </a:lnTo>
                  <a:cubicBezTo>
                    <a:pt x="1" y="39495"/>
                    <a:pt x="22951" y="41330"/>
                    <a:pt x="37294" y="41864"/>
                  </a:cubicBezTo>
                  <a:cubicBezTo>
                    <a:pt x="38962" y="42097"/>
                    <a:pt x="40663" y="42197"/>
                    <a:pt x="42398" y="42197"/>
                  </a:cubicBezTo>
                  <a:cubicBezTo>
                    <a:pt x="43966" y="42197"/>
                    <a:pt x="45500" y="42097"/>
                    <a:pt x="47001" y="41931"/>
                  </a:cubicBezTo>
                  <a:cubicBezTo>
                    <a:pt x="47435" y="41897"/>
                    <a:pt x="47768" y="41864"/>
                    <a:pt x="48035" y="41797"/>
                  </a:cubicBezTo>
                  <a:cubicBezTo>
                    <a:pt x="61378" y="39896"/>
                    <a:pt x="71485" y="31356"/>
                    <a:pt x="71485" y="21082"/>
                  </a:cubicBezTo>
                  <a:cubicBezTo>
                    <a:pt x="71452" y="9441"/>
                    <a:pt x="58443" y="1"/>
                    <a:pt x="423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 rot="-585007">
              <a:off x="7838009" y="1068054"/>
              <a:ext cx="352520" cy="296052"/>
            </a:xfrm>
            <a:custGeom>
              <a:rect b="b" l="l" r="r" t="t"/>
              <a:pathLst>
                <a:path extrusionOk="0" h="18182" w="21650">
                  <a:moveTo>
                    <a:pt x="6296" y="0"/>
                  </a:moveTo>
                  <a:cubicBezTo>
                    <a:pt x="3758" y="0"/>
                    <a:pt x="1668" y="1745"/>
                    <a:pt x="1602" y="3971"/>
                  </a:cubicBezTo>
                  <a:cubicBezTo>
                    <a:pt x="1602" y="3971"/>
                    <a:pt x="1" y="13545"/>
                    <a:pt x="10709" y="18182"/>
                  </a:cubicBezTo>
                  <a:cubicBezTo>
                    <a:pt x="21650" y="14045"/>
                    <a:pt x="20482" y="4405"/>
                    <a:pt x="20482" y="4405"/>
                  </a:cubicBezTo>
                  <a:cubicBezTo>
                    <a:pt x="20516" y="2137"/>
                    <a:pt x="18447" y="269"/>
                    <a:pt x="15846" y="202"/>
                  </a:cubicBezTo>
                  <a:cubicBezTo>
                    <a:pt x="15799" y="201"/>
                    <a:pt x="15752" y="200"/>
                    <a:pt x="15706" y="200"/>
                  </a:cubicBezTo>
                  <a:cubicBezTo>
                    <a:pt x="13168" y="200"/>
                    <a:pt x="11108" y="1977"/>
                    <a:pt x="11042" y="4172"/>
                  </a:cubicBezTo>
                  <a:cubicBezTo>
                    <a:pt x="11109" y="1937"/>
                    <a:pt x="9041" y="35"/>
                    <a:pt x="6439" y="2"/>
                  </a:cubicBezTo>
                  <a:cubicBezTo>
                    <a:pt x="6391" y="1"/>
                    <a:pt x="6344" y="0"/>
                    <a:pt x="6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 rot="-585007">
              <a:off x="8247291" y="1059095"/>
              <a:ext cx="110820" cy="197721"/>
            </a:xfrm>
            <a:custGeom>
              <a:rect b="b" l="l" r="r" t="t"/>
              <a:pathLst>
                <a:path extrusionOk="0" h="12143" w="6806">
                  <a:moveTo>
                    <a:pt x="4070" y="1"/>
                  </a:moveTo>
                  <a:lnTo>
                    <a:pt x="1" y="2703"/>
                  </a:lnTo>
                  <a:lnTo>
                    <a:pt x="1335" y="5071"/>
                  </a:lnTo>
                  <a:lnTo>
                    <a:pt x="3370" y="3837"/>
                  </a:lnTo>
                  <a:lnTo>
                    <a:pt x="3370" y="3837"/>
                  </a:lnTo>
                  <a:lnTo>
                    <a:pt x="3303" y="12109"/>
                  </a:lnTo>
                  <a:lnTo>
                    <a:pt x="6739" y="12143"/>
                  </a:lnTo>
                  <a:lnTo>
                    <a:pt x="6806" y="34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 rot="-585007">
              <a:off x="8390339" y="1027981"/>
              <a:ext cx="193373" cy="198795"/>
            </a:xfrm>
            <a:custGeom>
              <a:rect b="b" l="l" r="r" t="t"/>
              <a:pathLst>
                <a:path extrusionOk="0" h="12209" w="11876">
                  <a:moveTo>
                    <a:pt x="67" y="0"/>
                  </a:moveTo>
                  <a:lnTo>
                    <a:pt x="1" y="12142"/>
                  </a:lnTo>
                  <a:lnTo>
                    <a:pt x="3403" y="12176"/>
                  </a:lnTo>
                  <a:lnTo>
                    <a:pt x="3436" y="8940"/>
                  </a:lnTo>
                  <a:lnTo>
                    <a:pt x="4704" y="7572"/>
                  </a:lnTo>
                  <a:lnTo>
                    <a:pt x="7773" y="12209"/>
                  </a:lnTo>
                  <a:lnTo>
                    <a:pt x="11876" y="12209"/>
                  </a:lnTo>
                  <a:lnTo>
                    <a:pt x="7106" y="5137"/>
                  </a:lnTo>
                  <a:lnTo>
                    <a:pt x="11609" y="100"/>
                  </a:lnTo>
                  <a:lnTo>
                    <a:pt x="7573" y="67"/>
                  </a:lnTo>
                  <a:lnTo>
                    <a:pt x="3470" y="4804"/>
                  </a:lnTo>
                  <a:lnTo>
                    <a:pt x="3470" y="4804"/>
                  </a:lnTo>
                  <a:lnTo>
                    <a:pt x="3503" y="33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1" name="Google Shape;1811;p33"/>
          <p:cNvGrpSpPr/>
          <p:nvPr/>
        </p:nvGrpSpPr>
        <p:grpSpPr>
          <a:xfrm rot="685203">
            <a:off x="680319" y="802874"/>
            <a:ext cx="898182" cy="911237"/>
            <a:chOff x="595978" y="742782"/>
            <a:chExt cx="898184" cy="911239"/>
          </a:xfrm>
        </p:grpSpPr>
        <p:sp>
          <p:nvSpPr>
            <p:cNvPr id="1812" name="Google Shape;1812;p33"/>
            <p:cNvSpPr/>
            <p:nvPr/>
          </p:nvSpPr>
          <p:spPr>
            <a:xfrm rot="9899831">
              <a:off x="680350" y="824449"/>
              <a:ext cx="729441" cy="747905"/>
            </a:xfrm>
            <a:custGeom>
              <a:rect b="b" l="l" r="r" t="t"/>
              <a:pathLst>
                <a:path extrusionOk="0" h="45933" w="44799">
                  <a:moveTo>
                    <a:pt x="1401" y="0"/>
                  </a:moveTo>
                  <a:lnTo>
                    <a:pt x="1401" y="0"/>
                  </a:lnTo>
                  <a:cubicBezTo>
                    <a:pt x="1402" y="2"/>
                    <a:pt x="5904" y="7373"/>
                    <a:pt x="3102" y="19681"/>
                  </a:cubicBezTo>
                  <a:cubicBezTo>
                    <a:pt x="0" y="28887"/>
                    <a:pt x="4036" y="39195"/>
                    <a:pt x="12943" y="43731"/>
                  </a:cubicBezTo>
                  <a:cubicBezTo>
                    <a:pt x="15852" y="45226"/>
                    <a:pt x="18955" y="45933"/>
                    <a:pt x="22012" y="45933"/>
                  </a:cubicBezTo>
                  <a:cubicBezTo>
                    <a:pt x="29258" y="45933"/>
                    <a:pt x="36243" y="41956"/>
                    <a:pt x="39762" y="35059"/>
                  </a:cubicBezTo>
                  <a:cubicBezTo>
                    <a:pt x="44799" y="25252"/>
                    <a:pt x="40896" y="13243"/>
                    <a:pt x="31089" y="8239"/>
                  </a:cubicBezTo>
                  <a:cubicBezTo>
                    <a:pt x="28191" y="6751"/>
                    <a:pt x="25081" y="6042"/>
                    <a:pt x="22018" y="6042"/>
                  </a:cubicBezTo>
                  <a:cubicBezTo>
                    <a:pt x="19933" y="6042"/>
                    <a:pt x="17870" y="6370"/>
                    <a:pt x="15912" y="7005"/>
                  </a:cubicBezTo>
                  <a:cubicBezTo>
                    <a:pt x="15912" y="7005"/>
                    <a:pt x="15845" y="7010"/>
                    <a:pt x="15716" y="7010"/>
                  </a:cubicBezTo>
                  <a:cubicBezTo>
                    <a:pt x="14612" y="7010"/>
                    <a:pt x="8929" y="6662"/>
                    <a:pt x="1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 rot="9899831">
              <a:off x="845637" y="981684"/>
              <a:ext cx="370655" cy="352028"/>
            </a:xfrm>
            <a:custGeom>
              <a:rect b="b" l="l" r="r" t="t"/>
              <a:pathLst>
                <a:path extrusionOk="0" h="21620" w="22764">
                  <a:moveTo>
                    <a:pt x="10751" y="0"/>
                  </a:moveTo>
                  <a:cubicBezTo>
                    <a:pt x="10366" y="0"/>
                    <a:pt x="9981" y="236"/>
                    <a:pt x="9874" y="683"/>
                  </a:cubicBezTo>
                  <a:lnTo>
                    <a:pt x="8406" y="6987"/>
                  </a:lnTo>
                  <a:cubicBezTo>
                    <a:pt x="8306" y="7354"/>
                    <a:pt x="7973" y="7655"/>
                    <a:pt x="7606" y="7688"/>
                  </a:cubicBezTo>
                  <a:lnTo>
                    <a:pt x="1168" y="8222"/>
                  </a:lnTo>
                  <a:cubicBezTo>
                    <a:pt x="267" y="8288"/>
                    <a:pt x="0" y="9422"/>
                    <a:pt x="767" y="9889"/>
                  </a:cubicBezTo>
                  <a:lnTo>
                    <a:pt x="6271" y="13225"/>
                  </a:lnTo>
                  <a:cubicBezTo>
                    <a:pt x="6638" y="13425"/>
                    <a:pt x="6805" y="13826"/>
                    <a:pt x="6705" y="14226"/>
                  </a:cubicBezTo>
                  <a:lnTo>
                    <a:pt x="5204" y="20497"/>
                  </a:lnTo>
                  <a:cubicBezTo>
                    <a:pt x="5058" y="21129"/>
                    <a:pt x="5568" y="21619"/>
                    <a:pt x="6113" y="21619"/>
                  </a:cubicBezTo>
                  <a:cubicBezTo>
                    <a:pt x="6316" y="21619"/>
                    <a:pt x="6524" y="21551"/>
                    <a:pt x="6705" y="21398"/>
                  </a:cubicBezTo>
                  <a:lnTo>
                    <a:pt x="11575" y="17161"/>
                  </a:lnTo>
                  <a:cubicBezTo>
                    <a:pt x="11742" y="17031"/>
                    <a:pt x="11951" y="16963"/>
                    <a:pt x="12161" y="16963"/>
                  </a:cubicBezTo>
                  <a:cubicBezTo>
                    <a:pt x="12328" y="16963"/>
                    <a:pt x="12495" y="17006"/>
                    <a:pt x="12643" y="17095"/>
                  </a:cubicBezTo>
                  <a:lnTo>
                    <a:pt x="18180" y="20430"/>
                  </a:lnTo>
                  <a:cubicBezTo>
                    <a:pt x="18335" y="20529"/>
                    <a:pt x="18497" y="20572"/>
                    <a:pt x="18653" y="20572"/>
                  </a:cubicBezTo>
                  <a:cubicBezTo>
                    <a:pt x="19239" y="20572"/>
                    <a:pt x="19744" y="19961"/>
                    <a:pt x="19481" y="19330"/>
                  </a:cubicBezTo>
                  <a:lnTo>
                    <a:pt x="16979" y="13359"/>
                  </a:lnTo>
                  <a:cubicBezTo>
                    <a:pt x="16812" y="12992"/>
                    <a:pt x="16912" y="12591"/>
                    <a:pt x="17212" y="12325"/>
                  </a:cubicBezTo>
                  <a:lnTo>
                    <a:pt x="22116" y="8122"/>
                  </a:lnTo>
                  <a:cubicBezTo>
                    <a:pt x="22764" y="7571"/>
                    <a:pt x="22342" y="6517"/>
                    <a:pt x="21524" y="6517"/>
                  </a:cubicBezTo>
                  <a:cubicBezTo>
                    <a:pt x="21499" y="6517"/>
                    <a:pt x="21474" y="6518"/>
                    <a:pt x="21449" y="6520"/>
                  </a:cubicBezTo>
                  <a:lnTo>
                    <a:pt x="15011" y="7054"/>
                  </a:lnTo>
                  <a:cubicBezTo>
                    <a:pt x="14982" y="7056"/>
                    <a:pt x="14953" y="7058"/>
                    <a:pt x="14925" y="7058"/>
                  </a:cubicBezTo>
                  <a:cubicBezTo>
                    <a:pt x="14559" y="7058"/>
                    <a:pt x="14232" y="6861"/>
                    <a:pt x="14077" y="6520"/>
                  </a:cubicBezTo>
                  <a:lnTo>
                    <a:pt x="11575" y="549"/>
                  </a:lnTo>
                  <a:cubicBezTo>
                    <a:pt x="11420" y="178"/>
                    <a:pt x="11085" y="0"/>
                    <a:pt x="10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4" name="Google Shape;1814;p33"/>
          <p:cNvSpPr/>
          <p:nvPr/>
        </p:nvSpPr>
        <p:spPr>
          <a:xfrm>
            <a:off x="3360456" y="1995392"/>
            <a:ext cx="2313221" cy="2661450"/>
          </a:xfrm>
          <a:custGeom>
            <a:rect b="b" l="l" r="r" t="t"/>
            <a:pathLst>
              <a:path extrusionOk="0" h="83060" w="8306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33"/>
          <p:cNvSpPr/>
          <p:nvPr/>
        </p:nvSpPr>
        <p:spPr>
          <a:xfrm>
            <a:off x="3494237" y="1819775"/>
            <a:ext cx="2313221" cy="2661450"/>
          </a:xfrm>
          <a:custGeom>
            <a:rect b="b" l="l" r="r" t="t"/>
            <a:pathLst>
              <a:path extrusionOk="0" h="83060" w="8306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33"/>
          <p:cNvSpPr/>
          <p:nvPr/>
        </p:nvSpPr>
        <p:spPr>
          <a:xfrm>
            <a:off x="3494240" y="2755833"/>
            <a:ext cx="2312302" cy="1080469"/>
          </a:xfrm>
          <a:custGeom>
            <a:rect b="b" l="l" r="r" t="t"/>
            <a:pathLst>
              <a:path extrusionOk="0" h="38796" w="83027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33"/>
          <p:cNvSpPr/>
          <p:nvPr/>
        </p:nvSpPr>
        <p:spPr>
          <a:xfrm>
            <a:off x="3720211" y="2086009"/>
            <a:ext cx="382109" cy="376400"/>
          </a:xfrm>
          <a:custGeom>
            <a:rect b="b" l="l" r="r" t="t"/>
            <a:pathLst>
              <a:path extrusionOk="0" h="10746" w="10909">
                <a:moveTo>
                  <a:pt x="5462" y="0"/>
                </a:moveTo>
                <a:cubicBezTo>
                  <a:pt x="5421" y="0"/>
                  <a:pt x="5379" y="1"/>
                  <a:pt x="5338" y="2"/>
                </a:cubicBezTo>
                <a:cubicBezTo>
                  <a:pt x="2369" y="68"/>
                  <a:pt x="1" y="2537"/>
                  <a:pt x="101" y="5505"/>
                </a:cubicBezTo>
                <a:cubicBezTo>
                  <a:pt x="166" y="8414"/>
                  <a:pt x="2536" y="10746"/>
                  <a:pt x="5423" y="10746"/>
                </a:cubicBezTo>
                <a:cubicBezTo>
                  <a:pt x="5484" y="10746"/>
                  <a:pt x="5544" y="10745"/>
                  <a:pt x="5605" y="10743"/>
                </a:cubicBezTo>
                <a:cubicBezTo>
                  <a:pt x="8574" y="10676"/>
                  <a:pt x="10909" y="8207"/>
                  <a:pt x="10842" y="5239"/>
                </a:cubicBezTo>
                <a:cubicBezTo>
                  <a:pt x="10776" y="2311"/>
                  <a:pt x="8375" y="0"/>
                  <a:pt x="546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8" name="Google Shape;1818;p33"/>
          <p:cNvGrpSpPr/>
          <p:nvPr/>
        </p:nvGrpSpPr>
        <p:grpSpPr>
          <a:xfrm>
            <a:off x="3645173" y="3988251"/>
            <a:ext cx="1263402" cy="342805"/>
            <a:chOff x="3664223" y="4049876"/>
            <a:chExt cx="1263402" cy="342805"/>
          </a:xfrm>
        </p:grpSpPr>
        <p:sp>
          <p:nvSpPr>
            <p:cNvPr id="1819" name="Google Shape;1819;p33"/>
            <p:cNvSpPr/>
            <p:nvPr/>
          </p:nvSpPr>
          <p:spPr>
            <a:xfrm>
              <a:off x="3664223" y="4051714"/>
              <a:ext cx="385555" cy="324258"/>
            </a:xfrm>
            <a:custGeom>
              <a:rect b="b" l="l" r="r" t="t"/>
              <a:pathLst>
                <a:path extrusionOk="0" h="11643" w="13844">
                  <a:moveTo>
                    <a:pt x="4033" y="0"/>
                  </a:moveTo>
                  <a:cubicBezTo>
                    <a:pt x="2429" y="0"/>
                    <a:pt x="1068" y="1122"/>
                    <a:pt x="1035" y="2536"/>
                  </a:cubicBezTo>
                  <a:cubicBezTo>
                    <a:pt x="1035" y="2536"/>
                    <a:pt x="1" y="8674"/>
                    <a:pt x="6872" y="11643"/>
                  </a:cubicBezTo>
                  <a:cubicBezTo>
                    <a:pt x="13844" y="9007"/>
                    <a:pt x="13110" y="2836"/>
                    <a:pt x="13110" y="2836"/>
                  </a:cubicBezTo>
                  <a:cubicBezTo>
                    <a:pt x="13143" y="1369"/>
                    <a:pt x="11809" y="168"/>
                    <a:pt x="10141" y="134"/>
                  </a:cubicBezTo>
                  <a:cubicBezTo>
                    <a:pt x="10117" y="134"/>
                    <a:pt x="10093" y="134"/>
                    <a:pt x="10069" y="134"/>
                  </a:cubicBezTo>
                  <a:cubicBezTo>
                    <a:pt x="8434" y="134"/>
                    <a:pt x="7105" y="1256"/>
                    <a:pt x="7072" y="2669"/>
                  </a:cubicBezTo>
                  <a:cubicBezTo>
                    <a:pt x="7106" y="1235"/>
                    <a:pt x="5771" y="34"/>
                    <a:pt x="4103" y="1"/>
                  </a:cubicBezTo>
                  <a:cubicBezTo>
                    <a:pt x="4080" y="0"/>
                    <a:pt x="4057" y="0"/>
                    <a:pt x="40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141704" y="4049876"/>
              <a:ext cx="359404" cy="338155"/>
            </a:xfrm>
            <a:custGeom>
              <a:rect b="b" l="l" r="r" t="t"/>
              <a:pathLst>
                <a:path extrusionOk="0" h="12142" w="12905">
                  <a:moveTo>
                    <a:pt x="6138" y="0"/>
                  </a:moveTo>
                  <a:cubicBezTo>
                    <a:pt x="2769" y="0"/>
                    <a:pt x="34" y="2702"/>
                    <a:pt x="34" y="6038"/>
                  </a:cubicBezTo>
                  <a:cubicBezTo>
                    <a:pt x="0" y="9407"/>
                    <a:pt x="2702" y="12142"/>
                    <a:pt x="6071" y="12142"/>
                  </a:cubicBezTo>
                  <a:cubicBezTo>
                    <a:pt x="7572" y="12142"/>
                    <a:pt x="8973" y="11608"/>
                    <a:pt x="10041" y="10674"/>
                  </a:cubicBezTo>
                  <a:lnTo>
                    <a:pt x="12042" y="11575"/>
                  </a:lnTo>
                  <a:cubicBezTo>
                    <a:pt x="12113" y="11608"/>
                    <a:pt x="12185" y="11623"/>
                    <a:pt x="12254" y="11623"/>
                  </a:cubicBezTo>
                  <a:cubicBezTo>
                    <a:pt x="12610" y="11623"/>
                    <a:pt x="12905" y="11232"/>
                    <a:pt x="12709" y="10841"/>
                  </a:cubicBezTo>
                  <a:lnTo>
                    <a:pt x="11608" y="8606"/>
                  </a:lnTo>
                  <a:cubicBezTo>
                    <a:pt x="11942" y="7839"/>
                    <a:pt x="12176" y="7005"/>
                    <a:pt x="12176" y="6105"/>
                  </a:cubicBezTo>
                  <a:cubicBezTo>
                    <a:pt x="12176" y="2769"/>
                    <a:pt x="9474" y="34"/>
                    <a:pt x="613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4586657" y="4056365"/>
              <a:ext cx="340968" cy="166320"/>
            </a:xfrm>
            <a:custGeom>
              <a:rect b="b" l="l" r="r" t="t"/>
              <a:pathLst>
                <a:path extrusionOk="0" h="5972" w="12243">
                  <a:moveTo>
                    <a:pt x="12242" y="1"/>
                  </a:moveTo>
                  <a:lnTo>
                    <a:pt x="0" y="3603"/>
                  </a:lnTo>
                  <a:lnTo>
                    <a:pt x="6005" y="5972"/>
                  </a:lnTo>
                  <a:lnTo>
                    <a:pt x="12242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4753856" y="4056365"/>
              <a:ext cx="173756" cy="336317"/>
            </a:xfrm>
            <a:custGeom>
              <a:rect b="b" l="l" r="r" t="t"/>
              <a:pathLst>
                <a:path extrusionOk="0" h="12076" w="6239">
                  <a:moveTo>
                    <a:pt x="6238" y="1"/>
                  </a:moveTo>
                  <a:lnTo>
                    <a:pt x="1" y="5972"/>
                  </a:lnTo>
                  <a:lnTo>
                    <a:pt x="2102" y="12076"/>
                  </a:lnTo>
                  <a:lnTo>
                    <a:pt x="623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3" name="Google Shape;1823;p33"/>
          <p:cNvSpPr/>
          <p:nvPr/>
        </p:nvSpPr>
        <p:spPr>
          <a:xfrm>
            <a:off x="6045673" y="1995392"/>
            <a:ext cx="2313221" cy="2661450"/>
          </a:xfrm>
          <a:custGeom>
            <a:rect b="b" l="l" r="r" t="t"/>
            <a:pathLst>
              <a:path extrusionOk="0" h="83060" w="8306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33"/>
          <p:cNvSpPr/>
          <p:nvPr/>
        </p:nvSpPr>
        <p:spPr>
          <a:xfrm>
            <a:off x="6179455" y="1819775"/>
            <a:ext cx="2313221" cy="2661450"/>
          </a:xfrm>
          <a:custGeom>
            <a:rect b="b" l="l" r="r" t="t"/>
            <a:pathLst>
              <a:path extrusionOk="0" h="83060" w="8306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33"/>
          <p:cNvSpPr/>
          <p:nvPr/>
        </p:nvSpPr>
        <p:spPr>
          <a:xfrm>
            <a:off x="6179460" y="2755833"/>
            <a:ext cx="2312302" cy="1080469"/>
          </a:xfrm>
          <a:custGeom>
            <a:rect b="b" l="l" r="r" t="t"/>
            <a:pathLst>
              <a:path extrusionOk="0" h="38796" w="83027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33"/>
          <p:cNvSpPr/>
          <p:nvPr/>
        </p:nvSpPr>
        <p:spPr>
          <a:xfrm>
            <a:off x="6326713" y="2085989"/>
            <a:ext cx="382109" cy="376400"/>
          </a:xfrm>
          <a:custGeom>
            <a:rect b="b" l="l" r="r" t="t"/>
            <a:pathLst>
              <a:path extrusionOk="0" h="10746" w="10909">
                <a:moveTo>
                  <a:pt x="5462" y="0"/>
                </a:moveTo>
                <a:cubicBezTo>
                  <a:pt x="5421" y="0"/>
                  <a:pt x="5379" y="1"/>
                  <a:pt x="5338" y="2"/>
                </a:cubicBezTo>
                <a:cubicBezTo>
                  <a:pt x="2369" y="68"/>
                  <a:pt x="1" y="2537"/>
                  <a:pt x="101" y="5505"/>
                </a:cubicBezTo>
                <a:cubicBezTo>
                  <a:pt x="166" y="8414"/>
                  <a:pt x="2536" y="10746"/>
                  <a:pt x="5423" y="10746"/>
                </a:cubicBezTo>
                <a:cubicBezTo>
                  <a:pt x="5484" y="10746"/>
                  <a:pt x="5544" y="10745"/>
                  <a:pt x="5605" y="10743"/>
                </a:cubicBezTo>
                <a:cubicBezTo>
                  <a:pt x="8574" y="10676"/>
                  <a:pt x="10909" y="8207"/>
                  <a:pt x="10842" y="5239"/>
                </a:cubicBezTo>
                <a:cubicBezTo>
                  <a:pt x="10776" y="2311"/>
                  <a:pt x="8375" y="0"/>
                  <a:pt x="546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33"/>
          <p:cNvSpPr txBox="1"/>
          <p:nvPr/>
        </p:nvSpPr>
        <p:spPr>
          <a:xfrm>
            <a:off x="3632082" y="2974500"/>
            <a:ext cx="2037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planet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33"/>
          <p:cNvSpPr txBox="1"/>
          <p:nvPr/>
        </p:nvSpPr>
        <p:spPr>
          <a:xfrm>
            <a:off x="6308119" y="2976084"/>
            <a:ext cx="20379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smallest planet in our wonderful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33"/>
          <p:cNvSpPr/>
          <p:nvPr/>
        </p:nvSpPr>
        <p:spPr>
          <a:xfrm>
            <a:off x="680350" y="1995392"/>
            <a:ext cx="2313221" cy="2661450"/>
          </a:xfrm>
          <a:custGeom>
            <a:rect b="b" l="l" r="r" t="t"/>
            <a:pathLst>
              <a:path extrusionOk="0" h="83060" w="83060">
                <a:moveTo>
                  <a:pt x="82193" y="0"/>
                </a:moveTo>
                <a:lnTo>
                  <a:pt x="835" y="34"/>
                </a:lnTo>
                <a:cubicBezTo>
                  <a:pt x="368" y="34"/>
                  <a:pt x="1" y="434"/>
                  <a:pt x="1" y="868"/>
                </a:cubicBezTo>
                <a:lnTo>
                  <a:pt x="34" y="82226"/>
                </a:lnTo>
                <a:cubicBezTo>
                  <a:pt x="34" y="82693"/>
                  <a:pt x="401" y="83060"/>
                  <a:pt x="868" y="83060"/>
                </a:cubicBezTo>
                <a:lnTo>
                  <a:pt x="82226" y="83026"/>
                </a:lnTo>
                <a:cubicBezTo>
                  <a:pt x="82693" y="83026"/>
                  <a:pt x="83060" y="82659"/>
                  <a:pt x="83060" y="82192"/>
                </a:cubicBezTo>
                <a:lnTo>
                  <a:pt x="83027" y="834"/>
                </a:lnTo>
                <a:cubicBezTo>
                  <a:pt x="83027" y="367"/>
                  <a:pt x="82660" y="0"/>
                  <a:pt x="8219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33"/>
          <p:cNvSpPr/>
          <p:nvPr/>
        </p:nvSpPr>
        <p:spPr>
          <a:xfrm>
            <a:off x="814131" y="1819775"/>
            <a:ext cx="2313221" cy="2661450"/>
          </a:xfrm>
          <a:custGeom>
            <a:rect b="b" l="l" r="r" t="t"/>
            <a:pathLst>
              <a:path extrusionOk="0" h="83060" w="83060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82226"/>
                </a:lnTo>
                <a:cubicBezTo>
                  <a:pt x="34" y="82693"/>
                  <a:pt x="400" y="83060"/>
                  <a:pt x="867" y="83060"/>
                </a:cubicBezTo>
                <a:lnTo>
                  <a:pt x="82226" y="83027"/>
                </a:lnTo>
                <a:cubicBezTo>
                  <a:pt x="82693" y="83027"/>
                  <a:pt x="83060" y="82660"/>
                  <a:pt x="83060" y="82193"/>
                </a:cubicBezTo>
                <a:lnTo>
                  <a:pt x="83026" y="835"/>
                </a:lnTo>
                <a:cubicBezTo>
                  <a:pt x="83026" y="368"/>
                  <a:pt x="82626" y="1"/>
                  <a:pt x="8219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33"/>
          <p:cNvSpPr/>
          <p:nvPr/>
        </p:nvSpPr>
        <p:spPr>
          <a:xfrm>
            <a:off x="814131" y="2755833"/>
            <a:ext cx="2312302" cy="1080469"/>
          </a:xfrm>
          <a:custGeom>
            <a:rect b="b" l="l" r="r" t="t"/>
            <a:pathLst>
              <a:path extrusionOk="0" h="38796" w="83027">
                <a:moveTo>
                  <a:pt x="82192" y="1"/>
                </a:moveTo>
                <a:lnTo>
                  <a:pt x="834" y="34"/>
                </a:lnTo>
                <a:cubicBezTo>
                  <a:pt x="367" y="34"/>
                  <a:pt x="0" y="434"/>
                  <a:pt x="0" y="868"/>
                </a:cubicBezTo>
                <a:lnTo>
                  <a:pt x="34" y="37961"/>
                </a:lnTo>
                <a:cubicBezTo>
                  <a:pt x="34" y="38395"/>
                  <a:pt x="400" y="38795"/>
                  <a:pt x="867" y="38795"/>
                </a:cubicBezTo>
                <a:lnTo>
                  <a:pt x="82192" y="38729"/>
                </a:lnTo>
                <a:cubicBezTo>
                  <a:pt x="82659" y="38729"/>
                  <a:pt x="83026" y="38362"/>
                  <a:pt x="83026" y="37895"/>
                </a:cubicBezTo>
                <a:lnTo>
                  <a:pt x="83026" y="835"/>
                </a:lnTo>
                <a:cubicBezTo>
                  <a:pt x="83026" y="368"/>
                  <a:pt x="82659" y="1"/>
                  <a:pt x="82192" y="1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33"/>
          <p:cNvSpPr/>
          <p:nvPr/>
        </p:nvSpPr>
        <p:spPr>
          <a:xfrm>
            <a:off x="1042714" y="2086009"/>
            <a:ext cx="382109" cy="376400"/>
          </a:xfrm>
          <a:custGeom>
            <a:rect b="b" l="l" r="r" t="t"/>
            <a:pathLst>
              <a:path extrusionOk="0" h="10746" w="10909">
                <a:moveTo>
                  <a:pt x="5462" y="0"/>
                </a:moveTo>
                <a:cubicBezTo>
                  <a:pt x="5421" y="0"/>
                  <a:pt x="5379" y="1"/>
                  <a:pt x="5338" y="2"/>
                </a:cubicBezTo>
                <a:cubicBezTo>
                  <a:pt x="2369" y="68"/>
                  <a:pt x="1" y="2537"/>
                  <a:pt x="101" y="5505"/>
                </a:cubicBezTo>
                <a:cubicBezTo>
                  <a:pt x="166" y="8414"/>
                  <a:pt x="2536" y="10746"/>
                  <a:pt x="5423" y="10746"/>
                </a:cubicBezTo>
                <a:cubicBezTo>
                  <a:pt x="5484" y="10746"/>
                  <a:pt x="5544" y="10745"/>
                  <a:pt x="5605" y="10743"/>
                </a:cubicBezTo>
                <a:cubicBezTo>
                  <a:pt x="8574" y="10676"/>
                  <a:pt x="10909" y="8207"/>
                  <a:pt x="10842" y="5239"/>
                </a:cubicBezTo>
                <a:cubicBezTo>
                  <a:pt x="10776" y="2311"/>
                  <a:pt x="8375" y="0"/>
                  <a:pt x="5462" y="0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3"/>
          <p:cNvSpPr txBox="1"/>
          <p:nvPr/>
        </p:nvSpPr>
        <p:spPr>
          <a:xfrm>
            <a:off x="950550" y="2976084"/>
            <a:ext cx="20379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4" name="Google Shape;1834;p33"/>
          <p:cNvSpPr txBox="1"/>
          <p:nvPr/>
        </p:nvSpPr>
        <p:spPr>
          <a:xfrm>
            <a:off x="1356637" y="2019800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5" name="Google Shape;1835;p33"/>
          <p:cNvSpPr txBox="1"/>
          <p:nvPr/>
        </p:nvSpPr>
        <p:spPr>
          <a:xfrm>
            <a:off x="4039312" y="2019800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6" name="Google Shape;1836;p33"/>
          <p:cNvSpPr txBox="1"/>
          <p:nvPr/>
        </p:nvSpPr>
        <p:spPr>
          <a:xfrm>
            <a:off x="6716850" y="2019800"/>
            <a:ext cx="1228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7" name="Google Shape;1837;p33"/>
          <p:cNvSpPr/>
          <p:nvPr/>
        </p:nvSpPr>
        <p:spPr>
          <a:xfrm>
            <a:off x="1558925" y="2539644"/>
            <a:ext cx="1334651" cy="64231"/>
          </a:xfrm>
          <a:custGeom>
            <a:rect b="b" l="l" r="r" t="t"/>
            <a:pathLst>
              <a:path extrusionOk="0" h="2436" w="44866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33"/>
          <p:cNvSpPr/>
          <p:nvPr/>
        </p:nvSpPr>
        <p:spPr>
          <a:xfrm>
            <a:off x="1558925" y="1996725"/>
            <a:ext cx="1334651" cy="64231"/>
          </a:xfrm>
          <a:custGeom>
            <a:rect b="b" l="l" r="r" t="t"/>
            <a:pathLst>
              <a:path extrusionOk="0" h="2436" w="44866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3"/>
          <p:cNvSpPr/>
          <p:nvPr/>
        </p:nvSpPr>
        <p:spPr>
          <a:xfrm>
            <a:off x="4244975" y="2539644"/>
            <a:ext cx="1334651" cy="64231"/>
          </a:xfrm>
          <a:custGeom>
            <a:rect b="b" l="l" r="r" t="t"/>
            <a:pathLst>
              <a:path extrusionOk="0" h="2436" w="44866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33"/>
          <p:cNvSpPr/>
          <p:nvPr/>
        </p:nvSpPr>
        <p:spPr>
          <a:xfrm>
            <a:off x="4244975" y="1996725"/>
            <a:ext cx="1334651" cy="64231"/>
          </a:xfrm>
          <a:custGeom>
            <a:rect b="b" l="l" r="r" t="t"/>
            <a:pathLst>
              <a:path extrusionOk="0" h="2436" w="44866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3"/>
          <p:cNvSpPr/>
          <p:nvPr/>
        </p:nvSpPr>
        <p:spPr>
          <a:xfrm>
            <a:off x="6931025" y="2539644"/>
            <a:ext cx="1334651" cy="64231"/>
          </a:xfrm>
          <a:custGeom>
            <a:rect b="b" l="l" r="r" t="t"/>
            <a:pathLst>
              <a:path extrusionOk="0" h="2436" w="44866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33"/>
          <p:cNvSpPr/>
          <p:nvPr/>
        </p:nvSpPr>
        <p:spPr>
          <a:xfrm>
            <a:off x="6931025" y="1996725"/>
            <a:ext cx="1334651" cy="64231"/>
          </a:xfrm>
          <a:custGeom>
            <a:rect b="b" l="l" r="r" t="t"/>
            <a:pathLst>
              <a:path extrusionOk="0" h="2436" w="44866">
                <a:moveTo>
                  <a:pt x="801" y="1"/>
                </a:moveTo>
                <a:cubicBezTo>
                  <a:pt x="367" y="1"/>
                  <a:pt x="0" y="367"/>
                  <a:pt x="0" y="801"/>
                </a:cubicBezTo>
                <a:lnTo>
                  <a:pt x="0" y="1635"/>
                </a:lnTo>
                <a:cubicBezTo>
                  <a:pt x="0" y="2069"/>
                  <a:pt x="367" y="2436"/>
                  <a:pt x="801" y="2436"/>
                </a:cubicBezTo>
                <a:lnTo>
                  <a:pt x="44032" y="2436"/>
                </a:lnTo>
                <a:cubicBezTo>
                  <a:pt x="44499" y="2436"/>
                  <a:pt x="44832" y="2069"/>
                  <a:pt x="44832" y="1635"/>
                </a:cubicBezTo>
                <a:lnTo>
                  <a:pt x="44832" y="834"/>
                </a:lnTo>
                <a:cubicBezTo>
                  <a:pt x="44866" y="367"/>
                  <a:pt x="44499" y="1"/>
                  <a:pt x="4403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3" name="Google Shape;1843;p33"/>
          <p:cNvGrpSpPr/>
          <p:nvPr/>
        </p:nvGrpSpPr>
        <p:grpSpPr>
          <a:xfrm>
            <a:off x="966523" y="3955093"/>
            <a:ext cx="1334391" cy="392741"/>
            <a:chOff x="-803352" y="523668"/>
            <a:chExt cx="1334391" cy="392741"/>
          </a:xfrm>
        </p:grpSpPr>
        <p:sp>
          <p:nvSpPr>
            <p:cNvPr id="1844" name="Google Shape;1844;p33"/>
            <p:cNvSpPr/>
            <p:nvPr/>
          </p:nvSpPr>
          <p:spPr>
            <a:xfrm>
              <a:off x="-803352" y="604166"/>
              <a:ext cx="162740" cy="310583"/>
            </a:xfrm>
            <a:custGeom>
              <a:rect b="b" l="l" r="r" t="t"/>
              <a:pathLst>
                <a:path extrusionOk="0" h="11779" w="6172">
                  <a:moveTo>
                    <a:pt x="667" y="0"/>
                  </a:moveTo>
                  <a:cubicBezTo>
                    <a:pt x="434" y="0"/>
                    <a:pt x="267" y="167"/>
                    <a:pt x="267" y="401"/>
                  </a:cubicBezTo>
                  <a:lnTo>
                    <a:pt x="0" y="11242"/>
                  </a:lnTo>
                  <a:cubicBezTo>
                    <a:pt x="0" y="11475"/>
                    <a:pt x="167" y="11675"/>
                    <a:pt x="400" y="11675"/>
                  </a:cubicBezTo>
                  <a:lnTo>
                    <a:pt x="5504" y="11776"/>
                  </a:lnTo>
                  <a:cubicBezTo>
                    <a:pt x="5521" y="11778"/>
                    <a:pt x="5538" y="11779"/>
                    <a:pt x="5555" y="11779"/>
                  </a:cubicBezTo>
                  <a:cubicBezTo>
                    <a:pt x="5761" y="11779"/>
                    <a:pt x="5904" y="11592"/>
                    <a:pt x="5904" y="11375"/>
                  </a:cubicBezTo>
                  <a:lnTo>
                    <a:pt x="6171" y="534"/>
                  </a:lnTo>
                  <a:cubicBezTo>
                    <a:pt x="6171" y="334"/>
                    <a:pt x="6004" y="134"/>
                    <a:pt x="5771" y="134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-656339" y="523668"/>
              <a:ext cx="251572" cy="361103"/>
            </a:xfrm>
            <a:custGeom>
              <a:rect b="b" l="l" r="r" t="t"/>
              <a:pathLst>
                <a:path extrusionOk="0" h="13695" w="9541">
                  <a:moveTo>
                    <a:pt x="5522" y="1"/>
                  </a:moveTo>
                  <a:cubicBezTo>
                    <a:pt x="5077" y="1"/>
                    <a:pt x="4555" y="398"/>
                    <a:pt x="4270" y="985"/>
                  </a:cubicBezTo>
                  <a:cubicBezTo>
                    <a:pt x="3743" y="2107"/>
                    <a:pt x="3084" y="4989"/>
                    <a:pt x="296" y="4989"/>
                  </a:cubicBezTo>
                  <a:cubicBezTo>
                    <a:pt x="265" y="4989"/>
                    <a:pt x="233" y="4989"/>
                    <a:pt x="201" y="4988"/>
                  </a:cubicBezTo>
                  <a:lnTo>
                    <a:pt x="1" y="13528"/>
                  </a:lnTo>
                  <a:lnTo>
                    <a:pt x="7339" y="13694"/>
                  </a:lnTo>
                  <a:cubicBezTo>
                    <a:pt x="7606" y="13694"/>
                    <a:pt x="7873" y="13628"/>
                    <a:pt x="8073" y="13494"/>
                  </a:cubicBezTo>
                  <a:cubicBezTo>
                    <a:pt x="8607" y="13194"/>
                    <a:pt x="9407" y="12494"/>
                    <a:pt x="9441" y="11193"/>
                  </a:cubicBezTo>
                  <a:lnTo>
                    <a:pt x="9507" y="7657"/>
                  </a:lnTo>
                  <a:cubicBezTo>
                    <a:pt x="9541" y="7190"/>
                    <a:pt x="9374" y="6723"/>
                    <a:pt x="9074" y="6389"/>
                  </a:cubicBezTo>
                  <a:cubicBezTo>
                    <a:pt x="8640" y="5889"/>
                    <a:pt x="8006" y="5255"/>
                    <a:pt x="7373" y="5255"/>
                  </a:cubicBezTo>
                  <a:cubicBezTo>
                    <a:pt x="6372" y="5222"/>
                    <a:pt x="4837" y="5188"/>
                    <a:pt x="4837" y="5188"/>
                  </a:cubicBezTo>
                  <a:cubicBezTo>
                    <a:pt x="4837" y="5188"/>
                    <a:pt x="6439" y="2620"/>
                    <a:pt x="6305" y="1052"/>
                  </a:cubicBezTo>
                  <a:cubicBezTo>
                    <a:pt x="6243" y="305"/>
                    <a:pt x="5912" y="1"/>
                    <a:pt x="55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-233287" y="601529"/>
              <a:ext cx="313140" cy="314881"/>
            </a:xfrm>
            <a:custGeom>
              <a:rect b="b" l="l" r="r" t="t"/>
              <a:pathLst>
                <a:path extrusionOk="0" h="11942" w="11876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7939"/>
                  </a:lnTo>
                  <a:cubicBezTo>
                    <a:pt x="0" y="8573"/>
                    <a:pt x="534" y="9107"/>
                    <a:pt x="1168" y="9107"/>
                  </a:cubicBezTo>
                  <a:lnTo>
                    <a:pt x="2102" y="9107"/>
                  </a:lnTo>
                  <a:lnTo>
                    <a:pt x="1468" y="11942"/>
                  </a:lnTo>
                  <a:lnTo>
                    <a:pt x="1468" y="11942"/>
                  </a:lnTo>
                  <a:lnTo>
                    <a:pt x="4737" y="9107"/>
                  </a:lnTo>
                  <a:lnTo>
                    <a:pt x="10708" y="9107"/>
                  </a:lnTo>
                  <a:cubicBezTo>
                    <a:pt x="11342" y="9107"/>
                    <a:pt x="11876" y="8573"/>
                    <a:pt x="11876" y="7939"/>
                  </a:cubicBezTo>
                  <a:lnTo>
                    <a:pt x="11842" y="1168"/>
                  </a:lnTo>
                  <a:cubicBezTo>
                    <a:pt x="11842" y="534"/>
                    <a:pt x="11342" y="0"/>
                    <a:pt x="10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05585" y="590541"/>
              <a:ext cx="325454" cy="313140"/>
            </a:xfrm>
            <a:custGeom>
              <a:rect b="b" l="l" r="r" t="t"/>
              <a:pathLst>
                <a:path extrusionOk="0" h="11876" w="12343">
                  <a:moveTo>
                    <a:pt x="6705" y="1"/>
                  </a:moveTo>
                  <a:lnTo>
                    <a:pt x="6705" y="3470"/>
                  </a:lnTo>
                  <a:cubicBezTo>
                    <a:pt x="268" y="3503"/>
                    <a:pt x="1" y="11876"/>
                    <a:pt x="1" y="11876"/>
                  </a:cubicBezTo>
                  <a:cubicBezTo>
                    <a:pt x="3304" y="6826"/>
                    <a:pt x="6274" y="6705"/>
                    <a:pt x="6551" y="6705"/>
                  </a:cubicBezTo>
                  <a:cubicBezTo>
                    <a:pt x="6565" y="6705"/>
                    <a:pt x="6572" y="6705"/>
                    <a:pt x="6572" y="6705"/>
                  </a:cubicBezTo>
                  <a:lnTo>
                    <a:pt x="6705" y="9407"/>
                  </a:lnTo>
                  <a:lnTo>
                    <a:pt x="12343" y="5037"/>
                  </a:lnTo>
                  <a:lnTo>
                    <a:pt x="67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8" name="Google Shape;1848;p33"/>
          <p:cNvGrpSpPr/>
          <p:nvPr/>
        </p:nvGrpSpPr>
        <p:grpSpPr>
          <a:xfrm>
            <a:off x="6336253" y="3988262"/>
            <a:ext cx="1218590" cy="351004"/>
            <a:chOff x="6336253" y="4064462"/>
            <a:chExt cx="1218590" cy="351004"/>
          </a:xfrm>
        </p:grpSpPr>
        <p:sp>
          <p:nvSpPr>
            <p:cNvPr id="1849" name="Google Shape;1849;p33"/>
            <p:cNvSpPr/>
            <p:nvPr/>
          </p:nvSpPr>
          <p:spPr>
            <a:xfrm>
              <a:off x="7226752" y="4089827"/>
              <a:ext cx="328091" cy="277254"/>
            </a:xfrm>
            <a:custGeom>
              <a:rect b="b" l="l" r="r" t="t"/>
              <a:pathLst>
                <a:path extrusionOk="0" h="10515" w="12443">
                  <a:moveTo>
                    <a:pt x="3697" y="0"/>
                  </a:moveTo>
                  <a:cubicBezTo>
                    <a:pt x="2288" y="0"/>
                    <a:pt x="1132" y="968"/>
                    <a:pt x="1068" y="2209"/>
                  </a:cubicBezTo>
                  <a:cubicBezTo>
                    <a:pt x="1068" y="2209"/>
                    <a:pt x="1" y="7679"/>
                    <a:pt x="6105" y="10515"/>
                  </a:cubicBezTo>
                  <a:cubicBezTo>
                    <a:pt x="12443" y="8280"/>
                    <a:pt x="11909" y="2743"/>
                    <a:pt x="11909" y="2743"/>
                  </a:cubicBezTo>
                  <a:cubicBezTo>
                    <a:pt x="11976" y="1442"/>
                    <a:pt x="10809" y="341"/>
                    <a:pt x="9307" y="241"/>
                  </a:cubicBezTo>
                  <a:cubicBezTo>
                    <a:pt x="9260" y="239"/>
                    <a:pt x="9213" y="238"/>
                    <a:pt x="9166" y="238"/>
                  </a:cubicBezTo>
                  <a:cubicBezTo>
                    <a:pt x="7728" y="238"/>
                    <a:pt x="6538" y="1216"/>
                    <a:pt x="6505" y="2476"/>
                  </a:cubicBezTo>
                  <a:cubicBezTo>
                    <a:pt x="6539" y="1175"/>
                    <a:pt x="5405" y="74"/>
                    <a:pt x="3904" y="7"/>
                  </a:cubicBezTo>
                  <a:cubicBezTo>
                    <a:pt x="3834" y="3"/>
                    <a:pt x="3765" y="0"/>
                    <a:pt x="369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6336253" y="4064462"/>
              <a:ext cx="330728" cy="351004"/>
            </a:xfrm>
            <a:custGeom>
              <a:rect b="b" l="l" r="r" t="t"/>
              <a:pathLst>
                <a:path extrusionOk="0" h="13312" w="12543">
                  <a:moveTo>
                    <a:pt x="6249" y="0"/>
                  </a:moveTo>
                  <a:cubicBezTo>
                    <a:pt x="2884" y="0"/>
                    <a:pt x="133" y="2112"/>
                    <a:pt x="68" y="4839"/>
                  </a:cubicBezTo>
                  <a:cubicBezTo>
                    <a:pt x="1" y="7607"/>
                    <a:pt x="2703" y="9909"/>
                    <a:pt x="6139" y="10009"/>
                  </a:cubicBezTo>
                  <a:lnTo>
                    <a:pt x="6038" y="13311"/>
                  </a:lnTo>
                  <a:cubicBezTo>
                    <a:pt x="6038" y="13311"/>
                    <a:pt x="10475" y="9409"/>
                    <a:pt x="11376" y="7908"/>
                  </a:cubicBezTo>
                  <a:cubicBezTo>
                    <a:pt x="12043" y="7107"/>
                    <a:pt x="12443" y="6173"/>
                    <a:pt x="12476" y="5172"/>
                  </a:cubicBezTo>
                  <a:cubicBezTo>
                    <a:pt x="12543" y="2404"/>
                    <a:pt x="9808" y="102"/>
                    <a:pt x="6405" y="2"/>
                  </a:cubicBezTo>
                  <a:cubicBezTo>
                    <a:pt x="6353" y="1"/>
                    <a:pt x="6301" y="0"/>
                    <a:pt x="62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6785243" y="4094415"/>
              <a:ext cx="196174" cy="283213"/>
            </a:xfrm>
            <a:custGeom>
              <a:rect b="b" l="l" r="r" t="t"/>
              <a:pathLst>
                <a:path extrusionOk="0" h="10741" w="7440">
                  <a:moveTo>
                    <a:pt x="2769" y="0"/>
                  </a:moveTo>
                  <a:lnTo>
                    <a:pt x="1" y="6972"/>
                  </a:lnTo>
                  <a:lnTo>
                    <a:pt x="768" y="7272"/>
                  </a:lnTo>
                  <a:lnTo>
                    <a:pt x="1835" y="4570"/>
                  </a:lnTo>
                  <a:lnTo>
                    <a:pt x="1735" y="7739"/>
                  </a:lnTo>
                  <a:cubicBezTo>
                    <a:pt x="1735" y="8873"/>
                    <a:pt x="2369" y="9874"/>
                    <a:pt x="3303" y="10341"/>
                  </a:cubicBezTo>
                  <a:cubicBezTo>
                    <a:pt x="3670" y="10541"/>
                    <a:pt x="4070" y="10641"/>
                    <a:pt x="4537" y="10674"/>
                  </a:cubicBezTo>
                  <a:lnTo>
                    <a:pt x="7372" y="10741"/>
                  </a:lnTo>
                  <a:lnTo>
                    <a:pt x="7439" y="9140"/>
                  </a:lnTo>
                  <a:lnTo>
                    <a:pt x="4570" y="9040"/>
                  </a:lnTo>
                  <a:cubicBezTo>
                    <a:pt x="3870" y="9040"/>
                    <a:pt x="3336" y="8473"/>
                    <a:pt x="3370" y="7772"/>
                  </a:cubicBezTo>
                  <a:lnTo>
                    <a:pt x="3436" y="4603"/>
                  </a:lnTo>
                  <a:lnTo>
                    <a:pt x="4370" y="7372"/>
                  </a:lnTo>
                  <a:lnTo>
                    <a:pt x="5138" y="7105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6943548" y="4075932"/>
              <a:ext cx="196174" cy="282343"/>
            </a:xfrm>
            <a:custGeom>
              <a:rect b="b" l="l" r="r" t="t"/>
              <a:pathLst>
                <a:path extrusionOk="0" h="10708" w="7440">
                  <a:moveTo>
                    <a:pt x="68" y="1"/>
                  </a:moveTo>
                  <a:lnTo>
                    <a:pt x="1" y="1602"/>
                  </a:lnTo>
                  <a:lnTo>
                    <a:pt x="2870" y="1668"/>
                  </a:lnTo>
                  <a:cubicBezTo>
                    <a:pt x="3570" y="1702"/>
                    <a:pt x="4104" y="2269"/>
                    <a:pt x="4070" y="2936"/>
                  </a:cubicBezTo>
                  <a:lnTo>
                    <a:pt x="4004" y="6105"/>
                  </a:lnTo>
                  <a:lnTo>
                    <a:pt x="3070" y="3336"/>
                  </a:lnTo>
                  <a:lnTo>
                    <a:pt x="2302" y="3603"/>
                  </a:lnTo>
                  <a:lnTo>
                    <a:pt x="4671" y="10708"/>
                  </a:lnTo>
                  <a:lnTo>
                    <a:pt x="7439" y="3737"/>
                  </a:lnTo>
                  <a:lnTo>
                    <a:pt x="6672" y="3436"/>
                  </a:lnTo>
                  <a:lnTo>
                    <a:pt x="5605" y="6172"/>
                  </a:lnTo>
                  <a:lnTo>
                    <a:pt x="5672" y="2969"/>
                  </a:lnTo>
                  <a:cubicBezTo>
                    <a:pt x="5705" y="2236"/>
                    <a:pt x="5438" y="1502"/>
                    <a:pt x="4904" y="935"/>
                  </a:cubicBezTo>
                  <a:cubicBezTo>
                    <a:pt x="4371" y="401"/>
                    <a:pt x="3670" y="67"/>
                    <a:pt x="2903" y="67"/>
                  </a:cubicBezTo>
                  <a:lnTo>
                    <a:pt x="68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33"/>
          <p:cNvGrpSpPr/>
          <p:nvPr/>
        </p:nvGrpSpPr>
        <p:grpSpPr>
          <a:xfrm>
            <a:off x="5385563" y="1630531"/>
            <a:ext cx="542061" cy="489094"/>
            <a:chOff x="5385563" y="1630531"/>
            <a:chExt cx="542061" cy="489094"/>
          </a:xfrm>
        </p:grpSpPr>
        <p:sp>
          <p:nvSpPr>
            <p:cNvPr id="1854" name="Google Shape;1854;p33"/>
            <p:cNvSpPr/>
            <p:nvPr/>
          </p:nvSpPr>
          <p:spPr>
            <a:xfrm>
              <a:off x="5385563" y="1630531"/>
              <a:ext cx="542061" cy="489094"/>
            </a:xfrm>
            <a:custGeom>
              <a:rect b="b" l="l" r="r" t="t"/>
              <a:pathLst>
                <a:path extrusionOk="0" h="30038" w="33291">
                  <a:moveTo>
                    <a:pt x="16601" y="0"/>
                  </a:moveTo>
                  <a:cubicBezTo>
                    <a:pt x="9951" y="0"/>
                    <a:pt x="3892" y="4443"/>
                    <a:pt x="2102" y="11184"/>
                  </a:cubicBezTo>
                  <a:cubicBezTo>
                    <a:pt x="0" y="19190"/>
                    <a:pt x="4770" y="27429"/>
                    <a:pt x="12809" y="29530"/>
                  </a:cubicBezTo>
                  <a:cubicBezTo>
                    <a:pt x="14097" y="29874"/>
                    <a:pt x="15389" y="30038"/>
                    <a:pt x="16661" y="30038"/>
                  </a:cubicBezTo>
                  <a:cubicBezTo>
                    <a:pt x="23297" y="30038"/>
                    <a:pt x="29364" y="25574"/>
                    <a:pt x="31156" y="18856"/>
                  </a:cubicBezTo>
                  <a:cubicBezTo>
                    <a:pt x="33291" y="10850"/>
                    <a:pt x="28487" y="2611"/>
                    <a:pt x="20481" y="510"/>
                  </a:cubicBezTo>
                  <a:cubicBezTo>
                    <a:pt x="19183" y="165"/>
                    <a:pt x="17881" y="0"/>
                    <a:pt x="166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5616381" y="1839189"/>
              <a:ext cx="79866" cy="71806"/>
            </a:xfrm>
            <a:custGeom>
              <a:rect b="b" l="l" r="r" t="t"/>
              <a:pathLst>
                <a:path extrusionOk="0" h="4410" w="4905">
                  <a:moveTo>
                    <a:pt x="2476" y="1"/>
                  </a:moveTo>
                  <a:cubicBezTo>
                    <a:pt x="1482" y="1"/>
                    <a:pt x="588" y="653"/>
                    <a:pt x="334" y="1638"/>
                  </a:cubicBezTo>
                  <a:cubicBezTo>
                    <a:pt x="1" y="2805"/>
                    <a:pt x="701" y="4006"/>
                    <a:pt x="1902" y="4340"/>
                  </a:cubicBezTo>
                  <a:cubicBezTo>
                    <a:pt x="2085" y="4387"/>
                    <a:pt x="2269" y="4409"/>
                    <a:pt x="2450" y="4409"/>
                  </a:cubicBezTo>
                  <a:cubicBezTo>
                    <a:pt x="3424" y="4409"/>
                    <a:pt x="4323" y="3757"/>
                    <a:pt x="4604" y="2772"/>
                  </a:cubicBezTo>
                  <a:cubicBezTo>
                    <a:pt x="4904" y="1571"/>
                    <a:pt x="4204" y="370"/>
                    <a:pt x="3036" y="70"/>
                  </a:cubicBezTo>
                  <a:cubicBezTo>
                    <a:pt x="2848" y="23"/>
                    <a:pt x="2660" y="1"/>
                    <a:pt x="2476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5513737" y="1811818"/>
              <a:ext cx="79849" cy="72017"/>
            </a:xfrm>
            <a:custGeom>
              <a:rect b="b" l="l" r="r" t="t"/>
              <a:pathLst>
                <a:path extrusionOk="0" h="4423" w="4904">
                  <a:moveTo>
                    <a:pt x="2413" y="0"/>
                  </a:moveTo>
                  <a:cubicBezTo>
                    <a:pt x="1455" y="0"/>
                    <a:pt x="578" y="653"/>
                    <a:pt x="301" y="1651"/>
                  </a:cubicBezTo>
                  <a:cubicBezTo>
                    <a:pt x="0" y="2819"/>
                    <a:pt x="701" y="4019"/>
                    <a:pt x="1868" y="4353"/>
                  </a:cubicBezTo>
                  <a:cubicBezTo>
                    <a:pt x="2056" y="4400"/>
                    <a:pt x="2244" y="4423"/>
                    <a:pt x="2429" y="4423"/>
                  </a:cubicBezTo>
                  <a:cubicBezTo>
                    <a:pt x="3423" y="4423"/>
                    <a:pt x="4317" y="3770"/>
                    <a:pt x="4570" y="2785"/>
                  </a:cubicBezTo>
                  <a:cubicBezTo>
                    <a:pt x="4904" y="1584"/>
                    <a:pt x="4170" y="384"/>
                    <a:pt x="3003" y="83"/>
                  </a:cubicBezTo>
                  <a:cubicBezTo>
                    <a:pt x="2806" y="27"/>
                    <a:pt x="2608" y="0"/>
                    <a:pt x="2413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5719579" y="1866348"/>
              <a:ext cx="79312" cy="71790"/>
            </a:xfrm>
            <a:custGeom>
              <a:rect b="b" l="l" r="r" t="t"/>
              <a:pathLst>
                <a:path extrusionOk="0" h="4409" w="4871">
                  <a:moveTo>
                    <a:pt x="2442" y="1"/>
                  </a:moveTo>
                  <a:cubicBezTo>
                    <a:pt x="1448" y="1"/>
                    <a:pt x="554" y="653"/>
                    <a:pt x="301" y="1638"/>
                  </a:cubicBezTo>
                  <a:cubicBezTo>
                    <a:pt x="1" y="2805"/>
                    <a:pt x="701" y="4040"/>
                    <a:pt x="1869" y="4340"/>
                  </a:cubicBezTo>
                  <a:cubicBezTo>
                    <a:pt x="2051" y="4387"/>
                    <a:pt x="2236" y="4409"/>
                    <a:pt x="2418" y="4409"/>
                  </a:cubicBezTo>
                  <a:cubicBezTo>
                    <a:pt x="3400" y="4409"/>
                    <a:pt x="4317" y="3757"/>
                    <a:pt x="4571" y="2772"/>
                  </a:cubicBezTo>
                  <a:cubicBezTo>
                    <a:pt x="4871" y="1604"/>
                    <a:pt x="4170" y="370"/>
                    <a:pt x="3003" y="70"/>
                  </a:cubicBezTo>
                  <a:cubicBezTo>
                    <a:pt x="2815" y="23"/>
                    <a:pt x="2627" y="1"/>
                    <a:pt x="2442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8" name="Google Shape;1858;p33"/>
          <p:cNvSpPr/>
          <p:nvPr/>
        </p:nvSpPr>
        <p:spPr>
          <a:xfrm>
            <a:off x="1146000" y="2172315"/>
            <a:ext cx="153152" cy="294062"/>
          </a:xfrm>
          <a:custGeom>
            <a:rect b="b" l="l" r="r" t="t"/>
            <a:pathLst>
              <a:path extrusionOk="0" h="13644" w="7106">
                <a:moveTo>
                  <a:pt x="5671" y="2302"/>
                </a:moveTo>
                <a:cubicBezTo>
                  <a:pt x="6071" y="2302"/>
                  <a:pt x="6505" y="2302"/>
                  <a:pt x="6939" y="2302"/>
                </a:cubicBezTo>
                <a:lnTo>
                  <a:pt x="7105" y="2302"/>
                </a:lnTo>
                <a:lnTo>
                  <a:pt x="7105" y="101"/>
                </a:lnTo>
                <a:cubicBezTo>
                  <a:pt x="6872" y="101"/>
                  <a:pt x="6638" y="67"/>
                  <a:pt x="6405" y="34"/>
                </a:cubicBezTo>
                <a:cubicBezTo>
                  <a:pt x="5971" y="34"/>
                  <a:pt x="5538" y="1"/>
                  <a:pt x="5104" y="1"/>
                </a:cubicBezTo>
                <a:cubicBezTo>
                  <a:pt x="4437" y="34"/>
                  <a:pt x="3803" y="201"/>
                  <a:pt x="3269" y="568"/>
                </a:cubicBezTo>
                <a:cubicBezTo>
                  <a:pt x="2635" y="1035"/>
                  <a:pt x="2302" y="1669"/>
                  <a:pt x="2168" y="2402"/>
                </a:cubicBezTo>
                <a:cubicBezTo>
                  <a:pt x="2102" y="2736"/>
                  <a:pt x="2102" y="3036"/>
                  <a:pt x="2102" y="3370"/>
                </a:cubicBezTo>
                <a:cubicBezTo>
                  <a:pt x="2068" y="3837"/>
                  <a:pt x="2068" y="4337"/>
                  <a:pt x="2102" y="4838"/>
                </a:cubicBezTo>
                <a:lnTo>
                  <a:pt x="2102" y="5004"/>
                </a:lnTo>
                <a:lnTo>
                  <a:pt x="0" y="5004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473"/>
                </a:lnTo>
                <a:lnTo>
                  <a:pt x="6705" y="7473"/>
                </a:lnTo>
                <a:cubicBezTo>
                  <a:pt x="6805" y="6672"/>
                  <a:pt x="6905" y="5872"/>
                  <a:pt x="7039" y="5004"/>
                </a:cubicBezTo>
                <a:lnTo>
                  <a:pt x="6572" y="5004"/>
                </a:lnTo>
                <a:cubicBezTo>
                  <a:pt x="5971" y="5004"/>
                  <a:pt x="4604" y="5004"/>
                  <a:pt x="4604" y="5004"/>
                </a:cubicBezTo>
                <a:cubicBezTo>
                  <a:pt x="4604" y="5004"/>
                  <a:pt x="4604" y="3803"/>
                  <a:pt x="4637" y="3270"/>
                </a:cubicBezTo>
                <a:cubicBezTo>
                  <a:pt x="4637" y="2569"/>
                  <a:pt x="5071" y="2336"/>
                  <a:pt x="5671" y="2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33"/>
          <p:cNvSpPr/>
          <p:nvPr/>
        </p:nvSpPr>
        <p:spPr>
          <a:xfrm>
            <a:off x="6405750" y="2164275"/>
            <a:ext cx="224054" cy="219863"/>
          </a:xfrm>
          <a:custGeom>
            <a:rect b="b" l="l" r="r" t="t"/>
            <a:pathLst>
              <a:path extrusionOk="0" h="12276" w="12510">
                <a:moveTo>
                  <a:pt x="9540" y="2135"/>
                </a:moveTo>
                <a:cubicBezTo>
                  <a:pt x="9107" y="2135"/>
                  <a:pt x="8773" y="2469"/>
                  <a:pt x="8773" y="2869"/>
                </a:cubicBezTo>
                <a:cubicBezTo>
                  <a:pt x="8773" y="3269"/>
                  <a:pt x="9107" y="3603"/>
                  <a:pt x="9540" y="3603"/>
                </a:cubicBezTo>
                <a:cubicBezTo>
                  <a:pt x="9941" y="3603"/>
                  <a:pt x="10274" y="3269"/>
                  <a:pt x="10274" y="2869"/>
                </a:cubicBezTo>
                <a:cubicBezTo>
                  <a:pt x="10274" y="2469"/>
                  <a:pt x="9941" y="2135"/>
                  <a:pt x="9540" y="2135"/>
                </a:cubicBezTo>
                <a:close/>
                <a:moveTo>
                  <a:pt x="6271" y="4103"/>
                </a:moveTo>
                <a:cubicBezTo>
                  <a:pt x="7372" y="4103"/>
                  <a:pt x="8306" y="5037"/>
                  <a:pt x="8273" y="6171"/>
                </a:cubicBezTo>
                <a:cubicBezTo>
                  <a:pt x="8273" y="7253"/>
                  <a:pt x="7371" y="8174"/>
                  <a:pt x="6295" y="8174"/>
                </a:cubicBezTo>
                <a:cubicBezTo>
                  <a:pt x="6276" y="8174"/>
                  <a:pt x="6257" y="8173"/>
                  <a:pt x="6238" y="8173"/>
                </a:cubicBezTo>
                <a:cubicBezTo>
                  <a:pt x="5104" y="8173"/>
                  <a:pt x="4203" y="7239"/>
                  <a:pt x="4203" y="6138"/>
                </a:cubicBezTo>
                <a:cubicBezTo>
                  <a:pt x="4203" y="5004"/>
                  <a:pt x="5137" y="4103"/>
                  <a:pt x="6271" y="4103"/>
                </a:cubicBezTo>
                <a:close/>
                <a:moveTo>
                  <a:pt x="6238" y="3002"/>
                </a:moveTo>
                <a:cubicBezTo>
                  <a:pt x="4503" y="3002"/>
                  <a:pt x="3102" y="4403"/>
                  <a:pt x="3102" y="6138"/>
                </a:cubicBezTo>
                <a:cubicBezTo>
                  <a:pt x="3102" y="7872"/>
                  <a:pt x="4503" y="9307"/>
                  <a:pt x="6238" y="9307"/>
                </a:cubicBezTo>
                <a:cubicBezTo>
                  <a:pt x="7972" y="9307"/>
                  <a:pt x="9407" y="7906"/>
                  <a:pt x="9407" y="6138"/>
                </a:cubicBezTo>
                <a:cubicBezTo>
                  <a:pt x="9407" y="4403"/>
                  <a:pt x="8006" y="3002"/>
                  <a:pt x="6238" y="3002"/>
                </a:cubicBezTo>
                <a:close/>
                <a:moveTo>
                  <a:pt x="6121" y="1105"/>
                </a:moveTo>
                <a:cubicBezTo>
                  <a:pt x="7440" y="1105"/>
                  <a:pt x="8794" y="1146"/>
                  <a:pt x="9340" y="1234"/>
                </a:cubicBezTo>
                <a:cubicBezTo>
                  <a:pt x="10408" y="1401"/>
                  <a:pt x="11075" y="2102"/>
                  <a:pt x="11208" y="3169"/>
                </a:cubicBezTo>
                <a:cubicBezTo>
                  <a:pt x="11308" y="4203"/>
                  <a:pt x="11342" y="8139"/>
                  <a:pt x="11175" y="9240"/>
                </a:cubicBezTo>
                <a:cubicBezTo>
                  <a:pt x="11008" y="10307"/>
                  <a:pt x="10274" y="10975"/>
                  <a:pt x="9207" y="11075"/>
                </a:cubicBezTo>
                <a:cubicBezTo>
                  <a:pt x="8730" y="11122"/>
                  <a:pt x="7479" y="11163"/>
                  <a:pt x="6199" y="11163"/>
                </a:cubicBezTo>
                <a:cubicBezTo>
                  <a:pt x="4796" y="11163"/>
                  <a:pt x="3357" y="11114"/>
                  <a:pt x="2869" y="10975"/>
                </a:cubicBezTo>
                <a:cubicBezTo>
                  <a:pt x="2002" y="10741"/>
                  <a:pt x="1468" y="10141"/>
                  <a:pt x="1334" y="9240"/>
                </a:cubicBezTo>
                <a:cubicBezTo>
                  <a:pt x="1201" y="8406"/>
                  <a:pt x="1168" y="4170"/>
                  <a:pt x="1334" y="3036"/>
                </a:cubicBezTo>
                <a:cubicBezTo>
                  <a:pt x="1501" y="1968"/>
                  <a:pt x="2202" y="1334"/>
                  <a:pt x="3269" y="1201"/>
                </a:cubicBezTo>
                <a:cubicBezTo>
                  <a:pt x="3789" y="1138"/>
                  <a:pt x="4941" y="1105"/>
                  <a:pt x="6121" y="1105"/>
                </a:cubicBezTo>
                <a:close/>
                <a:moveTo>
                  <a:pt x="5917" y="0"/>
                </a:moveTo>
                <a:cubicBezTo>
                  <a:pt x="4728" y="0"/>
                  <a:pt x="3569" y="33"/>
                  <a:pt x="2969" y="134"/>
                </a:cubicBezTo>
                <a:cubicBezTo>
                  <a:pt x="1601" y="367"/>
                  <a:pt x="667" y="1168"/>
                  <a:pt x="300" y="2535"/>
                </a:cubicBezTo>
                <a:cubicBezTo>
                  <a:pt x="0" y="3569"/>
                  <a:pt x="67" y="8406"/>
                  <a:pt x="234" y="9440"/>
                </a:cubicBezTo>
                <a:cubicBezTo>
                  <a:pt x="467" y="10841"/>
                  <a:pt x="1301" y="11742"/>
                  <a:pt x="2702" y="12109"/>
                </a:cubicBezTo>
                <a:cubicBezTo>
                  <a:pt x="3186" y="12226"/>
                  <a:pt x="4620" y="12276"/>
                  <a:pt x="6067" y="12276"/>
                </a:cubicBezTo>
                <a:cubicBezTo>
                  <a:pt x="7514" y="12276"/>
                  <a:pt x="8973" y="12226"/>
                  <a:pt x="9507" y="12142"/>
                </a:cubicBezTo>
                <a:cubicBezTo>
                  <a:pt x="10941" y="11909"/>
                  <a:pt x="11842" y="11108"/>
                  <a:pt x="12209" y="9707"/>
                </a:cubicBezTo>
                <a:cubicBezTo>
                  <a:pt x="12509" y="8606"/>
                  <a:pt x="12409" y="4036"/>
                  <a:pt x="12309" y="3069"/>
                </a:cubicBezTo>
                <a:cubicBezTo>
                  <a:pt x="12209" y="2268"/>
                  <a:pt x="11909" y="1568"/>
                  <a:pt x="11308" y="1001"/>
                </a:cubicBezTo>
                <a:cubicBezTo>
                  <a:pt x="10674" y="367"/>
                  <a:pt x="9907" y="100"/>
                  <a:pt x="9040" y="67"/>
                </a:cubicBezTo>
                <a:cubicBezTo>
                  <a:pt x="8323" y="33"/>
                  <a:pt x="7105" y="0"/>
                  <a:pt x="5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0" name="Google Shape;1860;p33"/>
          <p:cNvSpPr/>
          <p:nvPr/>
        </p:nvSpPr>
        <p:spPr>
          <a:xfrm>
            <a:off x="3786224" y="2187075"/>
            <a:ext cx="250065" cy="174254"/>
          </a:xfrm>
          <a:custGeom>
            <a:rect b="b" l="l" r="r" t="t"/>
            <a:pathLst>
              <a:path extrusionOk="0" h="8740" w="12544">
                <a:moveTo>
                  <a:pt x="1469" y="8373"/>
                </a:moveTo>
                <a:cubicBezTo>
                  <a:pt x="1002" y="8240"/>
                  <a:pt x="701" y="7940"/>
                  <a:pt x="535" y="7473"/>
                </a:cubicBezTo>
                <a:cubicBezTo>
                  <a:pt x="134" y="6338"/>
                  <a:pt x="1" y="1702"/>
                  <a:pt x="768" y="768"/>
                </a:cubicBezTo>
                <a:cubicBezTo>
                  <a:pt x="1035" y="468"/>
                  <a:pt x="1402" y="267"/>
                  <a:pt x="1802" y="234"/>
                </a:cubicBezTo>
                <a:cubicBezTo>
                  <a:pt x="3904" y="1"/>
                  <a:pt x="10408" y="34"/>
                  <a:pt x="11175" y="301"/>
                </a:cubicBezTo>
                <a:cubicBezTo>
                  <a:pt x="11609" y="468"/>
                  <a:pt x="11909" y="734"/>
                  <a:pt x="12076" y="1168"/>
                </a:cubicBezTo>
                <a:cubicBezTo>
                  <a:pt x="12510" y="2336"/>
                  <a:pt x="12543" y="6539"/>
                  <a:pt x="12009" y="7639"/>
                </a:cubicBezTo>
                <a:cubicBezTo>
                  <a:pt x="11876" y="7940"/>
                  <a:pt x="11643" y="8140"/>
                  <a:pt x="11376" y="8306"/>
                </a:cubicBezTo>
                <a:cubicBezTo>
                  <a:pt x="10575" y="8740"/>
                  <a:pt x="2503" y="8707"/>
                  <a:pt x="1469" y="8373"/>
                </a:cubicBezTo>
                <a:close/>
                <a:moveTo>
                  <a:pt x="4804" y="6205"/>
                </a:moveTo>
                <a:cubicBezTo>
                  <a:pt x="6072" y="5538"/>
                  <a:pt x="7339" y="4871"/>
                  <a:pt x="8607" y="4237"/>
                </a:cubicBezTo>
                <a:cubicBezTo>
                  <a:pt x="7339" y="3570"/>
                  <a:pt x="6072" y="2903"/>
                  <a:pt x="4804" y="2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4" name="Shape 1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34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1866" name="Google Shape;1866;p34"/>
          <p:cNvGrpSpPr/>
          <p:nvPr/>
        </p:nvGrpSpPr>
        <p:grpSpPr>
          <a:xfrm>
            <a:off x="2824063" y="1325400"/>
            <a:ext cx="3495850" cy="6986700"/>
            <a:chOff x="950238" y="1877200"/>
            <a:chExt cx="3495850" cy="6986700"/>
          </a:xfrm>
        </p:grpSpPr>
        <p:grpSp>
          <p:nvGrpSpPr>
            <p:cNvPr id="1867" name="Google Shape;1867;p34"/>
            <p:cNvGrpSpPr/>
            <p:nvPr/>
          </p:nvGrpSpPr>
          <p:grpSpPr>
            <a:xfrm>
              <a:off x="2965838" y="4165525"/>
              <a:ext cx="1170850" cy="4698375"/>
              <a:chOff x="2965838" y="4165525"/>
              <a:chExt cx="1170850" cy="4698375"/>
            </a:xfrm>
          </p:grpSpPr>
          <p:grpSp>
            <p:nvGrpSpPr>
              <p:cNvPr id="1868" name="Google Shape;1868;p34"/>
              <p:cNvGrpSpPr/>
              <p:nvPr/>
            </p:nvGrpSpPr>
            <p:grpSpPr>
              <a:xfrm>
                <a:off x="2975838" y="4165525"/>
                <a:ext cx="1160850" cy="1114150"/>
                <a:chOff x="2975838" y="4165525"/>
                <a:chExt cx="1160850" cy="1114150"/>
              </a:xfrm>
            </p:grpSpPr>
            <p:sp>
              <p:nvSpPr>
                <p:cNvPr id="1869" name="Google Shape;1869;p34"/>
                <p:cNvSpPr/>
                <p:nvPr/>
              </p:nvSpPr>
              <p:spPr>
                <a:xfrm>
                  <a:off x="2975838" y="4524925"/>
                  <a:ext cx="452025" cy="352775"/>
                </a:xfrm>
                <a:custGeom>
                  <a:rect b="b" l="l" r="r" t="t"/>
                  <a:pathLst>
                    <a:path extrusionOk="0" h="14111" w="18081">
                      <a:moveTo>
                        <a:pt x="2970" y="1"/>
                      </a:moveTo>
                      <a:cubicBezTo>
                        <a:pt x="1335" y="1"/>
                        <a:pt x="1" y="1535"/>
                        <a:pt x="1" y="3437"/>
                      </a:cubicBezTo>
                      <a:lnTo>
                        <a:pt x="1" y="14111"/>
                      </a:lnTo>
                      <a:lnTo>
                        <a:pt x="1969" y="14111"/>
                      </a:lnTo>
                      <a:lnTo>
                        <a:pt x="1969" y="3437"/>
                      </a:lnTo>
                      <a:cubicBezTo>
                        <a:pt x="1969" y="2803"/>
                        <a:pt x="2436" y="2303"/>
                        <a:pt x="2970" y="2303"/>
                      </a:cubicBezTo>
                      <a:lnTo>
                        <a:pt x="18080" y="2303"/>
                      </a:lnTo>
                      <a:lnTo>
                        <a:pt x="1791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0" name="Google Shape;1870;p34"/>
                <p:cNvSpPr/>
                <p:nvPr/>
              </p:nvSpPr>
              <p:spPr>
                <a:xfrm>
                  <a:off x="3264388" y="4746750"/>
                  <a:ext cx="452000" cy="352775"/>
                </a:xfrm>
                <a:custGeom>
                  <a:rect b="b" l="l" r="r" t="t"/>
                  <a:pathLst>
                    <a:path extrusionOk="0" h="14111" w="18080">
                      <a:moveTo>
                        <a:pt x="2969" y="1"/>
                      </a:moveTo>
                      <a:cubicBezTo>
                        <a:pt x="1335" y="1"/>
                        <a:pt x="0" y="1535"/>
                        <a:pt x="0" y="3437"/>
                      </a:cubicBezTo>
                      <a:lnTo>
                        <a:pt x="0" y="14111"/>
                      </a:lnTo>
                      <a:lnTo>
                        <a:pt x="1969" y="14111"/>
                      </a:lnTo>
                      <a:lnTo>
                        <a:pt x="1969" y="3437"/>
                      </a:lnTo>
                      <a:cubicBezTo>
                        <a:pt x="1969" y="2803"/>
                        <a:pt x="2436" y="2269"/>
                        <a:pt x="2969" y="2269"/>
                      </a:cubicBezTo>
                      <a:lnTo>
                        <a:pt x="18080" y="2269"/>
                      </a:lnTo>
                      <a:lnTo>
                        <a:pt x="179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1" name="Google Shape;1871;p34"/>
                <p:cNvSpPr/>
                <p:nvPr/>
              </p:nvSpPr>
              <p:spPr>
                <a:xfrm>
                  <a:off x="3333613" y="4165525"/>
                  <a:ext cx="803075" cy="803075"/>
                </a:xfrm>
                <a:custGeom>
                  <a:rect b="b" l="l" r="r" t="t"/>
                  <a:pathLst>
                    <a:path extrusionOk="0" h="32123" w="32123">
                      <a:moveTo>
                        <a:pt x="16078" y="0"/>
                      </a:moveTo>
                      <a:cubicBezTo>
                        <a:pt x="7205" y="0"/>
                        <a:pt x="0" y="7205"/>
                        <a:pt x="0" y="16078"/>
                      </a:cubicBezTo>
                      <a:cubicBezTo>
                        <a:pt x="0" y="24951"/>
                        <a:pt x="7205" y="32123"/>
                        <a:pt x="16078" y="32123"/>
                      </a:cubicBezTo>
                      <a:cubicBezTo>
                        <a:pt x="24951" y="32123"/>
                        <a:pt x="32123" y="24951"/>
                        <a:pt x="32123" y="16078"/>
                      </a:cubicBezTo>
                      <a:cubicBezTo>
                        <a:pt x="32123" y="7205"/>
                        <a:pt x="24951" y="0"/>
                        <a:pt x="1607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2" name="Google Shape;1872;p34"/>
                <p:cNvSpPr/>
                <p:nvPr/>
              </p:nvSpPr>
              <p:spPr>
                <a:xfrm>
                  <a:off x="3145963" y="4955250"/>
                  <a:ext cx="324425" cy="324425"/>
                </a:xfrm>
                <a:custGeom>
                  <a:rect b="b" l="l" r="r" t="t"/>
                  <a:pathLst>
                    <a:path extrusionOk="0" h="12977" w="12977">
                      <a:moveTo>
                        <a:pt x="6505" y="0"/>
                      </a:moveTo>
                      <a:cubicBezTo>
                        <a:pt x="2903" y="0"/>
                        <a:pt x="1" y="2902"/>
                        <a:pt x="1" y="6472"/>
                      </a:cubicBezTo>
                      <a:cubicBezTo>
                        <a:pt x="1" y="10074"/>
                        <a:pt x="2903" y="12976"/>
                        <a:pt x="6505" y="12976"/>
                      </a:cubicBezTo>
                      <a:cubicBezTo>
                        <a:pt x="10075" y="12976"/>
                        <a:pt x="12977" y="10074"/>
                        <a:pt x="12977" y="6472"/>
                      </a:cubicBezTo>
                      <a:cubicBezTo>
                        <a:pt x="12977" y="2902"/>
                        <a:pt x="10075" y="0"/>
                        <a:pt x="650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73" name="Google Shape;1873;p34"/>
              <p:cNvSpPr/>
              <p:nvPr/>
            </p:nvSpPr>
            <p:spPr>
              <a:xfrm>
                <a:off x="2965838" y="4885200"/>
                <a:ext cx="55900" cy="3978700"/>
              </a:xfrm>
              <a:custGeom>
                <a:rect b="b" l="l" r="r" t="t"/>
                <a:pathLst>
                  <a:path extrusionOk="0" h="159148" w="2236">
                    <a:moveTo>
                      <a:pt x="2236" y="0"/>
                    </a:moveTo>
                    <a:lnTo>
                      <a:pt x="1" y="401"/>
                    </a:lnTo>
                    <a:lnTo>
                      <a:pt x="1" y="159148"/>
                    </a:lnTo>
                    <a:lnTo>
                      <a:pt x="2236" y="159148"/>
                    </a:lnTo>
                    <a:lnTo>
                      <a:pt x="223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4" name="Google Shape;1874;p34"/>
            <p:cNvGrpSpPr/>
            <p:nvPr/>
          </p:nvGrpSpPr>
          <p:grpSpPr>
            <a:xfrm>
              <a:off x="1784988" y="4785850"/>
              <a:ext cx="803100" cy="2903050"/>
              <a:chOff x="1784988" y="4785850"/>
              <a:chExt cx="803100" cy="2903050"/>
            </a:xfrm>
          </p:grpSpPr>
          <p:sp>
            <p:nvSpPr>
              <p:cNvPr id="1875" name="Google Shape;1875;p34"/>
              <p:cNvSpPr/>
              <p:nvPr/>
            </p:nvSpPr>
            <p:spPr>
              <a:xfrm>
                <a:off x="2234488" y="5016125"/>
                <a:ext cx="353600" cy="2672775"/>
              </a:xfrm>
              <a:custGeom>
                <a:rect b="b" l="l" r="r" t="t"/>
                <a:pathLst>
                  <a:path extrusionOk="0" h="106911" w="14144">
                    <a:moveTo>
                      <a:pt x="0" y="0"/>
                    </a:moveTo>
                    <a:lnTo>
                      <a:pt x="0" y="1968"/>
                    </a:lnTo>
                    <a:lnTo>
                      <a:pt x="10708" y="1968"/>
                    </a:lnTo>
                    <a:cubicBezTo>
                      <a:pt x="11308" y="1968"/>
                      <a:pt x="11842" y="2435"/>
                      <a:pt x="11842" y="2969"/>
                    </a:cubicBezTo>
                    <a:lnTo>
                      <a:pt x="11842" y="106910"/>
                    </a:lnTo>
                    <a:lnTo>
                      <a:pt x="14144" y="103575"/>
                    </a:lnTo>
                    <a:lnTo>
                      <a:pt x="14144" y="2969"/>
                    </a:lnTo>
                    <a:cubicBezTo>
                      <a:pt x="14144" y="1335"/>
                      <a:pt x="12576" y="0"/>
                      <a:pt x="107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34"/>
              <p:cNvSpPr/>
              <p:nvPr/>
            </p:nvSpPr>
            <p:spPr>
              <a:xfrm>
                <a:off x="1784988" y="4785850"/>
                <a:ext cx="537075" cy="472600"/>
              </a:xfrm>
              <a:custGeom>
                <a:rect b="b" l="l" r="r" t="t"/>
                <a:pathLst>
                  <a:path extrusionOk="0" h="18904" w="21483">
                    <a:moveTo>
                      <a:pt x="10761" y="0"/>
                    </a:moveTo>
                    <a:cubicBezTo>
                      <a:pt x="9519" y="0"/>
                      <a:pt x="8256" y="248"/>
                      <a:pt x="7039" y="772"/>
                    </a:cubicBezTo>
                    <a:cubicBezTo>
                      <a:pt x="2236" y="2807"/>
                      <a:pt x="1" y="8344"/>
                      <a:pt x="2069" y="13148"/>
                    </a:cubicBezTo>
                    <a:cubicBezTo>
                      <a:pt x="3593" y="16746"/>
                      <a:pt x="7084" y="18903"/>
                      <a:pt x="10759" y="18903"/>
                    </a:cubicBezTo>
                    <a:cubicBezTo>
                      <a:pt x="11989" y="18903"/>
                      <a:pt x="13240" y="18661"/>
                      <a:pt x="14445" y="18151"/>
                    </a:cubicBezTo>
                    <a:cubicBezTo>
                      <a:pt x="19248" y="16083"/>
                      <a:pt x="21483" y="10546"/>
                      <a:pt x="19448" y="5742"/>
                    </a:cubicBezTo>
                    <a:cubicBezTo>
                      <a:pt x="17904" y="2155"/>
                      <a:pt x="14425" y="0"/>
                      <a:pt x="10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7" name="Google Shape;1877;p34"/>
            <p:cNvGrpSpPr/>
            <p:nvPr/>
          </p:nvGrpSpPr>
          <p:grpSpPr>
            <a:xfrm>
              <a:off x="950238" y="3244850"/>
              <a:ext cx="1741250" cy="4728400"/>
              <a:chOff x="950238" y="3244850"/>
              <a:chExt cx="1741250" cy="4728400"/>
            </a:xfrm>
          </p:grpSpPr>
          <p:sp>
            <p:nvSpPr>
              <p:cNvPr id="1878" name="Google Shape;1878;p34"/>
              <p:cNvSpPr/>
              <p:nvPr/>
            </p:nvSpPr>
            <p:spPr>
              <a:xfrm>
                <a:off x="2634763" y="3994550"/>
                <a:ext cx="56725" cy="3978700"/>
              </a:xfrm>
              <a:custGeom>
                <a:rect b="b" l="l" r="r" t="t"/>
                <a:pathLst>
                  <a:path extrusionOk="0" h="159148" w="2269">
                    <a:moveTo>
                      <a:pt x="2269" y="1"/>
                    </a:moveTo>
                    <a:lnTo>
                      <a:pt x="1" y="401"/>
                    </a:lnTo>
                    <a:lnTo>
                      <a:pt x="1" y="159148"/>
                    </a:lnTo>
                    <a:lnTo>
                      <a:pt x="2269" y="159148"/>
                    </a:lnTo>
                    <a:lnTo>
                      <a:pt x="226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4"/>
              <p:cNvSpPr/>
              <p:nvPr/>
            </p:nvSpPr>
            <p:spPr>
              <a:xfrm>
                <a:off x="1343838" y="3426650"/>
                <a:ext cx="353625" cy="337775"/>
              </a:xfrm>
              <a:custGeom>
                <a:rect b="b" l="l" r="r" t="t"/>
                <a:pathLst>
                  <a:path extrusionOk="0" h="13511" w="14145">
                    <a:moveTo>
                      <a:pt x="1" y="1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69"/>
                      <a:pt x="11843" y="3003"/>
                    </a:cubicBezTo>
                    <a:lnTo>
                      <a:pt x="11843" y="13510"/>
                    </a:lnTo>
                    <a:lnTo>
                      <a:pt x="14144" y="13510"/>
                    </a:lnTo>
                    <a:lnTo>
                      <a:pt x="14144" y="3003"/>
                    </a:lnTo>
                    <a:cubicBezTo>
                      <a:pt x="14144" y="1368"/>
                      <a:pt x="12577" y="1"/>
                      <a:pt x="106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4"/>
              <p:cNvSpPr/>
              <p:nvPr/>
            </p:nvSpPr>
            <p:spPr>
              <a:xfrm>
                <a:off x="1638238" y="3525050"/>
                <a:ext cx="786400" cy="336925"/>
              </a:xfrm>
              <a:custGeom>
                <a:rect b="b" l="l" r="r" t="t"/>
                <a:pathLst>
                  <a:path extrusionOk="0" h="13477" w="31456">
                    <a:moveTo>
                      <a:pt x="67" y="1"/>
                    </a:moveTo>
                    <a:lnTo>
                      <a:pt x="0" y="10508"/>
                    </a:lnTo>
                    <a:cubicBezTo>
                      <a:pt x="0" y="12176"/>
                      <a:pt x="1635" y="13477"/>
                      <a:pt x="3503" y="13477"/>
                    </a:cubicBezTo>
                    <a:lnTo>
                      <a:pt x="31456" y="13410"/>
                    </a:lnTo>
                    <a:lnTo>
                      <a:pt x="30955" y="11409"/>
                    </a:lnTo>
                    <a:lnTo>
                      <a:pt x="3503" y="11476"/>
                    </a:lnTo>
                    <a:cubicBezTo>
                      <a:pt x="2902" y="11476"/>
                      <a:pt x="2368" y="11042"/>
                      <a:pt x="2368" y="10475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34"/>
              <p:cNvSpPr/>
              <p:nvPr/>
            </p:nvSpPr>
            <p:spPr>
              <a:xfrm>
                <a:off x="1439763" y="4060450"/>
                <a:ext cx="353600" cy="336925"/>
              </a:xfrm>
              <a:custGeom>
                <a:rect b="b" l="l" r="r" t="t"/>
                <a:pathLst>
                  <a:path extrusionOk="0" h="13477" w="14144">
                    <a:moveTo>
                      <a:pt x="0" y="0"/>
                    </a:moveTo>
                    <a:lnTo>
                      <a:pt x="0" y="2001"/>
                    </a:lnTo>
                    <a:lnTo>
                      <a:pt x="10708" y="2001"/>
                    </a:lnTo>
                    <a:cubicBezTo>
                      <a:pt x="11341" y="2001"/>
                      <a:pt x="11842" y="2435"/>
                      <a:pt x="11842" y="3002"/>
                    </a:cubicBezTo>
                    <a:lnTo>
                      <a:pt x="11842" y="13476"/>
                    </a:lnTo>
                    <a:lnTo>
                      <a:pt x="14143" y="13476"/>
                    </a:lnTo>
                    <a:lnTo>
                      <a:pt x="14143" y="3002"/>
                    </a:lnTo>
                    <a:cubicBezTo>
                      <a:pt x="14143" y="1334"/>
                      <a:pt x="12609" y="0"/>
                      <a:pt x="107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34"/>
              <p:cNvSpPr/>
              <p:nvPr/>
            </p:nvSpPr>
            <p:spPr>
              <a:xfrm>
                <a:off x="1734138" y="4252250"/>
                <a:ext cx="912325" cy="337750"/>
              </a:xfrm>
              <a:custGeom>
                <a:rect b="b" l="l" r="r" t="t"/>
                <a:pathLst>
                  <a:path extrusionOk="0" h="13510" w="36493">
                    <a:moveTo>
                      <a:pt x="100" y="0"/>
                    </a:moveTo>
                    <a:lnTo>
                      <a:pt x="0" y="10541"/>
                    </a:lnTo>
                    <a:cubicBezTo>
                      <a:pt x="0" y="12176"/>
                      <a:pt x="1635" y="13510"/>
                      <a:pt x="3536" y="13510"/>
                    </a:cubicBezTo>
                    <a:lnTo>
                      <a:pt x="36259" y="13410"/>
                    </a:lnTo>
                    <a:lnTo>
                      <a:pt x="36493" y="11408"/>
                    </a:lnTo>
                    <a:lnTo>
                      <a:pt x="3536" y="11508"/>
                    </a:lnTo>
                    <a:cubicBezTo>
                      <a:pt x="2902" y="11508"/>
                      <a:pt x="2368" y="11075"/>
                      <a:pt x="2368" y="10508"/>
                    </a:cubicBezTo>
                    <a:lnTo>
                      <a:pt x="23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34"/>
              <p:cNvSpPr/>
              <p:nvPr/>
            </p:nvSpPr>
            <p:spPr>
              <a:xfrm>
                <a:off x="2337888" y="3810250"/>
                <a:ext cx="353600" cy="339450"/>
              </a:xfrm>
              <a:custGeom>
                <a:rect b="b" l="l" r="r" t="t"/>
                <a:pathLst>
                  <a:path extrusionOk="0" h="13578" w="14144">
                    <a:moveTo>
                      <a:pt x="1" y="1"/>
                    </a:moveTo>
                    <a:lnTo>
                      <a:pt x="1" y="2002"/>
                    </a:lnTo>
                    <a:lnTo>
                      <a:pt x="10708" y="2002"/>
                    </a:lnTo>
                    <a:cubicBezTo>
                      <a:pt x="11309" y="2002"/>
                      <a:pt x="11842" y="2436"/>
                      <a:pt x="11842" y="3003"/>
                    </a:cubicBezTo>
                    <a:lnTo>
                      <a:pt x="11909" y="13577"/>
                    </a:lnTo>
                    <a:lnTo>
                      <a:pt x="14144" y="13477"/>
                    </a:lnTo>
                    <a:lnTo>
                      <a:pt x="14144" y="3003"/>
                    </a:lnTo>
                    <a:cubicBezTo>
                      <a:pt x="14144" y="1335"/>
                      <a:pt x="12576" y="1"/>
                      <a:pt x="107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4"/>
              <p:cNvSpPr/>
              <p:nvPr/>
            </p:nvSpPr>
            <p:spPr>
              <a:xfrm>
                <a:off x="950238" y="3244850"/>
                <a:ext cx="396125" cy="395300"/>
              </a:xfrm>
              <a:custGeom>
                <a:rect b="b" l="l" r="r" t="t"/>
                <a:pathLst>
                  <a:path extrusionOk="0" h="15812" w="15845">
                    <a:moveTo>
                      <a:pt x="7939" y="1"/>
                    </a:moveTo>
                    <a:cubicBezTo>
                      <a:pt x="3536" y="1"/>
                      <a:pt x="0" y="3537"/>
                      <a:pt x="0" y="7906"/>
                    </a:cubicBezTo>
                    <a:cubicBezTo>
                      <a:pt x="0" y="12276"/>
                      <a:pt x="3536" y="15812"/>
                      <a:pt x="7939" y="15812"/>
                    </a:cubicBezTo>
                    <a:cubicBezTo>
                      <a:pt x="12309" y="15812"/>
                      <a:pt x="15845" y="12276"/>
                      <a:pt x="15845" y="7906"/>
                    </a:cubicBezTo>
                    <a:cubicBezTo>
                      <a:pt x="15845" y="3537"/>
                      <a:pt x="12309" y="1"/>
                      <a:pt x="793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4"/>
              <p:cNvSpPr/>
              <p:nvPr/>
            </p:nvSpPr>
            <p:spPr>
              <a:xfrm>
                <a:off x="1348013" y="4494925"/>
                <a:ext cx="395300" cy="396125"/>
              </a:xfrm>
              <a:custGeom>
                <a:rect b="b" l="l" r="r" t="t"/>
                <a:pathLst>
                  <a:path extrusionOk="0" h="15845" w="15812">
                    <a:moveTo>
                      <a:pt x="7906" y="0"/>
                    </a:moveTo>
                    <a:cubicBezTo>
                      <a:pt x="3537" y="0"/>
                      <a:pt x="1" y="3536"/>
                      <a:pt x="1" y="7906"/>
                    </a:cubicBezTo>
                    <a:cubicBezTo>
                      <a:pt x="1" y="12276"/>
                      <a:pt x="3537" y="15845"/>
                      <a:pt x="7906" y="15845"/>
                    </a:cubicBezTo>
                    <a:cubicBezTo>
                      <a:pt x="12276" y="15845"/>
                      <a:pt x="15812" y="12276"/>
                      <a:pt x="15812" y="7906"/>
                    </a:cubicBezTo>
                    <a:cubicBezTo>
                      <a:pt x="15812" y="3536"/>
                      <a:pt x="12276" y="0"/>
                      <a:pt x="79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4"/>
              <p:cNvSpPr/>
              <p:nvPr/>
            </p:nvSpPr>
            <p:spPr>
              <a:xfrm>
                <a:off x="988588" y="3723525"/>
                <a:ext cx="649650" cy="649650"/>
              </a:xfrm>
              <a:custGeom>
                <a:rect b="b" l="l" r="r" t="t"/>
                <a:pathLst>
                  <a:path extrusionOk="0" h="25986" w="25986">
                    <a:moveTo>
                      <a:pt x="13010" y="1"/>
                    </a:moveTo>
                    <a:cubicBezTo>
                      <a:pt x="5838" y="1"/>
                      <a:pt x="1" y="5805"/>
                      <a:pt x="1" y="12977"/>
                    </a:cubicBezTo>
                    <a:cubicBezTo>
                      <a:pt x="1" y="20148"/>
                      <a:pt x="5805" y="25986"/>
                      <a:pt x="13010" y="25986"/>
                    </a:cubicBezTo>
                    <a:cubicBezTo>
                      <a:pt x="20182" y="25986"/>
                      <a:pt x="25986" y="20182"/>
                      <a:pt x="25986" y="12977"/>
                    </a:cubicBezTo>
                    <a:cubicBezTo>
                      <a:pt x="25986" y="5805"/>
                      <a:pt x="20182" y="1"/>
                      <a:pt x="1301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34"/>
              <p:cNvSpPr/>
              <p:nvPr/>
            </p:nvSpPr>
            <p:spPr>
              <a:xfrm>
                <a:off x="1721613" y="4665025"/>
                <a:ext cx="933200" cy="45900"/>
              </a:xfrm>
              <a:custGeom>
                <a:rect b="b" l="l" r="r" t="t"/>
                <a:pathLst>
                  <a:path extrusionOk="0" h="1836" w="37328">
                    <a:moveTo>
                      <a:pt x="1" y="1"/>
                    </a:moveTo>
                    <a:lnTo>
                      <a:pt x="1" y="1836"/>
                    </a:lnTo>
                    <a:lnTo>
                      <a:pt x="37327" y="1836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8" name="Google Shape;1888;p34"/>
            <p:cNvGrpSpPr/>
            <p:nvPr/>
          </p:nvGrpSpPr>
          <p:grpSpPr>
            <a:xfrm>
              <a:off x="2860763" y="2887100"/>
              <a:ext cx="1519450" cy="4442375"/>
              <a:chOff x="2860763" y="2887100"/>
              <a:chExt cx="1519450" cy="4442375"/>
            </a:xfrm>
          </p:grpSpPr>
          <p:sp>
            <p:nvSpPr>
              <p:cNvPr id="1889" name="Google Shape;1889;p34"/>
              <p:cNvSpPr/>
              <p:nvPr/>
            </p:nvSpPr>
            <p:spPr>
              <a:xfrm>
                <a:off x="2860763" y="3349925"/>
                <a:ext cx="56725" cy="3979550"/>
              </a:xfrm>
              <a:custGeom>
                <a:rect b="b" l="l" r="r" t="t"/>
                <a:pathLst>
                  <a:path extrusionOk="0" h="159182" w="2269">
                    <a:moveTo>
                      <a:pt x="2269" y="1"/>
                    </a:moveTo>
                    <a:lnTo>
                      <a:pt x="1" y="434"/>
                    </a:lnTo>
                    <a:lnTo>
                      <a:pt x="1" y="159181"/>
                    </a:lnTo>
                    <a:lnTo>
                      <a:pt x="2269" y="159181"/>
                    </a:lnTo>
                    <a:lnTo>
                      <a:pt x="22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4"/>
              <p:cNvSpPr/>
              <p:nvPr/>
            </p:nvSpPr>
            <p:spPr>
              <a:xfrm>
                <a:off x="3796438" y="2887100"/>
                <a:ext cx="583775" cy="583775"/>
              </a:xfrm>
              <a:custGeom>
                <a:rect b="b" l="l" r="r" t="t"/>
                <a:pathLst>
                  <a:path extrusionOk="0" h="23351" w="23351">
                    <a:moveTo>
                      <a:pt x="11675" y="0"/>
                    </a:moveTo>
                    <a:cubicBezTo>
                      <a:pt x="5237" y="0"/>
                      <a:pt x="0" y="5237"/>
                      <a:pt x="0" y="11675"/>
                    </a:cubicBezTo>
                    <a:cubicBezTo>
                      <a:pt x="0" y="18113"/>
                      <a:pt x="5237" y="23350"/>
                      <a:pt x="11675" y="23350"/>
                    </a:cubicBezTo>
                    <a:cubicBezTo>
                      <a:pt x="18147" y="23350"/>
                      <a:pt x="23350" y="18113"/>
                      <a:pt x="23350" y="11675"/>
                    </a:cubicBezTo>
                    <a:cubicBezTo>
                      <a:pt x="23350" y="5237"/>
                      <a:pt x="18147" y="0"/>
                      <a:pt x="116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4"/>
              <p:cNvSpPr/>
              <p:nvPr/>
            </p:nvSpPr>
            <p:spPr>
              <a:xfrm>
                <a:off x="2973338" y="3409975"/>
                <a:ext cx="546250" cy="546250"/>
              </a:xfrm>
              <a:custGeom>
                <a:rect b="b" l="l" r="r" t="t"/>
                <a:pathLst>
                  <a:path extrusionOk="0" h="21850" w="21850">
                    <a:moveTo>
                      <a:pt x="10942" y="0"/>
                    </a:moveTo>
                    <a:cubicBezTo>
                      <a:pt x="4904" y="0"/>
                      <a:pt x="1" y="4904"/>
                      <a:pt x="1" y="10942"/>
                    </a:cubicBezTo>
                    <a:cubicBezTo>
                      <a:pt x="1" y="16979"/>
                      <a:pt x="4904" y="21849"/>
                      <a:pt x="10942" y="21849"/>
                    </a:cubicBezTo>
                    <a:cubicBezTo>
                      <a:pt x="16980" y="21849"/>
                      <a:pt x="21850" y="16979"/>
                      <a:pt x="21850" y="10942"/>
                    </a:cubicBezTo>
                    <a:cubicBezTo>
                      <a:pt x="21850" y="4904"/>
                      <a:pt x="16980" y="0"/>
                      <a:pt x="10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34"/>
              <p:cNvSpPr/>
              <p:nvPr/>
            </p:nvSpPr>
            <p:spPr>
              <a:xfrm>
                <a:off x="2911638" y="3861125"/>
                <a:ext cx="373625" cy="352775"/>
              </a:xfrm>
              <a:custGeom>
                <a:rect b="b" l="l" r="r" t="t"/>
                <a:pathLst>
                  <a:path extrusionOk="0" h="14111" w="14945">
                    <a:moveTo>
                      <a:pt x="12943" y="1"/>
                    </a:moveTo>
                    <a:lnTo>
                      <a:pt x="12943" y="10675"/>
                    </a:lnTo>
                    <a:cubicBezTo>
                      <a:pt x="12943" y="11309"/>
                      <a:pt x="12509" y="11842"/>
                      <a:pt x="11976" y="11842"/>
                    </a:cubicBezTo>
                    <a:lnTo>
                      <a:pt x="0" y="11976"/>
                    </a:lnTo>
                    <a:lnTo>
                      <a:pt x="267" y="14111"/>
                    </a:lnTo>
                    <a:lnTo>
                      <a:pt x="11976" y="14111"/>
                    </a:lnTo>
                    <a:cubicBezTo>
                      <a:pt x="13610" y="14111"/>
                      <a:pt x="14944" y="12576"/>
                      <a:pt x="14944" y="10675"/>
                    </a:cubicBezTo>
                    <a:lnTo>
                      <a:pt x="149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34"/>
              <p:cNvSpPr/>
              <p:nvPr/>
            </p:nvSpPr>
            <p:spPr>
              <a:xfrm>
                <a:off x="2866613" y="3228175"/>
                <a:ext cx="984050" cy="353600"/>
              </a:xfrm>
              <a:custGeom>
                <a:rect b="b" l="l" r="r" t="t"/>
                <a:pathLst>
                  <a:path extrusionOk="0" h="14144" w="39362">
                    <a:moveTo>
                      <a:pt x="3002" y="1"/>
                    </a:moveTo>
                    <a:cubicBezTo>
                      <a:pt x="1334" y="1"/>
                      <a:pt x="0" y="1535"/>
                      <a:pt x="0" y="3436"/>
                    </a:cubicBezTo>
                    <a:lnTo>
                      <a:pt x="0" y="14144"/>
                    </a:lnTo>
                    <a:lnTo>
                      <a:pt x="2002" y="14144"/>
                    </a:lnTo>
                    <a:lnTo>
                      <a:pt x="2002" y="3436"/>
                    </a:lnTo>
                    <a:cubicBezTo>
                      <a:pt x="2002" y="2803"/>
                      <a:pt x="2435" y="2302"/>
                      <a:pt x="3002" y="2302"/>
                    </a:cubicBezTo>
                    <a:lnTo>
                      <a:pt x="39362" y="2302"/>
                    </a:lnTo>
                    <a:lnTo>
                      <a:pt x="387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4" name="Google Shape;1894;p34"/>
            <p:cNvGrpSpPr/>
            <p:nvPr/>
          </p:nvGrpSpPr>
          <p:grpSpPr>
            <a:xfrm>
              <a:off x="1172888" y="1877200"/>
              <a:ext cx="3273200" cy="4653350"/>
              <a:chOff x="1172888" y="1877200"/>
              <a:chExt cx="3273200" cy="4653350"/>
            </a:xfrm>
          </p:grpSpPr>
          <p:sp>
            <p:nvSpPr>
              <p:cNvPr id="1895" name="Google Shape;1895;p34"/>
              <p:cNvSpPr/>
              <p:nvPr/>
            </p:nvSpPr>
            <p:spPr>
              <a:xfrm>
                <a:off x="2771538" y="3330750"/>
                <a:ext cx="904000" cy="336925"/>
              </a:xfrm>
              <a:custGeom>
                <a:rect b="b" l="l" r="r" t="t"/>
                <a:pathLst>
                  <a:path extrusionOk="0" h="13477" w="36160">
                    <a:moveTo>
                      <a:pt x="834" y="0"/>
                    </a:moveTo>
                    <a:lnTo>
                      <a:pt x="0" y="2002"/>
                    </a:lnTo>
                    <a:lnTo>
                      <a:pt x="32690" y="2002"/>
                    </a:lnTo>
                    <a:cubicBezTo>
                      <a:pt x="33324" y="2002"/>
                      <a:pt x="33858" y="2436"/>
                      <a:pt x="33858" y="3003"/>
                    </a:cubicBezTo>
                    <a:lnTo>
                      <a:pt x="33858" y="13477"/>
                    </a:lnTo>
                    <a:lnTo>
                      <a:pt x="36126" y="13477"/>
                    </a:lnTo>
                    <a:lnTo>
                      <a:pt x="36126" y="3003"/>
                    </a:lnTo>
                    <a:lnTo>
                      <a:pt x="36160" y="3003"/>
                    </a:lnTo>
                    <a:cubicBezTo>
                      <a:pt x="36160" y="1335"/>
                      <a:pt x="34592" y="0"/>
                      <a:pt x="326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34"/>
              <p:cNvSpPr/>
              <p:nvPr/>
            </p:nvSpPr>
            <p:spPr>
              <a:xfrm>
                <a:off x="2447963" y="4173025"/>
                <a:ext cx="352775" cy="337750"/>
              </a:xfrm>
              <a:custGeom>
                <a:rect b="b" l="l" r="r" t="t"/>
                <a:pathLst>
                  <a:path extrusionOk="0" h="13510" w="14111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35"/>
                      <a:pt x="11843" y="3002"/>
                    </a:cubicBezTo>
                    <a:lnTo>
                      <a:pt x="11843" y="13510"/>
                    </a:lnTo>
                    <a:lnTo>
                      <a:pt x="14111" y="13510"/>
                    </a:lnTo>
                    <a:lnTo>
                      <a:pt x="14111" y="3002"/>
                    </a:lnTo>
                    <a:cubicBezTo>
                      <a:pt x="14111" y="1368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34"/>
              <p:cNvSpPr/>
              <p:nvPr/>
            </p:nvSpPr>
            <p:spPr>
              <a:xfrm>
                <a:off x="2447963" y="3304900"/>
                <a:ext cx="352775" cy="337750"/>
              </a:xfrm>
              <a:custGeom>
                <a:rect b="b" l="l" r="r" t="t"/>
                <a:pathLst>
                  <a:path extrusionOk="0" h="13510" w="14111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43" y="2469"/>
                      <a:pt x="11843" y="3003"/>
                    </a:cubicBezTo>
                    <a:lnTo>
                      <a:pt x="11843" y="13510"/>
                    </a:lnTo>
                    <a:lnTo>
                      <a:pt x="14111" y="13510"/>
                    </a:lnTo>
                    <a:lnTo>
                      <a:pt x="14111" y="3003"/>
                    </a:lnTo>
                    <a:cubicBezTo>
                      <a:pt x="14111" y="1368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34"/>
              <p:cNvSpPr/>
              <p:nvPr/>
            </p:nvSpPr>
            <p:spPr>
              <a:xfrm>
                <a:off x="3255213" y="2646925"/>
                <a:ext cx="452850" cy="353600"/>
              </a:xfrm>
              <a:custGeom>
                <a:rect b="b" l="l" r="r" t="t"/>
                <a:pathLst>
                  <a:path extrusionOk="0" h="14144" w="18114">
                    <a:moveTo>
                      <a:pt x="16112" y="1"/>
                    </a:moveTo>
                    <a:lnTo>
                      <a:pt x="16112" y="10708"/>
                    </a:lnTo>
                    <a:cubicBezTo>
                      <a:pt x="16112" y="11342"/>
                      <a:pt x="15678" y="11842"/>
                      <a:pt x="15145" y="11842"/>
                    </a:cubicBezTo>
                    <a:lnTo>
                      <a:pt x="1" y="11842"/>
                    </a:lnTo>
                    <a:lnTo>
                      <a:pt x="167" y="14144"/>
                    </a:lnTo>
                    <a:lnTo>
                      <a:pt x="15145" y="14144"/>
                    </a:lnTo>
                    <a:cubicBezTo>
                      <a:pt x="16779" y="14144"/>
                      <a:pt x="18113" y="12610"/>
                      <a:pt x="18113" y="10708"/>
                    </a:cubicBezTo>
                    <a:lnTo>
                      <a:pt x="181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34"/>
              <p:cNvSpPr/>
              <p:nvPr/>
            </p:nvSpPr>
            <p:spPr>
              <a:xfrm>
                <a:off x="2744013" y="2473475"/>
                <a:ext cx="56725" cy="4057075"/>
              </a:xfrm>
              <a:custGeom>
                <a:rect b="b" l="l" r="r" t="t"/>
                <a:pathLst>
                  <a:path extrusionOk="0" h="162283" w="2269">
                    <a:moveTo>
                      <a:pt x="1" y="0"/>
                    </a:moveTo>
                    <a:lnTo>
                      <a:pt x="1" y="162283"/>
                    </a:lnTo>
                    <a:lnTo>
                      <a:pt x="2269" y="162283"/>
                    </a:ln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34"/>
              <p:cNvSpPr/>
              <p:nvPr/>
            </p:nvSpPr>
            <p:spPr>
              <a:xfrm>
                <a:off x="3617963" y="3577600"/>
                <a:ext cx="390300" cy="336925"/>
              </a:xfrm>
              <a:custGeom>
                <a:rect b="b" l="l" r="r" t="t"/>
                <a:pathLst>
                  <a:path extrusionOk="0" h="13477" w="15612">
                    <a:moveTo>
                      <a:pt x="1" y="0"/>
                    </a:moveTo>
                    <a:lnTo>
                      <a:pt x="1" y="10474"/>
                    </a:lnTo>
                    <a:cubicBezTo>
                      <a:pt x="1" y="12142"/>
                      <a:pt x="1535" y="13476"/>
                      <a:pt x="3437" y="13476"/>
                    </a:cubicBezTo>
                    <a:lnTo>
                      <a:pt x="15612" y="13410"/>
                    </a:lnTo>
                    <a:lnTo>
                      <a:pt x="15612" y="11408"/>
                    </a:lnTo>
                    <a:lnTo>
                      <a:pt x="3437" y="11475"/>
                    </a:lnTo>
                    <a:cubicBezTo>
                      <a:pt x="2803" y="11475"/>
                      <a:pt x="2269" y="11041"/>
                      <a:pt x="2269" y="10474"/>
                    </a:cubicBezTo>
                    <a:lnTo>
                      <a:pt x="226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34"/>
              <p:cNvSpPr/>
              <p:nvPr/>
            </p:nvSpPr>
            <p:spPr>
              <a:xfrm>
                <a:off x="2071863" y="2272500"/>
                <a:ext cx="352775" cy="337750"/>
              </a:xfrm>
              <a:custGeom>
                <a:rect b="b" l="l" r="r" t="t"/>
                <a:pathLst>
                  <a:path extrusionOk="0" h="13510" w="14111">
                    <a:moveTo>
                      <a:pt x="1" y="0"/>
                    </a:moveTo>
                    <a:lnTo>
                      <a:pt x="1" y="2002"/>
                    </a:lnTo>
                    <a:lnTo>
                      <a:pt x="10675" y="2002"/>
                    </a:lnTo>
                    <a:cubicBezTo>
                      <a:pt x="11309" y="2002"/>
                      <a:pt x="11809" y="2435"/>
                      <a:pt x="11809" y="3002"/>
                    </a:cubicBezTo>
                    <a:lnTo>
                      <a:pt x="11809" y="13510"/>
                    </a:lnTo>
                    <a:lnTo>
                      <a:pt x="14111" y="13510"/>
                    </a:lnTo>
                    <a:lnTo>
                      <a:pt x="14111" y="3002"/>
                    </a:lnTo>
                    <a:cubicBezTo>
                      <a:pt x="14111" y="1334"/>
                      <a:pt x="12576" y="0"/>
                      <a:pt x="10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34"/>
              <p:cNvSpPr/>
              <p:nvPr/>
            </p:nvSpPr>
            <p:spPr>
              <a:xfrm>
                <a:off x="2367088" y="2519325"/>
                <a:ext cx="390300" cy="336950"/>
              </a:xfrm>
              <a:custGeom>
                <a:rect b="b" l="l" r="r" t="t"/>
                <a:pathLst>
                  <a:path extrusionOk="0" h="13478" w="15612">
                    <a:moveTo>
                      <a:pt x="0" y="1"/>
                    </a:moveTo>
                    <a:lnTo>
                      <a:pt x="0" y="10508"/>
                    </a:lnTo>
                    <a:cubicBezTo>
                      <a:pt x="0" y="12143"/>
                      <a:pt x="1535" y="13477"/>
                      <a:pt x="3436" y="13477"/>
                    </a:cubicBezTo>
                    <a:lnTo>
                      <a:pt x="15611" y="13410"/>
                    </a:lnTo>
                    <a:lnTo>
                      <a:pt x="15611" y="11409"/>
                    </a:lnTo>
                    <a:lnTo>
                      <a:pt x="3436" y="11509"/>
                    </a:lnTo>
                    <a:cubicBezTo>
                      <a:pt x="2802" y="11509"/>
                      <a:pt x="2302" y="11042"/>
                      <a:pt x="2302" y="10508"/>
                    </a:cubicBezTo>
                    <a:lnTo>
                      <a:pt x="230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34"/>
              <p:cNvSpPr/>
              <p:nvPr/>
            </p:nvSpPr>
            <p:spPr>
              <a:xfrm>
                <a:off x="1428913" y="3008025"/>
                <a:ext cx="443675" cy="325250"/>
              </a:xfrm>
              <a:custGeom>
                <a:rect b="b" l="l" r="r" t="t"/>
                <a:pathLst>
                  <a:path extrusionOk="0" h="13010" w="17747">
                    <a:moveTo>
                      <a:pt x="0" y="0"/>
                    </a:moveTo>
                    <a:lnTo>
                      <a:pt x="0" y="9841"/>
                    </a:lnTo>
                    <a:cubicBezTo>
                      <a:pt x="0" y="11575"/>
                      <a:pt x="1335" y="13010"/>
                      <a:pt x="2969" y="13010"/>
                    </a:cubicBezTo>
                    <a:lnTo>
                      <a:pt x="17246" y="13010"/>
                    </a:lnTo>
                    <a:lnTo>
                      <a:pt x="17746" y="10875"/>
                    </a:lnTo>
                    <a:lnTo>
                      <a:pt x="2969" y="10875"/>
                    </a:lnTo>
                    <a:cubicBezTo>
                      <a:pt x="2435" y="10875"/>
                      <a:pt x="1968" y="10408"/>
                      <a:pt x="1968" y="9841"/>
                    </a:cubicBez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34"/>
              <p:cNvSpPr/>
              <p:nvPr/>
            </p:nvSpPr>
            <p:spPr>
              <a:xfrm>
                <a:off x="1816450" y="3922150"/>
                <a:ext cx="679675" cy="596000"/>
              </a:xfrm>
              <a:custGeom>
                <a:rect b="b" l="l" r="r" t="t"/>
                <a:pathLst>
                  <a:path extrusionOk="0" h="23840" w="27187">
                    <a:moveTo>
                      <a:pt x="13586" y="0"/>
                    </a:moveTo>
                    <a:cubicBezTo>
                      <a:pt x="11844" y="0"/>
                      <a:pt x="10076" y="384"/>
                      <a:pt x="8406" y="1196"/>
                    </a:cubicBezTo>
                    <a:cubicBezTo>
                      <a:pt x="2469" y="4064"/>
                      <a:pt x="0" y="11169"/>
                      <a:pt x="2869" y="17107"/>
                    </a:cubicBezTo>
                    <a:cubicBezTo>
                      <a:pt x="4927" y="21366"/>
                      <a:pt x="9164" y="23840"/>
                      <a:pt x="13586" y="23840"/>
                    </a:cubicBezTo>
                    <a:cubicBezTo>
                      <a:pt x="15329" y="23840"/>
                      <a:pt x="17102" y="23455"/>
                      <a:pt x="18780" y="22644"/>
                    </a:cubicBezTo>
                    <a:cubicBezTo>
                      <a:pt x="24718" y="19776"/>
                      <a:pt x="27186" y="12637"/>
                      <a:pt x="24318" y="6733"/>
                    </a:cubicBezTo>
                    <a:cubicBezTo>
                      <a:pt x="22260" y="2474"/>
                      <a:pt x="18006" y="0"/>
                      <a:pt x="135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34"/>
              <p:cNvSpPr/>
              <p:nvPr/>
            </p:nvSpPr>
            <p:spPr>
              <a:xfrm>
                <a:off x="1790838" y="2872075"/>
                <a:ext cx="899825" cy="820625"/>
              </a:xfrm>
              <a:custGeom>
                <a:rect b="b" l="l" r="r" t="t"/>
                <a:pathLst>
                  <a:path extrusionOk="0" h="32825" w="35993">
                    <a:moveTo>
                      <a:pt x="17997" y="1"/>
                    </a:moveTo>
                    <a:cubicBezTo>
                      <a:pt x="13802" y="1"/>
                      <a:pt x="9607" y="1602"/>
                      <a:pt x="6405" y="4804"/>
                    </a:cubicBezTo>
                    <a:cubicBezTo>
                      <a:pt x="0" y="11209"/>
                      <a:pt x="0" y="21616"/>
                      <a:pt x="6405" y="28021"/>
                    </a:cubicBezTo>
                    <a:cubicBezTo>
                      <a:pt x="9607" y="31223"/>
                      <a:pt x="13802" y="32824"/>
                      <a:pt x="17997" y="32824"/>
                    </a:cubicBezTo>
                    <a:cubicBezTo>
                      <a:pt x="22191" y="32824"/>
                      <a:pt x="26386" y="31223"/>
                      <a:pt x="29588" y="28021"/>
                    </a:cubicBezTo>
                    <a:cubicBezTo>
                      <a:pt x="35993" y="21616"/>
                      <a:pt x="35993" y="11209"/>
                      <a:pt x="29588" y="4804"/>
                    </a:cubicBezTo>
                    <a:cubicBezTo>
                      <a:pt x="26386" y="1602"/>
                      <a:pt x="22191" y="1"/>
                      <a:pt x="179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34"/>
              <p:cNvSpPr/>
              <p:nvPr/>
            </p:nvSpPr>
            <p:spPr>
              <a:xfrm>
                <a:off x="1172888" y="2573550"/>
                <a:ext cx="572925" cy="572925"/>
              </a:xfrm>
              <a:custGeom>
                <a:rect b="b" l="l" r="r" t="t"/>
                <a:pathLst>
                  <a:path extrusionOk="0" h="22917" w="22917">
                    <a:moveTo>
                      <a:pt x="11442" y="0"/>
                    </a:moveTo>
                    <a:cubicBezTo>
                      <a:pt x="5104" y="0"/>
                      <a:pt x="1" y="5137"/>
                      <a:pt x="1" y="11442"/>
                    </a:cubicBezTo>
                    <a:cubicBezTo>
                      <a:pt x="1" y="17779"/>
                      <a:pt x="5104" y="22917"/>
                      <a:pt x="11442" y="22917"/>
                    </a:cubicBezTo>
                    <a:cubicBezTo>
                      <a:pt x="17780" y="22917"/>
                      <a:pt x="22917" y="17779"/>
                      <a:pt x="22917" y="11442"/>
                    </a:cubicBezTo>
                    <a:cubicBezTo>
                      <a:pt x="22917" y="5137"/>
                      <a:pt x="17780" y="0"/>
                      <a:pt x="11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34"/>
              <p:cNvSpPr/>
              <p:nvPr/>
            </p:nvSpPr>
            <p:spPr>
              <a:xfrm>
                <a:off x="3862313" y="3545900"/>
                <a:ext cx="583775" cy="583775"/>
              </a:xfrm>
              <a:custGeom>
                <a:rect b="b" l="l" r="r" t="t"/>
                <a:pathLst>
                  <a:path extrusionOk="0" h="23351" w="23351">
                    <a:moveTo>
                      <a:pt x="11676" y="1"/>
                    </a:moveTo>
                    <a:cubicBezTo>
                      <a:pt x="5238" y="1"/>
                      <a:pt x="1" y="5204"/>
                      <a:pt x="1" y="11676"/>
                    </a:cubicBezTo>
                    <a:cubicBezTo>
                      <a:pt x="1" y="18114"/>
                      <a:pt x="5238" y="23351"/>
                      <a:pt x="11676" y="23351"/>
                    </a:cubicBezTo>
                    <a:cubicBezTo>
                      <a:pt x="18147" y="23351"/>
                      <a:pt x="23351" y="18114"/>
                      <a:pt x="23351" y="11676"/>
                    </a:cubicBezTo>
                    <a:cubicBezTo>
                      <a:pt x="23351" y="5204"/>
                      <a:pt x="18147" y="1"/>
                      <a:pt x="116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34"/>
              <p:cNvSpPr/>
              <p:nvPr/>
            </p:nvSpPr>
            <p:spPr>
              <a:xfrm>
                <a:off x="2457988" y="1877200"/>
                <a:ext cx="619625" cy="619650"/>
              </a:xfrm>
              <a:custGeom>
                <a:rect b="b" l="l" r="r" t="t"/>
                <a:pathLst>
                  <a:path extrusionOk="0" h="24786" w="24785">
                    <a:moveTo>
                      <a:pt x="12409" y="1"/>
                    </a:moveTo>
                    <a:cubicBezTo>
                      <a:pt x="5571" y="1"/>
                      <a:pt x="0" y="5538"/>
                      <a:pt x="0" y="12376"/>
                    </a:cubicBezTo>
                    <a:cubicBezTo>
                      <a:pt x="0" y="19215"/>
                      <a:pt x="5571" y="24785"/>
                      <a:pt x="12409" y="24785"/>
                    </a:cubicBezTo>
                    <a:cubicBezTo>
                      <a:pt x="19247" y="24785"/>
                      <a:pt x="24784" y="19215"/>
                      <a:pt x="24784" y="12376"/>
                    </a:cubicBezTo>
                    <a:cubicBezTo>
                      <a:pt x="24784" y="5538"/>
                      <a:pt x="19247" y="1"/>
                      <a:pt x="124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34"/>
              <p:cNvSpPr/>
              <p:nvPr/>
            </p:nvSpPr>
            <p:spPr>
              <a:xfrm>
                <a:off x="1623213" y="2103200"/>
                <a:ext cx="550425" cy="550425"/>
              </a:xfrm>
              <a:custGeom>
                <a:rect b="b" l="l" r="r" t="t"/>
                <a:pathLst>
                  <a:path extrusionOk="0" h="22017" w="22017">
                    <a:moveTo>
                      <a:pt x="11008" y="1"/>
                    </a:moveTo>
                    <a:cubicBezTo>
                      <a:pt x="4937" y="1"/>
                      <a:pt x="1" y="4937"/>
                      <a:pt x="1" y="11009"/>
                    </a:cubicBezTo>
                    <a:cubicBezTo>
                      <a:pt x="1" y="17080"/>
                      <a:pt x="4937" y="22016"/>
                      <a:pt x="11008" y="22016"/>
                    </a:cubicBezTo>
                    <a:cubicBezTo>
                      <a:pt x="17113" y="22016"/>
                      <a:pt x="22016" y="17080"/>
                      <a:pt x="22016" y="11009"/>
                    </a:cubicBezTo>
                    <a:cubicBezTo>
                      <a:pt x="22016" y="4904"/>
                      <a:pt x="17113" y="1"/>
                      <a:pt x="11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34"/>
              <p:cNvSpPr/>
              <p:nvPr/>
            </p:nvSpPr>
            <p:spPr>
              <a:xfrm>
                <a:off x="3312763" y="2255925"/>
                <a:ext cx="688000" cy="607250"/>
              </a:xfrm>
              <a:custGeom>
                <a:rect b="b" l="l" r="r" t="t"/>
                <a:pathLst>
                  <a:path extrusionOk="0" h="24290" w="27520">
                    <a:moveTo>
                      <a:pt x="13745" y="0"/>
                    </a:moveTo>
                    <a:cubicBezTo>
                      <a:pt x="12245" y="0"/>
                      <a:pt x="10719" y="278"/>
                      <a:pt x="9240" y="863"/>
                    </a:cubicBezTo>
                    <a:cubicBezTo>
                      <a:pt x="3002" y="3365"/>
                      <a:pt x="0" y="10437"/>
                      <a:pt x="2469" y="16641"/>
                    </a:cubicBezTo>
                    <a:cubicBezTo>
                      <a:pt x="4375" y="21396"/>
                      <a:pt x="8937" y="24290"/>
                      <a:pt x="13761" y="24290"/>
                    </a:cubicBezTo>
                    <a:cubicBezTo>
                      <a:pt x="15266" y="24290"/>
                      <a:pt x="16796" y="24008"/>
                      <a:pt x="18280" y="23413"/>
                    </a:cubicBezTo>
                    <a:cubicBezTo>
                      <a:pt x="24484" y="20911"/>
                      <a:pt x="27520" y="13873"/>
                      <a:pt x="25018" y="7635"/>
                    </a:cubicBezTo>
                    <a:cubicBezTo>
                      <a:pt x="23135" y="2876"/>
                      <a:pt x="18572" y="0"/>
                      <a:pt x="137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34"/>
              <p:cNvSpPr/>
              <p:nvPr/>
            </p:nvSpPr>
            <p:spPr>
              <a:xfrm>
                <a:off x="2450463" y="4751775"/>
                <a:ext cx="648825" cy="648800"/>
              </a:xfrm>
              <a:custGeom>
                <a:rect b="b" l="l" r="r" t="t"/>
                <a:pathLst>
                  <a:path extrusionOk="0" h="25952" w="25953">
                    <a:moveTo>
                      <a:pt x="12977" y="0"/>
                    </a:moveTo>
                    <a:cubicBezTo>
                      <a:pt x="5805" y="0"/>
                      <a:pt x="1" y="5804"/>
                      <a:pt x="1" y="12976"/>
                    </a:cubicBezTo>
                    <a:cubicBezTo>
                      <a:pt x="1" y="20148"/>
                      <a:pt x="5805" y="25952"/>
                      <a:pt x="12977" y="25952"/>
                    </a:cubicBezTo>
                    <a:cubicBezTo>
                      <a:pt x="20115" y="25952"/>
                      <a:pt x="25953" y="20148"/>
                      <a:pt x="25953" y="12976"/>
                    </a:cubicBezTo>
                    <a:cubicBezTo>
                      <a:pt x="25953" y="5804"/>
                      <a:pt x="20115" y="0"/>
                      <a:pt x="129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34"/>
              <p:cNvSpPr/>
              <p:nvPr/>
            </p:nvSpPr>
            <p:spPr>
              <a:xfrm>
                <a:off x="2865763" y="2676125"/>
                <a:ext cx="506225" cy="506200"/>
              </a:xfrm>
              <a:custGeom>
                <a:rect b="b" l="l" r="r" t="t"/>
                <a:pathLst>
                  <a:path extrusionOk="0" h="20248" w="20249">
                    <a:moveTo>
                      <a:pt x="10141" y="0"/>
                    </a:moveTo>
                    <a:cubicBezTo>
                      <a:pt x="4537" y="0"/>
                      <a:pt x="1" y="4537"/>
                      <a:pt x="1" y="10141"/>
                    </a:cubicBezTo>
                    <a:cubicBezTo>
                      <a:pt x="1" y="15711"/>
                      <a:pt x="4537" y="20248"/>
                      <a:pt x="10141" y="20248"/>
                    </a:cubicBezTo>
                    <a:cubicBezTo>
                      <a:pt x="15712" y="20248"/>
                      <a:pt x="20249" y="15711"/>
                      <a:pt x="20249" y="10141"/>
                    </a:cubicBezTo>
                    <a:cubicBezTo>
                      <a:pt x="20249" y="4537"/>
                      <a:pt x="15712" y="0"/>
                      <a:pt x="101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34"/>
              <p:cNvSpPr/>
              <p:nvPr/>
            </p:nvSpPr>
            <p:spPr>
              <a:xfrm>
                <a:off x="2767363" y="2929625"/>
                <a:ext cx="221850" cy="45900"/>
              </a:xfrm>
              <a:custGeom>
                <a:rect b="b" l="l" r="r" t="t"/>
                <a:pathLst>
                  <a:path extrusionOk="0" h="1836" w="8874">
                    <a:moveTo>
                      <a:pt x="1" y="1"/>
                    </a:moveTo>
                    <a:lnTo>
                      <a:pt x="1" y="1835"/>
                    </a:lnTo>
                    <a:lnTo>
                      <a:pt x="8874" y="1835"/>
                    </a:lnTo>
                    <a:lnTo>
                      <a:pt x="88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34"/>
              <p:cNvSpPr/>
              <p:nvPr/>
            </p:nvSpPr>
            <p:spPr>
              <a:xfrm>
                <a:off x="2771538" y="2528500"/>
                <a:ext cx="656325" cy="45900"/>
              </a:xfrm>
              <a:custGeom>
                <a:rect b="b" l="l" r="r" t="t"/>
                <a:pathLst>
                  <a:path extrusionOk="0" h="1836" w="26253">
                    <a:moveTo>
                      <a:pt x="0" y="1"/>
                    </a:moveTo>
                    <a:lnTo>
                      <a:pt x="0" y="1835"/>
                    </a:lnTo>
                    <a:lnTo>
                      <a:pt x="26252" y="1835"/>
                    </a:lnTo>
                    <a:lnTo>
                      <a:pt x="2625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15" name="Google Shape;1915;p34"/>
            <p:cNvSpPr/>
            <p:nvPr/>
          </p:nvSpPr>
          <p:spPr>
            <a:xfrm>
              <a:off x="3100975" y="3562500"/>
              <a:ext cx="304212" cy="243395"/>
            </a:xfrm>
            <a:custGeom>
              <a:rect b="b" l="l" r="r" t="t"/>
              <a:pathLst>
                <a:path extrusionOk="0" h="10008" w="12510">
                  <a:moveTo>
                    <a:pt x="8674" y="1"/>
                  </a:moveTo>
                  <a:cubicBezTo>
                    <a:pt x="7239" y="1"/>
                    <a:pt x="6105" y="1135"/>
                    <a:pt x="6105" y="2536"/>
                  </a:cubicBezTo>
                  <a:cubicBezTo>
                    <a:pt x="6105" y="2736"/>
                    <a:pt x="6105" y="2936"/>
                    <a:pt x="6172" y="3103"/>
                  </a:cubicBezTo>
                  <a:cubicBezTo>
                    <a:pt x="4037" y="3003"/>
                    <a:pt x="2136" y="2002"/>
                    <a:pt x="868" y="468"/>
                  </a:cubicBezTo>
                  <a:cubicBezTo>
                    <a:pt x="635" y="835"/>
                    <a:pt x="501" y="1269"/>
                    <a:pt x="501" y="1736"/>
                  </a:cubicBezTo>
                  <a:cubicBezTo>
                    <a:pt x="501" y="2603"/>
                    <a:pt x="968" y="3403"/>
                    <a:pt x="1669" y="3837"/>
                  </a:cubicBezTo>
                  <a:cubicBezTo>
                    <a:pt x="1235" y="3837"/>
                    <a:pt x="835" y="3704"/>
                    <a:pt x="501" y="3537"/>
                  </a:cubicBezTo>
                  <a:lnTo>
                    <a:pt x="501" y="3570"/>
                  </a:lnTo>
                  <a:cubicBezTo>
                    <a:pt x="501" y="4771"/>
                    <a:pt x="1368" y="5805"/>
                    <a:pt x="2569" y="6039"/>
                  </a:cubicBezTo>
                  <a:cubicBezTo>
                    <a:pt x="2336" y="6105"/>
                    <a:pt x="2102" y="6139"/>
                    <a:pt x="1869" y="6139"/>
                  </a:cubicBezTo>
                  <a:cubicBezTo>
                    <a:pt x="1702" y="6139"/>
                    <a:pt x="1569" y="6105"/>
                    <a:pt x="1402" y="6072"/>
                  </a:cubicBezTo>
                  <a:lnTo>
                    <a:pt x="1402" y="6072"/>
                  </a:lnTo>
                  <a:cubicBezTo>
                    <a:pt x="1735" y="7073"/>
                    <a:pt x="2669" y="7807"/>
                    <a:pt x="3803" y="7840"/>
                  </a:cubicBezTo>
                  <a:cubicBezTo>
                    <a:pt x="2903" y="8507"/>
                    <a:pt x="1802" y="8907"/>
                    <a:pt x="601" y="8907"/>
                  </a:cubicBezTo>
                  <a:cubicBezTo>
                    <a:pt x="401" y="8907"/>
                    <a:pt x="201" y="8907"/>
                    <a:pt x="1" y="8874"/>
                  </a:cubicBezTo>
                  <a:lnTo>
                    <a:pt x="1" y="8874"/>
                  </a:lnTo>
                  <a:cubicBezTo>
                    <a:pt x="1135" y="9608"/>
                    <a:pt x="2469" y="10008"/>
                    <a:pt x="3937" y="10008"/>
                  </a:cubicBezTo>
                  <a:cubicBezTo>
                    <a:pt x="8674" y="10008"/>
                    <a:pt x="11242" y="6172"/>
                    <a:pt x="11242" y="2836"/>
                  </a:cubicBezTo>
                  <a:cubicBezTo>
                    <a:pt x="11242" y="2703"/>
                    <a:pt x="11242" y="2603"/>
                    <a:pt x="11242" y="2503"/>
                  </a:cubicBezTo>
                  <a:cubicBezTo>
                    <a:pt x="11742" y="2136"/>
                    <a:pt x="12176" y="1702"/>
                    <a:pt x="12510" y="1202"/>
                  </a:cubicBezTo>
                  <a:lnTo>
                    <a:pt x="12510" y="1202"/>
                  </a:lnTo>
                  <a:cubicBezTo>
                    <a:pt x="12043" y="1369"/>
                    <a:pt x="11576" y="1535"/>
                    <a:pt x="11042" y="1569"/>
                  </a:cubicBezTo>
                  <a:cubicBezTo>
                    <a:pt x="11576" y="1269"/>
                    <a:pt x="11976" y="768"/>
                    <a:pt x="12176" y="201"/>
                  </a:cubicBezTo>
                  <a:lnTo>
                    <a:pt x="12176" y="201"/>
                  </a:lnTo>
                  <a:cubicBezTo>
                    <a:pt x="11676" y="468"/>
                    <a:pt x="11109" y="701"/>
                    <a:pt x="10542" y="802"/>
                  </a:cubicBezTo>
                  <a:cubicBezTo>
                    <a:pt x="10075" y="301"/>
                    <a:pt x="9407" y="1"/>
                    <a:pt x="86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4"/>
            <p:cNvSpPr/>
            <p:nvPr/>
          </p:nvSpPr>
          <p:spPr>
            <a:xfrm>
              <a:off x="2119325" y="3062450"/>
              <a:ext cx="233348" cy="500042"/>
            </a:xfrm>
            <a:custGeom>
              <a:rect b="b" l="l" r="r" t="t"/>
              <a:pathLst>
                <a:path extrusionOk="0" h="13511" w="6305">
                  <a:moveTo>
                    <a:pt x="4170" y="1"/>
                  </a:moveTo>
                  <a:cubicBezTo>
                    <a:pt x="1868" y="1"/>
                    <a:pt x="1335" y="1735"/>
                    <a:pt x="1335" y="2836"/>
                  </a:cubicBezTo>
                  <a:lnTo>
                    <a:pt x="1335" y="4037"/>
                  </a:lnTo>
                  <a:lnTo>
                    <a:pt x="0" y="4037"/>
                  </a:lnTo>
                  <a:lnTo>
                    <a:pt x="0" y="6739"/>
                  </a:lnTo>
                  <a:lnTo>
                    <a:pt x="1335" y="6739"/>
                  </a:lnTo>
                  <a:lnTo>
                    <a:pt x="1335" y="13510"/>
                  </a:lnTo>
                  <a:lnTo>
                    <a:pt x="4036" y="13510"/>
                  </a:lnTo>
                  <a:lnTo>
                    <a:pt x="4036" y="6739"/>
                  </a:lnTo>
                  <a:lnTo>
                    <a:pt x="6038" y="6739"/>
                  </a:lnTo>
                  <a:lnTo>
                    <a:pt x="6305" y="4037"/>
                  </a:lnTo>
                  <a:lnTo>
                    <a:pt x="4137" y="4037"/>
                  </a:lnTo>
                  <a:lnTo>
                    <a:pt x="4137" y="2969"/>
                  </a:lnTo>
                  <a:cubicBezTo>
                    <a:pt x="4137" y="2436"/>
                    <a:pt x="4503" y="2336"/>
                    <a:pt x="4737" y="2336"/>
                  </a:cubicBezTo>
                  <a:lnTo>
                    <a:pt x="6271" y="2336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4"/>
            <p:cNvSpPr/>
            <p:nvPr/>
          </p:nvSpPr>
          <p:spPr>
            <a:xfrm>
              <a:off x="3949600" y="3027100"/>
              <a:ext cx="293801" cy="293858"/>
            </a:xfrm>
            <a:custGeom>
              <a:rect b="b" l="l" r="r" t="t"/>
              <a:pathLst>
                <a:path extrusionOk="0" h="7874" w="7873">
                  <a:moveTo>
                    <a:pt x="3936" y="1368"/>
                  </a:moveTo>
                  <a:cubicBezTo>
                    <a:pt x="4270" y="1368"/>
                    <a:pt x="4570" y="1402"/>
                    <a:pt x="4837" y="1469"/>
                  </a:cubicBezTo>
                  <a:cubicBezTo>
                    <a:pt x="5071" y="1535"/>
                    <a:pt x="5271" y="1669"/>
                    <a:pt x="5438" y="1769"/>
                  </a:cubicBezTo>
                  <a:cubicBezTo>
                    <a:pt x="5604" y="1902"/>
                    <a:pt x="5738" y="2036"/>
                    <a:pt x="5804" y="2169"/>
                  </a:cubicBezTo>
                  <a:cubicBezTo>
                    <a:pt x="5905" y="2336"/>
                    <a:pt x="5938" y="2469"/>
                    <a:pt x="5938" y="2603"/>
                  </a:cubicBezTo>
                  <a:cubicBezTo>
                    <a:pt x="5938" y="2736"/>
                    <a:pt x="5871" y="2870"/>
                    <a:pt x="5771" y="2970"/>
                  </a:cubicBezTo>
                  <a:cubicBezTo>
                    <a:pt x="5671" y="3070"/>
                    <a:pt x="5538" y="3136"/>
                    <a:pt x="5371" y="3136"/>
                  </a:cubicBezTo>
                  <a:cubicBezTo>
                    <a:pt x="5237" y="3136"/>
                    <a:pt x="5137" y="3103"/>
                    <a:pt x="5071" y="3036"/>
                  </a:cubicBezTo>
                  <a:cubicBezTo>
                    <a:pt x="5004" y="2970"/>
                    <a:pt x="4937" y="2870"/>
                    <a:pt x="4837" y="2736"/>
                  </a:cubicBezTo>
                  <a:cubicBezTo>
                    <a:pt x="4737" y="2536"/>
                    <a:pt x="4637" y="2403"/>
                    <a:pt x="4504" y="2302"/>
                  </a:cubicBezTo>
                  <a:cubicBezTo>
                    <a:pt x="4370" y="2236"/>
                    <a:pt x="4170" y="2169"/>
                    <a:pt x="3870" y="2169"/>
                  </a:cubicBezTo>
                  <a:cubicBezTo>
                    <a:pt x="3603" y="2169"/>
                    <a:pt x="3369" y="2236"/>
                    <a:pt x="3236" y="2336"/>
                  </a:cubicBezTo>
                  <a:cubicBezTo>
                    <a:pt x="3069" y="2436"/>
                    <a:pt x="3002" y="2536"/>
                    <a:pt x="3002" y="2669"/>
                  </a:cubicBezTo>
                  <a:cubicBezTo>
                    <a:pt x="3002" y="2769"/>
                    <a:pt x="3002" y="2836"/>
                    <a:pt x="3069" y="2903"/>
                  </a:cubicBezTo>
                  <a:cubicBezTo>
                    <a:pt x="3103" y="2970"/>
                    <a:pt x="3203" y="3036"/>
                    <a:pt x="3303" y="3070"/>
                  </a:cubicBezTo>
                  <a:cubicBezTo>
                    <a:pt x="3403" y="3103"/>
                    <a:pt x="3503" y="3170"/>
                    <a:pt x="3603" y="3170"/>
                  </a:cubicBezTo>
                  <a:cubicBezTo>
                    <a:pt x="3703" y="3203"/>
                    <a:pt x="3870" y="3270"/>
                    <a:pt x="4103" y="3303"/>
                  </a:cubicBezTo>
                  <a:cubicBezTo>
                    <a:pt x="4403" y="3370"/>
                    <a:pt x="4704" y="3437"/>
                    <a:pt x="4937" y="3537"/>
                  </a:cubicBezTo>
                  <a:cubicBezTo>
                    <a:pt x="5204" y="3603"/>
                    <a:pt x="5404" y="3703"/>
                    <a:pt x="5571" y="3804"/>
                  </a:cubicBezTo>
                  <a:cubicBezTo>
                    <a:pt x="5771" y="3937"/>
                    <a:pt x="5905" y="4070"/>
                    <a:pt x="6005" y="4271"/>
                  </a:cubicBezTo>
                  <a:cubicBezTo>
                    <a:pt x="6105" y="4437"/>
                    <a:pt x="6171" y="4637"/>
                    <a:pt x="6171" y="4904"/>
                  </a:cubicBezTo>
                  <a:cubicBezTo>
                    <a:pt x="6171" y="5238"/>
                    <a:pt x="6071" y="5505"/>
                    <a:pt x="5905" y="5738"/>
                  </a:cubicBezTo>
                  <a:cubicBezTo>
                    <a:pt x="5704" y="6005"/>
                    <a:pt x="5471" y="6172"/>
                    <a:pt x="5137" y="6305"/>
                  </a:cubicBezTo>
                  <a:cubicBezTo>
                    <a:pt x="4804" y="6439"/>
                    <a:pt x="4403" y="6505"/>
                    <a:pt x="3970" y="6505"/>
                  </a:cubicBezTo>
                  <a:cubicBezTo>
                    <a:pt x="3436" y="6505"/>
                    <a:pt x="2969" y="6439"/>
                    <a:pt x="2602" y="6239"/>
                  </a:cubicBezTo>
                  <a:cubicBezTo>
                    <a:pt x="2369" y="6105"/>
                    <a:pt x="2169" y="5938"/>
                    <a:pt x="2002" y="5705"/>
                  </a:cubicBezTo>
                  <a:cubicBezTo>
                    <a:pt x="1835" y="5471"/>
                    <a:pt x="1768" y="5238"/>
                    <a:pt x="1768" y="5038"/>
                  </a:cubicBezTo>
                  <a:cubicBezTo>
                    <a:pt x="1768" y="4904"/>
                    <a:pt x="1802" y="4771"/>
                    <a:pt x="1902" y="4671"/>
                  </a:cubicBezTo>
                  <a:cubicBezTo>
                    <a:pt x="2002" y="4571"/>
                    <a:pt x="2135" y="4537"/>
                    <a:pt x="2302" y="4537"/>
                  </a:cubicBezTo>
                  <a:cubicBezTo>
                    <a:pt x="2435" y="4537"/>
                    <a:pt x="2535" y="4571"/>
                    <a:pt x="2636" y="4637"/>
                  </a:cubicBezTo>
                  <a:cubicBezTo>
                    <a:pt x="2736" y="4704"/>
                    <a:pt x="2802" y="4838"/>
                    <a:pt x="2869" y="4971"/>
                  </a:cubicBezTo>
                  <a:cubicBezTo>
                    <a:pt x="2936" y="5104"/>
                    <a:pt x="3002" y="5238"/>
                    <a:pt x="3069" y="5338"/>
                  </a:cubicBezTo>
                  <a:cubicBezTo>
                    <a:pt x="3136" y="5438"/>
                    <a:pt x="3236" y="5505"/>
                    <a:pt x="3403" y="5571"/>
                  </a:cubicBezTo>
                  <a:cubicBezTo>
                    <a:pt x="3536" y="5638"/>
                    <a:pt x="3703" y="5672"/>
                    <a:pt x="3936" y="5672"/>
                  </a:cubicBezTo>
                  <a:cubicBezTo>
                    <a:pt x="4237" y="5672"/>
                    <a:pt x="4504" y="5605"/>
                    <a:pt x="4704" y="5471"/>
                  </a:cubicBezTo>
                  <a:cubicBezTo>
                    <a:pt x="4870" y="5371"/>
                    <a:pt x="4971" y="5205"/>
                    <a:pt x="4971" y="5004"/>
                  </a:cubicBezTo>
                  <a:cubicBezTo>
                    <a:pt x="4971" y="4871"/>
                    <a:pt x="4937" y="4771"/>
                    <a:pt x="4837" y="4671"/>
                  </a:cubicBezTo>
                  <a:cubicBezTo>
                    <a:pt x="4704" y="4571"/>
                    <a:pt x="4570" y="4504"/>
                    <a:pt x="4437" y="4437"/>
                  </a:cubicBezTo>
                  <a:cubicBezTo>
                    <a:pt x="4237" y="4404"/>
                    <a:pt x="4003" y="4337"/>
                    <a:pt x="3736" y="4271"/>
                  </a:cubicBezTo>
                  <a:cubicBezTo>
                    <a:pt x="3336" y="4204"/>
                    <a:pt x="3002" y="4104"/>
                    <a:pt x="2736" y="4004"/>
                  </a:cubicBezTo>
                  <a:cubicBezTo>
                    <a:pt x="2469" y="3870"/>
                    <a:pt x="2269" y="3737"/>
                    <a:pt x="2102" y="3537"/>
                  </a:cubicBezTo>
                  <a:cubicBezTo>
                    <a:pt x="1935" y="3337"/>
                    <a:pt x="1868" y="3070"/>
                    <a:pt x="1868" y="2769"/>
                  </a:cubicBezTo>
                  <a:cubicBezTo>
                    <a:pt x="1868" y="2503"/>
                    <a:pt x="1935" y="2236"/>
                    <a:pt x="2102" y="2036"/>
                  </a:cubicBezTo>
                  <a:cubicBezTo>
                    <a:pt x="2269" y="1802"/>
                    <a:pt x="2535" y="1635"/>
                    <a:pt x="2836" y="1535"/>
                  </a:cubicBezTo>
                  <a:cubicBezTo>
                    <a:pt x="3169" y="1435"/>
                    <a:pt x="3536" y="1368"/>
                    <a:pt x="3936" y="1368"/>
                  </a:cubicBezTo>
                  <a:close/>
                  <a:moveTo>
                    <a:pt x="2169" y="1"/>
                  </a:moveTo>
                  <a:cubicBezTo>
                    <a:pt x="968" y="1"/>
                    <a:pt x="0" y="968"/>
                    <a:pt x="0" y="2136"/>
                  </a:cubicBezTo>
                  <a:cubicBezTo>
                    <a:pt x="0" y="2536"/>
                    <a:pt x="100" y="2903"/>
                    <a:pt x="301" y="3236"/>
                  </a:cubicBezTo>
                  <a:cubicBezTo>
                    <a:pt x="234" y="3470"/>
                    <a:pt x="200" y="3703"/>
                    <a:pt x="200" y="3970"/>
                  </a:cubicBezTo>
                  <a:cubicBezTo>
                    <a:pt x="200" y="6005"/>
                    <a:pt x="1902" y="7673"/>
                    <a:pt x="3970" y="7673"/>
                  </a:cubicBezTo>
                  <a:cubicBezTo>
                    <a:pt x="4203" y="7673"/>
                    <a:pt x="4437" y="7673"/>
                    <a:pt x="4670" y="7606"/>
                  </a:cubicBezTo>
                  <a:cubicBezTo>
                    <a:pt x="4971" y="7773"/>
                    <a:pt x="5304" y="7873"/>
                    <a:pt x="5704" y="7873"/>
                  </a:cubicBezTo>
                  <a:cubicBezTo>
                    <a:pt x="6905" y="7873"/>
                    <a:pt x="7873" y="6906"/>
                    <a:pt x="7873" y="5738"/>
                  </a:cubicBezTo>
                  <a:cubicBezTo>
                    <a:pt x="7873" y="5371"/>
                    <a:pt x="7773" y="5071"/>
                    <a:pt x="7639" y="4771"/>
                  </a:cubicBezTo>
                  <a:cubicBezTo>
                    <a:pt x="7706" y="4504"/>
                    <a:pt x="7739" y="4237"/>
                    <a:pt x="7739" y="3970"/>
                  </a:cubicBezTo>
                  <a:cubicBezTo>
                    <a:pt x="7739" y="1936"/>
                    <a:pt x="6038" y="268"/>
                    <a:pt x="3970" y="268"/>
                  </a:cubicBezTo>
                  <a:cubicBezTo>
                    <a:pt x="3736" y="268"/>
                    <a:pt x="3536" y="301"/>
                    <a:pt x="3336" y="334"/>
                  </a:cubicBezTo>
                  <a:cubicBezTo>
                    <a:pt x="3002" y="134"/>
                    <a:pt x="2602" y="1"/>
                    <a:pt x="2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18" name="Google Shape;1918;p34"/>
            <p:cNvGrpSpPr/>
            <p:nvPr/>
          </p:nvGrpSpPr>
          <p:grpSpPr>
            <a:xfrm>
              <a:off x="4017638" y="3745263"/>
              <a:ext cx="304425" cy="182675"/>
              <a:chOff x="1901738" y="4954400"/>
              <a:chExt cx="304425" cy="182675"/>
            </a:xfrm>
          </p:grpSpPr>
          <p:sp>
            <p:nvSpPr>
              <p:cNvPr id="1919" name="Google Shape;1919;p34"/>
              <p:cNvSpPr/>
              <p:nvPr/>
            </p:nvSpPr>
            <p:spPr>
              <a:xfrm>
                <a:off x="1901738" y="4954400"/>
                <a:ext cx="286900" cy="182675"/>
              </a:xfrm>
              <a:custGeom>
                <a:rect b="b" l="l" r="r" t="t"/>
                <a:pathLst>
                  <a:path extrusionOk="0" h="7307" w="11476">
                    <a:moveTo>
                      <a:pt x="1" y="1"/>
                    </a:moveTo>
                    <a:lnTo>
                      <a:pt x="1" y="768"/>
                    </a:lnTo>
                    <a:lnTo>
                      <a:pt x="1602" y="768"/>
                    </a:lnTo>
                    <a:cubicBezTo>
                      <a:pt x="2236" y="1269"/>
                      <a:pt x="4604" y="4237"/>
                      <a:pt x="4704" y="4538"/>
                    </a:cubicBezTo>
                    <a:cubicBezTo>
                      <a:pt x="4738" y="4804"/>
                      <a:pt x="4771" y="6472"/>
                      <a:pt x="4671" y="6606"/>
                    </a:cubicBezTo>
                    <a:cubicBezTo>
                      <a:pt x="4437" y="6839"/>
                      <a:pt x="3370" y="6772"/>
                      <a:pt x="3103" y="6806"/>
                    </a:cubicBezTo>
                    <a:lnTo>
                      <a:pt x="3003" y="7306"/>
                    </a:lnTo>
                    <a:cubicBezTo>
                      <a:pt x="3503" y="7306"/>
                      <a:pt x="5038" y="7273"/>
                      <a:pt x="5505" y="7273"/>
                    </a:cubicBezTo>
                    <a:lnTo>
                      <a:pt x="8340" y="7273"/>
                    </a:lnTo>
                    <a:lnTo>
                      <a:pt x="8340" y="6739"/>
                    </a:lnTo>
                    <a:cubicBezTo>
                      <a:pt x="8223" y="6722"/>
                      <a:pt x="7840" y="6722"/>
                      <a:pt x="7465" y="6722"/>
                    </a:cubicBezTo>
                    <a:cubicBezTo>
                      <a:pt x="7089" y="6722"/>
                      <a:pt x="6722" y="6722"/>
                      <a:pt x="6639" y="6706"/>
                    </a:cubicBezTo>
                    <a:cubicBezTo>
                      <a:pt x="6606" y="6439"/>
                      <a:pt x="6572" y="4704"/>
                      <a:pt x="6606" y="4538"/>
                    </a:cubicBezTo>
                    <a:cubicBezTo>
                      <a:pt x="6772" y="4004"/>
                      <a:pt x="9508" y="1902"/>
                      <a:pt x="9808" y="1802"/>
                    </a:cubicBezTo>
                    <a:cubicBezTo>
                      <a:pt x="9875" y="1802"/>
                      <a:pt x="9975" y="1769"/>
                      <a:pt x="10075" y="1736"/>
                    </a:cubicBezTo>
                    <a:lnTo>
                      <a:pt x="10975" y="1736"/>
                    </a:lnTo>
                    <a:lnTo>
                      <a:pt x="11109" y="1535"/>
                    </a:lnTo>
                    <a:lnTo>
                      <a:pt x="11442" y="1068"/>
                    </a:lnTo>
                    <a:lnTo>
                      <a:pt x="11476" y="1002"/>
                    </a:lnTo>
                    <a:lnTo>
                      <a:pt x="6706" y="1002"/>
                    </a:lnTo>
                    <a:lnTo>
                      <a:pt x="6906" y="1769"/>
                    </a:lnTo>
                    <a:lnTo>
                      <a:pt x="8207" y="1769"/>
                    </a:lnTo>
                    <a:lnTo>
                      <a:pt x="6005" y="3737"/>
                    </a:lnTo>
                    <a:cubicBezTo>
                      <a:pt x="5572" y="3137"/>
                      <a:pt x="4504" y="1836"/>
                      <a:pt x="3770" y="768"/>
                    </a:cubicBezTo>
                    <a:lnTo>
                      <a:pt x="5405" y="768"/>
                    </a:lnTo>
                    <a:lnTo>
                      <a:pt x="5405" y="201"/>
                    </a:lnTo>
                    <a:lnTo>
                      <a:pt x="5438" y="68"/>
                    </a:lnTo>
                    <a:lnTo>
                      <a:pt x="5405" y="68"/>
                    </a:lnTo>
                    <a:lnTo>
                      <a:pt x="540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34"/>
              <p:cNvSpPr/>
              <p:nvPr/>
            </p:nvSpPr>
            <p:spPr>
              <a:xfrm>
                <a:off x="2166113" y="5017800"/>
                <a:ext cx="40050" cy="85900"/>
              </a:xfrm>
              <a:custGeom>
                <a:rect b="b" l="l" r="r" t="t"/>
                <a:pathLst>
                  <a:path extrusionOk="0" h="3436" w="1602">
                    <a:moveTo>
                      <a:pt x="0" y="0"/>
                    </a:moveTo>
                    <a:lnTo>
                      <a:pt x="0" y="3369"/>
                    </a:lnTo>
                    <a:lnTo>
                      <a:pt x="734" y="3436"/>
                    </a:lnTo>
                    <a:lnTo>
                      <a:pt x="1601" y="167"/>
                    </a:lnTo>
                    <a:cubicBezTo>
                      <a:pt x="1434" y="134"/>
                      <a:pt x="167" y="33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34"/>
              <p:cNvSpPr/>
              <p:nvPr/>
            </p:nvSpPr>
            <p:spPr>
              <a:xfrm>
                <a:off x="2162763" y="5115350"/>
                <a:ext cx="22550" cy="21725"/>
              </a:xfrm>
              <a:custGeom>
                <a:rect b="b" l="l" r="r" t="t"/>
                <a:pathLst>
                  <a:path extrusionOk="0" h="869" w="902">
                    <a:moveTo>
                      <a:pt x="1" y="1"/>
                    </a:moveTo>
                    <a:lnTo>
                      <a:pt x="34" y="801"/>
                    </a:lnTo>
                    <a:lnTo>
                      <a:pt x="401" y="835"/>
                    </a:lnTo>
                    <a:lnTo>
                      <a:pt x="801" y="868"/>
                    </a:lnTo>
                    <a:lnTo>
                      <a:pt x="901" y="101"/>
                    </a:lnTo>
                    <a:lnTo>
                      <a:pt x="501" y="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2" name="Google Shape;1922;p34"/>
            <p:cNvGrpSpPr/>
            <p:nvPr/>
          </p:nvGrpSpPr>
          <p:grpSpPr>
            <a:xfrm>
              <a:off x="3534126" y="2410495"/>
              <a:ext cx="285341" cy="284094"/>
              <a:chOff x="1064488" y="3335750"/>
              <a:chExt cx="185975" cy="185150"/>
            </a:xfrm>
          </p:grpSpPr>
          <p:sp>
            <p:nvSpPr>
              <p:cNvPr id="1923" name="Google Shape;1923;p34"/>
              <p:cNvSpPr/>
              <p:nvPr/>
            </p:nvSpPr>
            <p:spPr>
              <a:xfrm>
                <a:off x="1064488" y="3397475"/>
                <a:ext cx="43375" cy="123425"/>
              </a:xfrm>
              <a:custGeom>
                <a:rect b="b" l="l" r="r" t="t"/>
                <a:pathLst>
                  <a:path extrusionOk="0" h="4937" w="1735">
                    <a:moveTo>
                      <a:pt x="0" y="0"/>
                    </a:moveTo>
                    <a:lnTo>
                      <a:pt x="0" y="4937"/>
                    </a:lnTo>
                    <a:lnTo>
                      <a:pt x="1735" y="4937"/>
                    </a:lnTo>
                    <a:lnTo>
                      <a:pt x="173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34"/>
              <p:cNvSpPr/>
              <p:nvPr/>
            </p:nvSpPr>
            <p:spPr>
              <a:xfrm>
                <a:off x="1064488" y="3335750"/>
                <a:ext cx="43375" cy="43400"/>
              </a:xfrm>
              <a:custGeom>
                <a:rect b="b" l="l" r="r" t="t"/>
                <a:pathLst>
                  <a:path extrusionOk="0" h="1736" w="1735">
                    <a:moveTo>
                      <a:pt x="868" y="1"/>
                    </a:moveTo>
                    <a:cubicBezTo>
                      <a:pt x="367" y="1"/>
                      <a:pt x="0" y="368"/>
                      <a:pt x="0" y="868"/>
                    </a:cubicBezTo>
                    <a:cubicBezTo>
                      <a:pt x="0" y="1335"/>
                      <a:pt x="401" y="1735"/>
                      <a:pt x="868" y="1735"/>
                    </a:cubicBezTo>
                    <a:cubicBezTo>
                      <a:pt x="1335" y="1735"/>
                      <a:pt x="1735" y="1335"/>
                      <a:pt x="1735" y="868"/>
                    </a:cubicBezTo>
                    <a:cubicBezTo>
                      <a:pt x="1735" y="368"/>
                      <a:pt x="1335" y="1"/>
                      <a:pt x="8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34"/>
              <p:cNvSpPr/>
              <p:nvPr/>
            </p:nvSpPr>
            <p:spPr>
              <a:xfrm>
                <a:off x="1132863" y="3397475"/>
                <a:ext cx="117600" cy="123425"/>
              </a:xfrm>
              <a:custGeom>
                <a:rect b="b" l="l" r="r" t="t"/>
                <a:pathLst>
                  <a:path extrusionOk="0" h="4937" w="4704">
                    <a:moveTo>
                      <a:pt x="1" y="0"/>
                    </a:moveTo>
                    <a:lnTo>
                      <a:pt x="1" y="4937"/>
                    </a:lnTo>
                    <a:lnTo>
                      <a:pt x="1435" y="4937"/>
                    </a:lnTo>
                    <a:lnTo>
                      <a:pt x="1435" y="2502"/>
                    </a:lnTo>
                    <a:cubicBezTo>
                      <a:pt x="1435" y="1835"/>
                      <a:pt x="1568" y="1234"/>
                      <a:pt x="2369" y="1234"/>
                    </a:cubicBezTo>
                    <a:cubicBezTo>
                      <a:pt x="3136" y="1234"/>
                      <a:pt x="3203" y="1968"/>
                      <a:pt x="3203" y="2535"/>
                    </a:cubicBezTo>
                    <a:lnTo>
                      <a:pt x="3203" y="4937"/>
                    </a:lnTo>
                    <a:lnTo>
                      <a:pt x="4704" y="4937"/>
                    </a:lnTo>
                    <a:lnTo>
                      <a:pt x="4704" y="2235"/>
                    </a:lnTo>
                    <a:cubicBezTo>
                      <a:pt x="4704" y="901"/>
                      <a:pt x="4404" y="0"/>
                      <a:pt x="2836" y="0"/>
                    </a:cubicBezTo>
                    <a:cubicBezTo>
                      <a:pt x="2102" y="0"/>
                      <a:pt x="1602" y="267"/>
                      <a:pt x="1402" y="667"/>
                    </a:cubicBezTo>
                    <a:lnTo>
                      <a:pt x="1368" y="667"/>
                    </a:lnTo>
                    <a:lnTo>
                      <a:pt x="136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6" name="Google Shape;1926;p34"/>
            <p:cNvSpPr/>
            <p:nvPr/>
          </p:nvSpPr>
          <p:spPr>
            <a:xfrm>
              <a:off x="3512350" y="4396575"/>
              <a:ext cx="469105" cy="343905"/>
            </a:xfrm>
            <a:custGeom>
              <a:rect b="b" l="l" r="r" t="t"/>
              <a:pathLst>
                <a:path extrusionOk="0" h="11642" w="15879">
                  <a:moveTo>
                    <a:pt x="6305" y="3336"/>
                  </a:moveTo>
                  <a:lnTo>
                    <a:pt x="10608" y="5671"/>
                  </a:lnTo>
                  <a:lnTo>
                    <a:pt x="6305" y="7973"/>
                  </a:lnTo>
                  <a:lnTo>
                    <a:pt x="6305" y="3336"/>
                  </a:lnTo>
                  <a:close/>
                  <a:moveTo>
                    <a:pt x="7940" y="0"/>
                  </a:moveTo>
                  <a:cubicBezTo>
                    <a:pt x="7940" y="0"/>
                    <a:pt x="4604" y="0"/>
                    <a:pt x="2402" y="167"/>
                  </a:cubicBezTo>
                  <a:cubicBezTo>
                    <a:pt x="2069" y="234"/>
                    <a:pt x="1402" y="234"/>
                    <a:pt x="801" y="867"/>
                  </a:cubicBezTo>
                  <a:cubicBezTo>
                    <a:pt x="334" y="1368"/>
                    <a:pt x="167" y="2535"/>
                    <a:pt x="167" y="2535"/>
                  </a:cubicBezTo>
                  <a:cubicBezTo>
                    <a:pt x="167" y="2535"/>
                    <a:pt x="1" y="3870"/>
                    <a:pt x="1" y="5204"/>
                  </a:cubicBezTo>
                  <a:lnTo>
                    <a:pt x="1" y="6471"/>
                  </a:lnTo>
                  <a:cubicBezTo>
                    <a:pt x="1" y="7806"/>
                    <a:pt x="167" y="9140"/>
                    <a:pt x="167" y="9140"/>
                  </a:cubicBezTo>
                  <a:cubicBezTo>
                    <a:pt x="167" y="9140"/>
                    <a:pt x="334" y="10274"/>
                    <a:pt x="801" y="10775"/>
                  </a:cubicBezTo>
                  <a:cubicBezTo>
                    <a:pt x="1402" y="11442"/>
                    <a:pt x="2202" y="11408"/>
                    <a:pt x="2536" y="11475"/>
                  </a:cubicBezTo>
                  <a:cubicBezTo>
                    <a:pt x="3837" y="11608"/>
                    <a:pt x="7940" y="11642"/>
                    <a:pt x="7940" y="11642"/>
                  </a:cubicBezTo>
                  <a:cubicBezTo>
                    <a:pt x="7940" y="11642"/>
                    <a:pt x="11275" y="11642"/>
                    <a:pt x="13510" y="11475"/>
                  </a:cubicBezTo>
                  <a:cubicBezTo>
                    <a:pt x="13810" y="11442"/>
                    <a:pt x="14478" y="11442"/>
                    <a:pt x="15078" y="10775"/>
                  </a:cubicBezTo>
                  <a:cubicBezTo>
                    <a:pt x="15578" y="10274"/>
                    <a:pt x="15712" y="9140"/>
                    <a:pt x="15712" y="9140"/>
                  </a:cubicBezTo>
                  <a:cubicBezTo>
                    <a:pt x="15712" y="9140"/>
                    <a:pt x="15879" y="7806"/>
                    <a:pt x="15879" y="6438"/>
                  </a:cubicBezTo>
                  <a:lnTo>
                    <a:pt x="15879" y="5204"/>
                  </a:lnTo>
                  <a:cubicBezTo>
                    <a:pt x="15879" y="3870"/>
                    <a:pt x="15712" y="2535"/>
                    <a:pt x="15712" y="2535"/>
                  </a:cubicBezTo>
                  <a:cubicBezTo>
                    <a:pt x="15712" y="2535"/>
                    <a:pt x="15578" y="1401"/>
                    <a:pt x="15078" y="867"/>
                  </a:cubicBezTo>
                  <a:cubicBezTo>
                    <a:pt x="14478" y="234"/>
                    <a:pt x="13810" y="234"/>
                    <a:pt x="13510" y="167"/>
                  </a:cubicBezTo>
                  <a:cubicBezTo>
                    <a:pt x="11275" y="0"/>
                    <a:pt x="7940" y="0"/>
                    <a:pt x="79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7" name="Google Shape;1927;p34"/>
            <p:cNvGrpSpPr/>
            <p:nvPr/>
          </p:nvGrpSpPr>
          <p:grpSpPr>
            <a:xfrm>
              <a:off x="1285463" y="2714475"/>
              <a:ext cx="333600" cy="311900"/>
              <a:chOff x="1285463" y="2714475"/>
              <a:chExt cx="333600" cy="311900"/>
            </a:xfrm>
          </p:grpSpPr>
          <p:sp>
            <p:nvSpPr>
              <p:cNvPr id="1928" name="Google Shape;1928;p34"/>
              <p:cNvSpPr/>
              <p:nvPr/>
            </p:nvSpPr>
            <p:spPr>
              <a:xfrm>
                <a:off x="1285463" y="2833725"/>
                <a:ext cx="166825" cy="118450"/>
              </a:xfrm>
              <a:custGeom>
                <a:rect b="b" l="l" r="r" t="t"/>
                <a:pathLst>
                  <a:path extrusionOk="0" h="4738" w="6673">
                    <a:moveTo>
                      <a:pt x="2703" y="1"/>
                    </a:moveTo>
                    <a:lnTo>
                      <a:pt x="1" y="2169"/>
                    </a:lnTo>
                    <a:lnTo>
                      <a:pt x="3904" y="4737"/>
                    </a:lnTo>
                    <a:lnTo>
                      <a:pt x="6672" y="2436"/>
                    </a:lnTo>
                    <a:lnTo>
                      <a:pt x="270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34"/>
              <p:cNvSpPr/>
              <p:nvPr/>
            </p:nvSpPr>
            <p:spPr>
              <a:xfrm>
                <a:off x="1285463" y="2714475"/>
                <a:ext cx="166825" cy="119275"/>
              </a:xfrm>
              <a:custGeom>
                <a:rect b="b" l="l" r="r" t="t"/>
                <a:pathLst>
                  <a:path extrusionOk="0" h="4771" w="6673">
                    <a:moveTo>
                      <a:pt x="3904" y="0"/>
                    </a:moveTo>
                    <a:lnTo>
                      <a:pt x="1" y="2569"/>
                    </a:lnTo>
                    <a:lnTo>
                      <a:pt x="2703" y="4771"/>
                    </a:lnTo>
                    <a:lnTo>
                      <a:pt x="6672" y="2302"/>
                    </a:lnTo>
                    <a:lnTo>
                      <a:pt x="39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34"/>
              <p:cNvSpPr/>
              <p:nvPr/>
            </p:nvSpPr>
            <p:spPr>
              <a:xfrm>
                <a:off x="1452263" y="2714475"/>
                <a:ext cx="166800" cy="119275"/>
              </a:xfrm>
              <a:custGeom>
                <a:rect b="b" l="l" r="r" t="t"/>
                <a:pathLst>
                  <a:path extrusionOk="0" h="4771" w="6672">
                    <a:moveTo>
                      <a:pt x="2736" y="0"/>
                    </a:moveTo>
                    <a:lnTo>
                      <a:pt x="0" y="2302"/>
                    </a:lnTo>
                    <a:lnTo>
                      <a:pt x="3970" y="4771"/>
                    </a:lnTo>
                    <a:lnTo>
                      <a:pt x="6672" y="2569"/>
                    </a:lnTo>
                    <a:lnTo>
                      <a:pt x="27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34"/>
              <p:cNvSpPr/>
              <p:nvPr/>
            </p:nvSpPr>
            <p:spPr>
              <a:xfrm>
                <a:off x="1452263" y="2833725"/>
                <a:ext cx="166800" cy="118450"/>
              </a:xfrm>
              <a:custGeom>
                <a:rect b="b" l="l" r="r" t="t"/>
                <a:pathLst>
                  <a:path extrusionOk="0" h="4738" w="6672">
                    <a:moveTo>
                      <a:pt x="3970" y="1"/>
                    </a:moveTo>
                    <a:lnTo>
                      <a:pt x="0" y="2436"/>
                    </a:lnTo>
                    <a:lnTo>
                      <a:pt x="2736" y="4737"/>
                    </a:lnTo>
                    <a:lnTo>
                      <a:pt x="6672" y="2169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34"/>
              <p:cNvSpPr/>
              <p:nvPr/>
            </p:nvSpPr>
            <p:spPr>
              <a:xfrm>
                <a:off x="1353013" y="2907100"/>
                <a:ext cx="197675" cy="119275"/>
              </a:xfrm>
              <a:custGeom>
                <a:rect b="b" l="l" r="r" t="t"/>
                <a:pathLst>
                  <a:path extrusionOk="0" h="4771" w="7907">
                    <a:moveTo>
                      <a:pt x="3837" y="1"/>
                    </a:moveTo>
                    <a:lnTo>
                      <a:pt x="1202" y="2469"/>
                    </a:lnTo>
                    <a:lnTo>
                      <a:pt x="1" y="1769"/>
                    </a:lnTo>
                    <a:lnTo>
                      <a:pt x="34" y="2636"/>
                    </a:lnTo>
                    <a:lnTo>
                      <a:pt x="4104" y="4771"/>
                    </a:lnTo>
                    <a:lnTo>
                      <a:pt x="7907" y="2169"/>
                    </a:lnTo>
                    <a:lnTo>
                      <a:pt x="7840" y="1302"/>
                    </a:lnTo>
                    <a:lnTo>
                      <a:pt x="6706" y="2136"/>
                    </a:lnTo>
                    <a:lnTo>
                      <a:pt x="383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3" name="Google Shape;1933;p34"/>
            <p:cNvSpPr/>
            <p:nvPr/>
          </p:nvSpPr>
          <p:spPr>
            <a:xfrm>
              <a:off x="1123950" y="3870625"/>
              <a:ext cx="370715" cy="370715"/>
            </a:xfrm>
            <a:custGeom>
              <a:rect b="b" l="l" r="r" t="t"/>
              <a:pathLst>
                <a:path extrusionOk="0" h="17313" w="17313">
                  <a:moveTo>
                    <a:pt x="15311" y="1969"/>
                  </a:moveTo>
                  <a:lnTo>
                    <a:pt x="15311" y="2369"/>
                  </a:lnTo>
                  <a:lnTo>
                    <a:pt x="15311" y="4904"/>
                  </a:lnTo>
                  <a:lnTo>
                    <a:pt x="12376" y="4937"/>
                  </a:lnTo>
                  <a:lnTo>
                    <a:pt x="12376" y="2002"/>
                  </a:lnTo>
                  <a:lnTo>
                    <a:pt x="14911" y="1969"/>
                  </a:lnTo>
                  <a:close/>
                  <a:moveTo>
                    <a:pt x="8640" y="5605"/>
                  </a:moveTo>
                  <a:cubicBezTo>
                    <a:pt x="9674" y="5605"/>
                    <a:pt x="10574" y="6105"/>
                    <a:pt x="11142" y="6872"/>
                  </a:cubicBezTo>
                  <a:cubicBezTo>
                    <a:pt x="11475" y="7373"/>
                    <a:pt x="11709" y="7973"/>
                    <a:pt x="11709" y="8640"/>
                  </a:cubicBezTo>
                  <a:cubicBezTo>
                    <a:pt x="11709" y="10308"/>
                    <a:pt x="10341" y="11676"/>
                    <a:pt x="8640" y="11676"/>
                  </a:cubicBezTo>
                  <a:cubicBezTo>
                    <a:pt x="6972" y="11676"/>
                    <a:pt x="5604" y="10308"/>
                    <a:pt x="5604" y="8640"/>
                  </a:cubicBezTo>
                  <a:cubicBezTo>
                    <a:pt x="5604" y="7973"/>
                    <a:pt x="5838" y="7373"/>
                    <a:pt x="6171" y="6872"/>
                  </a:cubicBezTo>
                  <a:cubicBezTo>
                    <a:pt x="6738" y="6105"/>
                    <a:pt x="7639" y="5605"/>
                    <a:pt x="8640" y="5605"/>
                  </a:cubicBezTo>
                  <a:close/>
                  <a:moveTo>
                    <a:pt x="15611" y="6872"/>
                  </a:moveTo>
                  <a:lnTo>
                    <a:pt x="15611" y="13944"/>
                  </a:lnTo>
                  <a:cubicBezTo>
                    <a:pt x="15611" y="14878"/>
                    <a:pt x="14878" y="15612"/>
                    <a:pt x="13977" y="15612"/>
                  </a:cubicBezTo>
                  <a:lnTo>
                    <a:pt x="3336" y="15612"/>
                  </a:lnTo>
                  <a:cubicBezTo>
                    <a:pt x="2435" y="15612"/>
                    <a:pt x="1701" y="14878"/>
                    <a:pt x="1701" y="13944"/>
                  </a:cubicBezTo>
                  <a:lnTo>
                    <a:pt x="1701" y="6872"/>
                  </a:lnTo>
                  <a:lnTo>
                    <a:pt x="4270" y="6872"/>
                  </a:lnTo>
                  <a:cubicBezTo>
                    <a:pt x="4036" y="7406"/>
                    <a:pt x="3936" y="8006"/>
                    <a:pt x="3936" y="8640"/>
                  </a:cubicBezTo>
                  <a:cubicBezTo>
                    <a:pt x="3936" y="11242"/>
                    <a:pt x="6038" y="13377"/>
                    <a:pt x="8640" y="13377"/>
                  </a:cubicBezTo>
                  <a:cubicBezTo>
                    <a:pt x="11275" y="13377"/>
                    <a:pt x="13376" y="11242"/>
                    <a:pt x="13376" y="8640"/>
                  </a:cubicBezTo>
                  <a:cubicBezTo>
                    <a:pt x="13376" y="8006"/>
                    <a:pt x="13243" y="7406"/>
                    <a:pt x="13043" y="6872"/>
                  </a:cubicBezTo>
                  <a:close/>
                  <a:moveTo>
                    <a:pt x="3336" y="1"/>
                  </a:moveTo>
                  <a:cubicBezTo>
                    <a:pt x="1501" y="1"/>
                    <a:pt x="0" y="1502"/>
                    <a:pt x="0" y="3336"/>
                  </a:cubicBezTo>
                  <a:lnTo>
                    <a:pt x="0" y="6872"/>
                  </a:lnTo>
                  <a:lnTo>
                    <a:pt x="0" y="13944"/>
                  </a:lnTo>
                  <a:cubicBezTo>
                    <a:pt x="0" y="15812"/>
                    <a:pt x="1501" y="17313"/>
                    <a:pt x="3336" y="17313"/>
                  </a:cubicBezTo>
                  <a:lnTo>
                    <a:pt x="13977" y="17313"/>
                  </a:lnTo>
                  <a:cubicBezTo>
                    <a:pt x="15812" y="17313"/>
                    <a:pt x="17313" y="15812"/>
                    <a:pt x="17313" y="13944"/>
                  </a:cubicBezTo>
                  <a:lnTo>
                    <a:pt x="17313" y="6872"/>
                  </a:lnTo>
                  <a:lnTo>
                    <a:pt x="17313" y="3336"/>
                  </a:lnTo>
                  <a:cubicBezTo>
                    <a:pt x="17313" y="1502"/>
                    <a:pt x="15812" y="1"/>
                    <a:pt x="139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4" name="Google Shape;1934;p34"/>
            <p:cNvGrpSpPr/>
            <p:nvPr/>
          </p:nvGrpSpPr>
          <p:grpSpPr>
            <a:xfrm>
              <a:off x="1427588" y="4574530"/>
              <a:ext cx="201015" cy="231778"/>
              <a:chOff x="3949038" y="3046375"/>
              <a:chExt cx="245200" cy="282725"/>
            </a:xfrm>
          </p:grpSpPr>
          <p:sp>
            <p:nvSpPr>
              <p:cNvPr id="1935" name="Google Shape;1935;p34"/>
              <p:cNvSpPr/>
              <p:nvPr/>
            </p:nvSpPr>
            <p:spPr>
              <a:xfrm>
                <a:off x="3949038" y="3046375"/>
                <a:ext cx="245200" cy="282725"/>
              </a:xfrm>
              <a:custGeom>
                <a:rect b="b" l="l" r="r" t="t"/>
                <a:pathLst>
                  <a:path extrusionOk="0" h="11309" w="9808">
                    <a:moveTo>
                      <a:pt x="7206" y="4704"/>
                    </a:moveTo>
                    <a:cubicBezTo>
                      <a:pt x="7639" y="4704"/>
                      <a:pt x="8207" y="5671"/>
                      <a:pt x="8207" y="5671"/>
                    </a:cubicBezTo>
                    <a:cubicBezTo>
                      <a:pt x="8207" y="5671"/>
                      <a:pt x="6906" y="5438"/>
                      <a:pt x="6672" y="5438"/>
                    </a:cubicBezTo>
                    <a:cubicBezTo>
                      <a:pt x="6672" y="5438"/>
                      <a:pt x="6806" y="4704"/>
                      <a:pt x="7206" y="4704"/>
                    </a:cubicBezTo>
                    <a:close/>
                    <a:moveTo>
                      <a:pt x="4270" y="1"/>
                    </a:moveTo>
                    <a:cubicBezTo>
                      <a:pt x="3203" y="1"/>
                      <a:pt x="3303" y="468"/>
                      <a:pt x="3303" y="835"/>
                    </a:cubicBezTo>
                    <a:lnTo>
                      <a:pt x="3303" y="2436"/>
                    </a:lnTo>
                    <a:lnTo>
                      <a:pt x="2803" y="2936"/>
                    </a:lnTo>
                    <a:lnTo>
                      <a:pt x="634" y="2936"/>
                    </a:lnTo>
                    <a:cubicBezTo>
                      <a:pt x="634" y="2936"/>
                      <a:pt x="1" y="3336"/>
                      <a:pt x="1" y="4204"/>
                    </a:cubicBezTo>
                    <a:cubicBezTo>
                      <a:pt x="1" y="5071"/>
                      <a:pt x="268" y="8106"/>
                      <a:pt x="2102" y="8373"/>
                    </a:cubicBezTo>
                    <a:cubicBezTo>
                      <a:pt x="2423" y="8422"/>
                      <a:pt x="2704" y="8443"/>
                      <a:pt x="2952" y="8443"/>
                    </a:cubicBezTo>
                    <a:cubicBezTo>
                      <a:pt x="4403" y="8443"/>
                      <a:pt x="4671" y="7720"/>
                      <a:pt x="4671" y="7606"/>
                    </a:cubicBezTo>
                    <a:cubicBezTo>
                      <a:pt x="4671" y="7106"/>
                      <a:pt x="4671" y="6339"/>
                      <a:pt x="4671" y="6339"/>
                    </a:cubicBezTo>
                    <a:cubicBezTo>
                      <a:pt x="4671" y="6339"/>
                      <a:pt x="5304" y="7539"/>
                      <a:pt x="6272" y="7539"/>
                    </a:cubicBezTo>
                    <a:cubicBezTo>
                      <a:pt x="7239" y="7539"/>
                      <a:pt x="7773" y="8073"/>
                      <a:pt x="7773" y="8640"/>
                    </a:cubicBezTo>
                    <a:lnTo>
                      <a:pt x="7773" y="9674"/>
                    </a:lnTo>
                    <a:cubicBezTo>
                      <a:pt x="7773" y="9674"/>
                      <a:pt x="7740" y="10341"/>
                      <a:pt x="7172" y="10341"/>
                    </a:cubicBezTo>
                    <a:lnTo>
                      <a:pt x="5972" y="10341"/>
                    </a:lnTo>
                    <a:cubicBezTo>
                      <a:pt x="5972" y="10341"/>
                      <a:pt x="5571" y="10008"/>
                      <a:pt x="5571" y="9608"/>
                    </a:cubicBezTo>
                    <a:cubicBezTo>
                      <a:pt x="5605" y="9174"/>
                      <a:pt x="5805" y="9074"/>
                      <a:pt x="6005" y="9074"/>
                    </a:cubicBezTo>
                    <a:lnTo>
                      <a:pt x="6439" y="9074"/>
                    </a:lnTo>
                    <a:lnTo>
                      <a:pt x="6439" y="8207"/>
                    </a:lnTo>
                    <a:cubicBezTo>
                      <a:pt x="6439" y="8207"/>
                      <a:pt x="6435" y="8206"/>
                      <a:pt x="6428" y="8206"/>
                    </a:cubicBezTo>
                    <a:cubicBezTo>
                      <a:pt x="6276" y="8206"/>
                      <a:pt x="4604" y="8237"/>
                      <a:pt x="4604" y="9574"/>
                    </a:cubicBezTo>
                    <a:cubicBezTo>
                      <a:pt x="4604" y="10942"/>
                      <a:pt x="5571" y="11309"/>
                      <a:pt x="6305" y="11309"/>
                    </a:cubicBezTo>
                    <a:lnTo>
                      <a:pt x="7573" y="11309"/>
                    </a:lnTo>
                    <a:cubicBezTo>
                      <a:pt x="7573" y="11309"/>
                      <a:pt x="9808" y="11009"/>
                      <a:pt x="9808" y="6639"/>
                    </a:cubicBezTo>
                    <a:cubicBezTo>
                      <a:pt x="9808" y="2269"/>
                      <a:pt x="9107" y="1869"/>
                      <a:pt x="8907" y="1502"/>
                    </a:cubicBezTo>
                    <a:cubicBezTo>
                      <a:pt x="8707" y="1168"/>
                      <a:pt x="7673" y="801"/>
                      <a:pt x="7139" y="801"/>
                    </a:cubicBezTo>
                    <a:lnTo>
                      <a:pt x="5738" y="801"/>
                    </a:lnTo>
                    <a:cubicBezTo>
                      <a:pt x="5738" y="801"/>
                      <a:pt x="5304" y="1"/>
                      <a:pt x="427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34"/>
              <p:cNvSpPr/>
              <p:nvPr/>
            </p:nvSpPr>
            <p:spPr>
              <a:xfrm>
                <a:off x="3960713" y="3049725"/>
                <a:ext cx="58400" cy="57550"/>
              </a:xfrm>
              <a:custGeom>
                <a:rect b="b" l="l" r="r" t="t"/>
                <a:pathLst>
                  <a:path extrusionOk="0" h="2302" w="2336">
                    <a:moveTo>
                      <a:pt x="2336" y="0"/>
                    </a:moveTo>
                    <a:lnTo>
                      <a:pt x="1" y="2302"/>
                    </a:lnTo>
                    <a:lnTo>
                      <a:pt x="1869" y="2302"/>
                    </a:lnTo>
                    <a:lnTo>
                      <a:pt x="2336" y="1835"/>
                    </a:lnTo>
                    <a:lnTo>
                      <a:pt x="23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7" name="Google Shape;1937;p34"/>
            <p:cNvSpPr/>
            <p:nvPr/>
          </p:nvSpPr>
          <p:spPr>
            <a:xfrm>
              <a:off x="1054798" y="3343377"/>
              <a:ext cx="180666" cy="194055"/>
            </a:xfrm>
            <a:custGeom>
              <a:rect b="b" l="l" r="r" t="t"/>
              <a:pathLst>
                <a:path extrusionOk="0" h="15011" w="13978">
                  <a:moveTo>
                    <a:pt x="1535" y="0"/>
                  </a:moveTo>
                  <a:cubicBezTo>
                    <a:pt x="701" y="0"/>
                    <a:pt x="1" y="667"/>
                    <a:pt x="1" y="1501"/>
                  </a:cubicBezTo>
                  <a:lnTo>
                    <a:pt x="1" y="9007"/>
                  </a:lnTo>
                  <a:cubicBezTo>
                    <a:pt x="1" y="12309"/>
                    <a:pt x="2769" y="15011"/>
                    <a:pt x="6205" y="15011"/>
                  </a:cubicBezTo>
                  <a:lnTo>
                    <a:pt x="7773" y="15011"/>
                  </a:lnTo>
                  <a:cubicBezTo>
                    <a:pt x="11209" y="15011"/>
                    <a:pt x="13977" y="12476"/>
                    <a:pt x="13977" y="9374"/>
                  </a:cubicBezTo>
                  <a:cubicBezTo>
                    <a:pt x="13977" y="6272"/>
                    <a:pt x="11909" y="3770"/>
                    <a:pt x="9341" y="3770"/>
                  </a:cubicBezTo>
                  <a:lnTo>
                    <a:pt x="6205" y="3770"/>
                  </a:lnTo>
                  <a:cubicBezTo>
                    <a:pt x="5371" y="3770"/>
                    <a:pt x="4671" y="4437"/>
                    <a:pt x="4671" y="5271"/>
                  </a:cubicBezTo>
                  <a:cubicBezTo>
                    <a:pt x="4671" y="6071"/>
                    <a:pt x="5371" y="6772"/>
                    <a:pt x="6205" y="6772"/>
                  </a:cubicBezTo>
                  <a:lnTo>
                    <a:pt x="9341" y="6772"/>
                  </a:lnTo>
                  <a:cubicBezTo>
                    <a:pt x="10041" y="6772"/>
                    <a:pt x="10875" y="7906"/>
                    <a:pt x="10875" y="9374"/>
                  </a:cubicBezTo>
                  <a:cubicBezTo>
                    <a:pt x="10875" y="10841"/>
                    <a:pt x="9474" y="12009"/>
                    <a:pt x="7773" y="12009"/>
                  </a:cubicBezTo>
                  <a:lnTo>
                    <a:pt x="6205" y="12009"/>
                  </a:lnTo>
                  <a:cubicBezTo>
                    <a:pt x="4504" y="12009"/>
                    <a:pt x="3103" y="10675"/>
                    <a:pt x="3103" y="9007"/>
                  </a:cubicBezTo>
                  <a:lnTo>
                    <a:pt x="3103" y="1501"/>
                  </a:lnTo>
                  <a:cubicBezTo>
                    <a:pt x="3103" y="667"/>
                    <a:pt x="2403" y="0"/>
                    <a:pt x="1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4"/>
            <p:cNvSpPr/>
            <p:nvPr/>
          </p:nvSpPr>
          <p:spPr>
            <a:xfrm>
              <a:off x="1743313" y="2242475"/>
              <a:ext cx="273550" cy="273550"/>
            </a:xfrm>
            <a:custGeom>
              <a:rect b="b" l="l" r="r" t="t"/>
              <a:pathLst>
                <a:path extrusionOk="0" h="10942" w="10942">
                  <a:moveTo>
                    <a:pt x="9006" y="0"/>
                  </a:moveTo>
                  <a:cubicBezTo>
                    <a:pt x="7939" y="0"/>
                    <a:pt x="7072" y="868"/>
                    <a:pt x="7072" y="1935"/>
                  </a:cubicBezTo>
                  <a:cubicBezTo>
                    <a:pt x="7072" y="1968"/>
                    <a:pt x="7072" y="2035"/>
                    <a:pt x="7105" y="2068"/>
                  </a:cubicBezTo>
                  <a:lnTo>
                    <a:pt x="3169" y="4003"/>
                  </a:lnTo>
                  <a:cubicBezTo>
                    <a:pt x="2835" y="3736"/>
                    <a:pt x="2402" y="3570"/>
                    <a:pt x="1935" y="3570"/>
                  </a:cubicBezTo>
                  <a:cubicBezTo>
                    <a:pt x="867" y="3570"/>
                    <a:pt x="0" y="4403"/>
                    <a:pt x="0" y="5471"/>
                  </a:cubicBezTo>
                  <a:cubicBezTo>
                    <a:pt x="0" y="6538"/>
                    <a:pt x="867" y="7406"/>
                    <a:pt x="1935" y="7406"/>
                  </a:cubicBezTo>
                  <a:cubicBezTo>
                    <a:pt x="2402" y="7406"/>
                    <a:pt x="2835" y="7239"/>
                    <a:pt x="3169" y="6939"/>
                  </a:cubicBezTo>
                  <a:lnTo>
                    <a:pt x="7105" y="8907"/>
                  </a:lnTo>
                  <a:cubicBezTo>
                    <a:pt x="7072" y="8940"/>
                    <a:pt x="7072" y="8973"/>
                    <a:pt x="7072" y="9007"/>
                  </a:cubicBezTo>
                  <a:cubicBezTo>
                    <a:pt x="7072" y="10074"/>
                    <a:pt x="7939" y="10941"/>
                    <a:pt x="9006" y="10941"/>
                  </a:cubicBezTo>
                  <a:cubicBezTo>
                    <a:pt x="10074" y="10941"/>
                    <a:pt x="10941" y="10074"/>
                    <a:pt x="10941" y="9007"/>
                  </a:cubicBezTo>
                  <a:cubicBezTo>
                    <a:pt x="10941" y="7939"/>
                    <a:pt x="10074" y="7105"/>
                    <a:pt x="9006" y="7105"/>
                  </a:cubicBezTo>
                  <a:cubicBezTo>
                    <a:pt x="8539" y="7105"/>
                    <a:pt x="8106" y="7272"/>
                    <a:pt x="7772" y="7539"/>
                  </a:cubicBezTo>
                  <a:lnTo>
                    <a:pt x="3836" y="5604"/>
                  </a:lnTo>
                  <a:cubicBezTo>
                    <a:pt x="3836" y="5571"/>
                    <a:pt x="3869" y="5538"/>
                    <a:pt x="3869" y="5471"/>
                  </a:cubicBezTo>
                  <a:cubicBezTo>
                    <a:pt x="3869" y="5438"/>
                    <a:pt x="3836" y="5404"/>
                    <a:pt x="3836" y="5371"/>
                  </a:cubicBezTo>
                  <a:lnTo>
                    <a:pt x="7772" y="3403"/>
                  </a:lnTo>
                  <a:cubicBezTo>
                    <a:pt x="8106" y="3703"/>
                    <a:pt x="8539" y="3870"/>
                    <a:pt x="9006" y="3870"/>
                  </a:cubicBezTo>
                  <a:cubicBezTo>
                    <a:pt x="10074" y="3870"/>
                    <a:pt x="10941" y="3002"/>
                    <a:pt x="10941" y="1935"/>
                  </a:cubicBezTo>
                  <a:cubicBezTo>
                    <a:pt x="10941" y="868"/>
                    <a:pt x="10074" y="0"/>
                    <a:pt x="90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9" name="Google Shape;1939;p34"/>
            <p:cNvGrpSpPr/>
            <p:nvPr/>
          </p:nvGrpSpPr>
          <p:grpSpPr>
            <a:xfrm>
              <a:off x="2004350" y="4136713"/>
              <a:ext cx="328561" cy="197325"/>
              <a:chOff x="3125113" y="3600100"/>
              <a:chExt cx="265225" cy="159300"/>
            </a:xfrm>
          </p:grpSpPr>
          <p:sp>
            <p:nvSpPr>
              <p:cNvPr id="1940" name="Google Shape;1940;p34"/>
              <p:cNvSpPr/>
              <p:nvPr/>
            </p:nvSpPr>
            <p:spPr>
              <a:xfrm>
                <a:off x="3301913" y="3600100"/>
                <a:ext cx="83425" cy="82600"/>
              </a:xfrm>
              <a:custGeom>
                <a:rect b="b" l="l" r="r" t="t"/>
                <a:pathLst>
                  <a:path extrusionOk="0" h="3304" w="3337">
                    <a:moveTo>
                      <a:pt x="1668" y="1"/>
                    </a:moveTo>
                    <a:cubicBezTo>
                      <a:pt x="734" y="1"/>
                      <a:pt x="1" y="768"/>
                      <a:pt x="1" y="1669"/>
                    </a:cubicBezTo>
                    <a:cubicBezTo>
                      <a:pt x="1" y="2569"/>
                      <a:pt x="734" y="3303"/>
                      <a:pt x="1668" y="3303"/>
                    </a:cubicBezTo>
                    <a:cubicBezTo>
                      <a:pt x="2602" y="3303"/>
                      <a:pt x="3336" y="2569"/>
                      <a:pt x="3336" y="1669"/>
                    </a:cubicBezTo>
                    <a:cubicBezTo>
                      <a:pt x="3336" y="768"/>
                      <a:pt x="2602" y="1"/>
                      <a:pt x="166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34"/>
              <p:cNvSpPr/>
              <p:nvPr/>
            </p:nvSpPr>
            <p:spPr>
              <a:xfrm>
                <a:off x="3211013" y="3615950"/>
                <a:ext cx="75925" cy="74250"/>
              </a:xfrm>
              <a:custGeom>
                <a:rect b="b" l="l" r="r" t="t"/>
                <a:pathLst>
                  <a:path extrusionOk="0" h="2970" w="3037">
                    <a:moveTo>
                      <a:pt x="1502" y="1"/>
                    </a:moveTo>
                    <a:cubicBezTo>
                      <a:pt x="668" y="1"/>
                      <a:pt x="1" y="668"/>
                      <a:pt x="1" y="1502"/>
                    </a:cubicBezTo>
                    <a:cubicBezTo>
                      <a:pt x="1" y="2302"/>
                      <a:pt x="668" y="2969"/>
                      <a:pt x="1502" y="2969"/>
                    </a:cubicBezTo>
                    <a:cubicBezTo>
                      <a:pt x="2369" y="2969"/>
                      <a:pt x="3036" y="2302"/>
                      <a:pt x="3036" y="1502"/>
                    </a:cubicBezTo>
                    <a:cubicBezTo>
                      <a:pt x="3036" y="668"/>
                      <a:pt x="2336" y="1"/>
                      <a:pt x="1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34"/>
              <p:cNvSpPr/>
              <p:nvPr/>
            </p:nvSpPr>
            <p:spPr>
              <a:xfrm>
                <a:off x="3129288" y="3630975"/>
                <a:ext cx="67575" cy="66725"/>
              </a:xfrm>
              <a:custGeom>
                <a:rect b="b" l="l" r="r" t="t"/>
                <a:pathLst>
                  <a:path extrusionOk="0" h="2669" w="2703">
                    <a:moveTo>
                      <a:pt x="1335" y="0"/>
                    </a:moveTo>
                    <a:cubicBezTo>
                      <a:pt x="601" y="0"/>
                      <a:pt x="1" y="567"/>
                      <a:pt x="1" y="1334"/>
                    </a:cubicBezTo>
                    <a:cubicBezTo>
                      <a:pt x="1" y="2068"/>
                      <a:pt x="601" y="2669"/>
                      <a:pt x="1335" y="2669"/>
                    </a:cubicBezTo>
                    <a:cubicBezTo>
                      <a:pt x="2102" y="2669"/>
                      <a:pt x="2703" y="2068"/>
                      <a:pt x="2703" y="1334"/>
                    </a:cubicBezTo>
                    <a:cubicBezTo>
                      <a:pt x="2703" y="567"/>
                      <a:pt x="2102" y="0"/>
                      <a:pt x="13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34"/>
              <p:cNvSpPr/>
              <p:nvPr/>
            </p:nvSpPr>
            <p:spPr>
              <a:xfrm>
                <a:off x="3125113" y="3705175"/>
                <a:ext cx="75075" cy="54225"/>
              </a:xfrm>
              <a:custGeom>
                <a:rect b="b" l="l" r="r" t="t"/>
                <a:pathLst>
                  <a:path extrusionOk="0" h="2169" w="3003">
                    <a:moveTo>
                      <a:pt x="1502" y="1"/>
                    </a:moveTo>
                    <a:cubicBezTo>
                      <a:pt x="635" y="1"/>
                      <a:pt x="1" y="735"/>
                      <a:pt x="1" y="1502"/>
                    </a:cubicBezTo>
                    <a:lnTo>
                      <a:pt x="1" y="2036"/>
                    </a:lnTo>
                    <a:cubicBezTo>
                      <a:pt x="1" y="2102"/>
                      <a:pt x="68" y="2169"/>
                      <a:pt x="168" y="2169"/>
                    </a:cubicBezTo>
                    <a:lnTo>
                      <a:pt x="2870" y="2169"/>
                    </a:lnTo>
                    <a:cubicBezTo>
                      <a:pt x="2936" y="2169"/>
                      <a:pt x="3003" y="2102"/>
                      <a:pt x="3003" y="2036"/>
                    </a:cubicBezTo>
                    <a:lnTo>
                      <a:pt x="3003" y="1502"/>
                    </a:lnTo>
                    <a:cubicBezTo>
                      <a:pt x="3003" y="735"/>
                      <a:pt x="2369" y="1"/>
                      <a:pt x="15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34"/>
              <p:cNvSpPr/>
              <p:nvPr/>
            </p:nvSpPr>
            <p:spPr>
              <a:xfrm>
                <a:off x="3207688" y="3698500"/>
                <a:ext cx="82575" cy="60900"/>
              </a:xfrm>
              <a:custGeom>
                <a:rect b="b" l="l" r="r" t="t"/>
                <a:pathLst>
                  <a:path extrusionOk="0" h="2436" w="3303">
                    <a:moveTo>
                      <a:pt x="1635" y="1"/>
                    </a:moveTo>
                    <a:cubicBezTo>
                      <a:pt x="701" y="1"/>
                      <a:pt x="0" y="835"/>
                      <a:pt x="0" y="1702"/>
                    </a:cubicBezTo>
                    <a:lnTo>
                      <a:pt x="0" y="2269"/>
                    </a:lnTo>
                    <a:cubicBezTo>
                      <a:pt x="0" y="2336"/>
                      <a:pt x="67" y="2436"/>
                      <a:pt x="134" y="2436"/>
                    </a:cubicBezTo>
                    <a:lnTo>
                      <a:pt x="3169" y="2436"/>
                    </a:lnTo>
                    <a:cubicBezTo>
                      <a:pt x="3236" y="2436"/>
                      <a:pt x="3303" y="2369"/>
                      <a:pt x="3303" y="2269"/>
                    </a:cubicBezTo>
                    <a:lnTo>
                      <a:pt x="3303" y="1702"/>
                    </a:lnTo>
                    <a:cubicBezTo>
                      <a:pt x="3303" y="835"/>
                      <a:pt x="2602" y="1"/>
                      <a:pt x="16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34"/>
              <p:cNvSpPr/>
              <p:nvPr/>
            </p:nvSpPr>
            <p:spPr>
              <a:xfrm>
                <a:off x="3297738" y="3691850"/>
                <a:ext cx="92600" cy="67550"/>
              </a:xfrm>
              <a:custGeom>
                <a:rect b="b" l="l" r="r" t="t"/>
                <a:pathLst>
                  <a:path extrusionOk="0" h="2702" w="3704">
                    <a:moveTo>
                      <a:pt x="1835" y="0"/>
                    </a:moveTo>
                    <a:cubicBezTo>
                      <a:pt x="768" y="0"/>
                      <a:pt x="1" y="934"/>
                      <a:pt x="1" y="1901"/>
                    </a:cubicBezTo>
                    <a:lnTo>
                      <a:pt x="1" y="2535"/>
                    </a:lnTo>
                    <a:cubicBezTo>
                      <a:pt x="1" y="2602"/>
                      <a:pt x="67" y="2702"/>
                      <a:pt x="168" y="2702"/>
                    </a:cubicBezTo>
                    <a:lnTo>
                      <a:pt x="3503" y="2702"/>
                    </a:lnTo>
                    <a:cubicBezTo>
                      <a:pt x="3603" y="2702"/>
                      <a:pt x="3703" y="2602"/>
                      <a:pt x="3703" y="2535"/>
                    </a:cubicBezTo>
                    <a:lnTo>
                      <a:pt x="3703" y="1901"/>
                    </a:lnTo>
                    <a:cubicBezTo>
                      <a:pt x="3670" y="934"/>
                      <a:pt x="2903" y="0"/>
                      <a:pt x="18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6" name="Google Shape;1946;p34"/>
            <p:cNvSpPr/>
            <p:nvPr/>
          </p:nvSpPr>
          <p:spPr>
            <a:xfrm>
              <a:off x="2579738" y="2021475"/>
              <a:ext cx="355275" cy="329775"/>
            </a:xfrm>
            <a:custGeom>
              <a:rect b="b" l="l" r="r" t="t"/>
              <a:pathLst>
                <a:path extrusionOk="0" h="13191" w="14211">
                  <a:moveTo>
                    <a:pt x="7039" y="1"/>
                  </a:moveTo>
                  <a:cubicBezTo>
                    <a:pt x="6171" y="1"/>
                    <a:pt x="5304" y="234"/>
                    <a:pt x="4604" y="768"/>
                  </a:cubicBezTo>
                  <a:cubicBezTo>
                    <a:pt x="4070" y="1168"/>
                    <a:pt x="3670" y="1702"/>
                    <a:pt x="3403" y="2302"/>
                  </a:cubicBezTo>
                  <a:lnTo>
                    <a:pt x="3403" y="2336"/>
                  </a:lnTo>
                  <a:cubicBezTo>
                    <a:pt x="3169" y="2936"/>
                    <a:pt x="3169" y="3603"/>
                    <a:pt x="3236" y="4204"/>
                  </a:cubicBezTo>
                  <a:cubicBezTo>
                    <a:pt x="3236" y="4637"/>
                    <a:pt x="3303" y="5038"/>
                    <a:pt x="3236" y="5438"/>
                  </a:cubicBezTo>
                  <a:cubicBezTo>
                    <a:pt x="3236" y="5471"/>
                    <a:pt x="3236" y="5471"/>
                    <a:pt x="3236" y="5471"/>
                  </a:cubicBezTo>
                  <a:cubicBezTo>
                    <a:pt x="3153" y="5488"/>
                    <a:pt x="3052" y="5496"/>
                    <a:pt x="2948" y="5496"/>
                  </a:cubicBezTo>
                  <a:cubicBezTo>
                    <a:pt x="2844" y="5496"/>
                    <a:pt x="2736" y="5488"/>
                    <a:pt x="2635" y="5471"/>
                  </a:cubicBezTo>
                  <a:cubicBezTo>
                    <a:pt x="2502" y="5438"/>
                    <a:pt x="2335" y="5371"/>
                    <a:pt x="2168" y="5338"/>
                  </a:cubicBezTo>
                  <a:cubicBezTo>
                    <a:pt x="2127" y="5329"/>
                    <a:pt x="2085" y="5325"/>
                    <a:pt x="2044" y="5325"/>
                  </a:cubicBezTo>
                  <a:cubicBezTo>
                    <a:pt x="1920" y="5325"/>
                    <a:pt x="1802" y="5363"/>
                    <a:pt x="1701" y="5438"/>
                  </a:cubicBezTo>
                  <a:cubicBezTo>
                    <a:pt x="1568" y="5505"/>
                    <a:pt x="1435" y="5605"/>
                    <a:pt x="1435" y="5805"/>
                  </a:cubicBezTo>
                  <a:cubicBezTo>
                    <a:pt x="1435" y="5838"/>
                    <a:pt x="1435" y="5838"/>
                    <a:pt x="1435" y="5838"/>
                  </a:cubicBezTo>
                  <a:cubicBezTo>
                    <a:pt x="1468" y="5972"/>
                    <a:pt x="1535" y="6038"/>
                    <a:pt x="1601" y="6105"/>
                  </a:cubicBezTo>
                  <a:cubicBezTo>
                    <a:pt x="1668" y="6172"/>
                    <a:pt x="1735" y="6205"/>
                    <a:pt x="1768" y="6238"/>
                  </a:cubicBezTo>
                  <a:cubicBezTo>
                    <a:pt x="2068" y="6439"/>
                    <a:pt x="2435" y="6539"/>
                    <a:pt x="2736" y="6639"/>
                  </a:cubicBezTo>
                  <a:cubicBezTo>
                    <a:pt x="2936" y="6739"/>
                    <a:pt x="3102" y="6872"/>
                    <a:pt x="3169" y="7072"/>
                  </a:cubicBezTo>
                  <a:cubicBezTo>
                    <a:pt x="3203" y="7272"/>
                    <a:pt x="3102" y="7539"/>
                    <a:pt x="2969" y="7806"/>
                  </a:cubicBezTo>
                  <a:cubicBezTo>
                    <a:pt x="2635" y="8473"/>
                    <a:pt x="2135" y="9040"/>
                    <a:pt x="1535" y="9474"/>
                  </a:cubicBezTo>
                  <a:cubicBezTo>
                    <a:pt x="1201" y="9674"/>
                    <a:pt x="834" y="9841"/>
                    <a:pt x="467" y="9941"/>
                  </a:cubicBezTo>
                  <a:lnTo>
                    <a:pt x="434" y="9941"/>
                  </a:lnTo>
                  <a:cubicBezTo>
                    <a:pt x="367" y="9974"/>
                    <a:pt x="167" y="10008"/>
                    <a:pt x="67" y="10175"/>
                  </a:cubicBezTo>
                  <a:cubicBezTo>
                    <a:pt x="67" y="10208"/>
                    <a:pt x="34" y="10208"/>
                    <a:pt x="34" y="10208"/>
                  </a:cubicBezTo>
                  <a:cubicBezTo>
                    <a:pt x="0" y="10341"/>
                    <a:pt x="34" y="10441"/>
                    <a:pt x="100" y="10508"/>
                  </a:cubicBezTo>
                  <a:cubicBezTo>
                    <a:pt x="167" y="10575"/>
                    <a:pt x="234" y="10608"/>
                    <a:pt x="267" y="10642"/>
                  </a:cubicBezTo>
                  <a:cubicBezTo>
                    <a:pt x="601" y="10842"/>
                    <a:pt x="934" y="10908"/>
                    <a:pt x="1268" y="11009"/>
                  </a:cubicBezTo>
                  <a:cubicBezTo>
                    <a:pt x="1501" y="11042"/>
                    <a:pt x="1701" y="11075"/>
                    <a:pt x="1902" y="11142"/>
                  </a:cubicBezTo>
                  <a:cubicBezTo>
                    <a:pt x="1902" y="11175"/>
                    <a:pt x="1902" y="11209"/>
                    <a:pt x="1968" y="11309"/>
                  </a:cubicBezTo>
                  <a:cubicBezTo>
                    <a:pt x="2002" y="11509"/>
                    <a:pt x="2035" y="11709"/>
                    <a:pt x="2102" y="11909"/>
                  </a:cubicBezTo>
                  <a:cubicBezTo>
                    <a:pt x="2135" y="11976"/>
                    <a:pt x="2168" y="12043"/>
                    <a:pt x="2235" y="12043"/>
                  </a:cubicBezTo>
                  <a:cubicBezTo>
                    <a:pt x="2262" y="12049"/>
                    <a:pt x="2287" y="12052"/>
                    <a:pt x="2311" y="12052"/>
                  </a:cubicBezTo>
                  <a:cubicBezTo>
                    <a:pt x="2405" y="12052"/>
                    <a:pt x="2469" y="12009"/>
                    <a:pt x="2469" y="12009"/>
                  </a:cubicBezTo>
                  <a:lnTo>
                    <a:pt x="2502" y="12009"/>
                  </a:lnTo>
                  <a:cubicBezTo>
                    <a:pt x="2822" y="11949"/>
                    <a:pt x="3143" y="11901"/>
                    <a:pt x="3448" y="11901"/>
                  </a:cubicBezTo>
                  <a:cubicBezTo>
                    <a:pt x="3652" y="11901"/>
                    <a:pt x="3850" y="11922"/>
                    <a:pt x="4036" y="11976"/>
                  </a:cubicBezTo>
                  <a:cubicBezTo>
                    <a:pt x="4570" y="12109"/>
                    <a:pt x="5004" y="12443"/>
                    <a:pt x="5504" y="12743"/>
                  </a:cubicBezTo>
                  <a:cubicBezTo>
                    <a:pt x="5838" y="12977"/>
                    <a:pt x="6238" y="13177"/>
                    <a:pt x="6672" y="13177"/>
                  </a:cubicBezTo>
                  <a:cubicBezTo>
                    <a:pt x="6779" y="13186"/>
                    <a:pt x="6881" y="13191"/>
                    <a:pt x="6979" y="13191"/>
                  </a:cubicBezTo>
                  <a:cubicBezTo>
                    <a:pt x="7217" y="13191"/>
                    <a:pt x="7437" y="13167"/>
                    <a:pt x="7672" y="13143"/>
                  </a:cubicBezTo>
                  <a:cubicBezTo>
                    <a:pt x="7973" y="13143"/>
                    <a:pt x="8239" y="13043"/>
                    <a:pt x="8473" y="12877"/>
                  </a:cubicBezTo>
                  <a:cubicBezTo>
                    <a:pt x="9007" y="12576"/>
                    <a:pt x="9474" y="12209"/>
                    <a:pt x="9974" y="12009"/>
                  </a:cubicBezTo>
                  <a:cubicBezTo>
                    <a:pt x="10141" y="11943"/>
                    <a:pt x="10374" y="11943"/>
                    <a:pt x="10608" y="11943"/>
                  </a:cubicBezTo>
                  <a:cubicBezTo>
                    <a:pt x="10724" y="11934"/>
                    <a:pt x="10840" y="11929"/>
                    <a:pt x="10956" y="11929"/>
                  </a:cubicBezTo>
                  <a:cubicBezTo>
                    <a:pt x="11271" y="11929"/>
                    <a:pt x="11582" y="11960"/>
                    <a:pt x="11875" y="12009"/>
                  </a:cubicBezTo>
                  <a:lnTo>
                    <a:pt x="11942" y="12009"/>
                  </a:lnTo>
                  <a:cubicBezTo>
                    <a:pt x="11975" y="11976"/>
                    <a:pt x="12042" y="11943"/>
                    <a:pt x="12076" y="11909"/>
                  </a:cubicBezTo>
                  <a:cubicBezTo>
                    <a:pt x="12109" y="11876"/>
                    <a:pt x="12109" y="11842"/>
                    <a:pt x="12109" y="11809"/>
                  </a:cubicBezTo>
                  <a:cubicBezTo>
                    <a:pt x="12126" y="11792"/>
                    <a:pt x="12134" y="11784"/>
                    <a:pt x="12138" y="11784"/>
                  </a:cubicBezTo>
                  <a:cubicBezTo>
                    <a:pt x="12142" y="11784"/>
                    <a:pt x="12142" y="11792"/>
                    <a:pt x="12142" y="11809"/>
                  </a:cubicBezTo>
                  <a:cubicBezTo>
                    <a:pt x="12142" y="11776"/>
                    <a:pt x="12142" y="11776"/>
                    <a:pt x="12142" y="11776"/>
                  </a:cubicBezTo>
                  <a:cubicBezTo>
                    <a:pt x="12209" y="11509"/>
                    <a:pt x="12276" y="11275"/>
                    <a:pt x="12376" y="11142"/>
                  </a:cubicBezTo>
                  <a:cubicBezTo>
                    <a:pt x="12442" y="11075"/>
                    <a:pt x="12543" y="11042"/>
                    <a:pt x="12643" y="11042"/>
                  </a:cubicBezTo>
                  <a:lnTo>
                    <a:pt x="12676" y="11042"/>
                  </a:lnTo>
                  <a:cubicBezTo>
                    <a:pt x="13043" y="11009"/>
                    <a:pt x="13376" y="10875"/>
                    <a:pt x="13710" y="10775"/>
                  </a:cubicBezTo>
                  <a:cubicBezTo>
                    <a:pt x="13810" y="10708"/>
                    <a:pt x="14010" y="10642"/>
                    <a:pt x="14110" y="10475"/>
                  </a:cubicBezTo>
                  <a:cubicBezTo>
                    <a:pt x="14210" y="10341"/>
                    <a:pt x="14177" y="10141"/>
                    <a:pt x="14044" y="10075"/>
                  </a:cubicBezTo>
                  <a:cubicBezTo>
                    <a:pt x="14044" y="10075"/>
                    <a:pt x="14044" y="10075"/>
                    <a:pt x="14044" y="10041"/>
                  </a:cubicBezTo>
                  <a:lnTo>
                    <a:pt x="14010" y="10041"/>
                  </a:lnTo>
                  <a:cubicBezTo>
                    <a:pt x="13843" y="9941"/>
                    <a:pt x="13677" y="9941"/>
                    <a:pt x="13577" y="9874"/>
                  </a:cubicBezTo>
                  <a:cubicBezTo>
                    <a:pt x="12843" y="9641"/>
                    <a:pt x="12209" y="9141"/>
                    <a:pt x="11742" y="8540"/>
                  </a:cubicBezTo>
                  <a:cubicBezTo>
                    <a:pt x="11475" y="8206"/>
                    <a:pt x="11242" y="7840"/>
                    <a:pt x="11108" y="7439"/>
                  </a:cubicBezTo>
                  <a:cubicBezTo>
                    <a:pt x="11041" y="7272"/>
                    <a:pt x="11041" y="7072"/>
                    <a:pt x="11108" y="6972"/>
                  </a:cubicBezTo>
                  <a:lnTo>
                    <a:pt x="11142" y="6972"/>
                  </a:lnTo>
                  <a:cubicBezTo>
                    <a:pt x="11275" y="6772"/>
                    <a:pt x="11508" y="6672"/>
                    <a:pt x="11775" y="6572"/>
                  </a:cubicBezTo>
                  <a:cubicBezTo>
                    <a:pt x="12042" y="6472"/>
                    <a:pt x="12376" y="6338"/>
                    <a:pt x="12609" y="6138"/>
                  </a:cubicBezTo>
                  <a:lnTo>
                    <a:pt x="12643" y="6105"/>
                  </a:lnTo>
                  <a:cubicBezTo>
                    <a:pt x="12676" y="6072"/>
                    <a:pt x="12709" y="6038"/>
                    <a:pt x="12743" y="5972"/>
                  </a:cubicBezTo>
                  <a:cubicBezTo>
                    <a:pt x="12776" y="5871"/>
                    <a:pt x="12809" y="5771"/>
                    <a:pt x="12743" y="5671"/>
                  </a:cubicBezTo>
                  <a:cubicBezTo>
                    <a:pt x="12676" y="5538"/>
                    <a:pt x="12543" y="5438"/>
                    <a:pt x="12442" y="5371"/>
                  </a:cubicBezTo>
                  <a:cubicBezTo>
                    <a:pt x="12364" y="5332"/>
                    <a:pt x="12263" y="5316"/>
                    <a:pt x="12159" y="5316"/>
                  </a:cubicBezTo>
                  <a:cubicBezTo>
                    <a:pt x="12086" y="5316"/>
                    <a:pt x="12011" y="5324"/>
                    <a:pt x="11942" y="5338"/>
                  </a:cubicBezTo>
                  <a:cubicBezTo>
                    <a:pt x="11775" y="5404"/>
                    <a:pt x="11609" y="5471"/>
                    <a:pt x="11475" y="5471"/>
                  </a:cubicBezTo>
                  <a:cubicBezTo>
                    <a:pt x="11375" y="5488"/>
                    <a:pt x="11283" y="5496"/>
                    <a:pt x="11200" y="5496"/>
                  </a:cubicBezTo>
                  <a:cubicBezTo>
                    <a:pt x="11117" y="5496"/>
                    <a:pt x="11041" y="5488"/>
                    <a:pt x="10975" y="5471"/>
                  </a:cubicBezTo>
                  <a:cubicBezTo>
                    <a:pt x="10975" y="5438"/>
                    <a:pt x="10941" y="5404"/>
                    <a:pt x="10941" y="5338"/>
                  </a:cubicBezTo>
                  <a:cubicBezTo>
                    <a:pt x="10941" y="5038"/>
                    <a:pt x="10975" y="4704"/>
                    <a:pt x="10975" y="4370"/>
                  </a:cubicBezTo>
                  <a:cubicBezTo>
                    <a:pt x="10975" y="3870"/>
                    <a:pt x="11008" y="3336"/>
                    <a:pt x="10941" y="2836"/>
                  </a:cubicBezTo>
                  <a:lnTo>
                    <a:pt x="10941" y="2803"/>
                  </a:lnTo>
                  <a:cubicBezTo>
                    <a:pt x="10775" y="1935"/>
                    <a:pt x="10208" y="1168"/>
                    <a:pt x="9474" y="668"/>
                  </a:cubicBezTo>
                  <a:cubicBezTo>
                    <a:pt x="8940" y="301"/>
                    <a:pt x="8340" y="101"/>
                    <a:pt x="7706" y="34"/>
                  </a:cubicBezTo>
                  <a:cubicBezTo>
                    <a:pt x="7439" y="1"/>
                    <a:pt x="7239" y="1"/>
                    <a:pt x="70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4"/>
            <p:cNvSpPr/>
            <p:nvPr/>
          </p:nvSpPr>
          <p:spPr>
            <a:xfrm>
              <a:off x="1909788" y="4885663"/>
              <a:ext cx="272615" cy="272114"/>
            </a:xfrm>
            <a:custGeom>
              <a:rect b="b" l="l" r="r" t="t"/>
              <a:pathLst>
                <a:path extrusionOk="0" h="17914" w="17947">
                  <a:moveTo>
                    <a:pt x="6171" y="4737"/>
                  </a:moveTo>
                  <a:cubicBezTo>
                    <a:pt x="6038" y="4737"/>
                    <a:pt x="5804" y="4804"/>
                    <a:pt x="5604" y="5004"/>
                  </a:cubicBezTo>
                  <a:cubicBezTo>
                    <a:pt x="5404" y="5204"/>
                    <a:pt x="4837" y="5738"/>
                    <a:pt x="4837" y="6805"/>
                  </a:cubicBezTo>
                  <a:cubicBezTo>
                    <a:pt x="4837" y="7839"/>
                    <a:pt x="5604" y="8873"/>
                    <a:pt x="5738" y="9007"/>
                  </a:cubicBezTo>
                  <a:cubicBezTo>
                    <a:pt x="5838" y="9140"/>
                    <a:pt x="7205" y="11375"/>
                    <a:pt x="9407" y="12242"/>
                  </a:cubicBezTo>
                  <a:cubicBezTo>
                    <a:pt x="10669" y="12740"/>
                    <a:pt x="11208" y="12853"/>
                    <a:pt x="11513" y="12853"/>
                  </a:cubicBezTo>
                  <a:cubicBezTo>
                    <a:pt x="11740" y="12853"/>
                    <a:pt x="11838" y="12790"/>
                    <a:pt x="12009" y="12776"/>
                  </a:cubicBezTo>
                  <a:cubicBezTo>
                    <a:pt x="12409" y="12743"/>
                    <a:pt x="13276" y="12242"/>
                    <a:pt x="13443" y="11742"/>
                  </a:cubicBezTo>
                  <a:cubicBezTo>
                    <a:pt x="13643" y="11275"/>
                    <a:pt x="13643" y="10841"/>
                    <a:pt x="13576" y="10741"/>
                  </a:cubicBezTo>
                  <a:cubicBezTo>
                    <a:pt x="13510" y="10641"/>
                    <a:pt x="13376" y="10608"/>
                    <a:pt x="13176" y="10475"/>
                  </a:cubicBezTo>
                  <a:cubicBezTo>
                    <a:pt x="12943" y="10374"/>
                    <a:pt x="11875" y="9874"/>
                    <a:pt x="11675" y="9774"/>
                  </a:cubicBezTo>
                  <a:cubicBezTo>
                    <a:pt x="11607" y="9747"/>
                    <a:pt x="11538" y="9725"/>
                    <a:pt x="11472" y="9725"/>
                  </a:cubicBezTo>
                  <a:cubicBezTo>
                    <a:pt x="11377" y="9725"/>
                    <a:pt x="11287" y="9770"/>
                    <a:pt x="11208" y="9907"/>
                  </a:cubicBezTo>
                  <a:cubicBezTo>
                    <a:pt x="11075" y="10108"/>
                    <a:pt x="10641" y="10608"/>
                    <a:pt x="10508" y="10741"/>
                  </a:cubicBezTo>
                  <a:cubicBezTo>
                    <a:pt x="10447" y="10822"/>
                    <a:pt x="10374" y="10866"/>
                    <a:pt x="10274" y="10866"/>
                  </a:cubicBezTo>
                  <a:cubicBezTo>
                    <a:pt x="10209" y="10866"/>
                    <a:pt x="10133" y="10848"/>
                    <a:pt x="10041" y="10808"/>
                  </a:cubicBezTo>
                  <a:cubicBezTo>
                    <a:pt x="9840" y="10675"/>
                    <a:pt x="9140" y="10475"/>
                    <a:pt x="8306" y="9741"/>
                  </a:cubicBezTo>
                  <a:cubicBezTo>
                    <a:pt x="7672" y="9174"/>
                    <a:pt x="7239" y="8473"/>
                    <a:pt x="7105" y="8240"/>
                  </a:cubicBezTo>
                  <a:cubicBezTo>
                    <a:pt x="7005" y="8039"/>
                    <a:pt x="7105" y="7906"/>
                    <a:pt x="7205" y="7806"/>
                  </a:cubicBezTo>
                  <a:cubicBezTo>
                    <a:pt x="7305" y="7706"/>
                    <a:pt x="7439" y="7539"/>
                    <a:pt x="7539" y="7439"/>
                  </a:cubicBezTo>
                  <a:cubicBezTo>
                    <a:pt x="7639" y="7306"/>
                    <a:pt x="7672" y="7206"/>
                    <a:pt x="7772" y="7072"/>
                  </a:cubicBezTo>
                  <a:cubicBezTo>
                    <a:pt x="7839" y="6939"/>
                    <a:pt x="7806" y="6805"/>
                    <a:pt x="7739" y="6705"/>
                  </a:cubicBezTo>
                  <a:cubicBezTo>
                    <a:pt x="7672" y="6605"/>
                    <a:pt x="7272" y="5538"/>
                    <a:pt x="7072" y="5104"/>
                  </a:cubicBezTo>
                  <a:cubicBezTo>
                    <a:pt x="6958" y="4807"/>
                    <a:pt x="6828" y="4760"/>
                    <a:pt x="6725" y="4760"/>
                  </a:cubicBezTo>
                  <a:cubicBezTo>
                    <a:pt x="6678" y="4760"/>
                    <a:pt x="6636" y="4770"/>
                    <a:pt x="6605" y="4770"/>
                  </a:cubicBezTo>
                  <a:cubicBezTo>
                    <a:pt x="6471" y="4770"/>
                    <a:pt x="6305" y="4737"/>
                    <a:pt x="6171" y="4737"/>
                  </a:cubicBezTo>
                  <a:close/>
                  <a:moveTo>
                    <a:pt x="9140" y="1401"/>
                  </a:moveTo>
                  <a:cubicBezTo>
                    <a:pt x="13210" y="1401"/>
                    <a:pt x="16545" y="4670"/>
                    <a:pt x="16545" y="8740"/>
                  </a:cubicBezTo>
                  <a:cubicBezTo>
                    <a:pt x="16545" y="12776"/>
                    <a:pt x="13210" y="16079"/>
                    <a:pt x="9140" y="16079"/>
                  </a:cubicBezTo>
                  <a:cubicBezTo>
                    <a:pt x="7639" y="16079"/>
                    <a:pt x="6238" y="15612"/>
                    <a:pt x="5070" y="14844"/>
                  </a:cubicBezTo>
                  <a:lnTo>
                    <a:pt x="2202" y="15778"/>
                  </a:lnTo>
                  <a:lnTo>
                    <a:pt x="3136" y="13043"/>
                  </a:lnTo>
                  <a:cubicBezTo>
                    <a:pt x="2268" y="11842"/>
                    <a:pt x="1735" y="10341"/>
                    <a:pt x="1735" y="8740"/>
                  </a:cubicBezTo>
                  <a:cubicBezTo>
                    <a:pt x="1735" y="4670"/>
                    <a:pt x="5037" y="1401"/>
                    <a:pt x="9140" y="1401"/>
                  </a:cubicBezTo>
                  <a:close/>
                  <a:moveTo>
                    <a:pt x="9140" y="0"/>
                  </a:moveTo>
                  <a:cubicBezTo>
                    <a:pt x="4270" y="0"/>
                    <a:pt x="334" y="3903"/>
                    <a:pt x="334" y="8740"/>
                  </a:cubicBezTo>
                  <a:cubicBezTo>
                    <a:pt x="334" y="10374"/>
                    <a:pt x="801" y="11909"/>
                    <a:pt x="1601" y="13243"/>
                  </a:cubicBezTo>
                  <a:lnTo>
                    <a:pt x="0" y="17913"/>
                  </a:lnTo>
                  <a:lnTo>
                    <a:pt x="0" y="17913"/>
                  </a:lnTo>
                  <a:lnTo>
                    <a:pt x="4870" y="16379"/>
                  </a:lnTo>
                  <a:cubicBezTo>
                    <a:pt x="6138" y="17079"/>
                    <a:pt x="7606" y="17480"/>
                    <a:pt x="9140" y="17480"/>
                  </a:cubicBezTo>
                  <a:cubicBezTo>
                    <a:pt x="14010" y="17480"/>
                    <a:pt x="17946" y="13543"/>
                    <a:pt x="17946" y="8740"/>
                  </a:cubicBezTo>
                  <a:cubicBezTo>
                    <a:pt x="17946" y="3903"/>
                    <a:pt x="14010" y="0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8" name="Google Shape;1948;p34"/>
            <p:cNvGrpSpPr/>
            <p:nvPr/>
          </p:nvGrpSpPr>
          <p:grpSpPr>
            <a:xfrm>
              <a:off x="2581388" y="4904375"/>
              <a:ext cx="381975" cy="330250"/>
              <a:chOff x="2581388" y="4904375"/>
              <a:chExt cx="381975" cy="330250"/>
            </a:xfrm>
          </p:grpSpPr>
          <p:sp>
            <p:nvSpPr>
              <p:cNvPr id="1949" name="Google Shape;1949;p34"/>
              <p:cNvSpPr/>
              <p:nvPr/>
            </p:nvSpPr>
            <p:spPr>
              <a:xfrm>
                <a:off x="2658113" y="5146225"/>
                <a:ext cx="305250" cy="88400"/>
              </a:xfrm>
              <a:custGeom>
                <a:rect b="b" l="l" r="r" t="t"/>
                <a:pathLst>
                  <a:path extrusionOk="0" h="3536" w="12210">
                    <a:moveTo>
                      <a:pt x="2236" y="0"/>
                    </a:moveTo>
                    <a:lnTo>
                      <a:pt x="134" y="3369"/>
                    </a:lnTo>
                    <a:lnTo>
                      <a:pt x="1" y="3536"/>
                    </a:lnTo>
                    <a:lnTo>
                      <a:pt x="9975" y="3536"/>
                    </a:lnTo>
                    <a:lnTo>
                      <a:pt x="10008" y="3503"/>
                    </a:lnTo>
                    <a:lnTo>
                      <a:pt x="122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34"/>
              <p:cNvSpPr/>
              <p:nvPr/>
            </p:nvSpPr>
            <p:spPr>
              <a:xfrm>
                <a:off x="2726513" y="4904375"/>
                <a:ext cx="236850" cy="213500"/>
              </a:xfrm>
              <a:custGeom>
                <a:rect b="b" l="l" r="r" t="t"/>
                <a:pathLst>
                  <a:path extrusionOk="0" h="8540" w="9474">
                    <a:moveTo>
                      <a:pt x="0" y="1"/>
                    </a:moveTo>
                    <a:lnTo>
                      <a:pt x="100" y="234"/>
                    </a:lnTo>
                    <a:lnTo>
                      <a:pt x="4937" y="8473"/>
                    </a:lnTo>
                    <a:lnTo>
                      <a:pt x="4970" y="8540"/>
                    </a:lnTo>
                    <a:lnTo>
                      <a:pt x="5070" y="8540"/>
                    </a:lnTo>
                    <a:lnTo>
                      <a:pt x="9240" y="8507"/>
                    </a:lnTo>
                    <a:lnTo>
                      <a:pt x="9474" y="8507"/>
                    </a:lnTo>
                    <a:lnTo>
                      <a:pt x="9340" y="8306"/>
                    </a:lnTo>
                    <a:lnTo>
                      <a:pt x="4537" y="67"/>
                    </a:lnTo>
                    <a:lnTo>
                      <a:pt x="44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34"/>
              <p:cNvSpPr/>
              <p:nvPr/>
            </p:nvSpPr>
            <p:spPr>
              <a:xfrm>
                <a:off x="2581388" y="4915225"/>
                <a:ext cx="181825" cy="309400"/>
              </a:xfrm>
              <a:custGeom>
                <a:rect b="b" l="l" r="r" t="t"/>
                <a:pathLst>
                  <a:path extrusionOk="0" h="12376" w="7273">
                    <a:moveTo>
                      <a:pt x="5005" y="0"/>
                    </a:moveTo>
                    <a:lnTo>
                      <a:pt x="4871" y="234"/>
                    </a:lnTo>
                    <a:lnTo>
                      <a:pt x="68" y="8473"/>
                    </a:lnTo>
                    <a:lnTo>
                      <a:pt x="1" y="8540"/>
                    </a:lnTo>
                    <a:lnTo>
                      <a:pt x="68" y="8606"/>
                    </a:lnTo>
                    <a:lnTo>
                      <a:pt x="2169" y="12142"/>
                    </a:lnTo>
                    <a:lnTo>
                      <a:pt x="2269" y="12376"/>
                    </a:lnTo>
                    <a:lnTo>
                      <a:pt x="2403" y="12142"/>
                    </a:lnTo>
                    <a:lnTo>
                      <a:pt x="7239" y="3903"/>
                    </a:lnTo>
                    <a:lnTo>
                      <a:pt x="7273" y="3836"/>
                    </a:lnTo>
                    <a:lnTo>
                      <a:pt x="7239" y="3770"/>
                    </a:lnTo>
                    <a:lnTo>
                      <a:pt x="5138" y="234"/>
                    </a:lnTo>
                    <a:lnTo>
                      <a:pt x="500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52" name="Google Shape;1952;p34"/>
            <p:cNvGrpSpPr/>
            <p:nvPr/>
          </p:nvGrpSpPr>
          <p:grpSpPr>
            <a:xfrm>
              <a:off x="3015038" y="2769525"/>
              <a:ext cx="224350" cy="306075"/>
              <a:chOff x="3015038" y="2769525"/>
              <a:chExt cx="224350" cy="306075"/>
            </a:xfrm>
          </p:grpSpPr>
          <p:sp>
            <p:nvSpPr>
              <p:cNvPr id="1953" name="Google Shape;1953;p34"/>
              <p:cNvSpPr/>
              <p:nvPr/>
            </p:nvSpPr>
            <p:spPr>
              <a:xfrm>
                <a:off x="3079263" y="2860400"/>
                <a:ext cx="31700" cy="30900"/>
              </a:xfrm>
              <a:custGeom>
                <a:rect b="b" l="l" r="r" t="t"/>
                <a:pathLst>
                  <a:path extrusionOk="0" h="1236" w="1268">
                    <a:moveTo>
                      <a:pt x="634" y="1"/>
                    </a:moveTo>
                    <a:cubicBezTo>
                      <a:pt x="267" y="1"/>
                      <a:pt x="0" y="301"/>
                      <a:pt x="0" y="635"/>
                    </a:cubicBezTo>
                    <a:cubicBezTo>
                      <a:pt x="0" y="968"/>
                      <a:pt x="267" y="1235"/>
                      <a:pt x="634" y="1235"/>
                    </a:cubicBezTo>
                    <a:cubicBezTo>
                      <a:pt x="1001" y="1235"/>
                      <a:pt x="1268" y="968"/>
                      <a:pt x="1268" y="635"/>
                    </a:cubicBezTo>
                    <a:cubicBezTo>
                      <a:pt x="1268" y="301"/>
                      <a:pt x="1001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34"/>
              <p:cNvSpPr/>
              <p:nvPr/>
            </p:nvSpPr>
            <p:spPr>
              <a:xfrm>
                <a:off x="3145138" y="2860400"/>
                <a:ext cx="31700" cy="30900"/>
              </a:xfrm>
              <a:custGeom>
                <a:rect b="b" l="l" r="r" t="t"/>
                <a:pathLst>
                  <a:path extrusionOk="0" h="1236" w="1268">
                    <a:moveTo>
                      <a:pt x="634" y="1"/>
                    </a:moveTo>
                    <a:cubicBezTo>
                      <a:pt x="301" y="1"/>
                      <a:pt x="0" y="301"/>
                      <a:pt x="0" y="635"/>
                    </a:cubicBezTo>
                    <a:cubicBezTo>
                      <a:pt x="0" y="968"/>
                      <a:pt x="301" y="1235"/>
                      <a:pt x="634" y="1235"/>
                    </a:cubicBezTo>
                    <a:cubicBezTo>
                      <a:pt x="1001" y="1235"/>
                      <a:pt x="1268" y="968"/>
                      <a:pt x="1268" y="635"/>
                    </a:cubicBezTo>
                    <a:cubicBezTo>
                      <a:pt x="1268" y="301"/>
                      <a:pt x="1001" y="1"/>
                      <a:pt x="6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34"/>
              <p:cNvSpPr/>
              <p:nvPr/>
            </p:nvSpPr>
            <p:spPr>
              <a:xfrm>
                <a:off x="3015038" y="2769525"/>
                <a:ext cx="224350" cy="306075"/>
              </a:xfrm>
              <a:custGeom>
                <a:rect b="b" l="l" r="r" t="t"/>
                <a:pathLst>
                  <a:path extrusionOk="0" h="12243" w="8974">
                    <a:moveTo>
                      <a:pt x="7606" y="334"/>
                    </a:moveTo>
                    <a:cubicBezTo>
                      <a:pt x="7906" y="334"/>
                      <a:pt x="8140" y="534"/>
                      <a:pt x="8140" y="834"/>
                    </a:cubicBezTo>
                    <a:cubicBezTo>
                      <a:pt x="8140" y="1101"/>
                      <a:pt x="7906" y="1334"/>
                      <a:pt x="7606" y="1334"/>
                    </a:cubicBezTo>
                    <a:cubicBezTo>
                      <a:pt x="7339" y="1334"/>
                      <a:pt x="7106" y="1101"/>
                      <a:pt x="7106" y="834"/>
                    </a:cubicBezTo>
                    <a:cubicBezTo>
                      <a:pt x="7106" y="534"/>
                      <a:pt x="7339" y="334"/>
                      <a:pt x="7606" y="334"/>
                    </a:cubicBezTo>
                    <a:close/>
                    <a:moveTo>
                      <a:pt x="1035" y="2902"/>
                    </a:moveTo>
                    <a:cubicBezTo>
                      <a:pt x="1168" y="2902"/>
                      <a:pt x="1335" y="2935"/>
                      <a:pt x="1435" y="3002"/>
                    </a:cubicBezTo>
                    <a:cubicBezTo>
                      <a:pt x="1035" y="3336"/>
                      <a:pt x="735" y="3703"/>
                      <a:pt x="568" y="4103"/>
                    </a:cubicBezTo>
                    <a:cubicBezTo>
                      <a:pt x="434" y="3970"/>
                      <a:pt x="334" y="3769"/>
                      <a:pt x="334" y="3569"/>
                    </a:cubicBezTo>
                    <a:cubicBezTo>
                      <a:pt x="334" y="3202"/>
                      <a:pt x="634" y="2902"/>
                      <a:pt x="1035" y="2902"/>
                    </a:cubicBezTo>
                    <a:close/>
                    <a:moveTo>
                      <a:pt x="7940" y="2902"/>
                    </a:moveTo>
                    <a:cubicBezTo>
                      <a:pt x="8340" y="2902"/>
                      <a:pt x="8640" y="3202"/>
                      <a:pt x="8640" y="3569"/>
                    </a:cubicBezTo>
                    <a:cubicBezTo>
                      <a:pt x="8640" y="3769"/>
                      <a:pt x="8540" y="3970"/>
                      <a:pt x="8407" y="4103"/>
                    </a:cubicBezTo>
                    <a:cubicBezTo>
                      <a:pt x="8240" y="3703"/>
                      <a:pt x="7940" y="3336"/>
                      <a:pt x="7539" y="3036"/>
                    </a:cubicBezTo>
                    <a:cubicBezTo>
                      <a:pt x="7639" y="2935"/>
                      <a:pt x="7806" y="2902"/>
                      <a:pt x="7940" y="2902"/>
                    </a:cubicBezTo>
                    <a:close/>
                    <a:moveTo>
                      <a:pt x="4471" y="2402"/>
                    </a:moveTo>
                    <a:cubicBezTo>
                      <a:pt x="6539" y="2402"/>
                      <a:pt x="8173" y="3436"/>
                      <a:pt x="8173" y="4737"/>
                    </a:cubicBezTo>
                    <a:cubicBezTo>
                      <a:pt x="8173" y="6004"/>
                      <a:pt x="6539" y="7038"/>
                      <a:pt x="4471" y="7038"/>
                    </a:cubicBezTo>
                    <a:cubicBezTo>
                      <a:pt x="2436" y="7038"/>
                      <a:pt x="768" y="6004"/>
                      <a:pt x="768" y="4737"/>
                    </a:cubicBezTo>
                    <a:cubicBezTo>
                      <a:pt x="768" y="3469"/>
                      <a:pt x="2436" y="2402"/>
                      <a:pt x="4471" y="2402"/>
                    </a:cubicBezTo>
                    <a:close/>
                    <a:moveTo>
                      <a:pt x="6439" y="7439"/>
                    </a:moveTo>
                    <a:cubicBezTo>
                      <a:pt x="6872" y="7772"/>
                      <a:pt x="7172" y="8206"/>
                      <a:pt x="7172" y="8673"/>
                    </a:cubicBezTo>
                    <a:cubicBezTo>
                      <a:pt x="7172" y="9207"/>
                      <a:pt x="6839" y="9740"/>
                      <a:pt x="6238" y="10074"/>
                    </a:cubicBezTo>
                    <a:cubicBezTo>
                      <a:pt x="6372" y="9307"/>
                      <a:pt x="6439" y="8373"/>
                      <a:pt x="6439" y="7439"/>
                    </a:cubicBezTo>
                    <a:close/>
                    <a:moveTo>
                      <a:pt x="2536" y="7372"/>
                    </a:moveTo>
                    <a:cubicBezTo>
                      <a:pt x="2569" y="8406"/>
                      <a:pt x="2603" y="9340"/>
                      <a:pt x="2736" y="10107"/>
                    </a:cubicBezTo>
                    <a:cubicBezTo>
                      <a:pt x="2102" y="9774"/>
                      <a:pt x="1769" y="9240"/>
                      <a:pt x="1769" y="8673"/>
                    </a:cubicBezTo>
                    <a:cubicBezTo>
                      <a:pt x="1769" y="8173"/>
                      <a:pt x="2069" y="7706"/>
                      <a:pt x="2536" y="7372"/>
                    </a:cubicBezTo>
                    <a:close/>
                    <a:moveTo>
                      <a:pt x="3070" y="11241"/>
                    </a:moveTo>
                    <a:cubicBezTo>
                      <a:pt x="3203" y="11542"/>
                      <a:pt x="3370" y="11742"/>
                      <a:pt x="3570" y="11909"/>
                    </a:cubicBezTo>
                    <a:lnTo>
                      <a:pt x="1902" y="11909"/>
                    </a:lnTo>
                    <a:cubicBezTo>
                      <a:pt x="1935" y="11775"/>
                      <a:pt x="1969" y="11575"/>
                      <a:pt x="2102" y="11442"/>
                    </a:cubicBezTo>
                    <a:cubicBezTo>
                      <a:pt x="2236" y="11308"/>
                      <a:pt x="2369" y="11241"/>
                      <a:pt x="2603" y="11241"/>
                    </a:cubicBezTo>
                    <a:close/>
                    <a:moveTo>
                      <a:pt x="2936" y="7138"/>
                    </a:moveTo>
                    <a:cubicBezTo>
                      <a:pt x="3403" y="7272"/>
                      <a:pt x="3937" y="7339"/>
                      <a:pt x="4471" y="7339"/>
                    </a:cubicBezTo>
                    <a:cubicBezTo>
                      <a:pt x="5004" y="7339"/>
                      <a:pt x="5538" y="7272"/>
                      <a:pt x="6005" y="7172"/>
                    </a:cubicBezTo>
                    <a:cubicBezTo>
                      <a:pt x="6038" y="7172"/>
                      <a:pt x="6072" y="7205"/>
                      <a:pt x="6105" y="7205"/>
                    </a:cubicBezTo>
                    <a:cubicBezTo>
                      <a:pt x="6105" y="10107"/>
                      <a:pt x="5805" y="11909"/>
                      <a:pt x="4504" y="11909"/>
                    </a:cubicBezTo>
                    <a:cubicBezTo>
                      <a:pt x="3036" y="11909"/>
                      <a:pt x="2869" y="9707"/>
                      <a:pt x="2869" y="7172"/>
                    </a:cubicBezTo>
                    <a:cubicBezTo>
                      <a:pt x="2903" y="7172"/>
                      <a:pt x="2903" y="7138"/>
                      <a:pt x="2936" y="7138"/>
                    </a:cubicBezTo>
                    <a:close/>
                    <a:moveTo>
                      <a:pt x="6372" y="11241"/>
                    </a:moveTo>
                    <a:cubicBezTo>
                      <a:pt x="6572" y="11241"/>
                      <a:pt x="6705" y="11308"/>
                      <a:pt x="6806" y="11408"/>
                    </a:cubicBezTo>
                    <a:cubicBezTo>
                      <a:pt x="6972" y="11542"/>
                      <a:pt x="7006" y="11775"/>
                      <a:pt x="7039" y="11909"/>
                    </a:cubicBezTo>
                    <a:lnTo>
                      <a:pt x="5371" y="11909"/>
                    </a:lnTo>
                    <a:cubicBezTo>
                      <a:pt x="5605" y="11742"/>
                      <a:pt x="5771" y="11542"/>
                      <a:pt x="5905" y="11241"/>
                    </a:cubicBezTo>
                    <a:close/>
                    <a:moveTo>
                      <a:pt x="7606" y="0"/>
                    </a:moveTo>
                    <a:cubicBezTo>
                      <a:pt x="7273" y="0"/>
                      <a:pt x="6972" y="200"/>
                      <a:pt x="6839" y="500"/>
                    </a:cubicBezTo>
                    <a:lnTo>
                      <a:pt x="5104" y="100"/>
                    </a:lnTo>
                    <a:lnTo>
                      <a:pt x="4370" y="2102"/>
                    </a:lnTo>
                    <a:cubicBezTo>
                      <a:pt x="3336" y="2135"/>
                      <a:pt x="2402" y="2402"/>
                      <a:pt x="1702" y="2835"/>
                    </a:cubicBezTo>
                    <a:cubicBezTo>
                      <a:pt x="1535" y="2669"/>
                      <a:pt x="1302" y="2569"/>
                      <a:pt x="1035" y="2569"/>
                    </a:cubicBezTo>
                    <a:cubicBezTo>
                      <a:pt x="468" y="2569"/>
                      <a:pt x="1" y="3036"/>
                      <a:pt x="1" y="3569"/>
                    </a:cubicBezTo>
                    <a:cubicBezTo>
                      <a:pt x="1" y="3936"/>
                      <a:pt x="201" y="4236"/>
                      <a:pt x="501" y="4437"/>
                    </a:cubicBezTo>
                    <a:cubicBezTo>
                      <a:pt x="468" y="4537"/>
                      <a:pt x="468" y="4637"/>
                      <a:pt x="468" y="4737"/>
                    </a:cubicBezTo>
                    <a:cubicBezTo>
                      <a:pt x="468" y="5704"/>
                      <a:pt x="1302" y="6571"/>
                      <a:pt x="2536" y="7005"/>
                    </a:cubicBezTo>
                    <a:cubicBezTo>
                      <a:pt x="1869" y="7405"/>
                      <a:pt x="1435" y="8006"/>
                      <a:pt x="1435" y="8706"/>
                    </a:cubicBezTo>
                    <a:cubicBezTo>
                      <a:pt x="1435" y="9440"/>
                      <a:pt x="1935" y="10107"/>
                      <a:pt x="2803" y="10508"/>
                    </a:cubicBezTo>
                    <a:lnTo>
                      <a:pt x="2803" y="10474"/>
                    </a:lnTo>
                    <a:cubicBezTo>
                      <a:pt x="2836" y="10641"/>
                      <a:pt x="2903" y="10808"/>
                      <a:pt x="2936" y="10941"/>
                    </a:cubicBezTo>
                    <a:lnTo>
                      <a:pt x="2603" y="10941"/>
                    </a:lnTo>
                    <a:cubicBezTo>
                      <a:pt x="2302" y="10941"/>
                      <a:pt x="2035" y="11041"/>
                      <a:pt x="1869" y="11208"/>
                    </a:cubicBezTo>
                    <a:cubicBezTo>
                      <a:pt x="1568" y="11542"/>
                      <a:pt x="1568" y="12075"/>
                      <a:pt x="1568" y="12075"/>
                    </a:cubicBezTo>
                    <a:lnTo>
                      <a:pt x="1568" y="12242"/>
                    </a:lnTo>
                    <a:lnTo>
                      <a:pt x="7373" y="12242"/>
                    </a:lnTo>
                    <a:lnTo>
                      <a:pt x="7373" y="12075"/>
                    </a:lnTo>
                    <a:cubicBezTo>
                      <a:pt x="7373" y="12075"/>
                      <a:pt x="7373" y="11542"/>
                      <a:pt x="7039" y="11208"/>
                    </a:cubicBezTo>
                    <a:cubicBezTo>
                      <a:pt x="6872" y="11041"/>
                      <a:pt x="6639" y="10941"/>
                      <a:pt x="6372" y="10941"/>
                    </a:cubicBezTo>
                    <a:lnTo>
                      <a:pt x="6038" y="10941"/>
                    </a:lnTo>
                    <a:cubicBezTo>
                      <a:pt x="6105" y="10774"/>
                      <a:pt x="6138" y="10608"/>
                      <a:pt x="6172" y="10441"/>
                    </a:cubicBezTo>
                    <a:lnTo>
                      <a:pt x="6205" y="10474"/>
                    </a:lnTo>
                    <a:cubicBezTo>
                      <a:pt x="7006" y="10074"/>
                      <a:pt x="7506" y="9407"/>
                      <a:pt x="7506" y="8706"/>
                    </a:cubicBezTo>
                    <a:cubicBezTo>
                      <a:pt x="7506" y="8039"/>
                      <a:pt x="7072" y="7439"/>
                      <a:pt x="6439" y="7038"/>
                    </a:cubicBezTo>
                    <a:cubicBezTo>
                      <a:pt x="7673" y="6571"/>
                      <a:pt x="8507" y="5704"/>
                      <a:pt x="8507" y="4737"/>
                    </a:cubicBezTo>
                    <a:cubicBezTo>
                      <a:pt x="8507" y="4637"/>
                      <a:pt x="8507" y="4537"/>
                      <a:pt x="8473" y="4437"/>
                    </a:cubicBezTo>
                    <a:cubicBezTo>
                      <a:pt x="8774" y="4236"/>
                      <a:pt x="8974" y="3936"/>
                      <a:pt x="8974" y="3569"/>
                    </a:cubicBezTo>
                    <a:cubicBezTo>
                      <a:pt x="8974" y="3036"/>
                      <a:pt x="8507" y="2569"/>
                      <a:pt x="7940" y="2569"/>
                    </a:cubicBezTo>
                    <a:cubicBezTo>
                      <a:pt x="7673" y="2569"/>
                      <a:pt x="7439" y="2669"/>
                      <a:pt x="7273" y="2835"/>
                    </a:cubicBezTo>
                    <a:cubicBezTo>
                      <a:pt x="6572" y="2435"/>
                      <a:pt x="5705" y="2168"/>
                      <a:pt x="4704" y="2102"/>
                    </a:cubicBezTo>
                    <a:lnTo>
                      <a:pt x="5304" y="500"/>
                    </a:lnTo>
                    <a:lnTo>
                      <a:pt x="6772" y="834"/>
                    </a:lnTo>
                    <a:cubicBezTo>
                      <a:pt x="6772" y="1268"/>
                      <a:pt x="7139" y="1635"/>
                      <a:pt x="7606" y="1635"/>
                    </a:cubicBezTo>
                    <a:cubicBezTo>
                      <a:pt x="8073" y="1635"/>
                      <a:pt x="8440" y="1268"/>
                      <a:pt x="8440" y="834"/>
                    </a:cubicBezTo>
                    <a:cubicBezTo>
                      <a:pt x="8440" y="367"/>
                      <a:pt x="8073" y="0"/>
                      <a:pt x="76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34"/>
              <p:cNvSpPr/>
              <p:nvPr/>
            </p:nvSpPr>
            <p:spPr>
              <a:xfrm>
                <a:off x="3089263" y="2910875"/>
                <a:ext cx="76750" cy="18775"/>
              </a:xfrm>
              <a:custGeom>
                <a:rect b="b" l="l" r="r" t="t"/>
                <a:pathLst>
                  <a:path extrusionOk="0" h="751" w="3070">
                    <a:moveTo>
                      <a:pt x="184" y="0"/>
                    </a:moveTo>
                    <a:cubicBezTo>
                      <a:pt x="142" y="0"/>
                      <a:pt x="101" y="17"/>
                      <a:pt x="67" y="50"/>
                    </a:cubicBezTo>
                    <a:cubicBezTo>
                      <a:pt x="0" y="117"/>
                      <a:pt x="0" y="217"/>
                      <a:pt x="34" y="284"/>
                    </a:cubicBezTo>
                    <a:cubicBezTo>
                      <a:pt x="67" y="284"/>
                      <a:pt x="467" y="751"/>
                      <a:pt x="1502" y="751"/>
                    </a:cubicBezTo>
                    <a:cubicBezTo>
                      <a:pt x="2536" y="751"/>
                      <a:pt x="3003" y="284"/>
                      <a:pt x="3003" y="284"/>
                    </a:cubicBezTo>
                    <a:cubicBezTo>
                      <a:pt x="3069" y="217"/>
                      <a:pt x="3069" y="117"/>
                      <a:pt x="3003" y="50"/>
                    </a:cubicBezTo>
                    <a:cubicBezTo>
                      <a:pt x="2969" y="17"/>
                      <a:pt x="2928" y="0"/>
                      <a:pt x="2886" y="0"/>
                    </a:cubicBezTo>
                    <a:cubicBezTo>
                      <a:pt x="2844" y="0"/>
                      <a:pt x="2802" y="17"/>
                      <a:pt x="2769" y="50"/>
                    </a:cubicBezTo>
                    <a:cubicBezTo>
                      <a:pt x="2769" y="50"/>
                      <a:pt x="2402" y="417"/>
                      <a:pt x="1502" y="417"/>
                    </a:cubicBezTo>
                    <a:cubicBezTo>
                      <a:pt x="634" y="417"/>
                      <a:pt x="301" y="83"/>
                      <a:pt x="301" y="50"/>
                    </a:cubicBezTo>
                    <a:cubicBezTo>
                      <a:pt x="267" y="17"/>
                      <a:pt x="226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7" name="Google Shape;1957;p34"/>
            <p:cNvSpPr/>
            <p:nvPr/>
          </p:nvSpPr>
          <p:spPr>
            <a:xfrm>
              <a:off x="3246038" y="5033625"/>
              <a:ext cx="135950" cy="154300"/>
            </a:xfrm>
            <a:custGeom>
              <a:rect b="b" l="l" r="r" t="t"/>
              <a:pathLst>
                <a:path extrusionOk="0" h="6172" w="5438">
                  <a:moveTo>
                    <a:pt x="2602" y="1235"/>
                  </a:moveTo>
                  <a:cubicBezTo>
                    <a:pt x="3003" y="1235"/>
                    <a:pt x="3370" y="1235"/>
                    <a:pt x="3570" y="1469"/>
                  </a:cubicBezTo>
                  <a:cubicBezTo>
                    <a:pt x="3703" y="1602"/>
                    <a:pt x="3737" y="1802"/>
                    <a:pt x="3703" y="2069"/>
                  </a:cubicBezTo>
                  <a:cubicBezTo>
                    <a:pt x="3570" y="2870"/>
                    <a:pt x="2969" y="2870"/>
                    <a:pt x="2369" y="2870"/>
                  </a:cubicBezTo>
                  <a:lnTo>
                    <a:pt x="2035" y="2870"/>
                  </a:lnTo>
                  <a:lnTo>
                    <a:pt x="2269" y="1402"/>
                  </a:lnTo>
                  <a:cubicBezTo>
                    <a:pt x="2269" y="1302"/>
                    <a:pt x="2369" y="1235"/>
                    <a:pt x="2469" y="1235"/>
                  </a:cubicBezTo>
                  <a:close/>
                  <a:moveTo>
                    <a:pt x="1201" y="1"/>
                  </a:moveTo>
                  <a:cubicBezTo>
                    <a:pt x="1068" y="1"/>
                    <a:pt x="935" y="101"/>
                    <a:pt x="901" y="268"/>
                  </a:cubicBezTo>
                  <a:lnTo>
                    <a:pt x="1" y="5972"/>
                  </a:lnTo>
                  <a:cubicBezTo>
                    <a:pt x="1" y="6072"/>
                    <a:pt x="101" y="6172"/>
                    <a:pt x="201" y="6172"/>
                  </a:cubicBezTo>
                  <a:lnTo>
                    <a:pt x="1268" y="6172"/>
                  </a:lnTo>
                  <a:cubicBezTo>
                    <a:pt x="1402" y="6172"/>
                    <a:pt x="1535" y="6072"/>
                    <a:pt x="1568" y="5905"/>
                  </a:cubicBezTo>
                  <a:lnTo>
                    <a:pt x="1802" y="4371"/>
                  </a:lnTo>
                  <a:cubicBezTo>
                    <a:pt x="1835" y="4237"/>
                    <a:pt x="1969" y="4104"/>
                    <a:pt x="2102" y="4104"/>
                  </a:cubicBezTo>
                  <a:lnTo>
                    <a:pt x="2803" y="4104"/>
                  </a:lnTo>
                  <a:cubicBezTo>
                    <a:pt x="4270" y="4104"/>
                    <a:pt x="5104" y="3403"/>
                    <a:pt x="5338" y="2002"/>
                  </a:cubicBezTo>
                  <a:cubicBezTo>
                    <a:pt x="5438" y="1402"/>
                    <a:pt x="5338" y="902"/>
                    <a:pt x="5038" y="568"/>
                  </a:cubicBezTo>
                  <a:cubicBezTo>
                    <a:pt x="4737" y="201"/>
                    <a:pt x="4170" y="1"/>
                    <a:pt x="3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8" name="Google Shape;1958;p34"/>
          <p:cNvGrpSpPr/>
          <p:nvPr/>
        </p:nvGrpSpPr>
        <p:grpSpPr>
          <a:xfrm>
            <a:off x="2808638" y="1348750"/>
            <a:ext cx="3526700" cy="3462500"/>
            <a:chOff x="4667063" y="1900550"/>
            <a:chExt cx="3526700" cy="3462500"/>
          </a:xfrm>
        </p:grpSpPr>
        <p:sp>
          <p:nvSpPr>
            <p:cNvPr id="1959" name="Google Shape;1959;p34"/>
            <p:cNvSpPr/>
            <p:nvPr/>
          </p:nvSpPr>
          <p:spPr>
            <a:xfrm>
              <a:off x="5805363" y="2658325"/>
              <a:ext cx="225975" cy="191725"/>
            </a:xfrm>
            <a:custGeom>
              <a:rect b="b" l="l" r="r" t="t"/>
              <a:pathLst>
                <a:path extrusionOk="0" h="7669" w="9039">
                  <a:moveTo>
                    <a:pt x="7490" y="0"/>
                  </a:moveTo>
                  <a:cubicBezTo>
                    <a:pt x="6496" y="0"/>
                    <a:pt x="5286" y="769"/>
                    <a:pt x="5071" y="2080"/>
                  </a:cubicBezTo>
                  <a:cubicBezTo>
                    <a:pt x="5317" y="1929"/>
                    <a:pt x="5534" y="1863"/>
                    <a:pt x="5715" y="1863"/>
                  </a:cubicBezTo>
                  <a:cubicBezTo>
                    <a:pt x="6298" y="1863"/>
                    <a:pt x="6512" y="2543"/>
                    <a:pt x="6105" y="3281"/>
                  </a:cubicBezTo>
                  <a:cubicBezTo>
                    <a:pt x="5605" y="4248"/>
                    <a:pt x="5138" y="4848"/>
                    <a:pt x="4904" y="4848"/>
                  </a:cubicBezTo>
                  <a:cubicBezTo>
                    <a:pt x="4637" y="4848"/>
                    <a:pt x="4437" y="4215"/>
                    <a:pt x="4170" y="3114"/>
                  </a:cubicBezTo>
                  <a:cubicBezTo>
                    <a:pt x="3886" y="2007"/>
                    <a:pt x="3871" y="60"/>
                    <a:pt x="2847" y="60"/>
                  </a:cubicBezTo>
                  <a:cubicBezTo>
                    <a:pt x="2791" y="60"/>
                    <a:pt x="2732" y="66"/>
                    <a:pt x="2669" y="78"/>
                  </a:cubicBezTo>
                  <a:cubicBezTo>
                    <a:pt x="1502" y="312"/>
                    <a:pt x="1" y="2080"/>
                    <a:pt x="1" y="2080"/>
                  </a:cubicBezTo>
                  <a:lnTo>
                    <a:pt x="368" y="2547"/>
                  </a:lnTo>
                  <a:cubicBezTo>
                    <a:pt x="368" y="2547"/>
                    <a:pt x="826" y="2192"/>
                    <a:pt x="1150" y="2192"/>
                  </a:cubicBezTo>
                  <a:cubicBezTo>
                    <a:pt x="1236" y="2192"/>
                    <a:pt x="1313" y="2217"/>
                    <a:pt x="1368" y="2280"/>
                  </a:cubicBezTo>
                  <a:cubicBezTo>
                    <a:pt x="1602" y="2547"/>
                    <a:pt x="2536" y="6049"/>
                    <a:pt x="2869" y="6716"/>
                  </a:cubicBezTo>
                  <a:cubicBezTo>
                    <a:pt x="3071" y="7145"/>
                    <a:pt x="3559" y="7669"/>
                    <a:pt x="4145" y="7669"/>
                  </a:cubicBezTo>
                  <a:cubicBezTo>
                    <a:pt x="4334" y="7669"/>
                    <a:pt x="4534" y="7614"/>
                    <a:pt x="4737" y="7484"/>
                  </a:cubicBezTo>
                  <a:cubicBezTo>
                    <a:pt x="5571" y="6950"/>
                    <a:pt x="8307" y="4615"/>
                    <a:pt x="8807" y="1846"/>
                  </a:cubicBezTo>
                  <a:cubicBezTo>
                    <a:pt x="9038" y="567"/>
                    <a:pt x="8344" y="0"/>
                    <a:pt x="74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4"/>
            <p:cNvSpPr/>
            <p:nvPr/>
          </p:nvSpPr>
          <p:spPr>
            <a:xfrm>
              <a:off x="5002288" y="3164425"/>
              <a:ext cx="136925" cy="115850"/>
            </a:xfrm>
            <a:custGeom>
              <a:rect b="b" l="l" r="r" t="t"/>
              <a:pathLst>
                <a:path extrusionOk="0" h="4634" w="5477">
                  <a:moveTo>
                    <a:pt x="4541" y="1"/>
                  </a:moveTo>
                  <a:cubicBezTo>
                    <a:pt x="3943" y="1"/>
                    <a:pt x="3213" y="462"/>
                    <a:pt x="3070" y="1250"/>
                  </a:cubicBezTo>
                  <a:cubicBezTo>
                    <a:pt x="3211" y="1163"/>
                    <a:pt x="3338" y="1125"/>
                    <a:pt x="3446" y="1125"/>
                  </a:cubicBezTo>
                  <a:cubicBezTo>
                    <a:pt x="3792" y="1125"/>
                    <a:pt x="3933" y="1525"/>
                    <a:pt x="3703" y="1983"/>
                  </a:cubicBezTo>
                  <a:cubicBezTo>
                    <a:pt x="3403" y="2551"/>
                    <a:pt x="3103" y="2917"/>
                    <a:pt x="2970" y="2917"/>
                  </a:cubicBezTo>
                  <a:cubicBezTo>
                    <a:pt x="2803" y="2917"/>
                    <a:pt x="2703" y="2551"/>
                    <a:pt x="2536" y="1883"/>
                  </a:cubicBezTo>
                  <a:cubicBezTo>
                    <a:pt x="2346" y="1217"/>
                    <a:pt x="2336" y="39"/>
                    <a:pt x="1705" y="39"/>
                  </a:cubicBezTo>
                  <a:cubicBezTo>
                    <a:pt x="1673" y="39"/>
                    <a:pt x="1638" y="42"/>
                    <a:pt x="1602" y="49"/>
                  </a:cubicBezTo>
                  <a:cubicBezTo>
                    <a:pt x="935" y="182"/>
                    <a:pt x="1" y="1250"/>
                    <a:pt x="1" y="1250"/>
                  </a:cubicBezTo>
                  <a:lnTo>
                    <a:pt x="234" y="1550"/>
                  </a:lnTo>
                  <a:cubicBezTo>
                    <a:pt x="234" y="1550"/>
                    <a:pt x="502" y="1323"/>
                    <a:pt x="698" y="1323"/>
                  </a:cubicBezTo>
                  <a:cubicBezTo>
                    <a:pt x="751" y="1323"/>
                    <a:pt x="799" y="1340"/>
                    <a:pt x="835" y="1383"/>
                  </a:cubicBezTo>
                  <a:cubicBezTo>
                    <a:pt x="968" y="1550"/>
                    <a:pt x="1535" y="3651"/>
                    <a:pt x="1735" y="4052"/>
                  </a:cubicBezTo>
                  <a:cubicBezTo>
                    <a:pt x="1862" y="4304"/>
                    <a:pt x="2160" y="4633"/>
                    <a:pt x="2515" y="4633"/>
                  </a:cubicBezTo>
                  <a:cubicBezTo>
                    <a:pt x="2629" y="4633"/>
                    <a:pt x="2748" y="4600"/>
                    <a:pt x="2870" y="4519"/>
                  </a:cubicBezTo>
                  <a:cubicBezTo>
                    <a:pt x="3370" y="4185"/>
                    <a:pt x="5038" y="2784"/>
                    <a:pt x="5338" y="1116"/>
                  </a:cubicBezTo>
                  <a:cubicBezTo>
                    <a:pt x="5477" y="344"/>
                    <a:pt x="5058" y="1"/>
                    <a:pt x="45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4"/>
            <p:cNvSpPr/>
            <p:nvPr/>
          </p:nvSpPr>
          <p:spPr>
            <a:xfrm>
              <a:off x="5450113" y="3921625"/>
              <a:ext cx="136100" cy="115850"/>
            </a:xfrm>
            <a:custGeom>
              <a:rect b="b" l="l" r="r" t="t"/>
              <a:pathLst>
                <a:path extrusionOk="0" h="4634" w="5444">
                  <a:moveTo>
                    <a:pt x="4511" y="1"/>
                  </a:moveTo>
                  <a:cubicBezTo>
                    <a:pt x="3916" y="1"/>
                    <a:pt x="3195" y="462"/>
                    <a:pt x="3069" y="1250"/>
                  </a:cubicBezTo>
                  <a:cubicBezTo>
                    <a:pt x="3211" y="1163"/>
                    <a:pt x="3338" y="1125"/>
                    <a:pt x="3445" y="1125"/>
                  </a:cubicBezTo>
                  <a:cubicBezTo>
                    <a:pt x="3792" y="1125"/>
                    <a:pt x="3933" y="1525"/>
                    <a:pt x="3703" y="1984"/>
                  </a:cubicBezTo>
                  <a:cubicBezTo>
                    <a:pt x="3370" y="2551"/>
                    <a:pt x="3103" y="2918"/>
                    <a:pt x="2936" y="2918"/>
                  </a:cubicBezTo>
                  <a:cubicBezTo>
                    <a:pt x="2803" y="2918"/>
                    <a:pt x="2669" y="2518"/>
                    <a:pt x="2502" y="1850"/>
                  </a:cubicBezTo>
                  <a:cubicBezTo>
                    <a:pt x="2346" y="1192"/>
                    <a:pt x="2336" y="34"/>
                    <a:pt x="1727" y="34"/>
                  </a:cubicBezTo>
                  <a:cubicBezTo>
                    <a:pt x="1688" y="34"/>
                    <a:pt x="1646" y="39"/>
                    <a:pt x="1602" y="49"/>
                  </a:cubicBezTo>
                  <a:cubicBezTo>
                    <a:pt x="901" y="182"/>
                    <a:pt x="1" y="1250"/>
                    <a:pt x="1" y="1250"/>
                  </a:cubicBezTo>
                  <a:lnTo>
                    <a:pt x="234" y="1550"/>
                  </a:lnTo>
                  <a:cubicBezTo>
                    <a:pt x="234" y="1550"/>
                    <a:pt x="522" y="1307"/>
                    <a:pt x="701" y="1307"/>
                  </a:cubicBezTo>
                  <a:cubicBezTo>
                    <a:pt x="741" y="1307"/>
                    <a:pt x="776" y="1319"/>
                    <a:pt x="801" y="1350"/>
                  </a:cubicBezTo>
                  <a:cubicBezTo>
                    <a:pt x="968" y="1550"/>
                    <a:pt x="1535" y="3652"/>
                    <a:pt x="1735" y="4052"/>
                  </a:cubicBezTo>
                  <a:cubicBezTo>
                    <a:pt x="1861" y="4305"/>
                    <a:pt x="2141" y="4634"/>
                    <a:pt x="2486" y="4634"/>
                  </a:cubicBezTo>
                  <a:cubicBezTo>
                    <a:pt x="2597" y="4634"/>
                    <a:pt x="2715" y="4600"/>
                    <a:pt x="2836" y="4519"/>
                  </a:cubicBezTo>
                  <a:cubicBezTo>
                    <a:pt x="3336" y="4185"/>
                    <a:pt x="5004" y="2784"/>
                    <a:pt x="5304" y="1116"/>
                  </a:cubicBezTo>
                  <a:cubicBezTo>
                    <a:pt x="5443" y="344"/>
                    <a:pt x="5024" y="1"/>
                    <a:pt x="4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4"/>
            <p:cNvSpPr/>
            <p:nvPr/>
          </p:nvSpPr>
          <p:spPr>
            <a:xfrm>
              <a:off x="6796913" y="4801350"/>
              <a:ext cx="183100" cy="156000"/>
            </a:xfrm>
            <a:custGeom>
              <a:rect b="b" l="l" r="r" t="t"/>
              <a:pathLst>
                <a:path extrusionOk="0" h="6240" w="7324">
                  <a:moveTo>
                    <a:pt x="6075" y="0"/>
                  </a:moveTo>
                  <a:cubicBezTo>
                    <a:pt x="5268" y="0"/>
                    <a:pt x="4283" y="625"/>
                    <a:pt x="4103" y="1686"/>
                  </a:cubicBezTo>
                  <a:cubicBezTo>
                    <a:pt x="4299" y="1569"/>
                    <a:pt x="4472" y="1518"/>
                    <a:pt x="4617" y="1518"/>
                  </a:cubicBezTo>
                  <a:cubicBezTo>
                    <a:pt x="5093" y="1518"/>
                    <a:pt x="5269" y="2066"/>
                    <a:pt x="4937" y="2654"/>
                  </a:cubicBezTo>
                  <a:cubicBezTo>
                    <a:pt x="4537" y="3421"/>
                    <a:pt x="4137" y="3955"/>
                    <a:pt x="3937" y="3955"/>
                  </a:cubicBezTo>
                  <a:cubicBezTo>
                    <a:pt x="3736" y="3955"/>
                    <a:pt x="3603" y="3421"/>
                    <a:pt x="3369" y="2520"/>
                  </a:cubicBezTo>
                  <a:cubicBezTo>
                    <a:pt x="3149" y="1607"/>
                    <a:pt x="3137" y="69"/>
                    <a:pt x="2293" y="69"/>
                  </a:cubicBezTo>
                  <a:cubicBezTo>
                    <a:pt x="2244" y="69"/>
                    <a:pt x="2191" y="74"/>
                    <a:pt x="2135" y="85"/>
                  </a:cubicBezTo>
                  <a:cubicBezTo>
                    <a:pt x="1201" y="252"/>
                    <a:pt x="0" y="1686"/>
                    <a:pt x="0" y="1686"/>
                  </a:cubicBezTo>
                  <a:lnTo>
                    <a:pt x="301" y="2087"/>
                  </a:lnTo>
                  <a:cubicBezTo>
                    <a:pt x="301" y="2087"/>
                    <a:pt x="685" y="1788"/>
                    <a:pt x="941" y="1788"/>
                  </a:cubicBezTo>
                  <a:cubicBezTo>
                    <a:pt x="1005" y="1788"/>
                    <a:pt x="1061" y="1807"/>
                    <a:pt x="1101" y="1853"/>
                  </a:cubicBezTo>
                  <a:cubicBezTo>
                    <a:pt x="1301" y="2087"/>
                    <a:pt x="2069" y="4922"/>
                    <a:pt x="2302" y="5456"/>
                  </a:cubicBezTo>
                  <a:cubicBezTo>
                    <a:pt x="2479" y="5809"/>
                    <a:pt x="2866" y="6239"/>
                    <a:pt x="3347" y="6239"/>
                  </a:cubicBezTo>
                  <a:cubicBezTo>
                    <a:pt x="3502" y="6239"/>
                    <a:pt x="3666" y="6195"/>
                    <a:pt x="3836" y="6090"/>
                  </a:cubicBezTo>
                  <a:cubicBezTo>
                    <a:pt x="4504" y="5656"/>
                    <a:pt x="6739" y="3755"/>
                    <a:pt x="7139" y="1486"/>
                  </a:cubicBezTo>
                  <a:cubicBezTo>
                    <a:pt x="7323" y="457"/>
                    <a:pt x="6764" y="0"/>
                    <a:pt x="60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4"/>
            <p:cNvSpPr/>
            <p:nvPr/>
          </p:nvSpPr>
          <p:spPr>
            <a:xfrm>
              <a:off x="5479313" y="3589275"/>
              <a:ext cx="169300" cy="168475"/>
            </a:xfrm>
            <a:custGeom>
              <a:rect b="b" l="l" r="r" t="t"/>
              <a:pathLst>
                <a:path extrusionOk="0" h="6739" w="6772">
                  <a:moveTo>
                    <a:pt x="3369" y="1735"/>
                  </a:moveTo>
                  <a:cubicBezTo>
                    <a:pt x="3569" y="1735"/>
                    <a:pt x="3769" y="1902"/>
                    <a:pt x="3769" y="2135"/>
                  </a:cubicBezTo>
                  <a:cubicBezTo>
                    <a:pt x="3769" y="2369"/>
                    <a:pt x="3569" y="2535"/>
                    <a:pt x="3369" y="2535"/>
                  </a:cubicBezTo>
                  <a:lnTo>
                    <a:pt x="2168" y="2535"/>
                  </a:lnTo>
                  <a:cubicBezTo>
                    <a:pt x="1935" y="2535"/>
                    <a:pt x="1768" y="2369"/>
                    <a:pt x="1768" y="2135"/>
                  </a:cubicBezTo>
                  <a:cubicBezTo>
                    <a:pt x="1768" y="1902"/>
                    <a:pt x="1935" y="1735"/>
                    <a:pt x="2168" y="1735"/>
                  </a:cubicBezTo>
                  <a:close/>
                  <a:moveTo>
                    <a:pt x="4570" y="4170"/>
                  </a:moveTo>
                  <a:cubicBezTo>
                    <a:pt x="4804" y="4170"/>
                    <a:pt x="5004" y="4337"/>
                    <a:pt x="5004" y="4570"/>
                  </a:cubicBezTo>
                  <a:cubicBezTo>
                    <a:pt x="5004" y="4804"/>
                    <a:pt x="4804" y="4970"/>
                    <a:pt x="4570" y="4970"/>
                  </a:cubicBezTo>
                  <a:lnTo>
                    <a:pt x="2168" y="4970"/>
                  </a:lnTo>
                  <a:cubicBezTo>
                    <a:pt x="1935" y="4970"/>
                    <a:pt x="1768" y="4804"/>
                    <a:pt x="1768" y="4570"/>
                  </a:cubicBezTo>
                  <a:cubicBezTo>
                    <a:pt x="1768" y="4337"/>
                    <a:pt x="1935" y="4170"/>
                    <a:pt x="2168" y="4170"/>
                  </a:cubicBezTo>
                  <a:close/>
                  <a:moveTo>
                    <a:pt x="2135" y="0"/>
                  </a:moveTo>
                  <a:cubicBezTo>
                    <a:pt x="967" y="0"/>
                    <a:pt x="0" y="968"/>
                    <a:pt x="0" y="2135"/>
                  </a:cubicBezTo>
                  <a:lnTo>
                    <a:pt x="0" y="4603"/>
                  </a:lnTo>
                  <a:cubicBezTo>
                    <a:pt x="0" y="5771"/>
                    <a:pt x="967" y="6738"/>
                    <a:pt x="2135" y="6738"/>
                  </a:cubicBezTo>
                  <a:lnTo>
                    <a:pt x="4603" y="6738"/>
                  </a:lnTo>
                  <a:cubicBezTo>
                    <a:pt x="5771" y="6738"/>
                    <a:pt x="6738" y="5771"/>
                    <a:pt x="6738" y="4603"/>
                  </a:cubicBezTo>
                  <a:lnTo>
                    <a:pt x="6772" y="2902"/>
                  </a:lnTo>
                  <a:lnTo>
                    <a:pt x="6738" y="2802"/>
                  </a:lnTo>
                  <a:lnTo>
                    <a:pt x="6672" y="2669"/>
                  </a:lnTo>
                  <a:lnTo>
                    <a:pt x="6571" y="2602"/>
                  </a:lnTo>
                  <a:cubicBezTo>
                    <a:pt x="6471" y="2502"/>
                    <a:pt x="5838" y="2602"/>
                    <a:pt x="5671" y="2469"/>
                  </a:cubicBezTo>
                  <a:cubicBezTo>
                    <a:pt x="5537" y="2335"/>
                    <a:pt x="5537" y="2135"/>
                    <a:pt x="5471" y="1868"/>
                  </a:cubicBezTo>
                  <a:cubicBezTo>
                    <a:pt x="5404" y="1368"/>
                    <a:pt x="5371" y="1334"/>
                    <a:pt x="5304" y="1168"/>
                  </a:cubicBezTo>
                  <a:cubicBezTo>
                    <a:pt x="5004" y="534"/>
                    <a:pt x="4203" y="67"/>
                    <a:pt x="36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4"/>
            <p:cNvSpPr/>
            <p:nvPr/>
          </p:nvSpPr>
          <p:spPr>
            <a:xfrm>
              <a:off x="6207313" y="4038750"/>
              <a:ext cx="122625" cy="90100"/>
            </a:xfrm>
            <a:custGeom>
              <a:rect b="b" l="l" r="r" t="t"/>
              <a:pathLst>
                <a:path extrusionOk="0" h="3604" w="4905">
                  <a:moveTo>
                    <a:pt x="1936" y="1001"/>
                  </a:moveTo>
                  <a:lnTo>
                    <a:pt x="3270" y="1735"/>
                  </a:lnTo>
                  <a:lnTo>
                    <a:pt x="1936" y="2469"/>
                  </a:lnTo>
                  <a:lnTo>
                    <a:pt x="1936" y="1001"/>
                  </a:lnTo>
                  <a:close/>
                  <a:moveTo>
                    <a:pt x="2469" y="1"/>
                  </a:moveTo>
                  <a:cubicBezTo>
                    <a:pt x="2469" y="1"/>
                    <a:pt x="1435" y="1"/>
                    <a:pt x="735" y="34"/>
                  </a:cubicBezTo>
                  <a:cubicBezTo>
                    <a:pt x="635" y="67"/>
                    <a:pt x="435" y="67"/>
                    <a:pt x="234" y="268"/>
                  </a:cubicBezTo>
                  <a:cubicBezTo>
                    <a:pt x="101" y="401"/>
                    <a:pt x="34" y="768"/>
                    <a:pt x="34" y="768"/>
                  </a:cubicBezTo>
                  <a:cubicBezTo>
                    <a:pt x="34" y="768"/>
                    <a:pt x="1" y="1202"/>
                    <a:pt x="1" y="1602"/>
                  </a:cubicBezTo>
                  <a:lnTo>
                    <a:pt x="1" y="2002"/>
                  </a:lnTo>
                  <a:cubicBezTo>
                    <a:pt x="1" y="2402"/>
                    <a:pt x="34" y="2803"/>
                    <a:pt x="34" y="2803"/>
                  </a:cubicBezTo>
                  <a:cubicBezTo>
                    <a:pt x="34" y="2803"/>
                    <a:pt x="101" y="3170"/>
                    <a:pt x="234" y="3336"/>
                  </a:cubicBezTo>
                  <a:cubicBezTo>
                    <a:pt x="435" y="3537"/>
                    <a:pt x="668" y="3537"/>
                    <a:pt x="768" y="3537"/>
                  </a:cubicBezTo>
                  <a:cubicBezTo>
                    <a:pt x="1168" y="3570"/>
                    <a:pt x="2469" y="3603"/>
                    <a:pt x="2469" y="3603"/>
                  </a:cubicBezTo>
                  <a:cubicBezTo>
                    <a:pt x="2469" y="3603"/>
                    <a:pt x="3503" y="3603"/>
                    <a:pt x="4171" y="3537"/>
                  </a:cubicBezTo>
                  <a:cubicBezTo>
                    <a:pt x="4271" y="3537"/>
                    <a:pt x="4471" y="3537"/>
                    <a:pt x="4671" y="3336"/>
                  </a:cubicBezTo>
                  <a:cubicBezTo>
                    <a:pt x="4804" y="3170"/>
                    <a:pt x="4871" y="2803"/>
                    <a:pt x="4871" y="2803"/>
                  </a:cubicBezTo>
                  <a:cubicBezTo>
                    <a:pt x="4871" y="2803"/>
                    <a:pt x="4904" y="2402"/>
                    <a:pt x="4904" y="1969"/>
                  </a:cubicBezTo>
                  <a:lnTo>
                    <a:pt x="4904" y="1602"/>
                  </a:lnTo>
                  <a:cubicBezTo>
                    <a:pt x="4904" y="1168"/>
                    <a:pt x="4871" y="768"/>
                    <a:pt x="4871" y="768"/>
                  </a:cubicBezTo>
                  <a:cubicBezTo>
                    <a:pt x="4871" y="768"/>
                    <a:pt x="4804" y="401"/>
                    <a:pt x="4671" y="268"/>
                  </a:cubicBezTo>
                  <a:cubicBezTo>
                    <a:pt x="4471" y="67"/>
                    <a:pt x="4271" y="67"/>
                    <a:pt x="4171" y="34"/>
                  </a:cubicBezTo>
                  <a:cubicBezTo>
                    <a:pt x="3503" y="1"/>
                    <a:pt x="2469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4"/>
            <p:cNvSpPr/>
            <p:nvPr/>
          </p:nvSpPr>
          <p:spPr>
            <a:xfrm>
              <a:off x="6311563" y="2909625"/>
              <a:ext cx="123450" cy="90075"/>
            </a:xfrm>
            <a:custGeom>
              <a:rect b="b" l="l" r="r" t="t"/>
              <a:pathLst>
                <a:path extrusionOk="0" h="3603" w="4938">
                  <a:moveTo>
                    <a:pt x="1969" y="1034"/>
                  </a:moveTo>
                  <a:lnTo>
                    <a:pt x="3303" y="1735"/>
                  </a:lnTo>
                  <a:lnTo>
                    <a:pt x="1969" y="2468"/>
                  </a:lnTo>
                  <a:lnTo>
                    <a:pt x="1969" y="1034"/>
                  </a:lnTo>
                  <a:close/>
                  <a:moveTo>
                    <a:pt x="2469" y="0"/>
                  </a:moveTo>
                  <a:cubicBezTo>
                    <a:pt x="2469" y="0"/>
                    <a:pt x="1435" y="0"/>
                    <a:pt x="734" y="33"/>
                  </a:cubicBezTo>
                  <a:cubicBezTo>
                    <a:pt x="634" y="67"/>
                    <a:pt x="434" y="67"/>
                    <a:pt x="267" y="267"/>
                  </a:cubicBezTo>
                  <a:cubicBezTo>
                    <a:pt x="101" y="400"/>
                    <a:pt x="67" y="767"/>
                    <a:pt x="67" y="767"/>
                  </a:cubicBezTo>
                  <a:cubicBezTo>
                    <a:pt x="67" y="767"/>
                    <a:pt x="1" y="1201"/>
                    <a:pt x="1" y="1601"/>
                  </a:cubicBezTo>
                  <a:lnTo>
                    <a:pt x="1" y="1968"/>
                  </a:lnTo>
                  <a:cubicBezTo>
                    <a:pt x="1" y="2402"/>
                    <a:pt x="67" y="2802"/>
                    <a:pt x="67" y="2802"/>
                  </a:cubicBezTo>
                  <a:cubicBezTo>
                    <a:pt x="67" y="2802"/>
                    <a:pt x="101" y="3169"/>
                    <a:pt x="267" y="3336"/>
                  </a:cubicBezTo>
                  <a:cubicBezTo>
                    <a:pt x="434" y="3536"/>
                    <a:pt x="701" y="3503"/>
                    <a:pt x="801" y="3536"/>
                  </a:cubicBezTo>
                  <a:cubicBezTo>
                    <a:pt x="1201" y="3569"/>
                    <a:pt x="2469" y="3603"/>
                    <a:pt x="2469" y="3603"/>
                  </a:cubicBezTo>
                  <a:cubicBezTo>
                    <a:pt x="2469" y="3603"/>
                    <a:pt x="3503" y="3603"/>
                    <a:pt x="4204" y="3536"/>
                  </a:cubicBezTo>
                  <a:cubicBezTo>
                    <a:pt x="4270" y="3536"/>
                    <a:pt x="4504" y="3536"/>
                    <a:pt x="4671" y="3336"/>
                  </a:cubicBezTo>
                  <a:cubicBezTo>
                    <a:pt x="4837" y="3169"/>
                    <a:pt x="4871" y="2802"/>
                    <a:pt x="4871" y="2802"/>
                  </a:cubicBezTo>
                  <a:cubicBezTo>
                    <a:pt x="4871" y="2802"/>
                    <a:pt x="4937" y="2402"/>
                    <a:pt x="4937" y="1968"/>
                  </a:cubicBezTo>
                  <a:lnTo>
                    <a:pt x="4937" y="1601"/>
                  </a:lnTo>
                  <a:cubicBezTo>
                    <a:pt x="4937" y="1201"/>
                    <a:pt x="4871" y="767"/>
                    <a:pt x="4871" y="767"/>
                  </a:cubicBezTo>
                  <a:cubicBezTo>
                    <a:pt x="4871" y="767"/>
                    <a:pt x="4837" y="400"/>
                    <a:pt x="4671" y="267"/>
                  </a:cubicBezTo>
                  <a:cubicBezTo>
                    <a:pt x="4504" y="67"/>
                    <a:pt x="4304" y="67"/>
                    <a:pt x="4204" y="33"/>
                  </a:cubicBezTo>
                  <a:cubicBezTo>
                    <a:pt x="3503" y="0"/>
                    <a:pt x="2469" y="0"/>
                    <a:pt x="24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4"/>
            <p:cNvSpPr/>
            <p:nvPr/>
          </p:nvSpPr>
          <p:spPr>
            <a:xfrm>
              <a:off x="5219963" y="3511700"/>
              <a:ext cx="123425" cy="90100"/>
            </a:xfrm>
            <a:custGeom>
              <a:rect b="b" l="l" r="r" t="t"/>
              <a:pathLst>
                <a:path extrusionOk="0" h="3604" w="4937">
                  <a:moveTo>
                    <a:pt x="1968" y="1035"/>
                  </a:moveTo>
                  <a:lnTo>
                    <a:pt x="3302" y="1736"/>
                  </a:lnTo>
                  <a:lnTo>
                    <a:pt x="1968" y="2469"/>
                  </a:lnTo>
                  <a:lnTo>
                    <a:pt x="1968" y="1035"/>
                  </a:lnTo>
                  <a:close/>
                  <a:moveTo>
                    <a:pt x="2468" y="1"/>
                  </a:moveTo>
                  <a:cubicBezTo>
                    <a:pt x="2468" y="1"/>
                    <a:pt x="1434" y="1"/>
                    <a:pt x="734" y="34"/>
                  </a:cubicBezTo>
                  <a:cubicBezTo>
                    <a:pt x="667" y="68"/>
                    <a:pt x="434" y="68"/>
                    <a:pt x="267" y="268"/>
                  </a:cubicBezTo>
                  <a:cubicBezTo>
                    <a:pt x="100" y="435"/>
                    <a:pt x="67" y="768"/>
                    <a:pt x="67" y="768"/>
                  </a:cubicBezTo>
                  <a:cubicBezTo>
                    <a:pt x="67" y="768"/>
                    <a:pt x="0" y="1202"/>
                    <a:pt x="0" y="1602"/>
                  </a:cubicBezTo>
                  <a:lnTo>
                    <a:pt x="0" y="2002"/>
                  </a:lnTo>
                  <a:cubicBezTo>
                    <a:pt x="0" y="2403"/>
                    <a:pt x="67" y="2803"/>
                    <a:pt x="67" y="2803"/>
                  </a:cubicBezTo>
                  <a:cubicBezTo>
                    <a:pt x="67" y="2803"/>
                    <a:pt x="100" y="3170"/>
                    <a:pt x="267" y="3337"/>
                  </a:cubicBezTo>
                  <a:cubicBezTo>
                    <a:pt x="434" y="3537"/>
                    <a:pt x="701" y="3537"/>
                    <a:pt x="801" y="3537"/>
                  </a:cubicBezTo>
                  <a:cubicBezTo>
                    <a:pt x="1201" y="3570"/>
                    <a:pt x="2468" y="3604"/>
                    <a:pt x="2468" y="3604"/>
                  </a:cubicBezTo>
                  <a:cubicBezTo>
                    <a:pt x="2468" y="3604"/>
                    <a:pt x="3503" y="3604"/>
                    <a:pt x="4203" y="3537"/>
                  </a:cubicBezTo>
                  <a:cubicBezTo>
                    <a:pt x="4303" y="3537"/>
                    <a:pt x="4503" y="3537"/>
                    <a:pt x="4670" y="3337"/>
                  </a:cubicBezTo>
                  <a:cubicBezTo>
                    <a:pt x="4837" y="3170"/>
                    <a:pt x="4870" y="2803"/>
                    <a:pt x="4870" y="2803"/>
                  </a:cubicBezTo>
                  <a:cubicBezTo>
                    <a:pt x="4870" y="2803"/>
                    <a:pt x="4937" y="2403"/>
                    <a:pt x="4937" y="2002"/>
                  </a:cubicBezTo>
                  <a:lnTo>
                    <a:pt x="4937" y="1602"/>
                  </a:lnTo>
                  <a:cubicBezTo>
                    <a:pt x="4937" y="1202"/>
                    <a:pt x="4870" y="768"/>
                    <a:pt x="4870" y="768"/>
                  </a:cubicBezTo>
                  <a:cubicBezTo>
                    <a:pt x="4870" y="768"/>
                    <a:pt x="4837" y="435"/>
                    <a:pt x="4703" y="268"/>
                  </a:cubicBezTo>
                  <a:cubicBezTo>
                    <a:pt x="4503" y="68"/>
                    <a:pt x="4303" y="68"/>
                    <a:pt x="4203" y="34"/>
                  </a:cubicBezTo>
                  <a:cubicBezTo>
                    <a:pt x="3503" y="1"/>
                    <a:pt x="2468" y="1"/>
                    <a:pt x="2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4"/>
            <p:cNvSpPr/>
            <p:nvPr/>
          </p:nvSpPr>
          <p:spPr>
            <a:xfrm>
              <a:off x="7017063" y="4261425"/>
              <a:ext cx="52575" cy="37550"/>
            </a:xfrm>
            <a:custGeom>
              <a:rect b="b" l="l" r="r" t="t"/>
              <a:pathLst>
                <a:path extrusionOk="0" h="1502" w="2103">
                  <a:moveTo>
                    <a:pt x="835" y="0"/>
                  </a:moveTo>
                  <a:lnTo>
                    <a:pt x="1" y="701"/>
                  </a:lnTo>
                  <a:lnTo>
                    <a:pt x="1235" y="1501"/>
                  </a:lnTo>
                  <a:lnTo>
                    <a:pt x="2102" y="767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4"/>
            <p:cNvSpPr/>
            <p:nvPr/>
          </p:nvSpPr>
          <p:spPr>
            <a:xfrm>
              <a:off x="7017063" y="4223900"/>
              <a:ext cx="52575" cy="37525"/>
            </a:xfrm>
            <a:custGeom>
              <a:rect b="b" l="l" r="r" t="t"/>
              <a:pathLst>
                <a:path extrusionOk="0" h="1501" w="2103">
                  <a:moveTo>
                    <a:pt x="1235" y="0"/>
                  </a:moveTo>
                  <a:lnTo>
                    <a:pt x="1" y="801"/>
                  </a:lnTo>
                  <a:lnTo>
                    <a:pt x="835" y="1501"/>
                  </a:lnTo>
                  <a:lnTo>
                    <a:pt x="2102" y="73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4"/>
            <p:cNvSpPr/>
            <p:nvPr/>
          </p:nvSpPr>
          <p:spPr>
            <a:xfrm>
              <a:off x="7069613" y="4223900"/>
              <a:ext cx="52550" cy="37525"/>
            </a:xfrm>
            <a:custGeom>
              <a:rect b="b" l="l" r="r" t="t"/>
              <a:pathLst>
                <a:path extrusionOk="0" h="1501" w="2102">
                  <a:moveTo>
                    <a:pt x="867" y="0"/>
                  </a:moveTo>
                  <a:lnTo>
                    <a:pt x="0" y="734"/>
                  </a:lnTo>
                  <a:lnTo>
                    <a:pt x="1234" y="1501"/>
                  </a:lnTo>
                  <a:lnTo>
                    <a:pt x="2102" y="801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4"/>
            <p:cNvSpPr/>
            <p:nvPr/>
          </p:nvSpPr>
          <p:spPr>
            <a:xfrm>
              <a:off x="7069613" y="42614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1234" y="0"/>
                  </a:moveTo>
                  <a:lnTo>
                    <a:pt x="0" y="767"/>
                  </a:lnTo>
                  <a:lnTo>
                    <a:pt x="867" y="1501"/>
                  </a:lnTo>
                  <a:lnTo>
                    <a:pt x="2102" y="701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4"/>
            <p:cNvSpPr/>
            <p:nvPr/>
          </p:nvSpPr>
          <p:spPr>
            <a:xfrm>
              <a:off x="7037913" y="4284775"/>
              <a:ext cx="62575" cy="37550"/>
            </a:xfrm>
            <a:custGeom>
              <a:rect b="b" l="l" r="r" t="t"/>
              <a:pathLst>
                <a:path extrusionOk="0" h="1502" w="2503">
                  <a:moveTo>
                    <a:pt x="1235" y="0"/>
                  </a:moveTo>
                  <a:lnTo>
                    <a:pt x="401" y="767"/>
                  </a:lnTo>
                  <a:lnTo>
                    <a:pt x="1" y="567"/>
                  </a:lnTo>
                  <a:lnTo>
                    <a:pt x="34" y="834"/>
                  </a:lnTo>
                  <a:lnTo>
                    <a:pt x="1302" y="1501"/>
                  </a:lnTo>
                  <a:lnTo>
                    <a:pt x="2502" y="667"/>
                  </a:lnTo>
                  <a:lnTo>
                    <a:pt x="2502" y="400"/>
                  </a:lnTo>
                  <a:lnTo>
                    <a:pt x="2135" y="66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4"/>
            <p:cNvSpPr/>
            <p:nvPr/>
          </p:nvSpPr>
          <p:spPr>
            <a:xfrm>
              <a:off x="5682788" y="370517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868" y="1"/>
                  </a:moveTo>
                  <a:lnTo>
                    <a:pt x="0" y="701"/>
                  </a:lnTo>
                  <a:lnTo>
                    <a:pt x="1234" y="1502"/>
                  </a:lnTo>
                  <a:lnTo>
                    <a:pt x="2102" y="768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4"/>
            <p:cNvSpPr/>
            <p:nvPr/>
          </p:nvSpPr>
          <p:spPr>
            <a:xfrm>
              <a:off x="5682788" y="3667650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1234" y="1"/>
                  </a:moveTo>
                  <a:lnTo>
                    <a:pt x="0" y="801"/>
                  </a:lnTo>
                  <a:lnTo>
                    <a:pt x="868" y="1502"/>
                  </a:lnTo>
                  <a:lnTo>
                    <a:pt x="2102" y="735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4"/>
            <p:cNvSpPr/>
            <p:nvPr/>
          </p:nvSpPr>
          <p:spPr>
            <a:xfrm>
              <a:off x="5735313" y="3667650"/>
              <a:ext cx="52575" cy="37550"/>
            </a:xfrm>
            <a:custGeom>
              <a:rect b="b" l="l" r="r" t="t"/>
              <a:pathLst>
                <a:path extrusionOk="0" h="1502" w="2103">
                  <a:moveTo>
                    <a:pt x="868" y="1"/>
                  </a:moveTo>
                  <a:lnTo>
                    <a:pt x="1" y="735"/>
                  </a:lnTo>
                  <a:lnTo>
                    <a:pt x="1268" y="1502"/>
                  </a:lnTo>
                  <a:lnTo>
                    <a:pt x="2102" y="80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4"/>
            <p:cNvSpPr/>
            <p:nvPr/>
          </p:nvSpPr>
          <p:spPr>
            <a:xfrm>
              <a:off x="5735313" y="3705175"/>
              <a:ext cx="52575" cy="37550"/>
            </a:xfrm>
            <a:custGeom>
              <a:rect b="b" l="l" r="r" t="t"/>
              <a:pathLst>
                <a:path extrusionOk="0" h="1502" w="2103">
                  <a:moveTo>
                    <a:pt x="1268" y="1"/>
                  </a:moveTo>
                  <a:lnTo>
                    <a:pt x="1" y="768"/>
                  </a:lnTo>
                  <a:lnTo>
                    <a:pt x="868" y="1502"/>
                  </a:lnTo>
                  <a:lnTo>
                    <a:pt x="2102" y="701"/>
                  </a:lnTo>
                  <a:lnTo>
                    <a:pt x="1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4"/>
            <p:cNvSpPr/>
            <p:nvPr/>
          </p:nvSpPr>
          <p:spPr>
            <a:xfrm>
              <a:off x="5704463" y="3728525"/>
              <a:ext cx="61725" cy="37550"/>
            </a:xfrm>
            <a:custGeom>
              <a:rect b="b" l="l" r="r" t="t"/>
              <a:pathLst>
                <a:path extrusionOk="0" h="1502" w="2469">
                  <a:moveTo>
                    <a:pt x="1201" y="1"/>
                  </a:moveTo>
                  <a:lnTo>
                    <a:pt x="367" y="768"/>
                  </a:lnTo>
                  <a:lnTo>
                    <a:pt x="1" y="568"/>
                  </a:lnTo>
                  <a:lnTo>
                    <a:pt x="1" y="835"/>
                  </a:lnTo>
                  <a:lnTo>
                    <a:pt x="1301" y="1502"/>
                  </a:lnTo>
                  <a:lnTo>
                    <a:pt x="2469" y="668"/>
                  </a:lnTo>
                  <a:lnTo>
                    <a:pt x="2469" y="401"/>
                  </a:lnTo>
                  <a:lnTo>
                    <a:pt x="2102" y="668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4"/>
            <p:cNvSpPr/>
            <p:nvPr/>
          </p:nvSpPr>
          <p:spPr>
            <a:xfrm>
              <a:off x="5115713" y="24968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868" y="0"/>
                  </a:moveTo>
                  <a:lnTo>
                    <a:pt x="0" y="701"/>
                  </a:lnTo>
                  <a:lnTo>
                    <a:pt x="1235" y="1501"/>
                  </a:lnTo>
                  <a:lnTo>
                    <a:pt x="2102" y="767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4"/>
            <p:cNvSpPr/>
            <p:nvPr/>
          </p:nvSpPr>
          <p:spPr>
            <a:xfrm>
              <a:off x="5115713" y="2459300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1235" y="0"/>
                  </a:moveTo>
                  <a:lnTo>
                    <a:pt x="0" y="801"/>
                  </a:lnTo>
                  <a:lnTo>
                    <a:pt x="868" y="1501"/>
                  </a:lnTo>
                  <a:lnTo>
                    <a:pt x="2102" y="734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4"/>
            <p:cNvSpPr/>
            <p:nvPr/>
          </p:nvSpPr>
          <p:spPr>
            <a:xfrm>
              <a:off x="5168238" y="2459300"/>
              <a:ext cx="53400" cy="37550"/>
            </a:xfrm>
            <a:custGeom>
              <a:rect b="b" l="l" r="r" t="t"/>
              <a:pathLst>
                <a:path extrusionOk="0" h="1502" w="2136">
                  <a:moveTo>
                    <a:pt x="868" y="0"/>
                  </a:moveTo>
                  <a:lnTo>
                    <a:pt x="1" y="734"/>
                  </a:lnTo>
                  <a:lnTo>
                    <a:pt x="1268" y="1501"/>
                  </a:lnTo>
                  <a:lnTo>
                    <a:pt x="2136" y="801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4"/>
            <p:cNvSpPr/>
            <p:nvPr/>
          </p:nvSpPr>
          <p:spPr>
            <a:xfrm>
              <a:off x="5168238" y="2496825"/>
              <a:ext cx="53400" cy="37550"/>
            </a:xfrm>
            <a:custGeom>
              <a:rect b="b" l="l" r="r" t="t"/>
              <a:pathLst>
                <a:path extrusionOk="0" h="1502" w="2136">
                  <a:moveTo>
                    <a:pt x="1268" y="0"/>
                  </a:moveTo>
                  <a:lnTo>
                    <a:pt x="1" y="767"/>
                  </a:lnTo>
                  <a:lnTo>
                    <a:pt x="868" y="1501"/>
                  </a:lnTo>
                  <a:lnTo>
                    <a:pt x="2136" y="701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4"/>
            <p:cNvSpPr/>
            <p:nvPr/>
          </p:nvSpPr>
          <p:spPr>
            <a:xfrm>
              <a:off x="5137388" y="2520175"/>
              <a:ext cx="62575" cy="37550"/>
            </a:xfrm>
            <a:custGeom>
              <a:rect b="b" l="l" r="r" t="t"/>
              <a:pathLst>
                <a:path extrusionOk="0" h="1502" w="2503">
                  <a:moveTo>
                    <a:pt x="1202" y="0"/>
                  </a:moveTo>
                  <a:lnTo>
                    <a:pt x="368" y="767"/>
                  </a:lnTo>
                  <a:lnTo>
                    <a:pt x="1" y="534"/>
                  </a:lnTo>
                  <a:lnTo>
                    <a:pt x="1" y="834"/>
                  </a:lnTo>
                  <a:lnTo>
                    <a:pt x="1302" y="1501"/>
                  </a:lnTo>
                  <a:lnTo>
                    <a:pt x="2502" y="667"/>
                  </a:lnTo>
                  <a:lnTo>
                    <a:pt x="2469" y="401"/>
                  </a:lnTo>
                  <a:lnTo>
                    <a:pt x="2102" y="667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4"/>
            <p:cNvSpPr/>
            <p:nvPr/>
          </p:nvSpPr>
          <p:spPr>
            <a:xfrm>
              <a:off x="7128813" y="28629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834" y="0"/>
                  </a:moveTo>
                  <a:lnTo>
                    <a:pt x="1" y="701"/>
                  </a:lnTo>
                  <a:lnTo>
                    <a:pt x="1235" y="1501"/>
                  </a:lnTo>
                  <a:lnTo>
                    <a:pt x="2102" y="7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4"/>
            <p:cNvSpPr/>
            <p:nvPr/>
          </p:nvSpPr>
          <p:spPr>
            <a:xfrm>
              <a:off x="7128813" y="282537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1235" y="1"/>
                  </a:moveTo>
                  <a:lnTo>
                    <a:pt x="1" y="802"/>
                  </a:lnTo>
                  <a:lnTo>
                    <a:pt x="834" y="1502"/>
                  </a:lnTo>
                  <a:lnTo>
                    <a:pt x="2102" y="735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4"/>
            <p:cNvSpPr/>
            <p:nvPr/>
          </p:nvSpPr>
          <p:spPr>
            <a:xfrm>
              <a:off x="7181363" y="282537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867" y="1"/>
                  </a:moveTo>
                  <a:lnTo>
                    <a:pt x="0" y="735"/>
                  </a:lnTo>
                  <a:lnTo>
                    <a:pt x="1234" y="1502"/>
                  </a:lnTo>
                  <a:lnTo>
                    <a:pt x="2102" y="802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4"/>
            <p:cNvSpPr/>
            <p:nvPr/>
          </p:nvSpPr>
          <p:spPr>
            <a:xfrm>
              <a:off x="7181363" y="2862925"/>
              <a:ext cx="52550" cy="37550"/>
            </a:xfrm>
            <a:custGeom>
              <a:rect b="b" l="l" r="r" t="t"/>
              <a:pathLst>
                <a:path extrusionOk="0" h="1502" w="2102">
                  <a:moveTo>
                    <a:pt x="1234" y="0"/>
                  </a:moveTo>
                  <a:lnTo>
                    <a:pt x="0" y="767"/>
                  </a:lnTo>
                  <a:lnTo>
                    <a:pt x="867" y="1501"/>
                  </a:lnTo>
                  <a:lnTo>
                    <a:pt x="2102" y="701"/>
                  </a:lnTo>
                  <a:lnTo>
                    <a:pt x="1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4"/>
            <p:cNvSpPr/>
            <p:nvPr/>
          </p:nvSpPr>
          <p:spPr>
            <a:xfrm>
              <a:off x="7149663" y="2886275"/>
              <a:ext cx="62575" cy="37550"/>
            </a:xfrm>
            <a:custGeom>
              <a:rect b="b" l="l" r="r" t="t"/>
              <a:pathLst>
                <a:path extrusionOk="0" h="1502" w="2503">
                  <a:moveTo>
                    <a:pt x="1235" y="0"/>
                  </a:moveTo>
                  <a:lnTo>
                    <a:pt x="401" y="767"/>
                  </a:lnTo>
                  <a:lnTo>
                    <a:pt x="0" y="567"/>
                  </a:lnTo>
                  <a:lnTo>
                    <a:pt x="34" y="834"/>
                  </a:lnTo>
                  <a:lnTo>
                    <a:pt x="1301" y="1501"/>
                  </a:lnTo>
                  <a:lnTo>
                    <a:pt x="2502" y="667"/>
                  </a:lnTo>
                  <a:lnTo>
                    <a:pt x="2502" y="400"/>
                  </a:lnTo>
                  <a:lnTo>
                    <a:pt x="2135" y="66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4"/>
            <p:cNvSpPr/>
            <p:nvPr/>
          </p:nvSpPr>
          <p:spPr>
            <a:xfrm>
              <a:off x="6109763" y="3696000"/>
              <a:ext cx="85900" cy="85925"/>
            </a:xfrm>
            <a:custGeom>
              <a:rect b="b" l="l" r="r" t="t"/>
              <a:pathLst>
                <a:path extrusionOk="0" h="3437" w="3436">
                  <a:moveTo>
                    <a:pt x="3036" y="401"/>
                  </a:moveTo>
                  <a:lnTo>
                    <a:pt x="3036" y="468"/>
                  </a:lnTo>
                  <a:lnTo>
                    <a:pt x="3036" y="968"/>
                  </a:lnTo>
                  <a:lnTo>
                    <a:pt x="2469" y="968"/>
                  </a:lnTo>
                  <a:lnTo>
                    <a:pt x="2469" y="401"/>
                  </a:lnTo>
                  <a:close/>
                  <a:moveTo>
                    <a:pt x="1701" y="1102"/>
                  </a:moveTo>
                  <a:cubicBezTo>
                    <a:pt x="1901" y="1102"/>
                    <a:pt x="2102" y="1202"/>
                    <a:pt x="2202" y="1369"/>
                  </a:cubicBezTo>
                  <a:cubicBezTo>
                    <a:pt x="2268" y="1469"/>
                    <a:pt x="2302" y="1569"/>
                    <a:pt x="2302" y="1702"/>
                  </a:cubicBezTo>
                  <a:cubicBezTo>
                    <a:pt x="2302" y="2036"/>
                    <a:pt x="2035" y="2303"/>
                    <a:pt x="1701" y="2303"/>
                  </a:cubicBezTo>
                  <a:cubicBezTo>
                    <a:pt x="1368" y="2303"/>
                    <a:pt x="1101" y="2036"/>
                    <a:pt x="1101" y="1702"/>
                  </a:cubicBezTo>
                  <a:cubicBezTo>
                    <a:pt x="1101" y="1569"/>
                    <a:pt x="1168" y="1469"/>
                    <a:pt x="1234" y="1369"/>
                  </a:cubicBezTo>
                  <a:cubicBezTo>
                    <a:pt x="1334" y="1202"/>
                    <a:pt x="1501" y="1102"/>
                    <a:pt x="1701" y="1102"/>
                  </a:cubicBezTo>
                  <a:close/>
                  <a:moveTo>
                    <a:pt x="3102" y="1369"/>
                  </a:moveTo>
                  <a:lnTo>
                    <a:pt x="3102" y="2770"/>
                  </a:lnTo>
                  <a:cubicBezTo>
                    <a:pt x="3102" y="2936"/>
                    <a:pt x="2969" y="3103"/>
                    <a:pt x="2769" y="3103"/>
                  </a:cubicBezTo>
                  <a:lnTo>
                    <a:pt x="667" y="3103"/>
                  </a:lnTo>
                  <a:cubicBezTo>
                    <a:pt x="500" y="3103"/>
                    <a:pt x="334" y="2936"/>
                    <a:pt x="334" y="2770"/>
                  </a:cubicBezTo>
                  <a:lnTo>
                    <a:pt x="334" y="1369"/>
                  </a:lnTo>
                  <a:lnTo>
                    <a:pt x="867" y="1369"/>
                  </a:lnTo>
                  <a:cubicBezTo>
                    <a:pt x="801" y="1469"/>
                    <a:pt x="767" y="1569"/>
                    <a:pt x="767" y="1702"/>
                  </a:cubicBezTo>
                  <a:cubicBezTo>
                    <a:pt x="767" y="2236"/>
                    <a:pt x="1201" y="2636"/>
                    <a:pt x="1735" y="2636"/>
                  </a:cubicBezTo>
                  <a:cubicBezTo>
                    <a:pt x="2235" y="2636"/>
                    <a:pt x="2669" y="2236"/>
                    <a:pt x="2669" y="1702"/>
                  </a:cubicBezTo>
                  <a:cubicBezTo>
                    <a:pt x="2669" y="1569"/>
                    <a:pt x="2635" y="1469"/>
                    <a:pt x="2602" y="1369"/>
                  </a:cubicBezTo>
                  <a:close/>
                  <a:moveTo>
                    <a:pt x="667" y="1"/>
                  </a:moveTo>
                  <a:cubicBezTo>
                    <a:pt x="300" y="1"/>
                    <a:pt x="0" y="301"/>
                    <a:pt x="0" y="668"/>
                  </a:cubicBezTo>
                  <a:lnTo>
                    <a:pt x="0" y="1369"/>
                  </a:lnTo>
                  <a:lnTo>
                    <a:pt x="0" y="2770"/>
                  </a:lnTo>
                  <a:cubicBezTo>
                    <a:pt x="0" y="3136"/>
                    <a:pt x="300" y="3437"/>
                    <a:pt x="667" y="3437"/>
                  </a:cubicBezTo>
                  <a:lnTo>
                    <a:pt x="2769" y="3437"/>
                  </a:lnTo>
                  <a:cubicBezTo>
                    <a:pt x="3136" y="3437"/>
                    <a:pt x="3436" y="3136"/>
                    <a:pt x="3436" y="2770"/>
                  </a:cubicBezTo>
                  <a:lnTo>
                    <a:pt x="3436" y="1369"/>
                  </a:lnTo>
                  <a:lnTo>
                    <a:pt x="3436" y="668"/>
                  </a:lnTo>
                  <a:cubicBezTo>
                    <a:pt x="3436" y="301"/>
                    <a:pt x="3136" y="1"/>
                    <a:pt x="2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4"/>
            <p:cNvSpPr/>
            <p:nvPr/>
          </p:nvSpPr>
          <p:spPr>
            <a:xfrm>
              <a:off x="7198863" y="3401625"/>
              <a:ext cx="119275" cy="119275"/>
            </a:xfrm>
            <a:custGeom>
              <a:rect b="b" l="l" r="r" t="t"/>
              <a:pathLst>
                <a:path extrusionOk="0" h="4771" w="4771">
                  <a:moveTo>
                    <a:pt x="4204" y="535"/>
                  </a:moveTo>
                  <a:lnTo>
                    <a:pt x="4204" y="635"/>
                  </a:lnTo>
                  <a:lnTo>
                    <a:pt x="4204" y="1335"/>
                  </a:lnTo>
                  <a:lnTo>
                    <a:pt x="3403" y="1368"/>
                  </a:lnTo>
                  <a:lnTo>
                    <a:pt x="3403" y="535"/>
                  </a:lnTo>
                  <a:close/>
                  <a:moveTo>
                    <a:pt x="2369" y="1535"/>
                  </a:moveTo>
                  <a:cubicBezTo>
                    <a:pt x="2669" y="1535"/>
                    <a:pt x="2903" y="1669"/>
                    <a:pt x="3069" y="1902"/>
                  </a:cubicBezTo>
                  <a:cubicBezTo>
                    <a:pt x="3169" y="2036"/>
                    <a:pt x="3236" y="2202"/>
                    <a:pt x="3236" y="2369"/>
                  </a:cubicBezTo>
                  <a:cubicBezTo>
                    <a:pt x="3236" y="2836"/>
                    <a:pt x="2836" y="3203"/>
                    <a:pt x="2369" y="3203"/>
                  </a:cubicBezTo>
                  <a:cubicBezTo>
                    <a:pt x="1935" y="3203"/>
                    <a:pt x="1535" y="2836"/>
                    <a:pt x="1535" y="2369"/>
                  </a:cubicBezTo>
                  <a:cubicBezTo>
                    <a:pt x="1535" y="2202"/>
                    <a:pt x="1602" y="2036"/>
                    <a:pt x="1702" y="1902"/>
                  </a:cubicBezTo>
                  <a:cubicBezTo>
                    <a:pt x="1869" y="1669"/>
                    <a:pt x="2102" y="1535"/>
                    <a:pt x="2369" y="1535"/>
                  </a:cubicBezTo>
                  <a:close/>
                  <a:moveTo>
                    <a:pt x="4304" y="1902"/>
                  </a:moveTo>
                  <a:lnTo>
                    <a:pt x="4304" y="3837"/>
                  </a:lnTo>
                  <a:cubicBezTo>
                    <a:pt x="4304" y="4104"/>
                    <a:pt x="4103" y="4304"/>
                    <a:pt x="3837" y="4304"/>
                  </a:cubicBezTo>
                  <a:lnTo>
                    <a:pt x="935" y="4304"/>
                  </a:lnTo>
                  <a:cubicBezTo>
                    <a:pt x="668" y="4304"/>
                    <a:pt x="468" y="4104"/>
                    <a:pt x="468" y="3837"/>
                  </a:cubicBezTo>
                  <a:lnTo>
                    <a:pt x="468" y="1902"/>
                  </a:lnTo>
                  <a:lnTo>
                    <a:pt x="1168" y="1902"/>
                  </a:lnTo>
                  <a:cubicBezTo>
                    <a:pt x="1101" y="2036"/>
                    <a:pt x="1068" y="2202"/>
                    <a:pt x="1068" y="2369"/>
                  </a:cubicBezTo>
                  <a:cubicBezTo>
                    <a:pt x="1068" y="3103"/>
                    <a:pt x="1668" y="3670"/>
                    <a:pt x="2369" y="3670"/>
                  </a:cubicBezTo>
                  <a:cubicBezTo>
                    <a:pt x="3103" y="3670"/>
                    <a:pt x="3703" y="3103"/>
                    <a:pt x="3703" y="2369"/>
                  </a:cubicBezTo>
                  <a:cubicBezTo>
                    <a:pt x="3703" y="2202"/>
                    <a:pt x="3670" y="2036"/>
                    <a:pt x="3603" y="1902"/>
                  </a:cubicBezTo>
                  <a:close/>
                  <a:moveTo>
                    <a:pt x="935" y="1"/>
                  </a:moveTo>
                  <a:cubicBezTo>
                    <a:pt x="401" y="1"/>
                    <a:pt x="1" y="401"/>
                    <a:pt x="1" y="901"/>
                  </a:cubicBezTo>
                  <a:lnTo>
                    <a:pt x="1" y="1902"/>
                  </a:lnTo>
                  <a:lnTo>
                    <a:pt x="1" y="3837"/>
                  </a:lnTo>
                  <a:cubicBezTo>
                    <a:pt x="1" y="4337"/>
                    <a:pt x="401" y="4771"/>
                    <a:pt x="935" y="4771"/>
                  </a:cubicBezTo>
                  <a:lnTo>
                    <a:pt x="3837" y="4771"/>
                  </a:lnTo>
                  <a:cubicBezTo>
                    <a:pt x="4337" y="4771"/>
                    <a:pt x="4771" y="4337"/>
                    <a:pt x="4771" y="3837"/>
                  </a:cubicBezTo>
                  <a:lnTo>
                    <a:pt x="4771" y="1902"/>
                  </a:lnTo>
                  <a:lnTo>
                    <a:pt x="4771" y="901"/>
                  </a:lnTo>
                  <a:cubicBezTo>
                    <a:pt x="4771" y="401"/>
                    <a:pt x="4370" y="1"/>
                    <a:pt x="3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4"/>
            <p:cNvSpPr/>
            <p:nvPr/>
          </p:nvSpPr>
          <p:spPr>
            <a:xfrm>
              <a:off x="6173963" y="2447625"/>
              <a:ext cx="119275" cy="119275"/>
            </a:xfrm>
            <a:custGeom>
              <a:rect b="b" l="l" r="r" t="t"/>
              <a:pathLst>
                <a:path extrusionOk="0" h="4771" w="4771">
                  <a:moveTo>
                    <a:pt x="4204" y="534"/>
                  </a:moveTo>
                  <a:lnTo>
                    <a:pt x="4204" y="667"/>
                  </a:lnTo>
                  <a:lnTo>
                    <a:pt x="4204" y="1368"/>
                  </a:lnTo>
                  <a:lnTo>
                    <a:pt x="3403" y="1368"/>
                  </a:lnTo>
                  <a:lnTo>
                    <a:pt x="3403" y="567"/>
                  </a:lnTo>
                  <a:lnTo>
                    <a:pt x="4104" y="534"/>
                  </a:lnTo>
                  <a:close/>
                  <a:moveTo>
                    <a:pt x="2369" y="1535"/>
                  </a:moveTo>
                  <a:cubicBezTo>
                    <a:pt x="2669" y="1535"/>
                    <a:pt x="2903" y="1668"/>
                    <a:pt x="3069" y="1902"/>
                  </a:cubicBezTo>
                  <a:cubicBezTo>
                    <a:pt x="3170" y="2035"/>
                    <a:pt x="3236" y="2202"/>
                    <a:pt x="3236" y="2369"/>
                  </a:cubicBezTo>
                  <a:cubicBezTo>
                    <a:pt x="3236" y="2836"/>
                    <a:pt x="2836" y="3202"/>
                    <a:pt x="2369" y="3202"/>
                  </a:cubicBezTo>
                  <a:cubicBezTo>
                    <a:pt x="1935" y="3202"/>
                    <a:pt x="1535" y="2836"/>
                    <a:pt x="1535" y="2369"/>
                  </a:cubicBezTo>
                  <a:cubicBezTo>
                    <a:pt x="1535" y="2202"/>
                    <a:pt x="1602" y="2035"/>
                    <a:pt x="1702" y="1902"/>
                  </a:cubicBezTo>
                  <a:cubicBezTo>
                    <a:pt x="1869" y="1668"/>
                    <a:pt x="2102" y="1535"/>
                    <a:pt x="2369" y="1535"/>
                  </a:cubicBezTo>
                  <a:close/>
                  <a:moveTo>
                    <a:pt x="4304" y="1902"/>
                  </a:moveTo>
                  <a:lnTo>
                    <a:pt x="4304" y="3836"/>
                  </a:lnTo>
                  <a:cubicBezTo>
                    <a:pt x="4304" y="4103"/>
                    <a:pt x="4104" y="4303"/>
                    <a:pt x="3837" y="4303"/>
                  </a:cubicBezTo>
                  <a:lnTo>
                    <a:pt x="935" y="4303"/>
                  </a:lnTo>
                  <a:cubicBezTo>
                    <a:pt x="668" y="4303"/>
                    <a:pt x="468" y="4103"/>
                    <a:pt x="468" y="3836"/>
                  </a:cubicBezTo>
                  <a:lnTo>
                    <a:pt x="468" y="1902"/>
                  </a:lnTo>
                  <a:lnTo>
                    <a:pt x="1168" y="1902"/>
                  </a:lnTo>
                  <a:cubicBezTo>
                    <a:pt x="1101" y="2035"/>
                    <a:pt x="1068" y="2202"/>
                    <a:pt x="1068" y="2369"/>
                  </a:cubicBezTo>
                  <a:cubicBezTo>
                    <a:pt x="1068" y="3102"/>
                    <a:pt x="1668" y="3669"/>
                    <a:pt x="2402" y="3669"/>
                  </a:cubicBezTo>
                  <a:cubicBezTo>
                    <a:pt x="3103" y="3669"/>
                    <a:pt x="3703" y="3102"/>
                    <a:pt x="3703" y="2369"/>
                  </a:cubicBezTo>
                  <a:cubicBezTo>
                    <a:pt x="3703" y="2202"/>
                    <a:pt x="3670" y="2035"/>
                    <a:pt x="3603" y="1902"/>
                  </a:cubicBezTo>
                  <a:close/>
                  <a:moveTo>
                    <a:pt x="935" y="0"/>
                  </a:moveTo>
                  <a:cubicBezTo>
                    <a:pt x="401" y="0"/>
                    <a:pt x="1" y="400"/>
                    <a:pt x="1" y="934"/>
                  </a:cubicBezTo>
                  <a:lnTo>
                    <a:pt x="1" y="1902"/>
                  </a:lnTo>
                  <a:lnTo>
                    <a:pt x="1" y="3836"/>
                  </a:lnTo>
                  <a:cubicBezTo>
                    <a:pt x="1" y="4337"/>
                    <a:pt x="401" y="4770"/>
                    <a:pt x="935" y="4770"/>
                  </a:cubicBezTo>
                  <a:lnTo>
                    <a:pt x="3837" y="4770"/>
                  </a:lnTo>
                  <a:cubicBezTo>
                    <a:pt x="4370" y="4770"/>
                    <a:pt x="4771" y="4337"/>
                    <a:pt x="4771" y="3836"/>
                  </a:cubicBezTo>
                  <a:lnTo>
                    <a:pt x="4771" y="1902"/>
                  </a:lnTo>
                  <a:lnTo>
                    <a:pt x="4771" y="934"/>
                  </a:lnTo>
                  <a:cubicBezTo>
                    <a:pt x="4771" y="400"/>
                    <a:pt x="4370" y="0"/>
                    <a:pt x="3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4"/>
            <p:cNvSpPr/>
            <p:nvPr/>
          </p:nvSpPr>
          <p:spPr>
            <a:xfrm>
              <a:off x="5721988" y="2759500"/>
              <a:ext cx="98425" cy="113450"/>
            </a:xfrm>
            <a:custGeom>
              <a:rect b="b" l="l" r="r" t="t"/>
              <a:pathLst>
                <a:path extrusionOk="0" h="4538" w="3937">
                  <a:moveTo>
                    <a:pt x="2902" y="1902"/>
                  </a:moveTo>
                  <a:cubicBezTo>
                    <a:pt x="3069" y="1902"/>
                    <a:pt x="3302" y="2269"/>
                    <a:pt x="3302" y="2269"/>
                  </a:cubicBezTo>
                  <a:cubicBezTo>
                    <a:pt x="3302" y="2269"/>
                    <a:pt x="2769" y="2169"/>
                    <a:pt x="2702" y="2169"/>
                  </a:cubicBezTo>
                  <a:cubicBezTo>
                    <a:pt x="2702" y="2169"/>
                    <a:pt x="2735" y="1902"/>
                    <a:pt x="2902" y="1902"/>
                  </a:cubicBezTo>
                  <a:close/>
                  <a:moveTo>
                    <a:pt x="1735" y="1"/>
                  </a:moveTo>
                  <a:cubicBezTo>
                    <a:pt x="1301" y="1"/>
                    <a:pt x="1334" y="168"/>
                    <a:pt x="1334" y="334"/>
                  </a:cubicBezTo>
                  <a:lnTo>
                    <a:pt x="1334" y="968"/>
                  </a:lnTo>
                  <a:lnTo>
                    <a:pt x="1134" y="1168"/>
                  </a:lnTo>
                  <a:lnTo>
                    <a:pt x="267" y="1168"/>
                  </a:lnTo>
                  <a:cubicBezTo>
                    <a:pt x="267" y="1168"/>
                    <a:pt x="0" y="1335"/>
                    <a:pt x="0" y="1669"/>
                  </a:cubicBezTo>
                  <a:cubicBezTo>
                    <a:pt x="0" y="2036"/>
                    <a:pt x="133" y="3236"/>
                    <a:pt x="867" y="3370"/>
                  </a:cubicBezTo>
                  <a:cubicBezTo>
                    <a:pt x="990" y="3389"/>
                    <a:pt x="1098" y="3397"/>
                    <a:pt x="1192" y="3397"/>
                  </a:cubicBezTo>
                  <a:cubicBezTo>
                    <a:pt x="1770" y="3397"/>
                    <a:pt x="1868" y="3094"/>
                    <a:pt x="1868" y="3036"/>
                  </a:cubicBezTo>
                  <a:cubicBezTo>
                    <a:pt x="1868" y="2836"/>
                    <a:pt x="1901" y="2536"/>
                    <a:pt x="1901" y="2536"/>
                  </a:cubicBezTo>
                  <a:cubicBezTo>
                    <a:pt x="1901" y="2536"/>
                    <a:pt x="2135" y="3036"/>
                    <a:pt x="2535" y="3036"/>
                  </a:cubicBezTo>
                  <a:cubicBezTo>
                    <a:pt x="2902" y="3036"/>
                    <a:pt x="3136" y="3236"/>
                    <a:pt x="3136" y="3470"/>
                  </a:cubicBezTo>
                  <a:lnTo>
                    <a:pt x="3136" y="3870"/>
                  </a:lnTo>
                  <a:cubicBezTo>
                    <a:pt x="3136" y="3870"/>
                    <a:pt x="3136" y="4137"/>
                    <a:pt x="2902" y="4137"/>
                  </a:cubicBezTo>
                  <a:lnTo>
                    <a:pt x="2402" y="4137"/>
                  </a:lnTo>
                  <a:cubicBezTo>
                    <a:pt x="2402" y="4137"/>
                    <a:pt x="2268" y="4037"/>
                    <a:pt x="2268" y="3870"/>
                  </a:cubicBezTo>
                  <a:cubicBezTo>
                    <a:pt x="2268" y="3670"/>
                    <a:pt x="2335" y="3637"/>
                    <a:pt x="2435" y="3637"/>
                  </a:cubicBezTo>
                  <a:lnTo>
                    <a:pt x="2602" y="3637"/>
                  </a:lnTo>
                  <a:lnTo>
                    <a:pt x="2602" y="3303"/>
                  </a:lnTo>
                  <a:cubicBezTo>
                    <a:pt x="2602" y="3303"/>
                    <a:pt x="1868" y="3303"/>
                    <a:pt x="1868" y="3837"/>
                  </a:cubicBezTo>
                  <a:cubicBezTo>
                    <a:pt x="1868" y="4404"/>
                    <a:pt x="2235" y="4537"/>
                    <a:pt x="2535" y="4537"/>
                  </a:cubicBezTo>
                  <a:lnTo>
                    <a:pt x="3036" y="4537"/>
                  </a:lnTo>
                  <a:cubicBezTo>
                    <a:pt x="3036" y="4537"/>
                    <a:pt x="3936" y="4437"/>
                    <a:pt x="3936" y="2669"/>
                  </a:cubicBezTo>
                  <a:cubicBezTo>
                    <a:pt x="3936" y="901"/>
                    <a:pt x="3669" y="735"/>
                    <a:pt x="3603" y="601"/>
                  </a:cubicBezTo>
                  <a:cubicBezTo>
                    <a:pt x="3503" y="468"/>
                    <a:pt x="3102" y="301"/>
                    <a:pt x="2869" y="301"/>
                  </a:cubicBezTo>
                  <a:lnTo>
                    <a:pt x="2335" y="301"/>
                  </a:lnTo>
                  <a:cubicBezTo>
                    <a:pt x="2335" y="301"/>
                    <a:pt x="2135" y="1"/>
                    <a:pt x="1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4"/>
            <p:cNvSpPr/>
            <p:nvPr/>
          </p:nvSpPr>
          <p:spPr>
            <a:xfrm>
              <a:off x="5726988" y="2760350"/>
              <a:ext cx="23375" cy="23350"/>
            </a:xfrm>
            <a:custGeom>
              <a:rect b="b" l="l" r="r" t="t"/>
              <a:pathLst>
                <a:path extrusionOk="0" h="934" w="935">
                  <a:moveTo>
                    <a:pt x="934" y="0"/>
                  </a:moveTo>
                  <a:lnTo>
                    <a:pt x="0" y="934"/>
                  </a:lnTo>
                  <a:lnTo>
                    <a:pt x="734" y="934"/>
                  </a:lnTo>
                  <a:lnTo>
                    <a:pt x="934" y="767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4"/>
            <p:cNvSpPr/>
            <p:nvPr/>
          </p:nvSpPr>
          <p:spPr>
            <a:xfrm>
              <a:off x="7444038" y="4991100"/>
              <a:ext cx="57575" cy="60900"/>
            </a:xfrm>
            <a:custGeom>
              <a:rect b="b" l="l" r="r" t="t"/>
              <a:pathLst>
                <a:path extrusionOk="0" h="2436" w="2303">
                  <a:moveTo>
                    <a:pt x="267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1468"/>
                  </a:lnTo>
                  <a:cubicBezTo>
                    <a:pt x="1" y="2002"/>
                    <a:pt x="468" y="2436"/>
                    <a:pt x="1001" y="2436"/>
                  </a:cubicBezTo>
                  <a:lnTo>
                    <a:pt x="1268" y="2436"/>
                  </a:lnTo>
                  <a:cubicBezTo>
                    <a:pt x="1835" y="2436"/>
                    <a:pt x="2302" y="2035"/>
                    <a:pt x="2302" y="1535"/>
                  </a:cubicBezTo>
                  <a:cubicBezTo>
                    <a:pt x="2302" y="1001"/>
                    <a:pt x="1935" y="601"/>
                    <a:pt x="1535" y="601"/>
                  </a:cubicBezTo>
                  <a:lnTo>
                    <a:pt x="1001" y="601"/>
                  </a:lnTo>
                  <a:cubicBezTo>
                    <a:pt x="868" y="601"/>
                    <a:pt x="768" y="701"/>
                    <a:pt x="768" y="835"/>
                  </a:cubicBezTo>
                  <a:cubicBezTo>
                    <a:pt x="768" y="968"/>
                    <a:pt x="868" y="1101"/>
                    <a:pt x="1001" y="1101"/>
                  </a:cubicBezTo>
                  <a:lnTo>
                    <a:pt x="1535" y="1101"/>
                  </a:lnTo>
                  <a:cubicBezTo>
                    <a:pt x="1635" y="1101"/>
                    <a:pt x="1768" y="1268"/>
                    <a:pt x="1768" y="1535"/>
                  </a:cubicBezTo>
                  <a:cubicBezTo>
                    <a:pt x="1768" y="1769"/>
                    <a:pt x="1535" y="1969"/>
                    <a:pt x="1268" y="1969"/>
                  </a:cubicBezTo>
                  <a:lnTo>
                    <a:pt x="1001" y="1969"/>
                  </a:lnTo>
                  <a:cubicBezTo>
                    <a:pt x="734" y="1969"/>
                    <a:pt x="501" y="1735"/>
                    <a:pt x="501" y="1468"/>
                  </a:cubicBezTo>
                  <a:lnTo>
                    <a:pt x="501" y="234"/>
                  </a:lnTo>
                  <a:cubicBezTo>
                    <a:pt x="501" y="101"/>
                    <a:pt x="401" y="1"/>
                    <a:pt x="2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4"/>
            <p:cNvSpPr/>
            <p:nvPr/>
          </p:nvSpPr>
          <p:spPr>
            <a:xfrm>
              <a:off x="6682663" y="3857800"/>
              <a:ext cx="57550" cy="60900"/>
            </a:xfrm>
            <a:custGeom>
              <a:rect b="b" l="l" r="r" t="t"/>
              <a:pathLst>
                <a:path extrusionOk="0" h="2436" w="2302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lnTo>
                    <a:pt x="0" y="1468"/>
                  </a:lnTo>
                  <a:cubicBezTo>
                    <a:pt x="0" y="2002"/>
                    <a:pt x="467" y="2435"/>
                    <a:pt x="1035" y="2435"/>
                  </a:cubicBezTo>
                  <a:lnTo>
                    <a:pt x="1268" y="2435"/>
                  </a:lnTo>
                  <a:cubicBezTo>
                    <a:pt x="1835" y="2435"/>
                    <a:pt x="2302" y="2035"/>
                    <a:pt x="2302" y="1535"/>
                  </a:cubicBezTo>
                  <a:cubicBezTo>
                    <a:pt x="2302" y="1001"/>
                    <a:pt x="1969" y="601"/>
                    <a:pt x="1535" y="601"/>
                  </a:cubicBezTo>
                  <a:lnTo>
                    <a:pt x="1035" y="601"/>
                  </a:lnTo>
                  <a:cubicBezTo>
                    <a:pt x="868" y="601"/>
                    <a:pt x="768" y="701"/>
                    <a:pt x="768" y="834"/>
                  </a:cubicBezTo>
                  <a:cubicBezTo>
                    <a:pt x="768" y="1001"/>
                    <a:pt x="868" y="1101"/>
                    <a:pt x="1035" y="1101"/>
                  </a:cubicBezTo>
                  <a:lnTo>
                    <a:pt x="1535" y="1101"/>
                  </a:lnTo>
                  <a:cubicBezTo>
                    <a:pt x="1635" y="1101"/>
                    <a:pt x="1802" y="1268"/>
                    <a:pt x="1802" y="1535"/>
                  </a:cubicBezTo>
                  <a:cubicBezTo>
                    <a:pt x="1802" y="1768"/>
                    <a:pt x="1568" y="1968"/>
                    <a:pt x="1268" y="1968"/>
                  </a:cubicBezTo>
                  <a:lnTo>
                    <a:pt x="1035" y="1968"/>
                  </a:lnTo>
                  <a:cubicBezTo>
                    <a:pt x="734" y="1968"/>
                    <a:pt x="501" y="1735"/>
                    <a:pt x="501" y="1468"/>
                  </a:cubicBezTo>
                  <a:lnTo>
                    <a:pt x="501" y="234"/>
                  </a:lnTo>
                  <a:cubicBezTo>
                    <a:pt x="501" y="100"/>
                    <a:pt x="401" y="0"/>
                    <a:pt x="2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4"/>
            <p:cNvSpPr/>
            <p:nvPr/>
          </p:nvSpPr>
          <p:spPr>
            <a:xfrm>
              <a:off x="6850288" y="2201600"/>
              <a:ext cx="56725" cy="60900"/>
            </a:xfrm>
            <a:custGeom>
              <a:rect b="b" l="l" r="r" t="t"/>
              <a:pathLst>
                <a:path extrusionOk="0" h="2436" w="2269">
                  <a:moveTo>
                    <a:pt x="234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1469"/>
                  </a:lnTo>
                  <a:cubicBezTo>
                    <a:pt x="0" y="2002"/>
                    <a:pt x="434" y="2436"/>
                    <a:pt x="1001" y="2436"/>
                  </a:cubicBezTo>
                  <a:lnTo>
                    <a:pt x="1268" y="2436"/>
                  </a:lnTo>
                  <a:cubicBezTo>
                    <a:pt x="1835" y="2436"/>
                    <a:pt x="2269" y="2036"/>
                    <a:pt x="2269" y="1535"/>
                  </a:cubicBezTo>
                  <a:cubicBezTo>
                    <a:pt x="2269" y="1035"/>
                    <a:pt x="1935" y="601"/>
                    <a:pt x="1535" y="601"/>
                  </a:cubicBezTo>
                  <a:lnTo>
                    <a:pt x="1001" y="601"/>
                  </a:lnTo>
                  <a:cubicBezTo>
                    <a:pt x="868" y="601"/>
                    <a:pt x="767" y="735"/>
                    <a:pt x="767" y="868"/>
                  </a:cubicBezTo>
                  <a:cubicBezTo>
                    <a:pt x="767" y="1001"/>
                    <a:pt x="868" y="1102"/>
                    <a:pt x="1001" y="1102"/>
                  </a:cubicBezTo>
                  <a:lnTo>
                    <a:pt x="1535" y="1102"/>
                  </a:lnTo>
                  <a:cubicBezTo>
                    <a:pt x="1635" y="1102"/>
                    <a:pt x="1768" y="1302"/>
                    <a:pt x="1768" y="1535"/>
                  </a:cubicBezTo>
                  <a:cubicBezTo>
                    <a:pt x="1768" y="1769"/>
                    <a:pt x="1535" y="1969"/>
                    <a:pt x="1268" y="1969"/>
                  </a:cubicBezTo>
                  <a:lnTo>
                    <a:pt x="1001" y="1969"/>
                  </a:lnTo>
                  <a:cubicBezTo>
                    <a:pt x="734" y="1969"/>
                    <a:pt x="501" y="1735"/>
                    <a:pt x="501" y="1469"/>
                  </a:cubicBezTo>
                  <a:lnTo>
                    <a:pt x="501" y="234"/>
                  </a:lnTo>
                  <a:cubicBezTo>
                    <a:pt x="501" y="101"/>
                    <a:pt x="401" y="1"/>
                    <a:pt x="2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4"/>
            <p:cNvSpPr/>
            <p:nvPr/>
          </p:nvSpPr>
          <p:spPr>
            <a:xfrm>
              <a:off x="7825138" y="4159675"/>
              <a:ext cx="201850" cy="216850"/>
            </a:xfrm>
            <a:custGeom>
              <a:rect b="b" l="l" r="r" t="t"/>
              <a:pathLst>
                <a:path extrusionOk="0" h="8674" w="8074">
                  <a:moveTo>
                    <a:pt x="2503" y="3636"/>
                  </a:moveTo>
                  <a:cubicBezTo>
                    <a:pt x="2202" y="5004"/>
                    <a:pt x="3003" y="6005"/>
                    <a:pt x="3770" y="6005"/>
                  </a:cubicBezTo>
                  <a:cubicBezTo>
                    <a:pt x="4671" y="6005"/>
                    <a:pt x="5171" y="5204"/>
                    <a:pt x="5438" y="4137"/>
                  </a:cubicBezTo>
                  <a:cubicBezTo>
                    <a:pt x="5905" y="4470"/>
                    <a:pt x="6138" y="4971"/>
                    <a:pt x="6172" y="5471"/>
                  </a:cubicBezTo>
                  <a:cubicBezTo>
                    <a:pt x="6205" y="6072"/>
                    <a:pt x="5972" y="6639"/>
                    <a:pt x="5471" y="7039"/>
                  </a:cubicBezTo>
                  <a:cubicBezTo>
                    <a:pt x="5471" y="7072"/>
                    <a:pt x="5471" y="7072"/>
                    <a:pt x="5471" y="7072"/>
                  </a:cubicBezTo>
                  <a:cubicBezTo>
                    <a:pt x="5371" y="7139"/>
                    <a:pt x="5238" y="7239"/>
                    <a:pt x="5104" y="7306"/>
                  </a:cubicBezTo>
                  <a:lnTo>
                    <a:pt x="5071" y="7306"/>
                  </a:lnTo>
                  <a:cubicBezTo>
                    <a:pt x="5038" y="7339"/>
                    <a:pt x="4971" y="7372"/>
                    <a:pt x="4938" y="7406"/>
                  </a:cubicBezTo>
                  <a:lnTo>
                    <a:pt x="4871" y="7406"/>
                  </a:lnTo>
                  <a:cubicBezTo>
                    <a:pt x="4737" y="7473"/>
                    <a:pt x="4604" y="7506"/>
                    <a:pt x="4437" y="7539"/>
                  </a:cubicBezTo>
                  <a:lnTo>
                    <a:pt x="4371" y="7539"/>
                  </a:lnTo>
                  <a:cubicBezTo>
                    <a:pt x="4304" y="7573"/>
                    <a:pt x="4270" y="7573"/>
                    <a:pt x="4204" y="7573"/>
                  </a:cubicBezTo>
                  <a:lnTo>
                    <a:pt x="4137" y="7573"/>
                  </a:lnTo>
                  <a:cubicBezTo>
                    <a:pt x="4037" y="7606"/>
                    <a:pt x="3970" y="7606"/>
                    <a:pt x="3870" y="7606"/>
                  </a:cubicBezTo>
                  <a:lnTo>
                    <a:pt x="3637" y="7606"/>
                  </a:lnTo>
                  <a:cubicBezTo>
                    <a:pt x="3603" y="7606"/>
                    <a:pt x="3537" y="7573"/>
                    <a:pt x="3503" y="7573"/>
                  </a:cubicBezTo>
                  <a:lnTo>
                    <a:pt x="3470" y="7573"/>
                  </a:lnTo>
                  <a:cubicBezTo>
                    <a:pt x="3403" y="7573"/>
                    <a:pt x="3336" y="7539"/>
                    <a:pt x="3270" y="7539"/>
                  </a:cubicBezTo>
                  <a:cubicBezTo>
                    <a:pt x="3203" y="7506"/>
                    <a:pt x="3170" y="7506"/>
                    <a:pt x="3103" y="7473"/>
                  </a:cubicBezTo>
                  <a:lnTo>
                    <a:pt x="3070" y="7473"/>
                  </a:lnTo>
                  <a:cubicBezTo>
                    <a:pt x="2369" y="7172"/>
                    <a:pt x="1835" y="6472"/>
                    <a:pt x="1869" y="5504"/>
                  </a:cubicBezTo>
                  <a:cubicBezTo>
                    <a:pt x="1902" y="4937"/>
                    <a:pt x="2069" y="4337"/>
                    <a:pt x="2503" y="3636"/>
                  </a:cubicBezTo>
                  <a:close/>
                  <a:moveTo>
                    <a:pt x="3336" y="1"/>
                  </a:moveTo>
                  <a:cubicBezTo>
                    <a:pt x="2236" y="768"/>
                    <a:pt x="1135" y="2936"/>
                    <a:pt x="1168" y="4537"/>
                  </a:cubicBezTo>
                  <a:cubicBezTo>
                    <a:pt x="1168" y="4937"/>
                    <a:pt x="1202" y="5338"/>
                    <a:pt x="1268" y="5705"/>
                  </a:cubicBezTo>
                  <a:cubicBezTo>
                    <a:pt x="501" y="6005"/>
                    <a:pt x="1" y="6438"/>
                    <a:pt x="1" y="6939"/>
                  </a:cubicBezTo>
                  <a:cubicBezTo>
                    <a:pt x="1" y="7906"/>
                    <a:pt x="1835" y="8673"/>
                    <a:pt x="4037" y="8673"/>
                  </a:cubicBezTo>
                  <a:cubicBezTo>
                    <a:pt x="6272" y="8673"/>
                    <a:pt x="8073" y="7906"/>
                    <a:pt x="8073" y="6939"/>
                  </a:cubicBezTo>
                  <a:cubicBezTo>
                    <a:pt x="8073" y="6472"/>
                    <a:pt x="7606" y="6005"/>
                    <a:pt x="6839" y="5705"/>
                  </a:cubicBezTo>
                  <a:cubicBezTo>
                    <a:pt x="6839" y="5571"/>
                    <a:pt x="6872" y="5438"/>
                    <a:pt x="6872" y="5304"/>
                  </a:cubicBezTo>
                  <a:cubicBezTo>
                    <a:pt x="6872" y="3670"/>
                    <a:pt x="5972" y="3036"/>
                    <a:pt x="5038" y="2502"/>
                  </a:cubicBezTo>
                  <a:lnTo>
                    <a:pt x="5038" y="2502"/>
                  </a:lnTo>
                  <a:cubicBezTo>
                    <a:pt x="5269" y="3746"/>
                    <a:pt x="4648" y="4563"/>
                    <a:pt x="3762" y="4563"/>
                  </a:cubicBezTo>
                  <a:cubicBezTo>
                    <a:pt x="3625" y="4563"/>
                    <a:pt x="3483" y="4544"/>
                    <a:pt x="3336" y="4504"/>
                  </a:cubicBezTo>
                  <a:cubicBezTo>
                    <a:pt x="4938" y="1902"/>
                    <a:pt x="2636" y="1902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4"/>
            <p:cNvSpPr/>
            <p:nvPr/>
          </p:nvSpPr>
          <p:spPr>
            <a:xfrm>
              <a:off x="6176463" y="1900550"/>
              <a:ext cx="85075" cy="85100"/>
            </a:xfrm>
            <a:custGeom>
              <a:rect b="b" l="l" r="r" t="t"/>
              <a:pathLst>
                <a:path extrusionOk="0" h="3404" w="3403">
                  <a:moveTo>
                    <a:pt x="2803" y="1"/>
                  </a:moveTo>
                  <a:cubicBezTo>
                    <a:pt x="2469" y="1"/>
                    <a:pt x="2202" y="268"/>
                    <a:pt x="2202" y="601"/>
                  </a:cubicBezTo>
                  <a:cubicBezTo>
                    <a:pt x="2202" y="601"/>
                    <a:pt x="2202" y="601"/>
                    <a:pt x="2202" y="635"/>
                  </a:cubicBezTo>
                  <a:lnTo>
                    <a:pt x="968" y="1235"/>
                  </a:lnTo>
                  <a:cubicBezTo>
                    <a:pt x="868" y="1135"/>
                    <a:pt x="735" y="1102"/>
                    <a:pt x="601" y="1102"/>
                  </a:cubicBezTo>
                  <a:cubicBezTo>
                    <a:pt x="268" y="1102"/>
                    <a:pt x="1" y="1368"/>
                    <a:pt x="1" y="1702"/>
                  </a:cubicBezTo>
                  <a:cubicBezTo>
                    <a:pt x="1" y="2036"/>
                    <a:pt x="268" y="2302"/>
                    <a:pt x="601" y="2302"/>
                  </a:cubicBezTo>
                  <a:cubicBezTo>
                    <a:pt x="735" y="2302"/>
                    <a:pt x="868" y="2236"/>
                    <a:pt x="968" y="2169"/>
                  </a:cubicBezTo>
                  <a:lnTo>
                    <a:pt x="2202" y="2769"/>
                  </a:lnTo>
                  <a:cubicBezTo>
                    <a:pt x="2202" y="2769"/>
                    <a:pt x="2202" y="2803"/>
                    <a:pt x="2202" y="2803"/>
                  </a:cubicBezTo>
                  <a:cubicBezTo>
                    <a:pt x="2202" y="3136"/>
                    <a:pt x="2469" y="3403"/>
                    <a:pt x="2803" y="3403"/>
                  </a:cubicBezTo>
                  <a:cubicBezTo>
                    <a:pt x="3136" y="3403"/>
                    <a:pt x="3403" y="3136"/>
                    <a:pt x="3403" y="2803"/>
                  </a:cubicBezTo>
                  <a:cubicBezTo>
                    <a:pt x="3403" y="2469"/>
                    <a:pt x="3136" y="2202"/>
                    <a:pt x="2803" y="2202"/>
                  </a:cubicBezTo>
                  <a:cubicBezTo>
                    <a:pt x="2636" y="2202"/>
                    <a:pt x="2502" y="2269"/>
                    <a:pt x="2402" y="2336"/>
                  </a:cubicBezTo>
                  <a:lnTo>
                    <a:pt x="1202" y="1735"/>
                  </a:lnTo>
                  <a:cubicBezTo>
                    <a:pt x="1202" y="1702"/>
                    <a:pt x="1202" y="1702"/>
                    <a:pt x="1202" y="1702"/>
                  </a:cubicBezTo>
                  <a:cubicBezTo>
                    <a:pt x="1202" y="1669"/>
                    <a:pt x="1202" y="1669"/>
                    <a:pt x="1202" y="1669"/>
                  </a:cubicBezTo>
                  <a:lnTo>
                    <a:pt x="2402" y="1035"/>
                  </a:lnTo>
                  <a:cubicBezTo>
                    <a:pt x="2502" y="1135"/>
                    <a:pt x="2636" y="1202"/>
                    <a:pt x="2803" y="1202"/>
                  </a:cubicBezTo>
                  <a:cubicBezTo>
                    <a:pt x="3136" y="1202"/>
                    <a:pt x="3403" y="935"/>
                    <a:pt x="3403" y="601"/>
                  </a:cubicBezTo>
                  <a:cubicBezTo>
                    <a:pt x="3403" y="268"/>
                    <a:pt x="3136" y="1"/>
                    <a:pt x="28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4"/>
            <p:cNvSpPr/>
            <p:nvPr/>
          </p:nvSpPr>
          <p:spPr>
            <a:xfrm>
              <a:off x="6143113" y="3891975"/>
              <a:ext cx="101750" cy="101775"/>
            </a:xfrm>
            <a:custGeom>
              <a:rect b="b" l="l" r="r" t="t"/>
              <a:pathLst>
                <a:path extrusionOk="0" h="4071" w="4070">
                  <a:moveTo>
                    <a:pt x="3336" y="1"/>
                  </a:moveTo>
                  <a:cubicBezTo>
                    <a:pt x="2936" y="1"/>
                    <a:pt x="2636" y="301"/>
                    <a:pt x="2636" y="701"/>
                  </a:cubicBezTo>
                  <a:cubicBezTo>
                    <a:pt x="2636" y="735"/>
                    <a:pt x="2636" y="735"/>
                    <a:pt x="2636" y="735"/>
                  </a:cubicBezTo>
                  <a:lnTo>
                    <a:pt x="1168" y="1469"/>
                  </a:lnTo>
                  <a:cubicBezTo>
                    <a:pt x="1034" y="1368"/>
                    <a:pt x="901" y="1302"/>
                    <a:pt x="701" y="1302"/>
                  </a:cubicBezTo>
                  <a:cubicBezTo>
                    <a:pt x="301" y="1302"/>
                    <a:pt x="0" y="1635"/>
                    <a:pt x="0" y="2036"/>
                  </a:cubicBezTo>
                  <a:cubicBezTo>
                    <a:pt x="0" y="2436"/>
                    <a:pt x="301" y="2736"/>
                    <a:pt x="701" y="2736"/>
                  </a:cubicBezTo>
                  <a:cubicBezTo>
                    <a:pt x="868" y="2736"/>
                    <a:pt x="1034" y="2669"/>
                    <a:pt x="1168" y="2569"/>
                  </a:cubicBezTo>
                  <a:lnTo>
                    <a:pt x="2636" y="3303"/>
                  </a:lnTo>
                  <a:cubicBezTo>
                    <a:pt x="2636" y="3337"/>
                    <a:pt x="2636" y="3337"/>
                    <a:pt x="2636" y="3337"/>
                  </a:cubicBezTo>
                  <a:cubicBezTo>
                    <a:pt x="2636" y="3737"/>
                    <a:pt x="2936" y="4070"/>
                    <a:pt x="3336" y="4070"/>
                  </a:cubicBezTo>
                  <a:cubicBezTo>
                    <a:pt x="3736" y="4070"/>
                    <a:pt x="4070" y="3737"/>
                    <a:pt x="4070" y="3337"/>
                  </a:cubicBezTo>
                  <a:cubicBezTo>
                    <a:pt x="4070" y="2970"/>
                    <a:pt x="3736" y="2636"/>
                    <a:pt x="3336" y="2636"/>
                  </a:cubicBezTo>
                  <a:cubicBezTo>
                    <a:pt x="3169" y="2636"/>
                    <a:pt x="3003" y="2703"/>
                    <a:pt x="2902" y="2803"/>
                  </a:cubicBezTo>
                  <a:lnTo>
                    <a:pt x="1435" y="2069"/>
                  </a:lnTo>
                  <a:cubicBezTo>
                    <a:pt x="1435" y="2069"/>
                    <a:pt x="1435" y="2036"/>
                    <a:pt x="1435" y="2036"/>
                  </a:cubicBezTo>
                  <a:cubicBezTo>
                    <a:pt x="1435" y="2002"/>
                    <a:pt x="1435" y="2002"/>
                    <a:pt x="1435" y="2002"/>
                  </a:cubicBezTo>
                  <a:lnTo>
                    <a:pt x="2902" y="1268"/>
                  </a:lnTo>
                  <a:cubicBezTo>
                    <a:pt x="3003" y="1368"/>
                    <a:pt x="3169" y="1435"/>
                    <a:pt x="3336" y="1435"/>
                  </a:cubicBezTo>
                  <a:cubicBezTo>
                    <a:pt x="3736" y="1435"/>
                    <a:pt x="4070" y="1102"/>
                    <a:pt x="4070" y="701"/>
                  </a:cubicBezTo>
                  <a:cubicBezTo>
                    <a:pt x="4070" y="301"/>
                    <a:pt x="3736" y="1"/>
                    <a:pt x="3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4"/>
            <p:cNvSpPr/>
            <p:nvPr/>
          </p:nvSpPr>
          <p:spPr>
            <a:xfrm>
              <a:off x="6213988" y="4736750"/>
              <a:ext cx="77575" cy="77575"/>
            </a:xfrm>
            <a:custGeom>
              <a:rect b="b" l="l" r="r" t="t"/>
              <a:pathLst>
                <a:path extrusionOk="0" h="3103" w="3103">
                  <a:moveTo>
                    <a:pt x="2569" y="1"/>
                  </a:moveTo>
                  <a:cubicBezTo>
                    <a:pt x="2269" y="1"/>
                    <a:pt x="2002" y="234"/>
                    <a:pt x="2002" y="534"/>
                  </a:cubicBezTo>
                  <a:cubicBezTo>
                    <a:pt x="2002" y="534"/>
                    <a:pt x="2002" y="568"/>
                    <a:pt x="2002" y="568"/>
                  </a:cubicBezTo>
                  <a:lnTo>
                    <a:pt x="901" y="1101"/>
                  </a:lnTo>
                  <a:cubicBezTo>
                    <a:pt x="801" y="1001"/>
                    <a:pt x="701" y="968"/>
                    <a:pt x="568" y="968"/>
                  </a:cubicBezTo>
                  <a:cubicBezTo>
                    <a:pt x="551" y="966"/>
                    <a:pt x="534" y="965"/>
                    <a:pt x="517" y="965"/>
                  </a:cubicBezTo>
                  <a:cubicBezTo>
                    <a:pt x="238" y="965"/>
                    <a:pt x="1" y="1219"/>
                    <a:pt x="1" y="1502"/>
                  </a:cubicBezTo>
                  <a:cubicBezTo>
                    <a:pt x="1" y="1802"/>
                    <a:pt x="234" y="2035"/>
                    <a:pt x="534" y="2035"/>
                  </a:cubicBezTo>
                  <a:cubicBezTo>
                    <a:pt x="668" y="2035"/>
                    <a:pt x="768" y="2002"/>
                    <a:pt x="868" y="1935"/>
                  </a:cubicBezTo>
                  <a:lnTo>
                    <a:pt x="1969" y="2502"/>
                  </a:lnTo>
                  <a:cubicBezTo>
                    <a:pt x="1969" y="2502"/>
                    <a:pt x="1969" y="2536"/>
                    <a:pt x="1969" y="2536"/>
                  </a:cubicBezTo>
                  <a:cubicBezTo>
                    <a:pt x="1935" y="2836"/>
                    <a:pt x="2202" y="3070"/>
                    <a:pt x="2503" y="3103"/>
                  </a:cubicBezTo>
                  <a:cubicBezTo>
                    <a:pt x="2803" y="3103"/>
                    <a:pt x="3036" y="2869"/>
                    <a:pt x="3036" y="2569"/>
                  </a:cubicBezTo>
                  <a:cubicBezTo>
                    <a:pt x="3036" y="2269"/>
                    <a:pt x="2803" y="2002"/>
                    <a:pt x="2503" y="2002"/>
                  </a:cubicBezTo>
                  <a:cubicBezTo>
                    <a:pt x="2369" y="2002"/>
                    <a:pt x="2269" y="2035"/>
                    <a:pt x="2169" y="2136"/>
                  </a:cubicBezTo>
                  <a:lnTo>
                    <a:pt x="1068" y="1535"/>
                  </a:lnTo>
                  <a:cubicBezTo>
                    <a:pt x="1068" y="1535"/>
                    <a:pt x="1068" y="1535"/>
                    <a:pt x="1068" y="1502"/>
                  </a:cubicBezTo>
                  <a:lnTo>
                    <a:pt x="1068" y="1468"/>
                  </a:lnTo>
                  <a:lnTo>
                    <a:pt x="2202" y="968"/>
                  </a:lnTo>
                  <a:cubicBezTo>
                    <a:pt x="2269" y="1035"/>
                    <a:pt x="2402" y="1101"/>
                    <a:pt x="2536" y="1101"/>
                  </a:cubicBezTo>
                  <a:cubicBezTo>
                    <a:pt x="2836" y="1101"/>
                    <a:pt x="3103" y="868"/>
                    <a:pt x="3103" y="568"/>
                  </a:cubicBezTo>
                  <a:cubicBezTo>
                    <a:pt x="3103" y="268"/>
                    <a:pt x="2869" y="1"/>
                    <a:pt x="25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4"/>
            <p:cNvSpPr/>
            <p:nvPr/>
          </p:nvSpPr>
          <p:spPr>
            <a:xfrm>
              <a:off x="7880188" y="4439050"/>
              <a:ext cx="77575" cy="77575"/>
            </a:xfrm>
            <a:custGeom>
              <a:rect b="b" l="l" r="r" t="t"/>
              <a:pathLst>
                <a:path extrusionOk="0" h="3103" w="3103">
                  <a:moveTo>
                    <a:pt x="2569" y="0"/>
                  </a:moveTo>
                  <a:cubicBezTo>
                    <a:pt x="2269" y="0"/>
                    <a:pt x="2002" y="234"/>
                    <a:pt x="2002" y="534"/>
                  </a:cubicBezTo>
                  <a:cubicBezTo>
                    <a:pt x="2002" y="567"/>
                    <a:pt x="2002" y="567"/>
                    <a:pt x="2002" y="567"/>
                  </a:cubicBezTo>
                  <a:lnTo>
                    <a:pt x="901" y="1101"/>
                  </a:lnTo>
                  <a:cubicBezTo>
                    <a:pt x="801" y="1034"/>
                    <a:pt x="701" y="968"/>
                    <a:pt x="567" y="968"/>
                  </a:cubicBezTo>
                  <a:cubicBezTo>
                    <a:pt x="267" y="968"/>
                    <a:pt x="0" y="1201"/>
                    <a:pt x="0" y="1501"/>
                  </a:cubicBezTo>
                  <a:cubicBezTo>
                    <a:pt x="0" y="1801"/>
                    <a:pt x="234" y="2035"/>
                    <a:pt x="534" y="2068"/>
                  </a:cubicBezTo>
                  <a:cubicBezTo>
                    <a:pt x="667" y="2068"/>
                    <a:pt x="768" y="2002"/>
                    <a:pt x="868" y="1935"/>
                  </a:cubicBezTo>
                  <a:lnTo>
                    <a:pt x="1968" y="2502"/>
                  </a:lnTo>
                  <a:cubicBezTo>
                    <a:pt x="1968" y="2535"/>
                    <a:pt x="1968" y="2535"/>
                    <a:pt x="1968" y="2535"/>
                  </a:cubicBezTo>
                  <a:cubicBezTo>
                    <a:pt x="1935" y="2836"/>
                    <a:pt x="2202" y="3102"/>
                    <a:pt x="2502" y="3102"/>
                  </a:cubicBezTo>
                  <a:cubicBezTo>
                    <a:pt x="2802" y="3102"/>
                    <a:pt x="3036" y="2869"/>
                    <a:pt x="3036" y="2569"/>
                  </a:cubicBezTo>
                  <a:cubicBezTo>
                    <a:pt x="3036" y="2268"/>
                    <a:pt x="2802" y="2002"/>
                    <a:pt x="2502" y="2002"/>
                  </a:cubicBezTo>
                  <a:cubicBezTo>
                    <a:pt x="2369" y="2002"/>
                    <a:pt x="2269" y="2068"/>
                    <a:pt x="2169" y="2135"/>
                  </a:cubicBezTo>
                  <a:lnTo>
                    <a:pt x="1068" y="1535"/>
                  </a:lnTo>
                  <a:lnTo>
                    <a:pt x="1068" y="1501"/>
                  </a:lnTo>
                  <a:lnTo>
                    <a:pt x="2202" y="968"/>
                  </a:lnTo>
                  <a:cubicBezTo>
                    <a:pt x="2302" y="1034"/>
                    <a:pt x="2402" y="1101"/>
                    <a:pt x="2535" y="1101"/>
                  </a:cubicBezTo>
                  <a:cubicBezTo>
                    <a:pt x="2836" y="1101"/>
                    <a:pt x="3103" y="867"/>
                    <a:pt x="3103" y="567"/>
                  </a:cubicBezTo>
                  <a:cubicBezTo>
                    <a:pt x="3103" y="267"/>
                    <a:pt x="2869" y="34"/>
                    <a:pt x="2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4"/>
            <p:cNvSpPr/>
            <p:nvPr/>
          </p:nvSpPr>
          <p:spPr>
            <a:xfrm>
              <a:off x="6770213" y="1928075"/>
              <a:ext cx="85925" cy="80075"/>
            </a:xfrm>
            <a:custGeom>
              <a:rect b="b" l="l" r="r" t="t"/>
              <a:pathLst>
                <a:path extrusionOk="0" h="3203" w="3437">
                  <a:moveTo>
                    <a:pt x="1702" y="1"/>
                  </a:moveTo>
                  <a:cubicBezTo>
                    <a:pt x="1502" y="1"/>
                    <a:pt x="1269" y="67"/>
                    <a:pt x="1102" y="201"/>
                  </a:cubicBezTo>
                  <a:cubicBezTo>
                    <a:pt x="1002" y="301"/>
                    <a:pt x="902" y="434"/>
                    <a:pt x="835" y="568"/>
                  </a:cubicBezTo>
                  <a:cubicBezTo>
                    <a:pt x="768" y="734"/>
                    <a:pt x="768" y="901"/>
                    <a:pt x="768" y="1035"/>
                  </a:cubicBezTo>
                  <a:cubicBezTo>
                    <a:pt x="768" y="1135"/>
                    <a:pt x="802" y="1235"/>
                    <a:pt x="802" y="1335"/>
                  </a:cubicBezTo>
                  <a:cubicBezTo>
                    <a:pt x="779" y="1346"/>
                    <a:pt x="761" y="1350"/>
                    <a:pt x="743" y="1350"/>
                  </a:cubicBezTo>
                  <a:cubicBezTo>
                    <a:pt x="709" y="1350"/>
                    <a:pt x="679" y="1335"/>
                    <a:pt x="635" y="1335"/>
                  </a:cubicBezTo>
                  <a:cubicBezTo>
                    <a:pt x="601" y="1335"/>
                    <a:pt x="568" y="1302"/>
                    <a:pt x="535" y="1302"/>
                  </a:cubicBezTo>
                  <a:cubicBezTo>
                    <a:pt x="468" y="1302"/>
                    <a:pt x="435" y="1302"/>
                    <a:pt x="401" y="1335"/>
                  </a:cubicBezTo>
                  <a:cubicBezTo>
                    <a:pt x="401" y="1335"/>
                    <a:pt x="368" y="1368"/>
                    <a:pt x="335" y="1435"/>
                  </a:cubicBezTo>
                  <a:cubicBezTo>
                    <a:pt x="368" y="1468"/>
                    <a:pt x="368" y="1468"/>
                    <a:pt x="401" y="1502"/>
                  </a:cubicBezTo>
                  <a:cubicBezTo>
                    <a:pt x="401" y="1502"/>
                    <a:pt x="401" y="1502"/>
                    <a:pt x="435" y="1535"/>
                  </a:cubicBezTo>
                  <a:cubicBezTo>
                    <a:pt x="501" y="1568"/>
                    <a:pt x="601" y="1602"/>
                    <a:pt x="668" y="1635"/>
                  </a:cubicBezTo>
                  <a:cubicBezTo>
                    <a:pt x="701" y="1635"/>
                    <a:pt x="768" y="1668"/>
                    <a:pt x="768" y="1735"/>
                  </a:cubicBezTo>
                  <a:cubicBezTo>
                    <a:pt x="768" y="1769"/>
                    <a:pt x="768" y="1835"/>
                    <a:pt x="735" y="1902"/>
                  </a:cubicBezTo>
                  <a:cubicBezTo>
                    <a:pt x="635" y="2069"/>
                    <a:pt x="535" y="2202"/>
                    <a:pt x="368" y="2302"/>
                  </a:cubicBezTo>
                  <a:cubicBezTo>
                    <a:pt x="301" y="2369"/>
                    <a:pt x="201" y="2402"/>
                    <a:pt x="101" y="2436"/>
                  </a:cubicBezTo>
                  <a:cubicBezTo>
                    <a:pt x="101" y="2436"/>
                    <a:pt x="34" y="2436"/>
                    <a:pt x="1" y="2469"/>
                  </a:cubicBezTo>
                  <a:cubicBezTo>
                    <a:pt x="1" y="2502"/>
                    <a:pt x="1" y="2536"/>
                    <a:pt x="34" y="2569"/>
                  </a:cubicBezTo>
                  <a:lnTo>
                    <a:pt x="68" y="2569"/>
                  </a:lnTo>
                  <a:cubicBezTo>
                    <a:pt x="134" y="2636"/>
                    <a:pt x="234" y="2636"/>
                    <a:pt x="301" y="2669"/>
                  </a:cubicBezTo>
                  <a:cubicBezTo>
                    <a:pt x="368" y="2669"/>
                    <a:pt x="401" y="2703"/>
                    <a:pt x="468" y="2703"/>
                  </a:cubicBezTo>
                  <a:cubicBezTo>
                    <a:pt x="468" y="2703"/>
                    <a:pt x="468" y="2736"/>
                    <a:pt x="468" y="2736"/>
                  </a:cubicBezTo>
                  <a:cubicBezTo>
                    <a:pt x="501" y="2803"/>
                    <a:pt x="501" y="2836"/>
                    <a:pt x="501" y="2903"/>
                  </a:cubicBezTo>
                  <a:cubicBezTo>
                    <a:pt x="501" y="2903"/>
                    <a:pt x="535" y="2903"/>
                    <a:pt x="535" y="2936"/>
                  </a:cubicBezTo>
                  <a:cubicBezTo>
                    <a:pt x="568" y="2936"/>
                    <a:pt x="601" y="2903"/>
                    <a:pt x="601" y="2903"/>
                  </a:cubicBezTo>
                  <a:cubicBezTo>
                    <a:pt x="690" y="2903"/>
                    <a:pt x="779" y="2888"/>
                    <a:pt x="868" y="2888"/>
                  </a:cubicBezTo>
                  <a:cubicBezTo>
                    <a:pt x="913" y="2888"/>
                    <a:pt x="957" y="2892"/>
                    <a:pt x="1002" y="2903"/>
                  </a:cubicBezTo>
                  <a:cubicBezTo>
                    <a:pt x="1102" y="2936"/>
                    <a:pt x="1235" y="3036"/>
                    <a:pt x="1335" y="3103"/>
                  </a:cubicBezTo>
                  <a:cubicBezTo>
                    <a:pt x="1435" y="3136"/>
                    <a:pt x="1502" y="3203"/>
                    <a:pt x="1635" y="3203"/>
                  </a:cubicBezTo>
                  <a:lnTo>
                    <a:pt x="1869" y="3203"/>
                  </a:lnTo>
                  <a:cubicBezTo>
                    <a:pt x="1936" y="3203"/>
                    <a:pt x="2002" y="3170"/>
                    <a:pt x="2069" y="3136"/>
                  </a:cubicBezTo>
                  <a:cubicBezTo>
                    <a:pt x="2203" y="3069"/>
                    <a:pt x="2303" y="2969"/>
                    <a:pt x="2436" y="2903"/>
                  </a:cubicBezTo>
                  <a:lnTo>
                    <a:pt x="2936" y="2903"/>
                  </a:lnTo>
                  <a:cubicBezTo>
                    <a:pt x="2936" y="2869"/>
                    <a:pt x="2936" y="2869"/>
                    <a:pt x="2936" y="2869"/>
                  </a:cubicBezTo>
                  <a:cubicBezTo>
                    <a:pt x="2970" y="2803"/>
                    <a:pt x="2970" y="2736"/>
                    <a:pt x="3003" y="2703"/>
                  </a:cubicBezTo>
                  <a:cubicBezTo>
                    <a:pt x="3003" y="2703"/>
                    <a:pt x="3036" y="2669"/>
                    <a:pt x="3070" y="2669"/>
                  </a:cubicBezTo>
                  <a:cubicBezTo>
                    <a:pt x="3170" y="2669"/>
                    <a:pt x="3237" y="2636"/>
                    <a:pt x="3303" y="2602"/>
                  </a:cubicBezTo>
                  <a:lnTo>
                    <a:pt x="3337" y="2602"/>
                  </a:lnTo>
                  <a:cubicBezTo>
                    <a:pt x="3337" y="2602"/>
                    <a:pt x="3403" y="2569"/>
                    <a:pt x="3437" y="2536"/>
                  </a:cubicBezTo>
                  <a:cubicBezTo>
                    <a:pt x="3437" y="2502"/>
                    <a:pt x="3437" y="2469"/>
                    <a:pt x="3403" y="2436"/>
                  </a:cubicBezTo>
                  <a:cubicBezTo>
                    <a:pt x="3370" y="2402"/>
                    <a:pt x="3303" y="2402"/>
                    <a:pt x="3303" y="2402"/>
                  </a:cubicBezTo>
                  <a:cubicBezTo>
                    <a:pt x="3103" y="2336"/>
                    <a:pt x="2970" y="2236"/>
                    <a:pt x="2836" y="2069"/>
                  </a:cubicBezTo>
                  <a:cubicBezTo>
                    <a:pt x="2770" y="2002"/>
                    <a:pt x="2736" y="1902"/>
                    <a:pt x="2703" y="1802"/>
                  </a:cubicBezTo>
                  <a:cubicBezTo>
                    <a:pt x="2670" y="1769"/>
                    <a:pt x="2670" y="1735"/>
                    <a:pt x="2703" y="1702"/>
                  </a:cubicBezTo>
                  <a:cubicBezTo>
                    <a:pt x="2736" y="1668"/>
                    <a:pt x="2770" y="1635"/>
                    <a:pt x="2836" y="1602"/>
                  </a:cubicBezTo>
                  <a:cubicBezTo>
                    <a:pt x="2903" y="1568"/>
                    <a:pt x="3003" y="1535"/>
                    <a:pt x="3070" y="1502"/>
                  </a:cubicBezTo>
                  <a:cubicBezTo>
                    <a:pt x="3070" y="1468"/>
                    <a:pt x="3070" y="1468"/>
                    <a:pt x="3070" y="1468"/>
                  </a:cubicBezTo>
                  <a:cubicBezTo>
                    <a:pt x="3103" y="1435"/>
                    <a:pt x="3103" y="1402"/>
                    <a:pt x="3070" y="1368"/>
                  </a:cubicBezTo>
                  <a:cubicBezTo>
                    <a:pt x="3070" y="1335"/>
                    <a:pt x="3036" y="1335"/>
                    <a:pt x="3003" y="1302"/>
                  </a:cubicBezTo>
                  <a:lnTo>
                    <a:pt x="2870" y="1302"/>
                  </a:lnTo>
                  <a:cubicBezTo>
                    <a:pt x="2836" y="1302"/>
                    <a:pt x="2803" y="1335"/>
                    <a:pt x="2770" y="1335"/>
                  </a:cubicBezTo>
                  <a:lnTo>
                    <a:pt x="2636" y="1335"/>
                  </a:lnTo>
                  <a:cubicBezTo>
                    <a:pt x="2636" y="1335"/>
                    <a:pt x="2636" y="1302"/>
                    <a:pt x="2636" y="1302"/>
                  </a:cubicBezTo>
                  <a:cubicBezTo>
                    <a:pt x="2636" y="1235"/>
                    <a:pt x="2636" y="1135"/>
                    <a:pt x="2636" y="1068"/>
                  </a:cubicBezTo>
                  <a:cubicBezTo>
                    <a:pt x="2636" y="935"/>
                    <a:pt x="2670" y="801"/>
                    <a:pt x="2636" y="701"/>
                  </a:cubicBezTo>
                  <a:cubicBezTo>
                    <a:pt x="2603" y="468"/>
                    <a:pt x="2469" y="301"/>
                    <a:pt x="2303" y="167"/>
                  </a:cubicBezTo>
                  <a:cubicBezTo>
                    <a:pt x="2169" y="67"/>
                    <a:pt x="2002" y="34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4"/>
            <p:cNvSpPr/>
            <p:nvPr/>
          </p:nvSpPr>
          <p:spPr>
            <a:xfrm>
              <a:off x="6661813" y="3417475"/>
              <a:ext cx="85925" cy="79250"/>
            </a:xfrm>
            <a:custGeom>
              <a:rect b="b" l="l" r="r" t="t"/>
              <a:pathLst>
                <a:path extrusionOk="0" h="3170" w="3437">
                  <a:moveTo>
                    <a:pt x="1702" y="1"/>
                  </a:moveTo>
                  <a:cubicBezTo>
                    <a:pt x="1468" y="1"/>
                    <a:pt x="1268" y="34"/>
                    <a:pt x="1101" y="167"/>
                  </a:cubicBezTo>
                  <a:cubicBezTo>
                    <a:pt x="968" y="267"/>
                    <a:pt x="868" y="401"/>
                    <a:pt x="801" y="568"/>
                  </a:cubicBezTo>
                  <a:cubicBezTo>
                    <a:pt x="768" y="701"/>
                    <a:pt x="768" y="868"/>
                    <a:pt x="768" y="1001"/>
                  </a:cubicBezTo>
                  <a:cubicBezTo>
                    <a:pt x="768" y="1101"/>
                    <a:pt x="768" y="1201"/>
                    <a:pt x="768" y="1302"/>
                  </a:cubicBezTo>
                  <a:cubicBezTo>
                    <a:pt x="751" y="1318"/>
                    <a:pt x="726" y="1327"/>
                    <a:pt x="701" y="1327"/>
                  </a:cubicBezTo>
                  <a:cubicBezTo>
                    <a:pt x="676" y="1327"/>
                    <a:pt x="651" y="1318"/>
                    <a:pt x="634" y="1302"/>
                  </a:cubicBezTo>
                  <a:cubicBezTo>
                    <a:pt x="601" y="1302"/>
                    <a:pt x="568" y="1302"/>
                    <a:pt x="501" y="1268"/>
                  </a:cubicBezTo>
                  <a:cubicBezTo>
                    <a:pt x="468" y="1268"/>
                    <a:pt x="434" y="1268"/>
                    <a:pt x="401" y="1302"/>
                  </a:cubicBezTo>
                  <a:cubicBezTo>
                    <a:pt x="367" y="1335"/>
                    <a:pt x="334" y="1335"/>
                    <a:pt x="334" y="1402"/>
                  </a:cubicBezTo>
                  <a:cubicBezTo>
                    <a:pt x="334" y="1435"/>
                    <a:pt x="367" y="1468"/>
                    <a:pt x="367" y="1468"/>
                  </a:cubicBezTo>
                  <a:cubicBezTo>
                    <a:pt x="401" y="1468"/>
                    <a:pt x="401" y="1502"/>
                    <a:pt x="401" y="1502"/>
                  </a:cubicBezTo>
                  <a:lnTo>
                    <a:pt x="434" y="1502"/>
                  </a:lnTo>
                  <a:cubicBezTo>
                    <a:pt x="501" y="1535"/>
                    <a:pt x="568" y="1568"/>
                    <a:pt x="668" y="1602"/>
                  </a:cubicBezTo>
                  <a:cubicBezTo>
                    <a:pt x="701" y="1602"/>
                    <a:pt x="734" y="1635"/>
                    <a:pt x="768" y="1702"/>
                  </a:cubicBezTo>
                  <a:cubicBezTo>
                    <a:pt x="768" y="1735"/>
                    <a:pt x="734" y="1802"/>
                    <a:pt x="701" y="1869"/>
                  </a:cubicBezTo>
                  <a:cubicBezTo>
                    <a:pt x="634" y="2035"/>
                    <a:pt x="501" y="2169"/>
                    <a:pt x="367" y="2269"/>
                  </a:cubicBezTo>
                  <a:cubicBezTo>
                    <a:pt x="267" y="2336"/>
                    <a:pt x="201" y="2369"/>
                    <a:pt x="101" y="2402"/>
                  </a:cubicBezTo>
                  <a:cubicBezTo>
                    <a:pt x="67" y="2402"/>
                    <a:pt x="34" y="2402"/>
                    <a:pt x="1" y="2436"/>
                  </a:cubicBezTo>
                  <a:cubicBezTo>
                    <a:pt x="1" y="2469"/>
                    <a:pt x="1" y="2469"/>
                    <a:pt x="1" y="2469"/>
                  </a:cubicBezTo>
                  <a:cubicBezTo>
                    <a:pt x="1" y="2502"/>
                    <a:pt x="1" y="2502"/>
                    <a:pt x="34" y="2536"/>
                  </a:cubicBezTo>
                  <a:cubicBezTo>
                    <a:pt x="34" y="2536"/>
                    <a:pt x="34" y="2569"/>
                    <a:pt x="67" y="2569"/>
                  </a:cubicBezTo>
                  <a:cubicBezTo>
                    <a:pt x="134" y="2602"/>
                    <a:pt x="234" y="2636"/>
                    <a:pt x="301" y="2636"/>
                  </a:cubicBezTo>
                  <a:cubicBezTo>
                    <a:pt x="367" y="2669"/>
                    <a:pt x="401" y="2669"/>
                    <a:pt x="434" y="2669"/>
                  </a:cubicBezTo>
                  <a:cubicBezTo>
                    <a:pt x="468" y="2669"/>
                    <a:pt x="468" y="2703"/>
                    <a:pt x="468" y="2736"/>
                  </a:cubicBezTo>
                  <a:cubicBezTo>
                    <a:pt x="468" y="2769"/>
                    <a:pt x="501" y="2803"/>
                    <a:pt x="501" y="2869"/>
                  </a:cubicBezTo>
                  <a:cubicBezTo>
                    <a:pt x="501" y="2869"/>
                    <a:pt x="534" y="2903"/>
                    <a:pt x="534" y="2903"/>
                  </a:cubicBezTo>
                  <a:lnTo>
                    <a:pt x="601" y="2903"/>
                  </a:lnTo>
                  <a:cubicBezTo>
                    <a:pt x="695" y="2879"/>
                    <a:pt x="790" y="2856"/>
                    <a:pt x="872" y="2856"/>
                  </a:cubicBezTo>
                  <a:cubicBezTo>
                    <a:pt x="906" y="2856"/>
                    <a:pt x="939" y="2860"/>
                    <a:pt x="968" y="2869"/>
                  </a:cubicBezTo>
                  <a:cubicBezTo>
                    <a:pt x="1101" y="2903"/>
                    <a:pt x="1201" y="3003"/>
                    <a:pt x="1335" y="3069"/>
                  </a:cubicBezTo>
                  <a:cubicBezTo>
                    <a:pt x="1402" y="3136"/>
                    <a:pt x="1502" y="3170"/>
                    <a:pt x="1602" y="3170"/>
                  </a:cubicBezTo>
                  <a:lnTo>
                    <a:pt x="1869" y="3170"/>
                  </a:lnTo>
                  <a:cubicBezTo>
                    <a:pt x="1935" y="3170"/>
                    <a:pt x="2002" y="3136"/>
                    <a:pt x="2035" y="3103"/>
                  </a:cubicBezTo>
                  <a:cubicBezTo>
                    <a:pt x="2169" y="3036"/>
                    <a:pt x="2302" y="2936"/>
                    <a:pt x="2402" y="2903"/>
                  </a:cubicBezTo>
                  <a:cubicBezTo>
                    <a:pt x="2469" y="2869"/>
                    <a:pt x="2502" y="2869"/>
                    <a:pt x="2569" y="2869"/>
                  </a:cubicBezTo>
                  <a:cubicBezTo>
                    <a:pt x="2669" y="2869"/>
                    <a:pt x="2769" y="2869"/>
                    <a:pt x="2869" y="2903"/>
                  </a:cubicBezTo>
                  <a:cubicBezTo>
                    <a:pt x="2903" y="2903"/>
                    <a:pt x="2903" y="2869"/>
                    <a:pt x="2936" y="2869"/>
                  </a:cubicBezTo>
                  <a:cubicBezTo>
                    <a:pt x="2936" y="2869"/>
                    <a:pt x="2936" y="2836"/>
                    <a:pt x="2936" y="2836"/>
                  </a:cubicBezTo>
                  <a:cubicBezTo>
                    <a:pt x="2969" y="2769"/>
                    <a:pt x="2969" y="2703"/>
                    <a:pt x="3003" y="2669"/>
                  </a:cubicBezTo>
                  <a:lnTo>
                    <a:pt x="3069" y="2669"/>
                  </a:lnTo>
                  <a:cubicBezTo>
                    <a:pt x="3136" y="2636"/>
                    <a:pt x="3236" y="2602"/>
                    <a:pt x="3303" y="2569"/>
                  </a:cubicBezTo>
                  <a:cubicBezTo>
                    <a:pt x="3336" y="2569"/>
                    <a:pt x="3370" y="2569"/>
                    <a:pt x="3403" y="2502"/>
                  </a:cubicBezTo>
                  <a:cubicBezTo>
                    <a:pt x="3436" y="2469"/>
                    <a:pt x="3436" y="2436"/>
                    <a:pt x="3403" y="2402"/>
                  </a:cubicBezTo>
                  <a:cubicBezTo>
                    <a:pt x="3336" y="2402"/>
                    <a:pt x="3303" y="2402"/>
                    <a:pt x="3270" y="2369"/>
                  </a:cubicBezTo>
                  <a:cubicBezTo>
                    <a:pt x="3103" y="2336"/>
                    <a:pt x="2936" y="2202"/>
                    <a:pt x="2836" y="2069"/>
                  </a:cubicBezTo>
                  <a:cubicBezTo>
                    <a:pt x="2769" y="1969"/>
                    <a:pt x="2702" y="1869"/>
                    <a:pt x="2669" y="1802"/>
                  </a:cubicBezTo>
                  <a:cubicBezTo>
                    <a:pt x="2669" y="1735"/>
                    <a:pt x="2669" y="1702"/>
                    <a:pt x="2669" y="1668"/>
                  </a:cubicBezTo>
                  <a:cubicBezTo>
                    <a:pt x="2702" y="1635"/>
                    <a:pt x="2769" y="1602"/>
                    <a:pt x="2836" y="1568"/>
                  </a:cubicBezTo>
                  <a:cubicBezTo>
                    <a:pt x="2903" y="1535"/>
                    <a:pt x="2969" y="1535"/>
                    <a:pt x="3036" y="1468"/>
                  </a:cubicBezTo>
                  <a:cubicBezTo>
                    <a:pt x="3069" y="1468"/>
                    <a:pt x="3069" y="1435"/>
                    <a:pt x="3069" y="1435"/>
                  </a:cubicBezTo>
                  <a:cubicBezTo>
                    <a:pt x="3069" y="1402"/>
                    <a:pt x="3103" y="1368"/>
                    <a:pt x="3069" y="1368"/>
                  </a:cubicBezTo>
                  <a:cubicBezTo>
                    <a:pt x="3069" y="1335"/>
                    <a:pt x="3036" y="1302"/>
                    <a:pt x="3003" y="1302"/>
                  </a:cubicBezTo>
                  <a:cubicBezTo>
                    <a:pt x="2969" y="1268"/>
                    <a:pt x="2903" y="1268"/>
                    <a:pt x="2869" y="1268"/>
                  </a:cubicBezTo>
                  <a:cubicBezTo>
                    <a:pt x="2836" y="1302"/>
                    <a:pt x="2803" y="1302"/>
                    <a:pt x="2769" y="1302"/>
                  </a:cubicBezTo>
                  <a:lnTo>
                    <a:pt x="2636" y="1302"/>
                  </a:lnTo>
                  <a:cubicBezTo>
                    <a:pt x="2636" y="1302"/>
                    <a:pt x="2636" y="1302"/>
                    <a:pt x="2636" y="1268"/>
                  </a:cubicBezTo>
                  <a:cubicBezTo>
                    <a:pt x="2636" y="1201"/>
                    <a:pt x="2636" y="1135"/>
                    <a:pt x="2636" y="1035"/>
                  </a:cubicBezTo>
                  <a:cubicBezTo>
                    <a:pt x="2636" y="935"/>
                    <a:pt x="2636" y="801"/>
                    <a:pt x="2636" y="668"/>
                  </a:cubicBezTo>
                  <a:cubicBezTo>
                    <a:pt x="2602" y="468"/>
                    <a:pt x="2436" y="267"/>
                    <a:pt x="2269" y="134"/>
                  </a:cubicBezTo>
                  <a:cubicBezTo>
                    <a:pt x="2135" y="67"/>
                    <a:pt x="2002" y="1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4"/>
            <p:cNvSpPr/>
            <p:nvPr/>
          </p:nvSpPr>
          <p:spPr>
            <a:xfrm>
              <a:off x="5987988" y="2535175"/>
              <a:ext cx="86750" cy="79250"/>
            </a:xfrm>
            <a:custGeom>
              <a:rect b="b" l="l" r="r" t="t"/>
              <a:pathLst>
                <a:path extrusionOk="0" h="3170" w="3470">
                  <a:moveTo>
                    <a:pt x="1702" y="1"/>
                  </a:moveTo>
                  <a:cubicBezTo>
                    <a:pt x="1502" y="1"/>
                    <a:pt x="1302" y="34"/>
                    <a:pt x="1135" y="167"/>
                  </a:cubicBezTo>
                  <a:cubicBezTo>
                    <a:pt x="1002" y="268"/>
                    <a:pt x="902" y="401"/>
                    <a:pt x="835" y="534"/>
                  </a:cubicBezTo>
                  <a:cubicBezTo>
                    <a:pt x="768" y="701"/>
                    <a:pt x="768" y="868"/>
                    <a:pt x="802" y="1001"/>
                  </a:cubicBezTo>
                  <a:cubicBezTo>
                    <a:pt x="802" y="1101"/>
                    <a:pt x="802" y="1202"/>
                    <a:pt x="802" y="1302"/>
                  </a:cubicBezTo>
                  <a:cubicBezTo>
                    <a:pt x="779" y="1313"/>
                    <a:pt x="761" y="1316"/>
                    <a:pt x="743" y="1316"/>
                  </a:cubicBezTo>
                  <a:cubicBezTo>
                    <a:pt x="709" y="1316"/>
                    <a:pt x="679" y="1302"/>
                    <a:pt x="635" y="1302"/>
                  </a:cubicBezTo>
                  <a:cubicBezTo>
                    <a:pt x="601" y="1302"/>
                    <a:pt x="568" y="1302"/>
                    <a:pt x="535" y="1268"/>
                  </a:cubicBezTo>
                  <a:cubicBezTo>
                    <a:pt x="501" y="1268"/>
                    <a:pt x="468" y="1268"/>
                    <a:pt x="435" y="1302"/>
                  </a:cubicBezTo>
                  <a:cubicBezTo>
                    <a:pt x="401" y="1302"/>
                    <a:pt x="368" y="1335"/>
                    <a:pt x="368" y="1402"/>
                  </a:cubicBezTo>
                  <a:cubicBezTo>
                    <a:pt x="368" y="1435"/>
                    <a:pt x="368" y="1435"/>
                    <a:pt x="401" y="1468"/>
                  </a:cubicBezTo>
                  <a:cubicBezTo>
                    <a:pt x="401" y="1468"/>
                    <a:pt x="435" y="1468"/>
                    <a:pt x="435" y="1502"/>
                  </a:cubicBezTo>
                  <a:cubicBezTo>
                    <a:pt x="501" y="1535"/>
                    <a:pt x="601" y="1568"/>
                    <a:pt x="668" y="1602"/>
                  </a:cubicBezTo>
                  <a:cubicBezTo>
                    <a:pt x="735" y="1602"/>
                    <a:pt x="768" y="1635"/>
                    <a:pt x="768" y="1702"/>
                  </a:cubicBezTo>
                  <a:cubicBezTo>
                    <a:pt x="802" y="1735"/>
                    <a:pt x="768" y="1802"/>
                    <a:pt x="735" y="1869"/>
                  </a:cubicBezTo>
                  <a:cubicBezTo>
                    <a:pt x="668" y="2035"/>
                    <a:pt x="535" y="2169"/>
                    <a:pt x="368" y="2269"/>
                  </a:cubicBezTo>
                  <a:cubicBezTo>
                    <a:pt x="301" y="2336"/>
                    <a:pt x="201" y="2369"/>
                    <a:pt x="134" y="2402"/>
                  </a:cubicBezTo>
                  <a:cubicBezTo>
                    <a:pt x="101" y="2402"/>
                    <a:pt x="68" y="2402"/>
                    <a:pt x="34" y="2436"/>
                  </a:cubicBezTo>
                  <a:cubicBezTo>
                    <a:pt x="34" y="2436"/>
                    <a:pt x="34" y="2436"/>
                    <a:pt x="34" y="2469"/>
                  </a:cubicBezTo>
                  <a:cubicBezTo>
                    <a:pt x="1" y="2469"/>
                    <a:pt x="34" y="2502"/>
                    <a:pt x="34" y="2536"/>
                  </a:cubicBezTo>
                  <a:cubicBezTo>
                    <a:pt x="68" y="2536"/>
                    <a:pt x="68" y="2536"/>
                    <a:pt x="68" y="2569"/>
                  </a:cubicBezTo>
                  <a:cubicBezTo>
                    <a:pt x="168" y="2603"/>
                    <a:pt x="234" y="2603"/>
                    <a:pt x="335" y="2636"/>
                  </a:cubicBezTo>
                  <a:cubicBezTo>
                    <a:pt x="368" y="2636"/>
                    <a:pt x="435" y="2669"/>
                    <a:pt x="468" y="2669"/>
                  </a:cubicBezTo>
                  <a:cubicBezTo>
                    <a:pt x="468" y="2669"/>
                    <a:pt x="468" y="2703"/>
                    <a:pt x="501" y="2703"/>
                  </a:cubicBezTo>
                  <a:cubicBezTo>
                    <a:pt x="501" y="2769"/>
                    <a:pt x="501" y="2803"/>
                    <a:pt x="535" y="2869"/>
                  </a:cubicBezTo>
                  <a:cubicBezTo>
                    <a:pt x="535" y="2869"/>
                    <a:pt x="535" y="2903"/>
                    <a:pt x="568" y="2903"/>
                  </a:cubicBezTo>
                  <a:lnTo>
                    <a:pt x="635" y="2903"/>
                  </a:lnTo>
                  <a:cubicBezTo>
                    <a:pt x="705" y="2879"/>
                    <a:pt x="793" y="2856"/>
                    <a:pt x="885" y="2856"/>
                  </a:cubicBezTo>
                  <a:cubicBezTo>
                    <a:pt x="924" y="2856"/>
                    <a:pt x="963" y="2860"/>
                    <a:pt x="1002" y="2869"/>
                  </a:cubicBezTo>
                  <a:cubicBezTo>
                    <a:pt x="1135" y="2903"/>
                    <a:pt x="1235" y="3003"/>
                    <a:pt x="1369" y="3070"/>
                  </a:cubicBezTo>
                  <a:cubicBezTo>
                    <a:pt x="1435" y="3103"/>
                    <a:pt x="1535" y="3170"/>
                    <a:pt x="1635" y="3170"/>
                  </a:cubicBezTo>
                  <a:lnTo>
                    <a:pt x="1869" y="3170"/>
                  </a:lnTo>
                  <a:cubicBezTo>
                    <a:pt x="1936" y="3170"/>
                    <a:pt x="2002" y="3136"/>
                    <a:pt x="2069" y="3103"/>
                  </a:cubicBezTo>
                  <a:cubicBezTo>
                    <a:pt x="2203" y="3036"/>
                    <a:pt x="2303" y="2936"/>
                    <a:pt x="2436" y="2869"/>
                  </a:cubicBezTo>
                  <a:lnTo>
                    <a:pt x="2936" y="2869"/>
                  </a:lnTo>
                  <a:cubicBezTo>
                    <a:pt x="2936" y="2869"/>
                    <a:pt x="2936" y="2836"/>
                    <a:pt x="2970" y="2836"/>
                  </a:cubicBezTo>
                  <a:cubicBezTo>
                    <a:pt x="2970" y="2769"/>
                    <a:pt x="3003" y="2703"/>
                    <a:pt x="3003" y="2669"/>
                  </a:cubicBezTo>
                  <a:cubicBezTo>
                    <a:pt x="3036" y="2669"/>
                    <a:pt x="3070" y="2636"/>
                    <a:pt x="3070" y="2636"/>
                  </a:cubicBezTo>
                  <a:cubicBezTo>
                    <a:pt x="3170" y="2636"/>
                    <a:pt x="3270" y="2603"/>
                    <a:pt x="3337" y="2569"/>
                  </a:cubicBezTo>
                  <a:cubicBezTo>
                    <a:pt x="3370" y="2569"/>
                    <a:pt x="3403" y="2569"/>
                    <a:pt x="3437" y="2502"/>
                  </a:cubicBezTo>
                  <a:cubicBezTo>
                    <a:pt x="3470" y="2469"/>
                    <a:pt x="3437" y="2436"/>
                    <a:pt x="3403" y="2402"/>
                  </a:cubicBezTo>
                  <a:cubicBezTo>
                    <a:pt x="3370" y="2402"/>
                    <a:pt x="3337" y="2369"/>
                    <a:pt x="3303" y="2369"/>
                  </a:cubicBezTo>
                  <a:cubicBezTo>
                    <a:pt x="3137" y="2302"/>
                    <a:pt x="2970" y="2202"/>
                    <a:pt x="2870" y="2035"/>
                  </a:cubicBezTo>
                  <a:cubicBezTo>
                    <a:pt x="2803" y="1969"/>
                    <a:pt x="2736" y="1869"/>
                    <a:pt x="2703" y="1769"/>
                  </a:cubicBezTo>
                  <a:cubicBezTo>
                    <a:pt x="2703" y="1735"/>
                    <a:pt x="2670" y="1702"/>
                    <a:pt x="2703" y="1669"/>
                  </a:cubicBezTo>
                  <a:cubicBezTo>
                    <a:pt x="2736" y="1635"/>
                    <a:pt x="2803" y="1602"/>
                    <a:pt x="2870" y="1568"/>
                  </a:cubicBezTo>
                  <a:cubicBezTo>
                    <a:pt x="2936" y="1535"/>
                    <a:pt x="3003" y="1535"/>
                    <a:pt x="3070" y="1468"/>
                  </a:cubicBezTo>
                  <a:cubicBezTo>
                    <a:pt x="3070" y="1468"/>
                    <a:pt x="3103" y="1435"/>
                    <a:pt x="3103" y="1435"/>
                  </a:cubicBezTo>
                  <a:cubicBezTo>
                    <a:pt x="3103" y="1402"/>
                    <a:pt x="3103" y="1368"/>
                    <a:pt x="3103" y="1368"/>
                  </a:cubicBezTo>
                  <a:cubicBezTo>
                    <a:pt x="3070" y="1302"/>
                    <a:pt x="3036" y="1302"/>
                    <a:pt x="3036" y="1268"/>
                  </a:cubicBezTo>
                  <a:lnTo>
                    <a:pt x="2903" y="1268"/>
                  </a:lnTo>
                  <a:cubicBezTo>
                    <a:pt x="2870" y="1268"/>
                    <a:pt x="2803" y="1302"/>
                    <a:pt x="2803" y="1302"/>
                  </a:cubicBezTo>
                  <a:lnTo>
                    <a:pt x="2670" y="1302"/>
                  </a:lnTo>
                  <a:cubicBezTo>
                    <a:pt x="2670" y="1302"/>
                    <a:pt x="2670" y="1268"/>
                    <a:pt x="2636" y="1268"/>
                  </a:cubicBezTo>
                  <a:cubicBezTo>
                    <a:pt x="2636" y="1202"/>
                    <a:pt x="2670" y="1101"/>
                    <a:pt x="2670" y="1035"/>
                  </a:cubicBezTo>
                  <a:cubicBezTo>
                    <a:pt x="2670" y="901"/>
                    <a:pt x="2670" y="801"/>
                    <a:pt x="2636" y="668"/>
                  </a:cubicBezTo>
                  <a:cubicBezTo>
                    <a:pt x="2603" y="434"/>
                    <a:pt x="2469" y="268"/>
                    <a:pt x="2303" y="134"/>
                  </a:cubicBezTo>
                  <a:cubicBezTo>
                    <a:pt x="2169" y="67"/>
                    <a:pt x="2002" y="1"/>
                    <a:pt x="1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4"/>
            <p:cNvSpPr/>
            <p:nvPr/>
          </p:nvSpPr>
          <p:spPr>
            <a:xfrm>
              <a:off x="7707563" y="2501000"/>
              <a:ext cx="85925" cy="80075"/>
            </a:xfrm>
            <a:custGeom>
              <a:rect b="b" l="l" r="r" t="t"/>
              <a:pathLst>
                <a:path extrusionOk="0" h="3203" w="3437">
                  <a:moveTo>
                    <a:pt x="1668" y="0"/>
                  </a:moveTo>
                  <a:cubicBezTo>
                    <a:pt x="1468" y="0"/>
                    <a:pt x="1268" y="67"/>
                    <a:pt x="1101" y="200"/>
                  </a:cubicBezTo>
                  <a:cubicBezTo>
                    <a:pt x="968" y="300"/>
                    <a:pt x="868" y="434"/>
                    <a:pt x="801" y="567"/>
                  </a:cubicBezTo>
                  <a:cubicBezTo>
                    <a:pt x="734" y="734"/>
                    <a:pt x="734" y="867"/>
                    <a:pt x="768" y="1034"/>
                  </a:cubicBezTo>
                  <a:cubicBezTo>
                    <a:pt x="768" y="1134"/>
                    <a:pt x="768" y="1234"/>
                    <a:pt x="768" y="1334"/>
                  </a:cubicBezTo>
                  <a:lnTo>
                    <a:pt x="634" y="1334"/>
                  </a:lnTo>
                  <a:cubicBezTo>
                    <a:pt x="601" y="1334"/>
                    <a:pt x="534" y="1301"/>
                    <a:pt x="501" y="1301"/>
                  </a:cubicBezTo>
                  <a:cubicBezTo>
                    <a:pt x="467" y="1301"/>
                    <a:pt x="434" y="1301"/>
                    <a:pt x="401" y="1334"/>
                  </a:cubicBezTo>
                  <a:cubicBezTo>
                    <a:pt x="367" y="1334"/>
                    <a:pt x="334" y="1368"/>
                    <a:pt x="334" y="1434"/>
                  </a:cubicBezTo>
                  <a:cubicBezTo>
                    <a:pt x="334" y="1468"/>
                    <a:pt x="334" y="1468"/>
                    <a:pt x="367" y="1501"/>
                  </a:cubicBezTo>
                  <a:cubicBezTo>
                    <a:pt x="367" y="1501"/>
                    <a:pt x="401" y="1501"/>
                    <a:pt x="401" y="1534"/>
                  </a:cubicBezTo>
                  <a:cubicBezTo>
                    <a:pt x="467" y="1568"/>
                    <a:pt x="567" y="1601"/>
                    <a:pt x="634" y="1635"/>
                  </a:cubicBezTo>
                  <a:cubicBezTo>
                    <a:pt x="701" y="1635"/>
                    <a:pt x="734" y="1668"/>
                    <a:pt x="734" y="1735"/>
                  </a:cubicBezTo>
                  <a:cubicBezTo>
                    <a:pt x="768" y="1768"/>
                    <a:pt x="734" y="1835"/>
                    <a:pt x="701" y="1901"/>
                  </a:cubicBezTo>
                  <a:cubicBezTo>
                    <a:pt x="634" y="2068"/>
                    <a:pt x="501" y="2202"/>
                    <a:pt x="367" y="2302"/>
                  </a:cubicBezTo>
                  <a:cubicBezTo>
                    <a:pt x="267" y="2368"/>
                    <a:pt x="201" y="2402"/>
                    <a:pt x="100" y="2435"/>
                  </a:cubicBezTo>
                  <a:cubicBezTo>
                    <a:pt x="67" y="2435"/>
                    <a:pt x="34" y="2435"/>
                    <a:pt x="0" y="2468"/>
                  </a:cubicBezTo>
                  <a:cubicBezTo>
                    <a:pt x="0" y="2502"/>
                    <a:pt x="0" y="2535"/>
                    <a:pt x="0" y="2569"/>
                  </a:cubicBezTo>
                  <a:lnTo>
                    <a:pt x="34" y="2569"/>
                  </a:lnTo>
                  <a:cubicBezTo>
                    <a:pt x="134" y="2635"/>
                    <a:pt x="201" y="2635"/>
                    <a:pt x="301" y="2669"/>
                  </a:cubicBezTo>
                  <a:cubicBezTo>
                    <a:pt x="334" y="2669"/>
                    <a:pt x="401" y="2702"/>
                    <a:pt x="434" y="2702"/>
                  </a:cubicBezTo>
                  <a:cubicBezTo>
                    <a:pt x="434" y="2702"/>
                    <a:pt x="434" y="2735"/>
                    <a:pt x="467" y="2735"/>
                  </a:cubicBezTo>
                  <a:cubicBezTo>
                    <a:pt x="467" y="2802"/>
                    <a:pt x="467" y="2835"/>
                    <a:pt x="501" y="2902"/>
                  </a:cubicBezTo>
                  <a:cubicBezTo>
                    <a:pt x="501" y="2902"/>
                    <a:pt x="501" y="2902"/>
                    <a:pt x="534" y="2935"/>
                  </a:cubicBezTo>
                  <a:cubicBezTo>
                    <a:pt x="567" y="2935"/>
                    <a:pt x="567" y="2902"/>
                    <a:pt x="601" y="2902"/>
                  </a:cubicBezTo>
                  <a:cubicBezTo>
                    <a:pt x="690" y="2902"/>
                    <a:pt x="764" y="2887"/>
                    <a:pt x="843" y="2887"/>
                  </a:cubicBezTo>
                  <a:cubicBezTo>
                    <a:pt x="883" y="2887"/>
                    <a:pt x="923" y="2891"/>
                    <a:pt x="968" y="2902"/>
                  </a:cubicBezTo>
                  <a:cubicBezTo>
                    <a:pt x="1101" y="2935"/>
                    <a:pt x="1201" y="3036"/>
                    <a:pt x="1335" y="3102"/>
                  </a:cubicBezTo>
                  <a:cubicBezTo>
                    <a:pt x="1401" y="3136"/>
                    <a:pt x="1501" y="3202"/>
                    <a:pt x="1602" y="3202"/>
                  </a:cubicBezTo>
                  <a:lnTo>
                    <a:pt x="1835" y="3202"/>
                  </a:lnTo>
                  <a:cubicBezTo>
                    <a:pt x="1902" y="3202"/>
                    <a:pt x="1968" y="3169"/>
                    <a:pt x="2035" y="3136"/>
                  </a:cubicBezTo>
                  <a:cubicBezTo>
                    <a:pt x="2169" y="3069"/>
                    <a:pt x="2269" y="2969"/>
                    <a:pt x="2402" y="2902"/>
                  </a:cubicBezTo>
                  <a:lnTo>
                    <a:pt x="2902" y="2902"/>
                  </a:lnTo>
                  <a:cubicBezTo>
                    <a:pt x="2936" y="2869"/>
                    <a:pt x="2936" y="2869"/>
                    <a:pt x="2936" y="2869"/>
                  </a:cubicBezTo>
                  <a:cubicBezTo>
                    <a:pt x="2936" y="2802"/>
                    <a:pt x="2969" y="2735"/>
                    <a:pt x="3003" y="2702"/>
                  </a:cubicBezTo>
                  <a:cubicBezTo>
                    <a:pt x="3003" y="2702"/>
                    <a:pt x="3036" y="2669"/>
                    <a:pt x="3036" y="2669"/>
                  </a:cubicBezTo>
                  <a:lnTo>
                    <a:pt x="3069" y="2669"/>
                  </a:lnTo>
                  <a:cubicBezTo>
                    <a:pt x="3136" y="2669"/>
                    <a:pt x="3236" y="2635"/>
                    <a:pt x="3303" y="2602"/>
                  </a:cubicBezTo>
                  <a:cubicBezTo>
                    <a:pt x="3336" y="2602"/>
                    <a:pt x="3369" y="2569"/>
                    <a:pt x="3403" y="2535"/>
                  </a:cubicBezTo>
                  <a:cubicBezTo>
                    <a:pt x="3436" y="2502"/>
                    <a:pt x="3403" y="2468"/>
                    <a:pt x="3369" y="2435"/>
                  </a:cubicBezTo>
                  <a:cubicBezTo>
                    <a:pt x="3336" y="2402"/>
                    <a:pt x="3303" y="2402"/>
                    <a:pt x="3269" y="2402"/>
                  </a:cubicBezTo>
                  <a:cubicBezTo>
                    <a:pt x="3103" y="2335"/>
                    <a:pt x="2936" y="2235"/>
                    <a:pt x="2836" y="2068"/>
                  </a:cubicBezTo>
                  <a:cubicBezTo>
                    <a:pt x="2769" y="2001"/>
                    <a:pt x="2702" y="1901"/>
                    <a:pt x="2669" y="1801"/>
                  </a:cubicBezTo>
                  <a:cubicBezTo>
                    <a:pt x="2669" y="1768"/>
                    <a:pt x="2669" y="1735"/>
                    <a:pt x="2669" y="1701"/>
                  </a:cubicBezTo>
                  <a:cubicBezTo>
                    <a:pt x="2702" y="1668"/>
                    <a:pt x="2769" y="1635"/>
                    <a:pt x="2836" y="1601"/>
                  </a:cubicBezTo>
                  <a:cubicBezTo>
                    <a:pt x="2902" y="1568"/>
                    <a:pt x="2969" y="1534"/>
                    <a:pt x="3036" y="1501"/>
                  </a:cubicBezTo>
                  <a:cubicBezTo>
                    <a:pt x="3036" y="1468"/>
                    <a:pt x="3069" y="1468"/>
                    <a:pt x="3069" y="1468"/>
                  </a:cubicBezTo>
                  <a:cubicBezTo>
                    <a:pt x="3069" y="1434"/>
                    <a:pt x="3069" y="1401"/>
                    <a:pt x="3069" y="1368"/>
                  </a:cubicBezTo>
                  <a:cubicBezTo>
                    <a:pt x="3036" y="1334"/>
                    <a:pt x="3003" y="1334"/>
                    <a:pt x="3003" y="1301"/>
                  </a:cubicBezTo>
                  <a:lnTo>
                    <a:pt x="2869" y="1301"/>
                  </a:lnTo>
                  <a:cubicBezTo>
                    <a:pt x="2836" y="1301"/>
                    <a:pt x="2802" y="1334"/>
                    <a:pt x="2769" y="1334"/>
                  </a:cubicBezTo>
                  <a:lnTo>
                    <a:pt x="2636" y="1334"/>
                  </a:lnTo>
                  <a:cubicBezTo>
                    <a:pt x="2636" y="1334"/>
                    <a:pt x="2636" y="1301"/>
                    <a:pt x="2636" y="1301"/>
                  </a:cubicBezTo>
                  <a:cubicBezTo>
                    <a:pt x="2602" y="1234"/>
                    <a:pt x="2636" y="1134"/>
                    <a:pt x="2636" y="1067"/>
                  </a:cubicBezTo>
                  <a:cubicBezTo>
                    <a:pt x="2636" y="934"/>
                    <a:pt x="2636" y="801"/>
                    <a:pt x="2602" y="701"/>
                  </a:cubicBezTo>
                  <a:cubicBezTo>
                    <a:pt x="2569" y="467"/>
                    <a:pt x="2435" y="300"/>
                    <a:pt x="2269" y="167"/>
                  </a:cubicBezTo>
                  <a:cubicBezTo>
                    <a:pt x="2135" y="67"/>
                    <a:pt x="2002" y="33"/>
                    <a:pt x="1835" y="0"/>
                  </a:cubicBezTo>
                  <a:cubicBezTo>
                    <a:pt x="1813" y="11"/>
                    <a:pt x="1794" y="15"/>
                    <a:pt x="1777" y="15"/>
                  </a:cubicBezTo>
                  <a:cubicBezTo>
                    <a:pt x="1742" y="15"/>
                    <a:pt x="1713" y="0"/>
                    <a:pt x="1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4"/>
            <p:cNvSpPr/>
            <p:nvPr/>
          </p:nvSpPr>
          <p:spPr>
            <a:xfrm>
              <a:off x="6962863" y="4412350"/>
              <a:ext cx="85925" cy="80075"/>
            </a:xfrm>
            <a:custGeom>
              <a:rect b="b" l="l" r="r" t="t"/>
              <a:pathLst>
                <a:path extrusionOk="0" h="3203" w="3437">
                  <a:moveTo>
                    <a:pt x="1702" y="1"/>
                  </a:moveTo>
                  <a:cubicBezTo>
                    <a:pt x="1468" y="1"/>
                    <a:pt x="1268" y="67"/>
                    <a:pt x="1101" y="201"/>
                  </a:cubicBezTo>
                  <a:cubicBezTo>
                    <a:pt x="968" y="301"/>
                    <a:pt x="868" y="434"/>
                    <a:pt x="801" y="568"/>
                  </a:cubicBezTo>
                  <a:cubicBezTo>
                    <a:pt x="768" y="701"/>
                    <a:pt x="768" y="868"/>
                    <a:pt x="768" y="1035"/>
                  </a:cubicBezTo>
                  <a:cubicBezTo>
                    <a:pt x="768" y="1135"/>
                    <a:pt x="801" y="1235"/>
                    <a:pt x="768" y="1335"/>
                  </a:cubicBezTo>
                  <a:lnTo>
                    <a:pt x="634" y="1335"/>
                  </a:lnTo>
                  <a:cubicBezTo>
                    <a:pt x="601" y="1335"/>
                    <a:pt x="568" y="1302"/>
                    <a:pt x="534" y="1302"/>
                  </a:cubicBezTo>
                  <a:lnTo>
                    <a:pt x="501" y="1302"/>
                  </a:lnTo>
                  <a:cubicBezTo>
                    <a:pt x="467" y="1302"/>
                    <a:pt x="434" y="1302"/>
                    <a:pt x="401" y="1335"/>
                  </a:cubicBezTo>
                  <a:cubicBezTo>
                    <a:pt x="367" y="1335"/>
                    <a:pt x="334" y="1368"/>
                    <a:pt x="334" y="1402"/>
                  </a:cubicBezTo>
                  <a:lnTo>
                    <a:pt x="334" y="1435"/>
                  </a:lnTo>
                  <a:cubicBezTo>
                    <a:pt x="334" y="1468"/>
                    <a:pt x="367" y="1468"/>
                    <a:pt x="367" y="1502"/>
                  </a:cubicBezTo>
                  <a:lnTo>
                    <a:pt x="434" y="1502"/>
                  </a:lnTo>
                  <a:cubicBezTo>
                    <a:pt x="501" y="1569"/>
                    <a:pt x="568" y="1602"/>
                    <a:pt x="668" y="1602"/>
                  </a:cubicBezTo>
                  <a:cubicBezTo>
                    <a:pt x="701" y="1635"/>
                    <a:pt x="734" y="1669"/>
                    <a:pt x="768" y="1702"/>
                  </a:cubicBezTo>
                  <a:cubicBezTo>
                    <a:pt x="768" y="1769"/>
                    <a:pt x="734" y="1835"/>
                    <a:pt x="734" y="1902"/>
                  </a:cubicBezTo>
                  <a:cubicBezTo>
                    <a:pt x="634" y="2069"/>
                    <a:pt x="501" y="2202"/>
                    <a:pt x="367" y="2302"/>
                  </a:cubicBezTo>
                  <a:cubicBezTo>
                    <a:pt x="301" y="2369"/>
                    <a:pt x="201" y="2402"/>
                    <a:pt x="101" y="2402"/>
                  </a:cubicBezTo>
                  <a:cubicBezTo>
                    <a:pt x="67" y="2436"/>
                    <a:pt x="34" y="2436"/>
                    <a:pt x="0" y="2469"/>
                  </a:cubicBezTo>
                  <a:cubicBezTo>
                    <a:pt x="0" y="2503"/>
                    <a:pt x="0" y="2536"/>
                    <a:pt x="34" y="2536"/>
                  </a:cubicBezTo>
                  <a:cubicBezTo>
                    <a:pt x="34" y="2569"/>
                    <a:pt x="34" y="2569"/>
                    <a:pt x="67" y="2569"/>
                  </a:cubicBezTo>
                  <a:cubicBezTo>
                    <a:pt x="134" y="2636"/>
                    <a:pt x="234" y="2636"/>
                    <a:pt x="301" y="2669"/>
                  </a:cubicBezTo>
                  <a:cubicBezTo>
                    <a:pt x="367" y="2669"/>
                    <a:pt x="401" y="2669"/>
                    <a:pt x="467" y="2703"/>
                  </a:cubicBezTo>
                  <a:cubicBezTo>
                    <a:pt x="467" y="2703"/>
                    <a:pt x="467" y="2703"/>
                    <a:pt x="467" y="2736"/>
                  </a:cubicBezTo>
                  <a:cubicBezTo>
                    <a:pt x="467" y="2769"/>
                    <a:pt x="501" y="2836"/>
                    <a:pt x="501" y="2903"/>
                  </a:cubicBezTo>
                  <a:lnTo>
                    <a:pt x="534" y="2903"/>
                  </a:lnTo>
                  <a:cubicBezTo>
                    <a:pt x="545" y="2914"/>
                    <a:pt x="556" y="2918"/>
                    <a:pt x="566" y="2918"/>
                  </a:cubicBezTo>
                  <a:cubicBezTo>
                    <a:pt x="586" y="2918"/>
                    <a:pt x="601" y="2903"/>
                    <a:pt x="601" y="2903"/>
                  </a:cubicBezTo>
                  <a:cubicBezTo>
                    <a:pt x="690" y="2903"/>
                    <a:pt x="779" y="2888"/>
                    <a:pt x="858" y="2888"/>
                  </a:cubicBezTo>
                  <a:cubicBezTo>
                    <a:pt x="897" y="2888"/>
                    <a:pt x="934" y="2892"/>
                    <a:pt x="968" y="2903"/>
                  </a:cubicBezTo>
                  <a:cubicBezTo>
                    <a:pt x="1101" y="2936"/>
                    <a:pt x="1201" y="3003"/>
                    <a:pt x="1335" y="3103"/>
                  </a:cubicBezTo>
                  <a:cubicBezTo>
                    <a:pt x="1401" y="3136"/>
                    <a:pt x="1502" y="3203"/>
                    <a:pt x="1635" y="3203"/>
                  </a:cubicBezTo>
                  <a:lnTo>
                    <a:pt x="1868" y="3203"/>
                  </a:lnTo>
                  <a:cubicBezTo>
                    <a:pt x="1935" y="3170"/>
                    <a:pt x="2002" y="3170"/>
                    <a:pt x="2035" y="3136"/>
                  </a:cubicBezTo>
                  <a:lnTo>
                    <a:pt x="2069" y="3136"/>
                  </a:lnTo>
                  <a:cubicBezTo>
                    <a:pt x="2169" y="3070"/>
                    <a:pt x="2302" y="2970"/>
                    <a:pt x="2436" y="2903"/>
                  </a:cubicBezTo>
                  <a:lnTo>
                    <a:pt x="2936" y="2903"/>
                  </a:lnTo>
                  <a:cubicBezTo>
                    <a:pt x="2936" y="2869"/>
                    <a:pt x="2936" y="2869"/>
                    <a:pt x="2936" y="2869"/>
                  </a:cubicBezTo>
                  <a:cubicBezTo>
                    <a:pt x="2936" y="2869"/>
                    <a:pt x="2936" y="2869"/>
                    <a:pt x="2936" y="2836"/>
                  </a:cubicBezTo>
                  <a:cubicBezTo>
                    <a:pt x="2969" y="2803"/>
                    <a:pt x="2969" y="2736"/>
                    <a:pt x="3003" y="2703"/>
                  </a:cubicBezTo>
                  <a:cubicBezTo>
                    <a:pt x="3003" y="2669"/>
                    <a:pt x="3036" y="2669"/>
                    <a:pt x="3069" y="2669"/>
                  </a:cubicBezTo>
                  <a:cubicBezTo>
                    <a:pt x="3169" y="2669"/>
                    <a:pt x="3236" y="2636"/>
                    <a:pt x="3303" y="2603"/>
                  </a:cubicBezTo>
                  <a:cubicBezTo>
                    <a:pt x="3336" y="2603"/>
                    <a:pt x="3403" y="2569"/>
                    <a:pt x="3403" y="2536"/>
                  </a:cubicBezTo>
                  <a:cubicBezTo>
                    <a:pt x="3436" y="2503"/>
                    <a:pt x="3436" y="2469"/>
                    <a:pt x="3403" y="2436"/>
                  </a:cubicBezTo>
                  <a:cubicBezTo>
                    <a:pt x="3336" y="2402"/>
                    <a:pt x="3303" y="2402"/>
                    <a:pt x="3269" y="2402"/>
                  </a:cubicBezTo>
                  <a:cubicBezTo>
                    <a:pt x="3103" y="2336"/>
                    <a:pt x="2969" y="2236"/>
                    <a:pt x="2836" y="2069"/>
                  </a:cubicBezTo>
                  <a:cubicBezTo>
                    <a:pt x="2769" y="2002"/>
                    <a:pt x="2736" y="1902"/>
                    <a:pt x="2669" y="1802"/>
                  </a:cubicBezTo>
                  <a:cubicBezTo>
                    <a:pt x="2669" y="1769"/>
                    <a:pt x="2669" y="1735"/>
                    <a:pt x="2702" y="1702"/>
                  </a:cubicBezTo>
                  <a:cubicBezTo>
                    <a:pt x="2736" y="1635"/>
                    <a:pt x="2769" y="1602"/>
                    <a:pt x="2836" y="1602"/>
                  </a:cubicBezTo>
                  <a:cubicBezTo>
                    <a:pt x="2903" y="1569"/>
                    <a:pt x="3003" y="1535"/>
                    <a:pt x="3036" y="1502"/>
                  </a:cubicBezTo>
                  <a:cubicBezTo>
                    <a:pt x="3069" y="1468"/>
                    <a:pt x="3069" y="1468"/>
                    <a:pt x="3069" y="1468"/>
                  </a:cubicBezTo>
                  <a:cubicBezTo>
                    <a:pt x="3103" y="1435"/>
                    <a:pt x="3103" y="1402"/>
                    <a:pt x="3069" y="1368"/>
                  </a:cubicBezTo>
                  <a:cubicBezTo>
                    <a:pt x="3069" y="1335"/>
                    <a:pt x="3036" y="1335"/>
                    <a:pt x="3003" y="1302"/>
                  </a:cubicBezTo>
                  <a:cubicBezTo>
                    <a:pt x="2980" y="1302"/>
                    <a:pt x="2958" y="1287"/>
                    <a:pt x="2926" y="1287"/>
                  </a:cubicBezTo>
                  <a:cubicBezTo>
                    <a:pt x="2910" y="1287"/>
                    <a:pt x="2891" y="1291"/>
                    <a:pt x="2869" y="1302"/>
                  </a:cubicBezTo>
                  <a:cubicBezTo>
                    <a:pt x="2836" y="1302"/>
                    <a:pt x="2802" y="1335"/>
                    <a:pt x="2769" y="1335"/>
                  </a:cubicBezTo>
                  <a:lnTo>
                    <a:pt x="2636" y="1335"/>
                  </a:lnTo>
                  <a:cubicBezTo>
                    <a:pt x="2636" y="1335"/>
                    <a:pt x="2636" y="1302"/>
                    <a:pt x="2636" y="1302"/>
                  </a:cubicBezTo>
                  <a:cubicBezTo>
                    <a:pt x="2636" y="1235"/>
                    <a:pt x="2636" y="1135"/>
                    <a:pt x="2636" y="1068"/>
                  </a:cubicBezTo>
                  <a:cubicBezTo>
                    <a:pt x="2636" y="935"/>
                    <a:pt x="2636" y="801"/>
                    <a:pt x="2636" y="701"/>
                  </a:cubicBezTo>
                  <a:cubicBezTo>
                    <a:pt x="2602" y="468"/>
                    <a:pt x="2469" y="301"/>
                    <a:pt x="2269" y="168"/>
                  </a:cubicBezTo>
                  <a:cubicBezTo>
                    <a:pt x="2135" y="67"/>
                    <a:pt x="2002" y="34"/>
                    <a:pt x="1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4"/>
            <p:cNvSpPr/>
            <p:nvPr/>
          </p:nvSpPr>
          <p:spPr>
            <a:xfrm>
              <a:off x="5528513" y="4750925"/>
              <a:ext cx="85900" cy="80075"/>
            </a:xfrm>
            <a:custGeom>
              <a:rect b="b" l="l" r="r" t="t"/>
              <a:pathLst>
                <a:path extrusionOk="0" h="3203" w="3436">
                  <a:moveTo>
                    <a:pt x="1701" y="1"/>
                  </a:moveTo>
                  <a:cubicBezTo>
                    <a:pt x="1468" y="1"/>
                    <a:pt x="1268" y="67"/>
                    <a:pt x="1101" y="201"/>
                  </a:cubicBezTo>
                  <a:cubicBezTo>
                    <a:pt x="968" y="301"/>
                    <a:pt x="867" y="434"/>
                    <a:pt x="801" y="568"/>
                  </a:cubicBezTo>
                  <a:cubicBezTo>
                    <a:pt x="767" y="735"/>
                    <a:pt x="767" y="868"/>
                    <a:pt x="767" y="1035"/>
                  </a:cubicBezTo>
                  <a:cubicBezTo>
                    <a:pt x="767" y="1135"/>
                    <a:pt x="767" y="1235"/>
                    <a:pt x="767" y="1335"/>
                  </a:cubicBezTo>
                  <a:cubicBezTo>
                    <a:pt x="756" y="1346"/>
                    <a:pt x="741" y="1350"/>
                    <a:pt x="725" y="1350"/>
                  </a:cubicBezTo>
                  <a:cubicBezTo>
                    <a:pt x="693" y="1350"/>
                    <a:pt x="656" y="1335"/>
                    <a:pt x="634" y="1335"/>
                  </a:cubicBezTo>
                  <a:cubicBezTo>
                    <a:pt x="601" y="1335"/>
                    <a:pt x="567" y="1335"/>
                    <a:pt x="501" y="1302"/>
                  </a:cubicBezTo>
                  <a:cubicBezTo>
                    <a:pt x="467" y="1302"/>
                    <a:pt x="434" y="1302"/>
                    <a:pt x="400" y="1335"/>
                  </a:cubicBezTo>
                  <a:cubicBezTo>
                    <a:pt x="367" y="1335"/>
                    <a:pt x="334" y="1368"/>
                    <a:pt x="334" y="1435"/>
                  </a:cubicBezTo>
                  <a:cubicBezTo>
                    <a:pt x="334" y="1468"/>
                    <a:pt x="367" y="1468"/>
                    <a:pt x="367" y="1502"/>
                  </a:cubicBezTo>
                  <a:cubicBezTo>
                    <a:pt x="400" y="1502"/>
                    <a:pt x="400" y="1502"/>
                    <a:pt x="400" y="1535"/>
                  </a:cubicBezTo>
                  <a:lnTo>
                    <a:pt x="434" y="1535"/>
                  </a:lnTo>
                  <a:cubicBezTo>
                    <a:pt x="501" y="1569"/>
                    <a:pt x="567" y="1602"/>
                    <a:pt x="667" y="1635"/>
                  </a:cubicBezTo>
                  <a:cubicBezTo>
                    <a:pt x="701" y="1635"/>
                    <a:pt x="734" y="1669"/>
                    <a:pt x="767" y="1735"/>
                  </a:cubicBezTo>
                  <a:cubicBezTo>
                    <a:pt x="767" y="1769"/>
                    <a:pt x="734" y="1835"/>
                    <a:pt x="701" y="1902"/>
                  </a:cubicBezTo>
                  <a:cubicBezTo>
                    <a:pt x="634" y="2069"/>
                    <a:pt x="501" y="2202"/>
                    <a:pt x="367" y="2302"/>
                  </a:cubicBezTo>
                  <a:cubicBezTo>
                    <a:pt x="267" y="2369"/>
                    <a:pt x="200" y="2402"/>
                    <a:pt x="100" y="2436"/>
                  </a:cubicBezTo>
                  <a:cubicBezTo>
                    <a:pt x="67" y="2436"/>
                    <a:pt x="34" y="2436"/>
                    <a:pt x="0" y="2469"/>
                  </a:cubicBezTo>
                  <a:cubicBezTo>
                    <a:pt x="0" y="2469"/>
                    <a:pt x="0" y="2503"/>
                    <a:pt x="0" y="2503"/>
                  </a:cubicBezTo>
                  <a:cubicBezTo>
                    <a:pt x="0" y="2503"/>
                    <a:pt x="0" y="2536"/>
                    <a:pt x="34" y="2569"/>
                  </a:cubicBezTo>
                  <a:cubicBezTo>
                    <a:pt x="34" y="2569"/>
                    <a:pt x="34" y="2569"/>
                    <a:pt x="67" y="2603"/>
                  </a:cubicBezTo>
                  <a:cubicBezTo>
                    <a:pt x="134" y="2636"/>
                    <a:pt x="234" y="2636"/>
                    <a:pt x="300" y="2669"/>
                  </a:cubicBezTo>
                  <a:cubicBezTo>
                    <a:pt x="367" y="2669"/>
                    <a:pt x="400" y="2703"/>
                    <a:pt x="434" y="2703"/>
                  </a:cubicBezTo>
                  <a:cubicBezTo>
                    <a:pt x="467" y="2703"/>
                    <a:pt x="467" y="2736"/>
                    <a:pt x="467" y="2736"/>
                  </a:cubicBezTo>
                  <a:cubicBezTo>
                    <a:pt x="467" y="2803"/>
                    <a:pt x="501" y="2836"/>
                    <a:pt x="501" y="2903"/>
                  </a:cubicBezTo>
                  <a:cubicBezTo>
                    <a:pt x="501" y="2903"/>
                    <a:pt x="534" y="2936"/>
                    <a:pt x="534" y="2936"/>
                  </a:cubicBezTo>
                  <a:lnTo>
                    <a:pt x="601" y="2936"/>
                  </a:lnTo>
                  <a:cubicBezTo>
                    <a:pt x="695" y="2913"/>
                    <a:pt x="789" y="2889"/>
                    <a:pt x="872" y="2889"/>
                  </a:cubicBezTo>
                  <a:cubicBezTo>
                    <a:pt x="906" y="2889"/>
                    <a:pt x="938" y="2893"/>
                    <a:pt x="968" y="2903"/>
                  </a:cubicBezTo>
                  <a:cubicBezTo>
                    <a:pt x="1101" y="2936"/>
                    <a:pt x="1201" y="3036"/>
                    <a:pt x="1334" y="3103"/>
                  </a:cubicBezTo>
                  <a:cubicBezTo>
                    <a:pt x="1401" y="3136"/>
                    <a:pt x="1501" y="3203"/>
                    <a:pt x="1601" y="3203"/>
                  </a:cubicBezTo>
                  <a:lnTo>
                    <a:pt x="1868" y="3203"/>
                  </a:lnTo>
                  <a:cubicBezTo>
                    <a:pt x="1935" y="3203"/>
                    <a:pt x="2002" y="3170"/>
                    <a:pt x="2035" y="3136"/>
                  </a:cubicBezTo>
                  <a:cubicBezTo>
                    <a:pt x="2168" y="3070"/>
                    <a:pt x="2302" y="2970"/>
                    <a:pt x="2402" y="2903"/>
                  </a:cubicBezTo>
                  <a:lnTo>
                    <a:pt x="2936" y="2903"/>
                  </a:lnTo>
                  <a:cubicBezTo>
                    <a:pt x="2936" y="2903"/>
                    <a:pt x="2936" y="2869"/>
                    <a:pt x="2936" y="2869"/>
                  </a:cubicBezTo>
                  <a:cubicBezTo>
                    <a:pt x="2969" y="2803"/>
                    <a:pt x="2969" y="2736"/>
                    <a:pt x="3002" y="2703"/>
                  </a:cubicBezTo>
                  <a:cubicBezTo>
                    <a:pt x="3002" y="2703"/>
                    <a:pt x="3036" y="2669"/>
                    <a:pt x="3069" y="2669"/>
                  </a:cubicBezTo>
                  <a:cubicBezTo>
                    <a:pt x="3136" y="2669"/>
                    <a:pt x="3236" y="2636"/>
                    <a:pt x="3303" y="2603"/>
                  </a:cubicBezTo>
                  <a:cubicBezTo>
                    <a:pt x="3336" y="2603"/>
                    <a:pt x="3369" y="2569"/>
                    <a:pt x="3403" y="2536"/>
                  </a:cubicBezTo>
                  <a:cubicBezTo>
                    <a:pt x="3436" y="2503"/>
                    <a:pt x="3436" y="2469"/>
                    <a:pt x="3403" y="2436"/>
                  </a:cubicBezTo>
                  <a:cubicBezTo>
                    <a:pt x="3336" y="2436"/>
                    <a:pt x="3303" y="2402"/>
                    <a:pt x="3269" y="2402"/>
                  </a:cubicBezTo>
                  <a:cubicBezTo>
                    <a:pt x="3102" y="2336"/>
                    <a:pt x="2936" y="2236"/>
                    <a:pt x="2836" y="2069"/>
                  </a:cubicBezTo>
                  <a:cubicBezTo>
                    <a:pt x="2769" y="2002"/>
                    <a:pt x="2702" y="1902"/>
                    <a:pt x="2669" y="1802"/>
                  </a:cubicBezTo>
                  <a:cubicBezTo>
                    <a:pt x="2669" y="1769"/>
                    <a:pt x="2669" y="1735"/>
                    <a:pt x="2669" y="1702"/>
                  </a:cubicBezTo>
                  <a:cubicBezTo>
                    <a:pt x="2702" y="1669"/>
                    <a:pt x="2769" y="1635"/>
                    <a:pt x="2836" y="1602"/>
                  </a:cubicBezTo>
                  <a:cubicBezTo>
                    <a:pt x="2902" y="1569"/>
                    <a:pt x="2969" y="1569"/>
                    <a:pt x="3036" y="1502"/>
                  </a:cubicBezTo>
                  <a:cubicBezTo>
                    <a:pt x="3069" y="1468"/>
                    <a:pt x="3069" y="1468"/>
                    <a:pt x="3069" y="1468"/>
                  </a:cubicBezTo>
                  <a:cubicBezTo>
                    <a:pt x="3069" y="1435"/>
                    <a:pt x="3102" y="1402"/>
                    <a:pt x="3069" y="1368"/>
                  </a:cubicBezTo>
                  <a:cubicBezTo>
                    <a:pt x="3069" y="1335"/>
                    <a:pt x="3036" y="1335"/>
                    <a:pt x="3002" y="1302"/>
                  </a:cubicBezTo>
                  <a:lnTo>
                    <a:pt x="2869" y="1302"/>
                  </a:lnTo>
                  <a:cubicBezTo>
                    <a:pt x="2836" y="1302"/>
                    <a:pt x="2802" y="1335"/>
                    <a:pt x="2769" y="1335"/>
                  </a:cubicBezTo>
                  <a:lnTo>
                    <a:pt x="2635" y="1335"/>
                  </a:lnTo>
                  <a:cubicBezTo>
                    <a:pt x="2635" y="1335"/>
                    <a:pt x="2635" y="1302"/>
                    <a:pt x="2635" y="1302"/>
                  </a:cubicBezTo>
                  <a:cubicBezTo>
                    <a:pt x="2635" y="1235"/>
                    <a:pt x="2635" y="1135"/>
                    <a:pt x="2635" y="1068"/>
                  </a:cubicBezTo>
                  <a:cubicBezTo>
                    <a:pt x="2635" y="935"/>
                    <a:pt x="2635" y="801"/>
                    <a:pt x="2635" y="701"/>
                  </a:cubicBezTo>
                  <a:cubicBezTo>
                    <a:pt x="2569" y="468"/>
                    <a:pt x="2435" y="301"/>
                    <a:pt x="2268" y="168"/>
                  </a:cubicBezTo>
                  <a:cubicBezTo>
                    <a:pt x="2135" y="67"/>
                    <a:pt x="2002" y="34"/>
                    <a:pt x="1835" y="34"/>
                  </a:cubicBezTo>
                  <a:cubicBezTo>
                    <a:pt x="1801" y="1"/>
                    <a:pt x="1735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4"/>
            <p:cNvSpPr/>
            <p:nvPr/>
          </p:nvSpPr>
          <p:spPr>
            <a:xfrm>
              <a:off x="8013613" y="4117150"/>
              <a:ext cx="99250" cy="99250"/>
            </a:xfrm>
            <a:custGeom>
              <a:rect b="b" l="l" r="r" t="t"/>
              <a:pathLst>
                <a:path extrusionOk="0" h="3970" w="3970">
                  <a:moveTo>
                    <a:pt x="1368" y="1068"/>
                  </a:moveTo>
                  <a:cubicBezTo>
                    <a:pt x="1335" y="1068"/>
                    <a:pt x="1268" y="1101"/>
                    <a:pt x="1235" y="1134"/>
                  </a:cubicBezTo>
                  <a:cubicBezTo>
                    <a:pt x="1168" y="1168"/>
                    <a:pt x="1068" y="1301"/>
                    <a:pt x="1068" y="1535"/>
                  </a:cubicBezTo>
                  <a:cubicBezTo>
                    <a:pt x="1068" y="1768"/>
                    <a:pt x="1235" y="2002"/>
                    <a:pt x="1268" y="2002"/>
                  </a:cubicBezTo>
                  <a:cubicBezTo>
                    <a:pt x="1268" y="2035"/>
                    <a:pt x="1568" y="2535"/>
                    <a:pt x="2069" y="2736"/>
                  </a:cubicBezTo>
                  <a:cubicBezTo>
                    <a:pt x="2345" y="2834"/>
                    <a:pt x="2458" y="2863"/>
                    <a:pt x="2525" y="2863"/>
                  </a:cubicBezTo>
                  <a:cubicBezTo>
                    <a:pt x="2571" y="2863"/>
                    <a:pt x="2595" y="2849"/>
                    <a:pt x="2636" y="2836"/>
                  </a:cubicBezTo>
                  <a:cubicBezTo>
                    <a:pt x="2736" y="2836"/>
                    <a:pt x="2936" y="2736"/>
                    <a:pt x="2969" y="2636"/>
                  </a:cubicBezTo>
                  <a:cubicBezTo>
                    <a:pt x="3003" y="2502"/>
                    <a:pt x="3003" y="2402"/>
                    <a:pt x="3003" y="2402"/>
                  </a:cubicBezTo>
                  <a:cubicBezTo>
                    <a:pt x="2969" y="2369"/>
                    <a:pt x="2969" y="2369"/>
                    <a:pt x="2903" y="2335"/>
                  </a:cubicBezTo>
                  <a:cubicBezTo>
                    <a:pt x="2869" y="2302"/>
                    <a:pt x="2636" y="2202"/>
                    <a:pt x="2569" y="2202"/>
                  </a:cubicBezTo>
                  <a:cubicBezTo>
                    <a:pt x="2552" y="2185"/>
                    <a:pt x="2536" y="2177"/>
                    <a:pt x="2519" y="2177"/>
                  </a:cubicBezTo>
                  <a:cubicBezTo>
                    <a:pt x="2502" y="2177"/>
                    <a:pt x="2486" y="2185"/>
                    <a:pt x="2469" y="2202"/>
                  </a:cubicBezTo>
                  <a:cubicBezTo>
                    <a:pt x="2436" y="2269"/>
                    <a:pt x="2335" y="2369"/>
                    <a:pt x="2302" y="2402"/>
                  </a:cubicBezTo>
                  <a:cubicBezTo>
                    <a:pt x="2302" y="2419"/>
                    <a:pt x="2294" y="2427"/>
                    <a:pt x="2277" y="2427"/>
                  </a:cubicBezTo>
                  <a:cubicBezTo>
                    <a:pt x="2260" y="2427"/>
                    <a:pt x="2235" y="2419"/>
                    <a:pt x="2202" y="2402"/>
                  </a:cubicBezTo>
                  <a:cubicBezTo>
                    <a:pt x="2169" y="2369"/>
                    <a:pt x="2002" y="2335"/>
                    <a:pt x="1835" y="2169"/>
                  </a:cubicBezTo>
                  <a:cubicBezTo>
                    <a:pt x="1702" y="2035"/>
                    <a:pt x="1602" y="1902"/>
                    <a:pt x="1568" y="1835"/>
                  </a:cubicBezTo>
                  <a:cubicBezTo>
                    <a:pt x="1535" y="1802"/>
                    <a:pt x="1568" y="1768"/>
                    <a:pt x="1568" y="1735"/>
                  </a:cubicBezTo>
                  <a:cubicBezTo>
                    <a:pt x="1602" y="1735"/>
                    <a:pt x="1635" y="1702"/>
                    <a:pt x="1668" y="1668"/>
                  </a:cubicBezTo>
                  <a:cubicBezTo>
                    <a:pt x="1668" y="1635"/>
                    <a:pt x="1702" y="1635"/>
                    <a:pt x="1702" y="1601"/>
                  </a:cubicBezTo>
                  <a:cubicBezTo>
                    <a:pt x="1735" y="1568"/>
                    <a:pt x="1702" y="1535"/>
                    <a:pt x="1702" y="1501"/>
                  </a:cubicBezTo>
                  <a:cubicBezTo>
                    <a:pt x="1668" y="1468"/>
                    <a:pt x="1602" y="1235"/>
                    <a:pt x="1568" y="1168"/>
                  </a:cubicBezTo>
                  <a:cubicBezTo>
                    <a:pt x="1502" y="1068"/>
                    <a:pt x="1468" y="1068"/>
                    <a:pt x="1435" y="1068"/>
                  </a:cubicBezTo>
                  <a:close/>
                  <a:moveTo>
                    <a:pt x="2002" y="334"/>
                  </a:moveTo>
                  <a:cubicBezTo>
                    <a:pt x="2903" y="334"/>
                    <a:pt x="3670" y="1068"/>
                    <a:pt x="3670" y="1968"/>
                  </a:cubicBezTo>
                  <a:cubicBezTo>
                    <a:pt x="3670" y="2836"/>
                    <a:pt x="2936" y="3570"/>
                    <a:pt x="2035" y="3570"/>
                  </a:cubicBezTo>
                  <a:cubicBezTo>
                    <a:pt x="1702" y="3570"/>
                    <a:pt x="1368" y="3469"/>
                    <a:pt x="1135" y="3303"/>
                  </a:cubicBezTo>
                  <a:lnTo>
                    <a:pt x="501" y="3503"/>
                  </a:lnTo>
                  <a:lnTo>
                    <a:pt x="701" y="2902"/>
                  </a:lnTo>
                  <a:cubicBezTo>
                    <a:pt x="501" y="2636"/>
                    <a:pt x="367" y="2302"/>
                    <a:pt x="367" y="1968"/>
                  </a:cubicBezTo>
                  <a:cubicBezTo>
                    <a:pt x="367" y="1068"/>
                    <a:pt x="1101" y="334"/>
                    <a:pt x="2002" y="334"/>
                  </a:cubicBezTo>
                  <a:close/>
                  <a:moveTo>
                    <a:pt x="2002" y="0"/>
                  </a:moveTo>
                  <a:cubicBezTo>
                    <a:pt x="934" y="0"/>
                    <a:pt x="67" y="868"/>
                    <a:pt x="67" y="1935"/>
                  </a:cubicBezTo>
                  <a:cubicBezTo>
                    <a:pt x="67" y="2302"/>
                    <a:pt x="167" y="2669"/>
                    <a:pt x="334" y="2936"/>
                  </a:cubicBezTo>
                  <a:lnTo>
                    <a:pt x="0" y="3970"/>
                  </a:lnTo>
                  <a:lnTo>
                    <a:pt x="1068" y="3636"/>
                  </a:lnTo>
                  <a:cubicBezTo>
                    <a:pt x="1368" y="3803"/>
                    <a:pt x="1668" y="3870"/>
                    <a:pt x="2002" y="3870"/>
                  </a:cubicBezTo>
                  <a:cubicBezTo>
                    <a:pt x="3103" y="3870"/>
                    <a:pt x="3970" y="3036"/>
                    <a:pt x="3970" y="1968"/>
                  </a:cubicBezTo>
                  <a:cubicBezTo>
                    <a:pt x="3970" y="901"/>
                    <a:pt x="3103" y="0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4"/>
            <p:cNvSpPr/>
            <p:nvPr/>
          </p:nvSpPr>
          <p:spPr>
            <a:xfrm>
              <a:off x="5096538" y="4397350"/>
              <a:ext cx="98425" cy="99250"/>
            </a:xfrm>
            <a:custGeom>
              <a:rect b="b" l="l" r="r" t="t"/>
              <a:pathLst>
                <a:path extrusionOk="0" h="3970" w="3937">
                  <a:moveTo>
                    <a:pt x="1334" y="1034"/>
                  </a:moveTo>
                  <a:cubicBezTo>
                    <a:pt x="1301" y="1034"/>
                    <a:pt x="1268" y="1068"/>
                    <a:pt x="1201" y="1101"/>
                  </a:cubicBezTo>
                  <a:cubicBezTo>
                    <a:pt x="1168" y="1168"/>
                    <a:pt x="1034" y="1268"/>
                    <a:pt x="1034" y="1501"/>
                  </a:cubicBezTo>
                  <a:cubicBezTo>
                    <a:pt x="1034" y="1735"/>
                    <a:pt x="1234" y="1968"/>
                    <a:pt x="1234" y="2002"/>
                  </a:cubicBezTo>
                  <a:cubicBezTo>
                    <a:pt x="1268" y="2035"/>
                    <a:pt x="1568" y="2502"/>
                    <a:pt x="2068" y="2702"/>
                  </a:cubicBezTo>
                  <a:cubicBezTo>
                    <a:pt x="2348" y="2822"/>
                    <a:pt x="2461" y="2846"/>
                    <a:pt x="2527" y="2846"/>
                  </a:cubicBezTo>
                  <a:cubicBezTo>
                    <a:pt x="2571" y="2846"/>
                    <a:pt x="2595" y="2836"/>
                    <a:pt x="2635" y="2836"/>
                  </a:cubicBezTo>
                  <a:cubicBezTo>
                    <a:pt x="2702" y="2802"/>
                    <a:pt x="2902" y="2702"/>
                    <a:pt x="2936" y="2602"/>
                  </a:cubicBezTo>
                  <a:cubicBezTo>
                    <a:pt x="3002" y="2502"/>
                    <a:pt x="3002" y="2402"/>
                    <a:pt x="3002" y="2369"/>
                  </a:cubicBezTo>
                  <a:cubicBezTo>
                    <a:pt x="2969" y="2369"/>
                    <a:pt x="2936" y="2335"/>
                    <a:pt x="2902" y="2335"/>
                  </a:cubicBezTo>
                  <a:cubicBezTo>
                    <a:pt x="2836" y="2302"/>
                    <a:pt x="2602" y="2169"/>
                    <a:pt x="2569" y="2169"/>
                  </a:cubicBezTo>
                  <a:cubicBezTo>
                    <a:pt x="2555" y="2155"/>
                    <a:pt x="2541" y="2147"/>
                    <a:pt x="2527" y="2147"/>
                  </a:cubicBezTo>
                  <a:cubicBezTo>
                    <a:pt x="2508" y="2147"/>
                    <a:pt x="2488" y="2163"/>
                    <a:pt x="2469" y="2202"/>
                  </a:cubicBezTo>
                  <a:cubicBezTo>
                    <a:pt x="2435" y="2235"/>
                    <a:pt x="2335" y="2335"/>
                    <a:pt x="2302" y="2369"/>
                  </a:cubicBezTo>
                  <a:cubicBezTo>
                    <a:pt x="2268" y="2402"/>
                    <a:pt x="2268" y="2402"/>
                    <a:pt x="2202" y="2402"/>
                  </a:cubicBezTo>
                  <a:cubicBezTo>
                    <a:pt x="2168" y="2369"/>
                    <a:pt x="2002" y="2302"/>
                    <a:pt x="1835" y="2135"/>
                  </a:cubicBezTo>
                  <a:cubicBezTo>
                    <a:pt x="1668" y="2035"/>
                    <a:pt x="1568" y="1868"/>
                    <a:pt x="1568" y="1835"/>
                  </a:cubicBezTo>
                  <a:cubicBezTo>
                    <a:pt x="1535" y="1768"/>
                    <a:pt x="1535" y="1735"/>
                    <a:pt x="1568" y="1735"/>
                  </a:cubicBezTo>
                  <a:cubicBezTo>
                    <a:pt x="1601" y="1702"/>
                    <a:pt x="1635" y="1668"/>
                    <a:pt x="1635" y="1635"/>
                  </a:cubicBezTo>
                  <a:cubicBezTo>
                    <a:pt x="1668" y="1601"/>
                    <a:pt x="1668" y="1601"/>
                    <a:pt x="1701" y="1568"/>
                  </a:cubicBezTo>
                  <a:cubicBezTo>
                    <a:pt x="1701" y="1535"/>
                    <a:pt x="1701" y="1501"/>
                    <a:pt x="1701" y="1468"/>
                  </a:cubicBezTo>
                  <a:cubicBezTo>
                    <a:pt x="1668" y="1468"/>
                    <a:pt x="1568" y="1235"/>
                    <a:pt x="1535" y="1134"/>
                  </a:cubicBezTo>
                  <a:cubicBezTo>
                    <a:pt x="1515" y="1074"/>
                    <a:pt x="1495" y="1062"/>
                    <a:pt x="1475" y="1062"/>
                  </a:cubicBezTo>
                  <a:cubicBezTo>
                    <a:pt x="1461" y="1062"/>
                    <a:pt x="1448" y="1068"/>
                    <a:pt x="1435" y="1068"/>
                  </a:cubicBezTo>
                  <a:cubicBezTo>
                    <a:pt x="1401" y="1068"/>
                    <a:pt x="1368" y="1034"/>
                    <a:pt x="1334" y="1034"/>
                  </a:cubicBezTo>
                  <a:close/>
                  <a:moveTo>
                    <a:pt x="2002" y="301"/>
                  </a:moveTo>
                  <a:cubicBezTo>
                    <a:pt x="2902" y="301"/>
                    <a:pt x="3636" y="1034"/>
                    <a:pt x="3636" y="1935"/>
                  </a:cubicBezTo>
                  <a:cubicBezTo>
                    <a:pt x="3636" y="2836"/>
                    <a:pt x="2902" y="3536"/>
                    <a:pt x="2002" y="3536"/>
                  </a:cubicBezTo>
                  <a:cubicBezTo>
                    <a:pt x="1668" y="3536"/>
                    <a:pt x="1368" y="3469"/>
                    <a:pt x="1101" y="3269"/>
                  </a:cubicBezTo>
                  <a:lnTo>
                    <a:pt x="467" y="3469"/>
                  </a:lnTo>
                  <a:lnTo>
                    <a:pt x="667" y="2869"/>
                  </a:lnTo>
                  <a:cubicBezTo>
                    <a:pt x="501" y="2602"/>
                    <a:pt x="367" y="2269"/>
                    <a:pt x="367" y="1935"/>
                  </a:cubicBezTo>
                  <a:cubicBezTo>
                    <a:pt x="367" y="1034"/>
                    <a:pt x="1101" y="301"/>
                    <a:pt x="2002" y="301"/>
                  </a:cubicBezTo>
                  <a:close/>
                  <a:moveTo>
                    <a:pt x="2002" y="0"/>
                  </a:moveTo>
                  <a:cubicBezTo>
                    <a:pt x="934" y="0"/>
                    <a:pt x="67" y="868"/>
                    <a:pt x="67" y="1935"/>
                  </a:cubicBezTo>
                  <a:cubicBezTo>
                    <a:pt x="67" y="2302"/>
                    <a:pt x="167" y="2636"/>
                    <a:pt x="334" y="2936"/>
                  </a:cubicBezTo>
                  <a:lnTo>
                    <a:pt x="0" y="3970"/>
                  </a:lnTo>
                  <a:lnTo>
                    <a:pt x="1068" y="3603"/>
                  </a:lnTo>
                  <a:cubicBezTo>
                    <a:pt x="1334" y="3770"/>
                    <a:pt x="1668" y="3870"/>
                    <a:pt x="2002" y="3870"/>
                  </a:cubicBezTo>
                  <a:cubicBezTo>
                    <a:pt x="3069" y="3870"/>
                    <a:pt x="3936" y="3002"/>
                    <a:pt x="3936" y="1935"/>
                  </a:cubicBezTo>
                  <a:cubicBezTo>
                    <a:pt x="3936" y="868"/>
                    <a:pt x="3069" y="0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4"/>
            <p:cNvSpPr/>
            <p:nvPr/>
          </p:nvSpPr>
          <p:spPr>
            <a:xfrm>
              <a:off x="6023013" y="1930575"/>
              <a:ext cx="99275" cy="99275"/>
            </a:xfrm>
            <a:custGeom>
              <a:rect b="b" l="l" r="r" t="t"/>
              <a:pathLst>
                <a:path extrusionOk="0" h="3971" w="3971">
                  <a:moveTo>
                    <a:pt x="1369" y="1035"/>
                  </a:moveTo>
                  <a:cubicBezTo>
                    <a:pt x="1335" y="1035"/>
                    <a:pt x="1269" y="1068"/>
                    <a:pt x="1235" y="1101"/>
                  </a:cubicBezTo>
                  <a:cubicBezTo>
                    <a:pt x="1168" y="1168"/>
                    <a:pt x="1068" y="1268"/>
                    <a:pt x="1068" y="1502"/>
                  </a:cubicBezTo>
                  <a:cubicBezTo>
                    <a:pt x="1068" y="1735"/>
                    <a:pt x="1235" y="1969"/>
                    <a:pt x="1269" y="2002"/>
                  </a:cubicBezTo>
                  <a:cubicBezTo>
                    <a:pt x="1269" y="2035"/>
                    <a:pt x="1569" y="2502"/>
                    <a:pt x="2069" y="2703"/>
                  </a:cubicBezTo>
                  <a:cubicBezTo>
                    <a:pt x="2349" y="2823"/>
                    <a:pt x="2461" y="2847"/>
                    <a:pt x="2528" y="2847"/>
                  </a:cubicBezTo>
                  <a:cubicBezTo>
                    <a:pt x="2572" y="2847"/>
                    <a:pt x="2596" y="2836"/>
                    <a:pt x="2636" y="2836"/>
                  </a:cubicBezTo>
                  <a:cubicBezTo>
                    <a:pt x="2736" y="2803"/>
                    <a:pt x="2936" y="2703"/>
                    <a:pt x="2970" y="2603"/>
                  </a:cubicBezTo>
                  <a:cubicBezTo>
                    <a:pt x="3003" y="2502"/>
                    <a:pt x="3003" y="2402"/>
                    <a:pt x="3003" y="2369"/>
                  </a:cubicBezTo>
                  <a:cubicBezTo>
                    <a:pt x="2970" y="2336"/>
                    <a:pt x="2970" y="2336"/>
                    <a:pt x="2903" y="2336"/>
                  </a:cubicBezTo>
                  <a:cubicBezTo>
                    <a:pt x="2870" y="2302"/>
                    <a:pt x="2636" y="2169"/>
                    <a:pt x="2569" y="2169"/>
                  </a:cubicBezTo>
                  <a:cubicBezTo>
                    <a:pt x="2556" y="2155"/>
                    <a:pt x="2542" y="2147"/>
                    <a:pt x="2528" y="2147"/>
                  </a:cubicBezTo>
                  <a:cubicBezTo>
                    <a:pt x="2508" y="2147"/>
                    <a:pt x="2489" y="2163"/>
                    <a:pt x="2469" y="2202"/>
                  </a:cubicBezTo>
                  <a:cubicBezTo>
                    <a:pt x="2436" y="2236"/>
                    <a:pt x="2336" y="2336"/>
                    <a:pt x="2336" y="2369"/>
                  </a:cubicBezTo>
                  <a:cubicBezTo>
                    <a:pt x="2303" y="2402"/>
                    <a:pt x="2269" y="2402"/>
                    <a:pt x="2203" y="2402"/>
                  </a:cubicBezTo>
                  <a:cubicBezTo>
                    <a:pt x="2169" y="2369"/>
                    <a:pt x="2002" y="2302"/>
                    <a:pt x="1836" y="2169"/>
                  </a:cubicBezTo>
                  <a:cubicBezTo>
                    <a:pt x="1702" y="2035"/>
                    <a:pt x="1602" y="1869"/>
                    <a:pt x="1569" y="1835"/>
                  </a:cubicBezTo>
                  <a:cubicBezTo>
                    <a:pt x="1535" y="1769"/>
                    <a:pt x="1569" y="1735"/>
                    <a:pt x="1602" y="1735"/>
                  </a:cubicBezTo>
                  <a:cubicBezTo>
                    <a:pt x="1602" y="1702"/>
                    <a:pt x="1635" y="1669"/>
                    <a:pt x="1669" y="1635"/>
                  </a:cubicBezTo>
                  <a:cubicBezTo>
                    <a:pt x="1669" y="1602"/>
                    <a:pt x="1702" y="1602"/>
                    <a:pt x="1702" y="1568"/>
                  </a:cubicBezTo>
                  <a:cubicBezTo>
                    <a:pt x="1736" y="1535"/>
                    <a:pt x="1702" y="1502"/>
                    <a:pt x="1702" y="1468"/>
                  </a:cubicBezTo>
                  <a:cubicBezTo>
                    <a:pt x="1702" y="1468"/>
                    <a:pt x="1602" y="1235"/>
                    <a:pt x="1569" y="1135"/>
                  </a:cubicBezTo>
                  <a:cubicBezTo>
                    <a:pt x="1529" y="1075"/>
                    <a:pt x="1501" y="1063"/>
                    <a:pt x="1477" y="1063"/>
                  </a:cubicBezTo>
                  <a:cubicBezTo>
                    <a:pt x="1462" y="1063"/>
                    <a:pt x="1449" y="1068"/>
                    <a:pt x="1435" y="1068"/>
                  </a:cubicBezTo>
                  <a:cubicBezTo>
                    <a:pt x="1402" y="1068"/>
                    <a:pt x="1402" y="1035"/>
                    <a:pt x="1369" y="1035"/>
                  </a:cubicBezTo>
                  <a:close/>
                  <a:moveTo>
                    <a:pt x="2002" y="301"/>
                  </a:moveTo>
                  <a:cubicBezTo>
                    <a:pt x="2903" y="301"/>
                    <a:pt x="3637" y="1035"/>
                    <a:pt x="3670" y="1935"/>
                  </a:cubicBezTo>
                  <a:cubicBezTo>
                    <a:pt x="3670" y="2803"/>
                    <a:pt x="2936" y="3537"/>
                    <a:pt x="2036" y="3537"/>
                  </a:cubicBezTo>
                  <a:cubicBezTo>
                    <a:pt x="1702" y="3537"/>
                    <a:pt x="1369" y="3436"/>
                    <a:pt x="1135" y="3270"/>
                  </a:cubicBezTo>
                  <a:lnTo>
                    <a:pt x="501" y="3470"/>
                  </a:lnTo>
                  <a:lnTo>
                    <a:pt x="501" y="3470"/>
                  </a:lnTo>
                  <a:lnTo>
                    <a:pt x="701" y="2869"/>
                  </a:lnTo>
                  <a:cubicBezTo>
                    <a:pt x="501" y="2603"/>
                    <a:pt x="368" y="2269"/>
                    <a:pt x="368" y="1935"/>
                  </a:cubicBezTo>
                  <a:cubicBezTo>
                    <a:pt x="368" y="1035"/>
                    <a:pt x="1102" y="301"/>
                    <a:pt x="2002" y="301"/>
                  </a:cubicBezTo>
                  <a:close/>
                  <a:moveTo>
                    <a:pt x="2002" y="1"/>
                  </a:moveTo>
                  <a:cubicBezTo>
                    <a:pt x="935" y="1"/>
                    <a:pt x="68" y="868"/>
                    <a:pt x="68" y="1935"/>
                  </a:cubicBezTo>
                  <a:cubicBezTo>
                    <a:pt x="68" y="2302"/>
                    <a:pt x="168" y="2636"/>
                    <a:pt x="335" y="2936"/>
                  </a:cubicBezTo>
                  <a:lnTo>
                    <a:pt x="1" y="3970"/>
                  </a:lnTo>
                  <a:lnTo>
                    <a:pt x="1068" y="3637"/>
                  </a:lnTo>
                  <a:cubicBezTo>
                    <a:pt x="1335" y="3770"/>
                    <a:pt x="1669" y="3870"/>
                    <a:pt x="2002" y="3870"/>
                  </a:cubicBezTo>
                  <a:cubicBezTo>
                    <a:pt x="3103" y="3870"/>
                    <a:pt x="3970" y="3003"/>
                    <a:pt x="3970" y="1935"/>
                  </a:cubicBezTo>
                  <a:cubicBezTo>
                    <a:pt x="3970" y="868"/>
                    <a:pt x="3103" y="1"/>
                    <a:pt x="2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4"/>
            <p:cNvSpPr/>
            <p:nvPr/>
          </p:nvSpPr>
          <p:spPr>
            <a:xfrm>
              <a:off x="5935463" y="2369225"/>
              <a:ext cx="98425" cy="99250"/>
            </a:xfrm>
            <a:custGeom>
              <a:rect b="b" l="l" r="r" t="t"/>
              <a:pathLst>
                <a:path extrusionOk="0" h="3970" w="3937">
                  <a:moveTo>
                    <a:pt x="1335" y="1068"/>
                  </a:moveTo>
                  <a:cubicBezTo>
                    <a:pt x="1301" y="1068"/>
                    <a:pt x="1268" y="1068"/>
                    <a:pt x="1235" y="1135"/>
                  </a:cubicBezTo>
                  <a:cubicBezTo>
                    <a:pt x="1168" y="1168"/>
                    <a:pt x="1068" y="1302"/>
                    <a:pt x="1068" y="1535"/>
                  </a:cubicBezTo>
                  <a:cubicBezTo>
                    <a:pt x="1068" y="1769"/>
                    <a:pt x="1235" y="1969"/>
                    <a:pt x="1235" y="2002"/>
                  </a:cubicBezTo>
                  <a:cubicBezTo>
                    <a:pt x="1268" y="2035"/>
                    <a:pt x="1568" y="2536"/>
                    <a:pt x="2069" y="2736"/>
                  </a:cubicBezTo>
                  <a:cubicBezTo>
                    <a:pt x="2328" y="2829"/>
                    <a:pt x="2443" y="2849"/>
                    <a:pt x="2512" y="2849"/>
                  </a:cubicBezTo>
                  <a:cubicBezTo>
                    <a:pt x="2566" y="2849"/>
                    <a:pt x="2591" y="2836"/>
                    <a:pt x="2636" y="2836"/>
                  </a:cubicBezTo>
                  <a:cubicBezTo>
                    <a:pt x="2702" y="2836"/>
                    <a:pt x="2903" y="2736"/>
                    <a:pt x="2936" y="2602"/>
                  </a:cubicBezTo>
                  <a:cubicBezTo>
                    <a:pt x="3003" y="2502"/>
                    <a:pt x="3003" y="2402"/>
                    <a:pt x="3003" y="2402"/>
                  </a:cubicBezTo>
                  <a:cubicBezTo>
                    <a:pt x="2969" y="2369"/>
                    <a:pt x="2936" y="2369"/>
                    <a:pt x="2903" y="2336"/>
                  </a:cubicBezTo>
                  <a:cubicBezTo>
                    <a:pt x="2836" y="2302"/>
                    <a:pt x="2602" y="2202"/>
                    <a:pt x="2569" y="2202"/>
                  </a:cubicBezTo>
                  <a:cubicBezTo>
                    <a:pt x="2552" y="2185"/>
                    <a:pt x="2536" y="2177"/>
                    <a:pt x="2519" y="2177"/>
                  </a:cubicBezTo>
                  <a:cubicBezTo>
                    <a:pt x="2502" y="2177"/>
                    <a:pt x="2486" y="2185"/>
                    <a:pt x="2469" y="2202"/>
                  </a:cubicBezTo>
                  <a:cubicBezTo>
                    <a:pt x="2436" y="2269"/>
                    <a:pt x="2335" y="2369"/>
                    <a:pt x="2302" y="2402"/>
                  </a:cubicBezTo>
                  <a:cubicBezTo>
                    <a:pt x="2285" y="2419"/>
                    <a:pt x="2277" y="2427"/>
                    <a:pt x="2265" y="2427"/>
                  </a:cubicBezTo>
                  <a:cubicBezTo>
                    <a:pt x="2252" y="2427"/>
                    <a:pt x="2235" y="2419"/>
                    <a:pt x="2202" y="2402"/>
                  </a:cubicBezTo>
                  <a:cubicBezTo>
                    <a:pt x="2169" y="2369"/>
                    <a:pt x="2002" y="2336"/>
                    <a:pt x="1835" y="2169"/>
                  </a:cubicBezTo>
                  <a:cubicBezTo>
                    <a:pt x="1668" y="2035"/>
                    <a:pt x="1568" y="1902"/>
                    <a:pt x="1568" y="1835"/>
                  </a:cubicBezTo>
                  <a:cubicBezTo>
                    <a:pt x="1535" y="1802"/>
                    <a:pt x="1535" y="1769"/>
                    <a:pt x="1568" y="1735"/>
                  </a:cubicBezTo>
                  <a:cubicBezTo>
                    <a:pt x="1602" y="1735"/>
                    <a:pt x="1635" y="1702"/>
                    <a:pt x="1635" y="1668"/>
                  </a:cubicBezTo>
                  <a:cubicBezTo>
                    <a:pt x="1668" y="1635"/>
                    <a:pt x="1668" y="1635"/>
                    <a:pt x="1702" y="1602"/>
                  </a:cubicBezTo>
                  <a:cubicBezTo>
                    <a:pt x="1702" y="1568"/>
                    <a:pt x="1702" y="1535"/>
                    <a:pt x="1702" y="1502"/>
                  </a:cubicBezTo>
                  <a:cubicBezTo>
                    <a:pt x="1668" y="1468"/>
                    <a:pt x="1568" y="1235"/>
                    <a:pt x="1535" y="1168"/>
                  </a:cubicBezTo>
                  <a:cubicBezTo>
                    <a:pt x="1502" y="1068"/>
                    <a:pt x="1468" y="1068"/>
                    <a:pt x="1435" y="1068"/>
                  </a:cubicBezTo>
                  <a:close/>
                  <a:moveTo>
                    <a:pt x="2002" y="334"/>
                  </a:moveTo>
                  <a:cubicBezTo>
                    <a:pt x="2903" y="334"/>
                    <a:pt x="3636" y="1068"/>
                    <a:pt x="3636" y="1935"/>
                  </a:cubicBezTo>
                  <a:cubicBezTo>
                    <a:pt x="3636" y="2836"/>
                    <a:pt x="2903" y="3570"/>
                    <a:pt x="2002" y="3570"/>
                  </a:cubicBezTo>
                  <a:cubicBezTo>
                    <a:pt x="1668" y="3570"/>
                    <a:pt x="1368" y="3470"/>
                    <a:pt x="1101" y="3303"/>
                  </a:cubicBezTo>
                  <a:lnTo>
                    <a:pt x="467" y="3503"/>
                  </a:lnTo>
                  <a:lnTo>
                    <a:pt x="668" y="2903"/>
                  </a:lnTo>
                  <a:cubicBezTo>
                    <a:pt x="501" y="2636"/>
                    <a:pt x="367" y="2302"/>
                    <a:pt x="367" y="1935"/>
                  </a:cubicBezTo>
                  <a:cubicBezTo>
                    <a:pt x="367" y="1068"/>
                    <a:pt x="1101" y="334"/>
                    <a:pt x="2002" y="334"/>
                  </a:cubicBezTo>
                  <a:close/>
                  <a:moveTo>
                    <a:pt x="2002" y="1"/>
                  </a:moveTo>
                  <a:cubicBezTo>
                    <a:pt x="934" y="1"/>
                    <a:pt x="67" y="868"/>
                    <a:pt x="67" y="1935"/>
                  </a:cubicBezTo>
                  <a:cubicBezTo>
                    <a:pt x="67" y="2302"/>
                    <a:pt x="167" y="2636"/>
                    <a:pt x="334" y="2936"/>
                  </a:cubicBezTo>
                  <a:lnTo>
                    <a:pt x="0" y="3970"/>
                  </a:lnTo>
                  <a:lnTo>
                    <a:pt x="1068" y="3637"/>
                  </a:lnTo>
                  <a:cubicBezTo>
                    <a:pt x="1335" y="3803"/>
                    <a:pt x="1668" y="3870"/>
                    <a:pt x="2002" y="3870"/>
                  </a:cubicBezTo>
                  <a:cubicBezTo>
                    <a:pt x="3069" y="3870"/>
                    <a:pt x="3937" y="3003"/>
                    <a:pt x="3937" y="1935"/>
                  </a:cubicBezTo>
                  <a:cubicBezTo>
                    <a:pt x="3937" y="868"/>
                    <a:pt x="3069" y="1"/>
                    <a:pt x="2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4"/>
            <p:cNvSpPr/>
            <p:nvPr/>
          </p:nvSpPr>
          <p:spPr>
            <a:xfrm>
              <a:off x="5466788" y="3423325"/>
              <a:ext cx="99275" cy="99250"/>
            </a:xfrm>
            <a:custGeom>
              <a:rect b="b" l="l" r="r" t="t"/>
              <a:pathLst>
                <a:path extrusionOk="0" h="3970" w="3971">
                  <a:moveTo>
                    <a:pt x="1477" y="1062"/>
                  </a:moveTo>
                  <a:cubicBezTo>
                    <a:pt x="1462" y="1062"/>
                    <a:pt x="1448" y="1068"/>
                    <a:pt x="1435" y="1068"/>
                  </a:cubicBezTo>
                  <a:lnTo>
                    <a:pt x="1368" y="1068"/>
                  </a:lnTo>
                  <a:cubicBezTo>
                    <a:pt x="1335" y="1068"/>
                    <a:pt x="1268" y="1068"/>
                    <a:pt x="1235" y="1101"/>
                  </a:cubicBezTo>
                  <a:cubicBezTo>
                    <a:pt x="1168" y="1168"/>
                    <a:pt x="1068" y="1268"/>
                    <a:pt x="1068" y="1501"/>
                  </a:cubicBezTo>
                  <a:cubicBezTo>
                    <a:pt x="1068" y="1735"/>
                    <a:pt x="1235" y="1968"/>
                    <a:pt x="1268" y="2002"/>
                  </a:cubicBezTo>
                  <a:cubicBezTo>
                    <a:pt x="1268" y="2035"/>
                    <a:pt x="1602" y="2535"/>
                    <a:pt x="2069" y="2702"/>
                  </a:cubicBezTo>
                  <a:cubicBezTo>
                    <a:pt x="2369" y="2822"/>
                    <a:pt x="2489" y="2846"/>
                    <a:pt x="2552" y="2846"/>
                  </a:cubicBezTo>
                  <a:cubicBezTo>
                    <a:pt x="2593" y="2846"/>
                    <a:pt x="2609" y="2835"/>
                    <a:pt x="2636" y="2835"/>
                  </a:cubicBezTo>
                  <a:cubicBezTo>
                    <a:pt x="2736" y="2835"/>
                    <a:pt x="2936" y="2702"/>
                    <a:pt x="2970" y="2602"/>
                  </a:cubicBezTo>
                  <a:cubicBezTo>
                    <a:pt x="3003" y="2502"/>
                    <a:pt x="3003" y="2402"/>
                    <a:pt x="3003" y="2368"/>
                  </a:cubicBezTo>
                  <a:cubicBezTo>
                    <a:pt x="2970" y="2368"/>
                    <a:pt x="2970" y="2335"/>
                    <a:pt x="2903" y="2335"/>
                  </a:cubicBezTo>
                  <a:cubicBezTo>
                    <a:pt x="2869" y="2302"/>
                    <a:pt x="2636" y="2202"/>
                    <a:pt x="2569" y="2168"/>
                  </a:cubicBezTo>
                  <a:cubicBezTo>
                    <a:pt x="2553" y="2168"/>
                    <a:pt x="2536" y="2160"/>
                    <a:pt x="2519" y="2160"/>
                  </a:cubicBezTo>
                  <a:cubicBezTo>
                    <a:pt x="2503" y="2160"/>
                    <a:pt x="2486" y="2168"/>
                    <a:pt x="2469" y="2202"/>
                  </a:cubicBezTo>
                  <a:cubicBezTo>
                    <a:pt x="2436" y="2235"/>
                    <a:pt x="2336" y="2368"/>
                    <a:pt x="2336" y="2368"/>
                  </a:cubicBezTo>
                  <a:cubicBezTo>
                    <a:pt x="2312" y="2392"/>
                    <a:pt x="2289" y="2416"/>
                    <a:pt x="2253" y="2416"/>
                  </a:cubicBezTo>
                  <a:cubicBezTo>
                    <a:pt x="2239" y="2416"/>
                    <a:pt x="2222" y="2412"/>
                    <a:pt x="2202" y="2402"/>
                  </a:cubicBezTo>
                  <a:cubicBezTo>
                    <a:pt x="2169" y="2368"/>
                    <a:pt x="2002" y="2335"/>
                    <a:pt x="1835" y="2168"/>
                  </a:cubicBezTo>
                  <a:cubicBezTo>
                    <a:pt x="1702" y="2035"/>
                    <a:pt x="1602" y="1868"/>
                    <a:pt x="1569" y="1835"/>
                  </a:cubicBezTo>
                  <a:cubicBezTo>
                    <a:pt x="1535" y="1801"/>
                    <a:pt x="1569" y="1768"/>
                    <a:pt x="1602" y="1735"/>
                  </a:cubicBezTo>
                  <a:cubicBezTo>
                    <a:pt x="1602" y="1701"/>
                    <a:pt x="1635" y="1668"/>
                    <a:pt x="1669" y="1668"/>
                  </a:cubicBezTo>
                  <a:cubicBezTo>
                    <a:pt x="1702" y="1635"/>
                    <a:pt x="1702" y="1601"/>
                    <a:pt x="1702" y="1568"/>
                  </a:cubicBezTo>
                  <a:cubicBezTo>
                    <a:pt x="1735" y="1535"/>
                    <a:pt x="1702" y="1501"/>
                    <a:pt x="1702" y="1501"/>
                  </a:cubicBezTo>
                  <a:cubicBezTo>
                    <a:pt x="1702" y="1468"/>
                    <a:pt x="1602" y="1234"/>
                    <a:pt x="1569" y="1134"/>
                  </a:cubicBezTo>
                  <a:cubicBezTo>
                    <a:pt x="1528" y="1074"/>
                    <a:pt x="1500" y="1062"/>
                    <a:pt x="1477" y="1062"/>
                  </a:cubicBezTo>
                  <a:close/>
                  <a:moveTo>
                    <a:pt x="2002" y="300"/>
                  </a:moveTo>
                  <a:cubicBezTo>
                    <a:pt x="2903" y="300"/>
                    <a:pt x="3670" y="1034"/>
                    <a:pt x="3670" y="1935"/>
                  </a:cubicBezTo>
                  <a:cubicBezTo>
                    <a:pt x="3670" y="2835"/>
                    <a:pt x="2936" y="3569"/>
                    <a:pt x="2036" y="3569"/>
                  </a:cubicBezTo>
                  <a:cubicBezTo>
                    <a:pt x="1702" y="3569"/>
                    <a:pt x="1368" y="3469"/>
                    <a:pt x="1135" y="3302"/>
                  </a:cubicBezTo>
                  <a:lnTo>
                    <a:pt x="501" y="3503"/>
                  </a:lnTo>
                  <a:lnTo>
                    <a:pt x="701" y="2902"/>
                  </a:lnTo>
                  <a:cubicBezTo>
                    <a:pt x="501" y="2635"/>
                    <a:pt x="368" y="2302"/>
                    <a:pt x="368" y="1935"/>
                  </a:cubicBezTo>
                  <a:cubicBezTo>
                    <a:pt x="368" y="1034"/>
                    <a:pt x="1102" y="300"/>
                    <a:pt x="2002" y="300"/>
                  </a:cubicBezTo>
                  <a:close/>
                  <a:moveTo>
                    <a:pt x="2002" y="0"/>
                  </a:moveTo>
                  <a:cubicBezTo>
                    <a:pt x="935" y="0"/>
                    <a:pt x="67" y="867"/>
                    <a:pt x="67" y="1935"/>
                  </a:cubicBezTo>
                  <a:cubicBezTo>
                    <a:pt x="67" y="2302"/>
                    <a:pt x="168" y="2635"/>
                    <a:pt x="334" y="2936"/>
                  </a:cubicBezTo>
                  <a:lnTo>
                    <a:pt x="1" y="3970"/>
                  </a:lnTo>
                  <a:lnTo>
                    <a:pt x="1068" y="3636"/>
                  </a:lnTo>
                  <a:cubicBezTo>
                    <a:pt x="1335" y="3769"/>
                    <a:pt x="1669" y="3870"/>
                    <a:pt x="2002" y="3870"/>
                  </a:cubicBezTo>
                  <a:cubicBezTo>
                    <a:pt x="3103" y="3870"/>
                    <a:pt x="3970" y="3002"/>
                    <a:pt x="3970" y="1935"/>
                  </a:cubicBezTo>
                  <a:cubicBezTo>
                    <a:pt x="3970" y="867"/>
                    <a:pt x="3103" y="0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4"/>
            <p:cNvSpPr/>
            <p:nvPr/>
          </p:nvSpPr>
          <p:spPr>
            <a:xfrm>
              <a:off x="4684563" y="3757725"/>
              <a:ext cx="99275" cy="99250"/>
            </a:xfrm>
            <a:custGeom>
              <a:rect b="b" l="l" r="r" t="t"/>
              <a:pathLst>
                <a:path extrusionOk="0" h="3970" w="3971">
                  <a:moveTo>
                    <a:pt x="1368" y="1068"/>
                  </a:moveTo>
                  <a:cubicBezTo>
                    <a:pt x="1335" y="1068"/>
                    <a:pt x="1268" y="1068"/>
                    <a:pt x="1235" y="1134"/>
                  </a:cubicBezTo>
                  <a:cubicBezTo>
                    <a:pt x="1202" y="1168"/>
                    <a:pt x="1068" y="1301"/>
                    <a:pt x="1068" y="1535"/>
                  </a:cubicBezTo>
                  <a:cubicBezTo>
                    <a:pt x="1068" y="1768"/>
                    <a:pt x="1235" y="1968"/>
                    <a:pt x="1268" y="2002"/>
                  </a:cubicBezTo>
                  <a:cubicBezTo>
                    <a:pt x="1302" y="2035"/>
                    <a:pt x="1602" y="2535"/>
                    <a:pt x="2069" y="2736"/>
                  </a:cubicBezTo>
                  <a:cubicBezTo>
                    <a:pt x="2347" y="2828"/>
                    <a:pt x="2470" y="2849"/>
                    <a:pt x="2537" y="2849"/>
                  </a:cubicBezTo>
                  <a:cubicBezTo>
                    <a:pt x="2590" y="2849"/>
                    <a:pt x="2606" y="2836"/>
                    <a:pt x="2636" y="2836"/>
                  </a:cubicBezTo>
                  <a:cubicBezTo>
                    <a:pt x="2736" y="2836"/>
                    <a:pt x="2936" y="2736"/>
                    <a:pt x="2970" y="2602"/>
                  </a:cubicBezTo>
                  <a:cubicBezTo>
                    <a:pt x="3036" y="2502"/>
                    <a:pt x="3036" y="2402"/>
                    <a:pt x="3003" y="2402"/>
                  </a:cubicBezTo>
                  <a:cubicBezTo>
                    <a:pt x="3003" y="2369"/>
                    <a:pt x="2970" y="2369"/>
                    <a:pt x="2903" y="2335"/>
                  </a:cubicBezTo>
                  <a:cubicBezTo>
                    <a:pt x="2869" y="2302"/>
                    <a:pt x="2636" y="2202"/>
                    <a:pt x="2603" y="2169"/>
                  </a:cubicBezTo>
                  <a:cubicBezTo>
                    <a:pt x="2536" y="2169"/>
                    <a:pt x="2503" y="2169"/>
                    <a:pt x="2469" y="2202"/>
                  </a:cubicBezTo>
                  <a:cubicBezTo>
                    <a:pt x="2436" y="2235"/>
                    <a:pt x="2369" y="2369"/>
                    <a:pt x="2336" y="2402"/>
                  </a:cubicBezTo>
                  <a:cubicBezTo>
                    <a:pt x="2319" y="2419"/>
                    <a:pt x="2302" y="2427"/>
                    <a:pt x="2286" y="2427"/>
                  </a:cubicBezTo>
                  <a:cubicBezTo>
                    <a:pt x="2269" y="2427"/>
                    <a:pt x="2252" y="2419"/>
                    <a:pt x="2236" y="2402"/>
                  </a:cubicBezTo>
                  <a:cubicBezTo>
                    <a:pt x="2169" y="2369"/>
                    <a:pt x="2036" y="2335"/>
                    <a:pt x="1835" y="2169"/>
                  </a:cubicBezTo>
                  <a:cubicBezTo>
                    <a:pt x="1702" y="2035"/>
                    <a:pt x="1602" y="1902"/>
                    <a:pt x="1569" y="1835"/>
                  </a:cubicBezTo>
                  <a:cubicBezTo>
                    <a:pt x="1535" y="1802"/>
                    <a:pt x="1569" y="1768"/>
                    <a:pt x="1602" y="1735"/>
                  </a:cubicBezTo>
                  <a:cubicBezTo>
                    <a:pt x="1635" y="1735"/>
                    <a:pt x="1635" y="1702"/>
                    <a:pt x="1669" y="1668"/>
                  </a:cubicBezTo>
                  <a:cubicBezTo>
                    <a:pt x="1702" y="1635"/>
                    <a:pt x="1702" y="1601"/>
                    <a:pt x="1702" y="1568"/>
                  </a:cubicBezTo>
                  <a:cubicBezTo>
                    <a:pt x="1735" y="1535"/>
                    <a:pt x="1735" y="1535"/>
                    <a:pt x="1702" y="1501"/>
                  </a:cubicBezTo>
                  <a:cubicBezTo>
                    <a:pt x="1702" y="1468"/>
                    <a:pt x="1602" y="1235"/>
                    <a:pt x="1569" y="1134"/>
                  </a:cubicBezTo>
                  <a:cubicBezTo>
                    <a:pt x="1535" y="1068"/>
                    <a:pt x="1502" y="1068"/>
                    <a:pt x="1468" y="1068"/>
                  </a:cubicBezTo>
                  <a:close/>
                  <a:moveTo>
                    <a:pt x="2036" y="334"/>
                  </a:moveTo>
                  <a:cubicBezTo>
                    <a:pt x="2936" y="334"/>
                    <a:pt x="3670" y="1034"/>
                    <a:pt x="3670" y="1935"/>
                  </a:cubicBezTo>
                  <a:cubicBezTo>
                    <a:pt x="3670" y="2836"/>
                    <a:pt x="2936" y="3570"/>
                    <a:pt x="2036" y="3570"/>
                  </a:cubicBezTo>
                  <a:cubicBezTo>
                    <a:pt x="1702" y="3570"/>
                    <a:pt x="1402" y="3469"/>
                    <a:pt x="1135" y="3303"/>
                  </a:cubicBezTo>
                  <a:lnTo>
                    <a:pt x="501" y="3503"/>
                  </a:lnTo>
                  <a:lnTo>
                    <a:pt x="701" y="2902"/>
                  </a:lnTo>
                  <a:cubicBezTo>
                    <a:pt x="501" y="2636"/>
                    <a:pt x="401" y="2302"/>
                    <a:pt x="401" y="1935"/>
                  </a:cubicBezTo>
                  <a:cubicBezTo>
                    <a:pt x="401" y="1034"/>
                    <a:pt x="1135" y="334"/>
                    <a:pt x="2036" y="334"/>
                  </a:cubicBezTo>
                  <a:close/>
                  <a:moveTo>
                    <a:pt x="2036" y="0"/>
                  </a:moveTo>
                  <a:cubicBezTo>
                    <a:pt x="935" y="0"/>
                    <a:pt x="67" y="868"/>
                    <a:pt x="67" y="1935"/>
                  </a:cubicBezTo>
                  <a:cubicBezTo>
                    <a:pt x="67" y="2302"/>
                    <a:pt x="168" y="2636"/>
                    <a:pt x="368" y="2936"/>
                  </a:cubicBezTo>
                  <a:lnTo>
                    <a:pt x="1" y="3970"/>
                  </a:lnTo>
                  <a:lnTo>
                    <a:pt x="1068" y="3636"/>
                  </a:lnTo>
                  <a:cubicBezTo>
                    <a:pt x="1368" y="3803"/>
                    <a:pt x="1669" y="3870"/>
                    <a:pt x="2036" y="3870"/>
                  </a:cubicBezTo>
                  <a:cubicBezTo>
                    <a:pt x="3103" y="3870"/>
                    <a:pt x="3970" y="3002"/>
                    <a:pt x="3970" y="1935"/>
                  </a:cubicBezTo>
                  <a:cubicBezTo>
                    <a:pt x="3970" y="868"/>
                    <a:pt x="3103" y="0"/>
                    <a:pt x="20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4"/>
            <p:cNvSpPr/>
            <p:nvPr/>
          </p:nvSpPr>
          <p:spPr>
            <a:xfrm>
              <a:off x="6236513" y="4401525"/>
              <a:ext cx="99250" cy="99250"/>
            </a:xfrm>
            <a:custGeom>
              <a:rect b="b" l="l" r="r" t="t"/>
              <a:pathLst>
                <a:path extrusionOk="0" h="3970" w="3970">
                  <a:moveTo>
                    <a:pt x="1335" y="1068"/>
                  </a:moveTo>
                  <a:cubicBezTo>
                    <a:pt x="1301" y="1068"/>
                    <a:pt x="1268" y="1101"/>
                    <a:pt x="1201" y="1134"/>
                  </a:cubicBezTo>
                  <a:cubicBezTo>
                    <a:pt x="1168" y="1168"/>
                    <a:pt x="1034" y="1301"/>
                    <a:pt x="1034" y="1535"/>
                  </a:cubicBezTo>
                  <a:cubicBezTo>
                    <a:pt x="1034" y="1768"/>
                    <a:pt x="1235" y="2002"/>
                    <a:pt x="1235" y="2002"/>
                  </a:cubicBezTo>
                  <a:cubicBezTo>
                    <a:pt x="1268" y="2035"/>
                    <a:pt x="1568" y="2535"/>
                    <a:pt x="2069" y="2735"/>
                  </a:cubicBezTo>
                  <a:cubicBezTo>
                    <a:pt x="2345" y="2834"/>
                    <a:pt x="2458" y="2863"/>
                    <a:pt x="2524" y="2863"/>
                  </a:cubicBezTo>
                  <a:cubicBezTo>
                    <a:pt x="2571" y="2863"/>
                    <a:pt x="2595" y="2849"/>
                    <a:pt x="2636" y="2835"/>
                  </a:cubicBezTo>
                  <a:cubicBezTo>
                    <a:pt x="2702" y="2835"/>
                    <a:pt x="2902" y="2735"/>
                    <a:pt x="2936" y="2635"/>
                  </a:cubicBezTo>
                  <a:cubicBezTo>
                    <a:pt x="3003" y="2502"/>
                    <a:pt x="3003" y="2402"/>
                    <a:pt x="3003" y="2402"/>
                  </a:cubicBezTo>
                  <a:cubicBezTo>
                    <a:pt x="2969" y="2368"/>
                    <a:pt x="2936" y="2368"/>
                    <a:pt x="2902" y="2335"/>
                  </a:cubicBezTo>
                  <a:cubicBezTo>
                    <a:pt x="2836" y="2335"/>
                    <a:pt x="2602" y="2202"/>
                    <a:pt x="2569" y="2202"/>
                  </a:cubicBezTo>
                  <a:cubicBezTo>
                    <a:pt x="2552" y="2185"/>
                    <a:pt x="2536" y="2177"/>
                    <a:pt x="2519" y="2177"/>
                  </a:cubicBezTo>
                  <a:cubicBezTo>
                    <a:pt x="2502" y="2177"/>
                    <a:pt x="2485" y="2185"/>
                    <a:pt x="2469" y="2202"/>
                  </a:cubicBezTo>
                  <a:cubicBezTo>
                    <a:pt x="2435" y="2268"/>
                    <a:pt x="2335" y="2368"/>
                    <a:pt x="2302" y="2402"/>
                  </a:cubicBezTo>
                  <a:cubicBezTo>
                    <a:pt x="2285" y="2419"/>
                    <a:pt x="2277" y="2427"/>
                    <a:pt x="2265" y="2427"/>
                  </a:cubicBezTo>
                  <a:cubicBezTo>
                    <a:pt x="2252" y="2427"/>
                    <a:pt x="2235" y="2419"/>
                    <a:pt x="2202" y="2402"/>
                  </a:cubicBezTo>
                  <a:cubicBezTo>
                    <a:pt x="2169" y="2368"/>
                    <a:pt x="2002" y="2335"/>
                    <a:pt x="1835" y="2168"/>
                  </a:cubicBezTo>
                  <a:cubicBezTo>
                    <a:pt x="1668" y="2035"/>
                    <a:pt x="1568" y="1901"/>
                    <a:pt x="1568" y="1835"/>
                  </a:cubicBezTo>
                  <a:cubicBezTo>
                    <a:pt x="1535" y="1801"/>
                    <a:pt x="1535" y="1768"/>
                    <a:pt x="1568" y="1768"/>
                  </a:cubicBezTo>
                  <a:cubicBezTo>
                    <a:pt x="1602" y="1735"/>
                    <a:pt x="1635" y="1701"/>
                    <a:pt x="1635" y="1668"/>
                  </a:cubicBezTo>
                  <a:cubicBezTo>
                    <a:pt x="1668" y="1635"/>
                    <a:pt x="1668" y="1635"/>
                    <a:pt x="1702" y="1601"/>
                  </a:cubicBezTo>
                  <a:cubicBezTo>
                    <a:pt x="1702" y="1568"/>
                    <a:pt x="1702" y="1535"/>
                    <a:pt x="1702" y="1501"/>
                  </a:cubicBezTo>
                  <a:cubicBezTo>
                    <a:pt x="1668" y="1468"/>
                    <a:pt x="1568" y="1234"/>
                    <a:pt x="1535" y="1168"/>
                  </a:cubicBezTo>
                  <a:cubicBezTo>
                    <a:pt x="1501" y="1068"/>
                    <a:pt x="1468" y="1068"/>
                    <a:pt x="1435" y="1068"/>
                  </a:cubicBezTo>
                  <a:close/>
                  <a:moveTo>
                    <a:pt x="2002" y="334"/>
                  </a:moveTo>
                  <a:cubicBezTo>
                    <a:pt x="2902" y="334"/>
                    <a:pt x="3636" y="1068"/>
                    <a:pt x="3636" y="1968"/>
                  </a:cubicBezTo>
                  <a:cubicBezTo>
                    <a:pt x="3636" y="2835"/>
                    <a:pt x="2902" y="3569"/>
                    <a:pt x="2002" y="3569"/>
                  </a:cubicBezTo>
                  <a:cubicBezTo>
                    <a:pt x="1668" y="3569"/>
                    <a:pt x="1368" y="3469"/>
                    <a:pt x="1101" y="3302"/>
                  </a:cubicBezTo>
                  <a:lnTo>
                    <a:pt x="467" y="3503"/>
                  </a:lnTo>
                  <a:lnTo>
                    <a:pt x="701" y="2902"/>
                  </a:lnTo>
                  <a:cubicBezTo>
                    <a:pt x="501" y="2635"/>
                    <a:pt x="367" y="2302"/>
                    <a:pt x="367" y="1968"/>
                  </a:cubicBezTo>
                  <a:cubicBezTo>
                    <a:pt x="367" y="1068"/>
                    <a:pt x="1101" y="334"/>
                    <a:pt x="2002" y="334"/>
                  </a:cubicBezTo>
                  <a:close/>
                  <a:moveTo>
                    <a:pt x="2002" y="0"/>
                  </a:moveTo>
                  <a:cubicBezTo>
                    <a:pt x="934" y="0"/>
                    <a:pt x="67" y="867"/>
                    <a:pt x="67" y="1935"/>
                  </a:cubicBezTo>
                  <a:cubicBezTo>
                    <a:pt x="67" y="2302"/>
                    <a:pt x="167" y="2669"/>
                    <a:pt x="334" y="2936"/>
                  </a:cubicBezTo>
                  <a:lnTo>
                    <a:pt x="0" y="3970"/>
                  </a:lnTo>
                  <a:lnTo>
                    <a:pt x="1068" y="3636"/>
                  </a:lnTo>
                  <a:cubicBezTo>
                    <a:pt x="1335" y="3803"/>
                    <a:pt x="1668" y="3870"/>
                    <a:pt x="2002" y="3870"/>
                  </a:cubicBezTo>
                  <a:cubicBezTo>
                    <a:pt x="3069" y="3870"/>
                    <a:pt x="3970" y="3036"/>
                    <a:pt x="3970" y="1935"/>
                  </a:cubicBezTo>
                  <a:cubicBezTo>
                    <a:pt x="3970" y="901"/>
                    <a:pt x="3069" y="33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4"/>
            <p:cNvSpPr/>
            <p:nvPr/>
          </p:nvSpPr>
          <p:spPr>
            <a:xfrm>
              <a:off x="7103788" y="3954525"/>
              <a:ext cx="194325" cy="224350"/>
            </a:xfrm>
            <a:custGeom>
              <a:rect b="b" l="l" r="r" t="t"/>
              <a:pathLst>
                <a:path extrusionOk="0" h="8974" w="7773">
                  <a:moveTo>
                    <a:pt x="3070" y="4871"/>
                  </a:moveTo>
                  <a:cubicBezTo>
                    <a:pt x="4054" y="4871"/>
                    <a:pt x="4748" y="5839"/>
                    <a:pt x="5246" y="5839"/>
                  </a:cubicBezTo>
                  <a:cubicBezTo>
                    <a:pt x="5255" y="5839"/>
                    <a:pt x="5263" y="5839"/>
                    <a:pt x="5271" y="5838"/>
                  </a:cubicBezTo>
                  <a:cubicBezTo>
                    <a:pt x="5672" y="5838"/>
                    <a:pt x="6505" y="5004"/>
                    <a:pt x="6906" y="5004"/>
                  </a:cubicBezTo>
                  <a:cubicBezTo>
                    <a:pt x="7339" y="5004"/>
                    <a:pt x="7439" y="5438"/>
                    <a:pt x="7439" y="5705"/>
                  </a:cubicBezTo>
                  <a:cubicBezTo>
                    <a:pt x="7439" y="5972"/>
                    <a:pt x="7373" y="6472"/>
                    <a:pt x="7173" y="6772"/>
                  </a:cubicBezTo>
                  <a:cubicBezTo>
                    <a:pt x="6972" y="7072"/>
                    <a:pt x="6839" y="7172"/>
                    <a:pt x="6606" y="7172"/>
                  </a:cubicBezTo>
                  <a:cubicBezTo>
                    <a:pt x="6272" y="7139"/>
                    <a:pt x="5672" y="6172"/>
                    <a:pt x="5271" y="6138"/>
                  </a:cubicBezTo>
                  <a:cubicBezTo>
                    <a:pt x="4771" y="6138"/>
                    <a:pt x="3703" y="7206"/>
                    <a:pt x="2870" y="7206"/>
                  </a:cubicBezTo>
                  <a:cubicBezTo>
                    <a:pt x="2336" y="7206"/>
                    <a:pt x="2202" y="7139"/>
                    <a:pt x="2036" y="7006"/>
                  </a:cubicBezTo>
                  <a:cubicBezTo>
                    <a:pt x="1769" y="6839"/>
                    <a:pt x="1635" y="6572"/>
                    <a:pt x="1635" y="6172"/>
                  </a:cubicBezTo>
                  <a:cubicBezTo>
                    <a:pt x="1635" y="5505"/>
                    <a:pt x="2269" y="4871"/>
                    <a:pt x="3070" y="4871"/>
                  </a:cubicBezTo>
                  <a:close/>
                  <a:moveTo>
                    <a:pt x="4954" y="7031"/>
                  </a:moveTo>
                  <a:cubicBezTo>
                    <a:pt x="5013" y="7031"/>
                    <a:pt x="5071" y="7039"/>
                    <a:pt x="5138" y="7039"/>
                  </a:cubicBezTo>
                  <a:cubicBezTo>
                    <a:pt x="5271" y="7039"/>
                    <a:pt x="5405" y="7039"/>
                    <a:pt x="5505" y="7106"/>
                  </a:cubicBezTo>
                  <a:cubicBezTo>
                    <a:pt x="5605" y="7172"/>
                    <a:pt x="5672" y="7339"/>
                    <a:pt x="5705" y="7406"/>
                  </a:cubicBezTo>
                  <a:cubicBezTo>
                    <a:pt x="5738" y="7506"/>
                    <a:pt x="5705" y="7539"/>
                    <a:pt x="5638" y="7573"/>
                  </a:cubicBezTo>
                  <a:cubicBezTo>
                    <a:pt x="5616" y="7584"/>
                    <a:pt x="5601" y="7591"/>
                    <a:pt x="5589" y="7591"/>
                  </a:cubicBezTo>
                  <a:cubicBezTo>
                    <a:pt x="5564" y="7591"/>
                    <a:pt x="5549" y="7562"/>
                    <a:pt x="5505" y="7473"/>
                  </a:cubicBezTo>
                  <a:cubicBezTo>
                    <a:pt x="5438" y="7373"/>
                    <a:pt x="5405" y="7273"/>
                    <a:pt x="5104" y="7273"/>
                  </a:cubicBezTo>
                  <a:cubicBezTo>
                    <a:pt x="4804" y="7273"/>
                    <a:pt x="4704" y="7373"/>
                    <a:pt x="4571" y="7473"/>
                  </a:cubicBezTo>
                  <a:cubicBezTo>
                    <a:pt x="4460" y="7562"/>
                    <a:pt x="4408" y="7606"/>
                    <a:pt x="4366" y="7606"/>
                  </a:cubicBezTo>
                  <a:cubicBezTo>
                    <a:pt x="4345" y="7606"/>
                    <a:pt x="4326" y="7595"/>
                    <a:pt x="4304" y="7573"/>
                  </a:cubicBezTo>
                  <a:cubicBezTo>
                    <a:pt x="4271" y="7506"/>
                    <a:pt x="4271" y="7439"/>
                    <a:pt x="4371" y="7373"/>
                  </a:cubicBezTo>
                  <a:cubicBezTo>
                    <a:pt x="4471" y="7273"/>
                    <a:pt x="4637" y="7139"/>
                    <a:pt x="4771" y="7072"/>
                  </a:cubicBezTo>
                  <a:cubicBezTo>
                    <a:pt x="4838" y="7039"/>
                    <a:pt x="4896" y="7031"/>
                    <a:pt x="4954" y="7031"/>
                  </a:cubicBezTo>
                  <a:close/>
                  <a:moveTo>
                    <a:pt x="5825" y="7878"/>
                  </a:moveTo>
                  <a:cubicBezTo>
                    <a:pt x="5859" y="7878"/>
                    <a:pt x="5882" y="7917"/>
                    <a:pt x="5905" y="7940"/>
                  </a:cubicBezTo>
                  <a:cubicBezTo>
                    <a:pt x="5905" y="7973"/>
                    <a:pt x="5905" y="8040"/>
                    <a:pt x="5872" y="8073"/>
                  </a:cubicBezTo>
                  <a:cubicBezTo>
                    <a:pt x="5805" y="8140"/>
                    <a:pt x="5438" y="8407"/>
                    <a:pt x="4971" y="8440"/>
                  </a:cubicBezTo>
                  <a:cubicBezTo>
                    <a:pt x="4810" y="8463"/>
                    <a:pt x="4629" y="8482"/>
                    <a:pt x="4446" y="8482"/>
                  </a:cubicBezTo>
                  <a:cubicBezTo>
                    <a:pt x="4098" y="8482"/>
                    <a:pt x="3744" y="8413"/>
                    <a:pt x="3503" y="8173"/>
                  </a:cubicBezTo>
                  <a:cubicBezTo>
                    <a:pt x="3437" y="8106"/>
                    <a:pt x="3470" y="8040"/>
                    <a:pt x="3503" y="8006"/>
                  </a:cubicBezTo>
                  <a:cubicBezTo>
                    <a:pt x="3537" y="7973"/>
                    <a:pt x="3570" y="7940"/>
                    <a:pt x="3637" y="7940"/>
                  </a:cubicBezTo>
                  <a:lnTo>
                    <a:pt x="3703" y="7940"/>
                  </a:lnTo>
                  <a:cubicBezTo>
                    <a:pt x="3870" y="8106"/>
                    <a:pt x="4137" y="8207"/>
                    <a:pt x="4671" y="8207"/>
                  </a:cubicBezTo>
                  <a:cubicBezTo>
                    <a:pt x="5205" y="8207"/>
                    <a:pt x="5605" y="8040"/>
                    <a:pt x="5772" y="7906"/>
                  </a:cubicBezTo>
                  <a:cubicBezTo>
                    <a:pt x="5792" y="7886"/>
                    <a:pt x="5810" y="7878"/>
                    <a:pt x="5825" y="7878"/>
                  </a:cubicBezTo>
                  <a:close/>
                  <a:moveTo>
                    <a:pt x="3537" y="1"/>
                  </a:moveTo>
                  <a:cubicBezTo>
                    <a:pt x="3503" y="601"/>
                    <a:pt x="3303" y="835"/>
                    <a:pt x="3103" y="1035"/>
                  </a:cubicBezTo>
                  <a:cubicBezTo>
                    <a:pt x="2669" y="1368"/>
                    <a:pt x="2403" y="1468"/>
                    <a:pt x="2036" y="1669"/>
                  </a:cubicBezTo>
                  <a:cubicBezTo>
                    <a:pt x="1702" y="1835"/>
                    <a:pt x="1" y="2903"/>
                    <a:pt x="1" y="5104"/>
                  </a:cubicBezTo>
                  <a:cubicBezTo>
                    <a:pt x="1" y="7339"/>
                    <a:pt x="1869" y="8974"/>
                    <a:pt x="3937" y="8974"/>
                  </a:cubicBezTo>
                  <a:cubicBezTo>
                    <a:pt x="6005" y="8940"/>
                    <a:pt x="7773" y="7439"/>
                    <a:pt x="7740" y="5138"/>
                  </a:cubicBezTo>
                  <a:cubicBezTo>
                    <a:pt x="7740" y="2869"/>
                    <a:pt x="6072" y="1835"/>
                    <a:pt x="5805" y="1669"/>
                  </a:cubicBezTo>
                  <a:cubicBezTo>
                    <a:pt x="5338" y="1368"/>
                    <a:pt x="4904" y="1268"/>
                    <a:pt x="4504" y="1001"/>
                  </a:cubicBezTo>
                  <a:cubicBezTo>
                    <a:pt x="4237" y="801"/>
                    <a:pt x="3870" y="368"/>
                    <a:pt x="3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4"/>
            <p:cNvSpPr/>
            <p:nvPr/>
          </p:nvSpPr>
          <p:spPr>
            <a:xfrm>
              <a:off x="5225788" y="2332525"/>
              <a:ext cx="90075" cy="102600"/>
            </a:xfrm>
            <a:custGeom>
              <a:rect b="b" l="l" r="r" t="t"/>
              <a:pathLst>
                <a:path extrusionOk="0" h="4104" w="3603">
                  <a:moveTo>
                    <a:pt x="1402" y="2236"/>
                  </a:moveTo>
                  <a:cubicBezTo>
                    <a:pt x="1852" y="2236"/>
                    <a:pt x="2179" y="2671"/>
                    <a:pt x="2411" y="2671"/>
                  </a:cubicBezTo>
                  <a:cubicBezTo>
                    <a:pt x="2419" y="2671"/>
                    <a:pt x="2428" y="2671"/>
                    <a:pt x="2436" y="2669"/>
                  </a:cubicBezTo>
                  <a:cubicBezTo>
                    <a:pt x="2636" y="2669"/>
                    <a:pt x="3003" y="2303"/>
                    <a:pt x="3203" y="2303"/>
                  </a:cubicBezTo>
                  <a:cubicBezTo>
                    <a:pt x="3216" y="2300"/>
                    <a:pt x="3228" y="2299"/>
                    <a:pt x="3240" y="2299"/>
                  </a:cubicBezTo>
                  <a:cubicBezTo>
                    <a:pt x="3407" y="2299"/>
                    <a:pt x="3436" y="2509"/>
                    <a:pt x="3436" y="2603"/>
                  </a:cubicBezTo>
                  <a:cubicBezTo>
                    <a:pt x="3436" y="2736"/>
                    <a:pt x="3403" y="2970"/>
                    <a:pt x="3303" y="3103"/>
                  </a:cubicBezTo>
                  <a:cubicBezTo>
                    <a:pt x="3248" y="3214"/>
                    <a:pt x="3192" y="3278"/>
                    <a:pt x="3099" y="3278"/>
                  </a:cubicBezTo>
                  <a:cubicBezTo>
                    <a:pt x="3080" y="3278"/>
                    <a:pt x="3059" y="3276"/>
                    <a:pt x="3036" y="3270"/>
                  </a:cubicBezTo>
                  <a:cubicBezTo>
                    <a:pt x="2903" y="3270"/>
                    <a:pt x="2636" y="2836"/>
                    <a:pt x="2436" y="2803"/>
                  </a:cubicBezTo>
                  <a:cubicBezTo>
                    <a:pt x="2202" y="2803"/>
                    <a:pt x="1735" y="3303"/>
                    <a:pt x="1335" y="3303"/>
                  </a:cubicBezTo>
                  <a:cubicBezTo>
                    <a:pt x="1101" y="3303"/>
                    <a:pt x="1035" y="3270"/>
                    <a:pt x="935" y="3203"/>
                  </a:cubicBezTo>
                  <a:cubicBezTo>
                    <a:pt x="834" y="3136"/>
                    <a:pt x="768" y="3003"/>
                    <a:pt x="768" y="2836"/>
                  </a:cubicBezTo>
                  <a:cubicBezTo>
                    <a:pt x="768" y="2536"/>
                    <a:pt x="1068" y="2236"/>
                    <a:pt x="1402" y="2236"/>
                  </a:cubicBezTo>
                  <a:close/>
                  <a:moveTo>
                    <a:pt x="2369" y="3203"/>
                  </a:moveTo>
                  <a:cubicBezTo>
                    <a:pt x="2436" y="3203"/>
                    <a:pt x="2502" y="3237"/>
                    <a:pt x="2569" y="3237"/>
                  </a:cubicBezTo>
                  <a:cubicBezTo>
                    <a:pt x="2602" y="3270"/>
                    <a:pt x="2636" y="3370"/>
                    <a:pt x="2636" y="3403"/>
                  </a:cubicBezTo>
                  <a:cubicBezTo>
                    <a:pt x="2669" y="3437"/>
                    <a:pt x="2636" y="3470"/>
                    <a:pt x="2602" y="3470"/>
                  </a:cubicBezTo>
                  <a:cubicBezTo>
                    <a:pt x="2602" y="3480"/>
                    <a:pt x="2600" y="3484"/>
                    <a:pt x="2595" y="3484"/>
                  </a:cubicBezTo>
                  <a:cubicBezTo>
                    <a:pt x="2586" y="3484"/>
                    <a:pt x="2569" y="3460"/>
                    <a:pt x="2569" y="3437"/>
                  </a:cubicBezTo>
                  <a:cubicBezTo>
                    <a:pt x="2536" y="3370"/>
                    <a:pt x="2502" y="3337"/>
                    <a:pt x="2369" y="3337"/>
                  </a:cubicBezTo>
                  <a:cubicBezTo>
                    <a:pt x="2235" y="3337"/>
                    <a:pt x="2202" y="3370"/>
                    <a:pt x="2135" y="3437"/>
                  </a:cubicBezTo>
                  <a:cubicBezTo>
                    <a:pt x="2088" y="3460"/>
                    <a:pt x="2058" y="3484"/>
                    <a:pt x="2032" y="3484"/>
                  </a:cubicBezTo>
                  <a:cubicBezTo>
                    <a:pt x="2021" y="3484"/>
                    <a:pt x="2012" y="3480"/>
                    <a:pt x="2002" y="3470"/>
                  </a:cubicBezTo>
                  <a:cubicBezTo>
                    <a:pt x="1969" y="3437"/>
                    <a:pt x="2002" y="3403"/>
                    <a:pt x="2035" y="3370"/>
                  </a:cubicBezTo>
                  <a:cubicBezTo>
                    <a:pt x="2069" y="3337"/>
                    <a:pt x="2135" y="3270"/>
                    <a:pt x="2202" y="3237"/>
                  </a:cubicBezTo>
                  <a:cubicBezTo>
                    <a:pt x="2269" y="3203"/>
                    <a:pt x="2302" y="3203"/>
                    <a:pt x="2369" y="3203"/>
                  </a:cubicBezTo>
                  <a:close/>
                  <a:moveTo>
                    <a:pt x="2715" y="3612"/>
                  </a:moveTo>
                  <a:cubicBezTo>
                    <a:pt x="2727" y="3612"/>
                    <a:pt x="2736" y="3620"/>
                    <a:pt x="2736" y="3637"/>
                  </a:cubicBezTo>
                  <a:cubicBezTo>
                    <a:pt x="2736" y="3670"/>
                    <a:pt x="2736" y="3670"/>
                    <a:pt x="2702" y="3704"/>
                  </a:cubicBezTo>
                  <a:cubicBezTo>
                    <a:pt x="2702" y="3737"/>
                    <a:pt x="2502" y="3870"/>
                    <a:pt x="2302" y="3870"/>
                  </a:cubicBezTo>
                  <a:cubicBezTo>
                    <a:pt x="2240" y="3881"/>
                    <a:pt x="2169" y="3888"/>
                    <a:pt x="2095" y="3888"/>
                  </a:cubicBezTo>
                  <a:cubicBezTo>
                    <a:pt x="1929" y="3888"/>
                    <a:pt x="1750" y="3852"/>
                    <a:pt x="1635" y="3737"/>
                  </a:cubicBezTo>
                  <a:cubicBezTo>
                    <a:pt x="1602" y="3737"/>
                    <a:pt x="1602" y="3670"/>
                    <a:pt x="1635" y="3670"/>
                  </a:cubicBezTo>
                  <a:cubicBezTo>
                    <a:pt x="1635" y="3637"/>
                    <a:pt x="1668" y="3637"/>
                    <a:pt x="1702" y="3637"/>
                  </a:cubicBezTo>
                  <a:lnTo>
                    <a:pt x="1735" y="3637"/>
                  </a:lnTo>
                  <a:cubicBezTo>
                    <a:pt x="1802" y="3704"/>
                    <a:pt x="1902" y="3770"/>
                    <a:pt x="2169" y="3770"/>
                  </a:cubicBezTo>
                  <a:cubicBezTo>
                    <a:pt x="2436" y="3770"/>
                    <a:pt x="2602" y="3704"/>
                    <a:pt x="2669" y="3637"/>
                  </a:cubicBezTo>
                  <a:cubicBezTo>
                    <a:pt x="2686" y="3620"/>
                    <a:pt x="2702" y="3612"/>
                    <a:pt x="2715" y="3612"/>
                  </a:cubicBezTo>
                  <a:close/>
                  <a:moveTo>
                    <a:pt x="1635" y="1"/>
                  </a:moveTo>
                  <a:cubicBezTo>
                    <a:pt x="1635" y="268"/>
                    <a:pt x="1535" y="368"/>
                    <a:pt x="1435" y="468"/>
                  </a:cubicBezTo>
                  <a:cubicBezTo>
                    <a:pt x="1235" y="601"/>
                    <a:pt x="1135" y="668"/>
                    <a:pt x="935" y="768"/>
                  </a:cubicBezTo>
                  <a:cubicBezTo>
                    <a:pt x="801" y="835"/>
                    <a:pt x="1" y="1302"/>
                    <a:pt x="1" y="2336"/>
                  </a:cubicBezTo>
                  <a:cubicBezTo>
                    <a:pt x="34" y="3370"/>
                    <a:pt x="868" y="4104"/>
                    <a:pt x="1835" y="4104"/>
                  </a:cubicBezTo>
                  <a:cubicBezTo>
                    <a:pt x="2769" y="4104"/>
                    <a:pt x="3603" y="3403"/>
                    <a:pt x="3603" y="2369"/>
                  </a:cubicBezTo>
                  <a:cubicBezTo>
                    <a:pt x="3603" y="1302"/>
                    <a:pt x="2803" y="835"/>
                    <a:pt x="2702" y="768"/>
                  </a:cubicBezTo>
                  <a:cubicBezTo>
                    <a:pt x="2469" y="635"/>
                    <a:pt x="2269" y="568"/>
                    <a:pt x="2069" y="435"/>
                  </a:cubicBezTo>
                  <a:cubicBezTo>
                    <a:pt x="1969" y="368"/>
                    <a:pt x="1802" y="168"/>
                    <a:pt x="1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4"/>
            <p:cNvSpPr/>
            <p:nvPr/>
          </p:nvSpPr>
          <p:spPr>
            <a:xfrm>
              <a:off x="6363263" y="3038875"/>
              <a:ext cx="90100" cy="103425"/>
            </a:xfrm>
            <a:custGeom>
              <a:rect b="b" l="l" r="r" t="t"/>
              <a:pathLst>
                <a:path extrusionOk="0" h="4137" w="3604">
                  <a:moveTo>
                    <a:pt x="1435" y="2235"/>
                  </a:moveTo>
                  <a:cubicBezTo>
                    <a:pt x="1869" y="2235"/>
                    <a:pt x="2202" y="2702"/>
                    <a:pt x="2436" y="2702"/>
                  </a:cubicBezTo>
                  <a:cubicBezTo>
                    <a:pt x="2636" y="2702"/>
                    <a:pt x="3003" y="2302"/>
                    <a:pt x="3203" y="2302"/>
                  </a:cubicBezTo>
                  <a:cubicBezTo>
                    <a:pt x="3403" y="2302"/>
                    <a:pt x="3436" y="2502"/>
                    <a:pt x="3436" y="2636"/>
                  </a:cubicBezTo>
                  <a:cubicBezTo>
                    <a:pt x="3436" y="2736"/>
                    <a:pt x="3403" y="2969"/>
                    <a:pt x="3303" y="3103"/>
                  </a:cubicBezTo>
                  <a:cubicBezTo>
                    <a:pt x="3236" y="3269"/>
                    <a:pt x="3170" y="3303"/>
                    <a:pt x="3070" y="3303"/>
                  </a:cubicBezTo>
                  <a:cubicBezTo>
                    <a:pt x="2903" y="3269"/>
                    <a:pt x="2636" y="2836"/>
                    <a:pt x="2436" y="2836"/>
                  </a:cubicBezTo>
                  <a:cubicBezTo>
                    <a:pt x="2202" y="2836"/>
                    <a:pt x="1735" y="3303"/>
                    <a:pt x="1335" y="3336"/>
                  </a:cubicBezTo>
                  <a:cubicBezTo>
                    <a:pt x="1101" y="3336"/>
                    <a:pt x="1035" y="3303"/>
                    <a:pt x="935" y="3236"/>
                  </a:cubicBezTo>
                  <a:cubicBezTo>
                    <a:pt x="835" y="3136"/>
                    <a:pt x="768" y="3036"/>
                    <a:pt x="768" y="2836"/>
                  </a:cubicBezTo>
                  <a:cubicBezTo>
                    <a:pt x="768" y="2536"/>
                    <a:pt x="1068" y="2235"/>
                    <a:pt x="1435" y="2235"/>
                  </a:cubicBezTo>
                  <a:close/>
                  <a:moveTo>
                    <a:pt x="2369" y="3236"/>
                  </a:moveTo>
                  <a:cubicBezTo>
                    <a:pt x="2436" y="3236"/>
                    <a:pt x="2502" y="3236"/>
                    <a:pt x="2569" y="3269"/>
                  </a:cubicBezTo>
                  <a:cubicBezTo>
                    <a:pt x="2603" y="3303"/>
                    <a:pt x="2636" y="3370"/>
                    <a:pt x="2636" y="3403"/>
                  </a:cubicBezTo>
                  <a:cubicBezTo>
                    <a:pt x="2669" y="3436"/>
                    <a:pt x="2636" y="3470"/>
                    <a:pt x="2603" y="3503"/>
                  </a:cubicBezTo>
                  <a:cubicBezTo>
                    <a:pt x="2603" y="3503"/>
                    <a:pt x="2569" y="3503"/>
                    <a:pt x="2569" y="3436"/>
                  </a:cubicBezTo>
                  <a:cubicBezTo>
                    <a:pt x="2536" y="3403"/>
                    <a:pt x="2502" y="3336"/>
                    <a:pt x="2369" y="3336"/>
                  </a:cubicBezTo>
                  <a:cubicBezTo>
                    <a:pt x="2236" y="3336"/>
                    <a:pt x="2202" y="3403"/>
                    <a:pt x="2136" y="3436"/>
                  </a:cubicBezTo>
                  <a:cubicBezTo>
                    <a:pt x="2087" y="3485"/>
                    <a:pt x="2056" y="3516"/>
                    <a:pt x="2030" y="3516"/>
                  </a:cubicBezTo>
                  <a:cubicBezTo>
                    <a:pt x="2020" y="3516"/>
                    <a:pt x="2011" y="3512"/>
                    <a:pt x="2002" y="3503"/>
                  </a:cubicBezTo>
                  <a:cubicBezTo>
                    <a:pt x="1969" y="3470"/>
                    <a:pt x="2002" y="3436"/>
                    <a:pt x="2035" y="3403"/>
                  </a:cubicBezTo>
                  <a:cubicBezTo>
                    <a:pt x="2069" y="3336"/>
                    <a:pt x="2136" y="3303"/>
                    <a:pt x="2202" y="3269"/>
                  </a:cubicBezTo>
                  <a:cubicBezTo>
                    <a:pt x="2269" y="3236"/>
                    <a:pt x="2302" y="3236"/>
                    <a:pt x="2369" y="3236"/>
                  </a:cubicBezTo>
                  <a:close/>
                  <a:moveTo>
                    <a:pt x="2698" y="3623"/>
                  </a:moveTo>
                  <a:cubicBezTo>
                    <a:pt x="2719" y="3623"/>
                    <a:pt x="2736" y="3646"/>
                    <a:pt x="2736" y="3670"/>
                  </a:cubicBezTo>
                  <a:cubicBezTo>
                    <a:pt x="2736" y="3670"/>
                    <a:pt x="2736" y="3703"/>
                    <a:pt x="2703" y="3736"/>
                  </a:cubicBezTo>
                  <a:cubicBezTo>
                    <a:pt x="2703" y="3736"/>
                    <a:pt x="2502" y="3870"/>
                    <a:pt x="2302" y="3903"/>
                  </a:cubicBezTo>
                  <a:cubicBezTo>
                    <a:pt x="2245" y="3903"/>
                    <a:pt x="2180" y="3906"/>
                    <a:pt x="2112" y="3906"/>
                  </a:cubicBezTo>
                  <a:cubicBezTo>
                    <a:pt x="1942" y="3906"/>
                    <a:pt x="1754" y="3889"/>
                    <a:pt x="1635" y="3770"/>
                  </a:cubicBezTo>
                  <a:cubicBezTo>
                    <a:pt x="1602" y="3736"/>
                    <a:pt x="1602" y="3703"/>
                    <a:pt x="1635" y="3670"/>
                  </a:cubicBezTo>
                  <a:lnTo>
                    <a:pt x="1735" y="3670"/>
                  </a:lnTo>
                  <a:cubicBezTo>
                    <a:pt x="1802" y="3736"/>
                    <a:pt x="1902" y="3770"/>
                    <a:pt x="2169" y="3770"/>
                  </a:cubicBezTo>
                  <a:cubicBezTo>
                    <a:pt x="2436" y="3770"/>
                    <a:pt x="2603" y="3703"/>
                    <a:pt x="2669" y="3636"/>
                  </a:cubicBezTo>
                  <a:cubicBezTo>
                    <a:pt x="2679" y="3627"/>
                    <a:pt x="2689" y="3623"/>
                    <a:pt x="2698" y="3623"/>
                  </a:cubicBezTo>
                  <a:close/>
                  <a:moveTo>
                    <a:pt x="1635" y="0"/>
                  </a:moveTo>
                  <a:cubicBezTo>
                    <a:pt x="1635" y="267"/>
                    <a:pt x="1535" y="401"/>
                    <a:pt x="1435" y="467"/>
                  </a:cubicBezTo>
                  <a:cubicBezTo>
                    <a:pt x="1235" y="634"/>
                    <a:pt x="1135" y="668"/>
                    <a:pt x="935" y="768"/>
                  </a:cubicBezTo>
                  <a:cubicBezTo>
                    <a:pt x="801" y="834"/>
                    <a:pt x="1" y="1335"/>
                    <a:pt x="1" y="2369"/>
                  </a:cubicBezTo>
                  <a:cubicBezTo>
                    <a:pt x="34" y="3370"/>
                    <a:pt x="868" y="4137"/>
                    <a:pt x="1835" y="4137"/>
                  </a:cubicBezTo>
                  <a:cubicBezTo>
                    <a:pt x="2769" y="4103"/>
                    <a:pt x="3603" y="3436"/>
                    <a:pt x="3603" y="2369"/>
                  </a:cubicBezTo>
                  <a:cubicBezTo>
                    <a:pt x="3603" y="1335"/>
                    <a:pt x="2803" y="834"/>
                    <a:pt x="2703" y="768"/>
                  </a:cubicBezTo>
                  <a:cubicBezTo>
                    <a:pt x="2469" y="634"/>
                    <a:pt x="2269" y="601"/>
                    <a:pt x="2069" y="467"/>
                  </a:cubicBezTo>
                  <a:cubicBezTo>
                    <a:pt x="1969" y="367"/>
                    <a:pt x="1802" y="167"/>
                    <a:pt x="16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4"/>
            <p:cNvSpPr/>
            <p:nvPr/>
          </p:nvSpPr>
          <p:spPr>
            <a:xfrm>
              <a:off x="8120363" y="3607625"/>
              <a:ext cx="73400" cy="21700"/>
            </a:xfrm>
            <a:custGeom>
              <a:rect b="b" l="l" r="r" t="t"/>
              <a:pathLst>
                <a:path extrusionOk="0" h="868" w="2936">
                  <a:moveTo>
                    <a:pt x="534" y="0"/>
                  </a:moveTo>
                  <a:lnTo>
                    <a:pt x="0" y="801"/>
                  </a:lnTo>
                  <a:lnTo>
                    <a:pt x="0" y="867"/>
                  </a:lnTo>
                  <a:lnTo>
                    <a:pt x="2402" y="867"/>
                  </a:lnTo>
                  <a:lnTo>
                    <a:pt x="2402" y="834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4"/>
            <p:cNvSpPr/>
            <p:nvPr/>
          </p:nvSpPr>
          <p:spPr>
            <a:xfrm>
              <a:off x="8136188" y="3549250"/>
              <a:ext cx="57575" cy="51725"/>
            </a:xfrm>
            <a:custGeom>
              <a:rect b="b" l="l" r="r" t="t"/>
              <a:pathLst>
                <a:path extrusionOk="0" h="2069" w="2303">
                  <a:moveTo>
                    <a:pt x="1" y="0"/>
                  </a:moveTo>
                  <a:lnTo>
                    <a:pt x="34" y="67"/>
                  </a:lnTo>
                  <a:lnTo>
                    <a:pt x="1202" y="2035"/>
                  </a:lnTo>
                  <a:lnTo>
                    <a:pt x="1202" y="2068"/>
                  </a:lnTo>
                  <a:lnTo>
                    <a:pt x="2303" y="2068"/>
                  </a:lnTo>
                  <a:lnTo>
                    <a:pt x="2269" y="2001"/>
                  </a:lnTo>
                  <a:lnTo>
                    <a:pt x="1102" y="33"/>
                  </a:lnTo>
                  <a:lnTo>
                    <a:pt x="11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4"/>
            <p:cNvSpPr/>
            <p:nvPr/>
          </p:nvSpPr>
          <p:spPr>
            <a:xfrm>
              <a:off x="8101163" y="3551750"/>
              <a:ext cx="44225" cy="75075"/>
            </a:xfrm>
            <a:custGeom>
              <a:rect b="b" l="l" r="r" t="t"/>
              <a:pathLst>
                <a:path extrusionOk="0" h="3003" w="1769">
                  <a:moveTo>
                    <a:pt x="1235" y="0"/>
                  </a:moveTo>
                  <a:lnTo>
                    <a:pt x="1202" y="67"/>
                  </a:lnTo>
                  <a:lnTo>
                    <a:pt x="34" y="2035"/>
                  </a:lnTo>
                  <a:lnTo>
                    <a:pt x="1" y="2068"/>
                  </a:lnTo>
                  <a:lnTo>
                    <a:pt x="34" y="2102"/>
                  </a:lnTo>
                  <a:lnTo>
                    <a:pt x="535" y="2936"/>
                  </a:lnTo>
                  <a:lnTo>
                    <a:pt x="568" y="3002"/>
                  </a:lnTo>
                  <a:lnTo>
                    <a:pt x="601" y="2936"/>
                  </a:lnTo>
                  <a:lnTo>
                    <a:pt x="1769" y="967"/>
                  </a:lnTo>
                  <a:lnTo>
                    <a:pt x="1769" y="934"/>
                  </a:lnTo>
                  <a:lnTo>
                    <a:pt x="1235" y="67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4"/>
            <p:cNvSpPr/>
            <p:nvPr/>
          </p:nvSpPr>
          <p:spPr>
            <a:xfrm>
              <a:off x="6256513" y="4320625"/>
              <a:ext cx="73425" cy="21700"/>
            </a:xfrm>
            <a:custGeom>
              <a:rect b="b" l="l" r="r" t="t"/>
              <a:pathLst>
                <a:path extrusionOk="0" h="868" w="2937">
                  <a:moveTo>
                    <a:pt x="535" y="0"/>
                  </a:moveTo>
                  <a:lnTo>
                    <a:pt x="34" y="834"/>
                  </a:lnTo>
                  <a:lnTo>
                    <a:pt x="1" y="868"/>
                  </a:lnTo>
                  <a:lnTo>
                    <a:pt x="2403" y="868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4"/>
            <p:cNvSpPr/>
            <p:nvPr/>
          </p:nvSpPr>
          <p:spPr>
            <a:xfrm>
              <a:off x="6273213" y="4262250"/>
              <a:ext cx="56725" cy="51725"/>
            </a:xfrm>
            <a:custGeom>
              <a:rect b="b" l="l" r="r" t="t"/>
              <a:pathLst>
                <a:path extrusionOk="0" h="2069" w="2269">
                  <a:moveTo>
                    <a:pt x="0" y="0"/>
                  </a:moveTo>
                  <a:lnTo>
                    <a:pt x="0" y="67"/>
                  </a:lnTo>
                  <a:lnTo>
                    <a:pt x="1168" y="2069"/>
                  </a:lnTo>
                  <a:lnTo>
                    <a:pt x="2268" y="2069"/>
                  </a:lnTo>
                  <a:lnTo>
                    <a:pt x="2235" y="2035"/>
                  </a:lnTo>
                  <a:lnTo>
                    <a:pt x="1068" y="34"/>
                  </a:lnTo>
                  <a:lnTo>
                    <a:pt x="1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4"/>
            <p:cNvSpPr/>
            <p:nvPr/>
          </p:nvSpPr>
          <p:spPr>
            <a:xfrm>
              <a:off x="6238188" y="4265575"/>
              <a:ext cx="43375" cy="74250"/>
            </a:xfrm>
            <a:custGeom>
              <a:rect b="b" l="l" r="r" t="t"/>
              <a:pathLst>
                <a:path extrusionOk="0" h="2970" w="1735">
                  <a:moveTo>
                    <a:pt x="1201" y="1"/>
                  </a:moveTo>
                  <a:lnTo>
                    <a:pt x="1168" y="34"/>
                  </a:lnTo>
                  <a:lnTo>
                    <a:pt x="0" y="2036"/>
                  </a:lnTo>
                  <a:lnTo>
                    <a:pt x="0" y="2069"/>
                  </a:lnTo>
                  <a:lnTo>
                    <a:pt x="500" y="2936"/>
                  </a:lnTo>
                  <a:lnTo>
                    <a:pt x="534" y="2970"/>
                  </a:lnTo>
                  <a:lnTo>
                    <a:pt x="567" y="2936"/>
                  </a:lnTo>
                  <a:lnTo>
                    <a:pt x="1735" y="935"/>
                  </a:lnTo>
                  <a:lnTo>
                    <a:pt x="1735" y="902"/>
                  </a:lnTo>
                  <a:lnTo>
                    <a:pt x="1234" y="34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4"/>
            <p:cNvSpPr/>
            <p:nvPr/>
          </p:nvSpPr>
          <p:spPr>
            <a:xfrm>
              <a:off x="6375788" y="3522550"/>
              <a:ext cx="73400" cy="21700"/>
            </a:xfrm>
            <a:custGeom>
              <a:rect b="b" l="l" r="r" t="t"/>
              <a:pathLst>
                <a:path extrusionOk="0" h="868" w="2936">
                  <a:moveTo>
                    <a:pt x="534" y="1"/>
                  </a:moveTo>
                  <a:lnTo>
                    <a:pt x="33" y="835"/>
                  </a:lnTo>
                  <a:lnTo>
                    <a:pt x="0" y="868"/>
                  </a:lnTo>
                  <a:lnTo>
                    <a:pt x="2435" y="868"/>
                  </a:lnTo>
                  <a:lnTo>
                    <a:pt x="2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4"/>
            <p:cNvSpPr/>
            <p:nvPr/>
          </p:nvSpPr>
          <p:spPr>
            <a:xfrm>
              <a:off x="6392463" y="3464175"/>
              <a:ext cx="56725" cy="51725"/>
            </a:xfrm>
            <a:custGeom>
              <a:rect b="b" l="l" r="r" t="t"/>
              <a:pathLst>
                <a:path extrusionOk="0" h="2069" w="2269">
                  <a:moveTo>
                    <a:pt x="0" y="1"/>
                  </a:moveTo>
                  <a:lnTo>
                    <a:pt x="34" y="67"/>
                  </a:lnTo>
                  <a:lnTo>
                    <a:pt x="1201" y="2069"/>
                  </a:lnTo>
                  <a:lnTo>
                    <a:pt x="2268" y="2069"/>
                  </a:lnTo>
                  <a:lnTo>
                    <a:pt x="2235" y="2002"/>
                  </a:lnTo>
                  <a:lnTo>
                    <a:pt x="1101" y="3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4"/>
            <p:cNvSpPr/>
            <p:nvPr/>
          </p:nvSpPr>
          <p:spPr>
            <a:xfrm>
              <a:off x="6357438" y="3466675"/>
              <a:ext cx="43375" cy="75075"/>
            </a:xfrm>
            <a:custGeom>
              <a:rect b="b" l="l" r="r" t="t"/>
              <a:pathLst>
                <a:path extrusionOk="0" h="3003" w="1735">
                  <a:moveTo>
                    <a:pt x="1201" y="1"/>
                  </a:moveTo>
                  <a:lnTo>
                    <a:pt x="1168" y="67"/>
                  </a:lnTo>
                  <a:lnTo>
                    <a:pt x="0" y="2069"/>
                  </a:lnTo>
                  <a:lnTo>
                    <a:pt x="0" y="2102"/>
                  </a:lnTo>
                  <a:lnTo>
                    <a:pt x="501" y="2936"/>
                  </a:lnTo>
                  <a:lnTo>
                    <a:pt x="534" y="3003"/>
                  </a:lnTo>
                  <a:lnTo>
                    <a:pt x="567" y="2936"/>
                  </a:lnTo>
                  <a:lnTo>
                    <a:pt x="1735" y="968"/>
                  </a:lnTo>
                  <a:lnTo>
                    <a:pt x="1735" y="935"/>
                  </a:lnTo>
                  <a:lnTo>
                    <a:pt x="1234" y="67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4"/>
            <p:cNvSpPr/>
            <p:nvPr/>
          </p:nvSpPr>
          <p:spPr>
            <a:xfrm>
              <a:off x="5531013" y="2740325"/>
              <a:ext cx="73400" cy="21700"/>
            </a:xfrm>
            <a:custGeom>
              <a:rect b="b" l="l" r="r" t="t"/>
              <a:pathLst>
                <a:path extrusionOk="0" h="868" w="2936">
                  <a:moveTo>
                    <a:pt x="534" y="1"/>
                  </a:moveTo>
                  <a:lnTo>
                    <a:pt x="34" y="834"/>
                  </a:lnTo>
                  <a:lnTo>
                    <a:pt x="0" y="868"/>
                  </a:lnTo>
                  <a:lnTo>
                    <a:pt x="2435" y="8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4"/>
            <p:cNvSpPr/>
            <p:nvPr/>
          </p:nvSpPr>
          <p:spPr>
            <a:xfrm>
              <a:off x="5547688" y="2682775"/>
              <a:ext cx="56725" cy="50900"/>
            </a:xfrm>
            <a:custGeom>
              <a:rect b="b" l="l" r="r" t="t"/>
              <a:pathLst>
                <a:path extrusionOk="0" h="2036" w="2269">
                  <a:moveTo>
                    <a:pt x="0" y="1"/>
                  </a:moveTo>
                  <a:lnTo>
                    <a:pt x="34" y="34"/>
                  </a:lnTo>
                  <a:lnTo>
                    <a:pt x="1201" y="2036"/>
                  </a:lnTo>
                  <a:lnTo>
                    <a:pt x="2269" y="2036"/>
                  </a:lnTo>
                  <a:lnTo>
                    <a:pt x="2235" y="2002"/>
                  </a:ln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4"/>
            <p:cNvSpPr/>
            <p:nvPr/>
          </p:nvSpPr>
          <p:spPr>
            <a:xfrm>
              <a:off x="5512663" y="2685275"/>
              <a:ext cx="43375" cy="74250"/>
            </a:xfrm>
            <a:custGeom>
              <a:rect b="b" l="l" r="r" t="t"/>
              <a:pathLst>
                <a:path extrusionOk="0" h="2970" w="1735">
                  <a:moveTo>
                    <a:pt x="1201" y="1"/>
                  </a:moveTo>
                  <a:lnTo>
                    <a:pt x="1168" y="34"/>
                  </a:lnTo>
                  <a:lnTo>
                    <a:pt x="0" y="2036"/>
                  </a:lnTo>
                  <a:lnTo>
                    <a:pt x="0" y="2069"/>
                  </a:lnTo>
                  <a:lnTo>
                    <a:pt x="501" y="2936"/>
                  </a:lnTo>
                  <a:lnTo>
                    <a:pt x="534" y="2970"/>
                  </a:lnTo>
                  <a:lnTo>
                    <a:pt x="567" y="2936"/>
                  </a:lnTo>
                  <a:lnTo>
                    <a:pt x="1735" y="935"/>
                  </a:lnTo>
                  <a:lnTo>
                    <a:pt x="1735" y="902"/>
                  </a:lnTo>
                  <a:lnTo>
                    <a:pt x="1235" y="34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4"/>
            <p:cNvSpPr/>
            <p:nvPr/>
          </p:nvSpPr>
          <p:spPr>
            <a:xfrm>
              <a:off x="6057213" y="2213275"/>
              <a:ext cx="103425" cy="30050"/>
            </a:xfrm>
            <a:custGeom>
              <a:rect b="b" l="l" r="r" t="t"/>
              <a:pathLst>
                <a:path extrusionOk="0" h="1202" w="4137">
                  <a:moveTo>
                    <a:pt x="768" y="1"/>
                  </a:moveTo>
                  <a:lnTo>
                    <a:pt x="34" y="1135"/>
                  </a:lnTo>
                  <a:lnTo>
                    <a:pt x="1" y="1202"/>
                  </a:lnTo>
                  <a:lnTo>
                    <a:pt x="3403" y="1202"/>
                  </a:lnTo>
                  <a:lnTo>
                    <a:pt x="4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4"/>
            <p:cNvSpPr/>
            <p:nvPr/>
          </p:nvSpPr>
          <p:spPr>
            <a:xfrm>
              <a:off x="6080563" y="2131550"/>
              <a:ext cx="80075" cy="72575"/>
            </a:xfrm>
            <a:custGeom>
              <a:rect b="b" l="l" r="r" t="t"/>
              <a:pathLst>
                <a:path extrusionOk="0" h="2903" w="3203">
                  <a:moveTo>
                    <a:pt x="1" y="1"/>
                  </a:moveTo>
                  <a:lnTo>
                    <a:pt x="34" y="67"/>
                  </a:lnTo>
                  <a:lnTo>
                    <a:pt x="1668" y="2869"/>
                  </a:lnTo>
                  <a:lnTo>
                    <a:pt x="1668" y="2903"/>
                  </a:lnTo>
                  <a:lnTo>
                    <a:pt x="1702" y="2903"/>
                  </a:lnTo>
                  <a:lnTo>
                    <a:pt x="3136" y="2869"/>
                  </a:lnTo>
                  <a:lnTo>
                    <a:pt x="3203" y="2869"/>
                  </a:lnTo>
                  <a:lnTo>
                    <a:pt x="3170" y="2803"/>
                  </a:lnTo>
                  <a:lnTo>
                    <a:pt x="15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4"/>
            <p:cNvSpPr/>
            <p:nvPr/>
          </p:nvSpPr>
          <p:spPr>
            <a:xfrm>
              <a:off x="6031363" y="2134900"/>
              <a:ext cx="61725" cy="105100"/>
            </a:xfrm>
            <a:custGeom>
              <a:rect b="b" l="l" r="r" t="t"/>
              <a:pathLst>
                <a:path extrusionOk="0" h="4204" w="2469">
                  <a:moveTo>
                    <a:pt x="1702" y="0"/>
                  </a:moveTo>
                  <a:lnTo>
                    <a:pt x="1635" y="67"/>
                  </a:lnTo>
                  <a:lnTo>
                    <a:pt x="1" y="2869"/>
                  </a:lnTo>
                  <a:lnTo>
                    <a:pt x="1" y="2902"/>
                  </a:lnTo>
                  <a:lnTo>
                    <a:pt x="1" y="2936"/>
                  </a:lnTo>
                  <a:lnTo>
                    <a:pt x="734" y="4137"/>
                  </a:lnTo>
                  <a:lnTo>
                    <a:pt x="768" y="4203"/>
                  </a:lnTo>
                  <a:lnTo>
                    <a:pt x="801" y="4137"/>
                  </a:lnTo>
                  <a:lnTo>
                    <a:pt x="2436" y="1334"/>
                  </a:lnTo>
                  <a:lnTo>
                    <a:pt x="2469" y="1301"/>
                  </a:lnTo>
                  <a:lnTo>
                    <a:pt x="2436" y="1268"/>
                  </a:lnTo>
                  <a:lnTo>
                    <a:pt x="1735" y="67"/>
                  </a:lnTo>
                  <a:lnTo>
                    <a:pt x="17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4"/>
            <p:cNvSpPr/>
            <p:nvPr/>
          </p:nvSpPr>
          <p:spPr>
            <a:xfrm>
              <a:off x="7474888" y="2962150"/>
              <a:ext cx="103425" cy="30050"/>
            </a:xfrm>
            <a:custGeom>
              <a:rect b="b" l="l" r="r" t="t"/>
              <a:pathLst>
                <a:path extrusionOk="0" h="1202" w="4137">
                  <a:moveTo>
                    <a:pt x="768" y="1"/>
                  </a:moveTo>
                  <a:lnTo>
                    <a:pt x="34" y="1135"/>
                  </a:lnTo>
                  <a:lnTo>
                    <a:pt x="1" y="1201"/>
                  </a:lnTo>
                  <a:lnTo>
                    <a:pt x="3403" y="1201"/>
                  </a:lnTo>
                  <a:lnTo>
                    <a:pt x="3403" y="1168"/>
                  </a:lnTo>
                  <a:lnTo>
                    <a:pt x="41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4"/>
            <p:cNvSpPr/>
            <p:nvPr/>
          </p:nvSpPr>
          <p:spPr>
            <a:xfrm>
              <a:off x="7498238" y="2879600"/>
              <a:ext cx="80075" cy="72575"/>
            </a:xfrm>
            <a:custGeom>
              <a:rect b="b" l="l" r="r" t="t"/>
              <a:pathLst>
                <a:path extrusionOk="0" h="2903" w="3203">
                  <a:moveTo>
                    <a:pt x="1" y="0"/>
                  </a:moveTo>
                  <a:lnTo>
                    <a:pt x="34" y="100"/>
                  </a:lnTo>
                  <a:lnTo>
                    <a:pt x="1669" y="2902"/>
                  </a:lnTo>
                  <a:lnTo>
                    <a:pt x="3203" y="2902"/>
                  </a:lnTo>
                  <a:lnTo>
                    <a:pt x="3170" y="2836"/>
                  </a:lnTo>
                  <a:lnTo>
                    <a:pt x="1535" y="34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4"/>
            <p:cNvSpPr/>
            <p:nvPr/>
          </p:nvSpPr>
          <p:spPr>
            <a:xfrm>
              <a:off x="7449038" y="2883750"/>
              <a:ext cx="61725" cy="105100"/>
            </a:xfrm>
            <a:custGeom>
              <a:rect b="b" l="l" r="r" t="t"/>
              <a:pathLst>
                <a:path extrusionOk="0" h="4204" w="2469">
                  <a:moveTo>
                    <a:pt x="1702" y="1"/>
                  </a:moveTo>
                  <a:lnTo>
                    <a:pt x="1635" y="68"/>
                  </a:lnTo>
                  <a:lnTo>
                    <a:pt x="1" y="2870"/>
                  </a:lnTo>
                  <a:lnTo>
                    <a:pt x="1" y="2903"/>
                  </a:lnTo>
                  <a:lnTo>
                    <a:pt x="735" y="4137"/>
                  </a:lnTo>
                  <a:lnTo>
                    <a:pt x="768" y="4204"/>
                  </a:lnTo>
                  <a:lnTo>
                    <a:pt x="801" y="4137"/>
                  </a:lnTo>
                  <a:lnTo>
                    <a:pt x="2436" y="1335"/>
                  </a:lnTo>
                  <a:lnTo>
                    <a:pt x="2469" y="1302"/>
                  </a:lnTo>
                  <a:lnTo>
                    <a:pt x="2436" y="1269"/>
                  </a:lnTo>
                  <a:lnTo>
                    <a:pt x="1735" y="68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4"/>
            <p:cNvSpPr/>
            <p:nvPr/>
          </p:nvSpPr>
          <p:spPr>
            <a:xfrm>
              <a:off x="8091163" y="3409150"/>
              <a:ext cx="15875" cy="15850"/>
            </a:xfrm>
            <a:custGeom>
              <a:rect b="b" l="l" r="r" t="t"/>
              <a:pathLst>
                <a:path extrusionOk="0" h="634" w="635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cubicBezTo>
                    <a:pt x="501" y="634"/>
                    <a:pt x="634" y="500"/>
                    <a:pt x="634" y="300"/>
                  </a:cubicBezTo>
                  <a:cubicBezTo>
                    <a:pt x="634" y="133"/>
                    <a:pt x="501" y="0"/>
                    <a:pt x="3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4"/>
            <p:cNvSpPr/>
            <p:nvPr/>
          </p:nvSpPr>
          <p:spPr>
            <a:xfrm>
              <a:off x="8125363" y="3409150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01" y="0"/>
                  </a:moveTo>
                  <a:cubicBezTo>
                    <a:pt x="134" y="0"/>
                    <a:pt x="0" y="133"/>
                    <a:pt x="0" y="300"/>
                  </a:cubicBezTo>
                  <a:cubicBezTo>
                    <a:pt x="0" y="500"/>
                    <a:pt x="134" y="634"/>
                    <a:pt x="301" y="634"/>
                  </a:cubicBezTo>
                  <a:cubicBezTo>
                    <a:pt x="501" y="634"/>
                    <a:pt x="634" y="500"/>
                    <a:pt x="634" y="300"/>
                  </a:cubicBezTo>
                  <a:cubicBezTo>
                    <a:pt x="634" y="133"/>
                    <a:pt x="501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4"/>
            <p:cNvSpPr/>
            <p:nvPr/>
          </p:nvSpPr>
          <p:spPr>
            <a:xfrm>
              <a:off x="8057813" y="3362450"/>
              <a:ext cx="115925" cy="156800"/>
            </a:xfrm>
            <a:custGeom>
              <a:rect b="b" l="l" r="r" t="t"/>
              <a:pathLst>
                <a:path extrusionOk="0" h="6272" w="4637">
                  <a:moveTo>
                    <a:pt x="3937" y="167"/>
                  </a:moveTo>
                  <a:cubicBezTo>
                    <a:pt x="4070" y="167"/>
                    <a:pt x="4170" y="267"/>
                    <a:pt x="4170" y="400"/>
                  </a:cubicBezTo>
                  <a:cubicBezTo>
                    <a:pt x="4170" y="567"/>
                    <a:pt x="4070" y="667"/>
                    <a:pt x="3937" y="667"/>
                  </a:cubicBezTo>
                  <a:cubicBezTo>
                    <a:pt x="3770" y="667"/>
                    <a:pt x="3670" y="567"/>
                    <a:pt x="3670" y="400"/>
                  </a:cubicBezTo>
                  <a:cubicBezTo>
                    <a:pt x="3670" y="267"/>
                    <a:pt x="3770" y="167"/>
                    <a:pt x="3937" y="167"/>
                  </a:cubicBezTo>
                  <a:close/>
                  <a:moveTo>
                    <a:pt x="534" y="1468"/>
                  </a:moveTo>
                  <a:cubicBezTo>
                    <a:pt x="634" y="1468"/>
                    <a:pt x="701" y="1501"/>
                    <a:pt x="734" y="1534"/>
                  </a:cubicBezTo>
                  <a:cubicBezTo>
                    <a:pt x="534" y="1701"/>
                    <a:pt x="401" y="1901"/>
                    <a:pt x="301" y="2102"/>
                  </a:cubicBezTo>
                  <a:cubicBezTo>
                    <a:pt x="234" y="2035"/>
                    <a:pt x="167" y="1935"/>
                    <a:pt x="167" y="1835"/>
                  </a:cubicBezTo>
                  <a:cubicBezTo>
                    <a:pt x="167" y="1635"/>
                    <a:pt x="334" y="1468"/>
                    <a:pt x="534" y="1468"/>
                  </a:cubicBezTo>
                  <a:close/>
                  <a:moveTo>
                    <a:pt x="4103" y="1468"/>
                  </a:moveTo>
                  <a:cubicBezTo>
                    <a:pt x="4303" y="1468"/>
                    <a:pt x="4470" y="1635"/>
                    <a:pt x="4470" y="1835"/>
                  </a:cubicBezTo>
                  <a:cubicBezTo>
                    <a:pt x="4470" y="1935"/>
                    <a:pt x="4404" y="2035"/>
                    <a:pt x="4337" y="2102"/>
                  </a:cubicBezTo>
                  <a:cubicBezTo>
                    <a:pt x="4237" y="1901"/>
                    <a:pt x="4103" y="1701"/>
                    <a:pt x="3870" y="1534"/>
                  </a:cubicBezTo>
                  <a:cubicBezTo>
                    <a:pt x="3937" y="1501"/>
                    <a:pt x="4003" y="1468"/>
                    <a:pt x="4103" y="1468"/>
                  </a:cubicBezTo>
                  <a:close/>
                  <a:moveTo>
                    <a:pt x="2302" y="1234"/>
                  </a:moveTo>
                  <a:cubicBezTo>
                    <a:pt x="3369" y="1234"/>
                    <a:pt x="4237" y="1768"/>
                    <a:pt x="4237" y="2435"/>
                  </a:cubicBezTo>
                  <a:cubicBezTo>
                    <a:pt x="4203" y="3069"/>
                    <a:pt x="3369" y="3603"/>
                    <a:pt x="2302" y="3603"/>
                  </a:cubicBezTo>
                  <a:cubicBezTo>
                    <a:pt x="1268" y="3603"/>
                    <a:pt x="401" y="3069"/>
                    <a:pt x="401" y="2435"/>
                  </a:cubicBezTo>
                  <a:cubicBezTo>
                    <a:pt x="401" y="1768"/>
                    <a:pt x="1268" y="1234"/>
                    <a:pt x="2302" y="1234"/>
                  </a:cubicBezTo>
                  <a:close/>
                  <a:moveTo>
                    <a:pt x="3336" y="3803"/>
                  </a:moveTo>
                  <a:cubicBezTo>
                    <a:pt x="3536" y="3970"/>
                    <a:pt x="3703" y="4203"/>
                    <a:pt x="3703" y="4470"/>
                  </a:cubicBezTo>
                  <a:cubicBezTo>
                    <a:pt x="3703" y="4737"/>
                    <a:pt x="3503" y="5004"/>
                    <a:pt x="3236" y="5170"/>
                  </a:cubicBezTo>
                  <a:cubicBezTo>
                    <a:pt x="3303" y="4770"/>
                    <a:pt x="3303" y="4303"/>
                    <a:pt x="3336" y="3803"/>
                  </a:cubicBezTo>
                  <a:close/>
                  <a:moveTo>
                    <a:pt x="1335" y="3769"/>
                  </a:moveTo>
                  <a:cubicBezTo>
                    <a:pt x="1335" y="4303"/>
                    <a:pt x="1335" y="4803"/>
                    <a:pt x="1401" y="5204"/>
                  </a:cubicBezTo>
                  <a:cubicBezTo>
                    <a:pt x="1101" y="5004"/>
                    <a:pt x="901" y="4737"/>
                    <a:pt x="901" y="4470"/>
                  </a:cubicBezTo>
                  <a:cubicBezTo>
                    <a:pt x="901" y="4203"/>
                    <a:pt x="1068" y="3970"/>
                    <a:pt x="1335" y="3769"/>
                  </a:cubicBezTo>
                  <a:close/>
                  <a:moveTo>
                    <a:pt x="1602" y="5771"/>
                  </a:moveTo>
                  <a:cubicBezTo>
                    <a:pt x="1668" y="5904"/>
                    <a:pt x="1735" y="6038"/>
                    <a:pt x="1835" y="6104"/>
                  </a:cubicBezTo>
                  <a:lnTo>
                    <a:pt x="1001" y="6104"/>
                  </a:lnTo>
                  <a:cubicBezTo>
                    <a:pt x="1001" y="6038"/>
                    <a:pt x="1034" y="5938"/>
                    <a:pt x="1101" y="5871"/>
                  </a:cubicBezTo>
                  <a:cubicBezTo>
                    <a:pt x="1168" y="5804"/>
                    <a:pt x="1235" y="5771"/>
                    <a:pt x="1335" y="5771"/>
                  </a:cubicBezTo>
                  <a:close/>
                  <a:moveTo>
                    <a:pt x="3103" y="3669"/>
                  </a:moveTo>
                  <a:cubicBezTo>
                    <a:pt x="3103" y="3669"/>
                    <a:pt x="3136" y="3703"/>
                    <a:pt x="3136" y="3703"/>
                  </a:cubicBezTo>
                  <a:cubicBezTo>
                    <a:pt x="3136" y="5204"/>
                    <a:pt x="3003" y="6104"/>
                    <a:pt x="2302" y="6104"/>
                  </a:cubicBezTo>
                  <a:cubicBezTo>
                    <a:pt x="1568" y="6104"/>
                    <a:pt x="1501" y="4970"/>
                    <a:pt x="1468" y="3669"/>
                  </a:cubicBezTo>
                  <a:lnTo>
                    <a:pt x="1535" y="3669"/>
                  </a:lnTo>
                  <a:cubicBezTo>
                    <a:pt x="1768" y="3736"/>
                    <a:pt x="2035" y="3769"/>
                    <a:pt x="2302" y="3769"/>
                  </a:cubicBezTo>
                  <a:cubicBezTo>
                    <a:pt x="2602" y="3769"/>
                    <a:pt x="2836" y="3736"/>
                    <a:pt x="3103" y="3669"/>
                  </a:cubicBezTo>
                  <a:close/>
                  <a:moveTo>
                    <a:pt x="3303" y="5771"/>
                  </a:moveTo>
                  <a:cubicBezTo>
                    <a:pt x="3369" y="5771"/>
                    <a:pt x="3470" y="5804"/>
                    <a:pt x="3503" y="5871"/>
                  </a:cubicBezTo>
                  <a:cubicBezTo>
                    <a:pt x="3570" y="5938"/>
                    <a:pt x="3603" y="6038"/>
                    <a:pt x="3636" y="6104"/>
                  </a:cubicBezTo>
                  <a:lnTo>
                    <a:pt x="2769" y="6104"/>
                  </a:lnTo>
                  <a:cubicBezTo>
                    <a:pt x="2869" y="6038"/>
                    <a:pt x="2969" y="5904"/>
                    <a:pt x="3036" y="5771"/>
                  </a:cubicBezTo>
                  <a:close/>
                  <a:moveTo>
                    <a:pt x="3937" y="0"/>
                  </a:moveTo>
                  <a:cubicBezTo>
                    <a:pt x="3736" y="0"/>
                    <a:pt x="3570" y="100"/>
                    <a:pt x="3536" y="267"/>
                  </a:cubicBezTo>
                  <a:lnTo>
                    <a:pt x="2636" y="33"/>
                  </a:lnTo>
                  <a:lnTo>
                    <a:pt x="2269" y="1067"/>
                  </a:lnTo>
                  <a:cubicBezTo>
                    <a:pt x="1735" y="1067"/>
                    <a:pt x="1235" y="1234"/>
                    <a:pt x="901" y="1434"/>
                  </a:cubicBezTo>
                  <a:cubicBezTo>
                    <a:pt x="801" y="1368"/>
                    <a:pt x="668" y="1301"/>
                    <a:pt x="534" y="1301"/>
                  </a:cubicBezTo>
                  <a:cubicBezTo>
                    <a:pt x="267" y="1301"/>
                    <a:pt x="0" y="1534"/>
                    <a:pt x="0" y="1835"/>
                  </a:cubicBezTo>
                  <a:cubicBezTo>
                    <a:pt x="0" y="2001"/>
                    <a:pt x="100" y="2168"/>
                    <a:pt x="267" y="2268"/>
                  </a:cubicBezTo>
                  <a:cubicBezTo>
                    <a:pt x="267" y="2302"/>
                    <a:pt x="234" y="2368"/>
                    <a:pt x="234" y="2402"/>
                  </a:cubicBezTo>
                  <a:cubicBezTo>
                    <a:pt x="234" y="2935"/>
                    <a:pt x="668" y="3369"/>
                    <a:pt x="1301" y="3603"/>
                  </a:cubicBezTo>
                  <a:cubicBezTo>
                    <a:pt x="968" y="3803"/>
                    <a:pt x="734" y="4103"/>
                    <a:pt x="734" y="4470"/>
                  </a:cubicBezTo>
                  <a:cubicBezTo>
                    <a:pt x="734" y="4837"/>
                    <a:pt x="1001" y="5170"/>
                    <a:pt x="1435" y="5404"/>
                  </a:cubicBezTo>
                  <a:lnTo>
                    <a:pt x="1468" y="5371"/>
                  </a:lnTo>
                  <a:cubicBezTo>
                    <a:pt x="1468" y="5471"/>
                    <a:pt x="1501" y="5537"/>
                    <a:pt x="1535" y="5604"/>
                  </a:cubicBezTo>
                  <a:lnTo>
                    <a:pt x="1335" y="5604"/>
                  </a:lnTo>
                  <a:cubicBezTo>
                    <a:pt x="1201" y="5604"/>
                    <a:pt x="1068" y="5671"/>
                    <a:pt x="968" y="5737"/>
                  </a:cubicBezTo>
                  <a:cubicBezTo>
                    <a:pt x="801" y="5938"/>
                    <a:pt x="834" y="6204"/>
                    <a:pt x="834" y="6204"/>
                  </a:cubicBezTo>
                  <a:lnTo>
                    <a:pt x="834" y="6271"/>
                  </a:lnTo>
                  <a:lnTo>
                    <a:pt x="3803" y="6271"/>
                  </a:lnTo>
                  <a:lnTo>
                    <a:pt x="3803" y="6204"/>
                  </a:lnTo>
                  <a:cubicBezTo>
                    <a:pt x="3803" y="6171"/>
                    <a:pt x="3803" y="5904"/>
                    <a:pt x="3636" y="5737"/>
                  </a:cubicBezTo>
                  <a:cubicBezTo>
                    <a:pt x="3536" y="5671"/>
                    <a:pt x="3436" y="5604"/>
                    <a:pt x="3303" y="5604"/>
                  </a:cubicBezTo>
                  <a:lnTo>
                    <a:pt x="3103" y="5604"/>
                  </a:lnTo>
                  <a:cubicBezTo>
                    <a:pt x="3136" y="5537"/>
                    <a:pt x="3169" y="5437"/>
                    <a:pt x="3169" y="5337"/>
                  </a:cubicBezTo>
                  <a:lnTo>
                    <a:pt x="3203" y="5371"/>
                  </a:lnTo>
                  <a:cubicBezTo>
                    <a:pt x="3603" y="5170"/>
                    <a:pt x="3870" y="4837"/>
                    <a:pt x="3870" y="4470"/>
                  </a:cubicBezTo>
                  <a:cubicBezTo>
                    <a:pt x="3870" y="4103"/>
                    <a:pt x="3636" y="3803"/>
                    <a:pt x="3336" y="3603"/>
                  </a:cubicBezTo>
                  <a:cubicBezTo>
                    <a:pt x="3970" y="3369"/>
                    <a:pt x="4404" y="2935"/>
                    <a:pt x="4404" y="2402"/>
                  </a:cubicBezTo>
                  <a:cubicBezTo>
                    <a:pt x="4404" y="2368"/>
                    <a:pt x="4370" y="2335"/>
                    <a:pt x="4370" y="2268"/>
                  </a:cubicBezTo>
                  <a:cubicBezTo>
                    <a:pt x="4537" y="2168"/>
                    <a:pt x="4637" y="2001"/>
                    <a:pt x="4637" y="1835"/>
                  </a:cubicBezTo>
                  <a:cubicBezTo>
                    <a:pt x="4637" y="1534"/>
                    <a:pt x="4404" y="1301"/>
                    <a:pt x="4103" y="1301"/>
                  </a:cubicBezTo>
                  <a:cubicBezTo>
                    <a:pt x="3970" y="1301"/>
                    <a:pt x="3836" y="1368"/>
                    <a:pt x="3736" y="1434"/>
                  </a:cubicBezTo>
                  <a:cubicBezTo>
                    <a:pt x="3403" y="1234"/>
                    <a:pt x="2936" y="1101"/>
                    <a:pt x="2435" y="1067"/>
                  </a:cubicBezTo>
                  <a:lnTo>
                    <a:pt x="2736" y="234"/>
                  </a:lnTo>
                  <a:lnTo>
                    <a:pt x="3503" y="400"/>
                  </a:lnTo>
                  <a:cubicBezTo>
                    <a:pt x="3503" y="634"/>
                    <a:pt x="3670" y="834"/>
                    <a:pt x="3937" y="834"/>
                  </a:cubicBezTo>
                  <a:cubicBezTo>
                    <a:pt x="4170" y="834"/>
                    <a:pt x="4370" y="634"/>
                    <a:pt x="4370" y="400"/>
                  </a:cubicBezTo>
                  <a:cubicBezTo>
                    <a:pt x="4370" y="167"/>
                    <a:pt x="4170" y="0"/>
                    <a:pt x="3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4"/>
            <p:cNvSpPr/>
            <p:nvPr/>
          </p:nvSpPr>
          <p:spPr>
            <a:xfrm>
              <a:off x="8096163" y="3435200"/>
              <a:ext cx="40050" cy="8975"/>
            </a:xfrm>
            <a:custGeom>
              <a:rect b="b" l="l" r="r" t="t"/>
              <a:pathLst>
                <a:path extrusionOk="0" h="359" w="1602">
                  <a:moveTo>
                    <a:pt x="97" y="0"/>
                  </a:moveTo>
                  <a:cubicBezTo>
                    <a:pt x="76" y="0"/>
                    <a:pt x="51" y="9"/>
                    <a:pt x="34" y="25"/>
                  </a:cubicBezTo>
                  <a:cubicBezTo>
                    <a:pt x="1" y="25"/>
                    <a:pt x="1" y="92"/>
                    <a:pt x="34" y="126"/>
                  </a:cubicBezTo>
                  <a:cubicBezTo>
                    <a:pt x="34" y="126"/>
                    <a:pt x="234" y="359"/>
                    <a:pt x="768" y="359"/>
                  </a:cubicBezTo>
                  <a:cubicBezTo>
                    <a:pt x="1302" y="359"/>
                    <a:pt x="1535" y="126"/>
                    <a:pt x="1569" y="126"/>
                  </a:cubicBezTo>
                  <a:cubicBezTo>
                    <a:pt x="1602" y="92"/>
                    <a:pt x="1569" y="59"/>
                    <a:pt x="1535" y="25"/>
                  </a:cubicBezTo>
                  <a:cubicBezTo>
                    <a:pt x="1519" y="9"/>
                    <a:pt x="1502" y="0"/>
                    <a:pt x="1485" y="0"/>
                  </a:cubicBezTo>
                  <a:cubicBezTo>
                    <a:pt x="1469" y="0"/>
                    <a:pt x="1452" y="9"/>
                    <a:pt x="1435" y="25"/>
                  </a:cubicBezTo>
                  <a:cubicBezTo>
                    <a:pt x="1435" y="25"/>
                    <a:pt x="1235" y="192"/>
                    <a:pt x="768" y="192"/>
                  </a:cubicBezTo>
                  <a:cubicBezTo>
                    <a:pt x="334" y="192"/>
                    <a:pt x="168" y="25"/>
                    <a:pt x="134" y="25"/>
                  </a:cubicBezTo>
                  <a:cubicBezTo>
                    <a:pt x="134" y="9"/>
                    <a:pt x="118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4"/>
            <p:cNvSpPr/>
            <p:nvPr/>
          </p:nvSpPr>
          <p:spPr>
            <a:xfrm>
              <a:off x="6685988" y="4032075"/>
              <a:ext cx="15875" cy="15875"/>
            </a:xfrm>
            <a:custGeom>
              <a:rect b="b" l="l" r="r" t="t"/>
              <a:pathLst>
                <a:path extrusionOk="0" h="635" w="635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cubicBezTo>
                    <a:pt x="501" y="635"/>
                    <a:pt x="635" y="501"/>
                    <a:pt x="635" y="334"/>
                  </a:cubicBezTo>
                  <a:cubicBezTo>
                    <a:pt x="635" y="13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6720188" y="4032075"/>
              <a:ext cx="15875" cy="15875"/>
            </a:xfrm>
            <a:custGeom>
              <a:rect b="b" l="l" r="r" t="t"/>
              <a:pathLst>
                <a:path extrusionOk="0" h="635" w="635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cubicBezTo>
                    <a:pt x="501" y="635"/>
                    <a:pt x="634" y="501"/>
                    <a:pt x="634" y="334"/>
                  </a:cubicBezTo>
                  <a:cubicBezTo>
                    <a:pt x="634" y="134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6653463" y="3985375"/>
              <a:ext cx="115125" cy="157650"/>
            </a:xfrm>
            <a:custGeom>
              <a:rect b="b" l="l" r="r" t="t"/>
              <a:pathLst>
                <a:path extrusionOk="0" h="6306" w="4605">
                  <a:moveTo>
                    <a:pt x="3904" y="168"/>
                  </a:moveTo>
                  <a:cubicBezTo>
                    <a:pt x="4037" y="168"/>
                    <a:pt x="4171" y="268"/>
                    <a:pt x="4171" y="435"/>
                  </a:cubicBezTo>
                  <a:cubicBezTo>
                    <a:pt x="4171" y="568"/>
                    <a:pt x="4037" y="668"/>
                    <a:pt x="3904" y="668"/>
                  </a:cubicBezTo>
                  <a:cubicBezTo>
                    <a:pt x="3737" y="668"/>
                    <a:pt x="3637" y="568"/>
                    <a:pt x="3637" y="435"/>
                  </a:cubicBezTo>
                  <a:cubicBezTo>
                    <a:pt x="3637" y="268"/>
                    <a:pt x="3737" y="168"/>
                    <a:pt x="3904" y="168"/>
                  </a:cubicBezTo>
                  <a:close/>
                  <a:moveTo>
                    <a:pt x="501" y="1469"/>
                  </a:moveTo>
                  <a:cubicBezTo>
                    <a:pt x="568" y="1469"/>
                    <a:pt x="668" y="1502"/>
                    <a:pt x="701" y="1535"/>
                  </a:cubicBezTo>
                  <a:cubicBezTo>
                    <a:pt x="501" y="1702"/>
                    <a:pt x="335" y="1902"/>
                    <a:pt x="268" y="2102"/>
                  </a:cubicBezTo>
                  <a:cubicBezTo>
                    <a:pt x="201" y="2036"/>
                    <a:pt x="134" y="1936"/>
                    <a:pt x="134" y="1836"/>
                  </a:cubicBezTo>
                  <a:cubicBezTo>
                    <a:pt x="134" y="1635"/>
                    <a:pt x="301" y="1469"/>
                    <a:pt x="501" y="1469"/>
                  </a:cubicBezTo>
                  <a:close/>
                  <a:moveTo>
                    <a:pt x="4071" y="1469"/>
                  </a:moveTo>
                  <a:cubicBezTo>
                    <a:pt x="4271" y="1469"/>
                    <a:pt x="4437" y="1635"/>
                    <a:pt x="4437" y="1836"/>
                  </a:cubicBezTo>
                  <a:cubicBezTo>
                    <a:pt x="4437" y="1936"/>
                    <a:pt x="4371" y="2036"/>
                    <a:pt x="4271" y="2102"/>
                  </a:cubicBezTo>
                  <a:cubicBezTo>
                    <a:pt x="4204" y="1902"/>
                    <a:pt x="4071" y="1702"/>
                    <a:pt x="3837" y="1535"/>
                  </a:cubicBezTo>
                  <a:cubicBezTo>
                    <a:pt x="3904" y="1502"/>
                    <a:pt x="3970" y="1469"/>
                    <a:pt x="4071" y="1469"/>
                  </a:cubicBezTo>
                  <a:close/>
                  <a:moveTo>
                    <a:pt x="2269" y="1235"/>
                  </a:moveTo>
                  <a:cubicBezTo>
                    <a:pt x="3337" y="1235"/>
                    <a:pt x="4204" y="1769"/>
                    <a:pt x="4204" y="2436"/>
                  </a:cubicBezTo>
                  <a:cubicBezTo>
                    <a:pt x="4204" y="3070"/>
                    <a:pt x="3337" y="3603"/>
                    <a:pt x="2269" y="3603"/>
                  </a:cubicBezTo>
                  <a:cubicBezTo>
                    <a:pt x="1235" y="3603"/>
                    <a:pt x="368" y="3070"/>
                    <a:pt x="368" y="2436"/>
                  </a:cubicBezTo>
                  <a:cubicBezTo>
                    <a:pt x="368" y="1769"/>
                    <a:pt x="1235" y="1235"/>
                    <a:pt x="2269" y="1235"/>
                  </a:cubicBezTo>
                  <a:close/>
                  <a:moveTo>
                    <a:pt x="3270" y="3804"/>
                  </a:moveTo>
                  <a:cubicBezTo>
                    <a:pt x="3503" y="3970"/>
                    <a:pt x="3670" y="4204"/>
                    <a:pt x="3670" y="4471"/>
                  </a:cubicBezTo>
                  <a:cubicBezTo>
                    <a:pt x="3670" y="4738"/>
                    <a:pt x="3470" y="5004"/>
                    <a:pt x="3203" y="5171"/>
                  </a:cubicBezTo>
                  <a:cubicBezTo>
                    <a:pt x="3270" y="4771"/>
                    <a:pt x="3270" y="4304"/>
                    <a:pt x="3270" y="3804"/>
                  </a:cubicBezTo>
                  <a:close/>
                  <a:moveTo>
                    <a:pt x="1302" y="3804"/>
                  </a:moveTo>
                  <a:cubicBezTo>
                    <a:pt x="1302" y="4304"/>
                    <a:pt x="1302" y="4804"/>
                    <a:pt x="1369" y="5205"/>
                  </a:cubicBezTo>
                  <a:cubicBezTo>
                    <a:pt x="1068" y="5004"/>
                    <a:pt x="868" y="4738"/>
                    <a:pt x="868" y="4471"/>
                  </a:cubicBezTo>
                  <a:cubicBezTo>
                    <a:pt x="868" y="4204"/>
                    <a:pt x="1035" y="3970"/>
                    <a:pt x="1302" y="3804"/>
                  </a:cubicBezTo>
                  <a:close/>
                  <a:moveTo>
                    <a:pt x="1569" y="5772"/>
                  </a:moveTo>
                  <a:cubicBezTo>
                    <a:pt x="1602" y="5938"/>
                    <a:pt x="1702" y="6039"/>
                    <a:pt x="1802" y="6105"/>
                  </a:cubicBezTo>
                  <a:lnTo>
                    <a:pt x="968" y="6105"/>
                  </a:lnTo>
                  <a:cubicBezTo>
                    <a:pt x="968" y="6039"/>
                    <a:pt x="1002" y="5938"/>
                    <a:pt x="1068" y="5872"/>
                  </a:cubicBezTo>
                  <a:cubicBezTo>
                    <a:pt x="1135" y="5805"/>
                    <a:pt x="1202" y="5772"/>
                    <a:pt x="1302" y="5772"/>
                  </a:cubicBezTo>
                  <a:close/>
                  <a:moveTo>
                    <a:pt x="3070" y="3670"/>
                  </a:moveTo>
                  <a:cubicBezTo>
                    <a:pt x="3070" y="3704"/>
                    <a:pt x="3103" y="3704"/>
                    <a:pt x="3137" y="3704"/>
                  </a:cubicBezTo>
                  <a:cubicBezTo>
                    <a:pt x="3103" y="5205"/>
                    <a:pt x="2970" y="6105"/>
                    <a:pt x="2303" y="6105"/>
                  </a:cubicBezTo>
                  <a:cubicBezTo>
                    <a:pt x="1535" y="6105"/>
                    <a:pt x="1469" y="5004"/>
                    <a:pt x="1469" y="3704"/>
                  </a:cubicBezTo>
                  <a:cubicBezTo>
                    <a:pt x="1469" y="3704"/>
                    <a:pt x="1469" y="3670"/>
                    <a:pt x="1502" y="3670"/>
                  </a:cubicBezTo>
                  <a:cubicBezTo>
                    <a:pt x="1736" y="3737"/>
                    <a:pt x="2002" y="3770"/>
                    <a:pt x="2269" y="3770"/>
                  </a:cubicBezTo>
                  <a:cubicBezTo>
                    <a:pt x="2569" y="3770"/>
                    <a:pt x="2803" y="3737"/>
                    <a:pt x="3070" y="3670"/>
                  </a:cubicBezTo>
                  <a:close/>
                  <a:moveTo>
                    <a:pt x="3270" y="5772"/>
                  </a:moveTo>
                  <a:cubicBezTo>
                    <a:pt x="3337" y="5772"/>
                    <a:pt x="3437" y="5805"/>
                    <a:pt x="3470" y="5872"/>
                  </a:cubicBezTo>
                  <a:cubicBezTo>
                    <a:pt x="3570" y="5938"/>
                    <a:pt x="3570" y="6039"/>
                    <a:pt x="3604" y="6105"/>
                  </a:cubicBezTo>
                  <a:lnTo>
                    <a:pt x="2736" y="6105"/>
                  </a:lnTo>
                  <a:cubicBezTo>
                    <a:pt x="2836" y="6039"/>
                    <a:pt x="2936" y="5938"/>
                    <a:pt x="3003" y="5772"/>
                  </a:cubicBezTo>
                  <a:close/>
                  <a:moveTo>
                    <a:pt x="3904" y="1"/>
                  </a:moveTo>
                  <a:cubicBezTo>
                    <a:pt x="3704" y="1"/>
                    <a:pt x="3570" y="101"/>
                    <a:pt x="3503" y="268"/>
                  </a:cubicBezTo>
                  <a:lnTo>
                    <a:pt x="2603" y="68"/>
                  </a:lnTo>
                  <a:lnTo>
                    <a:pt x="2236" y="1068"/>
                  </a:lnTo>
                  <a:cubicBezTo>
                    <a:pt x="1702" y="1102"/>
                    <a:pt x="1235" y="1235"/>
                    <a:pt x="868" y="1469"/>
                  </a:cubicBezTo>
                  <a:cubicBezTo>
                    <a:pt x="768" y="1369"/>
                    <a:pt x="635" y="1335"/>
                    <a:pt x="501" y="1335"/>
                  </a:cubicBezTo>
                  <a:cubicBezTo>
                    <a:pt x="234" y="1335"/>
                    <a:pt x="1" y="1569"/>
                    <a:pt x="1" y="1836"/>
                  </a:cubicBezTo>
                  <a:cubicBezTo>
                    <a:pt x="1" y="2002"/>
                    <a:pt x="68" y="2169"/>
                    <a:pt x="234" y="2269"/>
                  </a:cubicBezTo>
                  <a:cubicBezTo>
                    <a:pt x="234" y="2336"/>
                    <a:pt x="201" y="2369"/>
                    <a:pt x="201" y="2436"/>
                  </a:cubicBezTo>
                  <a:cubicBezTo>
                    <a:pt x="201" y="2936"/>
                    <a:pt x="635" y="3370"/>
                    <a:pt x="1269" y="3603"/>
                  </a:cubicBezTo>
                  <a:cubicBezTo>
                    <a:pt x="935" y="3804"/>
                    <a:pt x="701" y="4137"/>
                    <a:pt x="701" y="4471"/>
                  </a:cubicBezTo>
                  <a:cubicBezTo>
                    <a:pt x="701" y="4838"/>
                    <a:pt x="968" y="5205"/>
                    <a:pt x="1402" y="5405"/>
                  </a:cubicBezTo>
                  <a:lnTo>
                    <a:pt x="1435" y="5405"/>
                  </a:lnTo>
                  <a:cubicBezTo>
                    <a:pt x="1435" y="5471"/>
                    <a:pt x="1469" y="5572"/>
                    <a:pt x="1502" y="5638"/>
                  </a:cubicBezTo>
                  <a:lnTo>
                    <a:pt x="1302" y="5638"/>
                  </a:lnTo>
                  <a:cubicBezTo>
                    <a:pt x="1168" y="5638"/>
                    <a:pt x="1035" y="5672"/>
                    <a:pt x="935" y="5772"/>
                  </a:cubicBezTo>
                  <a:cubicBezTo>
                    <a:pt x="768" y="5938"/>
                    <a:pt x="802" y="6205"/>
                    <a:pt x="802" y="6205"/>
                  </a:cubicBezTo>
                  <a:lnTo>
                    <a:pt x="802" y="6305"/>
                  </a:lnTo>
                  <a:lnTo>
                    <a:pt x="3770" y="6305"/>
                  </a:lnTo>
                  <a:lnTo>
                    <a:pt x="3770" y="6205"/>
                  </a:lnTo>
                  <a:cubicBezTo>
                    <a:pt x="3770" y="6205"/>
                    <a:pt x="3770" y="5938"/>
                    <a:pt x="3604" y="5772"/>
                  </a:cubicBezTo>
                  <a:cubicBezTo>
                    <a:pt x="3503" y="5672"/>
                    <a:pt x="3403" y="5638"/>
                    <a:pt x="3270" y="5638"/>
                  </a:cubicBezTo>
                  <a:lnTo>
                    <a:pt x="3070" y="5638"/>
                  </a:lnTo>
                  <a:cubicBezTo>
                    <a:pt x="3103" y="5538"/>
                    <a:pt x="3137" y="5471"/>
                    <a:pt x="3170" y="5371"/>
                  </a:cubicBezTo>
                  <a:lnTo>
                    <a:pt x="3170" y="5405"/>
                  </a:lnTo>
                  <a:cubicBezTo>
                    <a:pt x="3570" y="5171"/>
                    <a:pt x="3837" y="4838"/>
                    <a:pt x="3837" y="4471"/>
                  </a:cubicBezTo>
                  <a:cubicBezTo>
                    <a:pt x="3837" y="4137"/>
                    <a:pt x="3637" y="3837"/>
                    <a:pt x="3303" y="3637"/>
                  </a:cubicBezTo>
                  <a:lnTo>
                    <a:pt x="3303" y="3603"/>
                  </a:lnTo>
                  <a:cubicBezTo>
                    <a:pt x="3937" y="3370"/>
                    <a:pt x="4371" y="2936"/>
                    <a:pt x="4371" y="2436"/>
                  </a:cubicBezTo>
                  <a:cubicBezTo>
                    <a:pt x="4371" y="2369"/>
                    <a:pt x="4371" y="2336"/>
                    <a:pt x="4337" y="2269"/>
                  </a:cubicBezTo>
                  <a:cubicBezTo>
                    <a:pt x="4504" y="2202"/>
                    <a:pt x="4604" y="2036"/>
                    <a:pt x="4604" y="1836"/>
                  </a:cubicBezTo>
                  <a:cubicBezTo>
                    <a:pt x="4604" y="1569"/>
                    <a:pt x="4371" y="1335"/>
                    <a:pt x="4071" y="1335"/>
                  </a:cubicBezTo>
                  <a:cubicBezTo>
                    <a:pt x="3937" y="1335"/>
                    <a:pt x="3804" y="1369"/>
                    <a:pt x="3704" y="1469"/>
                  </a:cubicBezTo>
                  <a:cubicBezTo>
                    <a:pt x="3370" y="1235"/>
                    <a:pt x="2903" y="1102"/>
                    <a:pt x="2403" y="1102"/>
                  </a:cubicBezTo>
                  <a:lnTo>
                    <a:pt x="2703" y="268"/>
                  </a:lnTo>
                  <a:lnTo>
                    <a:pt x="3470" y="435"/>
                  </a:lnTo>
                  <a:cubicBezTo>
                    <a:pt x="3470" y="668"/>
                    <a:pt x="3637" y="835"/>
                    <a:pt x="3904" y="835"/>
                  </a:cubicBezTo>
                  <a:cubicBezTo>
                    <a:pt x="4137" y="835"/>
                    <a:pt x="4337" y="668"/>
                    <a:pt x="4337" y="435"/>
                  </a:cubicBezTo>
                  <a:cubicBezTo>
                    <a:pt x="4337" y="201"/>
                    <a:pt x="4137" y="1"/>
                    <a:pt x="3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6691013" y="4058150"/>
              <a:ext cx="40050" cy="9825"/>
            </a:xfrm>
            <a:custGeom>
              <a:rect b="b" l="l" r="r" t="t"/>
              <a:pathLst>
                <a:path extrusionOk="0" h="393" w="1602">
                  <a:moveTo>
                    <a:pt x="100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92"/>
                    <a:pt x="33" y="125"/>
                  </a:cubicBezTo>
                  <a:cubicBezTo>
                    <a:pt x="33" y="125"/>
                    <a:pt x="234" y="392"/>
                    <a:pt x="767" y="392"/>
                  </a:cubicBezTo>
                  <a:cubicBezTo>
                    <a:pt x="1301" y="392"/>
                    <a:pt x="1534" y="159"/>
                    <a:pt x="1568" y="125"/>
                  </a:cubicBezTo>
                  <a:cubicBezTo>
                    <a:pt x="1601" y="92"/>
                    <a:pt x="1601" y="59"/>
                    <a:pt x="1534" y="25"/>
                  </a:cubicBezTo>
                  <a:cubicBezTo>
                    <a:pt x="1518" y="9"/>
                    <a:pt x="1501" y="0"/>
                    <a:pt x="1484" y="0"/>
                  </a:cubicBezTo>
                  <a:cubicBezTo>
                    <a:pt x="1468" y="0"/>
                    <a:pt x="1451" y="9"/>
                    <a:pt x="1434" y="25"/>
                  </a:cubicBezTo>
                  <a:cubicBezTo>
                    <a:pt x="1434" y="25"/>
                    <a:pt x="1234" y="225"/>
                    <a:pt x="767" y="225"/>
                  </a:cubicBezTo>
                  <a:cubicBezTo>
                    <a:pt x="334" y="225"/>
                    <a:pt x="167" y="25"/>
                    <a:pt x="167" y="25"/>
                  </a:cubicBezTo>
                  <a:cubicBezTo>
                    <a:pt x="150" y="9"/>
                    <a:pt x="125" y="0"/>
                    <a:pt x="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6821938" y="5252125"/>
              <a:ext cx="15025" cy="15025"/>
            </a:xfrm>
            <a:custGeom>
              <a:rect b="b" l="l" r="r" t="t"/>
              <a:pathLst>
                <a:path extrusionOk="0" h="601" w="601">
                  <a:moveTo>
                    <a:pt x="300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67"/>
                    <a:pt x="134" y="601"/>
                    <a:pt x="300" y="601"/>
                  </a:cubicBezTo>
                  <a:cubicBezTo>
                    <a:pt x="467" y="601"/>
                    <a:pt x="601" y="467"/>
                    <a:pt x="601" y="301"/>
                  </a:cubicBezTo>
                  <a:cubicBezTo>
                    <a:pt x="601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6853613" y="5252125"/>
              <a:ext cx="15025" cy="15025"/>
            </a:xfrm>
            <a:custGeom>
              <a:rect b="b" l="l" r="r" t="t"/>
              <a:pathLst>
                <a:path extrusionOk="0" h="601" w="601">
                  <a:moveTo>
                    <a:pt x="301" y="0"/>
                  </a:moveTo>
                  <a:cubicBezTo>
                    <a:pt x="134" y="0"/>
                    <a:pt x="1" y="134"/>
                    <a:pt x="1" y="301"/>
                  </a:cubicBezTo>
                  <a:cubicBezTo>
                    <a:pt x="1" y="467"/>
                    <a:pt x="134" y="601"/>
                    <a:pt x="301" y="601"/>
                  </a:cubicBezTo>
                  <a:cubicBezTo>
                    <a:pt x="468" y="601"/>
                    <a:pt x="601" y="467"/>
                    <a:pt x="601" y="301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6791063" y="5208750"/>
              <a:ext cx="107600" cy="146800"/>
            </a:xfrm>
            <a:custGeom>
              <a:rect b="b" l="l" r="r" t="t"/>
              <a:pathLst>
                <a:path extrusionOk="0" h="5872" w="4304">
                  <a:moveTo>
                    <a:pt x="3637" y="134"/>
                  </a:moveTo>
                  <a:cubicBezTo>
                    <a:pt x="3770" y="134"/>
                    <a:pt x="3904" y="268"/>
                    <a:pt x="3904" y="401"/>
                  </a:cubicBezTo>
                  <a:cubicBezTo>
                    <a:pt x="3904" y="535"/>
                    <a:pt x="3770" y="635"/>
                    <a:pt x="3637" y="635"/>
                  </a:cubicBezTo>
                  <a:cubicBezTo>
                    <a:pt x="3503" y="635"/>
                    <a:pt x="3403" y="535"/>
                    <a:pt x="3403" y="401"/>
                  </a:cubicBezTo>
                  <a:cubicBezTo>
                    <a:pt x="3403" y="268"/>
                    <a:pt x="3503" y="134"/>
                    <a:pt x="3637" y="134"/>
                  </a:cubicBezTo>
                  <a:close/>
                  <a:moveTo>
                    <a:pt x="501" y="1369"/>
                  </a:moveTo>
                  <a:cubicBezTo>
                    <a:pt x="568" y="1369"/>
                    <a:pt x="635" y="1402"/>
                    <a:pt x="701" y="1435"/>
                  </a:cubicBezTo>
                  <a:cubicBezTo>
                    <a:pt x="501" y="1602"/>
                    <a:pt x="334" y="1769"/>
                    <a:pt x="268" y="1969"/>
                  </a:cubicBezTo>
                  <a:cubicBezTo>
                    <a:pt x="201" y="1902"/>
                    <a:pt x="168" y="1802"/>
                    <a:pt x="168" y="1702"/>
                  </a:cubicBezTo>
                  <a:cubicBezTo>
                    <a:pt x="168" y="1535"/>
                    <a:pt x="301" y="1369"/>
                    <a:pt x="501" y="1369"/>
                  </a:cubicBezTo>
                  <a:close/>
                  <a:moveTo>
                    <a:pt x="3804" y="1369"/>
                  </a:moveTo>
                  <a:cubicBezTo>
                    <a:pt x="4004" y="1369"/>
                    <a:pt x="4137" y="1535"/>
                    <a:pt x="4137" y="1702"/>
                  </a:cubicBezTo>
                  <a:cubicBezTo>
                    <a:pt x="4137" y="1802"/>
                    <a:pt x="4104" y="1902"/>
                    <a:pt x="4037" y="1969"/>
                  </a:cubicBezTo>
                  <a:cubicBezTo>
                    <a:pt x="3937" y="1769"/>
                    <a:pt x="3804" y="1602"/>
                    <a:pt x="3603" y="1435"/>
                  </a:cubicBezTo>
                  <a:cubicBezTo>
                    <a:pt x="3670" y="1402"/>
                    <a:pt x="3737" y="1369"/>
                    <a:pt x="3804" y="1369"/>
                  </a:cubicBezTo>
                  <a:close/>
                  <a:moveTo>
                    <a:pt x="2136" y="1135"/>
                  </a:moveTo>
                  <a:cubicBezTo>
                    <a:pt x="3136" y="1135"/>
                    <a:pt x="3937" y="1635"/>
                    <a:pt x="3937" y="2269"/>
                  </a:cubicBezTo>
                  <a:cubicBezTo>
                    <a:pt x="3937" y="2870"/>
                    <a:pt x="3136" y="3370"/>
                    <a:pt x="2136" y="3370"/>
                  </a:cubicBezTo>
                  <a:cubicBezTo>
                    <a:pt x="1168" y="3370"/>
                    <a:pt x="368" y="2870"/>
                    <a:pt x="368" y="2269"/>
                  </a:cubicBezTo>
                  <a:cubicBezTo>
                    <a:pt x="368" y="1635"/>
                    <a:pt x="1168" y="1135"/>
                    <a:pt x="2136" y="1135"/>
                  </a:cubicBezTo>
                  <a:close/>
                  <a:moveTo>
                    <a:pt x="1235" y="3537"/>
                  </a:moveTo>
                  <a:cubicBezTo>
                    <a:pt x="1235" y="4037"/>
                    <a:pt x="1235" y="4471"/>
                    <a:pt x="1302" y="4838"/>
                  </a:cubicBezTo>
                  <a:cubicBezTo>
                    <a:pt x="1002" y="4671"/>
                    <a:pt x="835" y="4437"/>
                    <a:pt x="835" y="4171"/>
                  </a:cubicBezTo>
                  <a:cubicBezTo>
                    <a:pt x="835" y="3904"/>
                    <a:pt x="968" y="3704"/>
                    <a:pt x="1235" y="3537"/>
                  </a:cubicBezTo>
                  <a:close/>
                  <a:moveTo>
                    <a:pt x="3070" y="3570"/>
                  </a:moveTo>
                  <a:cubicBezTo>
                    <a:pt x="3303" y="3704"/>
                    <a:pt x="3437" y="3937"/>
                    <a:pt x="3437" y="4171"/>
                  </a:cubicBezTo>
                  <a:cubicBezTo>
                    <a:pt x="3437" y="4404"/>
                    <a:pt x="3270" y="4671"/>
                    <a:pt x="3003" y="4838"/>
                  </a:cubicBezTo>
                  <a:cubicBezTo>
                    <a:pt x="3070" y="4471"/>
                    <a:pt x="3070" y="4004"/>
                    <a:pt x="3070" y="3570"/>
                  </a:cubicBezTo>
                  <a:close/>
                  <a:moveTo>
                    <a:pt x="1469" y="5405"/>
                  </a:moveTo>
                  <a:cubicBezTo>
                    <a:pt x="1535" y="5538"/>
                    <a:pt x="1602" y="5638"/>
                    <a:pt x="1702" y="5705"/>
                  </a:cubicBezTo>
                  <a:lnTo>
                    <a:pt x="902" y="5705"/>
                  </a:lnTo>
                  <a:cubicBezTo>
                    <a:pt x="902" y="5638"/>
                    <a:pt x="935" y="5538"/>
                    <a:pt x="1002" y="5471"/>
                  </a:cubicBezTo>
                  <a:cubicBezTo>
                    <a:pt x="1068" y="5405"/>
                    <a:pt x="1135" y="5405"/>
                    <a:pt x="1235" y="5405"/>
                  </a:cubicBezTo>
                  <a:close/>
                  <a:moveTo>
                    <a:pt x="1402" y="3403"/>
                  </a:moveTo>
                  <a:cubicBezTo>
                    <a:pt x="1635" y="3470"/>
                    <a:pt x="1869" y="3503"/>
                    <a:pt x="2136" y="3503"/>
                  </a:cubicBezTo>
                  <a:cubicBezTo>
                    <a:pt x="2207" y="3512"/>
                    <a:pt x="2276" y="3516"/>
                    <a:pt x="2344" y="3516"/>
                  </a:cubicBezTo>
                  <a:cubicBezTo>
                    <a:pt x="2528" y="3516"/>
                    <a:pt x="2699" y="3486"/>
                    <a:pt x="2870" y="3437"/>
                  </a:cubicBezTo>
                  <a:cubicBezTo>
                    <a:pt x="2903" y="3437"/>
                    <a:pt x="2903" y="3437"/>
                    <a:pt x="2936" y="3470"/>
                  </a:cubicBezTo>
                  <a:cubicBezTo>
                    <a:pt x="2903" y="4838"/>
                    <a:pt x="2770" y="5705"/>
                    <a:pt x="2136" y="5705"/>
                  </a:cubicBezTo>
                  <a:cubicBezTo>
                    <a:pt x="1469" y="5705"/>
                    <a:pt x="1369" y="4638"/>
                    <a:pt x="1369" y="3437"/>
                  </a:cubicBezTo>
                  <a:cubicBezTo>
                    <a:pt x="1369" y="3437"/>
                    <a:pt x="1402" y="3437"/>
                    <a:pt x="1402" y="3403"/>
                  </a:cubicBezTo>
                  <a:close/>
                  <a:moveTo>
                    <a:pt x="3036" y="5405"/>
                  </a:moveTo>
                  <a:cubicBezTo>
                    <a:pt x="3136" y="5405"/>
                    <a:pt x="3203" y="5405"/>
                    <a:pt x="3270" y="5471"/>
                  </a:cubicBezTo>
                  <a:cubicBezTo>
                    <a:pt x="3337" y="5538"/>
                    <a:pt x="3370" y="5638"/>
                    <a:pt x="3370" y="5705"/>
                  </a:cubicBezTo>
                  <a:lnTo>
                    <a:pt x="2569" y="5705"/>
                  </a:lnTo>
                  <a:cubicBezTo>
                    <a:pt x="2669" y="5638"/>
                    <a:pt x="2770" y="5538"/>
                    <a:pt x="2836" y="5405"/>
                  </a:cubicBezTo>
                  <a:close/>
                  <a:moveTo>
                    <a:pt x="3637" y="1"/>
                  </a:moveTo>
                  <a:cubicBezTo>
                    <a:pt x="3470" y="1"/>
                    <a:pt x="3337" y="101"/>
                    <a:pt x="3270" y="234"/>
                  </a:cubicBezTo>
                  <a:lnTo>
                    <a:pt x="2436" y="68"/>
                  </a:lnTo>
                  <a:lnTo>
                    <a:pt x="2102" y="1002"/>
                  </a:lnTo>
                  <a:cubicBezTo>
                    <a:pt x="1602" y="1002"/>
                    <a:pt x="1168" y="1135"/>
                    <a:pt x="801" y="1369"/>
                  </a:cubicBezTo>
                  <a:cubicBezTo>
                    <a:pt x="735" y="1268"/>
                    <a:pt x="601" y="1235"/>
                    <a:pt x="501" y="1235"/>
                  </a:cubicBezTo>
                  <a:cubicBezTo>
                    <a:pt x="234" y="1235"/>
                    <a:pt x="1" y="1435"/>
                    <a:pt x="1" y="1702"/>
                  </a:cubicBezTo>
                  <a:cubicBezTo>
                    <a:pt x="1" y="1869"/>
                    <a:pt x="101" y="2036"/>
                    <a:pt x="234" y="2102"/>
                  </a:cubicBezTo>
                  <a:cubicBezTo>
                    <a:pt x="234" y="2169"/>
                    <a:pt x="201" y="2202"/>
                    <a:pt x="201" y="2269"/>
                  </a:cubicBezTo>
                  <a:cubicBezTo>
                    <a:pt x="201" y="2736"/>
                    <a:pt x="601" y="3136"/>
                    <a:pt x="1202" y="3370"/>
                  </a:cubicBezTo>
                  <a:cubicBezTo>
                    <a:pt x="902" y="3570"/>
                    <a:pt x="668" y="3837"/>
                    <a:pt x="668" y="4171"/>
                  </a:cubicBezTo>
                  <a:cubicBezTo>
                    <a:pt x="668" y="4504"/>
                    <a:pt x="935" y="4838"/>
                    <a:pt x="1335" y="5038"/>
                  </a:cubicBezTo>
                  <a:cubicBezTo>
                    <a:pt x="1369" y="5105"/>
                    <a:pt x="1369" y="5171"/>
                    <a:pt x="1402" y="5238"/>
                  </a:cubicBezTo>
                  <a:lnTo>
                    <a:pt x="1235" y="5238"/>
                  </a:lnTo>
                  <a:cubicBezTo>
                    <a:pt x="1102" y="5238"/>
                    <a:pt x="968" y="5305"/>
                    <a:pt x="902" y="5371"/>
                  </a:cubicBezTo>
                  <a:cubicBezTo>
                    <a:pt x="735" y="5538"/>
                    <a:pt x="735" y="5772"/>
                    <a:pt x="735" y="5805"/>
                  </a:cubicBezTo>
                  <a:lnTo>
                    <a:pt x="768" y="5872"/>
                  </a:lnTo>
                  <a:lnTo>
                    <a:pt x="3537" y="5872"/>
                  </a:lnTo>
                  <a:lnTo>
                    <a:pt x="3537" y="5805"/>
                  </a:lnTo>
                  <a:cubicBezTo>
                    <a:pt x="3537" y="5772"/>
                    <a:pt x="3537" y="5538"/>
                    <a:pt x="3370" y="5371"/>
                  </a:cubicBezTo>
                  <a:cubicBezTo>
                    <a:pt x="3303" y="5271"/>
                    <a:pt x="3203" y="5238"/>
                    <a:pt x="3070" y="5238"/>
                  </a:cubicBezTo>
                  <a:lnTo>
                    <a:pt x="2903" y="5238"/>
                  </a:lnTo>
                  <a:cubicBezTo>
                    <a:pt x="2903" y="5171"/>
                    <a:pt x="2936" y="5071"/>
                    <a:pt x="2970" y="5004"/>
                  </a:cubicBezTo>
                  <a:cubicBezTo>
                    <a:pt x="3370" y="4838"/>
                    <a:pt x="3603" y="4504"/>
                    <a:pt x="3603" y="4171"/>
                  </a:cubicBezTo>
                  <a:cubicBezTo>
                    <a:pt x="3603" y="3837"/>
                    <a:pt x="3403" y="3570"/>
                    <a:pt x="3103" y="3370"/>
                  </a:cubicBezTo>
                  <a:cubicBezTo>
                    <a:pt x="3670" y="3136"/>
                    <a:pt x="4070" y="2736"/>
                    <a:pt x="4070" y="2269"/>
                  </a:cubicBezTo>
                  <a:cubicBezTo>
                    <a:pt x="4070" y="2202"/>
                    <a:pt x="4070" y="2169"/>
                    <a:pt x="4070" y="2102"/>
                  </a:cubicBezTo>
                  <a:cubicBezTo>
                    <a:pt x="4204" y="2036"/>
                    <a:pt x="4304" y="1869"/>
                    <a:pt x="4304" y="1702"/>
                  </a:cubicBezTo>
                  <a:cubicBezTo>
                    <a:pt x="4304" y="1435"/>
                    <a:pt x="4070" y="1235"/>
                    <a:pt x="3804" y="1235"/>
                  </a:cubicBezTo>
                  <a:cubicBezTo>
                    <a:pt x="3704" y="1235"/>
                    <a:pt x="3570" y="1268"/>
                    <a:pt x="3470" y="1335"/>
                  </a:cubicBezTo>
                  <a:cubicBezTo>
                    <a:pt x="3170" y="1135"/>
                    <a:pt x="2736" y="1035"/>
                    <a:pt x="2269" y="1002"/>
                  </a:cubicBezTo>
                  <a:lnTo>
                    <a:pt x="2536" y="234"/>
                  </a:lnTo>
                  <a:lnTo>
                    <a:pt x="3237" y="401"/>
                  </a:lnTo>
                  <a:cubicBezTo>
                    <a:pt x="3237" y="601"/>
                    <a:pt x="3437" y="768"/>
                    <a:pt x="3637" y="768"/>
                  </a:cubicBezTo>
                  <a:cubicBezTo>
                    <a:pt x="3870" y="768"/>
                    <a:pt x="4037" y="601"/>
                    <a:pt x="4037" y="401"/>
                  </a:cubicBezTo>
                  <a:cubicBezTo>
                    <a:pt x="4037" y="168"/>
                    <a:pt x="3870" y="1"/>
                    <a:pt x="36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6826088" y="5276525"/>
              <a:ext cx="37550" cy="8975"/>
            </a:xfrm>
            <a:custGeom>
              <a:rect b="b" l="l" r="r" t="t"/>
              <a:pathLst>
                <a:path extrusionOk="0" h="359" w="1502">
                  <a:moveTo>
                    <a:pt x="101" y="0"/>
                  </a:moveTo>
                  <a:cubicBezTo>
                    <a:pt x="76" y="0"/>
                    <a:pt x="51" y="8"/>
                    <a:pt x="34" y="25"/>
                  </a:cubicBezTo>
                  <a:cubicBezTo>
                    <a:pt x="1" y="59"/>
                    <a:pt x="1" y="92"/>
                    <a:pt x="34" y="125"/>
                  </a:cubicBezTo>
                  <a:cubicBezTo>
                    <a:pt x="34" y="125"/>
                    <a:pt x="234" y="359"/>
                    <a:pt x="735" y="359"/>
                  </a:cubicBezTo>
                  <a:cubicBezTo>
                    <a:pt x="1235" y="359"/>
                    <a:pt x="1469" y="125"/>
                    <a:pt x="1469" y="125"/>
                  </a:cubicBezTo>
                  <a:cubicBezTo>
                    <a:pt x="1502" y="92"/>
                    <a:pt x="1502" y="59"/>
                    <a:pt x="1469" y="25"/>
                  </a:cubicBezTo>
                  <a:cubicBezTo>
                    <a:pt x="1452" y="8"/>
                    <a:pt x="1427" y="0"/>
                    <a:pt x="1402" y="0"/>
                  </a:cubicBezTo>
                  <a:cubicBezTo>
                    <a:pt x="1377" y="0"/>
                    <a:pt x="1352" y="8"/>
                    <a:pt x="1335" y="25"/>
                  </a:cubicBezTo>
                  <a:cubicBezTo>
                    <a:pt x="1335" y="25"/>
                    <a:pt x="1168" y="192"/>
                    <a:pt x="735" y="192"/>
                  </a:cubicBezTo>
                  <a:cubicBezTo>
                    <a:pt x="334" y="192"/>
                    <a:pt x="168" y="25"/>
                    <a:pt x="168" y="25"/>
                  </a:cubicBezTo>
                  <a:cubicBezTo>
                    <a:pt x="151" y="8"/>
                    <a:pt x="126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5469288" y="3145625"/>
              <a:ext cx="17550" cy="17525"/>
            </a:xfrm>
            <a:custGeom>
              <a:rect b="b" l="l" r="r" t="t"/>
              <a:pathLst>
                <a:path extrusionOk="0" h="701" w="702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01"/>
                    <a:pt x="368" y="701"/>
                  </a:cubicBezTo>
                  <a:cubicBezTo>
                    <a:pt x="568" y="701"/>
                    <a:pt x="701" y="567"/>
                    <a:pt x="701" y="367"/>
                  </a:cubicBezTo>
                  <a:cubicBezTo>
                    <a:pt x="701" y="167"/>
                    <a:pt x="5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5506813" y="3145625"/>
              <a:ext cx="18375" cy="17525"/>
            </a:xfrm>
            <a:custGeom>
              <a:rect b="b" l="l" r="r" t="t"/>
              <a:pathLst>
                <a:path extrusionOk="0" h="701" w="735">
                  <a:moveTo>
                    <a:pt x="368" y="0"/>
                  </a:moveTo>
                  <a:cubicBezTo>
                    <a:pt x="168" y="0"/>
                    <a:pt x="1" y="167"/>
                    <a:pt x="1" y="367"/>
                  </a:cubicBezTo>
                  <a:cubicBezTo>
                    <a:pt x="1" y="567"/>
                    <a:pt x="168" y="701"/>
                    <a:pt x="368" y="701"/>
                  </a:cubicBezTo>
                  <a:cubicBezTo>
                    <a:pt x="568" y="701"/>
                    <a:pt x="735" y="567"/>
                    <a:pt x="735" y="367"/>
                  </a:cubicBezTo>
                  <a:cubicBezTo>
                    <a:pt x="735" y="167"/>
                    <a:pt x="568" y="0"/>
                    <a:pt x="3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5432613" y="3093900"/>
              <a:ext cx="127600" cy="173500"/>
            </a:xfrm>
            <a:custGeom>
              <a:rect b="b" l="l" r="r" t="t"/>
              <a:pathLst>
                <a:path extrusionOk="0" h="6940" w="5104">
                  <a:moveTo>
                    <a:pt x="4337" y="201"/>
                  </a:moveTo>
                  <a:cubicBezTo>
                    <a:pt x="4503" y="201"/>
                    <a:pt x="4637" y="301"/>
                    <a:pt x="4637" y="468"/>
                  </a:cubicBezTo>
                  <a:cubicBezTo>
                    <a:pt x="4637" y="635"/>
                    <a:pt x="4503" y="768"/>
                    <a:pt x="4337" y="768"/>
                  </a:cubicBezTo>
                  <a:cubicBezTo>
                    <a:pt x="4170" y="768"/>
                    <a:pt x="4036" y="635"/>
                    <a:pt x="4036" y="468"/>
                  </a:cubicBezTo>
                  <a:cubicBezTo>
                    <a:pt x="4036" y="301"/>
                    <a:pt x="4170" y="201"/>
                    <a:pt x="4337" y="201"/>
                  </a:cubicBezTo>
                  <a:close/>
                  <a:moveTo>
                    <a:pt x="601" y="1636"/>
                  </a:moveTo>
                  <a:cubicBezTo>
                    <a:pt x="667" y="1636"/>
                    <a:pt x="767" y="1669"/>
                    <a:pt x="801" y="1702"/>
                  </a:cubicBezTo>
                  <a:cubicBezTo>
                    <a:pt x="567" y="1902"/>
                    <a:pt x="400" y="2103"/>
                    <a:pt x="334" y="2336"/>
                  </a:cubicBezTo>
                  <a:cubicBezTo>
                    <a:pt x="234" y="2269"/>
                    <a:pt x="200" y="2169"/>
                    <a:pt x="200" y="2036"/>
                  </a:cubicBezTo>
                  <a:cubicBezTo>
                    <a:pt x="200" y="1836"/>
                    <a:pt x="367" y="1636"/>
                    <a:pt x="601" y="1636"/>
                  </a:cubicBezTo>
                  <a:close/>
                  <a:moveTo>
                    <a:pt x="4503" y="1636"/>
                  </a:moveTo>
                  <a:cubicBezTo>
                    <a:pt x="4737" y="1636"/>
                    <a:pt x="4937" y="1836"/>
                    <a:pt x="4937" y="2036"/>
                  </a:cubicBezTo>
                  <a:cubicBezTo>
                    <a:pt x="4937" y="2169"/>
                    <a:pt x="4870" y="2269"/>
                    <a:pt x="4770" y="2336"/>
                  </a:cubicBezTo>
                  <a:cubicBezTo>
                    <a:pt x="4703" y="2103"/>
                    <a:pt x="4537" y="1902"/>
                    <a:pt x="4303" y="1736"/>
                  </a:cubicBezTo>
                  <a:cubicBezTo>
                    <a:pt x="4370" y="1669"/>
                    <a:pt x="4437" y="1636"/>
                    <a:pt x="4503" y="1636"/>
                  </a:cubicBezTo>
                  <a:close/>
                  <a:moveTo>
                    <a:pt x="2535" y="1369"/>
                  </a:moveTo>
                  <a:cubicBezTo>
                    <a:pt x="3703" y="1369"/>
                    <a:pt x="4670" y="1969"/>
                    <a:pt x="4670" y="2703"/>
                  </a:cubicBezTo>
                  <a:cubicBezTo>
                    <a:pt x="4670" y="3403"/>
                    <a:pt x="3703" y="4004"/>
                    <a:pt x="2535" y="4004"/>
                  </a:cubicBezTo>
                  <a:cubicBezTo>
                    <a:pt x="1401" y="4004"/>
                    <a:pt x="434" y="3403"/>
                    <a:pt x="434" y="2703"/>
                  </a:cubicBezTo>
                  <a:cubicBezTo>
                    <a:pt x="434" y="1969"/>
                    <a:pt x="1401" y="1369"/>
                    <a:pt x="2535" y="1369"/>
                  </a:cubicBezTo>
                  <a:close/>
                  <a:moveTo>
                    <a:pt x="3669" y="4237"/>
                  </a:moveTo>
                  <a:cubicBezTo>
                    <a:pt x="3903" y="4404"/>
                    <a:pt x="4070" y="4671"/>
                    <a:pt x="4070" y="4938"/>
                  </a:cubicBezTo>
                  <a:cubicBezTo>
                    <a:pt x="4070" y="5238"/>
                    <a:pt x="3870" y="5538"/>
                    <a:pt x="3536" y="5738"/>
                  </a:cubicBezTo>
                  <a:cubicBezTo>
                    <a:pt x="3636" y="5305"/>
                    <a:pt x="3669" y="4771"/>
                    <a:pt x="3669" y="4237"/>
                  </a:cubicBezTo>
                  <a:close/>
                  <a:moveTo>
                    <a:pt x="1434" y="4204"/>
                  </a:moveTo>
                  <a:cubicBezTo>
                    <a:pt x="1434" y="4771"/>
                    <a:pt x="1468" y="5305"/>
                    <a:pt x="1535" y="5772"/>
                  </a:cubicBezTo>
                  <a:cubicBezTo>
                    <a:pt x="1201" y="5572"/>
                    <a:pt x="1001" y="5271"/>
                    <a:pt x="1001" y="4938"/>
                  </a:cubicBezTo>
                  <a:cubicBezTo>
                    <a:pt x="1001" y="4671"/>
                    <a:pt x="1168" y="4404"/>
                    <a:pt x="1434" y="4204"/>
                  </a:cubicBezTo>
                  <a:close/>
                  <a:moveTo>
                    <a:pt x="1735" y="6406"/>
                  </a:moveTo>
                  <a:cubicBezTo>
                    <a:pt x="1801" y="6572"/>
                    <a:pt x="1901" y="6706"/>
                    <a:pt x="2035" y="6773"/>
                  </a:cubicBezTo>
                  <a:lnTo>
                    <a:pt x="1068" y="6773"/>
                  </a:lnTo>
                  <a:cubicBezTo>
                    <a:pt x="1101" y="6706"/>
                    <a:pt x="1134" y="6572"/>
                    <a:pt x="1201" y="6506"/>
                  </a:cubicBezTo>
                  <a:cubicBezTo>
                    <a:pt x="1268" y="6439"/>
                    <a:pt x="1368" y="6406"/>
                    <a:pt x="1468" y="6406"/>
                  </a:cubicBezTo>
                  <a:close/>
                  <a:moveTo>
                    <a:pt x="3403" y="4071"/>
                  </a:moveTo>
                  <a:cubicBezTo>
                    <a:pt x="3436" y="4104"/>
                    <a:pt x="3469" y="4104"/>
                    <a:pt x="3469" y="4104"/>
                  </a:cubicBezTo>
                  <a:cubicBezTo>
                    <a:pt x="3469" y="5772"/>
                    <a:pt x="3302" y="6773"/>
                    <a:pt x="2569" y="6773"/>
                  </a:cubicBezTo>
                  <a:cubicBezTo>
                    <a:pt x="1735" y="6773"/>
                    <a:pt x="1635" y="5538"/>
                    <a:pt x="1635" y="4104"/>
                  </a:cubicBezTo>
                  <a:cubicBezTo>
                    <a:pt x="1635" y="4071"/>
                    <a:pt x="1668" y="4071"/>
                    <a:pt x="1668" y="4071"/>
                  </a:cubicBezTo>
                  <a:cubicBezTo>
                    <a:pt x="1935" y="4137"/>
                    <a:pt x="2235" y="4171"/>
                    <a:pt x="2569" y="4171"/>
                  </a:cubicBezTo>
                  <a:cubicBezTo>
                    <a:pt x="2869" y="4171"/>
                    <a:pt x="3136" y="4137"/>
                    <a:pt x="3403" y="4071"/>
                  </a:cubicBezTo>
                  <a:close/>
                  <a:moveTo>
                    <a:pt x="3636" y="6406"/>
                  </a:moveTo>
                  <a:cubicBezTo>
                    <a:pt x="3736" y="6406"/>
                    <a:pt x="3803" y="6439"/>
                    <a:pt x="3870" y="6506"/>
                  </a:cubicBezTo>
                  <a:cubicBezTo>
                    <a:pt x="3970" y="6572"/>
                    <a:pt x="4003" y="6706"/>
                    <a:pt x="4003" y="6773"/>
                  </a:cubicBezTo>
                  <a:lnTo>
                    <a:pt x="3069" y="6773"/>
                  </a:lnTo>
                  <a:cubicBezTo>
                    <a:pt x="3169" y="6706"/>
                    <a:pt x="3269" y="6572"/>
                    <a:pt x="3369" y="6406"/>
                  </a:cubicBezTo>
                  <a:close/>
                  <a:moveTo>
                    <a:pt x="4337" y="1"/>
                  </a:moveTo>
                  <a:cubicBezTo>
                    <a:pt x="4136" y="1"/>
                    <a:pt x="3970" y="134"/>
                    <a:pt x="3870" y="301"/>
                  </a:cubicBezTo>
                  <a:lnTo>
                    <a:pt x="2902" y="68"/>
                  </a:lnTo>
                  <a:lnTo>
                    <a:pt x="2502" y="1202"/>
                  </a:lnTo>
                  <a:cubicBezTo>
                    <a:pt x="1901" y="1202"/>
                    <a:pt x="1368" y="1369"/>
                    <a:pt x="967" y="1602"/>
                  </a:cubicBezTo>
                  <a:cubicBezTo>
                    <a:pt x="867" y="1502"/>
                    <a:pt x="734" y="1469"/>
                    <a:pt x="601" y="1469"/>
                  </a:cubicBezTo>
                  <a:cubicBezTo>
                    <a:pt x="267" y="1469"/>
                    <a:pt x="0" y="1702"/>
                    <a:pt x="0" y="2036"/>
                  </a:cubicBezTo>
                  <a:cubicBezTo>
                    <a:pt x="0" y="2236"/>
                    <a:pt x="100" y="2403"/>
                    <a:pt x="267" y="2503"/>
                  </a:cubicBezTo>
                  <a:cubicBezTo>
                    <a:pt x="267" y="2570"/>
                    <a:pt x="267" y="2636"/>
                    <a:pt x="267" y="2670"/>
                  </a:cubicBezTo>
                  <a:cubicBezTo>
                    <a:pt x="267" y="3237"/>
                    <a:pt x="734" y="3737"/>
                    <a:pt x="1434" y="4004"/>
                  </a:cubicBezTo>
                  <a:cubicBezTo>
                    <a:pt x="1068" y="4204"/>
                    <a:pt x="801" y="4571"/>
                    <a:pt x="801" y="4938"/>
                  </a:cubicBezTo>
                  <a:cubicBezTo>
                    <a:pt x="801" y="5372"/>
                    <a:pt x="1101" y="5738"/>
                    <a:pt x="1601" y="5972"/>
                  </a:cubicBezTo>
                  <a:cubicBezTo>
                    <a:pt x="1601" y="6072"/>
                    <a:pt x="1635" y="6139"/>
                    <a:pt x="1668" y="6205"/>
                  </a:cubicBezTo>
                  <a:lnTo>
                    <a:pt x="1468" y="6205"/>
                  </a:lnTo>
                  <a:cubicBezTo>
                    <a:pt x="1301" y="6205"/>
                    <a:pt x="1168" y="6272"/>
                    <a:pt x="1068" y="6372"/>
                  </a:cubicBezTo>
                  <a:cubicBezTo>
                    <a:pt x="867" y="6572"/>
                    <a:pt x="901" y="6873"/>
                    <a:pt x="901" y="6873"/>
                  </a:cubicBezTo>
                  <a:lnTo>
                    <a:pt x="901" y="6939"/>
                  </a:lnTo>
                  <a:lnTo>
                    <a:pt x="4170" y="6939"/>
                  </a:lnTo>
                  <a:lnTo>
                    <a:pt x="4203" y="6873"/>
                  </a:lnTo>
                  <a:cubicBezTo>
                    <a:pt x="4203" y="6839"/>
                    <a:pt x="4203" y="6539"/>
                    <a:pt x="4003" y="6372"/>
                  </a:cubicBezTo>
                  <a:cubicBezTo>
                    <a:pt x="3903" y="6272"/>
                    <a:pt x="3769" y="6205"/>
                    <a:pt x="3636" y="6205"/>
                  </a:cubicBezTo>
                  <a:lnTo>
                    <a:pt x="3436" y="6205"/>
                  </a:lnTo>
                  <a:cubicBezTo>
                    <a:pt x="3469" y="6139"/>
                    <a:pt x="3503" y="6039"/>
                    <a:pt x="3503" y="5939"/>
                  </a:cubicBezTo>
                  <a:lnTo>
                    <a:pt x="3536" y="5939"/>
                  </a:lnTo>
                  <a:cubicBezTo>
                    <a:pt x="3970" y="5738"/>
                    <a:pt x="4270" y="5338"/>
                    <a:pt x="4270" y="4938"/>
                  </a:cubicBezTo>
                  <a:cubicBezTo>
                    <a:pt x="4270" y="4571"/>
                    <a:pt x="4036" y="4237"/>
                    <a:pt x="3669" y="4004"/>
                  </a:cubicBezTo>
                  <a:lnTo>
                    <a:pt x="3669" y="3971"/>
                  </a:lnTo>
                  <a:cubicBezTo>
                    <a:pt x="4370" y="3737"/>
                    <a:pt x="4837" y="3237"/>
                    <a:pt x="4837" y="2670"/>
                  </a:cubicBezTo>
                  <a:cubicBezTo>
                    <a:pt x="4837" y="2636"/>
                    <a:pt x="4837" y="2570"/>
                    <a:pt x="4837" y="2503"/>
                  </a:cubicBezTo>
                  <a:cubicBezTo>
                    <a:pt x="5004" y="2403"/>
                    <a:pt x="5104" y="2236"/>
                    <a:pt x="5104" y="2036"/>
                  </a:cubicBezTo>
                  <a:cubicBezTo>
                    <a:pt x="5104" y="1702"/>
                    <a:pt x="4837" y="1469"/>
                    <a:pt x="4503" y="1469"/>
                  </a:cubicBezTo>
                  <a:cubicBezTo>
                    <a:pt x="4370" y="1469"/>
                    <a:pt x="4236" y="1502"/>
                    <a:pt x="4136" y="1602"/>
                  </a:cubicBezTo>
                  <a:cubicBezTo>
                    <a:pt x="3736" y="1369"/>
                    <a:pt x="3236" y="1202"/>
                    <a:pt x="2669" y="1202"/>
                  </a:cubicBezTo>
                  <a:lnTo>
                    <a:pt x="3002" y="268"/>
                  </a:lnTo>
                  <a:lnTo>
                    <a:pt x="3836" y="468"/>
                  </a:lnTo>
                  <a:cubicBezTo>
                    <a:pt x="3836" y="735"/>
                    <a:pt x="4070" y="935"/>
                    <a:pt x="4337" y="935"/>
                  </a:cubicBezTo>
                  <a:cubicBezTo>
                    <a:pt x="4603" y="935"/>
                    <a:pt x="4804" y="735"/>
                    <a:pt x="4804" y="468"/>
                  </a:cubicBezTo>
                  <a:cubicBezTo>
                    <a:pt x="4804" y="201"/>
                    <a:pt x="4603" y="1"/>
                    <a:pt x="4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5474288" y="3174175"/>
              <a:ext cx="44225" cy="10650"/>
            </a:xfrm>
            <a:custGeom>
              <a:rect b="b" l="l" r="r" t="t"/>
              <a:pathLst>
                <a:path extrusionOk="0" h="426" w="1769">
                  <a:moveTo>
                    <a:pt x="1669" y="1"/>
                  </a:moveTo>
                  <a:cubicBezTo>
                    <a:pt x="1644" y="1"/>
                    <a:pt x="1619" y="9"/>
                    <a:pt x="1602" y="26"/>
                  </a:cubicBezTo>
                  <a:cubicBezTo>
                    <a:pt x="1602" y="59"/>
                    <a:pt x="1369" y="259"/>
                    <a:pt x="868" y="259"/>
                  </a:cubicBezTo>
                  <a:cubicBezTo>
                    <a:pt x="401" y="259"/>
                    <a:pt x="201" y="59"/>
                    <a:pt x="168" y="59"/>
                  </a:cubicBezTo>
                  <a:cubicBezTo>
                    <a:pt x="148" y="20"/>
                    <a:pt x="129" y="4"/>
                    <a:pt x="109" y="4"/>
                  </a:cubicBezTo>
                  <a:cubicBezTo>
                    <a:pt x="95" y="4"/>
                    <a:pt x="81" y="12"/>
                    <a:pt x="68" y="26"/>
                  </a:cubicBezTo>
                  <a:cubicBezTo>
                    <a:pt x="1" y="59"/>
                    <a:pt x="1" y="126"/>
                    <a:pt x="34" y="159"/>
                  </a:cubicBezTo>
                  <a:cubicBezTo>
                    <a:pt x="68" y="159"/>
                    <a:pt x="301" y="426"/>
                    <a:pt x="868" y="426"/>
                  </a:cubicBezTo>
                  <a:cubicBezTo>
                    <a:pt x="1469" y="426"/>
                    <a:pt x="1736" y="192"/>
                    <a:pt x="1736" y="159"/>
                  </a:cubicBezTo>
                  <a:cubicBezTo>
                    <a:pt x="1769" y="126"/>
                    <a:pt x="1769" y="59"/>
                    <a:pt x="1736" y="26"/>
                  </a:cubicBezTo>
                  <a:cubicBezTo>
                    <a:pt x="1719" y="9"/>
                    <a:pt x="1694" y="1"/>
                    <a:pt x="16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667063" y="3625500"/>
              <a:ext cx="88400" cy="87750"/>
            </a:xfrm>
            <a:custGeom>
              <a:rect b="b" l="l" r="r" t="t"/>
              <a:pathLst>
                <a:path extrusionOk="0" h="3510" w="3536">
                  <a:moveTo>
                    <a:pt x="2067" y="0"/>
                  </a:moveTo>
                  <a:cubicBezTo>
                    <a:pt x="1708" y="0"/>
                    <a:pt x="1354" y="76"/>
                    <a:pt x="1068" y="219"/>
                  </a:cubicBezTo>
                  <a:cubicBezTo>
                    <a:pt x="467" y="486"/>
                    <a:pt x="34" y="1086"/>
                    <a:pt x="34" y="1720"/>
                  </a:cubicBezTo>
                  <a:cubicBezTo>
                    <a:pt x="0" y="2387"/>
                    <a:pt x="401" y="2921"/>
                    <a:pt x="801" y="3221"/>
                  </a:cubicBezTo>
                  <a:cubicBezTo>
                    <a:pt x="1128" y="3424"/>
                    <a:pt x="1558" y="3510"/>
                    <a:pt x="1995" y="3510"/>
                  </a:cubicBezTo>
                  <a:cubicBezTo>
                    <a:pt x="2491" y="3510"/>
                    <a:pt x="2996" y="3399"/>
                    <a:pt x="3369" y="3221"/>
                  </a:cubicBezTo>
                  <a:lnTo>
                    <a:pt x="3369" y="3154"/>
                  </a:lnTo>
                  <a:lnTo>
                    <a:pt x="3369" y="2421"/>
                  </a:lnTo>
                  <a:lnTo>
                    <a:pt x="3536" y="2254"/>
                  </a:lnTo>
                  <a:lnTo>
                    <a:pt x="2502" y="2254"/>
                  </a:lnTo>
                  <a:lnTo>
                    <a:pt x="2135" y="2454"/>
                  </a:lnTo>
                  <a:lnTo>
                    <a:pt x="2869" y="2421"/>
                  </a:lnTo>
                  <a:lnTo>
                    <a:pt x="2869" y="3054"/>
                  </a:lnTo>
                  <a:cubicBezTo>
                    <a:pt x="2869" y="3154"/>
                    <a:pt x="2869" y="3154"/>
                    <a:pt x="2702" y="3221"/>
                  </a:cubicBezTo>
                  <a:cubicBezTo>
                    <a:pt x="2561" y="3245"/>
                    <a:pt x="2402" y="3268"/>
                    <a:pt x="2239" y="3268"/>
                  </a:cubicBezTo>
                  <a:cubicBezTo>
                    <a:pt x="2172" y="3268"/>
                    <a:pt x="2103" y="3264"/>
                    <a:pt x="2035" y="3255"/>
                  </a:cubicBezTo>
                  <a:cubicBezTo>
                    <a:pt x="1301" y="3188"/>
                    <a:pt x="734" y="2621"/>
                    <a:pt x="601" y="1920"/>
                  </a:cubicBezTo>
                  <a:cubicBezTo>
                    <a:pt x="501" y="1220"/>
                    <a:pt x="801" y="586"/>
                    <a:pt x="1368" y="319"/>
                  </a:cubicBezTo>
                  <a:cubicBezTo>
                    <a:pt x="1529" y="238"/>
                    <a:pt x="1716" y="194"/>
                    <a:pt x="1911" y="194"/>
                  </a:cubicBezTo>
                  <a:cubicBezTo>
                    <a:pt x="2039" y="194"/>
                    <a:pt x="2170" y="213"/>
                    <a:pt x="2302" y="252"/>
                  </a:cubicBezTo>
                  <a:cubicBezTo>
                    <a:pt x="2535" y="319"/>
                    <a:pt x="2736" y="453"/>
                    <a:pt x="2902" y="619"/>
                  </a:cubicBezTo>
                  <a:lnTo>
                    <a:pt x="2769" y="819"/>
                  </a:lnTo>
                  <a:lnTo>
                    <a:pt x="3002" y="753"/>
                  </a:lnTo>
                  <a:lnTo>
                    <a:pt x="3369" y="419"/>
                  </a:lnTo>
                  <a:cubicBezTo>
                    <a:pt x="3027" y="134"/>
                    <a:pt x="2543" y="0"/>
                    <a:pt x="20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7901863" y="2814400"/>
              <a:ext cx="88425" cy="88075"/>
            </a:xfrm>
            <a:custGeom>
              <a:rect b="b" l="l" r="r" t="t"/>
              <a:pathLst>
                <a:path extrusionOk="0" h="3523" w="3537">
                  <a:moveTo>
                    <a:pt x="2018" y="0"/>
                  </a:moveTo>
                  <a:cubicBezTo>
                    <a:pt x="1676" y="0"/>
                    <a:pt x="1341" y="70"/>
                    <a:pt x="1068" y="206"/>
                  </a:cubicBezTo>
                  <a:cubicBezTo>
                    <a:pt x="468" y="507"/>
                    <a:pt x="67" y="1074"/>
                    <a:pt x="34" y="1741"/>
                  </a:cubicBezTo>
                  <a:cubicBezTo>
                    <a:pt x="1" y="2408"/>
                    <a:pt x="401" y="2942"/>
                    <a:pt x="835" y="3209"/>
                  </a:cubicBezTo>
                  <a:cubicBezTo>
                    <a:pt x="1148" y="3428"/>
                    <a:pt x="1573" y="3522"/>
                    <a:pt x="2007" y="3522"/>
                  </a:cubicBezTo>
                  <a:cubicBezTo>
                    <a:pt x="2497" y="3522"/>
                    <a:pt x="2999" y="3403"/>
                    <a:pt x="3370" y="3209"/>
                  </a:cubicBezTo>
                  <a:lnTo>
                    <a:pt x="3370" y="3142"/>
                  </a:lnTo>
                  <a:lnTo>
                    <a:pt x="3370" y="2441"/>
                  </a:lnTo>
                  <a:lnTo>
                    <a:pt x="3536" y="2241"/>
                  </a:lnTo>
                  <a:lnTo>
                    <a:pt x="2502" y="2241"/>
                  </a:lnTo>
                  <a:lnTo>
                    <a:pt x="2135" y="2475"/>
                  </a:lnTo>
                  <a:lnTo>
                    <a:pt x="2135" y="2475"/>
                  </a:lnTo>
                  <a:lnTo>
                    <a:pt x="2869" y="2441"/>
                  </a:lnTo>
                  <a:lnTo>
                    <a:pt x="2869" y="3075"/>
                  </a:lnTo>
                  <a:cubicBezTo>
                    <a:pt x="2869" y="3175"/>
                    <a:pt x="2869" y="3175"/>
                    <a:pt x="2736" y="3209"/>
                  </a:cubicBezTo>
                  <a:cubicBezTo>
                    <a:pt x="2502" y="3275"/>
                    <a:pt x="2269" y="3275"/>
                    <a:pt x="2069" y="3275"/>
                  </a:cubicBezTo>
                  <a:cubicBezTo>
                    <a:pt x="1302" y="3209"/>
                    <a:pt x="768" y="2642"/>
                    <a:pt x="634" y="1908"/>
                  </a:cubicBezTo>
                  <a:cubicBezTo>
                    <a:pt x="501" y="1241"/>
                    <a:pt x="835" y="607"/>
                    <a:pt x="1368" y="340"/>
                  </a:cubicBezTo>
                  <a:cubicBezTo>
                    <a:pt x="1533" y="257"/>
                    <a:pt x="1724" y="200"/>
                    <a:pt x="1924" y="200"/>
                  </a:cubicBezTo>
                  <a:cubicBezTo>
                    <a:pt x="2047" y="200"/>
                    <a:pt x="2175" y="222"/>
                    <a:pt x="2302" y="273"/>
                  </a:cubicBezTo>
                  <a:cubicBezTo>
                    <a:pt x="2536" y="340"/>
                    <a:pt x="2736" y="440"/>
                    <a:pt x="2903" y="640"/>
                  </a:cubicBezTo>
                  <a:lnTo>
                    <a:pt x="2769" y="840"/>
                  </a:lnTo>
                  <a:lnTo>
                    <a:pt x="3003" y="774"/>
                  </a:lnTo>
                  <a:lnTo>
                    <a:pt x="3370" y="440"/>
                  </a:lnTo>
                  <a:cubicBezTo>
                    <a:pt x="3015" y="145"/>
                    <a:pt x="2510" y="0"/>
                    <a:pt x="2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7222213" y="3834300"/>
              <a:ext cx="88425" cy="88075"/>
            </a:xfrm>
            <a:custGeom>
              <a:rect b="b" l="l" r="r" t="t"/>
              <a:pathLst>
                <a:path extrusionOk="0" h="3523" w="3537">
                  <a:moveTo>
                    <a:pt x="2018" y="0"/>
                  </a:moveTo>
                  <a:cubicBezTo>
                    <a:pt x="1676" y="0"/>
                    <a:pt x="1341" y="70"/>
                    <a:pt x="1068" y="206"/>
                  </a:cubicBezTo>
                  <a:cubicBezTo>
                    <a:pt x="468" y="507"/>
                    <a:pt x="34" y="1074"/>
                    <a:pt x="34" y="1741"/>
                  </a:cubicBezTo>
                  <a:cubicBezTo>
                    <a:pt x="1" y="2408"/>
                    <a:pt x="401" y="2942"/>
                    <a:pt x="801" y="3208"/>
                  </a:cubicBezTo>
                  <a:cubicBezTo>
                    <a:pt x="1131" y="3428"/>
                    <a:pt x="1563" y="3522"/>
                    <a:pt x="2002" y="3522"/>
                  </a:cubicBezTo>
                  <a:cubicBezTo>
                    <a:pt x="2497" y="3522"/>
                    <a:pt x="2999" y="3403"/>
                    <a:pt x="3370" y="3208"/>
                  </a:cubicBezTo>
                  <a:lnTo>
                    <a:pt x="3370" y="3142"/>
                  </a:lnTo>
                  <a:lnTo>
                    <a:pt x="3370" y="2441"/>
                  </a:lnTo>
                  <a:lnTo>
                    <a:pt x="3536" y="2241"/>
                  </a:lnTo>
                  <a:lnTo>
                    <a:pt x="2502" y="2241"/>
                  </a:lnTo>
                  <a:lnTo>
                    <a:pt x="2135" y="2475"/>
                  </a:lnTo>
                  <a:lnTo>
                    <a:pt x="2869" y="2441"/>
                  </a:lnTo>
                  <a:lnTo>
                    <a:pt x="2869" y="3075"/>
                  </a:lnTo>
                  <a:cubicBezTo>
                    <a:pt x="2869" y="3175"/>
                    <a:pt x="2869" y="3175"/>
                    <a:pt x="2702" y="3208"/>
                  </a:cubicBezTo>
                  <a:cubicBezTo>
                    <a:pt x="2502" y="3275"/>
                    <a:pt x="2269" y="3275"/>
                    <a:pt x="2035" y="3275"/>
                  </a:cubicBezTo>
                  <a:cubicBezTo>
                    <a:pt x="1301" y="3208"/>
                    <a:pt x="734" y="2641"/>
                    <a:pt x="601" y="1908"/>
                  </a:cubicBezTo>
                  <a:cubicBezTo>
                    <a:pt x="501" y="1240"/>
                    <a:pt x="801" y="607"/>
                    <a:pt x="1368" y="340"/>
                  </a:cubicBezTo>
                  <a:cubicBezTo>
                    <a:pt x="1533" y="257"/>
                    <a:pt x="1724" y="200"/>
                    <a:pt x="1924" y="200"/>
                  </a:cubicBezTo>
                  <a:cubicBezTo>
                    <a:pt x="2047" y="200"/>
                    <a:pt x="2175" y="222"/>
                    <a:pt x="2302" y="273"/>
                  </a:cubicBezTo>
                  <a:cubicBezTo>
                    <a:pt x="2536" y="340"/>
                    <a:pt x="2736" y="440"/>
                    <a:pt x="2903" y="640"/>
                  </a:cubicBezTo>
                  <a:lnTo>
                    <a:pt x="2769" y="840"/>
                  </a:lnTo>
                  <a:lnTo>
                    <a:pt x="3003" y="773"/>
                  </a:lnTo>
                  <a:lnTo>
                    <a:pt x="3370" y="440"/>
                  </a:lnTo>
                  <a:cubicBezTo>
                    <a:pt x="3015" y="144"/>
                    <a:pt x="2510" y="0"/>
                    <a:pt x="20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7631663" y="3483150"/>
              <a:ext cx="88425" cy="88125"/>
            </a:xfrm>
            <a:custGeom>
              <a:rect b="b" l="l" r="r" t="t"/>
              <a:pathLst>
                <a:path extrusionOk="0" h="3525" w="3537">
                  <a:moveTo>
                    <a:pt x="2035" y="0"/>
                  </a:moveTo>
                  <a:cubicBezTo>
                    <a:pt x="1688" y="0"/>
                    <a:pt x="1346" y="70"/>
                    <a:pt x="1068" y="209"/>
                  </a:cubicBezTo>
                  <a:cubicBezTo>
                    <a:pt x="501" y="509"/>
                    <a:pt x="68" y="1076"/>
                    <a:pt x="34" y="1743"/>
                  </a:cubicBezTo>
                  <a:cubicBezTo>
                    <a:pt x="1" y="2411"/>
                    <a:pt x="435" y="2944"/>
                    <a:pt x="835" y="3211"/>
                  </a:cubicBezTo>
                  <a:cubicBezTo>
                    <a:pt x="1149" y="3431"/>
                    <a:pt x="1573" y="3525"/>
                    <a:pt x="2008" y="3525"/>
                  </a:cubicBezTo>
                  <a:cubicBezTo>
                    <a:pt x="2497" y="3525"/>
                    <a:pt x="2999" y="3405"/>
                    <a:pt x="3370" y="3211"/>
                  </a:cubicBezTo>
                  <a:lnTo>
                    <a:pt x="3370" y="3144"/>
                  </a:lnTo>
                  <a:lnTo>
                    <a:pt x="3370" y="2444"/>
                  </a:lnTo>
                  <a:lnTo>
                    <a:pt x="3537" y="2244"/>
                  </a:lnTo>
                  <a:lnTo>
                    <a:pt x="2503" y="2244"/>
                  </a:lnTo>
                  <a:lnTo>
                    <a:pt x="2136" y="2444"/>
                  </a:lnTo>
                  <a:lnTo>
                    <a:pt x="2870" y="2444"/>
                  </a:lnTo>
                  <a:lnTo>
                    <a:pt x="2870" y="3078"/>
                  </a:lnTo>
                  <a:cubicBezTo>
                    <a:pt x="2870" y="3144"/>
                    <a:pt x="2870" y="3178"/>
                    <a:pt x="2736" y="3211"/>
                  </a:cubicBezTo>
                  <a:cubicBezTo>
                    <a:pt x="2503" y="3278"/>
                    <a:pt x="2269" y="3278"/>
                    <a:pt x="2069" y="3278"/>
                  </a:cubicBezTo>
                  <a:cubicBezTo>
                    <a:pt x="1335" y="3211"/>
                    <a:pt x="768" y="2644"/>
                    <a:pt x="635" y="1910"/>
                  </a:cubicBezTo>
                  <a:cubicBezTo>
                    <a:pt x="501" y="1243"/>
                    <a:pt x="835" y="609"/>
                    <a:pt x="1369" y="342"/>
                  </a:cubicBezTo>
                  <a:cubicBezTo>
                    <a:pt x="1546" y="253"/>
                    <a:pt x="1754" y="194"/>
                    <a:pt x="1971" y="194"/>
                  </a:cubicBezTo>
                  <a:cubicBezTo>
                    <a:pt x="2080" y="194"/>
                    <a:pt x="2191" y="209"/>
                    <a:pt x="2303" y="242"/>
                  </a:cubicBezTo>
                  <a:cubicBezTo>
                    <a:pt x="2536" y="309"/>
                    <a:pt x="2736" y="442"/>
                    <a:pt x="2903" y="609"/>
                  </a:cubicBezTo>
                  <a:lnTo>
                    <a:pt x="2803" y="843"/>
                  </a:lnTo>
                  <a:lnTo>
                    <a:pt x="3003" y="776"/>
                  </a:lnTo>
                  <a:lnTo>
                    <a:pt x="3370" y="409"/>
                  </a:lnTo>
                  <a:cubicBezTo>
                    <a:pt x="3020" y="137"/>
                    <a:pt x="2522" y="0"/>
                    <a:pt x="2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6975363" y="2605025"/>
              <a:ext cx="88425" cy="87500"/>
            </a:xfrm>
            <a:custGeom>
              <a:rect b="b" l="l" r="r" t="t"/>
              <a:pathLst>
                <a:path extrusionOk="0" h="3500" w="3537">
                  <a:moveTo>
                    <a:pt x="2035" y="0"/>
                  </a:moveTo>
                  <a:cubicBezTo>
                    <a:pt x="1688" y="0"/>
                    <a:pt x="1346" y="70"/>
                    <a:pt x="1068" y="209"/>
                  </a:cubicBezTo>
                  <a:cubicBezTo>
                    <a:pt x="468" y="509"/>
                    <a:pt x="34" y="1076"/>
                    <a:pt x="34" y="1710"/>
                  </a:cubicBezTo>
                  <a:cubicBezTo>
                    <a:pt x="1" y="2410"/>
                    <a:pt x="401" y="2944"/>
                    <a:pt x="835" y="3211"/>
                  </a:cubicBezTo>
                  <a:cubicBezTo>
                    <a:pt x="1147" y="3414"/>
                    <a:pt x="1568" y="3500"/>
                    <a:pt x="2000" y="3500"/>
                  </a:cubicBezTo>
                  <a:cubicBezTo>
                    <a:pt x="2492" y="3500"/>
                    <a:pt x="2997" y="3388"/>
                    <a:pt x="3370" y="3211"/>
                  </a:cubicBezTo>
                  <a:lnTo>
                    <a:pt x="3370" y="3144"/>
                  </a:lnTo>
                  <a:lnTo>
                    <a:pt x="3370" y="2444"/>
                  </a:lnTo>
                  <a:lnTo>
                    <a:pt x="3537" y="2244"/>
                  </a:lnTo>
                  <a:lnTo>
                    <a:pt x="2503" y="2244"/>
                  </a:lnTo>
                  <a:lnTo>
                    <a:pt x="2136" y="2444"/>
                  </a:lnTo>
                  <a:lnTo>
                    <a:pt x="2870" y="2444"/>
                  </a:lnTo>
                  <a:lnTo>
                    <a:pt x="2870" y="3078"/>
                  </a:lnTo>
                  <a:cubicBezTo>
                    <a:pt x="2870" y="3144"/>
                    <a:pt x="2870" y="3178"/>
                    <a:pt x="2703" y="3211"/>
                  </a:cubicBezTo>
                  <a:cubicBezTo>
                    <a:pt x="2586" y="3250"/>
                    <a:pt x="2457" y="3266"/>
                    <a:pt x="2323" y="3266"/>
                  </a:cubicBezTo>
                  <a:cubicBezTo>
                    <a:pt x="2229" y="3266"/>
                    <a:pt x="2132" y="3258"/>
                    <a:pt x="2036" y="3244"/>
                  </a:cubicBezTo>
                  <a:cubicBezTo>
                    <a:pt x="1302" y="3211"/>
                    <a:pt x="735" y="2611"/>
                    <a:pt x="601" y="1910"/>
                  </a:cubicBezTo>
                  <a:cubicBezTo>
                    <a:pt x="501" y="1243"/>
                    <a:pt x="801" y="609"/>
                    <a:pt x="1368" y="342"/>
                  </a:cubicBezTo>
                  <a:cubicBezTo>
                    <a:pt x="1546" y="253"/>
                    <a:pt x="1754" y="194"/>
                    <a:pt x="1971" y="194"/>
                  </a:cubicBezTo>
                  <a:cubicBezTo>
                    <a:pt x="2080" y="194"/>
                    <a:pt x="2191" y="209"/>
                    <a:pt x="2302" y="242"/>
                  </a:cubicBezTo>
                  <a:cubicBezTo>
                    <a:pt x="2536" y="309"/>
                    <a:pt x="2736" y="442"/>
                    <a:pt x="2903" y="609"/>
                  </a:cubicBezTo>
                  <a:lnTo>
                    <a:pt x="2769" y="843"/>
                  </a:lnTo>
                  <a:lnTo>
                    <a:pt x="3003" y="776"/>
                  </a:lnTo>
                  <a:lnTo>
                    <a:pt x="3370" y="409"/>
                  </a:lnTo>
                  <a:cubicBezTo>
                    <a:pt x="3020" y="137"/>
                    <a:pt x="2522" y="0"/>
                    <a:pt x="20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6749388" y="2404100"/>
              <a:ext cx="88400" cy="88075"/>
            </a:xfrm>
            <a:custGeom>
              <a:rect b="b" l="l" r="r" t="t"/>
              <a:pathLst>
                <a:path extrusionOk="0" h="3523" w="3536">
                  <a:moveTo>
                    <a:pt x="2017" y="1"/>
                  </a:moveTo>
                  <a:cubicBezTo>
                    <a:pt x="1676" y="1"/>
                    <a:pt x="1341" y="70"/>
                    <a:pt x="1067" y="207"/>
                  </a:cubicBezTo>
                  <a:cubicBezTo>
                    <a:pt x="467" y="507"/>
                    <a:pt x="67" y="1074"/>
                    <a:pt x="33" y="1741"/>
                  </a:cubicBezTo>
                  <a:cubicBezTo>
                    <a:pt x="0" y="2408"/>
                    <a:pt x="400" y="2942"/>
                    <a:pt x="834" y="3209"/>
                  </a:cubicBezTo>
                  <a:cubicBezTo>
                    <a:pt x="1148" y="3429"/>
                    <a:pt x="1572" y="3523"/>
                    <a:pt x="2007" y="3523"/>
                  </a:cubicBezTo>
                  <a:cubicBezTo>
                    <a:pt x="2496" y="3523"/>
                    <a:pt x="2998" y="3403"/>
                    <a:pt x="3369" y="3209"/>
                  </a:cubicBezTo>
                  <a:lnTo>
                    <a:pt x="3369" y="3142"/>
                  </a:lnTo>
                  <a:lnTo>
                    <a:pt x="3369" y="2442"/>
                  </a:lnTo>
                  <a:lnTo>
                    <a:pt x="3536" y="2242"/>
                  </a:lnTo>
                  <a:lnTo>
                    <a:pt x="2502" y="2242"/>
                  </a:lnTo>
                  <a:lnTo>
                    <a:pt x="2135" y="2475"/>
                  </a:lnTo>
                  <a:lnTo>
                    <a:pt x="2869" y="2442"/>
                  </a:lnTo>
                  <a:lnTo>
                    <a:pt x="2869" y="3075"/>
                  </a:lnTo>
                  <a:cubicBezTo>
                    <a:pt x="2869" y="3176"/>
                    <a:pt x="2869" y="3176"/>
                    <a:pt x="2735" y="3209"/>
                  </a:cubicBezTo>
                  <a:cubicBezTo>
                    <a:pt x="2502" y="3276"/>
                    <a:pt x="2268" y="3276"/>
                    <a:pt x="2068" y="3276"/>
                  </a:cubicBezTo>
                  <a:cubicBezTo>
                    <a:pt x="1301" y="3209"/>
                    <a:pt x="767" y="2642"/>
                    <a:pt x="634" y="1908"/>
                  </a:cubicBezTo>
                  <a:cubicBezTo>
                    <a:pt x="500" y="1241"/>
                    <a:pt x="834" y="607"/>
                    <a:pt x="1368" y="340"/>
                  </a:cubicBezTo>
                  <a:cubicBezTo>
                    <a:pt x="1533" y="258"/>
                    <a:pt x="1723" y="201"/>
                    <a:pt x="1923" y="201"/>
                  </a:cubicBezTo>
                  <a:cubicBezTo>
                    <a:pt x="2047" y="201"/>
                    <a:pt x="2174" y="222"/>
                    <a:pt x="2302" y="273"/>
                  </a:cubicBezTo>
                  <a:cubicBezTo>
                    <a:pt x="2535" y="340"/>
                    <a:pt x="2735" y="440"/>
                    <a:pt x="2902" y="640"/>
                  </a:cubicBezTo>
                  <a:lnTo>
                    <a:pt x="2769" y="841"/>
                  </a:lnTo>
                  <a:lnTo>
                    <a:pt x="3002" y="774"/>
                  </a:lnTo>
                  <a:lnTo>
                    <a:pt x="3369" y="440"/>
                  </a:lnTo>
                  <a:cubicBezTo>
                    <a:pt x="3015" y="145"/>
                    <a:pt x="2509" y="1"/>
                    <a:pt x="2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7120463" y="2136550"/>
              <a:ext cx="188500" cy="113450"/>
            </a:xfrm>
            <a:custGeom>
              <a:rect b="b" l="l" r="r" t="t"/>
              <a:pathLst>
                <a:path extrusionOk="0" h="4538" w="7540">
                  <a:moveTo>
                    <a:pt x="2269" y="1"/>
                  </a:moveTo>
                  <a:cubicBezTo>
                    <a:pt x="1035" y="1"/>
                    <a:pt x="1" y="1035"/>
                    <a:pt x="1" y="2269"/>
                  </a:cubicBezTo>
                  <a:cubicBezTo>
                    <a:pt x="1" y="3503"/>
                    <a:pt x="1035" y="4538"/>
                    <a:pt x="2269" y="4538"/>
                  </a:cubicBezTo>
                  <a:cubicBezTo>
                    <a:pt x="2936" y="4538"/>
                    <a:pt x="3570" y="4237"/>
                    <a:pt x="4004" y="3704"/>
                  </a:cubicBezTo>
                  <a:cubicBezTo>
                    <a:pt x="4037" y="3704"/>
                    <a:pt x="4037" y="3670"/>
                    <a:pt x="4037" y="3637"/>
                  </a:cubicBezTo>
                  <a:lnTo>
                    <a:pt x="3737" y="3003"/>
                  </a:lnTo>
                  <a:cubicBezTo>
                    <a:pt x="3737" y="2970"/>
                    <a:pt x="3704" y="2970"/>
                    <a:pt x="3704" y="2970"/>
                  </a:cubicBezTo>
                  <a:cubicBezTo>
                    <a:pt x="3670" y="2970"/>
                    <a:pt x="3670" y="2970"/>
                    <a:pt x="3637" y="3003"/>
                  </a:cubicBezTo>
                  <a:cubicBezTo>
                    <a:pt x="3370" y="3503"/>
                    <a:pt x="2836" y="3837"/>
                    <a:pt x="2269" y="3837"/>
                  </a:cubicBezTo>
                  <a:cubicBezTo>
                    <a:pt x="1402" y="3837"/>
                    <a:pt x="701" y="3136"/>
                    <a:pt x="701" y="2269"/>
                  </a:cubicBezTo>
                  <a:cubicBezTo>
                    <a:pt x="701" y="1435"/>
                    <a:pt x="1402" y="735"/>
                    <a:pt x="2269" y="735"/>
                  </a:cubicBezTo>
                  <a:cubicBezTo>
                    <a:pt x="2903" y="735"/>
                    <a:pt x="3470" y="1102"/>
                    <a:pt x="3704" y="1635"/>
                  </a:cubicBezTo>
                  <a:lnTo>
                    <a:pt x="4404" y="3237"/>
                  </a:lnTo>
                  <a:lnTo>
                    <a:pt x="4471" y="3437"/>
                  </a:lnTo>
                  <a:cubicBezTo>
                    <a:pt x="4804" y="4171"/>
                    <a:pt x="5271" y="4504"/>
                    <a:pt x="6005" y="4504"/>
                  </a:cubicBezTo>
                  <a:cubicBezTo>
                    <a:pt x="6873" y="4504"/>
                    <a:pt x="7540" y="3937"/>
                    <a:pt x="7540" y="3170"/>
                  </a:cubicBezTo>
                  <a:cubicBezTo>
                    <a:pt x="7540" y="2403"/>
                    <a:pt x="7106" y="2102"/>
                    <a:pt x="6372" y="1869"/>
                  </a:cubicBezTo>
                  <a:cubicBezTo>
                    <a:pt x="6305" y="1836"/>
                    <a:pt x="6239" y="1836"/>
                    <a:pt x="6172" y="1802"/>
                  </a:cubicBezTo>
                  <a:cubicBezTo>
                    <a:pt x="5705" y="1669"/>
                    <a:pt x="5438" y="1569"/>
                    <a:pt x="5438" y="1202"/>
                  </a:cubicBezTo>
                  <a:cubicBezTo>
                    <a:pt x="5438" y="902"/>
                    <a:pt x="5672" y="701"/>
                    <a:pt x="5972" y="701"/>
                  </a:cubicBezTo>
                  <a:cubicBezTo>
                    <a:pt x="6205" y="701"/>
                    <a:pt x="6406" y="801"/>
                    <a:pt x="6539" y="1035"/>
                  </a:cubicBezTo>
                  <a:lnTo>
                    <a:pt x="6606" y="1035"/>
                  </a:lnTo>
                  <a:lnTo>
                    <a:pt x="7106" y="801"/>
                  </a:lnTo>
                  <a:cubicBezTo>
                    <a:pt x="7106" y="801"/>
                    <a:pt x="7106" y="768"/>
                    <a:pt x="7106" y="768"/>
                  </a:cubicBezTo>
                  <a:cubicBezTo>
                    <a:pt x="7139" y="735"/>
                    <a:pt x="7139" y="735"/>
                    <a:pt x="7106" y="735"/>
                  </a:cubicBezTo>
                  <a:cubicBezTo>
                    <a:pt x="6873" y="268"/>
                    <a:pt x="6506" y="68"/>
                    <a:pt x="6005" y="68"/>
                  </a:cubicBezTo>
                  <a:cubicBezTo>
                    <a:pt x="5238" y="68"/>
                    <a:pt x="4738" y="501"/>
                    <a:pt x="4738" y="1202"/>
                  </a:cubicBezTo>
                  <a:cubicBezTo>
                    <a:pt x="4738" y="1936"/>
                    <a:pt x="5238" y="2236"/>
                    <a:pt x="6105" y="2536"/>
                  </a:cubicBezTo>
                  <a:cubicBezTo>
                    <a:pt x="6606" y="2703"/>
                    <a:pt x="6839" y="2770"/>
                    <a:pt x="6839" y="3136"/>
                  </a:cubicBezTo>
                  <a:cubicBezTo>
                    <a:pt x="6839" y="3516"/>
                    <a:pt x="6509" y="3806"/>
                    <a:pt x="6047" y="3806"/>
                  </a:cubicBezTo>
                  <a:cubicBezTo>
                    <a:pt x="6022" y="3806"/>
                    <a:pt x="5997" y="3805"/>
                    <a:pt x="5972" y="3804"/>
                  </a:cubicBezTo>
                  <a:cubicBezTo>
                    <a:pt x="5438" y="3804"/>
                    <a:pt x="5271" y="3537"/>
                    <a:pt x="5071" y="3070"/>
                  </a:cubicBezTo>
                  <a:cubicBezTo>
                    <a:pt x="4738" y="2303"/>
                    <a:pt x="4371" y="1402"/>
                    <a:pt x="4371" y="1402"/>
                  </a:cubicBezTo>
                  <a:cubicBezTo>
                    <a:pt x="3970" y="535"/>
                    <a:pt x="3203" y="1"/>
                    <a:pt x="2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7053763" y="3094750"/>
              <a:ext cx="187650" cy="112600"/>
            </a:xfrm>
            <a:custGeom>
              <a:rect b="b" l="l" r="r" t="t"/>
              <a:pathLst>
                <a:path extrusionOk="0" h="4504" w="7506">
                  <a:moveTo>
                    <a:pt x="2269" y="0"/>
                  </a:moveTo>
                  <a:cubicBezTo>
                    <a:pt x="1001" y="0"/>
                    <a:pt x="0" y="1001"/>
                    <a:pt x="0" y="2235"/>
                  </a:cubicBezTo>
                  <a:cubicBezTo>
                    <a:pt x="0" y="3503"/>
                    <a:pt x="1001" y="4504"/>
                    <a:pt x="2269" y="4504"/>
                  </a:cubicBezTo>
                  <a:cubicBezTo>
                    <a:pt x="2936" y="4504"/>
                    <a:pt x="3570" y="4203"/>
                    <a:pt x="4003" y="3670"/>
                  </a:cubicBezTo>
                  <a:cubicBezTo>
                    <a:pt x="4037" y="3670"/>
                    <a:pt x="4037" y="3636"/>
                    <a:pt x="4003" y="3636"/>
                  </a:cubicBezTo>
                  <a:lnTo>
                    <a:pt x="3736" y="2969"/>
                  </a:lnTo>
                  <a:cubicBezTo>
                    <a:pt x="3736" y="2969"/>
                    <a:pt x="3703" y="2936"/>
                    <a:pt x="3703" y="2936"/>
                  </a:cubicBezTo>
                  <a:cubicBezTo>
                    <a:pt x="3670" y="2936"/>
                    <a:pt x="3636" y="2936"/>
                    <a:pt x="3636" y="2969"/>
                  </a:cubicBezTo>
                  <a:cubicBezTo>
                    <a:pt x="3369" y="3470"/>
                    <a:pt x="2836" y="3803"/>
                    <a:pt x="2269" y="3803"/>
                  </a:cubicBezTo>
                  <a:cubicBezTo>
                    <a:pt x="1401" y="3803"/>
                    <a:pt x="701" y="3103"/>
                    <a:pt x="701" y="2269"/>
                  </a:cubicBezTo>
                  <a:cubicBezTo>
                    <a:pt x="701" y="1401"/>
                    <a:pt x="1401" y="701"/>
                    <a:pt x="2269" y="701"/>
                  </a:cubicBezTo>
                  <a:cubicBezTo>
                    <a:pt x="2869" y="701"/>
                    <a:pt x="3470" y="1068"/>
                    <a:pt x="3670" y="1635"/>
                  </a:cubicBezTo>
                  <a:lnTo>
                    <a:pt x="4370" y="3236"/>
                  </a:lnTo>
                  <a:lnTo>
                    <a:pt x="4470" y="3403"/>
                  </a:lnTo>
                  <a:cubicBezTo>
                    <a:pt x="4804" y="4137"/>
                    <a:pt x="5271" y="4470"/>
                    <a:pt x="6005" y="4470"/>
                  </a:cubicBezTo>
                  <a:cubicBezTo>
                    <a:pt x="6872" y="4470"/>
                    <a:pt x="7506" y="3903"/>
                    <a:pt x="7506" y="3136"/>
                  </a:cubicBezTo>
                  <a:cubicBezTo>
                    <a:pt x="7506" y="2369"/>
                    <a:pt x="7105" y="2102"/>
                    <a:pt x="6372" y="1835"/>
                  </a:cubicBezTo>
                  <a:cubicBezTo>
                    <a:pt x="6305" y="1835"/>
                    <a:pt x="6238" y="1802"/>
                    <a:pt x="6171" y="1768"/>
                  </a:cubicBezTo>
                  <a:cubicBezTo>
                    <a:pt x="5704" y="1635"/>
                    <a:pt x="5404" y="1535"/>
                    <a:pt x="5404" y="1168"/>
                  </a:cubicBezTo>
                  <a:cubicBezTo>
                    <a:pt x="5404" y="901"/>
                    <a:pt x="5638" y="668"/>
                    <a:pt x="5971" y="668"/>
                  </a:cubicBezTo>
                  <a:cubicBezTo>
                    <a:pt x="6205" y="668"/>
                    <a:pt x="6372" y="768"/>
                    <a:pt x="6538" y="1001"/>
                  </a:cubicBezTo>
                  <a:cubicBezTo>
                    <a:pt x="6555" y="1018"/>
                    <a:pt x="6563" y="1026"/>
                    <a:pt x="6572" y="1026"/>
                  </a:cubicBezTo>
                  <a:cubicBezTo>
                    <a:pt x="6580" y="1026"/>
                    <a:pt x="6588" y="1018"/>
                    <a:pt x="6605" y="1001"/>
                  </a:cubicBezTo>
                  <a:lnTo>
                    <a:pt x="7072" y="768"/>
                  </a:lnTo>
                  <a:cubicBezTo>
                    <a:pt x="7105" y="768"/>
                    <a:pt x="7105" y="768"/>
                    <a:pt x="7105" y="734"/>
                  </a:cubicBezTo>
                  <a:cubicBezTo>
                    <a:pt x="7105" y="734"/>
                    <a:pt x="7105" y="701"/>
                    <a:pt x="7105" y="701"/>
                  </a:cubicBezTo>
                  <a:cubicBezTo>
                    <a:pt x="6839" y="234"/>
                    <a:pt x="6505" y="34"/>
                    <a:pt x="6005" y="34"/>
                  </a:cubicBezTo>
                  <a:cubicBezTo>
                    <a:pt x="5237" y="34"/>
                    <a:pt x="4737" y="501"/>
                    <a:pt x="4737" y="1201"/>
                  </a:cubicBezTo>
                  <a:cubicBezTo>
                    <a:pt x="4737" y="1935"/>
                    <a:pt x="5204" y="2202"/>
                    <a:pt x="6105" y="2502"/>
                  </a:cubicBezTo>
                  <a:cubicBezTo>
                    <a:pt x="6605" y="2669"/>
                    <a:pt x="6805" y="2769"/>
                    <a:pt x="6805" y="3103"/>
                  </a:cubicBezTo>
                  <a:cubicBezTo>
                    <a:pt x="6805" y="3536"/>
                    <a:pt x="6438" y="3803"/>
                    <a:pt x="5938" y="3803"/>
                  </a:cubicBezTo>
                  <a:cubicBezTo>
                    <a:pt x="5438" y="3770"/>
                    <a:pt x="5271" y="3503"/>
                    <a:pt x="5071" y="3036"/>
                  </a:cubicBezTo>
                  <a:cubicBezTo>
                    <a:pt x="4737" y="2269"/>
                    <a:pt x="4337" y="1401"/>
                    <a:pt x="4337" y="1368"/>
                  </a:cubicBezTo>
                  <a:cubicBezTo>
                    <a:pt x="3970" y="501"/>
                    <a:pt x="3203" y="0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6868638" y="2323175"/>
              <a:ext cx="159300" cy="142850"/>
            </a:xfrm>
            <a:custGeom>
              <a:rect b="b" l="l" r="r" t="t"/>
              <a:pathLst>
                <a:path extrusionOk="0" h="5714" w="6372">
                  <a:moveTo>
                    <a:pt x="4673" y="0"/>
                  </a:moveTo>
                  <a:cubicBezTo>
                    <a:pt x="4156" y="0"/>
                    <a:pt x="3680" y="342"/>
                    <a:pt x="3403" y="342"/>
                  </a:cubicBezTo>
                  <a:cubicBezTo>
                    <a:pt x="3117" y="342"/>
                    <a:pt x="2710" y="39"/>
                    <a:pt x="2239" y="39"/>
                  </a:cubicBezTo>
                  <a:cubicBezTo>
                    <a:pt x="2216" y="39"/>
                    <a:pt x="2192" y="40"/>
                    <a:pt x="2168" y="41"/>
                  </a:cubicBezTo>
                  <a:cubicBezTo>
                    <a:pt x="1535" y="41"/>
                    <a:pt x="967" y="408"/>
                    <a:pt x="667" y="975"/>
                  </a:cubicBezTo>
                  <a:cubicBezTo>
                    <a:pt x="0" y="2109"/>
                    <a:pt x="467" y="3811"/>
                    <a:pt x="1101" y="4778"/>
                  </a:cubicBezTo>
                  <a:cubicBezTo>
                    <a:pt x="1424" y="5199"/>
                    <a:pt x="1779" y="5714"/>
                    <a:pt x="2257" y="5714"/>
                  </a:cubicBezTo>
                  <a:cubicBezTo>
                    <a:pt x="2272" y="5714"/>
                    <a:pt x="2287" y="5713"/>
                    <a:pt x="2302" y="5712"/>
                  </a:cubicBezTo>
                  <a:cubicBezTo>
                    <a:pt x="2769" y="5712"/>
                    <a:pt x="2936" y="5412"/>
                    <a:pt x="3503" y="5412"/>
                  </a:cubicBezTo>
                  <a:cubicBezTo>
                    <a:pt x="4070" y="5412"/>
                    <a:pt x="4236" y="5712"/>
                    <a:pt x="4703" y="5712"/>
                  </a:cubicBezTo>
                  <a:cubicBezTo>
                    <a:pt x="5237" y="5712"/>
                    <a:pt x="5537" y="5245"/>
                    <a:pt x="5838" y="4778"/>
                  </a:cubicBezTo>
                  <a:cubicBezTo>
                    <a:pt x="6205" y="4244"/>
                    <a:pt x="6338" y="3744"/>
                    <a:pt x="6371" y="3711"/>
                  </a:cubicBezTo>
                  <a:cubicBezTo>
                    <a:pt x="6338" y="3711"/>
                    <a:pt x="5371" y="3344"/>
                    <a:pt x="5371" y="2176"/>
                  </a:cubicBezTo>
                  <a:cubicBezTo>
                    <a:pt x="5371" y="1242"/>
                    <a:pt x="6138" y="775"/>
                    <a:pt x="6171" y="742"/>
                  </a:cubicBezTo>
                  <a:cubicBezTo>
                    <a:pt x="5738" y="108"/>
                    <a:pt x="5070" y="8"/>
                    <a:pt x="4804" y="8"/>
                  </a:cubicBezTo>
                  <a:cubicBezTo>
                    <a:pt x="4760" y="3"/>
                    <a:pt x="4716" y="0"/>
                    <a:pt x="4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6951188" y="2277500"/>
              <a:ext cx="39225" cy="44275"/>
            </a:xfrm>
            <a:custGeom>
              <a:rect b="b" l="l" r="r" t="t"/>
              <a:pathLst>
                <a:path extrusionOk="0" h="1771" w="1569">
                  <a:moveTo>
                    <a:pt x="1535" y="0"/>
                  </a:moveTo>
                  <a:lnTo>
                    <a:pt x="1535" y="0"/>
                  </a:lnTo>
                  <a:cubicBezTo>
                    <a:pt x="1168" y="34"/>
                    <a:pt x="701" y="267"/>
                    <a:pt x="434" y="601"/>
                  </a:cubicBezTo>
                  <a:cubicBezTo>
                    <a:pt x="201" y="868"/>
                    <a:pt x="0" y="1335"/>
                    <a:pt x="34" y="1768"/>
                  </a:cubicBezTo>
                  <a:cubicBezTo>
                    <a:pt x="58" y="1770"/>
                    <a:pt x="83" y="1771"/>
                    <a:pt x="107" y="1771"/>
                  </a:cubicBezTo>
                  <a:cubicBezTo>
                    <a:pt x="513" y="1771"/>
                    <a:pt x="883" y="1516"/>
                    <a:pt x="1135" y="1201"/>
                  </a:cubicBezTo>
                  <a:cubicBezTo>
                    <a:pt x="1401" y="901"/>
                    <a:pt x="1568" y="467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6258188" y="2627700"/>
              <a:ext cx="73400" cy="106850"/>
            </a:xfrm>
            <a:custGeom>
              <a:rect b="b" l="l" r="r" t="t"/>
              <a:pathLst>
                <a:path extrusionOk="0" h="4274" w="2936">
                  <a:moveTo>
                    <a:pt x="2289" y="1"/>
                  </a:moveTo>
                  <a:cubicBezTo>
                    <a:pt x="2236" y="1"/>
                    <a:pt x="2179" y="38"/>
                    <a:pt x="2136" y="102"/>
                  </a:cubicBezTo>
                  <a:lnTo>
                    <a:pt x="1435" y="1303"/>
                  </a:lnTo>
                  <a:lnTo>
                    <a:pt x="668" y="2638"/>
                  </a:lnTo>
                  <a:lnTo>
                    <a:pt x="34" y="3738"/>
                  </a:lnTo>
                  <a:cubicBezTo>
                    <a:pt x="1" y="3838"/>
                    <a:pt x="34" y="3938"/>
                    <a:pt x="101" y="3972"/>
                  </a:cubicBezTo>
                  <a:lnTo>
                    <a:pt x="568" y="4239"/>
                  </a:lnTo>
                  <a:cubicBezTo>
                    <a:pt x="591" y="4262"/>
                    <a:pt x="619" y="4273"/>
                    <a:pt x="648" y="4273"/>
                  </a:cubicBezTo>
                  <a:cubicBezTo>
                    <a:pt x="701" y="4273"/>
                    <a:pt x="758" y="4237"/>
                    <a:pt x="801" y="4172"/>
                  </a:cubicBezTo>
                  <a:lnTo>
                    <a:pt x="1702" y="2638"/>
                  </a:lnTo>
                  <a:lnTo>
                    <a:pt x="2269" y="1637"/>
                  </a:lnTo>
                  <a:lnTo>
                    <a:pt x="2903" y="536"/>
                  </a:lnTo>
                  <a:cubicBezTo>
                    <a:pt x="2936" y="436"/>
                    <a:pt x="2903" y="336"/>
                    <a:pt x="2836" y="303"/>
                  </a:cubicBezTo>
                  <a:lnTo>
                    <a:pt x="2369" y="36"/>
                  </a:lnTo>
                  <a:cubicBezTo>
                    <a:pt x="2345" y="12"/>
                    <a:pt x="2318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6383288" y="2660275"/>
              <a:ext cx="42550" cy="30025"/>
            </a:xfrm>
            <a:custGeom>
              <a:rect b="b" l="l" r="r" t="t"/>
              <a:pathLst>
                <a:path extrusionOk="0" h="1201" w="1702">
                  <a:moveTo>
                    <a:pt x="0" y="0"/>
                  </a:moveTo>
                  <a:cubicBezTo>
                    <a:pt x="167" y="334"/>
                    <a:pt x="667" y="1168"/>
                    <a:pt x="667" y="1201"/>
                  </a:cubicBezTo>
                  <a:lnTo>
                    <a:pt x="1535" y="1201"/>
                  </a:lnTo>
                  <a:cubicBezTo>
                    <a:pt x="1601" y="1201"/>
                    <a:pt x="1701" y="1068"/>
                    <a:pt x="1701" y="968"/>
                  </a:cubicBezTo>
                  <a:lnTo>
                    <a:pt x="1701" y="167"/>
                  </a:lnTo>
                  <a:cubicBezTo>
                    <a:pt x="1701" y="67"/>
                    <a:pt x="1601" y="0"/>
                    <a:pt x="15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6309063" y="2660275"/>
              <a:ext cx="52550" cy="30025"/>
            </a:xfrm>
            <a:custGeom>
              <a:rect b="b" l="l" r="r" t="t"/>
              <a:pathLst>
                <a:path extrusionOk="0" h="1201" w="2102">
                  <a:moveTo>
                    <a:pt x="768" y="0"/>
                  </a:moveTo>
                  <a:lnTo>
                    <a:pt x="0" y="1201"/>
                  </a:lnTo>
                  <a:lnTo>
                    <a:pt x="2102" y="1201"/>
                  </a:lnTo>
                  <a:cubicBezTo>
                    <a:pt x="1935" y="934"/>
                    <a:pt x="1735" y="601"/>
                    <a:pt x="1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6237338" y="2660275"/>
              <a:ext cx="48400" cy="30025"/>
            </a:xfrm>
            <a:custGeom>
              <a:rect b="b" l="l" r="r" t="t"/>
              <a:pathLst>
                <a:path extrusionOk="0" h="1201" w="1936">
                  <a:moveTo>
                    <a:pt x="168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968"/>
                  </a:lnTo>
                  <a:cubicBezTo>
                    <a:pt x="1" y="1034"/>
                    <a:pt x="67" y="1201"/>
                    <a:pt x="168" y="1201"/>
                  </a:cubicBezTo>
                  <a:lnTo>
                    <a:pt x="1168" y="1201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6250688" y="2731675"/>
              <a:ext cx="20025" cy="22350"/>
            </a:xfrm>
            <a:custGeom>
              <a:rect b="b" l="l" r="r" t="t"/>
              <a:pathLst>
                <a:path extrusionOk="0" h="894" w="801">
                  <a:moveTo>
                    <a:pt x="199" y="0"/>
                  </a:moveTo>
                  <a:cubicBezTo>
                    <a:pt x="136" y="0"/>
                    <a:pt x="92" y="38"/>
                    <a:pt x="67" y="113"/>
                  </a:cubicBezTo>
                  <a:lnTo>
                    <a:pt x="0" y="814"/>
                  </a:lnTo>
                  <a:cubicBezTo>
                    <a:pt x="0" y="862"/>
                    <a:pt x="36" y="893"/>
                    <a:pt x="82" y="893"/>
                  </a:cubicBezTo>
                  <a:cubicBezTo>
                    <a:pt x="98" y="893"/>
                    <a:pt x="116" y="889"/>
                    <a:pt x="134" y="880"/>
                  </a:cubicBezTo>
                  <a:lnTo>
                    <a:pt x="701" y="480"/>
                  </a:lnTo>
                  <a:cubicBezTo>
                    <a:pt x="801" y="413"/>
                    <a:pt x="801" y="347"/>
                    <a:pt x="701" y="280"/>
                  </a:cubicBezTo>
                  <a:lnTo>
                    <a:pt x="267" y="13"/>
                  </a:lnTo>
                  <a:cubicBezTo>
                    <a:pt x="242" y="5"/>
                    <a:pt x="219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6320738" y="2584225"/>
              <a:ext cx="74250" cy="121850"/>
            </a:xfrm>
            <a:custGeom>
              <a:rect b="b" l="l" r="r" t="t"/>
              <a:pathLst>
                <a:path extrusionOk="0" h="4874" w="2970">
                  <a:moveTo>
                    <a:pt x="257" y="1"/>
                  </a:moveTo>
                  <a:cubicBezTo>
                    <a:pt x="249" y="1"/>
                    <a:pt x="241" y="3"/>
                    <a:pt x="234" y="7"/>
                  </a:cubicBezTo>
                  <a:cubicBezTo>
                    <a:pt x="0" y="107"/>
                    <a:pt x="701" y="1541"/>
                    <a:pt x="934" y="2108"/>
                  </a:cubicBezTo>
                  <a:cubicBezTo>
                    <a:pt x="1168" y="2642"/>
                    <a:pt x="2069" y="4743"/>
                    <a:pt x="2269" y="4810"/>
                  </a:cubicBezTo>
                  <a:cubicBezTo>
                    <a:pt x="2344" y="4855"/>
                    <a:pt x="2399" y="4873"/>
                    <a:pt x="2449" y="4873"/>
                  </a:cubicBezTo>
                  <a:cubicBezTo>
                    <a:pt x="2509" y="4873"/>
                    <a:pt x="2562" y="4847"/>
                    <a:pt x="2636" y="4810"/>
                  </a:cubicBezTo>
                  <a:cubicBezTo>
                    <a:pt x="2736" y="4777"/>
                    <a:pt x="2969" y="4610"/>
                    <a:pt x="2869" y="4377"/>
                  </a:cubicBezTo>
                  <a:lnTo>
                    <a:pt x="2836" y="4377"/>
                  </a:lnTo>
                  <a:cubicBezTo>
                    <a:pt x="2802" y="4310"/>
                    <a:pt x="2702" y="4110"/>
                    <a:pt x="2569" y="3843"/>
                  </a:cubicBezTo>
                  <a:cubicBezTo>
                    <a:pt x="2569" y="3809"/>
                    <a:pt x="2569" y="3809"/>
                    <a:pt x="2569" y="3809"/>
                  </a:cubicBezTo>
                  <a:cubicBezTo>
                    <a:pt x="2536" y="3809"/>
                    <a:pt x="2536" y="3776"/>
                    <a:pt x="2536" y="3743"/>
                  </a:cubicBezTo>
                  <a:cubicBezTo>
                    <a:pt x="2502" y="3743"/>
                    <a:pt x="2502" y="3743"/>
                    <a:pt x="2502" y="3709"/>
                  </a:cubicBezTo>
                  <a:cubicBezTo>
                    <a:pt x="2502" y="3709"/>
                    <a:pt x="2469" y="3676"/>
                    <a:pt x="2469" y="3676"/>
                  </a:cubicBezTo>
                  <a:cubicBezTo>
                    <a:pt x="2469" y="3643"/>
                    <a:pt x="2436" y="3609"/>
                    <a:pt x="2436" y="3609"/>
                  </a:cubicBezTo>
                  <a:cubicBezTo>
                    <a:pt x="2436" y="3576"/>
                    <a:pt x="2436" y="3576"/>
                    <a:pt x="2436" y="3576"/>
                  </a:cubicBezTo>
                  <a:cubicBezTo>
                    <a:pt x="2402" y="3543"/>
                    <a:pt x="2402" y="3509"/>
                    <a:pt x="2369" y="3509"/>
                  </a:cubicBezTo>
                  <a:lnTo>
                    <a:pt x="2369" y="3476"/>
                  </a:lnTo>
                  <a:cubicBezTo>
                    <a:pt x="2069" y="2875"/>
                    <a:pt x="1635" y="2142"/>
                    <a:pt x="1401" y="1741"/>
                  </a:cubicBezTo>
                  <a:cubicBezTo>
                    <a:pt x="986" y="1070"/>
                    <a:pt x="448" y="1"/>
                    <a:pt x="2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6384113" y="2707950"/>
              <a:ext cx="22550" cy="23250"/>
            </a:xfrm>
            <a:custGeom>
              <a:rect b="b" l="l" r="r" t="t"/>
              <a:pathLst>
                <a:path extrusionOk="0" h="930" w="902">
                  <a:moveTo>
                    <a:pt x="455" y="0"/>
                  </a:moveTo>
                  <a:cubicBezTo>
                    <a:pt x="426" y="0"/>
                    <a:pt x="397" y="8"/>
                    <a:pt x="368" y="28"/>
                  </a:cubicBezTo>
                  <a:lnTo>
                    <a:pt x="101" y="161"/>
                  </a:lnTo>
                  <a:cubicBezTo>
                    <a:pt x="34" y="195"/>
                    <a:pt x="1" y="328"/>
                    <a:pt x="34" y="395"/>
                  </a:cubicBezTo>
                  <a:lnTo>
                    <a:pt x="334" y="829"/>
                  </a:lnTo>
                  <a:cubicBezTo>
                    <a:pt x="356" y="893"/>
                    <a:pt x="419" y="930"/>
                    <a:pt x="479" y="930"/>
                  </a:cubicBezTo>
                  <a:cubicBezTo>
                    <a:pt x="512" y="930"/>
                    <a:pt x="544" y="919"/>
                    <a:pt x="568" y="895"/>
                  </a:cubicBezTo>
                  <a:lnTo>
                    <a:pt x="768" y="795"/>
                  </a:lnTo>
                  <a:cubicBezTo>
                    <a:pt x="868" y="728"/>
                    <a:pt x="901" y="595"/>
                    <a:pt x="835" y="528"/>
                  </a:cubicBezTo>
                  <a:lnTo>
                    <a:pt x="634" y="95"/>
                  </a:lnTo>
                  <a:cubicBezTo>
                    <a:pt x="587" y="48"/>
                    <a:pt x="523" y="0"/>
                    <a:pt x="4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6397463" y="2733775"/>
              <a:ext cx="24975" cy="25750"/>
            </a:xfrm>
            <a:custGeom>
              <a:rect b="b" l="l" r="r" t="t"/>
              <a:pathLst>
                <a:path extrusionOk="0" h="1030" w="999">
                  <a:moveTo>
                    <a:pt x="523" y="0"/>
                  </a:moveTo>
                  <a:cubicBezTo>
                    <a:pt x="443" y="0"/>
                    <a:pt x="348" y="29"/>
                    <a:pt x="234" y="96"/>
                  </a:cubicBezTo>
                  <a:cubicBezTo>
                    <a:pt x="167" y="162"/>
                    <a:pt x="0" y="296"/>
                    <a:pt x="200" y="563"/>
                  </a:cubicBezTo>
                  <a:cubicBezTo>
                    <a:pt x="401" y="830"/>
                    <a:pt x="834" y="863"/>
                    <a:pt x="901" y="1030"/>
                  </a:cubicBezTo>
                  <a:cubicBezTo>
                    <a:pt x="901" y="1030"/>
                    <a:pt x="99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5505988" y="2882100"/>
              <a:ext cx="75900" cy="72575"/>
            </a:xfrm>
            <a:custGeom>
              <a:rect b="b" l="l" r="r" t="t"/>
              <a:pathLst>
                <a:path extrusionOk="0" h="2903" w="3036">
                  <a:moveTo>
                    <a:pt x="1" y="0"/>
                  </a:moveTo>
                  <a:lnTo>
                    <a:pt x="1" y="2469"/>
                  </a:lnTo>
                  <a:lnTo>
                    <a:pt x="3036" y="2902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5592713" y="2882100"/>
              <a:ext cx="101775" cy="89250"/>
            </a:xfrm>
            <a:custGeom>
              <a:rect b="b" l="l" r="r" t="t"/>
              <a:pathLst>
                <a:path extrusionOk="0" h="3570" w="4071">
                  <a:moveTo>
                    <a:pt x="1" y="0"/>
                  </a:moveTo>
                  <a:lnTo>
                    <a:pt x="1" y="2969"/>
                  </a:lnTo>
                  <a:lnTo>
                    <a:pt x="4070" y="3569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5592713" y="2782850"/>
              <a:ext cx="101775" cy="89250"/>
            </a:xfrm>
            <a:custGeom>
              <a:rect b="b" l="l" r="r" t="t"/>
              <a:pathLst>
                <a:path extrusionOk="0" h="3570" w="4071">
                  <a:moveTo>
                    <a:pt x="4070" y="1"/>
                  </a:moveTo>
                  <a:lnTo>
                    <a:pt x="1" y="601"/>
                  </a:lnTo>
                  <a:lnTo>
                    <a:pt x="1" y="3570"/>
                  </a:lnTo>
                  <a:lnTo>
                    <a:pt x="4070" y="3570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5505988" y="2799525"/>
              <a:ext cx="75900" cy="72575"/>
            </a:xfrm>
            <a:custGeom>
              <a:rect b="b" l="l" r="r" t="t"/>
              <a:pathLst>
                <a:path extrusionOk="0" h="2903" w="3036">
                  <a:moveTo>
                    <a:pt x="3036" y="1"/>
                  </a:moveTo>
                  <a:lnTo>
                    <a:pt x="1" y="435"/>
                  </a:lnTo>
                  <a:lnTo>
                    <a:pt x="1" y="2903"/>
                  </a:lnTo>
                  <a:lnTo>
                    <a:pt x="3036" y="2903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906388" y="3115275"/>
              <a:ext cx="30875" cy="30675"/>
            </a:xfrm>
            <a:custGeom>
              <a:rect b="b" l="l" r="r" t="t"/>
              <a:pathLst>
                <a:path extrusionOk="0" h="1227" w="1235">
                  <a:moveTo>
                    <a:pt x="684" y="0"/>
                  </a:moveTo>
                  <a:cubicBezTo>
                    <a:pt x="426" y="0"/>
                    <a:pt x="188" y="186"/>
                    <a:pt x="101" y="447"/>
                  </a:cubicBezTo>
                  <a:cubicBezTo>
                    <a:pt x="1" y="781"/>
                    <a:pt x="168" y="1114"/>
                    <a:pt x="434" y="1214"/>
                  </a:cubicBezTo>
                  <a:cubicBezTo>
                    <a:pt x="473" y="1223"/>
                    <a:pt x="513" y="1227"/>
                    <a:pt x="551" y="1227"/>
                  </a:cubicBezTo>
                  <a:cubicBezTo>
                    <a:pt x="809" y="1227"/>
                    <a:pt x="1048" y="1042"/>
                    <a:pt x="1135" y="781"/>
                  </a:cubicBezTo>
                  <a:cubicBezTo>
                    <a:pt x="1235" y="447"/>
                    <a:pt x="1068" y="113"/>
                    <a:pt x="801" y="13"/>
                  </a:cubicBezTo>
                  <a:cubicBezTo>
                    <a:pt x="762" y="5"/>
                    <a:pt x="723" y="0"/>
                    <a:pt x="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4"/>
            <p:cNvSpPr/>
            <p:nvPr/>
          </p:nvSpPr>
          <p:spPr>
            <a:xfrm>
              <a:off x="4778813" y="2984675"/>
              <a:ext cx="190575" cy="187950"/>
            </a:xfrm>
            <a:custGeom>
              <a:rect b="b" l="l" r="r" t="t"/>
              <a:pathLst>
                <a:path extrusionOk="0" h="7518" w="7623">
                  <a:moveTo>
                    <a:pt x="5554" y="4324"/>
                  </a:moveTo>
                  <a:cubicBezTo>
                    <a:pt x="5660" y="4324"/>
                    <a:pt x="5766" y="4339"/>
                    <a:pt x="5871" y="4370"/>
                  </a:cubicBezTo>
                  <a:cubicBezTo>
                    <a:pt x="6505" y="4570"/>
                    <a:pt x="6872" y="5371"/>
                    <a:pt x="6638" y="6138"/>
                  </a:cubicBezTo>
                  <a:cubicBezTo>
                    <a:pt x="6441" y="6785"/>
                    <a:pt x="5912" y="7218"/>
                    <a:pt x="5351" y="7218"/>
                  </a:cubicBezTo>
                  <a:cubicBezTo>
                    <a:pt x="5247" y="7218"/>
                    <a:pt x="5142" y="7203"/>
                    <a:pt x="5037" y="7172"/>
                  </a:cubicBezTo>
                  <a:cubicBezTo>
                    <a:pt x="4370" y="6972"/>
                    <a:pt x="4036" y="6171"/>
                    <a:pt x="4236" y="5404"/>
                  </a:cubicBezTo>
                  <a:cubicBezTo>
                    <a:pt x="4433" y="4757"/>
                    <a:pt x="4986" y="4324"/>
                    <a:pt x="5554" y="4324"/>
                  </a:cubicBezTo>
                  <a:close/>
                  <a:moveTo>
                    <a:pt x="1968" y="0"/>
                  </a:moveTo>
                  <a:cubicBezTo>
                    <a:pt x="1901" y="901"/>
                    <a:pt x="2168" y="1334"/>
                    <a:pt x="2569" y="1701"/>
                  </a:cubicBezTo>
                  <a:cubicBezTo>
                    <a:pt x="3069" y="2168"/>
                    <a:pt x="3936" y="2335"/>
                    <a:pt x="3669" y="3436"/>
                  </a:cubicBezTo>
                  <a:cubicBezTo>
                    <a:pt x="3336" y="3403"/>
                    <a:pt x="3102" y="3336"/>
                    <a:pt x="2902" y="3236"/>
                  </a:cubicBezTo>
                  <a:cubicBezTo>
                    <a:pt x="2702" y="3169"/>
                    <a:pt x="2435" y="3069"/>
                    <a:pt x="2268" y="2869"/>
                  </a:cubicBezTo>
                  <a:cubicBezTo>
                    <a:pt x="1868" y="2402"/>
                    <a:pt x="1968" y="1501"/>
                    <a:pt x="1535" y="1168"/>
                  </a:cubicBezTo>
                  <a:cubicBezTo>
                    <a:pt x="1395" y="1070"/>
                    <a:pt x="1162" y="1025"/>
                    <a:pt x="914" y="1025"/>
                  </a:cubicBezTo>
                  <a:cubicBezTo>
                    <a:pt x="569" y="1025"/>
                    <a:pt x="194" y="1112"/>
                    <a:pt x="0" y="1268"/>
                  </a:cubicBezTo>
                  <a:cubicBezTo>
                    <a:pt x="173" y="1233"/>
                    <a:pt x="342" y="1215"/>
                    <a:pt x="501" y="1215"/>
                  </a:cubicBezTo>
                  <a:cubicBezTo>
                    <a:pt x="803" y="1215"/>
                    <a:pt x="1071" y="1282"/>
                    <a:pt x="1268" y="1435"/>
                  </a:cubicBezTo>
                  <a:cubicBezTo>
                    <a:pt x="1635" y="1768"/>
                    <a:pt x="1601" y="2702"/>
                    <a:pt x="1868" y="3236"/>
                  </a:cubicBezTo>
                  <a:cubicBezTo>
                    <a:pt x="2002" y="3536"/>
                    <a:pt x="2335" y="3836"/>
                    <a:pt x="2569" y="4003"/>
                  </a:cubicBezTo>
                  <a:cubicBezTo>
                    <a:pt x="2735" y="4136"/>
                    <a:pt x="3002" y="4203"/>
                    <a:pt x="3169" y="4437"/>
                  </a:cubicBezTo>
                  <a:cubicBezTo>
                    <a:pt x="2902" y="4437"/>
                    <a:pt x="2669" y="4537"/>
                    <a:pt x="2368" y="4570"/>
                  </a:cubicBezTo>
                  <a:cubicBezTo>
                    <a:pt x="2204" y="4588"/>
                    <a:pt x="2010" y="4617"/>
                    <a:pt x="1835" y="4617"/>
                  </a:cubicBezTo>
                  <a:cubicBezTo>
                    <a:pt x="1690" y="4617"/>
                    <a:pt x="1558" y="4597"/>
                    <a:pt x="1468" y="4537"/>
                  </a:cubicBezTo>
                  <a:cubicBezTo>
                    <a:pt x="1001" y="4270"/>
                    <a:pt x="1434" y="3236"/>
                    <a:pt x="1168" y="2702"/>
                  </a:cubicBezTo>
                  <a:cubicBezTo>
                    <a:pt x="1034" y="2435"/>
                    <a:pt x="801" y="2369"/>
                    <a:pt x="534" y="2302"/>
                  </a:cubicBezTo>
                  <a:lnTo>
                    <a:pt x="534" y="2302"/>
                  </a:lnTo>
                  <a:cubicBezTo>
                    <a:pt x="1168" y="2602"/>
                    <a:pt x="701" y="3503"/>
                    <a:pt x="734" y="4170"/>
                  </a:cubicBezTo>
                  <a:cubicBezTo>
                    <a:pt x="734" y="4870"/>
                    <a:pt x="1168" y="5304"/>
                    <a:pt x="1735" y="5371"/>
                  </a:cubicBezTo>
                  <a:cubicBezTo>
                    <a:pt x="1816" y="5384"/>
                    <a:pt x="1897" y="5390"/>
                    <a:pt x="1979" y="5390"/>
                  </a:cubicBezTo>
                  <a:cubicBezTo>
                    <a:pt x="2379" y="5390"/>
                    <a:pt x="2783" y="5256"/>
                    <a:pt x="3144" y="5256"/>
                  </a:cubicBezTo>
                  <a:cubicBezTo>
                    <a:pt x="3257" y="5256"/>
                    <a:pt x="3366" y="5270"/>
                    <a:pt x="3469" y="5304"/>
                  </a:cubicBezTo>
                  <a:cubicBezTo>
                    <a:pt x="3736" y="5437"/>
                    <a:pt x="3636" y="5738"/>
                    <a:pt x="3736" y="6171"/>
                  </a:cubicBezTo>
                  <a:cubicBezTo>
                    <a:pt x="3836" y="6838"/>
                    <a:pt x="4370" y="7439"/>
                    <a:pt x="5037" y="7506"/>
                  </a:cubicBezTo>
                  <a:cubicBezTo>
                    <a:pt x="5110" y="7514"/>
                    <a:pt x="5181" y="7518"/>
                    <a:pt x="5251" y="7518"/>
                  </a:cubicBezTo>
                  <a:cubicBezTo>
                    <a:pt x="6873" y="7518"/>
                    <a:pt x="7623" y="5361"/>
                    <a:pt x="6471" y="4370"/>
                  </a:cubicBezTo>
                  <a:cubicBezTo>
                    <a:pt x="6171" y="4103"/>
                    <a:pt x="5871" y="4070"/>
                    <a:pt x="5304" y="3903"/>
                  </a:cubicBezTo>
                  <a:cubicBezTo>
                    <a:pt x="5070" y="3236"/>
                    <a:pt x="5637" y="3002"/>
                    <a:pt x="5637" y="2435"/>
                  </a:cubicBezTo>
                  <a:cubicBezTo>
                    <a:pt x="5637" y="1902"/>
                    <a:pt x="5204" y="1535"/>
                    <a:pt x="4904" y="1368"/>
                  </a:cubicBezTo>
                  <a:cubicBezTo>
                    <a:pt x="4570" y="1168"/>
                    <a:pt x="4136" y="1168"/>
                    <a:pt x="3836" y="934"/>
                  </a:cubicBezTo>
                  <a:cubicBezTo>
                    <a:pt x="3636" y="801"/>
                    <a:pt x="3636" y="534"/>
                    <a:pt x="3536" y="267"/>
                  </a:cubicBezTo>
                  <a:lnTo>
                    <a:pt x="3536" y="267"/>
                  </a:lnTo>
                  <a:cubicBezTo>
                    <a:pt x="3369" y="1268"/>
                    <a:pt x="4203" y="1201"/>
                    <a:pt x="4670" y="1568"/>
                  </a:cubicBezTo>
                  <a:cubicBezTo>
                    <a:pt x="4870" y="1701"/>
                    <a:pt x="5070" y="1935"/>
                    <a:pt x="5070" y="2268"/>
                  </a:cubicBezTo>
                  <a:cubicBezTo>
                    <a:pt x="5070" y="2469"/>
                    <a:pt x="4937" y="2602"/>
                    <a:pt x="4804" y="2769"/>
                  </a:cubicBezTo>
                  <a:cubicBezTo>
                    <a:pt x="4703" y="2936"/>
                    <a:pt x="4603" y="3102"/>
                    <a:pt x="4470" y="3169"/>
                  </a:cubicBezTo>
                  <a:cubicBezTo>
                    <a:pt x="4337" y="2369"/>
                    <a:pt x="3803" y="1835"/>
                    <a:pt x="3202" y="1501"/>
                  </a:cubicBezTo>
                  <a:cubicBezTo>
                    <a:pt x="2969" y="1334"/>
                    <a:pt x="2669" y="1301"/>
                    <a:pt x="2469" y="1101"/>
                  </a:cubicBezTo>
                  <a:cubicBezTo>
                    <a:pt x="2135" y="867"/>
                    <a:pt x="2035" y="467"/>
                    <a:pt x="19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4"/>
            <p:cNvSpPr/>
            <p:nvPr/>
          </p:nvSpPr>
          <p:spPr>
            <a:xfrm>
              <a:off x="6243188" y="3589275"/>
              <a:ext cx="188475" cy="188475"/>
            </a:xfrm>
            <a:custGeom>
              <a:rect b="b" l="l" r="r" t="t"/>
              <a:pathLst>
                <a:path extrusionOk="0" h="7539" w="7539">
                  <a:moveTo>
                    <a:pt x="3765" y="400"/>
                  </a:moveTo>
                  <a:cubicBezTo>
                    <a:pt x="4599" y="400"/>
                    <a:pt x="5373" y="694"/>
                    <a:pt x="6071" y="1268"/>
                  </a:cubicBezTo>
                  <a:cubicBezTo>
                    <a:pt x="6005" y="1301"/>
                    <a:pt x="5971" y="1301"/>
                    <a:pt x="5938" y="1301"/>
                  </a:cubicBezTo>
                  <a:cubicBezTo>
                    <a:pt x="5638" y="1368"/>
                    <a:pt x="5404" y="1635"/>
                    <a:pt x="5471" y="1968"/>
                  </a:cubicBezTo>
                  <a:cubicBezTo>
                    <a:pt x="5471" y="2135"/>
                    <a:pt x="5538" y="2268"/>
                    <a:pt x="5604" y="2402"/>
                  </a:cubicBezTo>
                  <a:cubicBezTo>
                    <a:pt x="5671" y="2535"/>
                    <a:pt x="5771" y="2669"/>
                    <a:pt x="5871" y="2802"/>
                  </a:cubicBezTo>
                  <a:cubicBezTo>
                    <a:pt x="6071" y="3236"/>
                    <a:pt x="6105" y="3669"/>
                    <a:pt x="6005" y="4103"/>
                  </a:cubicBezTo>
                  <a:cubicBezTo>
                    <a:pt x="5838" y="4670"/>
                    <a:pt x="5638" y="5237"/>
                    <a:pt x="5471" y="5804"/>
                  </a:cubicBezTo>
                  <a:cubicBezTo>
                    <a:pt x="5471" y="5804"/>
                    <a:pt x="5471" y="5804"/>
                    <a:pt x="5471" y="5838"/>
                  </a:cubicBezTo>
                  <a:cubicBezTo>
                    <a:pt x="5071" y="4603"/>
                    <a:pt x="4637" y="3403"/>
                    <a:pt x="4237" y="2202"/>
                  </a:cubicBezTo>
                  <a:cubicBezTo>
                    <a:pt x="4337" y="2168"/>
                    <a:pt x="4437" y="2168"/>
                    <a:pt x="4537" y="2168"/>
                  </a:cubicBezTo>
                  <a:cubicBezTo>
                    <a:pt x="4570" y="2168"/>
                    <a:pt x="4604" y="2168"/>
                    <a:pt x="4637" y="2135"/>
                  </a:cubicBezTo>
                  <a:cubicBezTo>
                    <a:pt x="4704" y="2135"/>
                    <a:pt x="4770" y="2068"/>
                    <a:pt x="4770" y="2002"/>
                  </a:cubicBezTo>
                  <a:cubicBezTo>
                    <a:pt x="4737" y="1935"/>
                    <a:pt x="4704" y="1868"/>
                    <a:pt x="4604" y="1868"/>
                  </a:cubicBezTo>
                  <a:cubicBezTo>
                    <a:pt x="4403" y="1902"/>
                    <a:pt x="4203" y="1902"/>
                    <a:pt x="4003" y="1902"/>
                  </a:cubicBezTo>
                  <a:lnTo>
                    <a:pt x="2902" y="1902"/>
                  </a:lnTo>
                  <a:cubicBezTo>
                    <a:pt x="2869" y="1902"/>
                    <a:pt x="2836" y="1868"/>
                    <a:pt x="2802" y="1868"/>
                  </a:cubicBezTo>
                  <a:cubicBezTo>
                    <a:pt x="2736" y="1868"/>
                    <a:pt x="2669" y="1935"/>
                    <a:pt x="2669" y="2002"/>
                  </a:cubicBezTo>
                  <a:cubicBezTo>
                    <a:pt x="2669" y="2068"/>
                    <a:pt x="2702" y="2135"/>
                    <a:pt x="2769" y="2168"/>
                  </a:cubicBezTo>
                  <a:lnTo>
                    <a:pt x="3069" y="2168"/>
                  </a:lnTo>
                  <a:cubicBezTo>
                    <a:pt x="3136" y="2202"/>
                    <a:pt x="3169" y="2202"/>
                    <a:pt x="3169" y="2268"/>
                  </a:cubicBezTo>
                  <a:lnTo>
                    <a:pt x="3636" y="3569"/>
                  </a:lnTo>
                  <a:cubicBezTo>
                    <a:pt x="3670" y="3603"/>
                    <a:pt x="3670" y="3636"/>
                    <a:pt x="3670" y="3669"/>
                  </a:cubicBezTo>
                  <a:cubicBezTo>
                    <a:pt x="3436" y="4403"/>
                    <a:pt x="3203" y="5104"/>
                    <a:pt x="2969" y="5804"/>
                  </a:cubicBezTo>
                  <a:cubicBezTo>
                    <a:pt x="2936" y="5838"/>
                    <a:pt x="2936" y="5838"/>
                    <a:pt x="2936" y="5838"/>
                  </a:cubicBezTo>
                  <a:cubicBezTo>
                    <a:pt x="2502" y="4637"/>
                    <a:pt x="2102" y="3436"/>
                    <a:pt x="1701" y="2202"/>
                  </a:cubicBezTo>
                  <a:cubicBezTo>
                    <a:pt x="1802" y="2202"/>
                    <a:pt x="1902" y="2168"/>
                    <a:pt x="1968" y="2168"/>
                  </a:cubicBezTo>
                  <a:lnTo>
                    <a:pt x="2068" y="2168"/>
                  </a:lnTo>
                  <a:cubicBezTo>
                    <a:pt x="2168" y="2135"/>
                    <a:pt x="2202" y="2102"/>
                    <a:pt x="2202" y="2002"/>
                  </a:cubicBezTo>
                  <a:cubicBezTo>
                    <a:pt x="2202" y="1935"/>
                    <a:pt x="2135" y="1902"/>
                    <a:pt x="2035" y="1902"/>
                  </a:cubicBezTo>
                  <a:cubicBezTo>
                    <a:pt x="1835" y="1902"/>
                    <a:pt x="1635" y="1935"/>
                    <a:pt x="1435" y="1935"/>
                  </a:cubicBezTo>
                  <a:lnTo>
                    <a:pt x="934" y="1935"/>
                  </a:lnTo>
                  <a:cubicBezTo>
                    <a:pt x="1435" y="1201"/>
                    <a:pt x="2068" y="734"/>
                    <a:pt x="2902" y="501"/>
                  </a:cubicBezTo>
                  <a:cubicBezTo>
                    <a:pt x="3197" y="433"/>
                    <a:pt x="3484" y="400"/>
                    <a:pt x="3765" y="400"/>
                  </a:cubicBezTo>
                  <a:close/>
                  <a:moveTo>
                    <a:pt x="6772" y="2168"/>
                  </a:moveTo>
                  <a:cubicBezTo>
                    <a:pt x="7105" y="2836"/>
                    <a:pt x="7239" y="3536"/>
                    <a:pt x="7139" y="4237"/>
                  </a:cubicBezTo>
                  <a:cubicBezTo>
                    <a:pt x="6972" y="5304"/>
                    <a:pt x="6405" y="6138"/>
                    <a:pt x="5504" y="6705"/>
                  </a:cubicBezTo>
                  <a:cubicBezTo>
                    <a:pt x="5504" y="6672"/>
                    <a:pt x="5504" y="6672"/>
                    <a:pt x="5471" y="6672"/>
                  </a:cubicBezTo>
                  <a:cubicBezTo>
                    <a:pt x="5504" y="6638"/>
                    <a:pt x="5504" y="6572"/>
                    <a:pt x="5538" y="6538"/>
                  </a:cubicBezTo>
                  <a:cubicBezTo>
                    <a:pt x="5871" y="5604"/>
                    <a:pt x="6171" y="4670"/>
                    <a:pt x="6505" y="3736"/>
                  </a:cubicBezTo>
                  <a:cubicBezTo>
                    <a:pt x="6605" y="3469"/>
                    <a:pt x="6705" y="3202"/>
                    <a:pt x="6738" y="2936"/>
                  </a:cubicBezTo>
                  <a:cubicBezTo>
                    <a:pt x="6772" y="2669"/>
                    <a:pt x="6772" y="2435"/>
                    <a:pt x="6772" y="2168"/>
                  </a:cubicBezTo>
                  <a:close/>
                  <a:moveTo>
                    <a:pt x="701" y="2402"/>
                  </a:moveTo>
                  <a:lnTo>
                    <a:pt x="2302" y="6805"/>
                  </a:lnTo>
                  <a:lnTo>
                    <a:pt x="2269" y="6805"/>
                  </a:lnTo>
                  <a:cubicBezTo>
                    <a:pt x="1535" y="6438"/>
                    <a:pt x="1001" y="5871"/>
                    <a:pt x="667" y="5104"/>
                  </a:cubicBezTo>
                  <a:cubicBezTo>
                    <a:pt x="300" y="4203"/>
                    <a:pt x="300" y="3303"/>
                    <a:pt x="667" y="2402"/>
                  </a:cubicBezTo>
                  <a:close/>
                  <a:moveTo>
                    <a:pt x="3836" y="4103"/>
                  </a:moveTo>
                  <a:cubicBezTo>
                    <a:pt x="4203" y="5037"/>
                    <a:pt x="4537" y="6004"/>
                    <a:pt x="4904" y="6972"/>
                  </a:cubicBezTo>
                  <a:cubicBezTo>
                    <a:pt x="4513" y="7102"/>
                    <a:pt x="4133" y="7170"/>
                    <a:pt x="3752" y="7170"/>
                  </a:cubicBezTo>
                  <a:cubicBezTo>
                    <a:pt x="3449" y="7170"/>
                    <a:pt x="3146" y="7127"/>
                    <a:pt x="2836" y="7039"/>
                  </a:cubicBezTo>
                  <a:cubicBezTo>
                    <a:pt x="3169" y="6038"/>
                    <a:pt x="3503" y="5070"/>
                    <a:pt x="3836" y="4103"/>
                  </a:cubicBezTo>
                  <a:close/>
                  <a:moveTo>
                    <a:pt x="3569" y="0"/>
                  </a:moveTo>
                  <a:cubicBezTo>
                    <a:pt x="3469" y="34"/>
                    <a:pt x="3336" y="34"/>
                    <a:pt x="3236" y="67"/>
                  </a:cubicBezTo>
                  <a:cubicBezTo>
                    <a:pt x="1968" y="267"/>
                    <a:pt x="1034" y="934"/>
                    <a:pt x="434" y="2068"/>
                  </a:cubicBezTo>
                  <a:cubicBezTo>
                    <a:pt x="167" y="2535"/>
                    <a:pt x="67" y="3002"/>
                    <a:pt x="34" y="3503"/>
                  </a:cubicBezTo>
                  <a:cubicBezTo>
                    <a:pt x="34" y="3536"/>
                    <a:pt x="0" y="3569"/>
                    <a:pt x="0" y="3569"/>
                  </a:cubicBezTo>
                  <a:lnTo>
                    <a:pt x="0" y="3970"/>
                  </a:lnTo>
                  <a:cubicBezTo>
                    <a:pt x="34" y="4103"/>
                    <a:pt x="34" y="4203"/>
                    <a:pt x="67" y="4337"/>
                  </a:cubicBezTo>
                  <a:cubicBezTo>
                    <a:pt x="267" y="5604"/>
                    <a:pt x="968" y="6538"/>
                    <a:pt x="2102" y="7139"/>
                  </a:cubicBezTo>
                  <a:cubicBezTo>
                    <a:pt x="2535" y="7372"/>
                    <a:pt x="3002" y="7506"/>
                    <a:pt x="3503" y="7539"/>
                  </a:cubicBezTo>
                  <a:lnTo>
                    <a:pt x="3970" y="7539"/>
                  </a:lnTo>
                  <a:cubicBezTo>
                    <a:pt x="4103" y="7539"/>
                    <a:pt x="4203" y="7506"/>
                    <a:pt x="4337" y="7506"/>
                  </a:cubicBezTo>
                  <a:cubicBezTo>
                    <a:pt x="5604" y="7272"/>
                    <a:pt x="6538" y="6605"/>
                    <a:pt x="7139" y="5471"/>
                  </a:cubicBezTo>
                  <a:cubicBezTo>
                    <a:pt x="7372" y="5004"/>
                    <a:pt x="7506" y="4537"/>
                    <a:pt x="7539" y="4036"/>
                  </a:cubicBezTo>
                  <a:cubicBezTo>
                    <a:pt x="7539" y="4003"/>
                    <a:pt x="7539" y="4003"/>
                    <a:pt x="7539" y="3970"/>
                  </a:cubicBezTo>
                  <a:lnTo>
                    <a:pt x="7539" y="3569"/>
                  </a:lnTo>
                  <a:cubicBezTo>
                    <a:pt x="7539" y="3469"/>
                    <a:pt x="7506" y="3336"/>
                    <a:pt x="7506" y="3236"/>
                  </a:cubicBezTo>
                  <a:cubicBezTo>
                    <a:pt x="7272" y="1935"/>
                    <a:pt x="6605" y="1001"/>
                    <a:pt x="5437" y="400"/>
                  </a:cubicBezTo>
                  <a:cubicBezTo>
                    <a:pt x="5004" y="167"/>
                    <a:pt x="4537" y="67"/>
                    <a:pt x="4036" y="34"/>
                  </a:cubicBezTo>
                  <a:cubicBezTo>
                    <a:pt x="4036" y="34"/>
                    <a:pt x="4003" y="34"/>
                    <a:pt x="3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4"/>
            <p:cNvSpPr/>
            <p:nvPr/>
          </p:nvSpPr>
          <p:spPr>
            <a:xfrm>
              <a:off x="7448213" y="3435000"/>
              <a:ext cx="100925" cy="188475"/>
            </a:xfrm>
            <a:custGeom>
              <a:rect b="b" l="l" r="r" t="t"/>
              <a:pathLst>
                <a:path extrusionOk="0" h="7539" w="4037">
                  <a:moveTo>
                    <a:pt x="1768" y="0"/>
                  </a:moveTo>
                  <a:lnTo>
                    <a:pt x="1768" y="1201"/>
                  </a:lnTo>
                  <a:lnTo>
                    <a:pt x="1101" y="701"/>
                  </a:lnTo>
                  <a:cubicBezTo>
                    <a:pt x="1101" y="667"/>
                    <a:pt x="1101" y="667"/>
                    <a:pt x="1101" y="601"/>
                  </a:cubicBezTo>
                  <a:cubicBezTo>
                    <a:pt x="1101" y="334"/>
                    <a:pt x="868" y="67"/>
                    <a:pt x="567" y="67"/>
                  </a:cubicBezTo>
                  <a:cubicBezTo>
                    <a:pt x="267" y="67"/>
                    <a:pt x="0" y="334"/>
                    <a:pt x="0" y="601"/>
                  </a:cubicBezTo>
                  <a:cubicBezTo>
                    <a:pt x="0" y="901"/>
                    <a:pt x="267" y="1168"/>
                    <a:pt x="567" y="1168"/>
                  </a:cubicBezTo>
                  <a:cubicBezTo>
                    <a:pt x="634" y="1168"/>
                    <a:pt x="734" y="1134"/>
                    <a:pt x="801" y="1101"/>
                  </a:cubicBezTo>
                  <a:lnTo>
                    <a:pt x="1768" y="1768"/>
                  </a:lnTo>
                  <a:lnTo>
                    <a:pt x="1768" y="3236"/>
                  </a:lnTo>
                  <a:lnTo>
                    <a:pt x="1068" y="2769"/>
                  </a:lnTo>
                  <a:cubicBezTo>
                    <a:pt x="1101" y="2735"/>
                    <a:pt x="1101" y="2702"/>
                    <a:pt x="1101" y="2669"/>
                  </a:cubicBezTo>
                  <a:cubicBezTo>
                    <a:pt x="1101" y="2368"/>
                    <a:pt x="834" y="2135"/>
                    <a:pt x="534" y="2135"/>
                  </a:cubicBezTo>
                  <a:cubicBezTo>
                    <a:pt x="234" y="2135"/>
                    <a:pt x="0" y="2368"/>
                    <a:pt x="0" y="2669"/>
                  </a:cubicBezTo>
                  <a:cubicBezTo>
                    <a:pt x="0" y="2969"/>
                    <a:pt x="234" y="3202"/>
                    <a:pt x="534" y="3202"/>
                  </a:cubicBezTo>
                  <a:cubicBezTo>
                    <a:pt x="634" y="3202"/>
                    <a:pt x="734" y="3169"/>
                    <a:pt x="801" y="3136"/>
                  </a:cubicBezTo>
                  <a:lnTo>
                    <a:pt x="1768" y="3803"/>
                  </a:lnTo>
                  <a:lnTo>
                    <a:pt x="1768" y="5371"/>
                  </a:lnTo>
                  <a:lnTo>
                    <a:pt x="1068" y="4904"/>
                  </a:lnTo>
                  <a:cubicBezTo>
                    <a:pt x="1101" y="4870"/>
                    <a:pt x="1101" y="4837"/>
                    <a:pt x="1101" y="4804"/>
                  </a:cubicBezTo>
                  <a:cubicBezTo>
                    <a:pt x="1101" y="4503"/>
                    <a:pt x="834" y="4270"/>
                    <a:pt x="534" y="4270"/>
                  </a:cubicBezTo>
                  <a:cubicBezTo>
                    <a:pt x="234" y="4270"/>
                    <a:pt x="0" y="4503"/>
                    <a:pt x="0" y="4804"/>
                  </a:cubicBezTo>
                  <a:cubicBezTo>
                    <a:pt x="0" y="5104"/>
                    <a:pt x="234" y="5337"/>
                    <a:pt x="534" y="5337"/>
                  </a:cubicBezTo>
                  <a:cubicBezTo>
                    <a:pt x="634" y="5337"/>
                    <a:pt x="734" y="5337"/>
                    <a:pt x="834" y="5271"/>
                  </a:cubicBezTo>
                  <a:lnTo>
                    <a:pt x="1768" y="5938"/>
                  </a:lnTo>
                  <a:lnTo>
                    <a:pt x="1768" y="7539"/>
                  </a:lnTo>
                  <a:lnTo>
                    <a:pt x="2269" y="7539"/>
                  </a:lnTo>
                  <a:lnTo>
                    <a:pt x="2269" y="7005"/>
                  </a:lnTo>
                  <a:lnTo>
                    <a:pt x="3203" y="6371"/>
                  </a:lnTo>
                  <a:cubicBezTo>
                    <a:pt x="3269" y="6405"/>
                    <a:pt x="3369" y="6438"/>
                    <a:pt x="3469" y="6438"/>
                  </a:cubicBezTo>
                  <a:cubicBezTo>
                    <a:pt x="3770" y="6438"/>
                    <a:pt x="4037" y="6205"/>
                    <a:pt x="4037" y="5904"/>
                  </a:cubicBezTo>
                  <a:cubicBezTo>
                    <a:pt x="4037" y="5604"/>
                    <a:pt x="3770" y="5371"/>
                    <a:pt x="3469" y="5371"/>
                  </a:cubicBezTo>
                  <a:cubicBezTo>
                    <a:pt x="3169" y="5371"/>
                    <a:pt x="2936" y="5604"/>
                    <a:pt x="2936" y="5904"/>
                  </a:cubicBezTo>
                  <a:cubicBezTo>
                    <a:pt x="2936" y="5938"/>
                    <a:pt x="2936" y="5938"/>
                    <a:pt x="2936" y="5971"/>
                  </a:cubicBezTo>
                  <a:lnTo>
                    <a:pt x="2269" y="6438"/>
                  </a:lnTo>
                  <a:lnTo>
                    <a:pt x="2269" y="4870"/>
                  </a:lnTo>
                  <a:lnTo>
                    <a:pt x="3203" y="4203"/>
                  </a:lnTo>
                  <a:cubicBezTo>
                    <a:pt x="3269" y="4270"/>
                    <a:pt x="3369" y="4303"/>
                    <a:pt x="3469" y="4303"/>
                  </a:cubicBezTo>
                  <a:cubicBezTo>
                    <a:pt x="3770" y="4303"/>
                    <a:pt x="4037" y="4070"/>
                    <a:pt x="4037" y="3769"/>
                  </a:cubicBezTo>
                  <a:cubicBezTo>
                    <a:pt x="4037" y="3469"/>
                    <a:pt x="3770" y="3236"/>
                    <a:pt x="3469" y="3236"/>
                  </a:cubicBezTo>
                  <a:cubicBezTo>
                    <a:pt x="3169" y="3236"/>
                    <a:pt x="2936" y="3469"/>
                    <a:pt x="2936" y="3769"/>
                  </a:cubicBezTo>
                  <a:cubicBezTo>
                    <a:pt x="2936" y="3769"/>
                    <a:pt x="2936" y="3803"/>
                    <a:pt x="2936" y="3836"/>
                  </a:cubicBezTo>
                  <a:lnTo>
                    <a:pt x="2269" y="4303"/>
                  </a:lnTo>
                  <a:lnTo>
                    <a:pt x="2269" y="2802"/>
                  </a:lnTo>
                  <a:lnTo>
                    <a:pt x="3203" y="2168"/>
                  </a:lnTo>
                  <a:cubicBezTo>
                    <a:pt x="3303" y="2202"/>
                    <a:pt x="3403" y="2235"/>
                    <a:pt x="3503" y="2235"/>
                  </a:cubicBezTo>
                  <a:cubicBezTo>
                    <a:pt x="3803" y="2235"/>
                    <a:pt x="4037" y="2002"/>
                    <a:pt x="4037" y="1701"/>
                  </a:cubicBezTo>
                  <a:cubicBezTo>
                    <a:pt x="4037" y="1434"/>
                    <a:pt x="3803" y="1168"/>
                    <a:pt x="3503" y="1168"/>
                  </a:cubicBezTo>
                  <a:cubicBezTo>
                    <a:pt x="3203" y="1168"/>
                    <a:pt x="2936" y="1401"/>
                    <a:pt x="2936" y="1701"/>
                  </a:cubicBezTo>
                  <a:cubicBezTo>
                    <a:pt x="2936" y="1735"/>
                    <a:pt x="2936" y="1768"/>
                    <a:pt x="2969" y="1801"/>
                  </a:cubicBezTo>
                  <a:lnTo>
                    <a:pt x="2302" y="2268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4"/>
            <p:cNvSpPr/>
            <p:nvPr/>
          </p:nvSpPr>
          <p:spPr>
            <a:xfrm>
              <a:off x="5366713" y="4919375"/>
              <a:ext cx="150975" cy="130125"/>
            </a:xfrm>
            <a:custGeom>
              <a:rect b="b" l="l" r="r" t="t"/>
              <a:pathLst>
                <a:path extrusionOk="0" h="5205" w="6039">
                  <a:moveTo>
                    <a:pt x="2736" y="1"/>
                  </a:moveTo>
                  <a:cubicBezTo>
                    <a:pt x="2036" y="435"/>
                    <a:pt x="1769" y="1502"/>
                    <a:pt x="1802" y="2603"/>
                  </a:cubicBezTo>
                  <a:cubicBezTo>
                    <a:pt x="1335" y="3503"/>
                    <a:pt x="968" y="3804"/>
                    <a:pt x="1" y="4037"/>
                  </a:cubicBezTo>
                  <a:cubicBezTo>
                    <a:pt x="201" y="4437"/>
                    <a:pt x="268" y="4604"/>
                    <a:pt x="535" y="5171"/>
                  </a:cubicBezTo>
                  <a:cubicBezTo>
                    <a:pt x="1735" y="4838"/>
                    <a:pt x="2503" y="4137"/>
                    <a:pt x="2970" y="3537"/>
                  </a:cubicBezTo>
                  <a:cubicBezTo>
                    <a:pt x="3770" y="3737"/>
                    <a:pt x="4371" y="4271"/>
                    <a:pt x="4838" y="5205"/>
                  </a:cubicBezTo>
                  <a:cubicBezTo>
                    <a:pt x="5338" y="4771"/>
                    <a:pt x="5405" y="4738"/>
                    <a:pt x="5838" y="4371"/>
                  </a:cubicBezTo>
                  <a:cubicBezTo>
                    <a:pt x="5505" y="3570"/>
                    <a:pt x="4671" y="2870"/>
                    <a:pt x="3904" y="2503"/>
                  </a:cubicBezTo>
                  <a:cubicBezTo>
                    <a:pt x="3904" y="2303"/>
                    <a:pt x="3904" y="2269"/>
                    <a:pt x="3904" y="2102"/>
                  </a:cubicBezTo>
                  <a:cubicBezTo>
                    <a:pt x="4060" y="2143"/>
                    <a:pt x="4214" y="2160"/>
                    <a:pt x="4361" y="2160"/>
                  </a:cubicBezTo>
                  <a:cubicBezTo>
                    <a:pt x="5314" y="2160"/>
                    <a:pt x="6039" y="1435"/>
                    <a:pt x="6039" y="1435"/>
                  </a:cubicBezTo>
                  <a:cubicBezTo>
                    <a:pt x="6039" y="1435"/>
                    <a:pt x="5805" y="968"/>
                    <a:pt x="5471" y="501"/>
                  </a:cubicBezTo>
                  <a:cubicBezTo>
                    <a:pt x="5148" y="803"/>
                    <a:pt x="4811" y="882"/>
                    <a:pt x="4558" y="882"/>
                  </a:cubicBezTo>
                  <a:cubicBezTo>
                    <a:pt x="4420" y="882"/>
                    <a:pt x="4308" y="858"/>
                    <a:pt x="4237" y="835"/>
                  </a:cubicBezTo>
                  <a:cubicBezTo>
                    <a:pt x="3937" y="768"/>
                    <a:pt x="3837" y="635"/>
                    <a:pt x="3870" y="535"/>
                  </a:cubicBezTo>
                  <a:cubicBezTo>
                    <a:pt x="3704" y="468"/>
                    <a:pt x="3103" y="134"/>
                    <a:pt x="27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4"/>
            <p:cNvSpPr/>
            <p:nvPr/>
          </p:nvSpPr>
          <p:spPr>
            <a:xfrm>
              <a:off x="5440938" y="4861000"/>
              <a:ext cx="53400" cy="53400"/>
            </a:xfrm>
            <a:custGeom>
              <a:rect b="b" l="l" r="r" t="t"/>
              <a:pathLst>
                <a:path extrusionOk="0" h="2136" w="2136">
                  <a:moveTo>
                    <a:pt x="1068" y="1"/>
                  </a:moveTo>
                  <a:cubicBezTo>
                    <a:pt x="468" y="1"/>
                    <a:pt x="1" y="468"/>
                    <a:pt x="1" y="1068"/>
                  </a:cubicBezTo>
                  <a:cubicBezTo>
                    <a:pt x="1" y="1669"/>
                    <a:pt x="468" y="2136"/>
                    <a:pt x="1068" y="2136"/>
                  </a:cubicBezTo>
                  <a:cubicBezTo>
                    <a:pt x="1635" y="2136"/>
                    <a:pt x="2136" y="1669"/>
                    <a:pt x="2136" y="1068"/>
                  </a:cubicBezTo>
                  <a:cubicBezTo>
                    <a:pt x="2136" y="468"/>
                    <a:pt x="1669" y="1"/>
                    <a:pt x="10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4"/>
            <p:cNvSpPr/>
            <p:nvPr/>
          </p:nvSpPr>
          <p:spPr>
            <a:xfrm>
              <a:off x="6555063" y="2643600"/>
              <a:ext cx="93425" cy="80075"/>
            </a:xfrm>
            <a:custGeom>
              <a:rect b="b" l="l" r="r" t="t"/>
              <a:pathLst>
                <a:path extrusionOk="0" h="3203" w="3737">
                  <a:moveTo>
                    <a:pt x="1669" y="0"/>
                  </a:moveTo>
                  <a:cubicBezTo>
                    <a:pt x="1235" y="267"/>
                    <a:pt x="1068" y="934"/>
                    <a:pt x="1102" y="1601"/>
                  </a:cubicBezTo>
                  <a:cubicBezTo>
                    <a:pt x="801" y="2168"/>
                    <a:pt x="601" y="2368"/>
                    <a:pt x="1" y="2502"/>
                  </a:cubicBezTo>
                  <a:cubicBezTo>
                    <a:pt x="101" y="2769"/>
                    <a:pt x="134" y="2869"/>
                    <a:pt x="301" y="3202"/>
                  </a:cubicBezTo>
                  <a:cubicBezTo>
                    <a:pt x="1068" y="3002"/>
                    <a:pt x="1535" y="2569"/>
                    <a:pt x="1835" y="2202"/>
                  </a:cubicBezTo>
                  <a:cubicBezTo>
                    <a:pt x="2336" y="2335"/>
                    <a:pt x="2703" y="2635"/>
                    <a:pt x="3003" y="3202"/>
                  </a:cubicBezTo>
                  <a:cubicBezTo>
                    <a:pt x="3303" y="2969"/>
                    <a:pt x="3337" y="2936"/>
                    <a:pt x="3603" y="2702"/>
                  </a:cubicBezTo>
                  <a:cubicBezTo>
                    <a:pt x="3403" y="2202"/>
                    <a:pt x="2903" y="1768"/>
                    <a:pt x="2403" y="1535"/>
                  </a:cubicBezTo>
                  <a:cubicBezTo>
                    <a:pt x="2403" y="1434"/>
                    <a:pt x="2403" y="1401"/>
                    <a:pt x="2436" y="1301"/>
                  </a:cubicBezTo>
                  <a:cubicBezTo>
                    <a:pt x="2526" y="1322"/>
                    <a:pt x="2614" y="1332"/>
                    <a:pt x="2699" y="1332"/>
                  </a:cubicBezTo>
                  <a:cubicBezTo>
                    <a:pt x="3280" y="1332"/>
                    <a:pt x="3737" y="901"/>
                    <a:pt x="3737" y="901"/>
                  </a:cubicBezTo>
                  <a:cubicBezTo>
                    <a:pt x="3737" y="901"/>
                    <a:pt x="3570" y="601"/>
                    <a:pt x="3403" y="300"/>
                  </a:cubicBezTo>
                  <a:cubicBezTo>
                    <a:pt x="3198" y="485"/>
                    <a:pt x="2992" y="531"/>
                    <a:pt x="2833" y="531"/>
                  </a:cubicBezTo>
                  <a:cubicBezTo>
                    <a:pt x="2735" y="531"/>
                    <a:pt x="2654" y="513"/>
                    <a:pt x="2603" y="500"/>
                  </a:cubicBezTo>
                  <a:cubicBezTo>
                    <a:pt x="2436" y="467"/>
                    <a:pt x="2369" y="400"/>
                    <a:pt x="2403" y="334"/>
                  </a:cubicBezTo>
                  <a:cubicBezTo>
                    <a:pt x="2302" y="300"/>
                    <a:pt x="1902" y="67"/>
                    <a:pt x="1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6600938" y="2606900"/>
              <a:ext cx="33375" cy="33375"/>
            </a:xfrm>
            <a:custGeom>
              <a:rect b="b" l="l" r="r" t="t"/>
              <a:pathLst>
                <a:path extrusionOk="0" h="1335" w="1335">
                  <a:moveTo>
                    <a:pt x="668" y="0"/>
                  </a:moveTo>
                  <a:cubicBezTo>
                    <a:pt x="301" y="0"/>
                    <a:pt x="0" y="301"/>
                    <a:pt x="0" y="668"/>
                  </a:cubicBezTo>
                  <a:cubicBezTo>
                    <a:pt x="0" y="1034"/>
                    <a:pt x="301" y="1335"/>
                    <a:pt x="668" y="1335"/>
                  </a:cubicBezTo>
                  <a:cubicBezTo>
                    <a:pt x="1035" y="1335"/>
                    <a:pt x="1335" y="1034"/>
                    <a:pt x="1335" y="668"/>
                  </a:cubicBezTo>
                  <a:cubicBezTo>
                    <a:pt x="1335" y="301"/>
                    <a:pt x="1035" y="0"/>
                    <a:pt x="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7708388" y="2661100"/>
              <a:ext cx="188500" cy="187650"/>
            </a:xfrm>
            <a:custGeom>
              <a:rect b="b" l="l" r="r" t="t"/>
              <a:pathLst>
                <a:path extrusionOk="0" h="7506" w="7540">
                  <a:moveTo>
                    <a:pt x="3103" y="1"/>
                  </a:moveTo>
                  <a:cubicBezTo>
                    <a:pt x="2102" y="1"/>
                    <a:pt x="1335" y="901"/>
                    <a:pt x="1335" y="2035"/>
                  </a:cubicBezTo>
                  <a:lnTo>
                    <a:pt x="1335" y="2736"/>
                  </a:lnTo>
                  <a:lnTo>
                    <a:pt x="1" y="2736"/>
                  </a:lnTo>
                  <a:lnTo>
                    <a:pt x="1" y="4104"/>
                  </a:lnTo>
                  <a:lnTo>
                    <a:pt x="1335" y="4104"/>
                  </a:lnTo>
                  <a:lnTo>
                    <a:pt x="1335" y="7506"/>
                  </a:lnTo>
                  <a:lnTo>
                    <a:pt x="2636" y="7506"/>
                  </a:lnTo>
                  <a:lnTo>
                    <a:pt x="2636" y="4104"/>
                  </a:lnTo>
                  <a:lnTo>
                    <a:pt x="4637" y="4104"/>
                  </a:lnTo>
                  <a:lnTo>
                    <a:pt x="4637" y="7506"/>
                  </a:lnTo>
                  <a:lnTo>
                    <a:pt x="5938" y="7506"/>
                  </a:lnTo>
                  <a:lnTo>
                    <a:pt x="5938" y="4104"/>
                  </a:lnTo>
                  <a:lnTo>
                    <a:pt x="7273" y="4104"/>
                  </a:lnTo>
                  <a:lnTo>
                    <a:pt x="7273" y="2736"/>
                  </a:lnTo>
                  <a:lnTo>
                    <a:pt x="5938" y="2736"/>
                  </a:lnTo>
                  <a:lnTo>
                    <a:pt x="5938" y="2035"/>
                  </a:lnTo>
                  <a:cubicBezTo>
                    <a:pt x="5938" y="1635"/>
                    <a:pt x="6205" y="1335"/>
                    <a:pt x="6405" y="1335"/>
                  </a:cubicBezTo>
                  <a:lnTo>
                    <a:pt x="7539" y="1335"/>
                  </a:lnTo>
                  <a:lnTo>
                    <a:pt x="7539" y="1"/>
                  </a:lnTo>
                  <a:lnTo>
                    <a:pt x="6405" y="1"/>
                  </a:lnTo>
                  <a:cubicBezTo>
                    <a:pt x="5438" y="1"/>
                    <a:pt x="4637" y="901"/>
                    <a:pt x="4637" y="2035"/>
                  </a:cubicBezTo>
                  <a:lnTo>
                    <a:pt x="4637" y="2736"/>
                  </a:lnTo>
                  <a:lnTo>
                    <a:pt x="2636" y="2736"/>
                  </a:lnTo>
                  <a:lnTo>
                    <a:pt x="2636" y="2035"/>
                  </a:lnTo>
                  <a:cubicBezTo>
                    <a:pt x="2636" y="1635"/>
                    <a:pt x="2869" y="1335"/>
                    <a:pt x="3103" y="1335"/>
                  </a:cubicBezTo>
                  <a:lnTo>
                    <a:pt x="4204" y="1335"/>
                  </a:lnTo>
                  <a:lnTo>
                    <a:pt x="42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5550188" y="4430700"/>
              <a:ext cx="82575" cy="82575"/>
            </a:xfrm>
            <a:custGeom>
              <a:rect b="b" l="l" r="r" t="t"/>
              <a:pathLst>
                <a:path extrusionOk="0" h="3303" w="3303">
                  <a:moveTo>
                    <a:pt x="1368" y="1"/>
                  </a:moveTo>
                  <a:cubicBezTo>
                    <a:pt x="934" y="1"/>
                    <a:pt x="568" y="401"/>
                    <a:pt x="568" y="901"/>
                  </a:cubicBezTo>
                  <a:lnTo>
                    <a:pt x="568" y="1201"/>
                  </a:lnTo>
                  <a:lnTo>
                    <a:pt x="0" y="1201"/>
                  </a:lnTo>
                  <a:lnTo>
                    <a:pt x="0" y="1802"/>
                  </a:lnTo>
                  <a:lnTo>
                    <a:pt x="568" y="1802"/>
                  </a:lnTo>
                  <a:lnTo>
                    <a:pt x="568" y="3303"/>
                  </a:lnTo>
                  <a:lnTo>
                    <a:pt x="1168" y="3303"/>
                  </a:lnTo>
                  <a:lnTo>
                    <a:pt x="1168" y="1802"/>
                  </a:lnTo>
                  <a:lnTo>
                    <a:pt x="2035" y="1802"/>
                  </a:lnTo>
                  <a:lnTo>
                    <a:pt x="2035" y="3303"/>
                  </a:lnTo>
                  <a:lnTo>
                    <a:pt x="2636" y="3303"/>
                  </a:lnTo>
                  <a:lnTo>
                    <a:pt x="2636" y="1802"/>
                  </a:lnTo>
                  <a:lnTo>
                    <a:pt x="3203" y="1802"/>
                  </a:lnTo>
                  <a:lnTo>
                    <a:pt x="3203" y="1201"/>
                  </a:lnTo>
                  <a:lnTo>
                    <a:pt x="2636" y="1201"/>
                  </a:lnTo>
                  <a:lnTo>
                    <a:pt x="2636" y="901"/>
                  </a:lnTo>
                  <a:cubicBezTo>
                    <a:pt x="2636" y="734"/>
                    <a:pt x="2736" y="601"/>
                    <a:pt x="2836" y="601"/>
                  </a:cubicBezTo>
                  <a:lnTo>
                    <a:pt x="3303" y="601"/>
                  </a:lnTo>
                  <a:lnTo>
                    <a:pt x="3303" y="1"/>
                  </a:lnTo>
                  <a:lnTo>
                    <a:pt x="2836" y="1"/>
                  </a:lnTo>
                  <a:cubicBezTo>
                    <a:pt x="2402" y="1"/>
                    <a:pt x="2035" y="401"/>
                    <a:pt x="2035" y="901"/>
                  </a:cubicBezTo>
                  <a:lnTo>
                    <a:pt x="2035" y="1201"/>
                  </a:lnTo>
                  <a:lnTo>
                    <a:pt x="1168" y="1201"/>
                  </a:lnTo>
                  <a:lnTo>
                    <a:pt x="1168" y="901"/>
                  </a:lnTo>
                  <a:cubicBezTo>
                    <a:pt x="1168" y="701"/>
                    <a:pt x="1268" y="601"/>
                    <a:pt x="1368" y="601"/>
                  </a:cubicBezTo>
                  <a:lnTo>
                    <a:pt x="1868" y="601"/>
                  </a:lnTo>
                  <a:lnTo>
                    <a:pt x="1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5290013" y="3168975"/>
              <a:ext cx="82575" cy="82575"/>
            </a:xfrm>
            <a:custGeom>
              <a:rect b="b" l="l" r="r" t="t"/>
              <a:pathLst>
                <a:path extrusionOk="0" h="3303" w="3303">
                  <a:moveTo>
                    <a:pt x="1368" y="0"/>
                  </a:moveTo>
                  <a:cubicBezTo>
                    <a:pt x="934" y="0"/>
                    <a:pt x="600" y="400"/>
                    <a:pt x="600" y="901"/>
                  </a:cubicBezTo>
                  <a:lnTo>
                    <a:pt x="600" y="1201"/>
                  </a:lnTo>
                  <a:lnTo>
                    <a:pt x="0" y="1201"/>
                  </a:lnTo>
                  <a:lnTo>
                    <a:pt x="0" y="1801"/>
                  </a:lnTo>
                  <a:lnTo>
                    <a:pt x="600" y="1801"/>
                  </a:lnTo>
                  <a:lnTo>
                    <a:pt x="600" y="3303"/>
                  </a:lnTo>
                  <a:lnTo>
                    <a:pt x="1168" y="3303"/>
                  </a:lnTo>
                  <a:lnTo>
                    <a:pt x="1168" y="1801"/>
                  </a:lnTo>
                  <a:lnTo>
                    <a:pt x="2035" y="1801"/>
                  </a:lnTo>
                  <a:lnTo>
                    <a:pt x="2035" y="3303"/>
                  </a:lnTo>
                  <a:lnTo>
                    <a:pt x="2635" y="3303"/>
                  </a:lnTo>
                  <a:lnTo>
                    <a:pt x="2635" y="1801"/>
                  </a:lnTo>
                  <a:lnTo>
                    <a:pt x="3202" y="1801"/>
                  </a:lnTo>
                  <a:lnTo>
                    <a:pt x="3202" y="1201"/>
                  </a:lnTo>
                  <a:lnTo>
                    <a:pt x="2635" y="1201"/>
                  </a:lnTo>
                  <a:lnTo>
                    <a:pt x="2635" y="901"/>
                  </a:lnTo>
                  <a:cubicBezTo>
                    <a:pt x="2635" y="734"/>
                    <a:pt x="2735" y="601"/>
                    <a:pt x="2835" y="601"/>
                  </a:cubicBezTo>
                  <a:lnTo>
                    <a:pt x="3302" y="601"/>
                  </a:lnTo>
                  <a:lnTo>
                    <a:pt x="3302" y="0"/>
                  </a:lnTo>
                  <a:lnTo>
                    <a:pt x="2835" y="0"/>
                  </a:lnTo>
                  <a:cubicBezTo>
                    <a:pt x="2402" y="0"/>
                    <a:pt x="2035" y="400"/>
                    <a:pt x="2035" y="901"/>
                  </a:cubicBezTo>
                  <a:lnTo>
                    <a:pt x="2035" y="1201"/>
                  </a:lnTo>
                  <a:lnTo>
                    <a:pt x="1168" y="1201"/>
                  </a:lnTo>
                  <a:lnTo>
                    <a:pt x="1168" y="901"/>
                  </a:lnTo>
                  <a:cubicBezTo>
                    <a:pt x="1168" y="734"/>
                    <a:pt x="1268" y="601"/>
                    <a:pt x="1368" y="601"/>
                  </a:cubicBezTo>
                  <a:lnTo>
                    <a:pt x="1868" y="601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6553413" y="3118925"/>
              <a:ext cx="82575" cy="82575"/>
            </a:xfrm>
            <a:custGeom>
              <a:rect b="b" l="l" r="r" t="t"/>
              <a:pathLst>
                <a:path extrusionOk="0" h="3303" w="3303">
                  <a:moveTo>
                    <a:pt x="1368" y="1"/>
                  </a:moveTo>
                  <a:cubicBezTo>
                    <a:pt x="934" y="1"/>
                    <a:pt x="567" y="401"/>
                    <a:pt x="567" y="901"/>
                  </a:cubicBezTo>
                  <a:lnTo>
                    <a:pt x="567" y="1202"/>
                  </a:lnTo>
                  <a:lnTo>
                    <a:pt x="0" y="1202"/>
                  </a:lnTo>
                  <a:lnTo>
                    <a:pt x="0" y="1802"/>
                  </a:lnTo>
                  <a:lnTo>
                    <a:pt x="567" y="1802"/>
                  </a:lnTo>
                  <a:lnTo>
                    <a:pt x="567" y="3303"/>
                  </a:lnTo>
                  <a:lnTo>
                    <a:pt x="1168" y="3303"/>
                  </a:lnTo>
                  <a:lnTo>
                    <a:pt x="1168" y="1802"/>
                  </a:lnTo>
                  <a:lnTo>
                    <a:pt x="2035" y="1802"/>
                  </a:lnTo>
                  <a:lnTo>
                    <a:pt x="2035" y="3303"/>
                  </a:lnTo>
                  <a:lnTo>
                    <a:pt x="2602" y="3303"/>
                  </a:lnTo>
                  <a:lnTo>
                    <a:pt x="2602" y="1802"/>
                  </a:lnTo>
                  <a:lnTo>
                    <a:pt x="3202" y="1802"/>
                  </a:lnTo>
                  <a:lnTo>
                    <a:pt x="3202" y="1202"/>
                  </a:lnTo>
                  <a:lnTo>
                    <a:pt x="2602" y="1202"/>
                  </a:lnTo>
                  <a:lnTo>
                    <a:pt x="2602" y="901"/>
                  </a:lnTo>
                  <a:cubicBezTo>
                    <a:pt x="2602" y="735"/>
                    <a:pt x="2702" y="601"/>
                    <a:pt x="2802" y="601"/>
                  </a:cubicBezTo>
                  <a:lnTo>
                    <a:pt x="3302" y="601"/>
                  </a:lnTo>
                  <a:lnTo>
                    <a:pt x="3302" y="1"/>
                  </a:lnTo>
                  <a:lnTo>
                    <a:pt x="2802" y="1"/>
                  </a:lnTo>
                  <a:cubicBezTo>
                    <a:pt x="2368" y="1"/>
                    <a:pt x="2035" y="401"/>
                    <a:pt x="2035" y="901"/>
                  </a:cubicBezTo>
                  <a:lnTo>
                    <a:pt x="2035" y="1202"/>
                  </a:lnTo>
                  <a:lnTo>
                    <a:pt x="1168" y="1202"/>
                  </a:lnTo>
                  <a:lnTo>
                    <a:pt x="1168" y="901"/>
                  </a:lnTo>
                  <a:cubicBezTo>
                    <a:pt x="1168" y="735"/>
                    <a:pt x="1268" y="601"/>
                    <a:pt x="1368" y="601"/>
                  </a:cubicBezTo>
                  <a:lnTo>
                    <a:pt x="1835" y="601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6660988" y="4247250"/>
              <a:ext cx="82575" cy="82575"/>
            </a:xfrm>
            <a:custGeom>
              <a:rect b="b" l="l" r="r" t="t"/>
              <a:pathLst>
                <a:path extrusionOk="0" h="3303" w="3303">
                  <a:moveTo>
                    <a:pt x="1368" y="0"/>
                  </a:moveTo>
                  <a:cubicBezTo>
                    <a:pt x="934" y="0"/>
                    <a:pt x="567" y="400"/>
                    <a:pt x="567" y="901"/>
                  </a:cubicBezTo>
                  <a:lnTo>
                    <a:pt x="567" y="1201"/>
                  </a:lnTo>
                  <a:lnTo>
                    <a:pt x="0" y="1201"/>
                  </a:lnTo>
                  <a:lnTo>
                    <a:pt x="0" y="1801"/>
                  </a:lnTo>
                  <a:lnTo>
                    <a:pt x="567" y="1801"/>
                  </a:lnTo>
                  <a:lnTo>
                    <a:pt x="567" y="3302"/>
                  </a:lnTo>
                  <a:lnTo>
                    <a:pt x="1168" y="3302"/>
                  </a:lnTo>
                  <a:lnTo>
                    <a:pt x="1168" y="1801"/>
                  </a:lnTo>
                  <a:lnTo>
                    <a:pt x="2035" y="1801"/>
                  </a:lnTo>
                  <a:lnTo>
                    <a:pt x="2035" y="3302"/>
                  </a:lnTo>
                  <a:lnTo>
                    <a:pt x="2602" y="3302"/>
                  </a:lnTo>
                  <a:lnTo>
                    <a:pt x="2602" y="1801"/>
                  </a:lnTo>
                  <a:lnTo>
                    <a:pt x="3202" y="1801"/>
                  </a:lnTo>
                  <a:lnTo>
                    <a:pt x="3202" y="1201"/>
                  </a:lnTo>
                  <a:lnTo>
                    <a:pt x="2602" y="1201"/>
                  </a:lnTo>
                  <a:lnTo>
                    <a:pt x="2602" y="901"/>
                  </a:lnTo>
                  <a:cubicBezTo>
                    <a:pt x="2602" y="701"/>
                    <a:pt x="2702" y="567"/>
                    <a:pt x="2802" y="567"/>
                  </a:cubicBezTo>
                  <a:lnTo>
                    <a:pt x="3303" y="567"/>
                  </a:lnTo>
                  <a:lnTo>
                    <a:pt x="3303" y="0"/>
                  </a:lnTo>
                  <a:lnTo>
                    <a:pt x="2802" y="0"/>
                  </a:lnTo>
                  <a:cubicBezTo>
                    <a:pt x="2369" y="0"/>
                    <a:pt x="2035" y="400"/>
                    <a:pt x="2035" y="901"/>
                  </a:cubicBezTo>
                  <a:lnTo>
                    <a:pt x="2035" y="1201"/>
                  </a:lnTo>
                  <a:lnTo>
                    <a:pt x="1168" y="1201"/>
                  </a:lnTo>
                  <a:lnTo>
                    <a:pt x="1168" y="901"/>
                  </a:lnTo>
                  <a:cubicBezTo>
                    <a:pt x="1168" y="701"/>
                    <a:pt x="1268" y="567"/>
                    <a:pt x="1368" y="567"/>
                  </a:cubicBezTo>
                  <a:lnTo>
                    <a:pt x="1868" y="567"/>
                  </a:lnTo>
                  <a:lnTo>
                    <a:pt x="18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821213" y="2030650"/>
              <a:ext cx="188500" cy="150125"/>
            </a:xfrm>
            <a:custGeom>
              <a:rect b="b" l="l" r="r" t="t"/>
              <a:pathLst>
                <a:path extrusionOk="0" h="6005" w="7540">
                  <a:moveTo>
                    <a:pt x="3770" y="1702"/>
                  </a:moveTo>
                  <a:cubicBezTo>
                    <a:pt x="5204" y="1702"/>
                    <a:pt x="6405" y="2536"/>
                    <a:pt x="6405" y="3570"/>
                  </a:cubicBezTo>
                  <a:cubicBezTo>
                    <a:pt x="6405" y="4570"/>
                    <a:pt x="5238" y="5404"/>
                    <a:pt x="3770" y="5404"/>
                  </a:cubicBezTo>
                  <a:cubicBezTo>
                    <a:pt x="2302" y="5404"/>
                    <a:pt x="1135" y="4570"/>
                    <a:pt x="1135" y="3570"/>
                  </a:cubicBezTo>
                  <a:cubicBezTo>
                    <a:pt x="1135" y="2536"/>
                    <a:pt x="2302" y="1702"/>
                    <a:pt x="3770" y="1702"/>
                  </a:cubicBezTo>
                  <a:close/>
                  <a:moveTo>
                    <a:pt x="1" y="1"/>
                  </a:moveTo>
                  <a:lnTo>
                    <a:pt x="1" y="3570"/>
                  </a:lnTo>
                  <a:cubicBezTo>
                    <a:pt x="1" y="4937"/>
                    <a:pt x="1702" y="6005"/>
                    <a:pt x="3770" y="6005"/>
                  </a:cubicBezTo>
                  <a:cubicBezTo>
                    <a:pt x="5838" y="6005"/>
                    <a:pt x="7539" y="4904"/>
                    <a:pt x="7539" y="3570"/>
                  </a:cubicBezTo>
                  <a:cubicBezTo>
                    <a:pt x="7539" y="2202"/>
                    <a:pt x="5838" y="1101"/>
                    <a:pt x="3770" y="1101"/>
                  </a:cubicBezTo>
                  <a:cubicBezTo>
                    <a:pt x="2736" y="1101"/>
                    <a:pt x="1768" y="1402"/>
                    <a:pt x="1101" y="1835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7356488" y="3987875"/>
              <a:ext cx="187650" cy="150150"/>
            </a:xfrm>
            <a:custGeom>
              <a:rect b="b" l="l" r="r" t="t"/>
              <a:pathLst>
                <a:path extrusionOk="0" h="6006" w="7506">
                  <a:moveTo>
                    <a:pt x="3736" y="1702"/>
                  </a:moveTo>
                  <a:cubicBezTo>
                    <a:pt x="5204" y="1702"/>
                    <a:pt x="6371" y="2536"/>
                    <a:pt x="6371" y="3570"/>
                  </a:cubicBezTo>
                  <a:cubicBezTo>
                    <a:pt x="6371" y="4571"/>
                    <a:pt x="5204" y="5405"/>
                    <a:pt x="3736" y="5405"/>
                  </a:cubicBezTo>
                  <a:cubicBezTo>
                    <a:pt x="2302" y="5405"/>
                    <a:pt x="1101" y="4571"/>
                    <a:pt x="1101" y="3570"/>
                  </a:cubicBezTo>
                  <a:cubicBezTo>
                    <a:pt x="1101" y="2536"/>
                    <a:pt x="2302" y="1702"/>
                    <a:pt x="3736" y="1702"/>
                  </a:cubicBezTo>
                  <a:close/>
                  <a:moveTo>
                    <a:pt x="0" y="1"/>
                  </a:moveTo>
                  <a:lnTo>
                    <a:pt x="0" y="3570"/>
                  </a:lnTo>
                  <a:cubicBezTo>
                    <a:pt x="0" y="4904"/>
                    <a:pt x="1668" y="6005"/>
                    <a:pt x="3736" y="6005"/>
                  </a:cubicBezTo>
                  <a:cubicBezTo>
                    <a:pt x="5838" y="6005"/>
                    <a:pt x="7505" y="4904"/>
                    <a:pt x="7505" y="3570"/>
                  </a:cubicBezTo>
                  <a:cubicBezTo>
                    <a:pt x="7505" y="2203"/>
                    <a:pt x="5838" y="1102"/>
                    <a:pt x="3736" y="1102"/>
                  </a:cubicBezTo>
                  <a:cubicBezTo>
                    <a:pt x="2702" y="1102"/>
                    <a:pt x="1735" y="1402"/>
                    <a:pt x="1067" y="1836"/>
                  </a:cubicBezTo>
                  <a:lnTo>
                    <a:pt x="10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7321463" y="5092425"/>
              <a:ext cx="65900" cy="56325"/>
            </a:xfrm>
            <a:custGeom>
              <a:rect b="b" l="l" r="r" t="t"/>
              <a:pathLst>
                <a:path extrusionOk="0" h="2253" w="2636">
                  <a:moveTo>
                    <a:pt x="334" y="1"/>
                  </a:moveTo>
                  <a:cubicBezTo>
                    <a:pt x="275" y="1"/>
                    <a:pt x="200" y="17"/>
                    <a:pt x="133" y="84"/>
                  </a:cubicBezTo>
                  <a:cubicBezTo>
                    <a:pt x="0" y="217"/>
                    <a:pt x="100" y="451"/>
                    <a:pt x="100" y="451"/>
                  </a:cubicBezTo>
                  <a:lnTo>
                    <a:pt x="1134" y="2052"/>
                  </a:lnTo>
                  <a:cubicBezTo>
                    <a:pt x="1134" y="2052"/>
                    <a:pt x="1301" y="2252"/>
                    <a:pt x="1434" y="2252"/>
                  </a:cubicBezTo>
                  <a:cubicBezTo>
                    <a:pt x="1601" y="2252"/>
                    <a:pt x="1735" y="2152"/>
                    <a:pt x="1735" y="2152"/>
                  </a:cubicBezTo>
                  <a:lnTo>
                    <a:pt x="2535" y="1051"/>
                  </a:lnTo>
                  <a:cubicBezTo>
                    <a:pt x="2535" y="1051"/>
                    <a:pt x="2635" y="918"/>
                    <a:pt x="2635" y="818"/>
                  </a:cubicBezTo>
                  <a:cubicBezTo>
                    <a:pt x="2635" y="618"/>
                    <a:pt x="2368" y="584"/>
                    <a:pt x="2368" y="584"/>
                  </a:cubicBezTo>
                  <a:lnTo>
                    <a:pt x="434" y="17"/>
                  </a:lnTo>
                  <a:cubicBezTo>
                    <a:pt x="434" y="17"/>
                    <a:pt x="392" y="1"/>
                    <a:pt x="3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7319788" y="5022700"/>
              <a:ext cx="67575" cy="54650"/>
            </a:xfrm>
            <a:custGeom>
              <a:rect b="b" l="l" r="r" t="t"/>
              <a:pathLst>
                <a:path extrusionOk="0" h="2186" w="2703">
                  <a:moveTo>
                    <a:pt x="1436" y="1"/>
                  </a:moveTo>
                  <a:cubicBezTo>
                    <a:pt x="1288" y="1"/>
                    <a:pt x="1201" y="204"/>
                    <a:pt x="1201" y="204"/>
                  </a:cubicBezTo>
                  <a:lnTo>
                    <a:pt x="100" y="1772"/>
                  </a:lnTo>
                  <a:cubicBezTo>
                    <a:pt x="100" y="1772"/>
                    <a:pt x="0" y="1939"/>
                    <a:pt x="100" y="2072"/>
                  </a:cubicBezTo>
                  <a:cubicBezTo>
                    <a:pt x="156" y="2165"/>
                    <a:pt x="263" y="2186"/>
                    <a:pt x="347" y="2186"/>
                  </a:cubicBezTo>
                  <a:cubicBezTo>
                    <a:pt x="415" y="2186"/>
                    <a:pt x="467" y="2172"/>
                    <a:pt x="467" y="2172"/>
                  </a:cubicBezTo>
                  <a:lnTo>
                    <a:pt x="2369" y="1672"/>
                  </a:lnTo>
                  <a:cubicBezTo>
                    <a:pt x="2369" y="1672"/>
                    <a:pt x="2636" y="1572"/>
                    <a:pt x="2669" y="1439"/>
                  </a:cubicBezTo>
                  <a:cubicBezTo>
                    <a:pt x="2702" y="1305"/>
                    <a:pt x="2636" y="1138"/>
                    <a:pt x="2636" y="1138"/>
                  </a:cubicBezTo>
                  <a:lnTo>
                    <a:pt x="1735" y="138"/>
                  </a:lnTo>
                  <a:cubicBezTo>
                    <a:pt x="1735" y="138"/>
                    <a:pt x="1635" y="4"/>
                    <a:pt x="1468" y="4"/>
                  </a:cubicBezTo>
                  <a:cubicBezTo>
                    <a:pt x="1457" y="2"/>
                    <a:pt x="1446" y="1"/>
                    <a:pt x="14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7243063" y="4974350"/>
              <a:ext cx="63400" cy="84725"/>
            </a:xfrm>
            <a:custGeom>
              <a:rect b="b" l="l" r="r" t="t"/>
              <a:pathLst>
                <a:path extrusionOk="0" h="3389" w="2536">
                  <a:moveTo>
                    <a:pt x="2123" y="1"/>
                  </a:moveTo>
                  <a:cubicBezTo>
                    <a:pt x="2043" y="1"/>
                    <a:pt x="1995" y="37"/>
                    <a:pt x="1935" y="37"/>
                  </a:cubicBezTo>
                  <a:lnTo>
                    <a:pt x="367" y="571"/>
                  </a:lnTo>
                  <a:cubicBezTo>
                    <a:pt x="367" y="571"/>
                    <a:pt x="201" y="637"/>
                    <a:pt x="134" y="737"/>
                  </a:cubicBezTo>
                  <a:cubicBezTo>
                    <a:pt x="0" y="904"/>
                    <a:pt x="234" y="1171"/>
                    <a:pt x="234" y="1171"/>
                  </a:cubicBezTo>
                  <a:lnTo>
                    <a:pt x="1902" y="3273"/>
                  </a:lnTo>
                  <a:cubicBezTo>
                    <a:pt x="1902" y="3273"/>
                    <a:pt x="2018" y="3388"/>
                    <a:pt x="2172" y="3388"/>
                  </a:cubicBezTo>
                  <a:cubicBezTo>
                    <a:pt x="2203" y="3388"/>
                    <a:pt x="2235" y="3384"/>
                    <a:pt x="2269" y="3373"/>
                  </a:cubicBezTo>
                  <a:cubicBezTo>
                    <a:pt x="2502" y="3339"/>
                    <a:pt x="2536" y="3039"/>
                    <a:pt x="2536" y="3039"/>
                  </a:cubicBezTo>
                  <a:lnTo>
                    <a:pt x="2502" y="471"/>
                  </a:lnTo>
                  <a:cubicBezTo>
                    <a:pt x="2502" y="471"/>
                    <a:pt x="2469" y="170"/>
                    <a:pt x="2335" y="70"/>
                  </a:cubicBezTo>
                  <a:cubicBezTo>
                    <a:pt x="2242" y="17"/>
                    <a:pt x="2175" y="1"/>
                    <a:pt x="2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7223888" y="5055575"/>
              <a:ext cx="65900" cy="48200"/>
            </a:xfrm>
            <a:custGeom>
              <a:rect b="b" l="l" r="r" t="t"/>
              <a:pathLst>
                <a:path extrusionOk="0" h="1928" w="2636">
                  <a:moveTo>
                    <a:pt x="415" y="1"/>
                  </a:moveTo>
                  <a:cubicBezTo>
                    <a:pt x="373" y="1"/>
                    <a:pt x="334" y="7"/>
                    <a:pt x="300" y="24"/>
                  </a:cubicBezTo>
                  <a:cubicBezTo>
                    <a:pt x="200" y="57"/>
                    <a:pt x="134" y="157"/>
                    <a:pt x="134" y="257"/>
                  </a:cubicBezTo>
                  <a:lnTo>
                    <a:pt x="0" y="1525"/>
                  </a:lnTo>
                  <a:cubicBezTo>
                    <a:pt x="0" y="1525"/>
                    <a:pt x="0" y="1758"/>
                    <a:pt x="67" y="1858"/>
                  </a:cubicBezTo>
                  <a:cubicBezTo>
                    <a:pt x="94" y="1912"/>
                    <a:pt x="158" y="1928"/>
                    <a:pt x="225" y="1928"/>
                  </a:cubicBezTo>
                  <a:cubicBezTo>
                    <a:pt x="326" y="1928"/>
                    <a:pt x="434" y="1892"/>
                    <a:pt x="434" y="1892"/>
                  </a:cubicBezTo>
                  <a:lnTo>
                    <a:pt x="2435" y="1458"/>
                  </a:lnTo>
                  <a:cubicBezTo>
                    <a:pt x="2502" y="1425"/>
                    <a:pt x="2635" y="1425"/>
                    <a:pt x="2635" y="1158"/>
                  </a:cubicBezTo>
                  <a:cubicBezTo>
                    <a:pt x="2635" y="958"/>
                    <a:pt x="2402" y="857"/>
                    <a:pt x="2402" y="857"/>
                  </a:cubicBezTo>
                  <a:lnTo>
                    <a:pt x="701" y="57"/>
                  </a:lnTo>
                  <a:cubicBezTo>
                    <a:pt x="676" y="57"/>
                    <a:pt x="538" y="1"/>
                    <a:pt x="4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7255563" y="5101625"/>
              <a:ext cx="50900" cy="60825"/>
            </a:xfrm>
            <a:custGeom>
              <a:rect b="b" l="l" r="r" t="t"/>
              <a:pathLst>
                <a:path extrusionOk="0" h="2433" w="2036">
                  <a:moveTo>
                    <a:pt x="1784" y="0"/>
                  </a:moveTo>
                  <a:cubicBezTo>
                    <a:pt x="1641" y="0"/>
                    <a:pt x="1502" y="116"/>
                    <a:pt x="1502" y="116"/>
                  </a:cubicBezTo>
                  <a:lnTo>
                    <a:pt x="168" y="1484"/>
                  </a:lnTo>
                  <a:cubicBezTo>
                    <a:pt x="168" y="1484"/>
                    <a:pt x="1" y="1684"/>
                    <a:pt x="34" y="1817"/>
                  </a:cubicBezTo>
                  <a:cubicBezTo>
                    <a:pt x="68" y="1918"/>
                    <a:pt x="134" y="1984"/>
                    <a:pt x="234" y="2051"/>
                  </a:cubicBezTo>
                  <a:lnTo>
                    <a:pt x="1569" y="2418"/>
                  </a:lnTo>
                  <a:cubicBezTo>
                    <a:pt x="1569" y="2418"/>
                    <a:pt x="1643" y="2433"/>
                    <a:pt x="1732" y="2433"/>
                  </a:cubicBezTo>
                  <a:cubicBezTo>
                    <a:pt x="1776" y="2433"/>
                    <a:pt x="1824" y="2429"/>
                    <a:pt x="1869" y="2418"/>
                  </a:cubicBezTo>
                  <a:cubicBezTo>
                    <a:pt x="2036" y="2385"/>
                    <a:pt x="2002" y="2118"/>
                    <a:pt x="2002" y="2118"/>
                  </a:cubicBezTo>
                  <a:lnTo>
                    <a:pt x="2036" y="283"/>
                  </a:lnTo>
                  <a:cubicBezTo>
                    <a:pt x="2036" y="283"/>
                    <a:pt x="2036" y="83"/>
                    <a:pt x="1869" y="16"/>
                  </a:cubicBezTo>
                  <a:cubicBezTo>
                    <a:pt x="1841" y="5"/>
                    <a:pt x="1812" y="0"/>
                    <a:pt x="17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7617488" y="4087950"/>
              <a:ext cx="93425" cy="93425"/>
            </a:xfrm>
            <a:custGeom>
              <a:rect b="b" l="l" r="r" t="t"/>
              <a:pathLst>
                <a:path extrusionOk="0" h="3737" w="3737">
                  <a:moveTo>
                    <a:pt x="3170" y="468"/>
                  </a:moveTo>
                  <a:cubicBezTo>
                    <a:pt x="3203" y="468"/>
                    <a:pt x="3236" y="501"/>
                    <a:pt x="3236" y="535"/>
                  </a:cubicBezTo>
                  <a:lnTo>
                    <a:pt x="3236" y="1869"/>
                  </a:lnTo>
                  <a:cubicBezTo>
                    <a:pt x="3236" y="1869"/>
                    <a:pt x="3203" y="1902"/>
                    <a:pt x="3170" y="1936"/>
                  </a:cubicBezTo>
                  <a:lnTo>
                    <a:pt x="1902" y="2636"/>
                  </a:lnTo>
                  <a:lnTo>
                    <a:pt x="1835" y="2636"/>
                  </a:lnTo>
                  <a:lnTo>
                    <a:pt x="568" y="1936"/>
                  </a:lnTo>
                  <a:cubicBezTo>
                    <a:pt x="535" y="1902"/>
                    <a:pt x="501" y="1869"/>
                    <a:pt x="501" y="1869"/>
                  </a:cubicBezTo>
                  <a:lnTo>
                    <a:pt x="501" y="535"/>
                  </a:lnTo>
                  <a:cubicBezTo>
                    <a:pt x="501" y="501"/>
                    <a:pt x="535" y="468"/>
                    <a:pt x="568" y="468"/>
                  </a:cubicBezTo>
                  <a:close/>
                  <a:moveTo>
                    <a:pt x="1802" y="1"/>
                  </a:moveTo>
                  <a:lnTo>
                    <a:pt x="1502" y="268"/>
                  </a:lnTo>
                  <a:lnTo>
                    <a:pt x="301" y="268"/>
                  </a:lnTo>
                  <a:cubicBezTo>
                    <a:pt x="268" y="268"/>
                    <a:pt x="268" y="268"/>
                    <a:pt x="268" y="301"/>
                  </a:cubicBezTo>
                  <a:lnTo>
                    <a:pt x="268" y="1235"/>
                  </a:lnTo>
                  <a:cubicBezTo>
                    <a:pt x="234" y="1235"/>
                    <a:pt x="234" y="1268"/>
                    <a:pt x="234" y="1268"/>
                  </a:cubicBezTo>
                  <a:lnTo>
                    <a:pt x="68" y="1402"/>
                  </a:lnTo>
                  <a:cubicBezTo>
                    <a:pt x="34" y="1435"/>
                    <a:pt x="1" y="1502"/>
                    <a:pt x="1" y="1535"/>
                  </a:cubicBezTo>
                  <a:lnTo>
                    <a:pt x="1" y="3670"/>
                  </a:lnTo>
                  <a:cubicBezTo>
                    <a:pt x="1" y="3703"/>
                    <a:pt x="34" y="3737"/>
                    <a:pt x="68" y="3737"/>
                  </a:cubicBezTo>
                  <a:lnTo>
                    <a:pt x="3670" y="3737"/>
                  </a:lnTo>
                  <a:cubicBezTo>
                    <a:pt x="3703" y="3737"/>
                    <a:pt x="3737" y="3703"/>
                    <a:pt x="3737" y="3670"/>
                  </a:cubicBezTo>
                  <a:lnTo>
                    <a:pt x="3737" y="1535"/>
                  </a:lnTo>
                  <a:cubicBezTo>
                    <a:pt x="3737" y="1502"/>
                    <a:pt x="3703" y="1435"/>
                    <a:pt x="3670" y="1402"/>
                  </a:cubicBezTo>
                  <a:lnTo>
                    <a:pt x="3503" y="1268"/>
                  </a:lnTo>
                  <a:cubicBezTo>
                    <a:pt x="3503" y="1268"/>
                    <a:pt x="3470" y="1235"/>
                    <a:pt x="3470" y="1235"/>
                  </a:cubicBezTo>
                  <a:lnTo>
                    <a:pt x="3470" y="301"/>
                  </a:lnTo>
                  <a:cubicBezTo>
                    <a:pt x="3470" y="268"/>
                    <a:pt x="3470" y="268"/>
                    <a:pt x="3437" y="268"/>
                  </a:cubicBezTo>
                  <a:lnTo>
                    <a:pt x="2236" y="268"/>
                  </a:lnTo>
                  <a:lnTo>
                    <a:pt x="1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7637513" y="4110475"/>
              <a:ext cx="18375" cy="19200"/>
            </a:xfrm>
            <a:custGeom>
              <a:rect b="b" l="l" r="r" t="t"/>
              <a:pathLst>
                <a:path extrusionOk="0" h="768" w="735">
                  <a:moveTo>
                    <a:pt x="0" y="0"/>
                  </a:moveTo>
                  <a:lnTo>
                    <a:pt x="0" y="768"/>
                  </a:lnTo>
                  <a:lnTo>
                    <a:pt x="734" y="768"/>
                  </a:lnTo>
                  <a:lnTo>
                    <a:pt x="7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7661688" y="4110475"/>
              <a:ext cx="31725" cy="3350"/>
            </a:xfrm>
            <a:custGeom>
              <a:rect b="b" l="l" r="r" t="t"/>
              <a:pathLst>
                <a:path extrusionOk="0" h="134" w="1269">
                  <a:moveTo>
                    <a:pt x="1" y="0"/>
                  </a:moveTo>
                  <a:lnTo>
                    <a:pt x="1" y="134"/>
                  </a:lnTo>
                  <a:lnTo>
                    <a:pt x="1268" y="134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7661688" y="4124650"/>
              <a:ext cx="13375" cy="4200"/>
            </a:xfrm>
            <a:custGeom>
              <a:rect b="b" l="l" r="r" t="t"/>
              <a:pathLst>
                <a:path extrusionOk="0" h="168" w="535">
                  <a:moveTo>
                    <a:pt x="1" y="1"/>
                  </a:moveTo>
                  <a:lnTo>
                    <a:pt x="1" y="167"/>
                  </a:lnTo>
                  <a:lnTo>
                    <a:pt x="534" y="167"/>
                  </a:lnTo>
                  <a:lnTo>
                    <a:pt x="5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7347313" y="3070775"/>
              <a:ext cx="133450" cy="133250"/>
            </a:xfrm>
            <a:custGeom>
              <a:rect b="b" l="l" r="r" t="t"/>
              <a:pathLst>
                <a:path extrusionOk="0" h="5330" w="5338">
                  <a:moveTo>
                    <a:pt x="4537" y="692"/>
                  </a:moveTo>
                  <a:cubicBezTo>
                    <a:pt x="4570" y="692"/>
                    <a:pt x="4603" y="726"/>
                    <a:pt x="4603" y="759"/>
                  </a:cubicBezTo>
                  <a:lnTo>
                    <a:pt x="4603" y="2661"/>
                  </a:lnTo>
                  <a:cubicBezTo>
                    <a:pt x="4603" y="2694"/>
                    <a:pt x="4570" y="2727"/>
                    <a:pt x="4537" y="2761"/>
                  </a:cubicBezTo>
                  <a:lnTo>
                    <a:pt x="2735" y="3761"/>
                  </a:lnTo>
                  <a:lnTo>
                    <a:pt x="2602" y="3761"/>
                  </a:lnTo>
                  <a:lnTo>
                    <a:pt x="801" y="2761"/>
                  </a:lnTo>
                  <a:cubicBezTo>
                    <a:pt x="767" y="2727"/>
                    <a:pt x="734" y="2694"/>
                    <a:pt x="734" y="2661"/>
                  </a:cubicBezTo>
                  <a:lnTo>
                    <a:pt x="734" y="759"/>
                  </a:lnTo>
                  <a:cubicBezTo>
                    <a:pt x="734" y="726"/>
                    <a:pt x="767" y="692"/>
                    <a:pt x="801" y="692"/>
                  </a:cubicBezTo>
                  <a:close/>
                  <a:moveTo>
                    <a:pt x="2652" y="0"/>
                  </a:moveTo>
                  <a:cubicBezTo>
                    <a:pt x="2619" y="0"/>
                    <a:pt x="2585" y="9"/>
                    <a:pt x="2569" y="25"/>
                  </a:cubicBezTo>
                  <a:lnTo>
                    <a:pt x="2135" y="359"/>
                  </a:lnTo>
                  <a:cubicBezTo>
                    <a:pt x="2135" y="392"/>
                    <a:pt x="2135" y="392"/>
                    <a:pt x="2135" y="392"/>
                  </a:cubicBezTo>
                  <a:lnTo>
                    <a:pt x="434" y="392"/>
                  </a:lnTo>
                  <a:cubicBezTo>
                    <a:pt x="400" y="392"/>
                    <a:pt x="367" y="426"/>
                    <a:pt x="367" y="459"/>
                  </a:cubicBezTo>
                  <a:lnTo>
                    <a:pt x="367" y="1793"/>
                  </a:lnTo>
                  <a:lnTo>
                    <a:pt x="334" y="1793"/>
                  </a:lnTo>
                  <a:lnTo>
                    <a:pt x="67" y="1993"/>
                  </a:lnTo>
                  <a:cubicBezTo>
                    <a:pt x="33" y="2060"/>
                    <a:pt x="0" y="2127"/>
                    <a:pt x="0" y="2194"/>
                  </a:cubicBezTo>
                  <a:lnTo>
                    <a:pt x="0" y="5229"/>
                  </a:lnTo>
                  <a:cubicBezTo>
                    <a:pt x="0" y="5296"/>
                    <a:pt x="33" y="5329"/>
                    <a:pt x="100" y="5329"/>
                  </a:cubicBezTo>
                  <a:lnTo>
                    <a:pt x="5204" y="5329"/>
                  </a:lnTo>
                  <a:cubicBezTo>
                    <a:pt x="5271" y="5329"/>
                    <a:pt x="5337" y="5296"/>
                    <a:pt x="5337" y="5229"/>
                  </a:cubicBezTo>
                  <a:lnTo>
                    <a:pt x="5337" y="2194"/>
                  </a:lnTo>
                  <a:cubicBezTo>
                    <a:pt x="5337" y="2127"/>
                    <a:pt x="5304" y="2060"/>
                    <a:pt x="5237" y="1993"/>
                  </a:cubicBezTo>
                  <a:lnTo>
                    <a:pt x="4970" y="1793"/>
                  </a:lnTo>
                  <a:lnTo>
                    <a:pt x="4970" y="459"/>
                  </a:lnTo>
                  <a:cubicBezTo>
                    <a:pt x="4970" y="426"/>
                    <a:pt x="4937" y="392"/>
                    <a:pt x="4870" y="392"/>
                  </a:cubicBezTo>
                  <a:lnTo>
                    <a:pt x="3169" y="392"/>
                  </a:lnTo>
                  <a:cubicBezTo>
                    <a:pt x="3169" y="392"/>
                    <a:pt x="3169" y="392"/>
                    <a:pt x="3169" y="359"/>
                  </a:cubicBezTo>
                  <a:lnTo>
                    <a:pt x="2735" y="25"/>
                  </a:lnTo>
                  <a:cubicBezTo>
                    <a:pt x="2719" y="9"/>
                    <a:pt x="2685" y="0"/>
                    <a:pt x="26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7375663" y="3103075"/>
              <a:ext cx="26700" cy="27550"/>
            </a:xfrm>
            <a:custGeom>
              <a:rect b="b" l="l" r="r" t="t"/>
              <a:pathLst>
                <a:path extrusionOk="0" h="1102" w="1068">
                  <a:moveTo>
                    <a:pt x="0" y="1"/>
                  </a:moveTo>
                  <a:lnTo>
                    <a:pt x="0" y="1102"/>
                  </a:lnTo>
                  <a:lnTo>
                    <a:pt x="1068" y="1102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7409838" y="3103075"/>
              <a:ext cx="45900" cy="5025"/>
            </a:xfrm>
            <a:custGeom>
              <a:rect b="b" l="l" r="r" t="t"/>
              <a:pathLst>
                <a:path extrusionOk="0" h="201" w="1836">
                  <a:moveTo>
                    <a:pt x="1" y="1"/>
                  </a:moveTo>
                  <a:lnTo>
                    <a:pt x="1" y="201"/>
                  </a:lnTo>
                  <a:lnTo>
                    <a:pt x="1836" y="201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7409838" y="3123925"/>
              <a:ext cx="19200" cy="5025"/>
            </a:xfrm>
            <a:custGeom>
              <a:rect b="b" l="l" r="r" t="t"/>
              <a:pathLst>
                <a:path extrusionOk="0" h="201" w="768">
                  <a:moveTo>
                    <a:pt x="1" y="1"/>
                  </a:moveTo>
                  <a:lnTo>
                    <a:pt x="1" y="201"/>
                  </a:lnTo>
                  <a:lnTo>
                    <a:pt x="768" y="201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5986338" y="5174575"/>
              <a:ext cx="188475" cy="188475"/>
            </a:xfrm>
            <a:custGeom>
              <a:rect b="b" l="l" r="r" t="t"/>
              <a:pathLst>
                <a:path extrusionOk="0" h="7539" w="7539">
                  <a:moveTo>
                    <a:pt x="3770" y="7539"/>
                  </a:moveTo>
                  <a:cubicBezTo>
                    <a:pt x="3670" y="7539"/>
                    <a:pt x="3603" y="7539"/>
                    <a:pt x="3503" y="7506"/>
                  </a:cubicBezTo>
                  <a:lnTo>
                    <a:pt x="5104" y="4804"/>
                  </a:lnTo>
                  <a:cubicBezTo>
                    <a:pt x="5304" y="4503"/>
                    <a:pt x="5437" y="4137"/>
                    <a:pt x="5437" y="3770"/>
                  </a:cubicBezTo>
                  <a:cubicBezTo>
                    <a:pt x="5437" y="3136"/>
                    <a:pt x="5104" y="2602"/>
                    <a:pt x="4604" y="2302"/>
                  </a:cubicBezTo>
                  <a:lnTo>
                    <a:pt x="7239" y="2302"/>
                  </a:lnTo>
                  <a:cubicBezTo>
                    <a:pt x="7439" y="2736"/>
                    <a:pt x="7539" y="3236"/>
                    <a:pt x="7539" y="3770"/>
                  </a:cubicBezTo>
                  <a:cubicBezTo>
                    <a:pt x="7539" y="5838"/>
                    <a:pt x="5838" y="7539"/>
                    <a:pt x="3770" y="7539"/>
                  </a:cubicBezTo>
                  <a:close/>
                  <a:moveTo>
                    <a:pt x="3770" y="2068"/>
                  </a:moveTo>
                  <a:cubicBezTo>
                    <a:pt x="2836" y="2068"/>
                    <a:pt x="2102" y="2836"/>
                    <a:pt x="2068" y="3736"/>
                  </a:cubicBezTo>
                  <a:lnTo>
                    <a:pt x="767" y="1468"/>
                  </a:lnTo>
                  <a:cubicBezTo>
                    <a:pt x="1468" y="567"/>
                    <a:pt x="2535" y="0"/>
                    <a:pt x="3770" y="0"/>
                  </a:cubicBezTo>
                  <a:cubicBezTo>
                    <a:pt x="5237" y="0"/>
                    <a:pt x="6505" y="834"/>
                    <a:pt x="7139" y="2068"/>
                  </a:cubicBezTo>
                  <a:lnTo>
                    <a:pt x="3770" y="2068"/>
                  </a:lnTo>
                  <a:lnTo>
                    <a:pt x="3770" y="2068"/>
                  </a:lnTo>
                  <a:close/>
                  <a:moveTo>
                    <a:pt x="3770" y="5171"/>
                  </a:moveTo>
                  <a:cubicBezTo>
                    <a:pt x="3002" y="5171"/>
                    <a:pt x="2369" y="4537"/>
                    <a:pt x="2369" y="3770"/>
                  </a:cubicBezTo>
                  <a:cubicBezTo>
                    <a:pt x="2369" y="3002"/>
                    <a:pt x="3002" y="2369"/>
                    <a:pt x="3770" y="2369"/>
                  </a:cubicBezTo>
                  <a:cubicBezTo>
                    <a:pt x="4570" y="2369"/>
                    <a:pt x="5204" y="3002"/>
                    <a:pt x="5204" y="3770"/>
                  </a:cubicBezTo>
                  <a:cubicBezTo>
                    <a:pt x="5204" y="4537"/>
                    <a:pt x="4570" y="5171"/>
                    <a:pt x="3770" y="5171"/>
                  </a:cubicBezTo>
                  <a:close/>
                  <a:moveTo>
                    <a:pt x="3770" y="5437"/>
                  </a:moveTo>
                  <a:cubicBezTo>
                    <a:pt x="4070" y="5437"/>
                    <a:pt x="4337" y="5371"/>
                    <a:pt x="4570" y="5237"/>
                  </a:cubicBezTo>
                  <a:lnTo>
                    <a:pt x="3269" y="7506"/>
                  </a:lnTo>
                  <a:cubicBezTo>
                    <a:pt x="1435" y="7272"/>
                    <a:pt x="0" y="5671"/>
                    <a:pt x="0" y="3770"/>
                  </a:cubicBezTo>
                  <a:cubicBezTo>
                    <a:pt x="0" y="3002"/>
                    <a:pt x="234" y="2269"/>
                    <a:pt x="634" y="1668"/>
                  </a:cubicBezTo>
                  <a:lnTo>
                    <a:pt x="2202" y="4403"/>
                  </a:lnTo>
                  <a:cubicBezTo>
                    <a:pt x="2469" y="5004"/>
                    <a:pt x="3069" y="5437"/>
                    <a:pt x="3770" y="54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6033863" y="4743425"/>
              <a:ext cx="25875" cy="25050"/>
            </a:xfrm>
            <a:custGeom>
              <a:rect b="b" l="l" r="r" t="t"/>
              <a:pathLst>
                <a:path extrusionOk="0" h="1002" w="1035">
                  <a:moveTo>
                    <a:pt x="1" y="1"/>
                  </a:moveTo>
                  <a:lnTo>
                    <a:pt x="1" y="1001"/>
                  </a:lnTo>
                  <a:lnTo>
                    <a:pt x="1035" y="1001"/>
                  </a:lnTo>
                  <a:lnTo>
                    <a:pt x="1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33863" y="4743425"/>
              <a:ext cx="25875" cy="25050"/>
            </a:xfrm>
            <a:custGeom>
              <a:rect b="b" l="l" r="r" t="t"/>
              <a:pathLst>
                <a:path extrusionOk="0" h="1002" w="1035">
                  <a:moveTo>
                    <a:pt x="1" y="1"/>
                  </a:moveTo>
                  <a:lnTo>
                    <a:pt x="1" y="1001"/>
                  </a:lnTo>
                  <a:lnTo>
                    <a:pt x="368" y="1001"/>
                  </a:lnTo>
                  <a:lnTo>
                    <a:pt x="368" y="668"/>
                  </a:lnTo>
                  <a:lnTo>
                    <a:pt x="668" y="668"/>
                  </a:lnTo>
                  <a:lnTo>
                    <a:pt x="668" y="1001"/>
                  </a:lnTo>
                  <a:lnTo>
                    <a:pt x="1035" y="1001"/>
                  </a:lnTo>
                  <a:lnTo>
                    <a:pt x="1035" y="1"/>
                  </a:lnTo>
                  <a:lnTo>
                    <a:pt x="668" y="1"/>
                  </a:lnTo>
                  <a:lnTo>
                    <a:pt x="668" y="334"/>
                  </a:lnTo>
                  <a:lnTo>
                    <a:pt x="368" y="334"/>
                  </a:lnTo>
                  <a:lnTo>
                    <a:pt x="3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6063063" y="4743425"/>
              <a:ext cx="24200" cy="25050"/>
            </a:xfrm>
            <a:custGeom>
              <a:rect b="b" l="l" r="r" t="t"/>
              <a:pathLst>
                <a:path extrusionOk="0" h="1002" w="968">
                  <a:moveTo>
                    <a:pt x="0" y="1"/>
                  </a:moveTo>
                  <a:lnTo>
                    <a:pt x="0" y="1001"/>
                  </a:lnTo>
                  <a:lnTo>
                    <a:pt x="967" y="1001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6063063" y="4743425"/>
              <a:ext cx="24200" cy="25050"/>
            </a:xfrm>
            <a:custGeom>
              <a:rect b="b" l="l" r="r" t="t"/>
              <a:pathLst>
                <a:path extrusionOk="0" h="1002" w="968">
                  <a:moveTo>
                    <a:pt x="0" y="1"/>
                  </a:moveTo>
                  <a:lnTo>
                    <a:pt x="0" y="334"/>
                  </a:lnTo>
                  <a:lnTo>
                    <a:pt x="334" y="334"/>
                  </a:lnTo>
                  <a:lnTo>
                    <a:pt x="334" y="1001"/>
                  </a:lnTo>
                  <a:lnTo>
                    <a:pt x="667" y="1001"/>
                  </a:lnTo>
                  <a:lnTo>
                    <a:pt x="667" y="334"/>
                  </a:lnTo>
                  <a:lnTo>
                    <a:pt x="967" y="334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6091413" y="4743425"/>
              <a:ext cx="29200" cy="25050"/>
            </a:xfrm>
            <a:custGeom>
              <a:rect b="b" l="l" r="r" t="t"/>
              <a:pathLst>
                <a:path extrusionOk="0" h="1002" w="1168">
                  <a:moveTo>
                    <a:pt x="0" y="1"/>
                  </a:moveTo>
                  <a:lnTo>
                    <a:pt x="0" y="1001"/>
                  </a:lnTo>
                  <a:lnTo>
                    <a:pt x="1168" y="100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6091413" y="4743425"/>
              <a:ext cx="30025" cy="25050"/>
            </a:xfrm>
            <a:custGeom>
              <a:rect b="b" l="l" r="r" t="t"/>
              <a:pathLst>
                <a:path extrusionOk="0" h="1002" w="1201">
                  <a:moveTo>
                    <a:pt x="0" y="1"/>
                  </a:moveTo>
                  <a:lnTo>
                    <a:pt x="0" y="1001"/>
                  </a:lnTo>
                  <a:lnTo>
                    <a:pt x="334" y="1001"/>
                  </a:lnTo>
                  <a:lnTo>
                    <a:pt x="334" y="501"/>
                  </a:lnTo>
                  <a:lnTo>
                    <a:pt x="601" y="868"/>
                  </a:lnTo>
                  <a:lnTo>
                    <a:pt x="834" y="501"/>
                  </a:lnTo>
                  <a:lnTo>
                    <a:pt x="834" y="1001"/>
                  </a:lnTo>
                  <a:lnTo>
                    <a:pt x="1201" y="1001"/>
                  </a:lnTo>
                  <a:lnTo>
                    <a:pt x="1201" y="1"/>
                  </a:lnTo>
                  <a:lnTo>
                    <a:pt x="834" y="1"/>
                  </a:lnTo>
                  <a:lnTo>
                    <a:pt x="601" y="334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6125588" y="4743425"/>
              <a:ext cx="20875" cy="25050"/>
            </a:xfrm>
            <a:custGeom>
              <a:rect b="b" l="l" r="r" t="t"/>
              <a:pathLst>
                <a:path extrusionOk="0" h="1002" w="835">
                  <a:moveTo>
                    <a:pt x="1" y="1"/>
                  </a:moveTo>
                  <a:lnTo>
                    <a:pt x="1" y="1001"/>
                  </a:lnTo>
                  <a:lnTo>
                    <a:pt x="835" y="1001"/>
                  </a:lnTo>
                  <a:lnTo>
                    <a:pt x="8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6125588" y="4743425"/>
              <a:ext cx="20875" cy="25050"/>
            </a:xfrm>
            <a:custGeom>
              <a:rect b="b" l="l" r="r" t="t"/>
              <a:pathLst>
                <a:path extrusionOk="0" h="1002" w="835">
                  <a:moveTo>
                    <a:pt x="1" y="1"/>
                  </a:moveTo>
                  <a:lnTo>
                    <a:pt x="1" y="1001"/>
                  </a:lnTo>
                  <a:lnTo>
                    <a:pt x="835" y="1001"/>
                  </a:lnTo>
                  <a:lnTo>
                    <a:pt x="835" y="668"/>
                  </a:lnTo>
                  <a:lnTo>
                    <a:pt x="334" y="668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6021363" y="4779275"/>
              <a:ext cx="137625" cy="151800"/>
            </a:xfrm>
            <a:custGeom>
              <a:rect b="b" l="l" r="r" t="t"/>
              <a:pathLst>
                <a:path extrusionOk="0" h="6072" w="5505">
                  <a:moveTo>
                    <a:pt x="4470" y="1135"/>
                  </a:moveTo>
                  <a:lnTo>
                    <a:pt x="4437" y="1802"/>
                  </a:lnTo>
                  <a:lnTo>
                    <a:pt x="1768" y="1802"/>
                  </a:lnTo>
                  <a:lnTo>
                    <a:pt x="1835" y="2469"/>
                  </a:lnTo>
                  <a:lnTo>
                    <a:pt x="4370" y="2469"/>
                  </a:lnTo>
                  <a:lnTo>
                    <a:pt x="4170" y="4538"/>
                  </a:lnTo>
                  <a:lnTo>
                    <a:pt x="2769" y="4904"/>
                  </a:lnTo>
                  <a:lnTo>
                    <a:pt x="1335" y="4538"/>
                  </a:lnTo>
                  <a:lnTo>
                    <a:pt x="1234" y="3470"/>
                  </a:lnTo>
                  <a:lnTo>
                    <a:pt x="1935" y="3470"/>
                  </a:lnTo>
                  <a:lnTo>
                    <a:pt x="1968" y="4037"/>
                  </a:lnTo>
                  <a:lnTo>
                    <a:pt x="2769" y="4237"/>
                  </a:lnTo>
                  <a:lnTo>
                    <a:pt x="3536" y="4037"/>
                  </a:lnTo>
                  <a:lnTo>
                    <a:pt x="3603" y="3170"/>
                  </a:lnTo>
                  <a:lnTo>
                    <a:pt x="1201" y="3170"/>
                  </a:lnTo>
                  <a:lnTo>
                    <a:pt x="1034" y="1135"/>
                  </a:lnTo>
                  <a:close/>
                  <a:moveTo>
                    <a:pt x="0" y="1"/>
                  </a:moveTo>
                  <a:lnTo>
                    <a:pt x="501" y="5472"/>
                  </a:lnTo>
                  <a:lnTo>
                    <a:pt x="2769" y="6072"/>
                  </a:lnTo>
                  <a:lnTo>
                    <a:pt x="5004" y="5472"/>
                  </a:lnTo>
                  <a:lnTo>
                    <a:pt x="5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6836113" y="3991225"/>
              <a:ext cx="17525" cy="16700"/>
            </a:xfrm>
            <a:custGeom>
              <a:rect b="b" l="l" r="r" t="t"/>
              <a:pathLst>
                <a:path extrusionOk="0" h="668" w="701">
                  <a:moveTo>
                    <a:pt x="0" y="0"/>
                  </a:moveTo>
                  <a:lnTo>
                    <a:pt x="0" y="668"/>
                  </a:lnTo>
                  <a:lnTo>
                    <a:pt x="701" y="668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6836113" y="3991225"/>
              <a:ext cx="17525" cy="17525"/>
            </a:xfrm>
            <a:custGeom>
              <a:rect b="b" l="l" r="r" t="t"/>
              <a:pathLst>
                <a:path extrusionOk="0" h="701" w="701">
                  <a:moveTo>
                    <a:pt x="0" y="0"/>
                  </a:moveTo>
                  <a:lnTo>
                    <a:pt x="0" y="701"/>
                  </a:lnTo>
                  <a:lnTo>
                    <a:pt x="234" y="701"/>
                  </a:lnTo>
                  <a:lnTo>
                    <a:pt x="234" y="467"/>
                  </a:lnTo>
                  <a:lnTo>
                    <a:pt x="467" y="467"/>
                  </a:lnTo>
                  <a:lnTo>
                    <a:pt x="467" y="701"/>
                  </a:lnTo>
                  <a:lnTo>
                    <a:pt x="701" y="701"/>
                  </a:lnTo>
                  <a:lnTo>
                    <a:pt x="701" y="0"/>
                  </a:lnTo>
                  <a:lnTo>
                    <a:pt x="467" y="0"/>
                  </a:lnTo>
                  <a:lnTo>
                    <a:pt x="467" y="234"/>
                  </a:lnTo>
                  <a:lnTo>
                    <a:pt x="234" y="23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856113" y="3991225"/>
              <a:ext cx="16700" cy="16700"/>
            </a:xfrm>
            <a:custGeom>
              <a:rect b="b" l="l" r="r" t="t"/>
              <a:pathLst>
                <a:path extrusionOk="0" h="668" w="668">
                  <a:moveTo>
                    <a:pt x="1" y="0"/>
                  </a:moveTo>
                  <a:lnTo>
                    <a:pt x="1" y="668"/>
                  </a:lnTo>
                  <a:lnTo>
                    <a:pt x="668" y="668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6856113" y="3991225"/>
              <a:ext cx="16700" cy="17525"/>
            </a:xfrm>
            <a:custGeom>
              <a:rect b="b" l="l" r="r" t="t"/>
              <a:pathLst>
                <a:path extrusionOk="0" h="701" w="668">
                  <a:moveTo>
                    <a:pt x="1" y="0"/>
                  </a:moveTo>
                  <a:lnTo>
                    <a:pt x="1" y="234"/>
                  </a:lnTo>
                  <a:lnTo>
                    <a:pt x="201" y="234"/>
                  </a:lnTo>
                  <a:lnTo>
                    <a:pt x="201" y="701"/>
                  </a:lnTo>
                  <a:lnTo>
                    <a:pt x="468" y="701"/>
                  </a:lnTo>
                  <a:lnTo>
                    <a:pt x="468" y="234"/>
                  </a:lnTo>
                  <a:lnTo>
                    <a:pt x="668" y="234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6875288" y="3991225"/>
              <a:ext cx="20050" cy="16700"/>
            </a:xfrm>
            <a:custGeom>
              <a:rect b="b" l="l" r="r" t="t"/>
              <a:pathLst>
                <a:path extrusionOk="0" h="668" w="802">
                  <a:moveTo>
                    <a:pt x="1" y="0"/>
                  </a:moveTo>
                  <a:lnTo>
                    <a:pt x="1" y="668"/>
                  </a:lnTo>
                  <a:lnTo>
                    <a:pt x="802" y="668"/>
                  </a:lnTo>
                  <a:lnTo>
                    <a:pt x="8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6875288" y="3991225"/>
              <a:ext cx="20050" cy="17525"/>
            </a:xfrm>
            <a:custGeom>
              <a:rect b="b" l="l" r="r" t="t"/>
              <a:pathLst>
                <a:path extrusionOk="0" h="701" w="802">
                  <a:moveTo>
                    <a:pt x="1" y="0"/>
                  </a:moveTo>
                  <a:lnTo>
                    <a:pt x="1" y="701"/>
                  </a:lnTo>
                  <a:lnTo>
                    <a:pt x="234" y="701"/>
                  </a:lnTo>
                  <a:lnTo>
                    <a:pt x="234" y="334"/>
                  </a:lnTo>
                  <a:lnTo>
                    <a:pt x="401" y="601"/>
                  </a:lnTo>
                  <a:lnTo>
                    <a:pt x="568" y="334"/>
                  </a:lnTo>
                  <a:lnTo>
                    <a:pt x="568" y="701"/>
                  </a:lnTo>
                  <a:lnTo>
                    <a:pt x="802" y="701"/>
                  </a:lnTo>
                  <a:lnTo>
                    <a:pt x="802" y="0"/>
                  </a:lnTo>
                  <a:lnTo>
                    <a:pt x="568" y="0"/>
                  </a:lnTo>
                  <a:lnTo>
                    <a:pt x="401" y="234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6898638" y="3991225"/>
              <a:ext cx="14200" cy="16700"/>
            </a:xfrm>
            <a:custGeom>
              <a:rect b="b" l="l" r="r" t="t"/>
              <a:pathLst>
                <a:path extrusionOk="0" h="668" w="568">
                  <a:moveTo>
                    <a:pt x="1" y="0"/>
                  </a:moveTo>
                  <a:lnTo>
                    <a:pt x="1" y="668"/>
                  </a:lnTo>
                  <a:lnTo>
                    <a:pt x="568" y="668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6898638" y="3991225"/>
              <a:ext cx="14200" cy="17525"/>
            </a:xfrm>
            <a:custGeom>
              <a:rect b="b" l="l" r="r" t="t"/>
              <a:pathLst>
                <a:path extrusionOk="0" h="701" w="568">
                  <a:moveTo>
                    <a:pt x="1" y="0"/>
                  </a:moveTo>
                  <a:lnTo>
                    <a:pt x="1" y="701"/>
                  </a:lnTo>
                  <a:lnTo>
                    <a:pt x="568" y="701"/>
                  </a:lnTo>
                  <a:lnTo>
                    <a:pt x="568" y="467"/>
                  </a:lnTo>
                  <a:lnTo>
                    <a:pt x="234" y="467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6827763" y="4016250"/>
              <a:ext cx="94250" cy="102575"/>
            </a:xfrm>
            <a:custGeom>
              <a:rect b="b" l="l" r="r" t="t"/>
              <a:pathLst>
                <a:path extrusionOk="0" h="4103" w="3770">
                  <a:moveTo>
                    <a:pt x="3069" y="734"/>
                  </a:moveTo>
                  <a:lnTo>
                    <a:pt x="3003" y="1201"/>
                  </a:lnTo>
                  <a:lnTo>
                    <a:pt x="1201" y="1201"/>
                  </a:lnTo>
                  <a:lnTo>
                    <a:pt x="1235" y="1668"/>
                  </a:lnTo>
                  <a:lnTo>
                    <a:pt x="2969" y="1668"/>
                  </a:lnTo>
                  <a:lnTo>
                    <a:pt x="2836" y="3069"/>
                  </a:lnTo>
                  <a:lnTo>
                    <a:pt x="1869" y="3336"/>
                  </a:lnTo>
                  <a:lnTo>
                    <a:pt x="901" y="3069"/>
                  </a:lnTo>
                  <a:lnTo>
                    <a:pt x="835" y="2335"/>
                  </a:lnTo>
                  <a:lnTo>
                    <a:pt x="1302" y="2335"/>
                  </a:lnTo>
                  <a:lnTo>
                    <a:pt x="1335" y="2702"/>
                  </a:lnTo>
                  <a:lnTo>
                    <a:pt x="1869" y="2869"/>
                  </a:lnTo>
                  <a:lnTo>
                    <a:pt x="2402" y="2702"/>
                  </a:lnTo>
                  <a:lnTo>
                    <a:pt x="2436" y="2135"/>
                  </a:lnTo>
                  <a:lnTo>
                    <a:pt x="835" y="2135"/>
                  </a:lnTo>
                  <a:lnTo>
                    <a:pt x="701" y="734"/>
                  </a:lnTo>
                  <a:close/>
                  <a:moveTo>
                    <a:pt x="1" y="0"/>
                  </a:moveTo>
                  <a:lnTo>
                    <a:pt x="334" y="3703"/>
                  </a:lnTo>
                  <a:lnTo>
                    <a:pt x="1869" y="4103"/>
                  </a:lnTo>
                  <a:lnTo>
                    <a:pt x="3403" y="3703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4924738" y="4430700"/>
              <a:ext cx="113450" cy="188500"/>
            </a:xfrm>
            <a:custGeom>
              <a:rect b="b" l="l" r="r" t="t"/>
              <a:pathLst>
                <a:path extrusionOk="0" h="7540" w="4538">
                  <a:moveTo>
                    <a:pt x="1568" y="1"/>
                  </a:moveTo>
                  <a:cubicBezTo>
                    <a:pt x="1502" y="401"/>
                    <a:pt x="1435" y="701"/>
                    <a:pt x="1302" y="968"/>
                  </a:cubicBezTo>
                  <a:cubicBezTo>
                    <a:pt x="1201" y="1201"/>
                    <a:pt x="1035" y="1435"/>
                    <a:pt x="835" y="1602"/>
                  </a:cubicBezTo>
                  <a:cubicBezTo>
                    <a:pt x="634" y="1769"/>
                    <a:pt x="301" y="1935"/>
                    <a:pt x="1" y="2002"/>
                  </a:cubicBezTo>
                  <a:lnTo>
                    <a:pt x="1" y="3069"/>
                  </a:lnTo>
                  <a:lnTo>
                    <a:pt x="1001" y="3069"/>
                  </a:lnTo>
                  <a:lnTo>
                    <a:pt x="1001" y="5738"/>
                  </a:lnTo>
                  <a:cubicBezTo>
                    <a:pt x="1001" y="6072"/>
                    <a:pt x="1035" y="6338"/>
                    <a:pt x="1101" y="6505"/>
                  </a:cubicBezTo>
                  <a:cubicBezTo>
                    <a:pt x="1168" y="6705"/>
                    <a:pt x="1302" y="6872"/>
                    <a:pt x="1468" y="7039"/>
                  </a:cubicBezTo>
                  <a:cubicBezTo>
                    <a:pt x="1635" y="7172"/>
                    <a:pt x="1869" y="7306"/>
                    <a:pt x="2102" y="7406"/>
                  </a:cubicBezTo>
                  <a:cubicBezTo>
                    <a:pt x="2369" y="7473"/>
                    <a:pt x="2569" y="7539"/>
                    <a:pt x="2903" y="7539"/>
                  </a:cubicBezTo>
                  <a:cubicBezTo>
                    <a:pt x="3170" y="7539"/>
                    <a:pt x="3436" y="7506"/>
                    <a:pt x="3703" y="7439"/>
                  </a:cubicBezTo>
                  <a:cubicBezTo>
                    <a:pt x="3937" y="7373"/>
                    <a:pt x="4237" y="7272"/>
                    <a:pt x="4537" y="7106"/>
                  </a:cubicBezTo>
                  <a:lnTo>
                    <a:pt x="4537" y="5938"/>
                  </a:lnTo>
                  <a:cubicBezTo>
                    <a:pt x="4170" y="6172"/>
                    <a:pt x="3803" y="6305"/>
                    <a:pt x="3436" y="6305"/>
                  </a:cubicBezTo>
                  <a:cubicBezTo>
                    <a:pt x="3236" y="6305"/>
                    <a:pt x="3069" y="6238"/>
                    <a:pt x="2903" y="6138"/>
                  </a:cubicBezTo>
                  <a:cubicBezTo>
                    <a:pt x="2769" y="6072"/>
                    <a:pt x="2669" y="5938"/>
                    <a:pt x="2636" y="5838"/>
                  </a:cubicBezTo>
                  <a:cubicBezTo>
                    <a:pt x="2569" y="5705"/>
                    <a:pt x="2569" y="5438"/>
                    <a:pt x="2569" y="5004"/>
                  </a:cubicBezTo>
                  <a:lnTo>
                    <a:pt x="2569" y="3069"/>
                  </a:lnTo>
                  <a:lnTo>
                    <a:pt x="4237" y="3069"/>
                  </a:lnTo>
                  <a:lnTo>
                    <a:pt x="4237" y="1735"/>
                  </a:lnTo>
                  <a:lnTo>
                    <a:pt x="2569" y="1735"/>
                  </a:lnTo>
                  <a:lnTo>
                    <a:pt x="25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726038" y="4355650"/>
              <a:ext cx="110100" cy="92575"/>
            </a:xfrm>
            <a:custGeom>
              <a:rect b="b" l="l" r="r" t="t"/>
              <a:pathLst>
                <a:path extrusionOk="0" h="3703" w="4404">
                  <a:moveTo>
                    <a:pt x="2669" y="0"/>
                  </a:moveTo>
                  <a:cubicBezTo>
                    <a:pt x="2635" y="0"/>
                    <a:pt x="2569" y="0"/>
                    <a:pt x="2502" y="34"/>
                  </a:cubicBezTo>
                  <a:cubicBezTo>
                    <a:pt x="2001" y="67"/>
                    <a:pt x="1534" y="201"/>
                    <a:pt x="1201" y="301"/>
                  </a:cubicBezTo>
                  <a:cubicBezTo>
                    <a:pt x="1101" y="334"/>
                    <a:pt x="1001" y="367"/>
                    <a:pt x="901" y="401"/>
                  </a:cubicBezTo>
                  <a:lnTo>
                    <a:pt x="0" y="3470"/>
                  </a:lnTo>
                  <a:cubicBezTo>
                    <a:pt x="667" y="3203"/>
                    <a:pt x="1234" y="3069"/>
                    <a:pt x="1701" y="3069"/>
                  </a:cubicBezTo>
                  <a:cubicBezTo>
                    <a:pt x="2435" y="3069"/>
                    <a:pt x="2969" y="3370"/>
                    <a:pt x="3469" y="3703"/>
                  </a:cubicBezTo>
                  <a:cubicBezTo>
                    <a:pt x="3669" y="3069"/>
                    <a:pt x="4270" y="1001"/>
                    <a:pt x="4403" y="601"/>
                  </a:cubicBezTo>
                  <a:cubicBezTo>
                    <a:pt x="4270" y="501"/>
                    <a:pt x="4136" y="434"/>
                    <a:pt x="4003" y="367"/>
                  </a:cubicBezTo>
                  <a:cubicBezTo>
                    <a:pt x="3669" y="201"/>
                    <a:pt x="3202" y="0"/>
                    <a:pt x="26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826938" y="4379825"/>
              <a:ext cx="113425" cy="91750"/>
            </a:xfrm>
            <a:custGeom>
              <a:rect b="b" l="l" r="r" t="t"/>
              <a:pathLst>
                <a:path extrusionOk="0" h="3670" w="4537">
                  <a:moveTo>
                    <a:pt x="901" y="1"/>
                  </a:moveTo>
                  <a:lnTo>
                    <a:pt x="0" y="3070"/>
                  </a:lnTo>
                  <a:cubicBezTo>
                    <a:pt x="0" y="3070"/>
                    <a:pt x="1068" y="3670"/>
                    <a:pt x="1835" y="3670"/>
                  </a:cubicBezTo>
                  <a:cubicBezTo>
                    <a:pt x="2335" y="3670"/>
                    <a:pt x="2936" y="3570"/>
                    <a:pt x="3670" y="3270"/>
                  </a:cubicBezTo>
                  <a:lnTo>
                    <a:pt x="4537" y="301"/>
                  </a:lnTo>
                  <a:lnTo>
                    <a:pt x="4537" y="301"/>
                  </a:lnTo>
                  <a:cubicBezTo>
                    <a:pt x="3870" y="535"/>
                    <a:pt x="3303" y="635"/>
                    <a:pt x="2836" y="635"/>
                  </a:cubicBezTo>
                  <a:cubicBezTo>
                    <a:pt x="1802" y="635"/>
                    <a:pt x="1168" y="234"/>
                    <a:pt x="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6753538" y="4261425"/>
              <a:ext cx="109275" cy="90900"/>
            </a:xfrm>
            <a:custGeom>
              <a:rect b="b" l="l" r="r" t="t"/>
              <a:pathLst>
                <a:path extrusionOk="0" h="3636" w="4371">
                  <a:moveTo>
                    <a:pt x="2569" y="0"/>
                  </a:moveTo>
                  <a:cubicBezTo>
                    <a:pt x="2102" y="33"/>
                    <a:pt x="1569" y="134"/>
                    <a:pt x="901" y="400"/>
                  </a:cubicBezTo>
                  <a:lnTo>
                    <a:pt x="1" y="3436"/>
                  </a:lnTo>
                  <a:cubicBezTo>
                    <a:pt x="701" y="3169"/>
                    <a:pt x="1235" y="3036"/>
                    <a:pt x="1735" y="3036"/>
                  </a:cubicBezTo>
                  <a:cubicBezTo>
                    <a:pt x="2469" y="3036"/>
                    <a:pt x="2970" y="3336"/>
                    <a:pt x="3470" y="3636"/>
                  </a:cubicBezTo>
                  <a:cubicBezTo>
                    <a:pt x="3637" y="3036"/>
                    <a:pt x="4204" y="1201"/>
                    <a:pt x="4371" y="567"/>
                  </a:cubicBezTo>
                  <a:cubicBezTo>
                    <a:pt x="4371" y="567"/>
                    <a:pt x="3737" y="200"/>
                    <a:pt x="3303" y="100"/>
                  </a:cubicBezTo>
                  <a:cubicBezTo>
                    <a:pt x="3070" y="33"/>
                    <a:pt x="2836" y="0"/>
                    <a:pt x="25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6854463" y="4285600"/>
              <a:ext cx="113425" cy="91750"/>
            </a:xfrm>
            <a:custGeom>
              <a:rect b="b" l="l" r="r" t="t"/>
              <a:pathLst>
                <a:path extrusionOk="0" h="3670" w="4537">
                  <a:moveTo>
                    <a:pt x="901" y="0"/>
                  </a:moveTo>
                  <a:lnTo>
                    <a:pt x="0" y="3069"/>
                  </a:lnTo>
                  <a:cubicBezTo>
                    <a:pt x="0" y="3103"/>
                    <a:pt x="0" y="3103"/>
                    <a:pt x="0" y="3103"/>
                  </a:cubicBezTo>
                  <a:cubicBezTo>
                    <a:pt x="500" y="3403"/>
                    <a:pt x="1168" y="3670"/>
                    <a:pt x="1935" y="3670"/>
                  </a:cubicBezTo>
                  <a:cubicBezTo>
                    <a:pt x="2468" y="3670"/>
                    <a:pt x="3036" y="3570"/>
                    <a:pt x="3669" y="3269"/>
                  </a:cubicBezTo>
                  <a:lnTo>
                    <a:pt x="4537" y="267"/>
                  </a:lnTo>
                  <a:lnTo>
                    <a:pt x="4537" y="267"/>
                  </a:lnTo>
                  <a:cubicBezTo>
                    <a:pt x="3903" y="534"/>
                    <a:pt x="3302" y="634"/>
                    <a:pt x="2802" y="634"/>
                  </a:cubicBezTo>
                  <a:cubicBezTo>
                    <a:pt x="1835" y="634"/>
                    <a:pt x="1201" y="234"/>
                    <a:pt x="9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5239138" y="4337300"/>
              <a:ext cx="98425" cy="125950"/>
            </a:xfrm>
            <a:custGeom>
              <a:rect b="b" l="l" r="r" t="t"/>
              <a:pathLst>
                <a:path extrusionOk="0" h="5038" w="3937">
                  <a:moveTo>
                    <a:pt x="2369" y="868"/>
                  </a:moveTo>
                  <a:cubicBezTo>
                    <a:pt x="2369" y="868"/>
                    <a:pt x="2702" y="868"/>
                    <a:pt x="2702" y="1402"/>
                  </a:cubicBezTo>
                  <a:cubicBezTo>
                    <a:pt x="2702" y="1902"/>
                    <a:pt x="2502" y="1969"/>
                    <a:pt x="2302" y="1969"/>
                  </a:cubicBezTo>
                  <a:lnTo>
                    <a:pt x="1034" y="1969"/>
                  </a:lnTo>
                  <a:lnTo>
                    <a:pt x="1034" y="868"/>
                  </a:lnTo>
                  <a:close/>
                  <a:moveTo>
                    <a:pt x="2369" y="2736"/>
                  </a:moveTo>
                  <a:cubicBezTo>
                    <a:pt x="2369" y="2736"/>
                    <a:pt x="2869" y="2736"/>
                    <a:pt x="2869" y="3403"/>
                  </a:cubicBezTo>
                  <a:cubicBezTo>
                    <a:pt x="2869" y="3970"/>
                    <a:pt x="2502" y="4037"/>
                    <a:pt x="2302" y="4037"/>
                  </a:cubicBezTo>
                  <a:lnTo>
                    <a:pt x="1034" y="4037"/>
                  </a:lnTo>
                  <a:lnTo>
                    <a:pt x="1034" y="2736"/>
                  </a:lnTo>
                  <a:close/>
                  <a:moveTo>
                    <a:pt x="0" y="1"/>
                  </a:moveTo>
                  <a:lnTo>
                    <a:pt x="0" y="5038"/>
                  </a:lnTo>
                  <a:lnTo>
                    <a:pt x="2369" y="5038"/>
                  </a:lnTo>
                  <a:cubicBezTo>
                    <a:pt x="2369" y="5038"/>
                    <a:pt x="3870" y="4971"/>
                    <a:pt x="3870" y="3470"/>
                  </a:cubicBezTo>
                  <a:cubicBezTo>
                    <a:pt x="3870" y="3470"/>
                    <a:pt x="3936" y="2236"/>
                    <a:pt x="3002" y="2236"/>
                  </a:cubicBezTo>
                  <a:cubicBezTo>
                    <a:pt x="3002" y="2236"/>
                    <a:pt x="3703" y="2202"/>
                    <a:pt x="3703" y="1302"/>
                  </a:cubicBezTo>
                  <a:cubicBezTo>
                    <a:pt x="3703" y="434"/>
                    <a:pt x="3102" y="1"/>
                    <a:pt x="23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5337538" y="4369000"/>
              <a:ext cx="95075" cy="94250"/>
            </a:xfrm>
            <a:custGeom>
              <a:rect b="b" l="l" r="r" t="t"/>
              <a:pathLst>
                <a:path extrusionOk="0" h="3770" w="3803">
                  <a:moveTo>
                    <a:pt x="1902" y="701"/>
                  </a:moveTo>
                  <a:cubicBezTo>
                    <a:pt x="2636" y="701"/>
                    <a:pt x="2636" y="1468"/>
                    <a:pt x="2636" y="1468"/>
                  </a:cubicBezTo>
                  <a:lnTo>
                    <a:pt x="1101" y="1468"/>
                  </a:lnTo>
                  <a:cubicBezTo>
                    <a:pt x="1101" y="1468"/>
                    <a:pt x="1201" y="701"/>
                    <a:pt x="1902" y="701"/>
                  </a:cubicBezTo>
                  <a:close/>
                  <a:moveTo>
                    <a:pt x="1902" y="0"/>
                  </a:moveTo>
                  <a:cubicBezTo>
                    <a:pt x="100" y="0"/>
                    <a:pt x="100" y="1868"/>
                    <a:pt x="100" y="1868"/>
                  </a:cubicBezTo>
                  <a:cubicBezTo>
                    <a:pt x="100" y="1868"/>
                    <a:pt x="0" y="3770"/>
                    <a:pt x="1902" y="3770"/>
                  </a:cubicBezTo>
                  <a:cubicBezTo>
                    <a:pt x="1902" y="3770"/>
                    <a:pt x="1914" y="3770"/>
                    <a:pt x="1936" y="3770"/>
                  </a:cubicBezTo>
                  <a:cubicBezTo>
                    <a:pt x="2168" y="3770"/>
                    <a:pt x="3503" y="3714"/>
                    <a:pt x="3503" y="2435"/>
                  </a:cubicBezTo>
                  <a:lnTo>
                    <a:pt x="2669" y="2435"/>
                  </a:lnTo>
                  <a:cubicBezTo>
                    <a:pt x="2669" y="2435"/>
                    <a:pt x="2702" y="2969"/>
                    <a:pt x="1935" y="2969"/>
                  </a:cubicBezTo>
                  <a:cubicBezTo>
                    <a:pt x="1935" y="2969"/>
                    <a:pt x="1921" y="2970"/>
                    <a:pt x="1897" y="2970"/>
                  </a:cubicBezTo>
                  <a:cubicBezTo>
                    <a:pt x="1734" y="2970"/>
                    <a:pt x="1101" y="2919"/>
                    <a:pt x="1101" y="2135"/>
                  </a:cubicBezTo>
                  <a:lnTo>
                    <a:pt x="3536" y="2135"/>
                  </a:lnTo>
                  <a:cubicBezTo>
                    <a:pt x="3536" y="2135"/>
                    <a:pt x="3803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5360063" y="4344800"/>
              <a:ext cx="48375" cy="11700"/>
            </a:xfrm>
            <a:custGeom>
              <a:rect b="b" l="l" r="r" t="t"/>
              <a:pathLst>
                <a:path extrusionOk="0" h="468" w="1935">
                  <a:moveTo>
                    <a:pt x="0" y="1"/>
                  </a:moveTo>
                  <a:lnTo>
                    <a:pt x="0" y="468"/>
                  </a:lnTo>
                  <a:lnTo>
                    <a:pt x="1935" y="468"/>
                  </a:lnTo>
                  <a:lnTo>
                    <a:pt x="1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7455713" y="3652850"/>
              <a:ext cx="103425" cy="52350"/>
            </a:xfrm>
            <a:custGeom>
              <a:rect b="b" l="l" r="r" t="t"/>
              <a:pathLst>
                <a:path extrusionOk="0" h="2094" w="4137">
                  <a:moveTo>
                    <a:pt x="1168" y="1060"/>
                  </a:moveTo>
                  <a:cubicBezTo>
                    <a:pt x="1301" y="1060"/>
                    <a:pt x="1402" y="1160"/>
                    <a:pt x="1402" y="1293"/>
                  </a:cubicBezTo>
                  <a:cubicBezTo>
                    <a:pt x="1402" y="1393"/>
                    <a:pt x="1301" y="1493"/>
                    <a:pt x="1168" y="1493"/>
                  </a:cubicBezTo>
                  <a:cubicBezTo>
                    <a:pt x="1068" y="1493"/>
                    <a:pt x="968" y="1393"/>
                    <a:pt x="968" y="1293"/>
                  </a:cubicBezTo>
                  <a:cubicBezTo>
                    <a:pt x="968" y="1160"/>
                    <a:pt x="1068" y="1060"/>
                    <a:pt x="1168" y="1060"/>
                  </a:cubicBezTo>
                  <a:close/>
                  <a:moveTo>
                    <a:pt x="2969" y="1060"/>
                  </a:moveTo>
                  <a:cubicBezTo>
                    <a:pt x="3069" y="1060"/>
                    <a:pt x="3169" y="1160"/>
                    <a:pt x="3169" y="1293"/>
                  </a:cubicBezTo>
                  <a:cubicBezTo>
                    <a:pt x="3169" y="1393"/>
                    <a:pt x="3069" y="1493"/>
                    <a:pt x="2969" y="1493"/>
                  </a:cubicBezTo>
                  <a:cubicBezTo>
                    <a:pt x="2836" y="1493"/>
                    <a:pt x="2736" y="1393"/>
                    <a:pt x="2736" y="1293"/>
                  </a:cubicBezTo>
                  <a:cubicBezTo>
                    <a:pt x="2736" y="1160"/>
                    <a:pt x="2836" y="1060"/>
                    <a:pt x="2969" y="1060"/>
                  </a:cubicBezTo>
                  <a:close/>
                  <a:moveTo>
                    <a:pt x="772" y="1"/>
                  </a:moveTo>
                  <a:cubicBezTo>
                    <a:pt x="751" y="1"/>
                    <a:pt x="734" y="9"/>
                    <a:pt x="734" y="26"/>
                  </a:cubicBezTo>
                  <a:cubicBezTo>
                    <a:pt x="701" y="26"/>
                    <a:pt x="668" y="92"/>
                    <a:pt x="701" y="126"/>
                  </a:cubicBezTo>
                  <a:lnTo>
                    <a:pt x="868" y="393"/>
                  </a:lnTo>
                  <a:lnTo>
                    <a:pt x="968" y="493"/>
                  </a:lnTo>
                  <a:lnTo>
                    <a:pt x="1035" y="626"/>
                  </a:lnTo>
                  <a:cubicBezTo>
                    <a:pt x="401" y="926"/>
                    <a:pt x="1" y="1460"/>
                    <a:pt x="1" y="2094"/>
                  </a:cubicBezTo>
                  <a:lnTo>
                    <a:pt x="4137" y="2094"/>
                  </a:lnTo>
                  <a:cubicBezTo>
                    <a:pt x="4137" y="1460"/>
                    <a:pt x="3737" y="926"/>
                    <a:pt x="3103" y="626"/>
                  </a:cubicBezTo>
                  <a:lnTo>
                    <a:pt x="3169" y="493"/>
                  </a:lnTo>
                  <a:lnTo>
                    <a:pt x="3270" y="393"/>
                  </a:lnTo>
                  <a:lnTo>
                    <a:pt x="3436" y="126"/>
                  </a:lnTo>
                  <a:cubicBezTo>
                    <a:pt x="3470" y="92"/>
                    <a:pt x="3470" y="26"/>
                    <a:pt x="3403" y="26"/>
                  </a:cubicBezTo>
                  <a:cubicBezTo>
                    <a:pt x="3386" y="9"/>
                    <a:pt x="3370" y="1"/>
                    <a:pt x="3353" y="1"/>
                  </a:cubicBezTo>
                  <a:cubicBezTo>
                    <a:pt x="3336" y="1"/>
                    <a:pt x="3320" y="9"/>
                    <a:pt x="3303" y="26"/>
                  </a:cubicBezTo>
                  <a:lnTo>
                    <a:pt x="3103" y="326"/>
                  </a:lnTo>
                  <a:lnTo>
                    <a:pt x="3036" y="459"/>
                  </a:lnTo>
                  <a:lnTo>
                    <a:pt x="2936" y="559"/>
                  </a:lnTo>
                  <a:cubicBezTo>
                    <a:pt x="2669" y="459"/>
                    <a:pt x="2369" y="426"/>
                    <a:pt x="2069" y="426"/>
                  </a:cubicBezTo>
                  <a:cubicBezTo>
                    <a:pt x="1735" y="426"/>
                    <a:pt x="1468" y="459"/>
                    <a:pt x="1201" y="559"/>
                  </a:cubicBezTo>
                  <a:lnTo>
                    <a:pt x="1101" y="459"/>
                  </a:lnTo>
                  <a:lnTo>
                    <a:pt x="1035" y="326"/>
                  </a:lnTo>
                  <a:lnTo>
                    <a:pt x="834" y="26"/>
                  </a:lnTo>
                  <a:cubicBezTo>
                    <a:pt x="818" y="9"/>
                    <a:pt x="793" y="1"/>
                    <a:pt x="7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7455713" y="3712700"/>
              <a:ext cx="103425" cy="128425"/>
            </a:xfrm>
            <a:custGeom>
              <a:rect b="b" l="l" r="r" t="t"/>
              <a:pathLst>
                <a:path extrusionOk="0" h="5137" w="4137">
                  <a:moveTo>
                    <a:pt x="1" y="0"/>
                  </a:moveTo>
                  <a:lnTo>
                    <a:pt x="1" y="367"/>
                  </a:lnTo>
                  <a:lnTo>
                    <a:pt x="1" y="634"/>
                  </a:lnTo>
                  <a:lnTo>
                    <a:pt x="1" y="3202"/>
                  </a:lnTo>
                  <a:cubicBezTo>
                    <a:pt x="1" y="3436"/>
                    <a:pt x="201" y="3636"/>
                    <a:pt x="468" y="3636"/>
                  </a:cubicBezTo>
                  <a:lnTo>
                    <a:pt x="801" y="3636"/>
                  </a:lnTo>
                  <a:cubicBezTo>
                    <a:pt x="801" y="3703"/>
                    <a:pt x="801" y="3736"/>
                    <a:pt x="801" y="3769"/>
                  </a:cubicBezTo>
                  <a:lnTo>
                    <a:pt x="801" y="3803"/>
                  </a:lnTo>
                  <a:lnTo>
                    <a:pt x="801" y="3936"/>
                  </a:lnTo>
                  <a:lnTo>
                    <a:pt x="801" y="4703"/>
                  </a:lnTo>
                  <a:cubicBezTo>
                    <a:pt x="801" y="4937"/>
                    <a:pt x="1001" y="5137"/>
                    <a:pt x="1235" y="5137"/>
                  </a:cubicBezTo>
                  <a:cubicBezTo>
                    <a:pt x="1468" y="5137"/>
                    <a:pt x="1668" y="4937"/>
                    <a:pt x="1668" y="4703"/>
                  </a:cubicBezTo>
                  <a:lnTo>
                    <a:pt x="1668" y="3936"/>
                  </a:lnTo>
                  <a:lnTo>
                    <a:pt x="1668" y="3803"/>
                  </a:lnTo>
                  <a:lnTo>
                    <a:pt x="1668" y="3769"/>
                  </a:lnTo>
                  <a:cubicBezTo>
                    <a:pt x="1668" y="3736"/>
                    <a:pt x="1668" y="3703"/>
                    <a:pt x="1668" y="3636"/>
                  </a:cubicBezTo>
                  <a:lnTo>
                    <a:pt x="2502" y="3636"/>
                  </a:lnTo>
                  <a:cubicBezTo>
                    <a:pt x="2469" y="3703"/>
                    <a:pt x="2469" y="3736"/>
                    <a:pt x="2469" y="3769"/>
                  </a:cubicBezTo>
                  <a:lnTo>
                    <a:pt x="2469" y="3803"/>
                  </a:lnTo>
                  <a:lnTo>
                    <a:pt x="2469" y="3936"/>
                  </a:lnTo>
                  <a:lnTo>
                    <a:pt x="2469" y="4703"/>
                  </a:lnTo>
                  <a:cubicBezTo>
                    <a:pt x="2469" y="4937"/>
                    <a:pt x="2669" y="5137"/>
                    <a:pt x="2903" y="5137"/>
                  </a:cubicBezTo>
                  <a:cubicBezTo>
                    <a:pt x="3169" y="5137"/>
                    <a:pt x="3370" y="4937"/>
                    <a:pt x="3370" y="4703"/>
                  </a:cubicBezTo>
                  <a:lnTo>
                    <a:pt x="3370" y="3936"/>
                  </a:lnTo>
                  <a:lnTo>
                    <a:pt x="3370" y="3803"/>
                  </a:lnTo>
                  <a:lnTo>
                    <a:pt x="3370" y="3769"/>
                  </a:lnTo>
                  <a:cubicBezTo>
                    <a:pt x="3370" y="3736"/>
                    <a:pt x="3370" y="3703"/>
                    <a:pt x="3336" y="3636"/>
                  </a:cubicBezTo>
                  <a:lnTo>
                    <a:pt x="3670" y="3636"/>
                  </a:lnTo>
                  <a:cubicBezTo>
                    <a:pt x="3937" y="3636"/>
                    <a:pt x="4137" y="3436"/>
                    <a:pt x="4137" y="3202"/>
                  </a:cubicBezTo>
                  <a:lnTo>
                    <a:pt x="4137" y="634"/>
                  </a:lnTo>
                  <a:lnTo>
                    <a:pt x="4137" y="367"/>
                  </a:lnTo>
                  <a:lnTo>
                    <a:pt x="41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7425688" y="3711850"/>
              <a:ext cx="22550" cy="69250"/>
            </a:xfrm>
            <a:custGeom>
              <a:rect b="b" l="l" r="r" t="t"/>
              <a:pathLst>
                <a:path extrusionOk="0" h="2770" w="902">
                  <a:moveTo>
                    <a:pt x="468" y="1"/>
                  </a:moveTo>
                  <a:cubicBezTo>
                    <a:pt x="201" y="34"/>
                    <a:pt x="1" y="201"/>
                    <a:pt x="1" y="468"/>
                  </a:cubicBezTo>
                  <a:lnTo>
                    <a:pt x="1" y="2336"/>
                  </a:lnTo>
                  <a:cubicBezTo>
                    <a:pt x="1" y="2569"/>
                    <a:pt x="201" y="2769"/>
                    <a:pt x="468" y="2769"/>
                  </a:cubicBezTo>
                  <a:cubicBezTo>
                    <a:pt x="701" y="2769"/>
                    <a:pt x="901" y="2569"/>
                    <a:pt x="901" y="2336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7566638" y="3711850"/>
              <a:ext cx="22525" cy="69250"/>
            </a:xfrm>
            <a:custGeom>
              <a:rect b="b" l="l" r="r" t="t"/>
              <a:pathLst>
                <a:path extrusionOk="0" h="2770" w="901">
                  <a:moveTo>
                    <a:pt x="467" y="1"/>
                  </a:moveTo>
                  <a:cubicBezTo>
                    <a:pt x="200" y="34"/>
                    <a:pt x="0" y="201"/>
                    <a:pt x="0" y="468"/>
                  </a:cubicBezTo>
                  <a:lnTo>
                    <a:pt x="0" y="2336"/>
                  </a:lnTo>
                  <a:cubicBezTo>
                    <a:pt x="0" y="2569"/>
                    <a:pt x="200" y="2769"/>
                    <a:pt x="467" y="2769"/>
                  </a:cubicBezTo>
                  <a:cubicBezTo>
                    <a:pt x="701" y="2769"/>
                    <a:pt x="901" y="2569"/>
                    <a:pt x="901" y="2336"/>
                  </a:cubicBezTo>
                  <a:lnTo>
                    <a:pt x="901" y="468"/>
                  </a:lnTo>
                  <a:cubicBezTo>
                    <a:pt x="901" y="201"/>
                    <a:pt x="701" y="1"/>
                    <a:pt x="4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6866963" y="1995625"/>
              <a:ext cx="193500" cy="188225"/>
            </a:xfrm>
            <a:custGeom>
              <a:rect b="b" l="l" r="r" t="t"/>
              <a:pathLst>
                <a:path extrusionOk="0" h="7529" w="7740">
                  <a:moveTo>
                    <a:pt x="4003" y="1"/>
                  </a:moveTo>
                  <a:cubicBezTo>
                    <a:pt x="3603" y="1"/>
                    <a:pt x="3169" y="67"/>
                    <a:pt x="2769" y="201"/>
                  </a:cubicBezTo>
                  <a:cubicBezTo>
                    <a:pt x="2435" y="301"/>
                    <a:pt x="2135" y="434"/>
                    <a:pt x="2135" y="468"/>
                  </a:cubicBezTo>
                  <a:cubicBezTo>
                    <a:pt x="2102" y="501"/>
                    <a:pt x="2335" y="601"/>
                    <a:pt x="2636" y="668"/>
                  </a:cubicBezTo>
                  <a:cubicBezTo>
                    <a:pt x="2936" y="768"/>
                    <a:pt x="3336" y="935"/>
                    <a:pt x="3536" y="1035"/>
                  </a:cubicBezTo>
                  <a:cubicBezTo>
                    <a:pt x="3769" y="1178"/>
                    <a:pt x="3867" y="1244"/>
                    <a:pt x="3965" y="1244"/>
                  </a:cubicBezTo>
                  <a:cubicBezTo>
                    <a:pt x="4049" y="1244"/>
                    <a:pt x="4133" y="1194"/>
                    <a:pt x="4303" y="1101"/>
                  </a:cubicBezTo>
                  <a:cubicBezTo>
                    <a:pt x="4665" y="860"/>
                    <a:pt x="5491" y="592"/>
                    <a:pt x="5818" y="592"/>
                  </a:cubicBezTo>
                  <a:cubicBezTo>
                    <a:pt x="5853" y="592"/>
                    <a:pt x="5882" y="595"/>
                    <a:pt x="5905" y="601"/>
                  </a:cubicBezTo>
                  <a:cubicBezTo>
                    <a:pt x="5918" y="605"/>
                    <a:pt x="5926" y="607"/>
                    <a:pt x="5930" y="607"/>
                  </a:cubicBezTo>
                  <a:cubicBezTo>
                    <a:pt x="5959" y="607"/>
                    <a:pt x="5799" y="513"/>
                    <a:pt x="5538" y="367"/>
                  </a:cubicBezTo>
                  <a:cubicBezTo>
                    <a:pt x="5071" y="134"/>
                    <a:pt x="4537" y="34"/>
                    <a:pt x="4003" y="1"/>
                  </a:cubicBezTo>
                  <a:close/>
                  <a:moveTo>
                    <a:pt x="1568" y="935"/>
                  </a:moveTo>
                  <a:cubicBezTo>
                    <a:pt x="1501" y="935"/>
                    <a:pt x="1435" y="968"/>
                    <a:pt x="1335" y="1035"/>
                  </a:cubicBezTo>
                  <a:cubicBezTo>
                    <a:pt x="1068" y="1201"/>
                    <a:pt x="567" y="2002"/>
                    <a:pt x="334" y="2569"/>
                  </a:cubicBezTo>
                  <a:cubicBezTo>
                    <a:pt x="0" y="3503"/>
                    <a:pt x="201" y="4937"/>
                    <a:pt x="768" y="5805"/>
                  </a:cubicBezTo>
                  <a:cubicBezTo>
                    <a:pt x="904" y="6019"/>
                    <a:pt x="983" y="6120"/>
                    <a:pt x="1006" y="6120"/>
                  </a:cubicBezTo>
                  <a:cubicBezTo>
                    <a:pt x="1022" y="6120"/>
                    <a:pt x="1009" y="6069"/>
                    <a:pt x="968" y="5971"/>
                  </a:cubicBezTo>
                  <a:cubicBezTo>
                    <a:pt x="834" y="5471"/>
                    <a:pt x="1602" y="3937"/>
                    <a:pt x="2569" y="2669"/>
                  </a:cubicBezTo>
                  <a:lnTo>
                    <a:pt x="3069" y="2035"/>
                  </a:lnTo>
                  <a:lnTo>
                    <a:pt x="2602" y="1635"/>
                  </a:lnTo>
                  <a:cubicBezTo>
                    <a:pt x="2369" y="1402"/>
                    <a:pt x="2035" y="1135"/>
                    <a:pt x="1868" y="1035"/>
                  </a:cubicBezTo>
                  <a:cubicBezTo>
                    <a:pt x="1735" y="968"/>
                    <a:pt x="1635" y="935"/>
                    <a:pt x="1568" y="935"/>
                  </a:cubicBezTo>
                  <a:close/>
                  <a:moveTo>
                    <a:pt x="6372" y="868"/>
                  </a:moveTo>
                  <a:lnTo>
                    <a:pt x="6071" y="1035"/>
                  </a:lnTo>
                  <a:cubicBezTo>
                    <a:pt x="5871" y="1135"/>
                    <a:pt x="5538" y="1402"/>
                    <a:pt x="5304" y="1635"/>
                  </a:cubicBezTo>
                  <a:lnTo>
                    <a:pt x="4871" y="2035"/>
                  </a:lnTo>
                  <a:lnTo>
                    <a:pt x="5338" y="2669"/>
                  </a:lnTo>
                  <a:cubicBezTo>
                    <a:pt x="6372" y="3970"/>
                    <a:pt x="6905" y="5071"/>
                    <a:pt x="6939" y="5805"/>
                  </a:cubicBezTo>
                  <a:lnTo>
                    <a:pt x="6939" y="6138"/>
                  </a:lnTo>
                  <a:lnTo>
                    <a:pt x="7206" y="5738"/>
                  </a:lnTo>
                  <a:cubicBezTo>
                    <a:pt x="7606" y="5138"/>
                    <a:pt x="7739" y="4537"/>
                    <a:pt x="7706" y="3570"/>
                  </a:cubicBezTo>
                  <a:cubicBezTo>
                    <a:pt x="7673" y="2869"/>
                    <a:pt x="7639" y="2669"/>
                    <a:pt x="7372" y="2169"/>
                  </a:cubicBezTo>
                  <a:cubicBezTo>
                    <a:pt x="7239" y="1835"/>
                    <a:pt x="6939" y="1435"/>
                    <a:pt x="6739" y="1235"/>
                  </a:cubicBezTo>
                  <a:lnTo>
                    <a:pt x="6372" y="868"/>
                  </a:lnTo>
                  <a:close/>
                  <a:moveTo>
                    <a:pt x="3937" y="2869"/>
                  </a:moveTo>
                  <a:lnTo>
                    <a:pt x="3303" y="3436"/>
                  </a:lnTo>
                  <a:cubicBezTo>
                    <a:pt x="2202" y="4404"/>
                    <a:pt x="1201" y="5738"/>
                    <a:pt x="1201" y="6205"/>
                  </a:cubicBezTo>
                  <a:cubicBezTo>
                    <a:pt x="1201" y="6572"/>
                    <a:pt x="2202" y="7206"/>
                    <a:pt x="3069" y="7439"/>
                  </a:cubicBezTo>
                  <a:cubicBezTo>
                    <a:pt x="3318" y="7499"/>
                    <a:pt x="3591" y="7528"/>
                    <a:pt x="3873" y="7528"/>
                  </a:cubicBezTo>
                  <a:cubicBezTo>
                    <a:pt x="4690" y="7528"/>
                    <a:pt x="5585" y="7285"/>
                    <a:pt x="6205" y="6839"/>
                  </a:cubicBezTo>
                  <a:cubicBezTo>
                    <a:pt x="6872" y="6338"/>
                    <a:pt x="6872" y="6138"/>
                    <a:pt x="6372" y="5371"/>
                  </a:cubicBezTo>
                  <a:cubicBezTo>
                    <a:pt x="6071" y="4871"/>
                    <a:pt x="4670" y="3403"/>
                    <a:pt x="4237" y="3069"/>
                  </a:cubicBezTo>
                  <a:lnTo>
                    <a:pt x="3937" y="286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5136563" y="3594275"/>
              <a:ext cx="89250" cy="88425"/>
            </a:xfrm>
            <a:custGeom>
              <a:rect b="b" l="l" r="r" t="t"/>
              <a:pathLst>
                <a:path extrusionOk="0" h="3537" w="3570">
                  <a:moveTo>
                    <a:pt x="667" y="0"/>
                  </a:moveTo>
                  <a:cubicBezTo>
                    <a:pt x="467" y="0"/>
                    <a:pt x="267" y="67"/>
                    <a:pt x="67" y="134"/>
                  </a:cubicBezTo>
                  <a:cubicBezTo>
                    <a:pt x="0" y="167"/>
                    <a:pt x="0" y="200"/>
                    <a:pt x="0" y="267"/>
                  </a:cubicBezTo>
                  <a:lnTo>
                    <a:pt x="0" y="3403"/>
                  </a:lnTo>
                  <a:cubicBezTo>
                    <a:pt x="0" y="3469"/>
                    <a:pt x="34" y="3536"/>
                    <a:pt x="100" y="3536"/>
                  </a:cubicBezTo>
                  <a:lnTo>
                    <a:pt x="2669" y="3536"/>
                  </a:lnTo>
                  <a:cubicBezTo>
                    <a:pt x="3169" y="3536"/>
                    <a:pt x="3570" y="3069"/>
                    <a:pt x="3570" y="2535"/>
                  </a:cubicBezTo>
                  <a:cubicBezTo>
                    <a:pt x="3570" y="2002"/>
                    <a:pt x="3169" y="1535"/>
                    <a:pt x="2669" y="1535"/>
                  </a:cubicBezTo>
                  <a:cubicBezTo>
                    <a:pt x="2535" y="1535"/>
                    <a:pt x="2402" y="1568"/>
                    <a:pt x="2302" y="1635"/>
                  </a:cubicBezTo>
                  <a:cubicBezTo>
                    <a:pt x="2235" y="734"/>
                    <a:pt x="1535" y="0"/>
                    <a:pt x="6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5074013" y="3624300"/>
              <a:ext cx="5850" cy="58400"/>
            </a:xfrm>
            <a:custGeom>
              <a:rect b="b" l="l" r="r" t="t"/>
              <a:pathLst>
                <a:path extrusionOk="0" h="2336" w="234">
                  <a:moveTo>
                    <a:pt x="134" y="0"/>
                  </a:moveTo>
                  <a:cubicBezTo>
                    <a:pt x="101" y="0"/>
                    <a:pt x="67" y="34"/>
                    <a:pt x="67" y="67"/>
                  </a:cubicBezTo>
                  <a:lnTo>
                    <a:pt x="1" y="1401"/>
                  </a:lnTo>
                  <a:lnTo>
                    <a:pt x="67" y="2268"/>
                  </a:lnTo>
                  <a:cubicBezTo>
                    <a:pt x="67" y="2302"/>
                    <a:pt x="101" y="2335"/>
                    <a:pt x="134" y="2335"/>
                  </a:cubicBezTo>
                  <a:cubicBezTo>
                    <a:pt x="134" y="2335"/>
                    <a:pt x="167" y="2302"/>
                    <a:pt x="167" y="2268"/>
                  </a:cubicBezTo>
                  <a:lnTo>
                    <a:pt x="234" y="1401"/>
                  </a:lnTo>
                  <a:lnTo>
                    <a:pt x="167" y="67"/>
                  </a:lnTo>
                  <a:cubicBezTo>
                    <a:pt x="167" y="34"/>
                    <a:pt x="167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5066513" y="3637625"/>
              <a:ext cx="5850" cy="45075"/>
            </a:xfrm>
            <a:custGeom>
              <a:rect b="b" l="l" r="r" t="t"/>
              <a:pathLst>
                <a:path extrusionOk="0" h="1803" w="234">
                  <a:moveTo>
                    <a:pt x="134" y="1"/>
                  </a:moveTo>
                  <a:cubicBezTo>
                    <a:pt x="100" y="1"/>
                    <a:pt x="67" y="34"/>
                    <a:pt x="67" y="34"/>
                  </a:cubicBezTo>
                  <a:lnTo>
                    <a:pt x="0" y="868"/>
                  </a:lnTo>
                  <a:lnTo>
                    <a:pt x="67" y="1735"/>
                  </a:lnTo>
                  <a:cubicBezTo>
                    <a:pt x="67" y="1769"/>
                    <a:pt x="100" y="1802"/>
                    <a:pt x="134" y="1802"/>
                  </a:cubicBezTo>
                  <a:cubicBezTo>
                    <a:pt x="134" y="1802"/>
                    <a:pt x="167" y="1769"/>
                    <a:pt x="167" y="1735"/>
                  </a:cubicBezTo>
                  <a:lnTo>
                    <a:pt x="234" y="868"/>
                  </a:lnTo>
                  <a:lnTo>
                    <a:pt x="167" y="34"/>
                  </a:lnTo>
                  <a:cubicBezTo>
                    <a:pt x="167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4"/>
            <p:cNvSpPr/>
            <p:nvPr/>
          </p:nvSpPr>
          <p:spPr>
            <a:xfrm>
              <a:off x="5081513" y="3616775"/>
              <a:ext cx="6700" cy="65925"/>
            </a:xfrm>
            <a:custGeom>
              <a:rect b="b" l="l" r="r" t="t"/>
              <a:pathLst>
                <a:path extrusionOk="0" h="2637" w="268">
                  <a:moveTo>
                    <a:pt x="134" y="1"/>
                  </a:moveTo>
                  <a:cubicBezTo>
                    <a:pt x="101" y="1"/>
                    <a:pt x="67" y="34"/>
                    <a:pt x="67" y="68"/>
                  </a:cubicBezTo>
                  <a:lnTo>
                    <a:pt x="1" y="1702"/>
                  </a:lnTo>
                  <a:lnTo>
                    <a:pt x="67" y="2569"/>
                  </a:lnTo>
                  <a:cubicBezTo>
                    <a:pt x="67" y="2603"/>
                    <a:pt x="101" y="2636"/>
                    <a:pt x="134" y="2636"/>
                  </a:cubicBezTo>
                  <a:cubicBezTo>
                    <a:pt x="168" y="2636"/>
                    <a:pt x="201" y="2603"/>
                    <a:pt x="201" y="2569"/>
                  </a:cubicBezTo>
                  <a:lnTo>
                    <a:pt x="268" y="1702"/>
                  </a:lnTo>
                  <a:lnTo>
                    <a:pt x="201" y="68"/>
                  </a:lnTo>
                  <a:cubicBezTo>
                    <a:pt x="201" y="34"/>
                    <a:pt x="168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4"/>
            <p:cNvSpPr/>
            <p:nvPr/>
          </p:nvSpPr>
          <p:spPr>
            <a:xfrm>
              <a:off x="5043988" y="3640125"/>
              <a:ext cx="5875" cy="37550"/>
            </a:xfrm>
            <a:custGeom>
              <a:rect b="b" l="l" r="r" t="t"/>
              <a:pathLst>
                <a:path extrusionOk="0" h="1502" w="235">
                  <a:moveTo>
                    <a:pt x="134" y="1"/>
                  </a:moveTo>
                  <a:cubicBezTo>
                    <a:pt x="101" y="1"/>
                    <a:pt x="101" y="34"/>
                    <a:pt x="101" y="34"/>
                  </a:cubicBezTo>
                  <a:lnTo>
                    <a:pt x="1" y="768"/>
                  </a:lnTo>
                  <a:lnTo>
                    <a:pt x="101" y="1469"/>
                  </a:lnTo>
                  <a:cubicBezTo>
                    <a:pt x="101" y="1502"/>
                    <a:pt x="101" y="1502"/>
                    <a:pt x="134" y="1502"/>
                  </a:cubicBezTo>
                  <a:cubicBezTo>
                    <a:pt x="134" y="1502"/>
                    <a:pt x="167" y="1502"/>
                    <a:pt x="167" y="1469"/>
                  </a:cubicBezTo>
                  <a:lnTo>
                    <a:pt x="234" y="768"/>
                  </a:lnTo>
                  <a:lnTo>
                    <a:pt x="167" y="34"/>
                  </a:lnTo>
                  <a:cubicBezTo>
                    <a:pt x="134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4"/>
            <p:cNvSpPr/>
            <p:nvPr/>
          </p:nvSpPr>
          <p:spPr>
            <a:xfrm>
              <a:off x="5051488" y="3636800"/>
              <a:ext cx="5875" cy="44225"/>
            </a:xfrm>
            <a:custGeom>
              <a:rect b="b" l="l" r="r" t="t"/>
              <a:pathLst>
                <a:path extrusionOk="0" h="1769" w="235">
                  <a:moveTo>
                    <a:pt x="134" y="1"/>
                  </a:moveTo>
                  <a:cubicBezTo>
                    <a:pt x="101" y="1"/>
                    <a:pt x="68" y="1"/>
                    <a:pt x="68" y="34"/>
                  </a:cubicBezTo>
                  <a:lnTo>
                    <a:pt x="1" y="901"/>
                  </a:lnTo>
                  <a:lnTo>
                    <a:pt x="68" y="1735"/>
                  </a:lnTo>
                  <a:cubicBezTo>
                    <a:pt x="101" y="1768"/>
                    <a:pt x="101" y="1768"/>
                    <a:pt x="134" y="1768"/>
                  </a:cubicBezTo>
                  <a:cubicBezTo>
                    <a:pt x="134" y="1768"/>
                    <a:pt x="168" y="1768"/>
                    <a:pt x="168" y="1735"/>
                  </a:cubicBezTo>
                  <a:lnTo>
                    <a:pt x="234" y="901"/>
                  </a:lnTo>
                  <a:lnTo>
                    <a:pt x="168" y="34"/>
                  </a:lnTo>
                  <a:cubicBezTo>
                    <a:pt x="168" y="1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4"/>
            <p:cNvSpPr/>
            <p:nvPr/>
          </p:nvSpPr>
          <p:spPr>
            <a:xfrm>
              <a:off x="5097363" y="3610950"/>
              <a:ext cx="5850" cy="71750"/>
            </a:xfrm>
            <a:custGeom>
              <a:rect b="b" l="l" r="r" t="t"/>
              <a:pathLst>
                <a:path extrusionOk="0" h="2870" w="234">
                  <a:moveTo>
                    <a:pt x="101" y="0"/>
                  </a:moveTo>
                  <a:cubicBezTo>
                    <a:pt x="67" y="0"/>
                    <a:pt x="34" y="67"/>
                    <a:pt x="34" y="101"/>
                  </a:cubicBezTo>
                  <a:lnTo>
                    <a:pt x="1" y="1935"/>
                  </a:lnTo>
                  <a:lnTo>
                    <a:pt x="34" y="2769"/>
                  </a:lnTo>
                  <a:cubicBezTo>
                    <a:pt x="34" y="2836"/>
                    <a:pt x="67" y="2869"/>
                    <a:pt x="101" y="2869"/>
                  </a:cubicBezTo>
                  <a:cubicBezTo>
                    <a:pt x="167" y="2869"/>
                    <a:pt x="201" y="2836"/>
                    <a:pt x="201" y="2769"/>
                  </a:cubicBezTo>
                  <a:lnTo>
                    <a:pt x="234" y="1935"/>
                  </a:lnTo>
                  <a:lnTo>
                    <a:pt x="201" y="101"/>
                  </a:lnTo>
                  <a:cubicBezTo>
                    <a:pt x="201" y="67"/>
                    <a:pt x="167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4"/>
            <p:cNvSpPr/>
            <p:nvPr/>
          </p:nvSpPr>
          <p:spPr>
            <a:xfrm>
              <a:off x="5059013" y="3635975"/>
              <a:ext cx="5850" cy="45875"/>
            </a:xfrm>
            <a:custGeom>
              <a:rect b="b" l="l" r="r" t="t"/>
              <a:pathLst>
                <a:path extrusionOk="0" h="1835" w="234">
                  <a:moveTo>
                    <a:pt x="134" y="0"/>
                  </a:moveTo>
                  <a:cubicBezTo>
                    <a:pt x="100" y="0"/>
                    <a:pt x="67" y="34"/>
                    <a:pt x="67" y="34"/>
                  </a:cubicBezTo>
                  <a:lnTo>
                    <a:pt x="0" y="934"/>
                  </a:lnTo>
                  <a:lnTo>
                    <a:pt x="67" y="1801"/>
                  </a:lnTo>
                  <a:cubicBezTo>
                    <a:pt x="67" y="1835"/>
                    <a:pt x="100" y="1835"/>
                    <a:pt x="134" y="1835"/>
                  </a:cubicBezTo>
                  <a:cubicBezTo>
                    <a:pt x="134" y="1835"/>
                    <a:pt x="167" y="1801"/>
                    <a:pt x="167" y="1801"/>
                  </a:cubicBezTo>
                  <a:lnTo>
                    <a:pt x="234" y="934"/>
                  </a:lnTo>
                  <a:lnTo>
                    <a:pt x="167" y="34"/>
                  </a:lnTo>
                  <a:cubicBezTo>
                    <a:pt x="167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4"/>
            <p:cNvSpPr/>
            <p:nvPr/>
          </p:nvSpPr>
          <p:spPr>
            <a:xfrm>
              <a:off x="5089013" y="3612625"/>
              <a:ext cx="6700" cy="70075"/>
            </a:xfrm>
            <a:custGeom>
              <a:rect b="b" l="l" r="r" t="t"/>
              <a:pathLst>
                <a:path extrusionOk="0" h="2803" w="268">
                  <a:moveTo>
                    <a:pt x="134" y="0"/>
                  </a:moveTo>
                  <a:cubicBezTo>
                    <a:pt x="101" y="0"/>
                    <a:pt x="68" y="34"/>
                    <a:pt x="68" y="100"/>
                  </a:cubicBezTo>
                  <a:lnTo>
                    <a:pt x="1" y="1868"/>
                  </a:lnTo>
                  <a:lnTo>
                    <a:pt x="68" y="2735"/>
                  </a:lnTo>
                  <a:cubicBezTo>
                    <a:pt x="68" y="2769"/>
                    <a:pt x="101" y="2802"/>
                    <a:pt x="134" y="2802"/>
                  </a:cubicBezTo>
                  <a:cubicBezTo>
                    <a:pt x="168" y="2802"/>
                    <a:pt x="201" y="2769"/>
                    <a:pt x="201" y="2735"/>
                  </a:cubicBezTo>
                  <a:lnTo>
                    <a:pt x="268" y="1868"/>
                  </a:lnTo>
                  <a:lnTo>
                    <a:pt x="201" y="100"/>
                  </a:lnTo>
                  <a:cubicBezTo>
                    <a:pt x="201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4"/>
            <p:cNvSpPr/>
            <p:nvPr/>
          </p:nvSpPr>
          <p:spPr>
            <a:xfrm>
              <a:off x="5104863" y="3612625"/>
              <a:ext cx="6700" cy="70075"/>
            </a:xfrm>
            <a:custGeom>
              <a:rect b="b" l="l" r="r" t="t"/>
              <a:pathLst>
                <a:path extrusionOk="0" h="2803" w="268">
                  <a:moveTo>
                    <a:pt x="134" y="0"/>
                  </a:moveTo>
                  <a:cubicBezTo>
                    <a:pt x="67" y="0"/>
                    <a:pt x="34" y="34"/>
                    <a:pt x="34" y="67"/>
                  </a:cubicBezTo>
                  <a:lnTo>
                    <a:pt x="1" y="1868"/>
                  </a:lnTo>
                  <a:lnTo>
                    <a:pt x="34" y="2702"/>
                  </a:lnTo>
                  <a:cubicBezTo>
                    <a:pt x="34" y="2769"/>
                    <a:pt x="67" y="2802"/>
                    <a:pt x="134" y="2802"/>
                  </a:cubicBezTo>
                  <a:cubicBezTo>
                    <a:pt x="168" y="2802"/>
                    <a:pt x="201" y="2769"/>
                    <a:pt x="201" y="2702"/>
                  </a:cubicBezTo>
                  <a:lnTo>
                    <a:pt x="268" y="1868"/>
                  </a:lnTo>
                  <a:lnTo>
                    <a:pt x="201" y="67"/>
                  </a:lnTo>
                  <a:cubicBezTo>
                    <a:pt x="201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4"/>
            <p:cNvSpPr/>
            <p:nvPr/>
          </p:nvSpPr>
          <p:spPr>
            <a:xfrm>
              <a:off x="5038163" y="3647650"/>
              <a:ext cx="4175" cy="23375"/>
            </a:xfrm>
            <a:custGeom>
              <a:rect b="b" l="l" r="r" t="t"/>
              <a:pathLst>
                <a:path extrusionOk="0" h="935" w="167">
                  <a:moveTo>
                    <a:pt x="67" y="0"/>
                  </a:moveTo>
                  <a:cubicBezTo>
                    <a:pt x="67" y="0"/>
                    <a:pt x="67" y="0"/>
                    <a:pt x="67" y="34"/>
                  </a:cubicBezTo>
                  <a:lnTo>
                    <a:pt x="0" y="467"/>
                  </a:lnTo>
                  <a:lnTo>
                    <a:pt x="67" y="901"/>
                  </a:lnTo>
                  <a:cubicBezTo>
                    <a:pt x="67" y="934"/>
                    <a:pt x="67" y="934"/>
                    <a:pt x="67" y="934"/>
                  </a:cubicBezTo>
                  <a:cubicBezTo>
                    <a:pt x="100" y="934"/>
                    <a:pt x="100" y="934"/>
                    <a:pt x="100" y="901"/>
                  </a:cubicBezTo>
                  <a:lnTo>
                    <a:pt x="167" y="467"/>
                  </a:lnTo>
                  <a:lnTo>
                    <a:pt x="100" y="34"/>
                  </a:lnTo>
                  <a:cubicBezTo>
                    <a:pt x="100" y="0"/>
                    <a:pt x="100" y="0"/>
                    <a:pt x="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4"/>
            <p:cNvSpPr/>
            <p:nvPr/>
          </p:nvSpPr>
          <p:spPr>
            <a:xfrm>
              <a:off x="5120713" y="3605100"/>
              <a:ext cx="6700" cy="77600"/>
            </a:xfrm>
            <a:custGeom>
              <a:rect b="b" l="l" r="r" t="t"/>
              <a:pathLst>
                <a:path extrusionOk="0" h="3104" w="268">
                  <a:moveTo>
                    <a:pt x="134" y="1"/>
                  </a:moveTo>
                  <a:cubicBezTo>
                    <a:pt x="67" y="1"/>
                    <a:pt x="34" y="68"/>
                    <a:pt x="34" y="101"/>
                  </a:cubicBezTo>
                  <a:lnTo>
                    <a:pt x="1" y="2169"/>
                  </a:lnTo>
                  <a:lnTo>
                    <a:pt x="34" y="3003"/>
                  </a:lnTo>
                  <a:cubicBezTo>
                    <a:pt x="34" y="3036"/>
                    <a:pt x="67" y="3103"/>
                    <a:pt x="134" y="3103"/>
                  </a:cubicBezTo>
                  <a:cubicBezTo>
                    <a:pt x="167" y="3103"/>
                    <a:pt x="201" y="3070"/>
                    <a:pt x="201" y="3003"/>
                  </a:cubicBezTo>
                  <a:lnTo>
                    <a:pt x="267" y="2169"/>
                  </a:lnTo>
                  <a:lnTo>
                    <a:pt x="201" y="101"/>
                  </a:lnTo>
                  <a:cubicBezTo>
                    <a:pt x="201" y="68"/>
                    <a:pt x="16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4"/>
            <p:cNvSpPr/>
            <p:nvPr/>
          </p:nvSpPr>
          <p:spPr>
            <a:xfrm>
              <a:off x="5128213" y="3600950"/>
              <a:ext cx="7525" cy="81750"/>
            </a:xfrm>
            <a:custGeom>
              <a:rect b="b" l="l" r="r" t="t"/>
              <a:pathLst>
                <a:path extrusionOk="0" h="3270" w="301">
                  <a:moveTo>
                    <a:pt x="134" y="0"/>
                  </a:moveTo>
                  <a:cubicBezTo>
                    <a:pt x="101" y="0"/>
                    <a:pt x="34" y="34"/>
                    <a:pt x="34" y="100"/>
                  </a:cubicBezTo>
                  <a:lnTo>
                    <a:pt x="1" y="2335"/>
                  </a:lnTo>
                  <a:lnTo>
                    <a:pt x="34" y="3136"/>
                  </a:lnTo>
                  <a:cubicBezTo>
                    <a:pt x="34" y="3202"/>
                    <a:pt x="67" y="3269"/>
                    <a:pt x="134" y="3269"/>
                  </a:cubicBezTo>
                  <a:cubicBezTo>
                    <a:pt x="201" y="3269"/>
                    <a:pt x="234" y="3202"/>
                    <a:pt x="234" y="3136"/>
                  </a:cubicBezTo>
                  <a:lnTo>
                    <a:pt x="301" y="2335"/>
                  </a:lnTo>
                  <a:lnTo>
                    <a:pt x="234" y="100"/>
                  </a:lnTo>
                  <a:cubicBezTo>
                    <a:pt x="234" y="34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4"/>
            <p:cNvSpPr/>
            <p:nvPr/>
          </p:nvSpPr>
          <p:spPr>
            <a:xfrm>
              <a:off x="5112363" y="3613450"/>
              <a:ext cx="6700" cy="69250"/>
            </a:xfrm>
            <a:custGeom>
              <a:rect b="b" l="l" r="r" t="t"/>
              <a:pathLst>
                <a:path extrusionOk="0" h="2770" w="268">
                  <a:moveTo>
                    <a:pt x="134" y="1"/>
                  </a:moveTo>
                  <a:cubicBezTo>
                    <a:pt x="101" y="1"/>
                    <a:pt x="34" y="67"/>
                    <a:pt x="34" y="101"/>
                  </a:cubicBezTo>
                  <a:lnTo>
                    <a:pt x="1" y="1835"/>
                  </a:lnTo>
                  <a:lnTo>
                    <a:pt x="34" y="2669"/>
                  </a:lnTo>
                  <a:cubicBezTo>
                    <a:pt x="34" y="2736"/>
                    <a:pt x="101" y="2769"/>
                    <a:pt x="134" y="2769"/>
                  </a:cubicBezTo>
                  <a:cubicBezTo>
                    <a:pt x="201" y="2769"/>
                    <a:pt x="234" y="2736"/>
                    <a:pt x="234" y="2669"/>
                  </a:cubicBezTo>
                  <a:lnTo>
                    <a:pt x="268" y="1835"/>
                  </a:lnTo>
                  <a:lnTo>
                    <a:pt x="234" y="101"/>
                  </a:lnTo>
                  <a:cubicBezTo>
                    <a:pt x="234" y="67"/>
                    <a:pt x="201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4"/>
            <p:cNvSpPr/>
            <p:nvPr/>
          </p:nvSpPr>
          <p:spPr>
            <a:xfrm>
              <a:off x="6933663" y="4610825"/>
              <a:ext cx="115950" cy="113450"/>
            </a:xfrm>
            <a:custGeom>
              <a:rect b="b" l="l" r="r" t="t"/>
              <a:pathLst>
                <a:path extrusionOk="0" h="4538" w="4638">
                  <a:moveTo>
                    <a:pt x="902" y="1"/>
                  </a:moveTo>
                  <a:cubicBezTo>
                    <a:pt x="635" y="1"/>
                    <a:pt x="368" y="67"/>
                    <a:pt x="134" y="168"/>
                  </a:cubicBezTo>
                  <a:cubicBezTo>
                    <a:pt x="34" y="201"/>
                    <a:pt x="1" y="234"/>
                    <a:pt x="1" y="301"/>
                  </a:cubicBezTo>
                  <a:lnTo>
                    <a:pt x="1" y="4371"/>
                  </a:lnTo>
                  <a:cubicBezTo>
                    <a:pt x="1" y="4437"/>
                    <a:pt x="68" y="4504"/>
                    <a:pt x="134" y="4537"/>
                  </a:cubicBezTo>
                  <a:lnTo>
                    <a:pt x="3437" y="4537"/>
                  </a:lnTo>
                  <a:cubicBezTo>
                    <a:pt x="4104" y="4537"/>
                    <a:pt x="4638" y="3937"/>
                    <a:pt x="4638" y="3236"/>
                  </a:cubicBezTo>
                  <a:cubicBezTo>
                    <a:pt x="4638" y="2536"/>
                    <a:pt x="4104" y="1969"/>
                    <a:pt x="3437" y="1969"/>
                  </a:cubicBezTo>
                  <a:cubicBezTo>
                    <a:pt x="3270" y="1969"/>
                    <a:pt x="3137" y="2002"/>
                    <a:pt x="2970" y="2069"/>
                  </a:cubicBezTo>
                  <a:cubicBezTo>
                    <a:pt x="2903" y="901"/>
                    <a:pt x="2002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4"/>
            <p:cNvSpPr/>
            <p:nvPr/>
          </p:nvSpPr>
          <p:spPr>
            <a:xfrm>
              <a:off x="6853613" y="4649200"/>
              <a:ext cx="8375" cy="74225"/>
            </a:xfrm>
            <a:custGeom>
              <a:rect b="b" l="l" r="r" t="t"/>
              <a:pathLst>
                <a:path extrusionOk="0" h="2969" w="335">
                  <a:moveTo>
                    <a:pt x="167" y="0"/>
                  </a:moveTo>
                  <a:cubicBezTo>
                    <a:pt x="134" y="0"/>
                    <a:pt x="101" y="34"/>
                    <a:pt x="101" y="67"/>
                  </a:cubicBezTo>
                  <a:lnTo>
                    <a:pt x="1" y="1801"/>
                  </a:lnTo>
                  <a:lnTo>
                    <a:pt x="101" y="2902"/>
                  </a:lnTo>
                  <a:cubicBezTo>
                    <a:pt x="101" y="2936"/>
                    <a:pt x="134" y="2969"/>
                    <a:pt x="167" y="2969"/>
                  </a:cubicBezTo>
                  <a:cubicBezTo>
                    <a:pt x="201" y="2969"/>
                    <a:pt x="234" y="2936"/>
                    <a:pt x="234" y="2902"/>
                  </a:cubicBezTo>
                  <a:lnTo>
                    <a:pt x="334" y="1801"/>
                  </a:lnTo>
                  <a:lnTo>
                    <a:pt x="234" y="67"/>
                  </a:lnTo>
                  <a:cubicBezTo>
                    <a:pt x="234" y="34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4"/>
            <p:cNvSpPr/>
            <p:nvPr/>
          </p:nvSpPr>
          <p:spPr>
            <a:xfrm>
              <a:off x="6844438" y="4665875"/>
              <a:ext cx="7525" cy="57550"/>
            </a:xfrm>
            <a:custGeom>
              <a:rect b="b" l="l" r="r" t="t"/>
              <a:pathLst>
                <a:path extrusionOk="0" h="2302" w="301">
                  <a:moveTo>
                    <a:pt x="134" y="0"/>
                  </a:moveTo>
                  <a:cubicBezTo>
                    <a:pt x="101" y="0"/>
                    <a:pt x="67" y="34"/>
                    <a:pt x="67" y="67"/>
                  </a:cubicBezTo>
                  <a:lnTo>
                    <a:pt x="1" y="1134"/>
                  </a:lnTo>
                  <a:lnTo>
                    <a:pt x="67" y="2235"/>
                  </a:lnTo>
                  <a:cubicBezTo>
                    <a:pt x="67" y="2269"/>
                    <a:pt x="101" y="2302"/>
                    <a:pt x="134" y="2302"/>
                  </a:cubicBezTo>
                  <a:cubicBezTo>
                    <a:pt x="168" y="2302"/>
                    <a:pt x="201" y="2269"/>
                    <a:pt x="201" y="2235"/>
                  </a:cubicBezTo>
                  <a:lnTo>
                    <a:pt x="301" y="1134"/>
                  </a:lnTo>
                  <a:lnTo>
                    <a:pt x="201" y="67"/>
                  </a:lnTo>
                  <a:cubicBezTo>
                    <a:pt x="201" y="34"/>
                    <a:pt x="168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4"/>
            <p:cNvSpPr/>
            <p:nvPr/>
          </p:nvSpPr>
          <p:spPr>
            <a:xfrm>
              <a:off x="6863613" y="4639175"/>
              <a:ext cx="8375" cy="84250"/>
            </a:xfrm>
            <a:custGeom>
              <a:rect b="b" l="l" r="r" t="t"/>
              <a:pathLst>
                <a:path extrusionOk="0" h="3370" w="335">
                  <a:moveTo>
                    <a:pt x="168" y="1"/>
                  </a:moveTo>
                  <a:cubicBezTo>
                    <a:pt x="101" y="1"/>
                    <a:pt x="68" y="34"/>
                    <a:pt x="68" y="68"/>
                  </a:cubicBezTo>
                  <a:lnTo>
                    <a:pt x="1" y="2202"/>
                  </a:lnTo>
                  <a:lnTo>
                    <a:pt x="68" y="3303"/>
                  </a:lnTo>
                  <a:cubicBezTo>
                    <a:pt x="68" y="3337"/>
                    <a:pt x="101" y="3370"/>
                    <a:pt x="168" y="3370"/>
                  </a:cubicBezTo>
                  <a:cubicBezTo>
                    <a:pt x="201" y="3370"/>
                    <a:pt x="234" y="3337"/>
                    <a:pt x="234" y="3303"/>
                  </a:cubicBezTo>
                  <a:lnTo>
                    <a:pt x="335" y="2202"/>
                  </a:lnTo>
                  <a:lnTo>
                    <a:pt x="234" y="68"/>
                  </a:lnTo>
                  <a:cubicBezTo>
                    <a:pt x="234" y="34"/>
                    <a:pt x="201" y="1"/>
                    <a:pt x="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4"/>
            <p:cNvSpPr/>
            <p:nvPr/>
          </p:nvSpPr>
          <p:spPr>
            <a:xfrm>
              <a:off x="6816088" y="4669200"/>
              <a:ext cx="6700" cy="48400"/>
            </a:xfrm>
            <a:custGeom>
              <a:rect b="b" l="l" r="r" t="t"/>
              <a:pathLst>
                <a:path extrusionOk="0" h="1936" w="268">
                  <a:moveTo>
                    <a:pt x="134" y="1"/>
                  </a:moveTo>
                  <a:cubicBezTo>
                    <a:pt x="101" y="1"/>
                    <a:pt x="101" y="34"/>
                    <a:pt x="67" y="67"/>
                  </a:cubicBezTo>
                  <a:lnTo>
                    <a:pt x="1" y="1001"/>
                  </a:lnTo>
                  <a:lnTo>
                    <a:pt x="67" y="1902"/>
                  </a:lnTo>
                  <a:cubicBezTo>
                    <a:pt x="101" y="1935"/>
                    <a:pt x="101" y="1935"/>
                    <a:pt x="134" y="1935"/>
                  </a:cubicBezTo>
                  <a:cubicBezTo>
                    <a:pt x="134" y="1935"/>
                    <a:pt x="167" y="1935"/>
                    <a:pt x="167" y="1902"/>
                  </a:cubicBezTo>
                  <a:lnTo>
                    <a:pt x="267" y="1001"/>
                  </a:lnTo>
                  <a:lnTo>
                    <a:pt x="167" y="67"/>
                  </a:lnTo>
                  <a:cubicBezTo>
                    <a:pt x="167" y="34"/>
                    <a:pt x="134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4"/>
            <p:cNvSpPr/>
            <p:nvPr/>
          </p:nvSpPr>
          <p:spPr>
            <a:xfrm>
              <a:off x="6825263" y="4665025"/>
              <a:ext cx="7525" cy="56750"/>
            </a:xfrm>
            <a:custGeom>
              <a:rect b="b" l="l" r="r" t="t"/>
              <a:pathLst>
                <a:path extrusionOk="0" h="2270" w="301">
                  <a:moveTo>
                    <a:pt x="134" y="1"/>
                  </a:moveTo>
                  <a:cubicBezTo>
                    <a:pt x="101" y="1"/>
                    <a:pt x="101" y="34"/>
                    <a:pt x="101" y="68"/>
                  </a:cubicBezTo>
                  <a:lnTo>
                    <a:pt x="1" y="1168"/>
                  </a:lnTo>
                  <a:lnTo>
                    <a:pt x="101" y="2236"/>
                  </a:lnTo>
                  <a:cubicBezTo>
                    <a:pt x="101" y="2236"/>
                    <a:pt x="101" y="2269"/>
                    <a:pt x="134" y="2269"/>
                  </a:cubicBezTo>
                  <a:cubicBezTo>
                    <a:pt x="167" y="2269"/>
                    <a:pt x="201" y="2269"/>
                    <a:pt x="201" y="2236"/>
                  </a:cubicBezTo>
                  <a:lnTo>
                    <a:pt x="301" y="1168"/>
                  </a:lnTo>
                  <a:lnTo>
                    <a:pt x="201" y="68"/>
                  </a:lnTo>
                  <a:cubicBezTo>
                    <a:pt x="167" y="34"/>
                    <a:pt x="16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4"/>
            <p:cNvSpPr/>
            <p:nvPr/>
          </p:nvSpPr>
          <p:spPr>
            <a:xfrm>
              <a:off x="6883638" y="4632525"/>
              <a:ext cx="8350" cy="90900"/>
            </a:xfrm>
            <a:custGeom>
              <a:rect b="b" l="l" r="r" t="t"/>
              <a:pathLst>
                <a:path extrusionOk="0" h="3636" w="334">
                  <a:moveTo>
                    <a:pt x="167" y="0"/>
                  </a:moveTo>
                  <a:cubicBezTo>
                    <a:pt x="101" y="0"/>
                    <a:pt x="67" y="33"/>
                    <a:pt x="67" y="100"/>
                  </a:cubicBezTo>
                  <a:lnTo>
                    <a:pt x="1" y="2468"/>
                  </a:lnTo>
                  <a:lnTo>
                    <a:pt x="67" y="3536"/>
                  </a:lnTo>
                  <a:cubicBezTo>
                    <a:pt x="67" y="3603"/>
                    <a:pt x="101" y="3636"/>
                    <a:pt x="167" y="3636"/>
                  </a:cubicBezTo>
                  <a:cubicBezTo>
                    <a:pt x="201" y="3636"/>
                    <a:pt x="234" y="3603"/>
                    <a:pt x="234" y="3536"/>
                  </a:cubicBezTo>
                  <a:lnTo>
                    <a:pt x="334" y="2468"/>
                  </a:lnTo>
                  <a:lnTo>
                    <a:pt x="234" y="100"/>
                  </a:lnTo>
                  <a:cubicBezTo>
                    <a:pt x="234" y="33"/>
                    <a:pt x="20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4"/>
            <p:cNvSpPr/>
            <p:nvPr/>
          </p:nvSpPr>
          <p:spPr>
            <a:xfrm>
              <a:off x="6834438" y="4664200"/>
              <a:ext cx="7525" cy="59225"/>
            </a:xfrm>
            <a:custGeom>
              <a:rect b="b" l="l" r="r" t="t"/>
              <a:pathLst>
                <a:path extrusionOk="0" h="2369" w="301">
                  <a:moveTo>
                    <a:pt x="167" y="1"/>
                  </a:moveTo>
                  <a:cubicBezTo>
                    <a:pt x="134" y="1"/>
                    <a:pt x="101" y="34"/>
                    <a:pt x="101" y="67"/>
                  </a:cubicBezTo>
                  <a:lnTo>
                    <a:pt x="0" y="1201"/>
                  </a:lnTo>
                  <a:lnTo>
                    <a:pt x="101" y="2302"/>
                  </a:lnTo>
                  <a:cubicBezTo>
                    <a:pt x="101" y="2336"/>
                    <a:pt x="134" y="2369"/>
                    <a:pt x="167" y="2369"/>
                  </a:cubicBezTo>
                  <a:cubicBezTo>
                    <a:pt x="201" y="2369"/>
                    <a:pt x="201" y="2336"/>
                    <a:pt x="201" y="2302"/>
                  </a:cubicBezTo>
                  <a:lnTo>
                    <a:pt x="301" y="1201"/>
                  </a:lnTo>
                  <a:lnTo>
                    <a:pt x="201" y="67"/>
                  </a:lnTo>
                  <a:cubicBezTo>
                    <a:pt x="201" y="34"/>
                    <a:pt x="16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4"/>
            <p:cNvSpPr/>
            <p:nvPr/>
          </p:nvSpPr>
          <p:spPr>
            <a:xfrm>
              <a:off x="6873638" y="4634175"/>
              <a:ext cx="7525" cy="89250"/>
            </a:xfrm>
            <a:custGeom>
              <a:rect b="b" l="l" r="r" t="t"/>
              <a:pathLst>
                <a:path extrusionOk="0" h="3570" w="301">
                  <a:moveTo>
                    <a:pt x="134" y="1"/>
                  </a:moveTo>
                  <a:cubicBezTo>
                    <a:pt x="100" y="1"/>
                    <a:pt x="67" y="34"/>
                    <a:pt x="67" y="101"/>
                  </a:cubicBezTo>
                  <a:lnTo>
                    <a:pt x="0" y="2402"/>
                  </a:lnTo>
                  <a:lnTo>
                    <a:pt x="67" y="3470"/>
                  </a:lnTo>
                  <a:cubicBezTo>
                    <a:pt x="67" y="3537"/>
                    <a:pt x="100" y="3570"/>
                    <a:pt x="134" y="3570"/>
                  </a:cubicBezTo>
                  <a:cubicBezTo>
                    <a:pt x="200" y="3570"/>
                    <a:pt x="234" y="3537"/>
                    <a:pt x="234" y="3470"/>
                  </a:cubicBezTo>
                  <a:lnTo>
                    <a:pt x="300" y="2402"/>
                  </a:lnTo>
                  <a:lnTo>
                    <a:pt x="234" y="101"/>
                  </a:lnTo>
                  <a:cubicBezTo>
                    <a:pt x="234" y="34"/>
                    <a:pt x="200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6893638" y="4633350"/>
              <a:ext cx="8375" cy="90075"/>
            </a:xfrm>
            <a:custGeom>
              <a:rect b="b" l="l" r="r" t="t"/>
              <a:pathLst>
                <a:path extrusionOk="0" h="3603" w="335">
                  <a:moveTo>
                    <a:pt x="134" y="0"/>
                  </a:moveTo>
                  <a:cubicBezTo>
                    <a:pt x="101" y="0"/>
                    <a:pt x="34" y="67"/>
                    <a:pt x="34" y="134"/>
                  </a:cubicBezTo>
                  <a:lnTo>
                    <a:pt x="1" y="2435"/>
                  </a:lnTo>
                  <a:lnTo>
                    <a:pt x="34" y="3503"/>
                  </a:lnTo>
                  <a:cubicBezTo>
                    <a:pt x="34" y="3570"/>
                    <a:pt x="101" y="3603"/>
                    <a:pt x="134" y="3603"/>
                  </a:cubicBezTo>
                  <a:cubicBezTo>
                    <a:pt x="201" y="3603"/>
                    <a:pt x="268" y="3570"/>
                    <a:pt x="268" y="3503"/>
                  </a:cubicBezTo>
                  <a:lnTo>
                    <a:pt x="334" y="2435"/>
                  </a:lnTo>
                  <a:lnTo>
                    <a:pt x="268" y="134"/>
                  </a:lnTo>
                  <a:cubicBezTo>
                    <a:pt x="268" y="67"/>
                    <a:pt x="20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6807763" y="4678375"/>
              <a:ext cx="5850" cy="30875"/>
            </a:xfrm>
            <a:custGeom>
              <a:rect b="b" l="l" r="r" t="t"/>
              <a:pathLst>
                <a:path extrusionOk="0" h="1235" w="234">
                  <a:moveTo>
                    <a:pt x="100" y="1"/>
                  </a:moveTo>
                  <a:cubicBezTo>
                    <a:pt x="67" y="1"/>
                    <a:pt x="67" y="34"/>
                    <a:pt x="67" y="34"/>
                  </a:cubicBezTo>
                  <a:lnTo>
                    <a:pt x="0" y="634"/>
                  </a:lnTo>
                  <a:lnTo>
                    <a:pt x="67" y="1202"/>
                  </a:lnTo>
                  <a:cubicBezTo>
                    <a:pt x="67" y="1235"/>
                    <a:pt x="100" y="1235"/>
                    <a:pt x="100" y="1235"/>
                  </a:cubicBezTo>
                  <a:cubicBezTo>
                    <a:pt x="133" y="1235"/>
                    <a:pt x="133" y="1235"/>
                    <a:pt x="133" y="1202"/>
                  </a:cubicBezTo>
                  <a:lnTo>
                    <a:pt x="234" y="634"/>
                  </a:lnTo>
                  <a:lnTo>
                    <a:pt x="133" y="34"/>
                  </a:lnTo>
                  <a:cubicBezTo>
                    <a:pt x="133" y="34"/>
                    <a:pt x="133" y="1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6913663" y="4625000"/>
              <a:ext cx="8350" cy="99275"/>
            </a:xfrm>
            <a:custGeom>
              <a:rect b="b" l="l" r="r" t="t"/>
              <a:pathLst>
                <a:path extrusionOk="0" h="3971" w="334">
                  <a:moveTo>
                    <a:pt x="167" y="1"/>
                  </a:moveTo>
                  <a:cubicBezTo>
                    <a:pt x="100" y="1"/>
                    <a:pt x="34" y="34"/>
                    <a:pt x="34" y="101"/>
                  </a:cubicBezTo>
                  <a:lnTo>
                    <a:pt x="0" y="2769"/>
                  </a:lnTo>
                  <a:lnTo>
                    <a:pt x="34" y="3837"/>
                  </a:lnTo>
                  <a:cubicBezTo>
                    <a:pt x="34" y="3904"/>
                    <a:pt x="100" y="3970"/>
                    <a:pt x="167" y="3970"/>
                  </a:cubicBezTo>
                  <a:cubicBezTo>
                    <a:pt x="234" y="3970"/>
                    <a:pt x="301" y="3904"/>
                    <a:pt x="301" y="3837"/>
                  </a:cubicBezTo>
                  <a:lnTo>
                    <a:pt x="334" y="2769"/>
                  </a:lnTo>
                  <a:lnTo>
                    <a:pt x="301" y="101"/>
                  </a:lnTo>
                  <a:cubicBezTo>
                    <a:pt x="301" y="34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6922838" y="4618325"/>
              <a:ext cx="10025" cy="105100"/>
            </a:xfrm>
            <a:custGeom>
              <a:rect b="b" l="l" r="r" t="t"/>
              <a:pathLst>
                <a:path extrusionOk="0" h="4204" w="401">
                  <a:moveTo>
                    <a:pt x="200" y="1"/>
                  </a:moveTo>
                  <a:cubicBezTo>
                    <a:pt x="134" y="1"/>
                    <a:pt x="67" y="68"/>
                    <a:pt x="67" y="134"/>
                  </a:cubicBezTo>
                  <a:lnTo>
                    <a:pt x="0" y="3036"/>
                  </a:lnTo>
                  <a:lnTo>
                    <a:pt x="67" y="4071"/>
                  </a:lnTo>
                  <a:cubicBezTo>
                    <a:pt x="67" y="4137"/>
                    <a:pt x="134" y="4204"/>
                    <a:pt x="200" y="4204"/>
                  </a:cubicBezTo>
                  <a:cubicBezTo>
                    <a:pt x="267" y="4204"/>
                    <a:pt x="334" y="4137"/>
                    <a:pt x="334" y="4071"/>
                  </a:cubicBezTo>
                  <a:lnTo>
                    <a:pt x="401" y="3036"/>
                  </a:lnTo>
                  <a:lnTo>
                    <a:pt x="334" y="134"/>
                  </a:lnTo>
                  <a:cubicBezTo>
                    <a:pt x="334" y="68"/>
                    <a:pt x="267" y="1"/>
                    <a:pt x="2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6903663" y="4635850"/>
              <a:ext cx="8350" cy="87575"/>
            </a:xfrm>
            <a:custGeom>
              <a:rect b="b" l="l" r="r" t="t"/>
              <a:pathLst>
                <a:path extrusionOk="0" h="3503" w="334">
                  <a:moveTo>
                    <a:pt x="167" y="0"/>
                  </a:moveTo>
                  <a:cubicBezTo>
                    <a:pt x="100" y="0"/>
                    <a:pt x="33" y="34"/>
                    <a:pt x="33" y="101"/>
                  </a:cubicBezTo>
                  <a:lnTo>
                    <a:pt x="0" y="2335"/>
                  </a:lnTo>
                  <a:lnTo>
                    <a:pt x="33" y="3403"/>
                  </a:lnTo>
                  <a:cubicBezTo>
                    <a:pt x="33" y="3470"/>
                    <a:pt x="100" y="3503"/>
                    <a:pt x="167" y="3503"/>
                  </a:cubicBezTo>
                  <a:cubicBezTo>
                    <a:pt x="234" y="3503"/>
                    <a:pt x="267" y="3470"/>
                    <a:pt x="267" y="3403"/>
                  </a:cubicBezTo>
                  <a:lnTo>
                    <a:pt x="334" y="2335"/>
                  </a:lnTo>
                  <a:lnTo>
                    <a:pt x="267" y="101"/>
                  </a:lnTo>
                  <a:cubicBezTo>
                    <a:pt x="267" y="34"/>
                    <a:pt x="234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5269988" y="3347425"/>
              <a:ext cx="35875" cy="62575"/>
            </a:xfrm>
            <a:custGeom>
              <a:rect b="b" l="l" r="r" t="t"/>
              <a:pathLst>
                <a:path extrusionOk="0" h="2503" w="1435">
                  <a:moveTo>
                    <a:pt x="868" y="1"/>
                  </a:moveTo>
                  <a:lnTo>
                    <a:pt x="0" y="1535"/>
                  </a:lnTo>
                  <a:lnTo>
                    <a:pt x="568" y="2502"/>
                  </a:lnTo>
                  <a:lnTo>
                    <a:pt x="1135" y="2502"/>
                  </a:lnTo>
                  <a:lnTo>
                    <a:pt x="601" y="1535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5247463" y="3359100"/>
              <a:ext cx="24225" cy="32550"/>
            </a:xfrm>
            <a:custGeom>
              <a:rect b="b" l="l" r="r" t="t"/>
              <a:pathLst>
                <a:path extrusionOk="0" h="1302" w="969">
                  <a:moveTo>
                    <a:pt x="101" y="1"/>
                  </a:moveTo>
                  <a:lnTo>
                    <a:pt x="434" y="568"/>
                  </a:lnTo>
                  <a:lnTo>
                    <a:pt x="1" y="1302"/>
                  </a:lnTo>
                  <a:lnTo>
                    <a:pt x="535" y="1302"/>
                  </a:lnTo>
                  <a:lnTo>
                    <a:pt x="968" y="5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5701138" y="2681950"/>
              <a:ext cx="35875" cy="63400"/>
            </a:xfrm>
            <a:custGeom>
              <a:rect b="b" l="l" r="r" t="t"/>
              <a:pathLst>
                <a:path extrusionOk="0" h="2536" w="1435">
                  <a:moveTo>
                    <a:pt x="867" y="1"/>
                  </a:moveTo>
                  <a:lnTo>
                    <a:pt x="0" y="1535"/>
                  </a:lnTo>
                  <a:lnTo>
                    <a:pt x="534" y="2536"/>
                  </a:lnTo>
                  <a:lnTo>
                    <a:pt x="1134" y="2536"/>
                  </a:lnTo>
                  <a:lnTo>
                    <a:pt x="567" y="1535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5678613" y="2693625"/>
              <a:ext cx="24200" cy="32550"/>
            </a:xfrm>
            <a:custGeom>
              <a:rect b="b" l="l" r="r" t="t"/>
              <a:pathLst>
                <a:path extrusionOk="0" h="1302" w="968">
                  <a:moveTo>
                    <a:pt x="101" y="1"/>
                  </a:moveTo>
                  <a:lnTo>
                    <a:pt x="434" y="568"/>
                  </a:lnTo>
                  <a:lnTo>
                    <a:pt x="0" y="1301"/>
                  </a:lnTo>
                  <a:lnTo>
                    <a:pt x="534" y="1301"/>
                  </a:lnTo>
                  <a:lnTo>
                    <a:pt x="968" y="568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4968938" y="3652650"/>
              <a:ext cx="35875" cy="62550"/>
            </a:xfrm>
            <a:custGeom>
              <a:rect b="b" l="l" r="r" t="t"/>
              <a:pathLst>
                <a:path extrusionOk="0" h="2502" w="1435">
                  <a:moveTo>
                    <a:pt x="868" y="0"/>
                  </a:moveTo>
                  <a:lnTo>
                    <a:pt x="1" y="1535"/>
                  </a:lnTo>
                  <a:lnTo>
                    <a:pt x="568" y="2502"/>
                  </a:lnTo>
                  <a:lnTo>
                    <a:pt x="1135" y="2502"/>
                  </a:lnTo>
                  <a:lnTo>
                    <a:pt x="601" y="15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4946413" y="3664325"/>
              <a:ext cx="24225" cy="31700"/>
            </a:xfrm>
            <a:custGeom>
              <a:rect b="b" l="l" r="r" t="t"/>
              <a:pathLst>
                <a:path extrusionOk="0" h="1268" w="969">
                  <a:moveTo>
                    <a:pt x="101" y="0"/>
                  </a:moveTo>
                  <a:lnTo>
                    <a:pt x="435" y="567"/>
                  </a:lnTo>
                  <a:lnTo>
                    <a:pt x="1" y="1268"/>
                  </a:lnTo>
                  <a:lnTo>
                    <a:pt x="568" y="1268"/>
                  </a:lnTo>
                  <a:lnTo>
                    <a:pt x="968" y="5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7824313" y="3496700"/>
              <a:ext cx="23375" cy="40875"/>
            </a:xfrm>
            <a:custGeom>
              <a:rect b="b" l="l" r="r" t="t"/>
              <a:pathLst>
                <a:path extrusionOk="0" h="1635" w="935">
                  <a:moveTo>
                    <a:pt x="567" y="1"/>
                  </a:moveTo>
                  <a:lnTo>
                    <a:pt x="0" y="1001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367" y="1001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7809288" y="3504200"/>
              <a:ext cx="15875" cy="20875"/>
            </a:xfrm>
            <a:custGeom>
              <a:rect b="b" l="l" r="r" t="t"/>
              <a:pathLst>
                <a:path extrusionOk="0" h="835" w="635">
                  <a:moveTo>
                    <a:pt x="101" y="1"/>
                  </a:moveTo>
                  <a:lnTo>
                    <a:pt x="301" y="368"/>
                  </a:lnTo>
                  <a:lnTo>
                    <a:pt x="1" y="835"/>
                  </a:lnTo>
                  <a:lnTo>
                    <a:pt x="368" y="835"/>
                  </a:lnTo>
                  <a:lnTo>
                    <a:pt x="635" y="36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7052088" y="4334800"/>
              <a:ext cx="23375" cy="40875"/>
            </a:xfrm>
            <a:custGeom>
              <a:rect b="b" l="l" r="r" t="t"/>
              <a:pathLst>
                <a:path extrusionOk="0" h="1635" w="935">
                  <a:moveTo>
                    <a:pt x="568" y="1"/>
                  </a:moveTo>
                  <a:lnTo>
                    <a:pt x="1" y="1001"/>
                  </a:lnTo>
                  <a:lnTo>
                    <a:pt x="368" y="1635"/>
                  </a:lnTo>
                  <a:lnTo>
                    <a:pt x="735" y="1635"/>
                  </a:lnTo>
                  <a:lnTo>
                    <a:pt x="401" y="1001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34"/>
            <p:cNvSpPr/>
            <p:nvPr/>
          </p:nvSpPr>
          <p:spPr>
            <a:xfrm>
              <a:off x="7037913" y="4342300"/>
              <a:ext cx="15875" cy="20875"/>
            </a:xfrm>
            <a:custGeom>
              <a:rect b="b" l="l" r="r" t="t"/>
              <a:pathLst>
                <a:path extrusionOk="0" h="835" w="635">
                  <a:moveTo>
                    <a:pt x="67" y="1"/>
                  </a:moveTo>
                  <a:lnTo>
                    <a:pt x="267" y="368"/>
                  </a:lnTo>
                  <a:lnTo>
                    <a:pt x="1" y="835"/>
                  </a:lnTo>
                  <a:lnTo>
                    <a:pt x="334" y="835"/>
                  </a:lnTo>
                  <a:lnTo>
                    <a:pt x="634" y="368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4"/>
            <p:cNvSpPr/>
            <p:nvPr/>
          </p:nvSpPr>
          <p:spPr>
            <a:xfrm>
              <a:off x="7052088" y="4104625"/>
              <a:ext cx="23375" cy="40900"/>
            </a:xfrm>
            <a:custGeom>
              <a:rect b="b" l="l" r="r" t="t"/>
              <a:pathLst>
                <a:path extrusionOk="0" h="1636" w="935">
                  <a:moveTo>
                    <a:pt x="568" y="1"/>
                  </a:moveTo>
                  <a:lnTo>
                    <a:pt x="1" y="1002"/>
                  </a:lnTo>
                  <a:lnTo>
                    <a:pt x="368" y="1635"/>
                  </a:lnTo>
                  <a:lnTo>
                    <a:pt x="735" y="1635"/>
                  </a:lnTo>
                  <a:lnTo>
                    <a:pt x="401" y="10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7037913" y="4112150"/>
              <a:ext cx="15875" cy="20850"/>
            </a:xfrm>
            <a:custGeom>
              <a:rect b="b" l="l" r="r" t="t"/>
              <a:pathLst>
                <a:path extrusionOk="0" h="834" w="635">
                  <a:moveTo>
                    <a:pt x="67" y="0"/>
                  </a:moveTo>
                  <a:lnTo>
                    <a:pt x="267" y="367"/>
                  </a:lnTo>
                  <a:lnTo>
                    <a:pt x="1" y="834"/>
                  </a:lnTo>
                  <a:lnTo>
                    <a:pt x="334" y="834"/>
                  </a:lnTo>
                  <a:lnTo>
                    <a:pt x="634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6308238" y="3929500"/>
              <a:ext cx="23350" cy="40050"/>
            </a:xfrm>
            <a:custGeom>
              <a:rect b="b" l="l" r="r" t="t"/>
              <a:pathLst>
                <a:path extrusionOk="0" h="1602" w="934">
                  <a:moveTo>
                    <a:pt x="534" y="1"/>
                  </a:moveTo>
                  <a:lnTo>
                    <a:pt x="0" y="968"/>
                  </a:lnTo>
                  <a:lnTo>
                    <a:pt x="334" y="1602"/>
                  </a:lnTo>
                  <a:lnTo>
                    <a:pt x="734" y="1602"/>
                  </a:lnTo>
                  <a:lnTo>
                    <a:pt x="367" y="9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6293213" y="3937025"/>
              <a:ext cx="15875" cy="20850"/>
            </a:xfrm>
            <a:custGeom>
              <a:rect b="b" l="l" r="r" t="t"/>
              <a:pathLst>
                <a:path extrusionOk="0" h="834" w="635">
                  <a:moveTo>
                    <a:pt x="67" y="0"/>
                  </a:moveTo>
                  <a:lnTo>
                    <a:pt x="301" y="367"/>
                  </a:lnTo>
                  <a:lnTo>
                    <a:pt x="1" y="834"/>
                  </a:lnTo>
                  <a:lnTo>
                    <a:pt x="368" y="834"/>
                  </a:lnTo>
                  <a:lnTo>
                    <a:pt x="634" y="3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6416638" y="3226500"/>
              <a:ext cx="23375" cy="40900"/>
            </a:xfrm>
            <a:custGeom>
              <a:rect b="b" l="l" r="r" t="t"/>
              <a:pathLst>
                <a:path extrusionOk="0" h="1636" w="935">
                  <a:moveTo>
                    <a:pt x="568" y="1"/>
                  </a:moveTo>
                  <a:lnTo>
                    <a:pt x="1" y="1002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367" y="1002"/>
                  </a:lnTo>
                  <a:lnTo>
                    <a:pt x="9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6402463" y="3234025"/>
              <a:ext cx="15875" cy="20850"/>
            </a:xfrm>
            <a:custGeom>
              <a:rect b="b" l="l" r="r" t="t"/>
              <a:pathLst>
                <a:path extrusionOk="0" h="834" w="635">
                  <a:moveTo>
                    <a:pt x="67" y="0"/>
                  </a:moveTo>
                  <a:lnTo>
                    <a:pt x="267" y="367"/>
                  </a:lnTo>
                  <a:lnTo>
                    <a:pt x="0" y="834"/>
                  </a:lnTo>
                  <a:lnTo>
                    <a:pt x="334" y="834"/>
                  </a:lnTo>
                  <a:lnTo>
                    <a:pt x="634" y="367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5413413" y="4130500"/>
              <a:ext cx="22550" cy="40050"/>
            </a:xfrm>
            <a:custGeom>
              <a:rect b="b" l="l" r="r" t="t"/>
              <a:pathLst>
                <a:path extrusionOk="0" h="1602" w="902">
                  <a:moveTo>
                    <a:pt x="535" y="0"/>
                  </a:moveTo>
                  <a:lnTo>
                    <a:pt x="1" y="967"/>
                  </a:lnTo>
                  <a:lnTo>
                    <a:pt x="334" y="1601"/>
                  </a:lnTo>
                  <a:lnTo>
                    <a:pt x="735" y="1601"/>
                  </a:lnTo>
                  <a:lnTo>
                    <a:pt x="368" y="967"/>
                  </a:lnTo>
                  <a:lnTo>
                    <a:pt x="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5398413" y="4137150"/>
              <a:ext cx="15875" cy="20875"/>
            </a:xfrm>
            <a:custGeom>
              <a:rect b="b" l="l" r="r" t="t"/>
              <a:pathLst>
                <a:path extrusionOk="0" h="835" w="635">
                  <a:moveTo>
                    <a:pt x="67" y="1"/>
                  </a:moveTo>
                  <a:lnTo>
                    <a:pt x="267" y="401"/>
                  </a:lnTo>
                  <a:lnTo>
                    <a:pt x="0" y="835"/>
                  </a:lnTo>
                  <a:lnTo>
                    <a:pt x="367" y="835"/>
                  </a:lnTo>
                  <a:lnTo>
                    <a:pt x="634" y="401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4961438" y="3201500"/>
              <a:ext cx="23375" cy="40875"/>
            </a:xfrm>
            <a:custGeom>
              <a:rect b="b" l="l" r="r" t="t"/>
              <a:pathLst>
                <a:path extrusionOk="0" h="1635" w="935">
                  <a:moveTo>
                    <a:pt x="567" y="0"/>
                  </a:moveTo>
                  <a:lnTo>
                    <a:pt x="0" y="1001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367" y="1001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4946413" y="3209000"/>
              <a:ext cx="15875" cy="20875"/>
            </a:xfrm>
            <a:custGeom>
              <a:rect b="b" l="l" r="r" t="t"/>
              <a:pathLst>
                <a:path extrusionOk="0" h="835" w="635">
                  <a:moveTo>
                    <a:pt x="101" y="0"/>
                  </a:moveTo>
                  <a:lnTo>
                    <a:pt x="301" y="367"/>
                  </a:lnTo>
                  <a:lnTo>
                    <a:pt x="1" y="834"/>
                  </a:lnTo>
                  <a:lnTo>
                    <a:pt x="368" y="834"/>
                  </a:lnTo>
                  <a:lnTo>
                    <a:pt x="635" y="36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5379238" y="2566025"/>
              <a:ext cx="23375" cy="40900"/>
            </a:xfrm>
            <a:custGeom>
              <a:rect b="b" l="l" r="r" t="t"/>
              <a:pathLst>
                <a:path extrusionOk="0" h="1636" w="935">
                  <a:moveTo>
                    <a:pt x="567" y="1"/>
                  </a:moveTo>
                  <a:lnTo>
                    <a:pt x="0" y="1002"/>
                  </a:lnTo>
                  <a:lnTo>
                    <a:pt x="367" y="1635"/>
                  </a:lnTo>
                  <a:lnTo>
                    <a:pt x="734" y="1635"/>
                  </a:lnTo>
                  <a:lnTo>
                    <a:pt x="401" y="1002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5365063" y="2573550"/>
              <a:ext cx="15850" cy="20850"/>
            </a:xfrm>
            <a:custGeom>
              <a:rect b="b" l="l" r="r" t="t"/>
              <a:pathLst>
                <a:path extrusionOk="0" h="834" w="634">
                  <a:moveTo>
                    <a:pt x="67" y="0"/>
                  </a:moveTo>
                  <a:lnTo>
                    <a:pt x="267" y="367"/>
                  </a:lnTo>
                  <a:lnTo>
                    <a:pt x="0" y="834"/>
                  </a:lnTo>
                  <a:lnTo>
                    <a:pt x="367" y="834"/>
                  </a:lnTo>
                  <a:lnTo>
                    <a:pt x="634" y="367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5943813" y="2210775"/>
              <a:ext cx="23350" cy="40050"/>
            </a:xfrm>
            <a:custGeom>
              <a:rect b="b" l="l" r="r" t="t"/>
              <a:pathLst>
                <a:path extrusionOk="0" h="1602" w="934">
                  <a:moveTo>
                    <a:pt x="567" y="1"/>
                  </a:moveTo>
                  <a:lnTo>
                    <a:pt x="0" y="968"/>
                  </a:lnTo>
                  <a:lnTo>
                    <a:pt x="367" y="1602"/>
                  </a:lnTo>
                  <a:lnTo>
                    <a:pt x="734" y="1602"/>
                  </a:lnTo>
                  <a:lnTo>
                    <a:pt x="400" y="968"/>
                  </a:lnTo>
                  <a:lnTo>
                    <a:pt x="9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5929613" y="2218275"/>
              <a:ext cx="15875" cy="20875"/>
            </a:xfrm>
            <a:custGeom>
              <a:rect b="b" l="l" r="r" t="t"/>
              <a:pathLst>
                <a:path extrusionOk="0" h="835" w="635">
                  <a:moveTo>
                    <a:pt x="68" y="1"/>
                  </a:moveTo>
                  <a:lnTo>
                    <a:pt x="268" y="368"/>
                  </a:lnTo>
                  <a:lnTo>
                    <a:pt x="1" y="835"/>
                  </a:lnTo>
                  <a:lnTo>
                    <a:pt x="368" y="835"/>
                  </a:lnTo>
                  <a:lnTo>
                    <a:pt x="635" y="368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7590813" y="3422475"/>
              <a:ext cx="36700" cy="63400"/>
            </a:xfrm>
            <a:custGeom>
              <a:rect b="b" l="l" r="r" t="t"/>
              <a:pathLst>
                <a:path extrusionOk="0" h="2536" w="1468">
                  <a:moveTo>
                    <a:pt x="868" y="1"/>
                  </a:moveTo>
                  <a:lnTo>
                    <a:pt x="0" y="1535"/>
                  </a:lnTo>
                  <a:lnTo>
                    <a:pt x="567" y="2536"/>
                  </a:lnTo>
                  <a:lnTo>
                    <a:pt x="1135" y="2536"/>
                  </a:lnTo>
                  <a:lnTo>
                    <a:pt x="601" y="1535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34"/>
            <p:cNvSpPr/>
            <p:nvPr/>
          </p:nvSpPr>
          <p:spPr>
            <a:xfrm>
              <a:off x="7568288" y="3434150"/>
              <a:ext cx="25050" cy="32550"/>
            </a:xfrm>
            <a:custGeom>
              <a:rect b="b" l="l" r="r" t="t"/>
              <a:pathLst>
                <a:path extrusionOk="0" h="1302" w="1002">
                  <a:moveTo>
                    <a:pt x="101" y="1"/>
                  </a:moveTo>
                  <a:lnTo>
                    <a:pt x="434" y="568"/>
                  </a:lnTo>
                  <a:lnTo>
                    <a:pt x="1" y="1302"/>
                  </a:lnTo>
                  <a:lnTo>
                    <a:pt x="568" y="1302"/>
                  </a:lnTo>
                  <a:lnTo>
                    <a:pt x="1001" y="568"/>
                  </a:lnTo>
                  <a:lnTo>
                    <a:pt x="6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34"/>
            <p:cNvSpPr/>
            <p:nvPr/>
          </p:nvSpPr>
          <p:spPr>
            <a:xfrm>
              <a:off x="5986338" y="3762725"/>
              <a:ext cx="15025" cy="14200"/>
            </a:xfrm>
            <a:custGeom>
              <a:rect b="b" l="l" r="r" t="t"/>
              <a:pathLst>
                <a:path extrusionOk="0" h="568" w="601">
                  <a:moveTo>
                    <a:pt x="300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34"/>
                    <a:pt x="134" y="568"/>
                    <a:pt x="300" y="568"/>
                  </a:cubicBezTo>
                  <a:cubicBezTo>
                    <a:pt x="467" y="568"/>
                    <a:pt x="601" y="434"/>
                    <a:pt x="601" y="301"/>
                  </a:cubicBezTo>
                  <a:cubicBezTo>
                    <a:pt x="601" y="134"/>
                    <a:pt x="467" y="0"/>
                    <a:pt x="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5986338" y="3741050"/>
              <a:ext cx="35875" cy="35875"/>
            </a:xfrm>
            <a:custGeom>
              <a:rect b="b" l="l" r="r" t="t"/>
              <a:pathLst>
                <a:path extrusionOk="0" h="1435" w="1435">
                  <a:moveTo>
                    <a:pt x="0" y="0"/>
                  </a:moveTo>
                  <a:lnTo>
                    <a:pt x="0" y="434"/>
                  </a:lnTo>
                  <a:cubicBezTo>
                    <a:pt x="267" y="434"/>
                    <a:pt x="534" y="534"/>
                    <a:pt x="734" y="734"/>
                  </a:cubicBezTo>
                  <a:cubicBezTo>
                    <a:pt x="901" y="901"/>
                    <a:pt x="1034" y="1168"/>
                    <a:pt x="1034" y="1435"/>
                  </a:cubicBezTo>
                  <a:lnTo>
                    <a:pt x="1435" y="1435"/>
                  </a:lnTo>
                  <a:cubicBezTo>
                    <a:pt x="1435" y="667"/>
                    <a:pt x="80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5986338" y="3722700"/>
              <a:ext cx="54225" cy="54225"/>
            </a:xfrm>
            <a:custGeom>
              <a:rect b="b" l="l" r="r" t="t"/>
              <a:pathLst>
                <a:path extrusionOk="0" h="2169" w="2169">
                  <a:moveTo>
                    <a:pt x="0" y="0"/>
                  </a:moveTo>
                  <a:lnTo>
                    <a:pt x="0" y="434"/>
                  </a:lnTo>
                  <a:cubicBezTo>
                    <a:pt x="968" y="434"/>
                    <a:pt x="1768" y="1201"/>
                    <a:pt x="1768" y="2169"/>
                  </a:cubicBezTo>
                  <a:lnTo>
                    <a:pt x="2168" y="2169"/>
                  </a:lnTo>
                  <a:cubicBezTo>
                    <a:pt x="2168" y="968"/>
                    <a:pt x="120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5124038" y="3376625"/>
              <a:ext cx="15050" cy="14200"/>
            </a:xfrm>
            <a:custGeom>
              <a:rect b="b" l="l" r="r" t="t"/>
              <a:pathLst>
                <a:path extrusionOk="0" h="568" w="602">
                  <a:moveTo>
                    <a:pt x="301" y="0"/>
                  </a:moveTo>
                  <a:cubicBezTo>
                    <a:pt x="134" y="0"/>
                    <a:pt x="1" y="134"/>
                    <a:pt x="1" y="300"/>
                  </a:cubicBezTo>
                  <a:cubicBezTo>
                    <a:pt x="1" y="467"/>
                    <a:pt x="134" y="567"/>
                    <a:pt x="301" y="567"/>
                  </a:cubicBezTo>
                  <a:cubicBezTo>
                    <a:pt x="468" y="567"/>
                    <a:pt x="601" y="467"/>
                    <a:pt x="601" y="300"/>
                  </a:cubicBezTo>
                  <a:cubicBezTo>
                    <a:pt x="601" y="134"/>
                    <a:pt x="468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5124038" y="3354925"/>
              <a:ext cx="35900" cy="35900"/>
            </a:xfrm>
            <a:custGeom>
              <a:rect b="b" l="l" r="r" t="t"/>
              <a:pathLst>
                <a:path extrusionOk="0" h="1436" w="1436">
                  <a:moveTo>
                    <a:pt x="1" y="1"/>
                  </a:moveTo>
                  <a:lnTo>
                    <a:pt x="1" y="434"/>
                  </a:lnTo>
                  <a:cubicBezTo>
                    <a:pt x="268" y="434"/>
                    <a:pt x="535" y="535"/>
                    <a:pt x="735" y="735"/>
                  </a:cubicBezTo>
                  <a:cubicBezTo>
                    <a:pt x="935" y="935"/>
                    <a:pt x="1035" y="1168"/>
                    <a:pt x="1035" y="1435"/>
                  </a:cubicBezTo>
                  <a:lnTo>
                    <a:pt x="1435" y="1435"/>
                  </a:lnTo>
                  <a:cubicBezTo>
                    <a:pt x="1435" y="668"/>
                    <a:pt x="8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5124038" y="3336575"/>
              <a:ext cx="55075" cy="54250"/>
            </a:xfrm>
            <a:custGeom>
              <a:rect b="b" l="l" r="r" t="t"/>
              <a:pathLst>
                <a:path extrusionOk="0" h="2170" w="2203">
                  <a:moveTo>
                    <a:pt x="1" y="1"/>
                  </a:moveTo>
                  <a:lnTo>
                    <a:pt x="1" y="435"/>
                  </a:lnTo>
                  <a:cubicBezTo>
                    <a:pt x="1002" y="435"/>
                    <a:pt x="1769" y="1202"/>
                    <a:pt x="1769" y="2169"/>
                  </a:cubicBezTo>
                  <a:lnTo>
                    <a:pt x="2203" y="2169"/>
                  </a:lnTo>
                  <a:cubicBezTo>
                    <a:pt x="2203" y="968"/>
                    <a:pt x="12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4843838" y="3723525"/>
              <a:ext cx="15050" cy="15025"/>
            </a:xfrm>
            <a:custGeom>
              <a:rect b="b" l="l" r="r" t="t"/>
              <a:pathLst>
                <a:path extrusionOk="0" h="601" w="602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601"/>
                    <a:pt x="301" y="601"/>
                  </a:cubicBezTo>
                  <a:cubicBezTo>
                    <a:pt x="468" y="601"/>
                    <a:pt x="601" y="468"/>
                    <a:pt x="601" y="301"/>
                  </a:cubicBezTo>
                  <a:cubicBezTo>
                    <a:pt x="601" y="134"/>
                    <a:pt x="468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4843838" y="3702675"/>
              <a:ext cx="35900" cy="35875"/>
            </a:xfrm>
            <a:custGeom>
              <a:rect b="b" l="l" r="r" t="t"/>
              <a:pathLst>
                <a:path extrusionOk="0" h="1435" w="1436">
                  <a:moveTo>
                    <a:pt x="1" y="1"/>
                  </a:moveTo>
                  <a:lnTo>
                    <a:pt x="1" y="401"/>
                  </a:lnTo>
                  <a:cubicBezTo>
                    <a:pt x="268" y="401"/>
                    <a:pt x="535" y="501"/>
                    <a:pt x="735" y="701"/>
                  </a:cubicBezTo>
                  <a:cubicBezTo>
                    <a:pt x="935" y="901"/>
                    <a:pt x="1035" y="1135"/>
                    <a:pt x="1035" y="1435"/>
                  </a:cubicBezTo>
                  <a:lnTo>
                    <a:pt x="1435" y="1435"/>
                  </a:lnTo>
                  <a:cubicBezTo>
                    <a:pt x="1435" y="635"/>
                    <a:pt x="8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4843838" y="3683500"/>
              <a:ext cx="55075" cy="55050"/>
            </a:xfrm>
            <a:custGeom>
              <a:rect b="b" l="l" r="r" t="t"/>
              <a:pathLst>
                <a:path extrusionOk="0" h="2202" w="2203">
                  <a:moveTo>
                    <a:pt x="1" y="1"/>
                  </a:moveTo>
                  <a:lnTo>
                    <a:pt x="1" y="434"/>
                  </a:lnTo>
                  <a:cubicBezTo>
                    <a:pt x="1002" y="434"/>
                    <a:pt x="1769" y="1235"/>
                    <a:pt x="1769" y="2202"/>
                  </a:cubicBezTo>
                  <a:lnTo>
                    <a:pt x="2203" y="2202"/>
                  </a:lnTo>
                  <a:cubicBezTo>
                    <a:pt x="2203" y="1001"/>
                    <a:pt x="1202" y="1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6215663" y="2907950"/>
              <a:ext cx="15025" cy="15025"/>
            </a:xfrm>
            <a:custGeom>
              <a:rect b="b" l="l" r="r" t="t"/>
              <a:pathLst>
                <a:path extrusionOk="0" h="601" w="601">
                  <a:moveTo>
                    <a:pt x="301" y="0"/>
                  </a:moveTo>
                  <a:cubicBezTo>
                    <a:pt x="134" y="0"/>
                    <a:pt x="0" y="134"/>
                    <a:pt x="0" y="301"/>
                  </a:cubicBezTo>
                  <a:cubicBezTo>
                    <a:pt x="0" y="467"/>
                    <a:pt x="134" y="601"/>
                    <a:pt x="301" y="601"/>
                  </a:cubicBezTo>
                  <a:cubicBezTo>
                    <a:pt x="467" y="601"/>
                    <a:pt x="601" y="467"/>
                    <a:pt x="601" y="301"/>
                  </a:cubicBezTo>
                  <a:cubicBezTo>
                    <a:pt x="601" y="134"/>
                    <a:pt x="467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6215663" y="2887100"/>
              <a:ext cx="35875" cy="35875"/>
            </a:xfrm>
            <a:custGeom>
              <a:rect b="b" l="l" r="r" t="t"/>
              <a:pathLst>
                <a:path extrusionOk="0" h="1435" w="1435">
                  <a:moveTo>
                    <a:pt x="0" y="0"/>
                  </a:moveTo>
                  <a:lnTo>
                    <a:pt x="0" y="401"/>
                  </a:lnTo>
                  <a:cubicBezTo>
                    <a:pt x="267" y="401"/>
                    <a:pt x="534" y="501"/>
                    <a:pt x="734" y="701"/>
                  </a:cubicBezTo>
                  <a:cubicBezTo>
                    <a:pt x="934" y="901"/>
                    <a:pt x="1035" y="1168"/>
                    <a:pt x="1035" y="1435"/>
                  </a:cubicBezTo>
                  <a:lnTo>
                    <a:pt x="1435" y="1435"/>
                  </a:lnTo>
                  <a:cubicBezTo>
                    <a:pt x="1435" y="634"/>
                    <a:pt x="801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6215663" y="2868750"/>
              <a:ext cx="54225" cy="54225"/>
            </a:xfrm>
            <a:custGeom>
              <a:rect b="b" l="l" r="r" t="t"/>
              <a:pathLst>
                <a:path extrusionOk="0" h="2169" w="2169">
                  <a:moveTo>
                    <a:pt x="0" y="1"/>
                  </a:moveTo>
                  <a:lnTo>
                    <a:pt x="0" y="401"/>
                  </a:lnTo>
                  <a:cubicBezTo>
                    <a:pt x="968" y="401"/>
                    <a:pt x="1768" y="1201"/>
                    <a:pt x="1768" y="2169"/>
                  </a:cubicBezTo>
                  <a:lnTo>
                    <a:pt x="2169" y="2169"/>
                  </a:lnTo>
                  <a:cubicBezTo>
                    <a:pt x="2169" y="968"/>
                    <a:pt x="1201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6689338" y="2586050"/>
              <a:ext cx="96750" cy="96750"/>
            </a:xfrm>
            <a:custGeom>
              <a:rect b="b" l="l" r="r" t="t"/>
              <a:pathLst>
                <a:path extrusionOk="0" h="3870" w="3870">
                  <a:moveTo>
                    <a:pt x="1468" y="868"/>
                  </a:moveTo>
                  <a:cubicBezTo>
                    <a:pt x="1601" y="868"/>
                    <a:pt x="1735" y="1001"/>
                    <a:pt x="1735" y="1135"/>
                  </a:cubicBezTo>
                  <a:cubicBezTo>
                    <a:pt x="1735" y="1268"/>
                    <a:pt x="1601" y="1368"/>
                    <a:pt x="1468" y="1368"/>
                  </a:cubicBezTo>
                  <a:cubicBezTo>
                    <a:pt x="1335" y="1368"/>
                    <a:pt x="1235" y="1268"/>
                    <a:pt x="1235" y="1135"/>
                  </a:cubicBezTo>
                  <a:cubicBezTo>
                    <a:pt x="1235" y="1001"/>
                    <a:pt x="1335" y="868"/>
                    <a:pt x="1468" y="868"/>
                  </a:cubicBezTo>
                  <a:close/>
                  <a:moveTo>
                    <a:pt x="2435" y="868"/>
                  </a:moveTo>
                  <a:cubicBezTo>
                    <a:pt x="2569" y="868"/>
                    <a:pt x="2669" y="1001"/>
                    <a:pt x="2669" y="1135"/>
                  </a:cubicBezTo>
                  <a:cubicBezTo>
                    <a:pt x="2669" y="1268"/>
                    <a:pt x="2569" y="1368"/>
                    <a:pt x="2435" y="1368"/>
                  </a:cubicBezTo>
                  <a:cubicBezTo>
                    <a:pt x="2302" y="1368"/>
                    <a:pt x="2169" y="1268"/>
                    <a:pt x="2169" y="1135"/>
                  </a:cubicBezTo>
                  <a:cubicBezTo>
                    <a:pt x="2169" y="1001"/>
                    <a:pt x="2302" y="868"/>
                    <a:pt x="2435" y="868"/>
                  </a:cubicBezTo>
                  <a:close/>
                  <a:moveTo>
                    <a:pt x="734" y="1802"/>
                  </a:moveTo>
                  <a:lnTo>
                    <a:pt x="734" y="2135"/>
                  </a:lnTo>
                  <a:lnTo>
                    <a:pt x="3103" y="2135"/>
                  </a:lnTo>
                  <a:lnTo>
                    <a:pt x="3103" y="1802"/>
                  </a:lnTo>
                  <a:close/>
                  <a:moveTo>
                    <a:pt x="3303" y="1668"/>
                  </a:moveTo>
                  <a:lnTo>
                    <a:pt x="3303" y="2169"/>
                  </a:lnTo>
                  <a:lnTo>
                    <a:pt x="3269" y="2169"/>
                  </a:lnTo>
                  <a:cubicBezTo>
                    <a:pt x="3236" y="2869"/>
                    <a:pt x="2636" y="3436"/>
                    <a:pt x="1935" y="3436"/>
                  </a:cubicBezTo>
                  <a:cubicBezTo>
                    <a:pt x="1235" y="3436"/>
                    <a:pt x="634" y="2869"/>
                    <a:pt x="601" y="2169"/>
                  </a:cubicBezTo>
                  <a:lnTo>
                    <a:pt x="601" y="1668"/>
                  </a:lnTo>
                  <a:close/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03"/>
                    <a:pt x="868" y="3870"/>
                    <a:pt x="1935" y="3870"/>
                  </a:cubicBezTo>
                  <a:cubicBezTo>
                    <a:pt x="3002" y="3870"/>
                    <a:pt x="3870" y="3003"/>
                    <a:pt x="3870" y="1935"/>
                  </a:cubicBezTo>
                  <a:cubicBezTo>
                    <a:pt x="3870" y="868"/>
                    <a:pt x="3002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5862913" y="2532675"/>
              <a:ext cx="96750" cy="95925"/>
            </a:xfrm>
            <a:custGeom>
              <a:rect b="b" l="l" r="r" t="t"/>
              <a:pathLst>
                <a:path extrusionOk="0" h="3837" w="3870">
                  <a:moveTo>
                    <a:pt x="1468" y="868"/>
                  </a:moveTo>
                  <a:cubicBezTo>
                    <a:pt x="1602" y="868"/>
                    <a:pt x="1702" y="1001"/>
                    <a:pt x="1702" y="1135"/>
                  </a:cubicBezTo>
                  <a:cubicBezTo>
                    <a:pt x="1702" y="1268"/>
                    <a:pt x="1602" y="1368"/>
                    <a:pt x="1468" y="1368"/>
                  </a:cubicBezTo>
                  <a:cubicBezTo>
                    <a:pt x="1335" y="1368"/>
                    <a:pt x="1201" y="1268"/>
                    <a:pt x="1201" y="1135"/>
                  </a:cubicBezTo>
                  <a:cubicBezTo>
                    <a:pt x="1201" y="1001"/>
                    <a:pt x="1335" y="868"/>
                    <a:pt x="1468" y="868"/>
                  </a:cubicBezTo>
                  <a:close/>
                  <a:moveTo>
                    <a:pt x="2435" y="868"/>
                  </a:moveTo>
                  <a:cubicBezTo>
                    <a:pt x="2569" y="868"/>
                    <a:pt x="2669" y="1001"/>
                    <a:pt x="2669" y="1135"/>
                  </a:cubicBezTo>
                  <a:cubicBezTo>
                    <a:pt x="2669" y="1268"/>
                    <a:pt x="2569" y="1368"/>
                    <a:pt x="2435" y="1368"/>
                  </a:cubicBezTo>
                  <a:cubicBezTo>
                    <a:pt x="2269" y="1368"/>
                    <a:pt x="2169" y="1268"/>
                    <a:pt x="2169" y="1135"/>
                  </a:cubicBezTo>
                  <a:cubicBezTo>
                    <a:pt x="2169" y="1001"/>
                    <a:pt x="2269" y="868"/>
                    <a:pt x="2435" y="868"/>
                  </a:cubicBezTo>
                  <a:close/>
                  <a:moveTo>
                    <a:pt x="734" y="1802"/>
                  </a:moveTo>
                  <a:lnTo>
                    <a:pt x="734" y="2135"/>
                  </a:lnTo>
                  <a:lnTo>
                    <a:pt x="3103" y="2135"/>
                  </a:lnTo>
                  <a:lnTo>
                    <a:pt x="3103" y="1802"/>
                  </a:lnTo>
                  <a:close/>
                  <a:moveTo>
                    <a:pt x="3269" y="1668"/>
                  </a:moveTo>
                  <a:lnTo>
                    <a:pt x="3269" y="2169"/>
                  </a:lnTo>
                  <a:cubicBezTo>
                    <a:pt x="3203" y="2869"/>
                    <a:pt x="2636" y="3436"/>
                    <a:pt x="1935" y="3436"/>
                  </a:cubicBezTo>
                  <a:cubicBezTo>
                    <a:pt x="1235" y="3436"/>
                    <a:pt x="634" y="2869"/>
                    <a:pt x="567" y="2169"/>
                  </a:cubicBezTo>
                  <a:lnTo>
                    <a:pt x="567" y="1668"/>
                  </a:lnTo>
                  <a:close/>
                  <a:moveTo>
                    <a:pt x="1935" y="1"/>
                  </a:moveTo>
                  <a:cubicBezTo>
                    <a:pt x="868" y="1"/>
                    <a:pt x="0" y="868"/>
                    <a:pt x="0" y="1935"/>
                  </a:cubicBezTo>
                  <a:cubicBezTo>
                    <a:pt x="0" y="3003"/>
                    <a:pt x="868" y="3837"/>
                    <a:pt x="1935" y="3837"/>
                  </a:cubicBezTo>
                  <a:cubicBezTo>
                    <a:pt x="3003" y="3837"/>
                    <a:pt x="3870" y="3003"/>
                    <a:pt x="3870" y="1935"/>
                  </a:cubicBezTo>
                  <a:cubicBezTo>
                    <a:pt x="3870" y="868"/>
                    <a:pt x="3003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6671813" y="4454050"/>
              <a:ext cx="61750" cy="61725"/>
            </a:xfrm>
            <a:custGeom>
              <a:rect b="b" l="l" r="r" t="t"/>
              <a:pathLst>
                <a:path extrusionOk="0" h="2469" w="2470">
                  <a:moveTo>
                    <a:pt x="935" y="534"/>
                  </a:moveTo>
                  <a:cubicBezTo>
                    <a:pt x="1035" y="534"/>
                    <a:pt x="1102" y="634"/>
                    <a:pt x="1102" y="701"/>
                  </a:cubicBezTo>
                  <a:cubicBezTo>
                    <a:pt x="1102" y="801"/>
                    <a:pt x="1035" y="868"/>
                    <a:pt x="935" y="868"/>
                  </a:cubicBezTo>
                  <a:cubicBezTo>
                    <a:pt x="868" y="868"/>
                    <a:pt x="768" y="801"/>
                    <a:pt x="768" y="701"/>
                  </a:cubicBezTo>
                  <a:cubicBezTo>
                    <a:pt x="768" y="634"/>
                    <a:pt x="868" y="534"/>
                    <a:pt x="935" y="534"/>
                  </a:cubicBezTo>
                  <a:close/>
                  <a:moveTo>
                    <a:pt x="1569" y="534"/>
                  </a:moveTo>
                  <a:cubicBezTo>
                    <a:pt x="1635" y="534"/>
                    <a:pt x="1702" y="634"/>
                    <a:pt x="1702" y="701"/>
                  </a:cubicBezTo>
                  <a:cubicBezTo>
                    <a:pt x="1702" y="801"/>
                    <a:pt x="1635" y="868"/>
                    <a:pt x="1569" y="868"/>
                  </a:cubicBezTo>
                  <a:cubicBezTo>
                    <a:pt x="1469" y="868"/>
                    <a:pt x="1402" y="801"/>
                    <a:pt x="1402" y="701"/>
                  </a:cubicBezTo>
                  <a:cubicBezTo>
                    <a:pt x="1402" y="634"/>
                    <a:pt x="1469" y="534"/>
                    <a:pt x="1569" y="534"/>
                  </a:cubicBezTo>
                  <a:close/>
                  <a:moveTo>
                    <a:pt x="468" y="1135"/>
                  </a:moveTo>
                  <a:lnTo>
                    <a:pt x="468" y="1335"/>
                  </a:lnTo>
                  <a:lnTo>
                    <a:pt x="2002" y="1335"/>
                  </a:lnTo>
                  <a:lnTo>
                    <a:pt x="2002" y="1135"/>
                  </a:lnTo>
                  <a:close/>
                  <a:moveTo>
                    <a:pt x="2102" y="1068"/>
                  </a:moveTo>
                  <a:lnTo>
                    <a:pt x="2102" y="1368"/>
                  </a:lnTo>
                  <a:cubicBezTo>
                    <a:pt x="2069" y="1835"/>
                    <a:pt x="1702" y="2169"/>
                    <a:pt x="1235" y="2169"/>
                  </a:cubicBezTo>
                  <a:cubicBezTo>
                    <a:pt x="768" y="2169"/>
                    <a:pt x="401" y="1835"/>
                    <a:pt x="368" y="1368"/>
                  </a:cubicBezTo>
                  <a:lnTo>
                    <a:pt x="368" y="1068"/>
                  </a:lnTo>
                  <a:close/>
                  <a:moveTo>
                    <a:pt x="1235" y="1"/>
                  </a:moveTo>
                  <a:cubicBezTo>
                    <a:pt x="568" y="1"/>
                    <a:pt x="1" y="534"/>
                    <a:pt x="1" y="1235"/>
                  </a:cubicBezTo>
                  <a:cubicBezTo>
                    <a:pt x="1" y="1902"/>
                    <a:pt x="568" y="2469"/>
                    <a:pt x="1235" y="2469"/>
                  </a:cubicBezTo>
                  <a:cubicBezTo>
                    <a:pt x="1902" y="2469"/>
                    <a:pt x="2469" y="1902"/>
                    <a:pt x="2469" y="1235"/>
                  </a:cubicBezTo>
                  <a:cubicBezTo>
                    <a:pt x="2469" y="534"/>
                    <a:pt x="1902" y="1"/>
                    <a:pt x="1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4"/>
            <p:cNvSpPr/>
            <p:nvPr/>
          </p:nvSpPr>
          <p:spPr>
            <a:xfrm>
              <a:off x="5357538" y="4203050"/>
              <a:ext cx="74250" cy="74225"/>
            </a:xfrm>
            <a:custGeom>
              <a:rect b="b" l="l" r="r" t="t"/>
              <a:pathLst>
                <a:path extrusionOk="0" h="2969" w="2970">
                  <a:moveTo>
                    <a:pt x="1135" y="667"/>
                  </a:moveTo>
                  <a:cubicBezTo>
                    <a:pt x="1235" y="667"/>
                    <a:pt x="1335" y="767"/>
                    <a:pt x="1335" y="867"/>
                  </a:cubicBezTo>
                  <a:cubicBezTo>
                    <a:pt x="1335" y="967"/>
                    <a:pt x="1235" y="1034"/>
                    <a:pt x="1135" y="1034"/>
                  </a:cubicBezTo>
                  <a:cubicBezTo>
                    <a:pt x="1035" y="1034"/>
                    <a:pt x="935" y="967"/>
                    <a:pt x="935" y="867"/>
                  </a:cubicBezTo>
                  <a:cubicBezTo>
                    <a:pt x="935" y="767"/>
                    <a:pt x="1035" y="667"/>
                    <a:pt x="1135" y="667"/>
                  </a:cubicBezTo>
                  <a:close/>
                  <a:moveTo>
                    <a:pt x="1869" y="667"/>
                  </a:moveTo>
                  <a:cubicBezTo>
                    <a:pt x="1969" y="667"/>
                    <a:pt x="2069" y="767"/>
                    <a:pt x="2069" y="867"/>
                  </a:cubicBezTo>
                  <a:cubicBezTo>
                    <a:pt x="2069" y="967"/>
                    <a:pt x="1969" y="1034"/>
                    <a:pt x="1869" y="1034"/>
                  </a:cubicBezTo>
                  <a:cubicBezTo>
                    <a:pt x="1769" y="1034"/>
                    <a:pt x="1669" y="967"/>
                    <a:pt x="1669" y="867"/>
                  </a:cubicBezTo>
                  <a:cubicBezTo>
                    <a:pt x="1669" y="767"/>
                    <a:pt x="1769" y="667"/>
                    <a:pt x="1869" y="667"/>
                  </a:cubicBezTo>
                  <a:close/>
                  <a:moveTo>
                    <a:pt x="568" y="1401"/>
                  </a:moveTo>
                  <a:lnTo>
                    <a:pt x="568" y="1635"/>
                  </a:lnTo>
                  <a:lnTo>
                    <a:pt x="2403" y="1635"/>
                  </a:lnTo>
                  <a:lnTo>
                    <a:pt x="2403" y="1401"/>
                  </a:lnTo>
                  <a:close/>
                  <a:moveTo>
                    <a:pt x="2536" y="1301"/>
                  </a:moveTo>
                  <a:lnTo>
                    <a:pt x="2536" y="1668"/>
                  </a:lnTo>
                  <a:cubicBezTo>
                    <a:pt x="2503" y="2202"/>
                    <a:pt x="2036" y="2635"/>
                    <a:pt x="1502" y="2635"/>
                  </a:cubicBezTo>
                  <a:cubicBezTo>
                    <a:pt x="935" y="2635"/>
                    <a:pt x="501" y="2202"/>
                    <a:pt x="468" y="1668"/>
                  </a:cubicBezTo>
                  <a:lnTo>
                    <a:pt x="435" y="1668"/>
                  </a:lnTo>
                  <a:lnTo>
                    <a:pt x="435" y="1301"/>
                  </a:lnTo>
                  <a:close/>
                  <a:moveTo>
                    <a:pt x="1502" y="0"/>
                  </a:moveTo>
                  <a:cubicBezTo>
                    <a:pt x="668" y="0"/>
                    <a:pt x="1" y="667"/>
                    <a:pt x="1" y="1468"/>
                  </a:cubicBezTo>
                  <a:cubicBezTo>
                    <a:pt x="1" y="2302"/>
                    <a:pt x="668" y="2969"/>
                    <a:pt x="1502" y="2969"/>
                  </a:cubicBezTo>
                  <a:cubicBezTo>
                    <a:pt x="2303" y="2969"/>
                    <a:pt x="2970" y="2302"/>
                    <a:pt x="2970" y="1468"/>
                  </a:cubicBezTo>
                  <a:cubicBezTo>
                    <a:pt x="2970" y="667"/>
                    <a:pt x="2303" y="0"/>
                    <a:pt x="15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4"/>
            <p:cNvSpPr/>
            <p:nvPr/>
          </p:nvSpPr>
          <p:spPr>
            <a:xfrm>
              <a:off x="6028863" y="3875300"/>
              <a:ext cx="74250" cy="74250"/>
            </a:xfrm>
            <a:custGeom>
              <a:rect b="b" l="l" r="r" t="t"/>
              <a:pathLst>
                <a:path extrusionOk="0" h="2970" w="2970">
                  <a:moveTo>
                    <a:pt x="1135" y="668"/>
                  </a:moveTo>
                  <a:cubicBezTo>
                    <a:pt x="1235" y="668"/>
                    <a:pt x="1301" y="768"/>
                    <a:pt x="1301" y="868"/>
                  </a:cubicBezTo>
                  <a:cubicBezTo>
                    <a:pt x="1301" y="968"/>
                    <a:pt x="1235" y="1068"/>
                    <a:pt x="1135" y="1068"/>
                  </a:cubicBezTo>
                  <a:cubicBezTo>
                    <a:pt x="1001" y="1068"/>
                    <a:pt x="934" y="968"/>
                    <a:pt x="934" y="868"/>
                  </a:cubicBezTo>
                  <a:cubicBezTo>
                    <a:pt x="934" y="768"/>
                    <a:pt x="1035" y="668"/>
                    <a:pt x="1135" y="668"/>
                  </a:cubicBezTo>
                  <a:close/>
                  <a:moveTo>
                    <a:pt x="1868" y="668"/>
                  </a:moveTo>
                  <a:cubicBezTo>
                    <a:pt x="1969" y="668"/>
                    <a:pt x="2069" y="768"/>
                    <a:pt x="2069" y="868"/>
                  </a:cubicBezTo>
                  <a:cubicBezTo>
                    <a:pt x="2069" y="968"/>
                    <a:pt x="1969" y="1068"/>
                    <a:pt x="1868" y="1068"/>
                  </a:cubicBezTo>
                  <a:cubicBezTo>
                    <a:pt x="1735" y="1068"/>
                    <a:pt x="1668" y="968"/>
                    <a:pt x="1668" y="868"/>
                  </a:cubicBezTo>
                  <a:cubicBezTo>
                    <a:pt x="1668" y="768"/>
                    <a:pt x="1768" y="668"/>
                    <a:pt x="1868" y="668"/>
                  </a:cubicBezTo>
                  <a:close/>
                  <a:moveTo>
                    <a:pt x="568" y="1402"/>
                  </a:moveTo>
                  <a:lnTo>
                    <a:pt x="568" y="1635"/>
                  </a:lnTo>
                  <a:lnTo>
                    <a:pt x="2369" y="1635"/>
                  </a:lnTo>
                  <a:lnTo>
                    <a:pt x="2369" y="1402"/>
                  </a:lnTo>
                  <a:close/>
                  <a:moveTo>
                    <a:pt x="2536" y="1302"/>
                  </a:moveTo>
                  <a:lnTo>
                    <a:pt x="2536" y="1669"/>
                  </a:lnTo>
                  <a:cubicBezTo>
                    <a:pt x="2469" y="2202"/>
                    <a:pt x="2035" y="2636"/>
                    <a:pt x="1468" y="2636"/>
                  </a:cubicBezTo>
                  <a:cubicBezTo>
                    <a:pt x="934" y="2636"/>
                    <a:pt x="467" y="2202"/>
                    <a:pt x="434" y="1669"/>
                  </a:cubicBezTo>
                  <a:lnTo>
                    <a:pt x="434" y="1302"/>
                  </a:lnTo>
                  <a:close/>
                  <a:moveTo>
                    <a:pt x="1468" y="1"/>
                  </a:moveTo>
                  <a:cubicBezTo>
                    <a:pt x="668" y="1"/>
                    <a:pt x="0" y="668"/>
                    <a:pt x="0" y="1468"/>
                  </a:cubicBezTo>
                  <a:cubicBezTo>
                    <a:pt x="0" y="2302"/>
                    <a:pt x="668" y="2969"/>
                    <a:pt x="1468" y="2969"/>
                  </a:cubicBezTo>
                  <a:cubicBezTo>
                    <a:pt x="2302" y="2969"/>
                    <a:pt x="2969" y="2302"/>
                    <a:pt x="2969" y="1468"/>
                  </a:cubicBezTo>
                  <a:cubicBezTo>
                    <a:pt x="2969" y="668"/>
                    <a:pt x="2302" y="1"/>
                    <a:pt x="14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6353263" y="2499325"/>
              <a:ext cx="95925" cy="96750"/>
            </a:xfrm>
            <a:custGeom>
              <a:rect b="b" l="l" r="r" t="t"/>
              <a:pathLst>
                <a:path extrusionOk="0" h="3870" w="3837">
                  <a:moveTo>
                    <a:pt x="1468" y="901"/>
                  </a:moveTo>
                  <a:cubicBezTo>
                    <a:pt x="1602" y="901"/>
                    <a:pt x="1702" y="1001"/>
                    <a:pt x="1702" y="1134"/>
                  </a:cubicBezTo>
                  <a:cubicBezTo>
                    <a:pt x="1702" y="1268"/>
                    <a:pt x="1602" y="1401"/>
                    <a:pt x="1468" y="1401"/>
                  </a:cubicBezTo>
                  <a:cubicBezTo>
                    <a:pt x="1335" y="1401"/>
                    <a:pt x="1201" y="1268"/>
                    <a:pt x="1201" y="1134"/>
                  </a:cubicBezTo>
                  <a:cubicBezTo>
                    <a:pt x="1201" y="1001"/>
                    <a:pt x="1335" y="901"/>
                    <a:pt x="1468" y="901"/>
                  </a:cubicBezTo>
                  <a:close/>
                  <a:moveTo>
                    <a:pt x="2402" y="901"/>
                  </a:moveTo>
                  <a:cubicBezTo>
                    <a:pt x="2536" y="901"/>
                    <a:pt x="2669" y="1001"/>
                    <a:pt x="2669" y="1134"/>
                  </a:cubicBezTo>
                  <a:cubicBezTo>
                    <a:pt x="2669" y="1268"/>
                    <a:pt x="2536" y="1401"/>
                    <a:pt x="2402" y="1401"/>
                  </a:cubicBezTo>
                  <a:cubicBezTo>
                    <a:pt x="2269" y="1401"/>
                    <a:pt x="2169" y="1268"/>
                    <a:pt x="2169" y="1134"/>
                  </a:cubicBezTo>
                  <a:cubicBezTo>
                    <a:pt x="2169" y="1001"/>
                    <a:pt x="2269" y="901"/>
                    <a:pt x="2402" y="901"/>
                  </a:cubicBezTo>
                  <a:close/>
                  <a:moveTo>
                    <a:pt x="701" y="1835"/>
                  </a:moveTo>
                  <a:lnTo>
                    <a:pt x="701" y="2135"/>
                  </a:lnTo>
                  <a:lnTo>
                    <a:pt x="3103" y="2135"/>
                  </a:lnTo>
                  <a:lnTo>
                    <a:pt x="3103" y="1835"/>
                  </a:lnTo>
                  <a:close/>
                  <a:moveTo>
                    <a:pt x="3269" y="1702"/>
                  </a:moveTo>
                  <a:lnTo>
                    <a:pt x="3269" y="2202"/>
                  </a:lnTo>
                  <a:cubicBezTo>
                    <a:pt x="3203" y="2902"/>
                    <a:pt x="2636" y="3436"/>
                    <a:pt x="1902" y="3436"/>
                  </a:cubicBezTo>
                  <a:cubicBezTo>
                    <a:pt x="1201" y="3436"/>
                    <a:pt x="634" y="2902"/>
                    <a:pt x="567" y="2202"/>
                  </a:cubicBezTo>
                  <a:lnTo>
                    <a:pt x="567" y="1702"/>
                  </a:lnTo>
                  <a:close/>
                  <a:moveTo>
                    <a:pt x="1902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02"/>
                    <a:pt x="868" y="3870"/>
                    <a:pt x="1902" y="3870"/>
                  </a:cubicBezTo>
                  <a:cubicBezTo>
                    <a:pt x="2969" y="3870"/>
                    <a:pt x="3836" y="3002"/>
                    <a:pt x="3836" y="1935"/>
                  </a:cubicBezTo>
                  <a:cubicBezTo>
                    <a:pt x="3836" y="868"/>
                    <a:pt x="2969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5247463" y="3687675"/>
              <a:ext cx="95925" cy="96750"/>
            </a:xfrm>
            <a:custGeom>
              <a:rect b="b" l="l" r="r" t="t"/>
              <a:pathLst>
                <a:path extrusionOk="0" h="3870" w="3837">
                  <a:moveTo>
                    <a:pt x="1469" y="901"/>
                  </a:moveTo>
                  <a:cubicBezTo>
                    <a:pt x="1602" y="901"/>
                    <a:pt x="1702" y="1001"/>
                    <a:pt x="1702" y="1134"/>
                  </a:cubicBezTo>
                  <a:cubicBezTo>
                    <a:pt x="1702" y="1268"/>
                    <a:pt x="1602" y="1401"/>
                    <a:pt x="1469" y="1401"/>
                  </a:cubicBezTo>
                  <a:cubicBezTo>
                    <a:pt x="1302" y="1401"/>
                    <a:pt x="1202" y="1268"/>
                    <a:pt x="1202" y="1134"/>
                  </a:cubicBezTo>
                  <a:cubicBezTo>
                    <a:pt x="1202" y="1001"/>
                    <a:pt x="1302" y="901"/>
                    <a:pt x="1469" y="901"/>
                  </a:cubicBezTo>
                  <a:close/>
                  <a:moveTo>
                    <a:pt x="2403" y="901"/>
                  </a:moveTo>
                  <a:cubicBezTo>
                    <a:pt x="2536" y="901"/>
                    <a:pt x="2669" y="1001"/>
                    <a:pt x="2669" y="1134"/>
                  </a:cubicBezTo>
                  <a:cubicBezTo>
                    <a:pt x="2669" y="1268"/>
                    <a:pt x="2536" y="1401"/>
                    <a:pt x="2403" y="1401"/>
                  </a:cubicBezTo>
                  <a:cubicBezTo>
                    <a:pt x="2269" y="1401"/>
                    <a:pt x="2169" y="1268"/>
                    <a:pt x="2169" y="1134"/>
                  </a:cubicBezTo>
                  <a:cubicBezTo>
                    <a:pt x="2169" y="1001"/>
                    <a:pt x="2269" y="901"/>
                    <a:pt x="2403" y="901"/>
                  </a:cubicBezTo>
                  <a:close/>
                  <a:moveTo>
                    <a:pt x="701" y="1835"/>
                  </a:moveTo>
                  <a:lnTo>
                    <a:pt x="701" y="2135"/>
                  </a:lnTo>
                  <a:lnTo>
                    <a:pt x="3070" y="2135"/>
                  </a:lnTo>
                  <a:lnTo>
                    <a:pt x="3070" y="1835"/>
                  </a:lnTo>
                  <a:close/>
                  <a:moveTo>
                    <a:pt x="3270" y="1702"/>
                  </a:moveTo>
                  <a:lnTo>
                    <a:pt x="3270" y="2202"/>
                  </a:lnTo>
                  <a:cubicBezTo>
                    <a:pt x="3203" y="2869"/>
                    <a:pt x="2636" y="3436"/>
                    <a:pt x="1902" y="3436"/>
                  </a:cubicBezTo>
                  <a:cubicBezTo>
                    <a:pt x="1202" y="3436"/>
                    <a:pt x="635" y="2869"/>
                    <a:pt x="568" y="2202"/>
                  </a:cubicBezTo>
                  <a:lnTo>
                    <a:pt x="568" y="1702"/>
                  </a:lnTo>
                  <a:close/>
                  <a:moveTo>
                    <a:pt x="1902" y="0"/>
                  </a:moveTo>
                  <a:cubicBezTo>
                    <a:pt x="868" y="0"/>
                    <a:pt x="1" y="868"/>
                    <a:pt x="1" y="1935"/>
                  </a:cubicBezTo>
                  <a:cubicBezTo>
                    <a:pt x="1" y="3002"/>
                    <a:pt x="868" y="3870"/>
                    <a:pt x="1902" y="3870"/>
                  </a:cubicBezTo>
                  <a:cubicBezTo>
                    <a:pt x="2970" y="3870"/>
                    <a:pt x="3837" y="3002"/>
                    <a:pt x="3837" y="1935"/>
                  </a:cubicBezTo>
                  <a:cubicBezTo>
                    <a:pt x="3837" y="868"/>
                    <a:pt x="2970" y="0"/>
                    <a:pt x="1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7726738" y="4164675"/>
              <a:ext cx="96750" cy="95925"/>
            </a:xfrm>
            <a:custGeom>
              <a:rect b="b" l="l" r="r" t="t"/>
              <a:pathLst>
                <a:path extrusionOk="0" h="3837" w="3870">
                  <a:moveTo>
                    <a:pt x="1468" y="868"/>
                  </a:moveTo>
                  <a:cubicBezTo>
                    <a:pt x="1602" y="868"/>
                    <a:pt x="1735" y="1001"/>
                    <a:pt x="1735" y="1135"/>
                  </a:cubicBezTo>
                  <a:cubicBezTo>
                    <a:pt x="1735" y="1268"/>
                    <a:pt x="1602" y="1368"/>
                    <a:pt x="1468" y="1368"/>
                  </a:cubicBezTo>
                  <a:cubicBezTo>
                    <a:pt x="1335" y="1368"/>
                    <a:pt x="1235" y="1268"/>
                    <a:pt x="1235" y="1135"/>
                  </a:cubicBezTo>
                  <a:cubicBezTo>
                    <a:pt x="1235" y="1001"/>
                    <a:pt x="1335" y="868"/>
                    <a:pt x="1468" y="868"/>
                  </a:cubicBezTo>
                  <a:close/>
                  <a:moveTo>
                    <a:pt x="2436" y="868"/>
                  </a:moveTo>
                  <a:cubicBezTo>
                    <a:pt x="2569" y="868"/>
                    <a:pt x="2669" y="1001"/>
                    <a:pt x="2669" y="1135"/>
                  </a:cubicBezTo>
                  <a:cubicBezTo>
                    <a:pt x="2669" y="1268"/>
                    <a:pt x="2569" y="1368"/>
                    <a:pt x="2436" y="1368"/>
                  </a:cubicBezTo>
                  <a:cubicBezTo>
                    <a:pt x="2302" y="1368"/>
                    <a:pt x="2169" y="1268"/>
                    <a:pt x="2169" y="1135"/>
                  </a:cubicBezTo>
                  <a:cubicBezTo>
                    <a:pt x="2169" y="1001"/>
                    <a:pt x="2302" y="868"/>
                    <a:pt x="2436" y="868"/>
                  </a:cubicBezTo>
                  <a:close/>
                  <a:moveTo>
                    <a:pt x="734" y="1802"/>
                  </a:moveTo>
                  <a:lnTo>
                    <a:pt x="734" y="2136"/>
                  </a:lnTo>
                  <a:lnTo>
                    <a:pt x="3103" y="2136"/>
                  </a:lnTo>
                  <a:lnTo>
                    <a:pt x="3103" y="1802"/>
                  </a:lnTo>
                  <a:close/>
                  <a:moveTo>
                    <a:pt x="3303" y="1669"/>
                  </a:moveTo>
                  <a:lnTo>
                    <a:pt x="3303" y="2169"/>
                  </a:lnTo>
                  <a:lnTo>
                    <a:pt x="3270" y="2169"/>
                  </a:lnTo>
                  <a:cubicBezTo>
                    <a:pt x="3236" y="2869"/>
                    <a:pt x="2636" y="3403"/>
                    <a:pt x="1935" y="3403"/>
                  </a:cubicBezTo>
                  <a:cubicBezTo>
                    <a:pt x="1235" y="3403"/>
                    <a:pt x="634" y="2869"/>
                    <a:pt x="601" y="2169"/>
                  </a:cubicBezTo>
                  <a:lnTo>
                    <a:pt x="601" y="1669"/>
                  </a:lnTo>
                  <a:close/>
                  <a:moveTo>
                    <a:pt x="1935" y="1"/>
                  </a:moveTo>
                  <a:cubicBezTo>
                    <a:pt x="868" y="1"/>
                    <a:pt x="1" y="868"/>
                    <a:pt x="1" y="1935"/>
                  </a:cubicBezTo>
                  <a:cubicBezTo>
                    <a:pt x="1" y="3003"/>
                    <a:pt x="868" y="3837"/>
                    <a:pt x="1935" y="3837"/>
                  </a:cubicBezTo>
                  <a:cubicBezTo>
                    <a:pt x="3003" y="3837"/>
                    <a:pt x="3870" y="3003"/>
                    <a:pt x="3870" y="1935"/>
                  </a:cubicBezTo>
                  <a:cubicBezTo>
                    <a:pt x="3870" y="868"/>
                    <a:pt x="3003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5270813" y="2495975"/>
              <a:ext cx="70925" cy="66750"/>
            </a:xfrm>
            <a:custGeom>
              <a:rect b="b" l="l" r="r" t="t"/>
              <a:pathLst>
                <a:path extrusionOk="0" h="2670" w="2837">
                  <a:moveTo>
                    <a:pt x="2169" y="726"/>
                  </a:moveTo>
                  <a:cubicBezTo>
                    <a:pt x="2219" y="726"/>
                    <a:pt x="2269" y="751"/>
                    <a:pt x="2302" y="801"/>
                  </a:cubicBezTo>
                  <a:cubicBezTo>
                    <a:pt x="2369" y="868"/>
                    <a:pt x="2369" y="968"/>
                    <a:pt x="2302" y="1068"/>
                  </a:cubicBezTo>
                  <a:lnTo>
                    <a:pt x="1569" y="1802"/>
                  </a:lnTo>
                  <a:cubicBezTo>
                    <a:pt x="1535" y="1836"/>
                    <a:pt x="1469" y="1836"/>
                    <a:pt x="1435" y="1836"/>
                  </a:cubicBezTo>
                  <a:cubicBezTo>
                    <a:pt x="1368" y="1836"/>
                    <a:pt x="1335" y="1836"/>
                    <a:pt x="1302" y="1802"/>
                  </a:cubicBezTo>
                  <a:lnTo>
                    <a:pt x="568" y="1068"/>
                  </a:lnTo>
                  <a:cubicBezTo>
                    <a:pt x="468" y="968"/>
                    <a:pt x="468" y="868"/>
                    <a:pt x="568" y="801"/>
                  </a:cubicBezTo>
                  <a:cubicBezTo>
                    <a:pt x="601" y="751"/>
                    <a:pt x="643" y="726"/>
                    <a:pt x="689" y="726"/>
                  </a:cubicBezTo>
                  <a:cubicBezTo>
                    <a:pt x="735" y="726"/>
                    <a:pt x="785" y="751"/>
                    <a:pt x="835" y="801"/>
                  </a:cubicBezTo>
                  <a:lnTo>
                    <a:pt x="1435" y="1402"/>
                  </a:lnTo>
                  <a:lnTo>
                    <a:pt x="2036" y="801"/>
                  </a:lnTo>
                  <a:cubicBezTo>
                    <a:pt x="2069" y="751"/>
                    <a:pt x="2119" y="726"/>
                    <a:pt x="2169" y="726"/>
                  </a:cubicBezTo>
                  <a:close/>
                  <a:moveTo>
                    <a:pt x="368" y="1"/>
                  </a:moveTo>
                  <a:cubicBezTo>
                    <a:pt x="168" y="1"/>
                    <a:pt x="1" y="168"/>
                    <a:pt x="1" y="368"/>
                  </a:cubicBezTo>
                  <a:lnTo>
                    <a:pt x="1" y="1435"/>
                  </a:lnTo>
                  <a:cubicBezTo>
                    <a:pt x="1" y="1435"/>
                    <a:pt x="1" y="1469"/>
                    <a:pt x="1" y="1469"/>
                  </a:cubicBezTo>
                  <a:cubicBezTo>
                    <a:pt x="1" y="1502"/>
                    <a:pt x="1" y="1535"/>
                    <a:pt x="1" y="1569"/>
                  </a:cubicBezTo>
                  <a:cubicBezTo>
                    <a:pt x="1" y="2169"/>
                    <a:pt x="635" y="2669"/>
                    <a:pt x="1435" y="2669"/>
                  </a:cubicBezTo>
                  <a:cubicBezTo>
                    <a:pt x="2202" y="2669"/>
                    <a:pt x="2836" y="2169"/>
                    <a:pt x="2836" y="1569"/>
                  </a:cubicBezTo>
                  <a:cubicBezTo>
                    <a:pt x="2836" y="1535"/>
                    <a:pt x="2836" y="1502"/>
                    <a:pt x="2836" y="1469"/>
                  </a:cubicBezTo>
                  <a:cubicBezTo>
                    <a:pt x="2836" y="1469"/>
                    <a:pt x="2836" y="1435"/>
                    <a:pt x="2836" y="1435"/>
                  </a:cubicBezTo>
                  <a:lnTo>
                    <a:pt x="2836" y="368"/>
                  </a:lnTo>
                  <a:cubicBezTo>
                    <a:pt x="2836" y="168"/>
                    <a:pt x="2669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6130613" y="4434050"/>
              <a:ext cx="70900" cy="66725"/>
            </a:xfrm>
            <a:custGeom>
              <a:rect b="b" l="l" r="r" t="t"/>
              <a:pathLst>
                <a:path extrusionOk="0" h="2669" w="2836">
                  <a:moveTo>
                    <a:pt x="2147" y="751"/>
                  </a:moveTo>
                  <a:cubicBezTo>
                    <a:pt x="2193" y="751"/>
                    <a:pt x="2235" y="767"/>
                    <a:pt x="2268" y="801"/>
                  </a:cubicBezTo>
                  <a:cubicBezTo>
                    <a:pt x="2368" y="867"/>
                    <a:pt x="2368" y="1001"/>
                    <a:pt x="2268" y="1067"/>
                  </a:cubicBezTo>
                  <a:lnTo>
                    <a:pt x="1534" y="1801"/>
                  </a:lnTo>
                  <a:cubicBezTo>
                    <a:pt x="1501" y="1835"/>
                    <a:pt x="1468" y="1868"/>
                    <a:pt x="1401" y="1868"/>
                  </a:cubicBezTo>
                  <a:cubicBezTo>
                    <a:pt x="1368" y="1868"/>
                    <a:pt x="1301" y="1835"/>
                    <a:pt x="1268" y="1801"/>
                  </a:cubicBezTo>
                  <a:lnTo>
                    <a:pt x="534" y="1067"/>
                  </a:lnTo>
                  <a:cubicBezTo>
                    <a:pt x="467" y="1001"/>
                    <a:pt x="467" y="867"/>
                    <a:pt x="534" y="801"/>
                  </a:cubicBezTo>
                  <a:cubicBezTo>
                    <a:pt x="567" y="767"/>
                    <a:pt x="617" y="751"/>
                    <a:pt x="667" y="751"/>
                  </a:cubicBezTo>
                  <a:cubicBezTo>
                    <a:pt x="717" y="751"/>
                    <a:pt x="767" y="767"/>
                    <a:pt x="801" y="801"/>
                  </a:cubicBezTo>
                  <a:lnTo>
                    <a:pt x="1401" y="1401"/>
                  </a:lnTo>
                  <a:lnTo>
                    <a:pt x="2001" y="801"/>
                  </a:lnTo>
                  <a:cubicBezTo>
                    <a:pt x="2051" y="767"/>
                    <a:pt x="2102" y="751"/>
                    <a:pt x="2147" y="751"/>
                  </a:cubicBezTo>
                  <a:close/>
                  <a:moveTo>
                    <a:pt x="367" y="0"/>
                  </a:moveTo>
                  <a:cubicBezTo>
                    <a:pt x="167" y="0"/>
                    <a:pt x="0" y="167"/>
                    <a:pt x="0" y="400"/>
                  </a:cubicBezTo>
                  <a:lnTo>
                    <a:pt x="0" y="1434"/>
                  </a:lnTo>
                  <a:cubicBezTo>
                    <a:pt x="0" y="1468"/>
                    <a:pt x="0" y="1468"/>
                    <a:pt x="0" y="1501"/>
                  </a:cubicBezTo>
                  <a:cubicBezTo>
                    <a:pt x="0" y="1534"/>
                    <a:pt x="0" y="1568"/>
                    <a:pt x="0" y="1568"/>
                  </a:cubicBezTo>
                  <a:cubicBezTo>
                    <a:pt x="0" y="2168"/>
                    <a:pt x="634" y="2669"/>
                    <a:pt x="1401" y="2669"/>
                  </a:cubicBezTo>
                  <a:cubicBezTo>
                    <a:pt x="2202" y="2669"/>
                    <a:pt x="2835" y="2168"/>
                    <a:pt x="2835" y="1568"/>
                  </a:cubicBezTo>
                  <a:cubicBezTo>
                    <a:pt x="2835" y="1534"/>
                    <a:pt x="2835" y="1501"/>
                    <a:pt x="2835" y="1501"/>
                  </a:cubicBezTo>
                  <a:cubicBezTo>
                    <a:pt x="2835" y="1468"/>
                    <a:pt x="2835" y="1468"/>
                    <a:pt x="2835" y="1434"/>
                  </a:cubicBezTo>
                  <a:lnTo>
                    <a:pt x="2835" y="400"/>
                  </a:lnTo>
                  <a:cubicBezTo>
                    <a:pt x="2835" y="167"/>
                    <a:pt x="2669" y="0"/>
                    <a:pt x="24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5528513" y="4045425"/>
              <a:ext cx="70900" cy="66750"/>
            </a:xfrm>
            <a:custGeom>
              <a:rect b="b" l="l" r="r" t="t"/>
              <a:pathLst>
                <a:path extrusionOk="0" h="2670" w="2836">
                  <a:moveTo>
                    <a:pt x="2148" y="718"/>
                  </a:moveTo>
                  <a:cubicBezTo>
                    <a:pt x="2193" y="718"/>
                    <a:pt x="2235" y="734"/>
                    <a:pt x="2268" y="768"/>
                  </a:cubicBezTo>
                  <a:cubicBezTo>
                    <a:pt x="2369" y="868"/>
                    <a:pt x="2369" y="968"/>
                    <a:pt x="2268" y="1068"/>
                  </a:cubicBezTo>
                  <a:lnTo>
                    <a:pt x="1535" y="1802"/>
                  </a:lnTo>
                  <a:cubicBezTo>
                    <a:pt x="1501" y="1835"/>
                    <a:pt x="1468" y="1835"/>
                    <a:pt x="1401" y="1835"/>
                  </a:cubicBezTo>
                  <a:cubicBezTo>
                    <a:pt x="1368" y="1835"/>
                    <a:pt x="1301" y="1835"/>
                    <a:pt x="1268" y="1802"/>
                  </a:cubicBezTo>
                  <a:lnTo>
                    <a:pt x="534" y="1068"/>
                  </a:lnTo>
                  <a:cubicBezTo>
                    <a:pt x="467" y="968"/>
                    <a:pt x="467" y="868"/>
                    <a:pt x="534" y="768"/>
                  </a:cubicBezTo>
                  <a:cubicBezTo>
                    <a:pt x="567" y="734"/>
                    <a:pt x="617" y="718"/>
                    <a:pt x="667" y="718"/>
                  </a:cubicBezTo>
                  <a:cubicBezTo>
                    <a:pt x="717" y="718"/>
                    <a:pt x="767" y="734"/>
                    <a:pt x="801" y="768"/>
                  </a:cubicBezTo>
                  <a:lnTo>
                    <a:pt x="1401" y="1402"/>
                  </a:lnTo>
                  <a:lnTo>
                    <a:pt x="2002" y="768"/>
                  </a:lnTo>
                  <a:cubicBezTo>
                    <a:pt x="2052" y="734"/>
                    <a:pt x="2102" y="718"/>
                    <a:pt x="2148" y="718"/>
                  </a:cubicBezTo>
                  <a:close/>
                  <a:moveTo>
                    <a:pt x="367" y="1"/>
                  </a:moveTo>
                  <a:cubicBezTo>
                    <a:pt x="167" y="1"/>
                    <a:pt x="0" y="167"/>
                    <a:pt x="0" y="368"/>
                  </a:cubicBezTo>
                  <a:lnTo>
                    <a:pt x="0" y="1435"/>
                  </a:lnTo>
                  <a:cubicBezTo>
                    <a:pt x="0" y="1435"/>
                    <a:pt x="0" y="1468"/>
                    <a:pt x="0" y="1468"/>
                  </a:cubicBezTo>
                  <a:cubicBezTo>
                    <a:pt x="0" y="1502"/>
                    <a:pt x="0" y="1535"/>
                    <a:pt x="0" y="1568"/>
                  </a:cubicBezTo>
                  <a:cubicBezTo>
                    <a:pt x="0" y="2169"/>
                    <a:pt x="634" y="2669"/>
                    <a:pt x="1401" y="2669"/>
                  </a:cubicBezTo>
                  <a:cubicBezTo>
                    <a:pt x="2202" y="2669"/>
                    <a:pt x="2836" y="2169"/>
                    <a:pt x="2836" y="1568"/>
                  </a:cubicBezTo>
                  <a:cubicBezTo>
                    <a:pt x="2836" y="1535"/>
                    <a:pt x="2836" y="1502"/>
                    <a:pt x="2836" y="1468"/>
                  </a:cubicBezTo>
                  <a:cubicBezTo>
                    <a:pt x="2836" y="1468"/>
                    <a:pt x="2836" y="1435"/>
                    <a:pt x="2836" y="1435"/>
                  </a:cubicBezTo>
                  <a:lnTo>
                    <a:pt x="2836" y="368"/>
                  </a:lnTo>
                  <a:cubicBezTo>
                    <a:pt x="2836" y="167"/>
                    <a:pt x="2669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7529088" y="3954525"/>
              <a:ext cx="70925" cy="65900"/>
            </a:xfrm>
            <a:custGeom>
              <a:rect b="b" l="l" r="r" t="t"/>
              <a:pathLst>
                <a:path extrusionOk="0" h="2636" w="2837">
                  <a:moveTo>
                    <a:pt x="2169" y="718"/>
                  </a:moveTo>
                  <a:cubicBezTo>
                    <a:pt x="2219" y="718"/>
                    <a:pt x="2269" y="734"/>
                    <a:pt x="2303" y="768"/>
                  </a:cubicBezTo>
                  <a:cubicBezTo>
                    <a:pt x="2369" y="868"/>
                    <a:pt x="2369" y="968"/>
                    <a:pt x="2303" y="1035"/>
                  </a:cubicBezTo>
                  <a:lnTo>
                    <a:pt x="1569" y="1802"/>
                  </a:lnTo>
                  <a:cubicBezTo>
                    <a:pt x="1535" y="1835"/>
                    <a:pt x="1469" y="1835"/>
                    <a:pt x="1435" y="1835"/>
                  </a:cubicBezTo>
                  <a:cubicBezTo>
                    <a:pt x="1369" y="1835"/>
                    <a:pt x="1335" y="1835"/>
                    <a:pt x="1302" y="1802"/>
                  </a:cubicBezTo>
                  <a:lnTo>
                    <a:pt x="568" y="1035"/>
                  </a:lnTo>
                  <a:cubicBezTo>
                    <a:pt x="468" y="968"/>
                    <a:pt x="468" y="868"/>
                    <a:pt x="568" y="768"/>
                  </a:cubicBezTo>
                  <a:cubicBezTo>
                    <a:pt x="601" y="734"/>
                    <a:pt x="643" y="718"/>
                    <a:pt x="689" y="718"/>
                  </a:cubicBezTo>
                  <a:cubicBezTo>
                    <a:pt x="735" y="718"/>
                    <a:pt x="785" y="734"/>
                    <a:pt x="835" y="768"/>
                  </a:cubicBezTo>
                  <a:lnTo>
                    <a:pt x="1435" y="1402"/>
                  </a:lnTo>
                  <a:lnTo>
                    <a:pt x="2036" y="768"/>
                  </a:lnTo>
                  <a:cubicBezTo>
                    <a:pt x="2069" y="734"/>
                    <a:pt x="2119" y="718"/>
                    <a:pt x="2169" y="718"/>
                  </a:cubicBezTo>
                  <a:close/>
                  <a:moveTo>
                    <a:pt x="368" y="1"/>
                  </a:moveTo>
                  <a:cubicBezTo>
                    <a:pt x="168" y="1"/>
                    <a:pt x="1" y="167"/>
                    <a:pt x="1" y="368"/>
                  </a:cubicBezTo>
                  <a:lnTo>
                    <a:pt x="1" y="1435"/>
                  </a:lnTo>
                  <a:cubicBezTo>
                    <a:pt x="1" y="1435"/>
                    <a:pt x="1" y="1468"/>
                    <a:pt x="1" y="1468"/>
                  </a:cubicBezTo>
                  <a:cubicBezTo>
                    <a:pt x="1" y="1502"/>
                    <a:pt x="1" y="1535"/>
                    <a:pt x="1" y="1568"/>
                  </a:cubicBezTo>
                  <a:cubicBezTo>
                    <a:pt x="1" y="2169"/>
                    <a:pt x="635" y="2636"/>
                    <a:pt x="1435" y="2636"/>
                  </a:cubicBezTo>
                  <a:cubicBezTo>
                    <a:pt x="2203" y="2636"/>
                    <a:pt x="2836" y="2169"/>
                    <a:pt x="2836" y="1568"/>
                  </a:cubicBezTo>
                  <a:cubicBezTo>
                    <a:pt x="2836" y="1535"/>
                    <a:pt x="2836" y="1502"/>
                    <a:pt x="2836" y="1468"/>
                  </a:cubicBezTo>
                  <a:cubicBezTo>
                    <a:pt x="2836" y="1468"/>
                    <a:pt x="2836" y="1435"/>
                    <a:pt x="2836" y="1435"/>
                  </a:cubicBezTo>
                  <a:lnTo>
                    <a:pt x="2836" y="368"/>
                  </a:lnTo>
                  <a:cubicBezTo>
                    <a:pt x="2836" y="167"/>
                    <a:pt x="2670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7242238" y="3023850"/>
              <a:ext cx="71725" cy="66750"/>
            </a:xfrm>
            <a:custGeom>
              <a:rect b="b" l="l" r="r" t="t"/>
              <a:pathLst>
                <a:path extrusionOk="0" h="2670" w="2869">
                  <a:moveTo>
                    <a:pt x="2168" y="752"/>
                  </a:moveTo>
                  <a:cubicBezTo>
                    <a:pt x="2218" y="752"/>
                    <a:pt x="2268" y="768"/>
                    <a:pt x="2302" y="802"/>
                  </a:cubicBezTo>
                  <a:cubicBezTo>
                    <a:pt x="2368" y="868"/>
                    <a:pt x="2368" y="1002"/>
                    <a:pt x="2302" y="1068"/>
                  </a:cubicBezTo>
                  <a:lnTo>
                    <a:pt x="1568" y="1802"/>
                  </a:lnTo>
                  <a:cubicBezTo>
                    <a:pt x="1535" y="1836"/>
                    <a:pt x="1468" y="1869"/>
                    <a:pt x="1434" y="1869"/>
                  </a:cubicBezTo>
                  <a:cubicBezTo>
                    <a:pt x="1368" y="1869"/>
                    <a:pt x="1334" y="1836"/>
                    <a:pt x="1301" y="1802"/>
                  </a:cubicBezTo>
                  <a:lnTo>
                    <a:pt x="567" y="1068"/>
                  </a:lnTo>
                  <a:cubicBezTo>
                    <a:pt x="467" y="1002"/>
                    <a:pt x="467" y="868"/>
                    <a:pt x="567" y="802"/>
                  </a:cubicBezTo>
                  <a:cubicBezTo>
                    <a:pt x="601" y="768"/>
                    <a:pt x="642" y="752"/>
                    <a:pt x="688" y="752"/>
                  </a:cubicBezTo>
                  <a:cubicBezTo>
                    <a:pt x="734" y="752"/>
                    <a:pt x="784" y="768"/>
                    <a:pt x="834" y="802"/>
                  </a:cubicBezTo>
                  <a:lnTo>
                    <a:pt x="1434" y="1402"/>
                  </a:lnTo>
                  <a:lnTo>
                    <a:pt x="2035" y="802"/>
                  </a:lnTo>
                  <a:cubicBezTo>
                    <a:pt x="2068" y="768"/>
                    <a:pt x="2118" y="752"/>
                    <a:pt x="2168" y="752"/>
                  </a:cubicBezTo>
                  <a:close/>
                  <a:moveTo>
                    <a:pt x="400" y="1"/>
                  </a:moveTo>
                  <a:cubicBezTo>
                    <a:pt x="167" y="1"/>
                    <a:pt x="0" y="168"/>
                    <a:pt x="0" y="401"/>
                  </a:cubicBezTo>
                  <a:lnTo>
                    <a:pt x="0" y="1435"/>
                  </a:lnTo>
                  <a:cubicBezTo>
                    <a:pt x="0" y="1469"/>
                    <a:pt x="0" y="1469"/>
                    <a:pt x="0" y="1502"/>
                  </a:cubicBezTo>
                  <a:cubicBezTo>
                    <a:pt x="0" y="1535"/>
                    <a:pt x="0" y="1569"/>
                    <a:pt x="0" y="1569"/>
                  </a:cubicBezTo>
                  <a:cubicBezTo>
                    <a:pt x="0" y="2169"/>
                    <a:pt x="634" y="2670"/>
                    <a:pt x="1434" y="2670"/>
                  </a:cubicBezTo>
                  <a:cubicBezTo>
                    <a:pt x="2202" y="2670"/>
                    <a:pt x="2835" y="2169"/>
                    <a:pt x="2835" y="1569"/>
                  </a:cubicBezTo>
                  <a:cubicBezTo>
                    <a:pt x="2835" y="1535"/>
                    <a:pt x="2835" y="1535"/>
                    <a:pt x="2835" y="1502"/>
                  </a:cubicBezTo>
                  <a:cubicBezTo>
                    <a:pt x="2835" y="1469"/>
                    <a:pt x="2835" y="1469"/>
                    <a:pt x="2835" y="1435"/>
                  </a:cubicBezTo>
                  <a:lnTo>
                    <a:pt x="2835" y="401"/>
                  </a:lnTo>
                  <a:cubicBezTo>
                    <a:pt x="2869" y="168"/>
                    <a:pt x="2702" y="1"/>
                    <a:pt x="2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7610813" y="2789200"/>
              <a:ext cx="90100" cy="113075"/>
            </a:xfrm>
            <a:custGeom>
              <a:rect b="b" l="l" r="r" t="t"/>
              <a:pathLst>
                <a:path extrusionOk="0" h="4523" w="3604">
                  <a:moveTo>
                    <a:pt x="3158" y="0"/>
                  </a:moveTo>
                  <a:cubicBezTo>
                    <a:pt x="2973" y="0"/>
                    <a:pt x="2676" y="165"/>
                    <a:pt x="2503" y="280"/>
                  </a:cubicBezTo>
                  <a:cubicBezTo>
                    <a:pt x="2363" y="239"/>
                    <a:pt x="2159" y="220"/>
                    <a:pt x="1949" y="220"/>
                  </a:cubicBezTo>
                  <a:cubicBezTo>
                    <a:pt x="1658" y="220"/>
                    <a:pt x="1357" y="256"/>
                    <a:pt x="1202" y="314"/>
                  </a:cubicBezTo>
                  <a:cubicBezTo>
                    <a:pt x="785" y="36"/>
                    <a:pt x="553" y="13"/>
                    <a:pt x="488" y="13"/>
                  </a:cubicBezTo>
                  <a:cubicBezTo>
                    <a:pt x="474" y="13"/>
                    <a:pt x="468" y="14"/>
                    <a:pt x="468" y="14"/>
                  </a:cubicBezTo>
                  <a:cubicBezTo>
                    <a:pt x="468" y="14"/>
                    <a:pt x="301" y="314"/>
                    <a:pt x="401" y="747"/>
                  </a:cubicBezTo>
                  <a:cubicBezTo>
                    <a:pt x="234" y="948"/>
                    <a:pt x="134" y="1114"/>
                    <a:pt x="134" y="1481"/>
                  </a:cubicBezTo>
                  <a:cubicBezTo>
                    <a:pt x="134" y="1715"/>
                    <a:pt x="168" y="1915"/>
                    <a:pt x="201" y="2082"/>
                  </a:cubicBezTo>
                  <a:cubicBezTo>
                    <a:pt x="201" y="2082"/>
                    <a:pt x="301" y="2249"/>
                    <a:pt x="301" y="2249"/>
                  </a:cubicBezTo>
                  <a:cubicBezTo>
                    <a:pt x="468" y="2582"/>
                    <a:pt x="835" y="2782"/>
                    <a:pt x="1435" y="2849"/>
                  </a:cubicBezTo>
                  <a:cubicBezTo>
                    <a:pt x="1335" y="2916"/>
                    <a:pt x="1235" y="3049"/>
                    <a:pt x="1235" y="3183"/>
                  </a:cubicBezTo>
                  <a:cubicBezTo>
                    <a:pt x="1153" y="3224"/>
                    <a:pt x="1045" y="3252"/>
                    <a:pt x="935" y="3252"/>
                  </a:cubicBezTo>
                  <a:cubicBezTo>
                    <a:pt x="867" y="3252"/>
                    <a:pt x="799" y="3241"/>
                    <a:pt x="735" y="3216"/>
                  </a:cubicBezTo>
                  <a:cubicBezTo>
                    <a:pt x="517" y="3154"/>
                    <a:pt x="415" y="2742"/>
                    <a:pt x="131" y="2742"/>
                  </a:cubicBezTo>
                  <a:cubicBezTo>
                    <a:pt x="111" y="2742"/>
                    <a:pt x="90" y="2744"/>
                    <a:pt x="68" y="2749"/>
                  </a:cubicBezTo>
                  <a:cubicBezTo>
                    <a:pt x="1" y="2749"/>
                    <a:pt x="1" y="2816"/>
                    <a:pt x="68" y="2849"/>
                  </a:cubicBezTo>
                  <a:cubicBezTo>
                    <a:pt x="168" y="2916"/>
                    <a:pt x="268" y="3016"/>
                    <a:pt x="335" y="3183"/>
                  </a:cubicBezTo>
                  <a:cubicBezTo>
                    <a:pt x="401" y="3349"/>
                    <a:pt x="535" y="3583"/>
                    <a:pt x="935" y="3583"/>
                  </a:cubicBezTo>
                  <a:lnTo>
                    <a:pt x="1202" y="3583"/>
                  </a:lnTo>
                  <a:cubicBezTo>
                    <a:pt x="1202" y="3583"/>
                    <a:pt x="1202" y="3916"/>
                    <a:pt x="1202" y="4083"/>
                  </a:cubicBezTo>
                  <a:cubicBezTo>
                    <a:pt x="1202" y="4250"/>
                    <a:pt x="968" y="4283"/>
                    <a:pt x="968" y="4350"/>
                  </a:cubicBezTo>
                  <a:cubicBezTo>
                    <a:pt x="968" y="4383"/>
                    <a:pt x="1068" y="4383"/>
                    <a:pt x="1102" y="4383"/>
                  </a:cubicBezTo>
                  <a:cubicBezTo>
                    <a:pt x="1235" y="4383"/>
                    <a:pt x="1469" y="4283"/>
                    <a:pt x="1469" y="4117"/>
                  </a:cubicBezTo>
                  <a:cubicBezTo>
                    <a:pt x="1469" y="3983"/>
                    <a:pt x="1469" y="3549"/>
                    <a:pt x="1469" y="3483"/>
                  </a:cubicBezTo>
                  <a:cubicBezTo>
                    <a:pt x="1469" y="3283"/>
                    <a:pt x="1569" y="3249"/>
                    <a:pt x="1569" y="3249"/>
                  </a:cubicBezTo>
                  <a:lnTo>
                    <a:pt x="1569" y="3249"/>
                  </a:lnTo>
                  <a:cubicBezTo>
                    <a:pt x="1569" y="3250"/>
                    <a:pt x="1569" y="4150"/>
                    <a:pt x="1535" y="4283"/>
                  </a:cubicBezTo>
                  <a:cubicBezTo>
                    <a:pt x="1502" y="4417"/>
                    <a:pt x="1435" y="4417"/>
                    <a:pt x="1435" y="4483"/>
                  </a:cubicBezTo>
                  <a:cubicBezTo>
                    <a:pt x="1435" y="4510"/>
                    <a:pt x="1454" y="4523"/>
                    <a:pt x="1484" y="4523"/>
                  </a:cubicBezTo>
                  <a:cubicBezTo>
                    <a:pt x="1566" y="4523"/>
                    <a:pt x="1729" y="4430"/>
                    <a:pt x="1802" y="4283"/>
                  </a:cubicBezTo>
                  <a:cubicBezTo>
                    <a:pt x="1902" y="4117"/>
                    <a:pt x="1869" y="3216"/>
                    <a:pt x="1869" y="3216"/>
                  </a:cubicBezTo>
                  <a:lnTo>
                    <a:pt x="1936" y="3216"/>
                  </a:lnTo>
                  <a:cubicBezTo>
                    <a:pt x="1936" y="3216"/>
                    <a:pt x="1936" y="3616"/>
                    <a:pt x="1936" y="3816"/>
                  </a:cubicBezTo>
                  <a:cubicBezTo>
                    <a:pt x="1936" y="4016"/>
                    <a:pt x="1902" y="4250"/>
                    <a:pt x="2036" y="4383"/>
                  </a:cubicBezTo>
                  <a:cubicBezTo>
                    <a:pt x="2085" y="4433"/>
                    <a:pt x="2246" y="4519"/>
                    <a:pt x="2325" y="4519"/>
                  </a:cubicBezTo>
                  <a:cubicBezTo>
                    <a:pt x="2352" y="4519"/>
                    <a:pt x="2369" y="4509"/>
                    <a:pt x="2369" y="4483"/>
                  </a:cubicBezTo>
                  <a:cubicBezTo>
                    <a:pt x="2369" y="4383"/>
                    <a:pt x="2236" y="4350"/>
                    <a:pt x="2236" y="4150"/>
                  </a:cubicBezTo>
                  <a:lnTo>
                    <a:pt x="2236" y="3249"/>
                  </a:lnTo>
                  <a:cubicBezTo>
                    <a:pt x="2336" y="3249"/>
                    <a:pt x="2303" y="3549"/>
                    <a:pt x="2303" y="3549"/>
                  </a:cubicBezTo>
                  <a:lnTo>
                    <a:pt x="2336" y="4083"/>
                  </a:lnTo>
                  <a:cubicBezTo>
                    <a:pt x="2336" y="4083"/>
                    <a:pt x="2303" y="4283"/>
                    <a:pt x="2536" y="4350"/>
                  </a:cubicBezTo>
                  <a:cubicBezTo>
                    <a:pt x="2594" y="4369"/>
                    <a:pt x="2674" y="4389"/>
                    <a:pt x="2731" y="4389"/>
                  </a:cubicBezTo>
                  <a:cubicBezTo>
                    <a:pt x="2773" y="4389"/>
                    <a:pt x="2803" y="4378"/>
                    <a:pt x="2803" y="4350"/>
                  </a:cubicBezTo>
                  <a:cubicBezTo>
                    <a:pt x="2803" y="4317"/>
                    <a:pt x="2603" y="4217"/>
                    <a:pt x="2603" y="4083"/>
                  </a:cubicBezTo>
                  <a:cubicBezTo>
                    <a:pt x="2603" y="3983"/>
                    <a:pt x="2603" y="3916"/>
                    <a:pt x="2603" y="3516"/>
                  </a:cubicBezTo>
                  <a:cubicBezTo>
                    <a:pt x="2603" y="3116"/>
                    <a:pt x="2536" y="2949"/>
                    <a:pt x="2336" y="2849"/>
                  </a:cubicBezTo>
                  <a:cubicBezTo>
                    <a:pt x="2936" y="2782"/>
                    <a:pt x="3303" y="2649"/>
                    <a:pt x="3470" y="2249"/>
                  </a:cubicBezTo>
                  <a:cubicBezTo>
                    <a:pt x="3503" y="2249"/>
                    <a:pt x="3537" y="2082"/>
                    <a:pt x="3537" y="2082"/>
                  </a:cubicBezTo>
                  <a:cubicBezTo>
                    <a:pt x="3570" y="1915"/>
                    <a:pt x="3604" y="1748"/>
                    <a:pt x="3604" y="1548"/>
                  </a:cubicBezTo>
                  <a:cubicBezTo>
                    <a:pt x="3604" y="981"/>
                    <a:pt x="3337" y="781"/>
                    <a:pt x="3303" y="681"/>
                  </a:cubicBezTo>
                  <a:cubicBezTo>
                    <a:pt x="3370" y="280"/>
                    <a:pt x="3270" y="80"/>
                    <a:pt x="3237" y="14"/>
                  </a:cubicBezTo>
                  <a:cubicBezTo>
                    <a:pt x="3214" y="4"/>
                    <a:pt x="3187" y="0"/>
                    <a:pt x="3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6558413" y="2773525"/>
              <a:ext cx="50050" cy="62575"/>
            </a:xfrm>
            <a:custGeom>
              <a:rect b="b" l="l" r="r" t="t"/>
              <a:pathLst>
                <a:path extrusionOk="0" h="2503" w="2002">
                  <a:moveTo>
                    <a:pt x="1755" y="0"/>
                  </a:moveTo>
                  <a:cubicBezTo>
                    <a:pt x="1649" y="0"/>
                    <a:pt x="1488" y="83"/>
                    <a:pt x="1401" y="140"/>
                  </a:cubicBezTo>
                  <a:cubicBezTo>
                    <a:pt x="1318" y="126"/>
                    <a:pt x="1201" y="118"/>
                    <a:pt x="1083" y="118"/>
                  </a:cubicBezTo>
                  <a:cubicBezTo>
                    <a:pt x="915" y="118"/>
                    <a:pt x="746" y="135"/>
                    <a:pt x="667" y="174"/>
                  </a:cubicBezTo>
                  <a:cubicBezTo>
                    <a:pt x="467" y="24"/>
                    <a:pt x="342" y="5"/>
                    <a:pt x="292" y="5"/>
                  </a:cubicBezTo>
                  <a:cubicBezTo>
                    <a:pt x="275" y="5"/>
                    <a:pt x="267" y="7"/>
                    <a:pt x="267" y="7"/>
                  </a:cubicBezTo>
                  <a:cubicBezTo>
                    <a:pt x="267" y="7"/>
                    <a:pt x="167" y="174"/>
                    <a:pt x="234" y="407"/>
                  </a:cubicBezTo>
                  <a:cubicBezTo>
                    <a:pt x="134" y="541"/>
                    <a:pt x="67" y="607"/>
                    <a:pt x="67" y="807"/>
                  </a:cubicBezTo>
                  <a:cubicBezTo>
                    <a:pt x="67" y="941"/>
                    <a:pt x="67" y="1074"/>
                    <a:pt x="100" y="1141"/>
                  </a:cubicBezTo>
                  <a:cubicBezTo>
                    <a:pt x="100" y="1141"/>
                    <a:pt x="167" y="1241"/>
                    <a:pt x="167" y="1241"/>
                  </a:cubicBezTo>
                  <a:cubicBezTo>
                    <a:pt x="267" y="1441"/>
                    <a:pt x="467" y="1541"/>
                    <a:pt x="801" y="1575"/>
                  </a:cubicBezTo>
                  <a:cubicBezTo>
                    <a:pt x="734" y="1608"/>
                    <a:pt x="667" y="1675"/>
                    <a:pt x="667" y="1775"/>
                  </a:cubicBezTo>
                  <a:cubicBezTo>
                    <a:pt x="634" y="1791"/>
                    <a:pt x="592" y="1800"/>
                    <a:pt x="546" y="1800"/>
                  </a:cubicBezTo>
                  <a:cubicBezTo>
                    <a:pt x="501" y="1800"/>
                    <a:pt x="451" y="1791"/>
                    <a:pt x="401" y="1775"/>
                  </a:cubicBezTo>
                  <a:cubicBezTo>
                    <a:pt x="275" y="1743"/>
                    <a:pt x="238" y="1505"/>
                    <a:pt x="67" y="1505"/>
                  </a:cubicBezTo>
                  <a:cubicBezTo>
                    <a:pt x="56" y="1505"/>
                    <a:pt x="45" y="1506"/>
                    <a:pt x="34" y="1508"/>
                  </a:cubicBezTo>
                  <a:cubicBezTo>
                    <a:pt x="0" y="1541"/>
                    <a:pt x="0" y="1575"/>
                    <a:pt x="34" y="1575"/>
                  </a:cubicBezTo>
                  <a:cubicBezTo>
                    <a:pt x="100" y="1608"/>
                    <a:pt x="134" y="1675"/>
                    <a:pt x="200" y="1775"/>
                  </a:cubicBezTo>
                  <a:cubicBezTo>
                    <a:pt x="234" y="1841"/>
                    <a:pt x="300" y="1975"/>
                    <a:pt x="501" y="1975"/>
                  </a:cubicBezTo>
                  <a:lnTo>
                    <a:pt x="667" y="1975"/>
                  </a:lnTo>
                  <a:lnTo>
                    <a:pt x="667" y="2242"/>
                  </a:lnTo>
                  <a:cubicBezTo>
                    <a:pt x="667" y="2342"/>
                    <a:pt x="534" y="2375"/>
                    <a:pt x="534" y="2409"/>
                  </a:cubicBezTo>
                  <a:cubicBezTo>
                    <a:pt x="534" y="2442"/>
                    <a:pt x="601" y="2442"/>
                    <a:pt x="601" y="2442"/>
                  </a:cubicBezTo>
                  <a:cubicBezTo>
                    <a:pt x="667" y="2442"/>
                    <a:pt x="801" y="2375"/>
                    <a:pt x="801" y="2275"/>
                  </a:cubicBezTo>
                  <a:lnTo>
                    <a:pt x="801" y="1908"/>
                  </a:lnTo>
                  <a:cubicBezTo>
                    <a:pt x="801" y="1808"/>
                    <a:pt x="867" y="1775"/>
                    <a:pt x="868" y="1775"/>
                  </a:cubicBezTo>
                  <a:lnTo>
                    <a:pt x="868" y="1775"/>
                  </a:lnTo>
                  <a:cubicBezTo>
                    <a:pt x="868" y="1775"/>
                    <a:pt x="868" y="2308"/>
                    <a:pt x="834" y="2375"/>
                  </a:cubicBezTo>
                  <a:cubicBezTo>
                    <a:pt x="834" y="2442"/>
                    <a:pt x="801" y="2442"/>
                    <a:pt x="801" y="2475"/>
                  </a:cubicBezTo>
                  <a:cubicBezTo>
                    <a:pt x="801" y="2494"/>
                    <a:pt x="811" y="2502"/>
                    <a:pt x="828" y="2502"/>
                  </a:cubicBezTo>
                  <a:cubicBezTo>
                    <a:pt x="870" y="2502"/>
                    <a:pt x="953" y="2447"/>
                    <a:pt x="1001" y="2375"/>
                  </a:cubicBezTo>
                  <a:cubicBezTo>
                    <a:pt x="1034" y="2275"/>
                    <a:pt x="1034" y="1775"/>
                    <a:pt x="1034" y="1775"/>
                  </a:cubicBezTo>
                  <a:lnTo>
                    <a:pt x="1068" y="1775"/>
                  </a:lnTo>
                  <a:lnTo>
                    <a:pt x="1068" y="2108"/>
                  </a:lnTo>
                  <a:cubicBezTo>
                    <a:pt x="1068" y="2208"/>
                    <a:pt x="1068" y="2375"/>
                    <a:pt x="1134" y="2409"/>
                  </a:cubicBezTo>
                  <a:cubicBezTo>
                    <a:pt x="1158" y="2456"/>
                    <a:pt x="1232" y="2503"/>
                    <a:pt x="1273" y="2503"/>
                  </a:cubicBezTo>
                  <a:cubicBezTo>
                    <a:pt x="1290" y="2503"/>
                    <a:pt x="1301" y="2495"/>
                    <a:pt x="1301" y="2475"/>
                  </a:cubicBezTo>
                  <a:cubicBezTo>
                    <a:pt x="1301" y="2442"/>
                    <a:pt x="1234" y="2409"/>
                    <a:pt x="1234" y="2275"/>
                  </a:cubicBezTo>
                  <a:lnTo>
                    <a:pt x="1234" y="1808"/>
                  </a:lnTo>
                  <a:cubicBezTo>
                    <a:pt x="1301" y="1808"/>
                    <a:pt x="1268" y="1975"/>
                    <a:pt x="1268" y="1975"/>
                  </a:cubicBezTo>
                  <a:lnTo>
                    <a:pt x="1268" y="2275"/>
                  </a:lnTo>
                  <a:cubicBezTo>
                    <a:pt x="1268" y="2275"/>
                    <a:pt x="1268" y="2375"/>
                    <a:pt x="1401" y="2409"/>
                  </a:cubicBezTo>
                  <a:cubicBezTo>
                    <a:pt x="1418" y="2425"/>
                    <a:pt x="1451" y="2434"/>
                    <a:pt x="1485" y="2434"/>
                  </a:cubicBezTo>
                  <a:cubicBezTo>
                    <a:pt x="1518" y="2434"/>
                    <a:pt x="1551" y="2425"/>
                    <a:pt x="1568" y="2409"/>
                  </a:cubicBezTo>
                  <a:cubicBezTo>
                    <a:pt x="1568" y="2375"/>
                    <a:pt x="1435" y="2342"/>
                    <a:pt x="1435" y="2242"/>
                  </a:cubicBezTo>
                  <a:cubicBezTo>
                    <a:pt x="1435" y="2208"/>
                    <a:pt x="1435" y="2175"/>
                    <a:pt x="1435" y="1942"/>
                  </a:cubicBezTo>
                  <a:cubicBezTo>
                    <a:pt x="1435" y="1708"/>
                    <a:pt x="1401" y="1641"/>
                    <a:pt x="1301" y="1575"/>
                  </a:cubicBezTo>
                  <a:cubicBezTo>
                    <a:pt x="1635" y="1541"/>
                    <a:pt x="1835" y="1441"/>
                    <a:pt x="1935" y="1241"/>
                  </a:cubicBezTo>
                  <a:cubicBezTo>
                    <a:pt x="1935" y="1241"/>
                    <a:pt x="1968" y="1141"/>
                    <a:pt x="1968" y="1141"/>
                  </a:cubicBezTo>
                  <a:cubicBezTo>
                    <a:pt x="1968" y="1074"/>
                    <a:pt x="2002" y="974"/>
                    <a:pt x="2002" y="841"/>
                  </a:cubicBezTo>
                  <a:cubicBezTo>
                    <a:pt x="2002" y="541"/>
                    <a:pt x="1835" y="440"/>
                    <a:pt x="1835" y="374"/>
                  </a:cubicBezTo>
                  <a:cubicBezTo>
                    <a:pt x="1868" y="140"/>
                    <a:pt x="1802" y="40"/>
                    <a:pt x="1802" y="7"/>
                  </a:cubicBezTo>
                  <a:cubicBezTo>
                    <a:pt x="1788" y="2"/>
                    <a:pt x="1772" y="0"/>
                    <a:pt x="1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5431763" y="2622600"/>
              <a:ext cx="50900" cy="62700"/>
            </a:xfrm>
            <a:custGeom>
              <a:rect b="b" l="l" r="r" t="t"/>
              <a:pathLst>
                <a:path extrusionOk="0" h="2508" w="2036">
                  <a:moveTo>
                    <a:pt x="1800" y="1"/>
                  </a:moveTo>
                  <a:cubicBezTo>
                    <a:pt x="1693" y="1"/>
                    <a:pt x="1524" y="113"/>
                    <a:pt x="1435" y="173"/>
                  </a:cubicBezTo>
                  <a:cubicBezTo>
                    <a:pt x="1335" y="140"/>
                    <a:pt x="1185" y="123"/>
                    <a:pt x="1043" y="123"/>
                  </a:cubicBezTo>
                  <a:cubicBezTo>
                    <a:pt x="901" y="123"/>
                    <a:pt x="768" y="140"/>
                    <a:pt x="701" y="173"/>
                  </a:cubicBezTo>
                  <a:cubicBezTo>
                    <a:pt x="434" y="6"/>
                    <a:pt x="268" y="6"/>
                    <a:pt x="268" y="6"/>
                  </a:cubicBezTo>
                  <a:cubicBezTo>
                    <a:pt x="268" y="6"/>
                    <a:pt x="201" y="173"/>
                    <a:pt x="268" y="440"/>
                  </a:cubicBezTo>
                  <a:cubicBezTo>
                    <a:pt x="168" y="540"/>
                    <a:pt x="101" y="640"/>
                    <a:pt x="101" y="840"/>
                  </a:cubicBezTo>
                  <a:cubicBezTo>
                    <a:pt x="101" y="974"/>
                    <a:pt x="101" y="1074"/>
                    <a:pt x="134" y="1174"/>
                  </a:cubicBezTo>
                  <a:cubicBezTo>
                    <a:pt x="134" y="1174"/>
                    <a:pt x="168" y="1274"/>
                    <a:pt x="201" y="1274"/>
                  </a:cubicBezTo>
                  <a:cubicBezTo>
                    <a:pt x="301" y="1441"/>
                    <a:pt x="501" y="1574"/>
                    <a:pt x="801" y="1607"/>
                  </a:cubicBezTo>
                  <a:cubicBezTo>
                    <a:pt x="768" y="1641"/>
                    <a:pt x="701" y="1707"/>
                    <a:pt x="701" y="1774"/>
                  </a:cubicBezTo>
                  <a:cubicBezTo>
                    <a:pt x="654" y="1798"/>
                    <a:pt x="590" y="1821"/>
                    <a:pt x="521" y="1821"/>
                  </a:cubicBezTo>
                  <a:cubicBezTo>
                    <a:pt x="493" y="1821"/>
                    <a:pt x="464" y="1817"/>
                    <a:pt x="434" y="1807"/>
                  </a:cubicBezTo>
                  <a:cubicBezTo>
                    <a:pt x="309" y="1776"/>
                    <a:pt x="272" y="1538"/>
                    <a:pt x="101" y="1538"/>
                  </a:cubicBezTo>
                  <a:cubicBezTo>
                    <a:pt x="90" y="1538"/>
                    <a:pt x="79" y="1539"/>
                    <a:pt x="67" y="1541"/>
                  </a:cubicBezTo>
                  <a:cubicBezTo>
                    <a:pt x="1" y="1541"/>
                    <a:pt x="34" y="1574"/>
                    <a:pt x="67" y="1607"/>
                  </a:cubicBezTo>
                  <a:cubicBezTo>
                    <a:pt x="134" y="1641"/>
                    <a:pt x="168" y="1674"/>
                    <a:pt x="234" y="1774"/>
                  </a:cubicBezTo>
                  <a:cubicBezTo>
                    <a:pt x="268" y="1874"/>
                    <a:pt x="334" y="2008"/>
                    <a:pt x="534" y="2008"/>
                  </a:cubicBezTo>
                  <a:cubicBezTo>
                    <a:pt x="635" y="2008"/>
                    <a:pt x="701" y="1974"/>
                    <a:pt x="701" y="1974"/>
                  </a:cubicBezTo>
                  <a:lnTo>
                    <a:pt x="701" y="2274"/>
                  </a:lnTo>
                  <a:cubicBezTo>
                    <a:pt x="701" y="2375"/>
                    <a:pt x="568" y="2375"/>
                    <a:pt x="568" y="2441"/>
                  </a:cubicBezTo>
                  <a:lnTo>
                    <a:pt x="635" y="2441"/>
                  </a:lnTo>
                  <a:cubicBezTo>
                    <a:pt x="701" y="2441"/>
                    <a:pt x="835" y="2375"/>
                    <a:pt x="835" y="2308"/>
                  </a:cubicBezTo>
                  <a:lnTo>
                    <a:pt x="835" y="1941"/>
                  </a:lnTo>
                  <a:cubicBezTo>
                    <a:pt x="835" y="1841"/>
                    <a:pt x="901" y="1808"/>
                    <a:pt x="901" y="1807"/>
                  </a:cubicBezTo>
                  <a:lnTo>
                    <a:pt x="901" y="1807"/>
                  </a:lnTo>
                  <a:cubicBezTo>
                    <a:pt x="901" y="1808"/>
                    <a:pt x="901" y="2308"/>
                    <a:pt x="868" y="2375"/>
                  </a:cubicBezTo>
                  <a:cubicBezTo>
                    <a:pt x="868" y="2475"/>
                    <a:pt x="801" y="2441"/>
                    <a:pt x="801" y="2475"/>
                  </a:cubicBezTo>
                  <a:cubicBezTo>
                    <a:pt x="801" y="2497"/>
                    <a:pt x="820" y="2508"/>
                    <a:pt x="847" y="2508"/>
                  </a:cubicBezTo>
                  <a:cubicBezTo>
                    <a:pt x="901" y="2508"/>
                    <a:pt x="990" y="2463"/>
                    <a:pt x="1035" y="2375"/>
                  </a:cubicBezTo>
                  <a:cubicBezTo>
                    <a:pt x="1068" y="2308"/>
                    <a:pt x="1068" y="1807"/>
                    <a:pt x="1068" y="1807"/>
                  </a:cubicBezTo>
                  <a:lnTo>
                    <a:pt x="1102" y="1807"/>
                  </a:lnTo>
                  <a:lnTo>
                    <a:pt x="1102" y="2141"/>
                  </a:lnTo>
                  <a:cubicBezTo>
                    <a:pt x="1102" y="2241"/>
                    <a:pt x="1102" y="2375"/>
                    <a:pt x="1168" y="2441"/>
                  </a:cubicBezTo>
                  <a:cubicBezTo>
                    <a:pt x="1191" y="2464"/>
                    <a:pt x="1262" y="2503"/>
                    <a:pt x="1303" y="2503"/>
                  </a:cubicBezTo>
                  <a:cubicBezTo>
                    <a:pt x="1322" y="2503"/>
                    <a:pt x="1335" y="2495"/>
                    <a:pt x="1335" y="2475"/>
                  </a:cubicBezTo>
                  <a:cubicBezTo>
                    <a:pt x="1335" y="2441"/>
                    <a:pt x="1268" y="2408"/>
                    <a:pt x="1268" y="2308"/>
                  </a:cubicBezTo>
                  <a:lnTo>
                    <a:pt x="1268" y="1807"/>
                  </a:lnTo>
                  <a:cubicBezTo>
                    <a:pt x="1302" y="1807"/>
                    <a:pt x="1302" y="1974"/>
                    <a:pt x="1302" y="1974"/>
                  </a:cubicBezTo>
                  <a:lnTo>
                    <a:pt x="1302" y="2274"/>
                  </a:lnTo>
                  <a:cubicBezTo>
                    <a:pt x="1302" y="2274"/>
                    <a:pt x="1302" y="2375"/>
                    <a:pt x="1435" y="2441"/>
                  </a:cubicBezTo>
                  <a:cubicBezTo>
                    <a:pt x="1468" y="2441"/>
                    <a:pt x="1569" y="2441"/>
                    <a:pt x="1569" y="2408"/>
                  </a:cubicBezTo>
                  <a:cubicBezTo>
                    <a:pt x="1602" y="2408"/>
                    <a:pt x="1468" y="2341"/>
                    <a:pt x="1468" y="2274"/>
                  </a:cubicBezTo>
                  <a:cubicBezTo>
                    <a:pt x="1468" y="2208"/>
                    <a:pt x="1468" y="2174"/>
                    <a:pt x="1468" y="1974"/>
                  </a:cubicBezTo>
                  <a:cubicBezTo>
                    <a:pt x="1468" y="1741"/>
                    <a:pt x="1435" y="1641"/>
                    <a:pt x="1335" y="1574"/>
                  </a:cubicBezTo>
                  <a:cubicBezTo>
                    <a:pt x="1669" y="1541"/>
                    <a:pt x="1869" y="1474"/>
                    <a:pt x="1969" y="1240"/>
                  </a:cubicBezTo>
                  <a:cubicBezTo>
                    <a:pt x="1969" y="1240"/>
                    <a:pt x="2002" y="1140"/>
                    <a:pt x="2002" y="1140"/>
                  </a:cubicBezTo>
                  <a:cubicBezTo>
                    <a:pt x="2002" y="1074"/>
                    <a:pt x="2036" y="974"/>
                    <a:pt x="2036" y="873"/>
                  </a:cubicBezTo>
                  <a:cubicBezTo>
                    <a:pt x="2036" y="573"/>
                    <a:pt x="1869" y="440"/>
                    <a:pt x="1869" y="406"/>
                  </a:cubicBezTo>
                  <a:cubicBezTo>
                    <a:pt x="1902" y="173"/>
                    <a:pt x="1835" y="40"/>
                    <a:pt x="1835" y="6"/>
                  </a:cubicBezTo>
                  <a:cubicBezTo>
                    <a:pt x="1825" y="3"/>
                    <a:pt x="1813" y="1"/>
                    <a:pt x="18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5611063" y="3896600"/>
              <a:ext cx="65900" cy="81150"/>
            </a:xfrm>
            <a:custGeom>
              <a:rect b="b" l="l" r="r" t="t"/>
              <a:pathLst>
                <a:path extrusionOk="0" h="3246" w="2636">
                  <a:moveTo>
                    <a:pt x="2295" y="1"/>
                  </a:moveTo>
                  <a:cubicBezTo>
                    <a:pt x="2153" y="1"/>
                    <a:pt x="1947" y="127"/>
                    <a:pt x="1835" y="183"/>
                  </a:cubicBezTo>
                  <a:cubicBezTo>
                    <a:pt x="1746" y="157"/>
                    <a:pt x="1613" y="146"/>
                    <a:pt x="1473" y="146"/>
                  </a:cubicBezTo>
                  <a:cubicBezTo>
                    <a:pt x="1247" y="146"/>
                    <a:pt x="1004" y="175"/>
                    <a:pt x="901" y="216"/>
                  </a:cubicBezTo>
                  <a:cubicBezTo>
                    <a:pt x="657" y="38"/>
                    <a:pt x="501" y="9"/>
                    <a:pt x="424" y="9"/>
                  </a:cubicBezTo>
                  <a:cubicBezTo>
                    <a:pt x="386" y="9"/>
                    <a:pt x="367" y="16"/>
                    <a:pt x="367" y="16"/>
                  </a:cubicBezTo>
                  <a:cubicBezTo>
                    <a:pt x="367" y="16"/>
                    <a:pt x="234" y="216"/>
                    <a:pt x="334" y="516"/>
                  </a:cubicBezTo>
                  <a:cubicBezTo>
                    <a:pt x="201" y="683"/>
                    <a:pt x="134" y="783"/>
                    <a:pt x="134" y="1050"/>
                  </a:cubicBezTo>
                  <a:cubicBezTo>
                    <a:pt x="134" y="1217"/>
                    <a:pt x="134" y="1350"/>
                    <a:pt x="167" y="1484"/>
                  </a:cubicBezTo>
                  <a:cubicBezTo>
                    <a:pt x="167" y="1484"/>
                    <a:pt x="234" y="1617"/>
                    <a:pt x="234" y="1617"/>
                  </a:cubicBezTo>
                  <a:cubicBezTo>
                    <a:pt x="367" y="1851"/>
                    <a:pt x="634" y="2017"/>
                    <a:pt x="1068" y="2051"/>
                  </a:cubicBezTo>
                  <a:cubicBezTo>
                    <a:pt x="1001" y="2084"/>
                    <a:pt x="935" y="2184"/>
                    <a:pt x="901" y="2284"/>
                  </a:cubicBezTo>
                  <a:cubicBezTo>
                    <a:pt x="854" y="2308"/>
                    <a:pt x="757" y="2331"/>
                    <a:pt x="668" y="2331"/>
                  </a:cubicBezTo>
                  <a:cubicBezTo>
                    <a:pt x="632" y="2331"/>
                    <a:pt x="597" y="2327"/>
                    <a:pt x="568" y="2318"/>
                  </a:cubicBezTo>
                  <a:cubicBezTo>
                    <a:pt x="416" y="2257"/>
                    <a:pt x="347" y="1975"/>
                    <a:pt x="135" y="1975"/>
                  </a:cubicBezTo>
                  <a:cubicBezTo>
                    <a:pt x="114" y="1975"/>
                    <a:pt x="91" y="1978"/>
                    <a:pt x="67" y="1984"/>
                  </a:cubicBezTo>
                  <a:cubicBezTo>
                    <a:pt x="1" y="1984"/>
                    <a:pt x="34" y="2017"/>
                    <a:pt x="67" y="2051"/>
                  </a:cubicBezTo>
                  <a:cubicBezTo>
                    <a:pt x="167" y="2084"/>
                    <a:pt x="234" y="2151"/>
                    <a:pt x="267" y="2284"/>
                  </a:cubicBezTo>
                  <a:cubicBezTo>
                    <a:pt x="334" y="2384"/>
                    <a:pt x="401" y="2584"/>
                    <a:pt x="701" y="2584"/>
                  </a:cubicBezTo>
                  <a:cubicBezTo>
                    <a:pt x="801" y="2584"/>
                    <a:pt x="901" y="2551"/>
                    <a:pt x="901" y="2551"/>
                  </a:cubicBezTo>
                  <a:cubicBezTo>
                    <a:pt x="901" y="2551"/>
                    <a:pt x="901" y="2818"/>
                    <a:pt x="901" y="2918"/>
                  </a:cubicBezTo>
                  <a:cubicBezTo>
                    <a:pt x="901" y="3051"/>
                    <a:pt x="734" y="3085"/>
                    <a:pt x="734" y="3118"/>
                  </a:cubicBezTo>
                  <a:cubicBezTo>
                    <a:pt x="734" y="3152"/>
                    <a:pt x="801" y="3152"/>
                    <a:pt x="834" y="3152"/>
                  </a:cubicBezTo>
                  <a:cubicBezTo>
                    <a:pt x="901" y="3152"/>
                    <a:pt x="1101" y="3085"/>
                    <a:pt x="1101" y="2951"/>
                  </a:cubicBezTo>
                  <a:lnTo>
                    <a:pt x="1101" y="2484"/>
                  </a:lnTo>
                  <a:cubicBezTo>
                    <a:pt x="1101" y="2351"/>
                    <a:pt x="1168" y="2318"/>
                    <a:pt x="1168" y="2318"/>
                  </a:cubicBezTo>
                  <a:lnTo>
                    <a:pt x="1168" y="2318"/>
                  </a:lnTo>
                  <a:cubicBezTo>
                    <a:pt x="1168" y="2318"/>
                    <a:pt x="1168" y="2985"/>
                    <a:pt x="1135" y="3085"/>
                  </a:cubicBezTo>
                  <a:cubicBezTo>
                    <a:pt x="1101" y="3185"/>
                    <a:pt x="1068" y="3152"/>
                    <a:pt x="1068" y="3218"/>
                  </a:cubicBezTo>
                  <a:cubicBezTo>
                    <a:pt x="1068" y="3236"/>
                    <a:pt x="1082" y="3244"/>
                    <a:pt x="1105" y="3244"/>
                  </a:cubicBezTo>
                  <a:cubicBezTo>
                    <a:pt x="1166" y="3244"/>
                    <a:pt x="1286" y="3183"/>
                    <a:pt x="1335" y="3085"/>
                  </a:cubicBezTo>
                  <a:cubicBezTo>
                    <a:pt x="1402" y="2951"/>
                    <a:pt x="1368" y="2318"/>
                    <a:pt x="1368" y="2318"/>
                  </a:cubicBezTo>
                  <a:lnTo>
                    <a:pt x="1435" y="2318"/>
                  </a:lnTo>
                  <a:cubicBezTo>
                    <a:pt x="1435" y="2318"/>
                    <a:pt x="1435" y="2618"/>
                    <a:pt x="1435" y="2751"/>
                  </a:cubicBezTo>
                  <a:cubicBezTo>
                    <a:pt x="1435" y="2885"/>
                    <a:pt x="1402" y="3051"/>
                    <a:pt x="1502" y="3152"/>
                  </a:cubicBezTo>
                  <a:cubicBezTo>
                    <a:pt x="1525" y="3199"/>
                    <a:pt x="1632" y="3246"/>
                    <a:pt x="1693" y="3246"/>
                  </a:cubicBezTo>
                  <a:cubicBezTo>
                    <a:pt x="1718" y="3246"/>
                    <a:pt x="1735" y="3238"/>
                    <a:pt x="1735" y="3218"/>
                  </a:cubicBezTo>
                  <a:cubicBezTo>
                    <a:pt x="1735" y="3152"/>
                    <a:pt x="1635" y="3118"/>
                    <a:pt x="1635" y="2985"/>
                  </a:cubicBezTo>
                  <a:lnTo>
                    <a:pt x="1635" y="2351"/>
                  </a:lnTo>
                  <a:cubicBezTo>
                    <a:pt x="1702" y="2351"/>
                    <a:pt x="1702" y="2551"/>
                    <a:pt x="1702" y="2551"/>
                  </a:cubicBezTo>
                  <a:lnTo>
                    <a:pt x="1702" y="2918"/>
                  </a:lnTo>
                  <a:cubicBezTo>
                    <a:pt x="1702" y="2918"/>
                    <a:pt x="1668" y="3085"/>
                    <a:pt x="1869" y="3118"/>
                  </a:cubicBezTo>
                  <a:cubicBezTo>
                    <a:pt x="1885" y="3135"/>
                    <a:pt x="1927" y="3143"/>
                    <a:pt x="1964" y="3143"/>
                  </a:cubicBezTo>
                  <a:cubicBezTo>
                    <a:pt x="2002" y="3143"/>
                    <a:pt x="2035" y="3135"/>
                    <a:pt x="2035" y="3118"/>
                  </a:cubicBezTo>
                  <a:cubicBezTo>
                    <a:pt x="2069" y="3085"/>
                    <a:pt x="1902" y="3051"/>
                    <a:pt x="1902" y="2918"/>
                  </a:cubicBezTo>
                  <a:cubicBezTo>
                    <a:pt x="1902" y="2851"/>
                    <a:pt x="1902" y="2818"/>
                    <a:pt x="1902" y="2518"/>
                  </a:cubicBezTo>
                  <a:cubicBezTo>
                    <a:pt x="1902" y="2218"/>
                    <a:pt x="1869" y="2117"/>
                    <a:pt x="1735" y="2051"/>
                  </a:cubicBezTo>
                  <a:cubicBezTo>
                    <a:pt x="2135" y="1984"/>
                    <a:pt x="2402" y="1884"/>
                    <a:pt x="2536" y="1617"/>
                  </a:cubicBezTo>
                  <a:cubicBezTo>
                    <a:pt x="2536" y="1617"/>
                    <a:pt x="2569" y="1484"/>
                    <a:pt x="2569" y="1484"/>
                  </a:cubicBezTo>
                  <a:cubicBezTo>
                    <a:pt x="2602" y="1384"/>
                    <a:pt x="2636" y="1250"/>
                    <a:pt x="2636" y="1083"/>
                  </a:cubicBezTo>
                  <a:cubicBezTo>
                    <a:pt x="2636" y="683"/>
                    <a:pt x="2436" y="550"/>
                    <a:pt x="2402" y="483"/>
                  </a:cubicBezTo>
                  <a:cubicBezTo>
                    <a:pt x="2436" y="183"/>
                    <a:pt x="2402" y="49"/>
                    <a:pt x="2369" y="16"/>
                  </a:cubicBezTo>
                  <a:cubicBezTo>
                    <a:pt x="2347" y="5"/>
                    <a:pt x="2322" y="1"/>
                    <a:pt x="2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7094613" y="4865050"/>
              <a:ext cx="65075" cy="81275"/>
            </a:xfrm>
            <a:custGeom>
              <a:rect b="b" l="l" r="r" t="t"/>
              <a:pathLst>
                <a:path extrusionOk="0" h="3251" w="2603">
                  <a:moveTo>
                    <a:pt x="2298" y="0"/>
                  </a:moveTo>
                  <a:cubicBezTo>
                    <a:pt x="2180" y="0"/>
                    <a:pt x="1951" y="116"/>
                    <a:pt x="1802" y="206"/>
                  </a:cubicBezTo>
                  <a:cubicBezTo>
                    <a:pt x="1697" y="176"/>
                    <a:pt x="1538" y="159"/>
                    <a:pt x="1377" y="159"/>
                  </a:cubicBezTo>
                  <a:cubicBezTo>
                    <a:pt x="1180" y="159"/>
                    <a:pt x="978" y="184"/>
                    <a:pt x="868" y="239"/>
                  </a:cubicBezTo>
                  <a:cubicBezTo>
                    <a:pt x="575" y="26"/>
                    <a:pt x="409" y="4"/>
                    <a:pt x="355" y="4"/>
                  </a:cubicBezTo>
                  <a:cubicBezTo>
                    <a:pt x="341" y="4"/>
                    <a:pt x="334" y="6"/>
                    <a:pt x="334" y="6"/>
                  </a:cubicBezTo>
                  <a:cubicBezTo>
                    <a:pt x="334" y="6"/>
                    <a:pt x="201" y="239"/>
                    <a:pt x="301" y="539"/>
                  </a:cubicBezTo>
                  <a:cubicBezTo>
                    <a:pt x="168" y="673"/>
                    <a:pt x="101" y="806"/>
                    <a:pt x="101" y="1073"/>
                  </a:cubicBezTo>
                  <a:cubicBezTo>
                    <a:pt x="101" y="1240"/>
                    <a:pt x="134" y="1373"/>
                    <a:pt x="168" y="1473"/>
                  </a:cubicBezTo>
                  <a:cubicBezTo>
                    <a:pt x="168" y="1473"/>
                    <a:pt x="201" y="1607"/>
                    <a:pt x="234" y="1607"/>
                  </a:cubicBezTo>
                  <a:cubicBezTo>
                    <a:pt x="368" y="1874"/>
                    <a:pt x="601" y="2007"/>
                    <a:pt x="1035" y="2041"/>
                  </a:cubicBezTo>
                  <a:cubicBezTo>
                    <a:pt x="968" y="2107"/>
                    <a:pt x="902" y="2174"/>
                    <a:pt x="902" y="2274"/>
                  </a:cubicBezTo>
                  <a:cubicBezTo>
                    <a:pt x="843" y="2313"/>
                    <a:pt x="773" y="2329"/>
                    <a:pt x="698" y="2329"/>
                  </a:cubicBezTo>
                  <a:cubicBezTo>
                    <a:pt x="645" y="2329"/>
                    <a:pt x="590" y="2321"/>
                    <a:pt x="535" y="2307"/>
                  </a:cubicBezTo>
                  <a:cubicBezTo>
                    <a:pt x="383" y="2247"/>
                    <a:pt x="314" y="1965"/>
                    <a:pt x="102" y="1965"/>
                  </a:cubicBezTo>
                  <a:cubicBezTo>
                    <a:pt x="81" y="1965"/>
                    <a:pt x="58" y="1968"/>
                    <a:pt x="34" y="1974"/>
                  </a:cubicBezTo>
                  <a:cubicBezTo>
                    <a:pt x="1" y="1974"/>
                    <a:pt x="1" y="2007"/>
                    <a:pt x="68" y="2041"/>
                  </a:cubicBezTo>
                  <a:cubicBezTo>
                    <a:pt x="134" y="2107"/>
                    <a:pt x="201" y="2174"/>
                    <a:pt x="268" y="2307"/>
                  </a:cubicBezTo>
                  <a:cubicBezTo>
                    <a:pt x="301" y="2407"/>
                    <a:pt x="401" y="2574"/>
                    <a:pt x="668" y="2574"/>
                  </a:cubicBezTo>
                  <a:lnTo>
                    <a:pt x="868" y="2574"/>
                  </a:lnTo>
                  <a:cubicBezTo>
                    <a:pt x="868" y="2574"/>
                    <a:pt x="868" y="2808"/>
                    <a:pt x="868" y="2941"/>
                  </a:cubicBezTo>
                  <a:cubicBezTo>
                    <a:pt x="868" y="3041"/>
                    <a:pt x="701" y="3075"/>
                    <a:pt x="701" y="3141"/>
                  </a:cubicBezTo>
                  <a:lnTo>
                    <a:pt x="801" y="3141"/>
                  </a:lnTo>
                  <a:cubicBezTo>
                    <a:pt x="902" y="3141"/>
                    <a:pt x="1068" y="3075"/>
                    <a:pt x="1068" y="2975"/>
                  </a:cubicBezTo>
                  <a:lnTo>
                    <a:pt x="1068" y="2474"/>
                  </a:lnTo>
                  <a:cubicBezTo>
                    <a:pt x="1068" y="2374"/>
                    <a:pt x="1135" y="2341"/>
                    <a:pt x="1135" y="2341"/>
                  </a:cubicBezTo>
                  <a:lnTo>
                    <a:pt x="1135" y="2341"/>
                  </a:lnTo>
                  <a:cubicBezTo>
                    <a:pt x="1135" y="2341"/>
                    <a:pt x="1135" y="2975"/>
                    <a:pt x="1102" y="3075"/>
                  </a:cubicBezTo>
                  <a:cubicBezTo>
                    <a:pt x="1068" y="3175"/>
                    <a:pt x="1035" y="3175"/>
                    <a:pt x="1035" y="3208"/>
                  </a:cubicBezTo>
                  <a:cubicBezTo>
                    <a:pt x="1035" y="3229"/>
                    <a:pt x="1055" y="3240"/>
                    <a:pt x="1085" y="3240"/>
                  </a:cubicBezTo>
                  <a:cubicBezTo>
                    <a:pt x="1148" y="3240"/>
                    <a:pt x="1256" y="3189"/>
                    <a:pt x="1302" y="3075"/>
                  </a:cubicBezTo>
                  <a:cubicBezTo>
                    <a:pt x="1369" y="2975"/>
                    <a:pt x="1335" y="2307"/>
                    <a:pt x="1335" y="2307"/>
                  </a:cubicBezTo>
                  <a:lnTo>
                    <a:pt x="1402" y="2307"/>
                  </a:lnTo>
                  <a:cubicBezTo>
                    <a:pt x="1402" y="2307"/>
                    <a:pt x="1402" y="2608"/>
                    <a:pt x="1402" y="2741"/>
                  </a:cubicBezTo>
                  <a:cubicBezTo>
                    <a:pt x="1402" y="2874"/>
                    <a:pt x="1369" y="3075"/>
                    <a:pt x="1469" y="3141"/>
                  </a:cubicBezTo>
                  <a:cubicBezTo>
                    <a:pt x="1515" y="3188"/>
                    <a:pt x="1610" y="3250"/>
                    <a:pt x="1663" y="3250"/>
                  </a:cubicBezTo>
                  <a:cubicBezTo>
                    <a:pt x="1687" y="3250"/>
                    <a:pt x="1702" y="3238"/>
                    <a:pt x="1702" y="3208"/>
                  </a:cubicBezTo>
                  <a:cubicBezTo>
                    <a:pt x="1702" y="3175"/>
                    <a:pt x="1602" y="3108"/>
                    <a:pt x="1602" y="2975"/>
                  </a:cubicBezTo>
                  <a:lnTo>
                    <a:pt x="1602" y="2341"/>
                  </a:lnTo>
                  <a:cubicBezTo>
                    <a:pt x="1669" y="2341"/>
                    <a:pt x="1669" y="2541"/>
                    <a:pt x="1669" y="2541"/>
                  </a:cubicBezTo>
                  <a:lnTo>
                    <a:pt x="1669" y="2941"/>
                  </a:lnTo>
                  <a:cubicBezTo>
                    <a:pt x="1669" y="2941"/>
                    <a:pt x="1669" y="3075"/>
                    <a:pt x="1836" y="3141"/>
                  </a:cubicBezTo>
                  <a:cubicBezTo>
                    <a:pt x="1869" y="3158"/>
                    <a:pt x="1911" y="3166"/>
                    <a:pt x="1948" y="3166"/>
                  </a:cubicBezTo>
                  <a:cubicBezTo>
                    <a:pt x="1986" y="3166"/>
                    <a:pt x="2019" y="3158"/>
                    <a:pt x="2036" y="3141"/>
                  </a:cubicBezTo>
                  <a:cubicBezTo>
                    <a:pt x="2036" y="3108"/>
                    <a:pt x="1869" y="3041"/>
                    <a:pt x="1869" y="2941"/>
                  </a:cubicBezTo>
                  <a:cubicBezTo>
                    <a:pt x="1869" y="2874"/>
                    <a:pt x="1869" y="2808"/>
                    <a:pt x="1869" y="2541"/>
                  </a:cubicBezTo>
                  <a:cubicBezTo>
                    <a:pt x="1869" y="2241"/>
                    <a:pt x="1836" y="2141"/>
                    <a:pt x="1702" y="2041"/>
                  </a:cubicBezTo>
                  <a:cubicBezTo>
                    <a:pt x="2102" y="2007"/>
                    <a:pt x="2369" y="1907"/>
                    <a:pt x="2503" y="1607"/>
                  </a:cubicBezTo>
                  <a:cubicBezTo>
                    <a:pt x="2503" y="1607"/>
                    <a:pt x="2569" y="1473"/>
                    <a:pt x="2569" y="1473"/>
                  </a:cubicBezTo>
                  <a:cubicBezTo>
                    <a:pt x="2569" y="1373"/>
                    <a:pt x="2603" y="1273"/>
                    <a:pt x="2603" y="1107"/>
                  </a:cubicBezTo>
                  <a:cubicBezTo>
                    <a:pt x="2603" y="706"/>
                    <a:pt x="2403" y="573"/>
                    <a:pt x="2369" y="506"/>
                  </a:cubicBezTo>
                  <a:cubicBezTo>
                    <a:pt x="2436" y="206"/>
                    <a:pt x="2369" y="72"/>
                    <a:pt x="2336" y="6"/>
                  </a:cubicBezTo>
                  <a:cubicBezTo>
                    <a:pt x="2325" y="2"/>
                    <a:pt x="2313" y="0"/>
                    <a:pt x="2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7267238" y="3714225"/>
              <a:ext cx="65075" cy="81275"/>
            </a:xfrm>
            <a:custGeom>
              <a:rect b="b" l="l" r="r" t="t"/>
              <a:pathLst>
                <a:path extrusionOk="0" h="3251" w="2603">
                  <a:moveTo>
                    <a:pt x="2289" y="1"/>
                  </a:moveTo>
                  <a:cubicBezTo>
                    <a:pt x="2147" y="1"/>
                    <a:pt x="1921" y="117"/>
                    <a:pt x="1802" y="206"/>
                  </a:cubicBezTo>
                  <a:cubicBezTo>
                    <a:pt x="1685" y="173"/>
                    <a:pt x="1494" y="156"/>
                    <a:pt x="1310" y="156"/>
                  </a:cubicBezTo>
                  <a:cubicBezTo>
                    <a:pt x="1127" y="156"/>
                    <a:pt x="952" y="173"/>
                    <a:pt x="868" y="206"/>
                  </a:cubicBezTo>
                  <a:cubicBezTo>
                    <a:pt x="583" y="24"/>
                    <a:pt x="418" y="4"/>
                    <a:pt x="359" y="4"/>
                  </a:cubicBezTo>
                  <a:cubicBezTo>
                    <a:pt x="343" y="4"/>
                    <a:pt x="334" y="6"/>
                    <a:pt x="334" y="6"/>
                  </a:cubicBezTo>
                  <a:cubicBezTo>
                    <a:pt x="334" y="6"/>
                    <a:pt x="201" y="239"/>
                    <a:pt x="301" y="539"/>
                  </a:cubicBezTo>
                  <a:cubicBezTo>
                    <a:pt x="168" y="673"/>
                    <a:pt x="101" y="773"/>
                    <a:pt x="101" y="1073"/>
                  </a:cubicBezTo>
                  <a:cubicBezTo>
                    <a:pt x="101" y="1207"/>
                    <a:pt x="101" y="1373"/>
                    <a:pt x="168" y="1473"/>
                  </a:cubicBezTo>
                  <a:cubicBezTo>
                    <a:pt x="168" y="1473"/>
                    <a:pt x="201" y="1607"/>
                    <a:pt x="201" y="1607"/>
                  </a:cubicBezTo>
                  <a:cubicBezTo>
                    <a:pt x="334" y="1840"/>
                    <a:pt x="601" y="2007"/>
                    <a:pt x="1035" y="2041"/>
                  </a:cubicBezTo>
                  <a:cubicBezTo>
                    <a:pt x="968" y="2074"/>
                    <a:pt x="901" y="2174"/>
                    <a:pt x="901" y="2274"/>
                  </a:cubicBezTo>
                  <a:cubicBezTo>
                    <a:pt x="843" y="2313"/>
                    <a:pt x="773" y="2329"/>
                    <a:pt x="698" y="2329"/>
                  </a:cubicBezTo>
                  <a:cubicBezTo>
                    <a:pt x="645" y="2329"/>
                    <a:pt x="590" y="2321"/>
                    <a:pt x="535" y="2307"/>
                  </a:cubicBezTo>
                  <a:cubicBezTo>
                    <a:pt x="383" y="2247"/>
                    <a:pt x="314" y="1965"/>
                    <a:pt x="102" y="1965"/>
                  </a:cubicBezTo>
                  <a:cubicBezTo>
                    <a:pt x="81" y="1965"/>
                    <a:pt x="58" y="1968"/>
                    <a:pt x="34" y="1974"/>
                  </a:cubicBezTo>
                  <a:cubicBezTo>
                    <a:pt x="1" y="1974"/>
                    <a:pt x="1" y="2007"/>
                    <a:pt x="34" y="2041"/>
                  </a:cubicBezTo>
                  <a:cubicBezTo>
                    <a:pt x="134" y="2107"/>
                    <a:pt x="201" y="2141"/>
                    <a:pt x="268" y="2274"/>
                  </a:cubicBezTo>
                  <a:cubicBezTo>
                    <a:pt x="301" y="2374"/>
                    <a:pt x="401" y="2574"/>
                    <a:pt x="668" y="2574"/>
                  </a:cubicBezTo>
                  <a:lnTo>
                    <a:pt x="868" y="2574"/>
                  </a:lnTo>
                  <a:cubicBezTo>
                    <a:pt x="868" y="2574"/>
                    <a:pt x="868" y="2808"/>
                    <a:pt x="868" y="2908"/>
                  </a:cubicBezTo>
                  <a:cubicBezTo>
                    <a:pt x="868" y="3041"/>
                    <a:pt x="701" y="3075"/>
                    <a:pt x="701" y="3141"/>
                  </a:cubicBezTo>
                  <a:lnTo>
                    <a:pt x="801" y="3141"/>
                  </a:lnTo>
                  <a:cubicBezTo>
                    <a:pt x="901" y="3141"/>
                    <a:pt x="1068" y="3075"/>
                    <a:pt x="1068" y="2975"/>
                  </a:cubicBezTo>
                  <a:lnTo>
                    <a:pt x="1068" y="2474"/>
                  </a:lnTo>
                  <a:cubicBezTo>
                    <a:pt x="1068" y="2374"/>
                    <a:pt x="1135" y="2308"/>
                    <a:pt x="1135" y="2307"/>
                  </a:cubicBezTo>
                  <a:lnTo>
                    <a:pt x="1135" y="2307"/>
                  </a:lnTo>
                  <a:cubicBezTo>
                    <a:pt x="1135" y="2308"/>
                    <a:pt x="1135" y="2975"/>
                    <a:pt x="1102" y="3075"/>
                  </a:cubicBezTo>
                  <a:cubicBezTo>
                    <a:pt x="1068" y="3175"/>
                    <a:pt x="1035" y="3175"/>
                    <a:pt x="1035" y="3208"/>
                  </a:cubicBezTo>
                  <a:cubicBezTo>
                    <a:pt x="1035" y="3229"/>
                    <a:pt x="1055" y="3240"/>
                    <a:pt x="1085" y="3240"/>
                  </a:cubicBezTo>
                  <a:cubicBezTo>
                    <a:pt x="1148" y="3240"/>
                    <a:pt x="1256" y="3189"/>
                    <a:pt x="1302" y="3075"/>
                  </a:cubicBezTo>
                  <a:cubicBezTo>
                    <a:pt x="1368" y="2975"/>
                    <a:pt x="1335" y="2307"/>
                    <a:pt x="1335" y="2307"/>
                  </a:cubicBezTo>
                  <a:lnTo>
                    <a:pt x="1402" y="2307"/>
                  </a:lnTo>
                  <a:cubicBezTo>
                    <a:pt x="1402" y="2307"/>
                    <a:pt x="1402" y="2608"/>
                    <a:pt x="1402" y="2741"/>
                  </a:cubicBezTo>
                  <a:cubicBezTo>
                    <a:pt x="1402" y="2874"/>
                    <a:pt x="1368" y="3075"/>
                    <a:pt x="1469" y="3141"/>
                  </a:cubicBezTo>
                  <a:cubicBezTo>
                    <a:pt x="1492" y="3188"/>
                    <a:pt x="1596" y="3250"/>
                    <a:pt x="1657" y="3250"/>
                  </a:cubicBezTo>
                  <a:cubicBezTo>
                    <a:pt x="1684" y="3250"/>
                    <a:pt x="1702" y="3238"/>
                    <a:pt x="1702" y="3208"/>
                  </a:cubicBezTo>
                  <a:cubicBezTo>
                    <a:pt x="1702" y="3175"/>
                    <a:pt x="1602" y="3108"/>
                    <a:pt x="1602" y="2975"/>
                  </a:cubicBezTo>
                  <a:lnTo>
                    <a:pt x="1602" y="2341"/>
                  </a:lnTo>
                  <a:cubicBezTo>
                    <a:pt x="1669" y="2341"/>
                    <a:pt x="1669" y="2541"/>
                    <a:pt x="1669" y="2541"/>
                  </a:cubicBezTo>
                  <a:lnTo>
                    <a:pt x="1669" y="2941"/>
                  </a:lnTo>
                  <a:cubicBezTo>
                    <a:pt x="1669" y="2941"/>
                    <a:pt x="1669" y="3075"/>
                    <a:pt x="1835" y="3141"/>
                  </a:cubicBezTo>
                  <a:cubicBezTo>
                    <a:pt x="1880" y="3141"/>
                    <a:pt x="1939" y="3156"/>
                    <a:pt x="1984" y="3156"/>
                  </a:cubicBezTo>
                  <a:cubicBezTo>
                    <a:pt x="2006" y="3156"/>
                    <a:pt x="2024" y="3152"/>
                    <a:pt x="2036" y="3141"/>
                  </a:cubicBezTo>
                  <a:cubicBezTo>
                    <a:pt x="2036" y="3108"/>
                    <a:pt x="1869" y="3041"/>
                    <a:pt x="1869" y="2941"/>
                  </a:cubicBezTo>
                  <a:cubicBezTo>
                    <a:pt x="1869" y="2874"/>
                    <a:pt x="1869" y="2808"/>
                    <a:pt x="1869" y="2541"/>
                  </a:cubicBezTo>
                  <a:cubicBezTo>
                    <a:pt x="1869" y="2241"/>
                    <a:pt x="1835" y="2141"/>
                    <a:pt x="1702" y="2041"/>
                  </a:cubicBezTo>
                  <a:cubicBezTo>
                    <a:pt x="2102" y="2007"/>
                    <a:pt x="2369" y="1907"/>
                    <a:pt x="2503" y="1607"/>
                  </a:cubicBezTo>
                  <a:cubicBezTo>
                    <a:pt x="2503" y="1607"/>
                    <a:pt x="2536" y="1473"/>
                    <a:pt x="2536" y="1473"/>
                  </a:cubicBezTo>
                  <a:cubicBezTo>
                    <a:pt x="2569" y="1373"/>
                    <a:pt x="2603" y="1240"/>
                    <a:pt x="2603" y="1107"/>
                  </a:cubicBezTo>
                  <a:cubicBezTo>
                    <a:pt x="2603" y="706"/>
                    <a:pt x="2403" y="573"/>
                    <a:pt x="2369" y="506"/>
                  </a:cubicBezTo>
                  <a:cubicBezTo>
                    <a:pt x="2436" y="206"/>
                    <a:pt x="2369" y="39"/>
                    <a:pt x="2336" y="6"/>
                  </a:cubicBezTo>
                  <a:cubicBezTo>
                    <a:pt x="2322" y="2"/>
                    <a:pt x="2306" y="1"/>
                    <a:pt x="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34"/>
            <p:cNvSpPr/>
            <p:nvPr/>
          </p:nvSpPr>
          <p:spPr>
            <a:xfrm>
              <a:off x="5513488" y="2982025"/>
              <a:ext cx="9200" cy="12675"/>
            </a:xfrm>
            <a:custGeom>
              <a:rect b="b" l="l" r="r" t="t"/>
              <a:pathLst>
                <a:path extrusionOk="0" h="507" w="368">
                  <a:moveTo>
                    <a:pt x="99" y="0"/>
                  </a:moveTo>
                  <a:cubicBezTo>
                    <a:pt x="69" y="0"/>
                    <a:pt x="37" y="2"/>
                    <a:pt x="1" y="6"/>
                  </a:cubicBezTo>
                  <a:cubicBezTo>
                    <a:pt x="1" y="39"/>
                    <a:pt x="1" y="73"/>
                    <a:pt x="1" y="106"/>
                  </a:cubicBezTo>
                  <a:cubicBezTo>
                    <a:pt x="28" y="103"/>
                    <a:pt x="53" y="101"/>
                    <a:pt x="75" y="101"/>
                  </a:cubicBezTo>
                  <a:cubicBezTo>
                    <a:pt x="268" y="101"/>
                    <a:pt x="268" y="227"/>
                    <a:pt x="268" y="406"/>
                  </a:cubicBezTo>
                  <a:lnTo>
                    <a:pt x="268" y="506"/>
                  </a:lnTo>
                  <a:lnTo>
                    <a:pt x="368" y="473"/>
                  </a:lnTo>
                  <a:lnTo>
                    <a:pt x="368" y="406"/>
                  </a:lnTo>
                  <a:cubicBezTo>
                    <a:pt x="368" y="113"/>
                    <a:pt x="316" y="0"/>
                    <a:pt x="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5484313" y="2974900"/>
              <a:ext cx="26700" cy="26475"/>
            </a:xfrm>
            <a:custGeom>
              <a:rect b="b" l="l" r="r" t="t"/>
              <a:pathLst>
                <a:path extrusionOk="0" h="1059" w="1068">
                  <a:moveTo>
                    <a:pt x="696" y="1"/>
                  </a:moveTo>
                  <a:cubicBezTo>
                    <a:pt x="640" y="1"/>
                    <a:pt x="575" y="8"/>
                    <a:pt x="501" y="24"/>
                  </a:cubicBezTo>
                  <a:cubicBezTo>
                    <a:pt x="267" y="91"/>
                    <a:pt x="0" y="158"/>
                    <a:pt x="0" y="558"/>
                  </a:cubicBezTo>
                  <a:lnTo>
                    <a:pt x="0" y="1058"/>
                  </a:lnTo>
                  <a:lnTo>
                    <a:pt x="100" y="1025"/>
                  </a:lnTo>
                  <a:lnTo>
                    <a:pt x="100" y="591"/>
                  </a:lnTo>
                  <a:cubicBezTo>
                    <a:pt x="100" y="291"/>
                    <a:pt x="267" y="224"/>
                    <a:pt x="534" y="158"/>
                  </a:cubicBezTo>
                  <a:cubicBezTo>
                    <a:pt x="594" y="143"/>
                    <a:pt x="646" y="136"/>
                    <a:pt x="691" y="136"/>
                  </a:cubicBezTo>
                  <a:cubicBezTo>
                    <a:pt x="944" y="136"/>
                    <a:pt x="968" y="350"/>
                    <a:pt x="968" y="491"/>
                  </a:cubicBezTo>
                  <a:lnTo>
                    <a:pt x="968" y="858"/>
                  </a:lnTo>
                  <a:lnTo>
                    <a:pt x="1068" y="858"/>
                  </a:lnTo>
                  <a:lnTo>
                    <a:pt x="1068" y="491"/>
                  </a:lnTo>
                  <a:cubicBezTo>
                    <a:pt x="1068" y="211"/>
                    <a:pt x="997" y="1"/>
                    <a:pt x="6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5465963" y="2994675"/>
              <a:ext cx="83400" cy="76750"/>
            </a:xfrm>
            <a:custGeom>
              <a:rect b="b" l="l" r="r" t="t"/>
              <a:pathLst>
                <a:path extrusionOk="0" h="3070" w="3336">
                  <a:moveTo>
                    <a:pt x="1201" y="901"/>
                  </a:moveTo>
                  <a:lnTo>
                    <a:pt x="1201" y="1435"/>
                  </a:lnTo>
                  <a:lnTo>
                    <a:pt x="601" y="1435"/>
                  </a:lnTo>
                  <a:lnTo>
                    <a:pt x="601" y="1001"/>
                  </a:lnTo>
                  <a:lnTo>
                    <a:pt x="1201" y="901"/>
                  </a:lnTo>
                  <a:close/>
                  <a:moveTo>
                    <a:pt x="2069" y="768"/>
                  </a:moveTo>
                  <a:lnTo>
                    <a:pt x="2069" y="1435"/>
                  </a:lnTo>
                  <a:lnTo>
                    <a:pt x="1268" y="1435"/>
                  </a:lnTo>
                  <a:lnTo>
                    <a:pt x="1268" y="901"/>
                  </a:lnTo>
                  <a:lnTo>
                    <a:pt x="2069" y="768"/>
                  </a:lnTo>
                  <a:close/>
                  <a:moveTo>
                    <a:pt x="1201" y="1535"/>
                  </a:moveTo>
                  <a:lnTo>
                    <a:pt x="1201" y="2102"/>
                  </a:lnTo>
                  <a:lnTo>
                    <a:pt x="601" y="2035"/>
                  </a:lnTo>
                  <a:lnTo>
                    <a:pt x="601" y="1535"/>
                  </a:lnTo>
                  <a:close/>
                  <a:moveTo>
                    <a:pt x="2069" y="1535"/>
                  </a:moveTo>
                  <a:lnTo>
                    <a:pt x="2069" y="2235"/>
                  </a:lnTo>
                  <a:lnTo>
                    <a:pt x="1268" y="2135"/>
                  </a:lnTo>
                  <a:lnTo>
                    <a:pt x="1268" y="1535"/>
                  </a:lnTo>
                  <a:close/>
                  <a:moveTo>
                    <a:pt x="2769" y="0"/>
                  </a:moveTo>
                  <a:lnTo>
                    <a:pt x="0" y="534"/>
                  </a:lnTo>
                  <a:lnTo>
                    <a:pt x="0" y="2536"/>
                  </a:lnTo>
                  <a:lnTo>
                    <a:pt x="2769" y="3069"/>
                  </a:lnTo>
                  <a:lnTo>
                    <a:pt x="3336" y="2869"/>
                  </a:lnTo>
                  <a:lnTo>
                    <a:pt x="3336" y="167"/>
                  </a:lnTo>
                  <a:lnTo>
                    <a:pt x="27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5941288" y="4746550"/>
              <a:ext cx="5875" cy="7750"/>
            </a:xfrm>
            <a:custGeom>
              <a:rect b="b" l="l" r="r" t="t"/>
              <a:pathLst>
                <a:path extrusionOk="0" h="310" w="235">
                  <a:moveTo>
                    <a:pt x="86" y="1"/>
                  </a:moveTo>
                  <a:cubicBezTo>
                    <a:pt x="62" y="1"/>
                    <a:pt x="33" y="4"/>
                    <a:pt x="1" y="9"/>
                  </a:cubicBezTo>
                  <a:cubicBezTo>
                    <a:pt x="1" y="42"/>
                    <a:pt x="1" y="42"/>
                    <a:pt x="1" y="76"/>
                  </a:cubicBezTo>
                  <a:cubicBezTo>
                    <a:pt x="30" y="70"/>
                    <a:pt x="53" y="67"/>
                    <a:pt x="73" y="67"/>
                  </a:cubicBezTo>
                  <a:cubicBezTo>
                    <a:pt x="168" y="67"/>
                    <a:pt x="168" y="132"/>
                    <a:pt x="168" y="242"/>
                  </a:cubicBezTo>
                  <a:lnTo>
                    <a:pt x="168" y="309"/>
                  </a:lnTo>
                  <a:lnTo>
                    <a:pt x="234" y="309"/>
                  </a:lnTo>
                  <a:lnTo>
                    <a:pt x="234" y="242"/>
                  </a:lnTo>
                  <a:cubicBezTo>
                    <a:pt x="234" y="75"/>
                    <a:pt x="211" y="1"/>
                    <a:pt x="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5922963" y="4742225"/>
              <a:ext cx="16700" cy="16225"/>
            </a:xfrm>
            <a:custGeom>
              <a:rect b="b" l="l" r="r" t="t"/>
              <a:pathLst>
                <a:path extrusionOk="0" h="649" w="668">
                  <a:moveTo>
                    <a:pt x="442" y="0"/>
                  </a:moveTo>
                  <a:cubicBezTo>
                    <a:pt x="411" y="0"/>
                    <a:pt x="374" y="5"/>
                    <a:pt x="334" y="15"/>
                  </a:cubicBezTo>
                  <a:cubicBezTo>
                    <a:pt x="167" y="49"/>
                    <a:pt x="0" y="82"/>
                    <a:pt x="0" y="349"/>
                  </a:cubicBezTo>
                  <a:lnTo>
                    <a:pt x="0" y="649"/>
                  </a:lnTo>
                  <a:lnTo>
                    <a:pt x="67" y="649"/>
                  </a:lnTo>
                  <a:lnTo>
                    <a:pt x="67" y="349"/>
                  </a:lnTo>
                  <a:cubicBezTo>
                    <a:pt x="67" y="182"/>
                    <a:pt x="167" y="115"/>
                    <a:pt x="334" y="82"/>
                  </a:cubicBezTo>
                  <a:cubicBezTo>
                    <a:pt x="376" y="71"/>
                    <a:pt x="412" y="67"/>
                    <a:pt x="442" y="67"/>
                  </a:cubicBezTo>
                  <a:cubicBezTo>
                    <a:pt x="601" y="67"/>
                    <a:pt x="601" y="198"/>
                    <a:pt x="601" y="282"/>
                  </a:cubicBezTo>
                  <a:lnTo>
                    <a:pt x="601" y="549"/>
                  </a:lnTo>
                  <a:lnTo>
                    <a:pt x="667" y="516"/>
                  </a:lnTo>
                  <a:lnTo>
                    <a:pt x="667" y="315"/>
                  </a:lnTo>
                  <a:cubicBezTo>
                    <a:pt x="667" y="146"/>
                    <a:pt x="619" y="0"/>
                    <a:pt x="4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5911288" y="4754275"/>
              <a:ext cx="52550" cy="49225"/>
            </a:xfrm>
            <a:custGeom>
              <a:rect b="b" l="l" r="r" t="t"/>
              <a:pathLst>
                <a:path extrusionOk="0" h="1969" w="2102">
                  <a:moveTo>
                    <a:pt x="767" y="567"/>
                  </a:moveTo>
                  <a:lnTo>
                    <a:pt x="767" y="934"/>
                  </a:lnTo>
                  <a:lnTo>
                    <a:pt x="367" y="934"/>
                  </a:lnTo>
                  <a:lnTo>
                    <a:pt x="367" y="634"/>
                  </a:lnTo>
                  <a:lnTo>
                    <a:pt x="767" y="567"/>
                  </a:lnTo>
                  <a:close/>
                  <a:moveTo>
                    <a:pt x="1301" y="501"/>
                  </a:moveTo>
                  <a:lnTo>
                    <a:pt x="1301" y="934"/>
                  </a:lnTo>
                  <a:lnTo>
                    <a:pt x="801" y="934"/>
                  </a:lnTo>
                  <a:lnTo>
                    <a:pt x="801" y="567"/>
                  </a:lnTo>
                  <a:lnTo>
                    <a:pt x="1301" y="501"/>
                  </a:lnTo>
                  <a:close/>
                  <a:moveTo>
                    <a:pt x="767" y="968"/>
                  </a:moveTo>
                  <a:lnTo>
                    <a:pt x="767" y="1368"/>
                  </a:lnTo>
                  <a:lnTo>
                    <a:pt x="367" y="1301"/>
                  </a:lnTo>
                  <a:lnTo>
                    <a:pt x="367" y="968"/>
                  </a:lnTo>
                  <a:close/>
                  <a:moveTo>
                    <a:pt x="1301" y="968"/>
                  </a:moveTo>
                  <a:lnTo>
                    <a:pt x="1301" y="1435"/>
                  </a:lnTo>
                  <a:lnTo>
                    <a:pt x="801" y="1368"/>
                  </a:lnTo>
                  <a:lnTo>
                    <a:pt x="801" y="968"/>
                  </a:lnTo>
                  <a:close/>
                  <a:moveTo>
                    <a:pt x="1768" y="0"/>
                  </a:moveTo>
                  <a:lnTo>
                    <a:pt x="0" y="367"/>
                  </a:lnTo>
                  <a:lnTo>
                    <a:pt x="0" y="1635"/>
                  </a:lnTo>
                  <a:lnTo>
                    <a:pt x="1768" y="1968"/>
                  </a:lnTo>
                  <a:lnTo>
                    <a:pt x="2102" y="1835"/>
                  </a:lnTo>
                  <a:lnTo>
                    <a:pt x="2102" y="13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34"/>
            <p:cNvSpPr/>
            <p:nvPr/>
          </p:nvSpPr>
          <p:spPr>
            <a:xfrm>
              <a:off x="6953688" y="5277775"/>
              <a:ext cx="5850" cy="7725"/>
            </a:xfrm>
            <a:custGeom>
              <a:rect b="b" l="l" r="r" t="t"/>
              <a:pathLst>
                <a:path extrusionOk="0" h="309" w="234">
                  <a:moveTo>
                    <a:pt x="85" y="0"/>
                  </a:moveTo>
                  <a:cubicBezTo>
                    <a:pt x="61" y="0"/>
                    <a:pt x="33" y="3"/>
                    <a:pt x="1" y="9"/>
                  </a:cubicBezTo>
                  <a:cubicBezTo>
                    <a:pt x="1" y="9"/>
                    <a:pt x="1" y="42"/>
                    <a:pt x="1" y="75"/>
                  </a:cubicBezTo>
                  <a:cubicBezTo>
                    <a:pt x="29" y="70"/>
                    <a:pt x="53" y="67"/>
                    <a:pt x="72" y="67"/>
                  </a:cubicBezTo>
                  <a:cubicBezTo>
                    <a:pt x="167" y="67"/>
                    <a:pt x="167" y="131"/>
                    <a:pt x="167" y="242"/>
                  </a:cubicBezTo>
                  <a:lnTo>
                    <a:pt x="167" y="309"/>
                  </a:lnTo>
                  <a:lnTo>
                    <a:pt x="234" y="275"/>
                  </a:lnTo>
                  <a:lnTo>
                    <a:pt x="234" y="242"/>
                  </a:lnTo>
                  <a:cubicBezTo>
                    <a:pt x="234" y="74"/>
                    <a:pt x="211" y="0"/>
                    <a:pt x="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4"/>
            <p:cNvSpPr/>
            <p:nvPr/>
          </p:nvSpPr>
          <p:spPr>
            <a:xfrm>
              <a:off x="6935338" y="5273375"/>
              <a:ext cx="16700" cy="16300"/>
            </a:xfrm>
            <a:custGeom>
              <a:rect b="b" l="l" r="r" t="t"/>
              <a:pathLst>
                <a:path extrusionOk="0" h="652" w="668">
                  <a:moveTo>
                    <a:pt x="439" y="0"/>
                  </a:moveTo>
                  <a:cubicBezTo>
                    <a:pt x="400" y="0"/>
                    <a:pt x="354" y="6"/>
                    <a:pt x="301" y="18"/>
                  </a:cubicBezTo>
                  <a:cubicBezTo>
                    <a:pt x="134" y="51"/>
                    <a:pt x="1" y="84"/>
                    <a:pt x="1" y="351"/>
                  </a:cubicBezTo>
                  <a:lnTo>
                    <a:pt x="1" y="652"/>
                  </a:lnTo>
                  <a:lnTo>
                    <a:pt x="67" y="652"/>
                  </a:lnTo>
                  <a:lnTo>
                    <a:pt x="67" y="351"/>
                  </a:lnTo>
                  <a:cubicBezTo>
                    <a:pt x="67" y="185"/>
                    <a:pt x="134" y="118"/>
                    <a:pt x="334" y="84"/>
                  </a:cubicBezTo>
                  <a:cubicBezTo>
                    <a:pt x="377" y="74"/>
                    <a:pt x="412" y="69"/>
                    <a:pt x="442" y="69"/>
                  </a:cubicBezTo>
                  <a:cubicBezTo>
                    <a:pt x="601" y="69"/>
                    <a:pt x="601" y="200"/>
                    <a:pt x="601" y="285"/>
                  </a:cubicBezTo>
                  <a:lnTo>
                    <a:pt x="601" y="551"/>
                  </a:lnTo>
                  <a:lnTo>
                    <a:pt x="668" y="518"/>
                  </a:lnTo>
                  <a:lnTo>
                    <a:pt x="668" y="285"/>
                  </a:lnTo>
                  <a:cubicBezTo>
                    <a:pt x="668" y="120"/>
                    <a:pt x="623" y="0"/>
                    <a:pt x="4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4"/>
            <p:cNvSpPr/>
            <p:nvPr/>
          </p:nvSpPr>
          <p:spPr>
            <a:xfrm>
              <a:off x="6922838" y="5285475"/>
              <a:ext cx="53400" cy="49225"/>
            </a:xfrm>
            <a:custGeom>
              <a:rect b="b" l="l" r="r" t="t"/>
              <a:pathLst>
                <a:path extrusionOk="0" h="1969" w="2136">
                  <a:moveTo>
                    <a:pt x="768" y="568"/>
                  </a:moveTo>
                  <a:lnTo>
                    <a:pt x="768" y="935"/>
                  </a:lnTo>
                  <a:lnTo>
                    <a:pt x="401" y="935"/>
                  </a:lnTo>
                  <a:lnTo>
                    <a:pt x="401" y="635"/>
                  </a:lnTo>
                  <a:lnTo>
                    <a:pt x="768" y="568"/>
                  </a:lnTo>
                  <a:close/>
                  <a:moveTo>
                    <a:pt x="1335" y="501"/>
                  </a:moveTo>
                  <a:lnTo>
                    <a:pt x="1335" y="935"/>
                  </a:lnTo>
                  <a:lnTo>
                    <a:pt x="834" y="935"/>
                  </a:lnTo>
                  <a:lnTo>
                    <a:pt x="834" y="568"/>
                  </a:lnTo>
                  <a:lnTo>
                    <a:pt x="1335" y="501"/>
                  </a:lnTo>
                  <a:close/>
                  <a:moveTo>
                    <a:pt x="768" y="968"/>
                  </a:moveTo>
                  <a:lnTo>
                    <a:pt x="768" y="1368"/>
                  </a:lnTo>
                  <a:lnTo>
                    <a:pt x="401" y="1302"/>
                  </a:lnTo>
                  <a:lnTo>
                    <a:pt x="401" y="968"/>
                  </a:lnTo>
                  <a:close/>
                  <a:moveTo>
                    <a:pt x="1335" y="968"/>
                  </a:moveTo>
                  <a:lnTo>
                    <a:pt x="1335" y="1435"/>
                  </a:lnTo>
                  <a:lnTo>
                    <a:pt x="834" y="1368"/>
                  </a:lnTo>
                  <a:lnTo>
                    <a:pt x="834" y="968"/>
                  </a:lnTo>
                  <a:close/>
                  <a:moveTo>
                    <a:pt x="1768" y="1"/>
                  </a:moveTo>
                  <a:lnTo>
                    <a:pt x="0" y="334"/>
                  </a:lnTo>
                  <a:lnTo>
                    <a:pt x="0" y="1602"/>
                  </a:lnTo>
                  <a:lnTo>
                    <a:pt x="1768" y="1969"/>
                  </a:lnTo>
                  <a:lnTo>
                    <a:pt x="2135" y="1835"/>
                  </a:lnTo>
                  <a:lnTo>
                    <a:pt x="2135" y="134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4"/>
            <p:cNvSpPr/>
            <p:nvPr/>
          </p:nvSpPr>
          <p:spPr>
            <a:xfrm>
              <a:off x="7102138" y="2258650"/>
              <a:ext cx="9175" cy="12200"/>
            </a:xfrm>
            <a:custGeom>
              <a:rect b="b" l="l" r="r" t="t"/>
              <a:pathLst>
                <a:path extrusionOk="0" h="488" w="367">
                  <a:moveTo>
                    <a:pt x="161" y="1"/>
                  </a:moveTo>
                  <a:cubicBezTo>
                    <a:pt x="117" y="1"/>
                    <a:pt x="64" y="8"/>
                    <a:pt x="0" y="20"/>
                  </a:cubicBezTo>
                  <a:cubicBezTo>
                    <a:pt x="0" y="54"/>
                    <a:pt x="33" y="87"/>
                    <a:pt x="33" y="121"/>
                  </a:cubicBezTo>
                  <a:cubicBezTo>
                    <a:pt x="67" y="116"/>
                    <a:pt x="96" y="114"/>
                    <a:pt x="121" y="114"/>
                  </a:cubicBezTo>
                  <a:cubicBezTo>
                    <a:pt x="292" y="114"/>
                    <a:pt x="267" y="213"/>
                    <a:pt x="267" y="387"/>
                  </a:cubicBezTo>
                  <a:lnTo>
                    <a:pt x="267" y="487"/>
                  </a:lnTo>
                  <a:lnTo>
                    <a:pt x="367" y="454"/>
                  </a:lnTo>
                  <a:lnTo>
                    <a:pt x="367" y="387"/>
                  </a:lnTo>
                  <a:cubicBezTo>
                    <a:pt x="367" y="118"/>
                    <a:pt x="345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4"/>
            <p:cNvSpPr/>
            <p:nvPr/>
          </p:nvSpPr>
          <p:spPr>
            <a:xfrm>
              <a:off x="7073763" y="2251900"/>
              <a:ext cx="26725" cy="25625"/>
            </a:xfrm>
            <a:custGeom>
              <a:rect b="b" l="l" r="r" t="t"/>
              <a:pathLst>
                <a:path extrusionOk="0" h="1025" w="1069">
                  <a:moveTo>
                    <a:pt x="699" y="0"/>
                  </a:moveTo>
                  <a:cubicBezTo>
                    <a:pt x="642" y="0"/>
                    <a:pt x="576" y="8"/>
                    <a:pt x="501" y="24"/>
                  </a:cubicBezTo>
                  <a:cubicBezTo>
                    <a:pt x="234" y="90"/>
                    <a:pt x="1" y="124"/>
                    <a:pt x="1" y="557"/>
                  </a:cubicBezTo>
                  <a:lnTo>
                    <a:pt x="1" y="1024"/>
                  </a:lnTo>
                  <a:lnTo>
                    <a:pt x="101" y="1024"/>
                  </a:lnTo>
                  <a:lnTo>
                    <a:pt x="101" y="557"/>
                  </a:lnTo>
                  <a:cubicBezTo>
                    <a:pt x="101" y="290"/>
                    <a:pt x="234" y="190"/>
                    <a:pt x="535" y="124"/>
                  </a:cubicBezTo>
                  <a:cubicBezTo>
                    <a:pt x="595" y="109"/>
                    <a:pt x="647" y="102"/>
                    <a:pt x="692" y="102"/>
                  </a:cubicBezTo>
                  <a:cubicBezTo>
                    <a:pt x="944" y="102"/>
                    <a:pt x="968" y="316"/>
                    <a:pt x="968" y="457"/>
                  </a:cubicBezTo>
                  <a:lnTo>
                    <a:pt x="968" y="858"/>
                  </a:lnTo>
                  <a:lnTo>
                    <a:pt x="1068" y="824"/>
                  </a:lnTo>
                  <a:lnTo>
                    <a:pt x="1068" y="457"/>
                  </a:lnTo>
                  <a:cubicBezTo>
                    <a:pt x="1068" y="205"/>
                    <a:pt x="998" y="0"/>
                    <a:pt x="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4"/>
            <p:cNvSpPr/>
            <p:nvPr/>
          </p:nvSpPr>
          <p:spPr>
            <a:xfrm>
              <a:off x="7054588" y="2270825"/>
              <a:ext cx="83425" cy="77575"/>
            </a:xfrm>
            <a:custGeom>
              <a:rect b="b" l="l" r="r" t="t"/>
              <a:pathLst>
                <a:path extrusionOk="0" h="3103" w="3337">
                  <a:moveTo>
                    <a:pt x="1235" y="901"/>
                  </a:moveTo>
                  <a:lnTo>
                    <a:pt x="1235" y="1468"/>
                  </a:lnTo>
                  <a:lnTo>
                    <a:pt x="601" y="1468"/>
                  </a:lnTo>
                  <a:lnTo>
                    <a:pt x="601" y="1001"/>
                  </a:lnTo>
                  <a:lnTo>
                    <a:pt x="1235" y="901"/>
                  </a:lnTo>
                  <a:close/>
                  <a:moveTo>
                    <a:pt x="2069" y="801"/>
                  </a:moveTo>
                  <a:lnTo>
                    <a:pt x="2069" y="1468"/>
                  </a:lnTo>
                  <a:lnTo>
                    <a:pt x="1302" y="1468"/>
                  </a:lnTo>
                  <a:lnTo>
                    <a:pt x="1302" y="901"/>
                  </a:lnTo>
                  <a:lnTo>
                    <a:pt x="2069" y="801"/>
                  </a:lnTo>
                  <a:close/>
                  <a:moveTo>
                    <a:pt x="1235" y="1535"/>
                  </a:moveTo>
                  <a:lnTo>
                    <a:pt x="1235" y="2135"/>
                  </a:lnTo>
                  <a:lnTo>
                    <a:pt x="601" y="2035"/>
                  </a:lnTo>
                  <a:lnTo>
                    <a:pt x="601" y="1535"/>
                  </a:lnTo>
                  <a:close/>
                  <a:moveTo>
                    <a:pt x="2069" y="1535"/>
                  </a:moveTo>
                  <a:lnTo>
                    <a:pt x="2069" y="2235"/>
                  </a:lnTo>
                  <a:lnTo>
                    <a:pt x="1302" y="2135"/>
                  </a:lnTo>
                  <a:lnTo>
                    <a:pt x="1302" y="1535"/>
                  </a:lnTo>
                  <a:close/>
                  <a:moveTo>
                    <a:pt x="2803" y="0"/>
                  </a:moveTo>
                  <a:lnTo>
                    <a:pt x="1" y="568"/>
                  </a:lnTo>
                  <a:lnTo>
                    <a:pt x="1" y="2536"/>
                  </a:lnTo>
                  <a:lnTo>
                    <a:pt x="2803" y="3103"/>
                  </a:lnTo>
                  <a:lnTo>
                    <a:pt x="3336" y="2903"/>
                  </a:lnTo>
                  <a:lnTo>
                    <a:pt x="3336" y="201"/>
                  </a:lnTo>
                  <a:lnTo>
                    <a:pt x="2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4"/>
            <p:cNvSpPr/>
            <p:nvPr/>
          </p:nvSpPr>
          <p:spPr>
            <a:xfrm>
              <a:off x="5356713" y="3865100"/>
              <a:ext cx="55900" cy="63125"/>
            </a:xfrm>
            <a:custGeom>
              <a:rect b="b" l="l" r="r" t="t"/>
              <a:pathLst>
                <a:path extrusionOk="0" h="2525" w="2236">
                  <a:moveTo>
                    <a:pt x="1906" y="0"/>
                  </a:moveTo>
                  <a:cubicBezTo>
                    <a:pt x="1877" y="0"/>
                    <a:pt x="1852" y="8"/>
                    <a:pt x="1835" y="8"/>
                  </a:cubicBezTo>
                  <a:cubicBezTo>
                    <a:pt x="1618" y="42"/>
                    <a:pt x="1343" y="50"/>
                    <a:pt x="1064" y="50"/>
                  </a:cubicBezTo>
                  <a:cubicBezTo>
                    <a:pt x="784" y="50"/>
                    <a:pt x="501" y="42"/>
                    <a:pt x="267" y="42"/>
                  </a:cubicBezTo>
                  <a:cubicBezTo>
                    <a:pt x="234" y="42"/>
                    <a:pt x="192" y="33"/>
                    <a:pt x="155" y="33"/>
                  </a:cubicBezTo>
                  <a:cubicBezTo>
                    <a:pt x="117" y="33"/>
                    <a:pt x="84" y="42"/>
                    <a:pt x="67" y="75"/>
                  </a:cubicBezTo>
                  <a:cubicBezTo>
                    <a:pt x="34" y="242"/>
                    <a:pt x="234" y="175"/>
                    <a:pt x="334" y="242"/>
                  </a:cubicBezTo>
                  <a:cubicBezTo>
                    <a:pt x="334" y="275"/>
                    <a:pt x="368" y="409"/>
                    <a:pt x="368" y="475"/>
                  </a:cubicBezTo>
                  <a:cubicBezTo>
                    <a:pt x="401" y="676"/>
                    <a:pt x="368" y="976"/>
                    <a:pt x="368" y="1276"/>
                  </a:cubicBezTo>
                  <a:cubicBezTo>
                    <a:pt x="368" y="1610"/>
                    <a:pt x="401" y="1910"/>
                    <a:pt x="368" y="2110"/>
                  </a:cubicBezTo>
                  <a:cubicBezTo>
                    <a:pt x="368" y="2177"/>
                    <a:pt x="334" y="2277"/>
                    <a:pt x="334" y="2310"/>
                  </a:cubicBezTo>
                  <a:cubicBezTo>
                    <a:pt x="234" y="2410"/>
                    <a:pt x="1" y="2310"/>
                    <a:pt x="34" y="2477"/>
                  </a:cubicBezTo>
                  <a:cubicBezTo>
                    <a:pt x="67" y="2510"/>
                    <a:pt x="117" y="2519"/>
                    <a:pt x="172" y="2519"/>
                  </a:cubicBezTo>
                  <a:cubicBezTo>
                    <a:pt x="226" y="2519"/>
                    <a:pt x="284" y="2510"/>
                    <a:pt x="334" y="2510"/>
                  </a:cubicBezTo>
                  <a:cubicBezTo>
                    <a:pt x="401" y="2499"/>
                    <a:pt x="475" y="2495"/>
                    <a:pt x="554" y="2495"/>
                  </a:cubicBezTo>
                  <a:cubicBezTo>
                    <a:pt x="712" y="2495"/>
                    <a:pt x="890" y="2510"/>
                    <a:pt x="1068" y="2510"/>
                  </a:cubicBezTo>
                  <a:cubicBezTo>
                    <a:pt x="1224" y="2510"/>
                    <a:pt x="1394" y="2495"/>
                    <a:pt x="1560" y="2495"/>
                  </a:cubicBezTo>
                  <a:cubicBezTo>
                    <a:pt x="1642" y="2495"/>
                    <a:pt x="1724" y="2499"/>
                    <a:pt x="1802" y="2510"/>
                  </a:cubicBezTo>
                  <a:cubicBezTo>
                    <a:pt x="1846" y="2510"/>
                    <a:pt x="1891" y="2525"/>
                    <a:pt x="1945" y="2525"/>
                  </a:cubicBezTo>
                  <a:cubicBezTo>
                    <a:pt x="1972" y="2525"/>
                    <a:pt x="2002" y="2521"/>
                    <a:pt x="2035" y="2510"/>
                  </a:cubicBezTo>
                  <a:cubicBezTo>
                    <a:pt x="2069" y="2443"/>
                    <a:pt x="2035" y="2343"/>
                    <a:pt x="2035" y="2243"/>
                  </a:cubicBezTo>
                  <a:cubicBezTo>
                    <a:pt x="2069" y="2077"/>
                    <a:pt x="2236" y="1876"/>
                    <a:pt x="2002" y="1810"/>
                  </a:cubicBezTo>
                  <a:cubicBezTo>
                    <a:pt x="1902" y="1910"/>
                    <a:pt x="1969" y="2010"/>
                    <a:pt x="1902" y="2110"/>
                  </a:cubicBezTo>
                  <a:cubicBezTo>
                    <a:pt x="1835" y="2243"/>
                    <a:pt x="1602" y="2310"/>
                    <a:pt x="1335" y="2310"/>
                  </a:cubicBezTo>
                  <a:cubicBezTo>
                    <a:pt x="1268" y="2321"/>
                    <a:pt x="1187" y="2329"/>
                    <a:pt x="1105" y="2329"/>
                  </a:cubicBezTo>
                  <a:cubicBezTo>
                    <a:pt x="942" y="2329"/>
                    <a:pt x="779" y="2299"/>
                    <a:pt x="734" y="2210"/>
                  </a:cubicBezTo>
                  <a:cubicBezTo>
                    <a:pt x="668" y="2110"/>
                    <a:pt x="701" y="1910"/>
                    <a:pt x="701" y="1776"/>
                  </a:cubicBezTo>
                  <a:cubicBezTo>
                    <a:pt x="701" y="1610"/>
                    <a:pt x="668" y="1443"/>
                    <a:pt x="734" y="1309"/>
                  </a:cubicBezTo>
                  <a:cubicBezTo>
                    <a:pt x="875" y="1309"/>
                    <a:pt x="1051" y="1273"/>
                    <a:pt x="1212" y="1273"/>
                  </a:cubicBezTo>
                  <a:cubicBezTo>
                    <a:pt x="1320" y="1273"/>
                    <a:pt x="1422" y="1289"/>
                    <a:pt x="1502" y="1343"/>
                  </a:cubicBezTo>
                  <a:cubicBezTo>
                    <a:pt x="1602" y="1409"/>
                    <a:pt x="1535" y="1543"/>
                    <a:pt x="1668" y="1610"/>
                  </a:cubicBezTo>
                  <a:cubicBezTo>
                    <a:pt x="1769" y="1576"/>
                    <a:pt x="1735" y="1443"/>
                    <a:pt x="1735" y="1343"/>
                  </a:cubicBezTo>
                  <a:cubicBezTo>
                    <a:pt x="1702" y="1276"/>
                    <a:pt x="1702" y="1143"/>
                    <a:pt x="1735" y="1076"/>
                  </a:cubicBezTo>
                  <a:cubicBezTo>
                    <a:pt x="1735" y="942"/>
                    <a:pt x="1769" y="809"/>
                    <a:pt x="1635" y="809"/>
                  </a:cubicBezTo>
                  <a:cubicBezTo>
                    <a:pt x="1535" y="876"/>
                    <a:pt x="1602" y="1009"/>
                    <a:pt x="1502" y="1109"/>
                  </a:cubicBezTo>
                  <a:cubicBezTo>
                    <a:pt x="1468" y="1109"/>
                    <a:pt x="1402" y="1143"/>
                    <a:pt x="1368" y="1143"/>
                  </a:cubicBezTo>
                  <a:cubicBezTo>
                    <a:pt x="1168" y="1143"/>
                    <a:pt x="868" y="1143"/>
                    <a:pt x="701" y="1109"/>
                  </a:cubicBezTo>
                  <a:cubicBezTo>
                    <a:pt x="668" y="876"/>
                    <a:pt x="668" y="542"/>
                    <a:pt x="701" y="309"/>
                  </a:cubicBezTo>
                  <a:cubicBezTo>
                    <a:pt x="774" y="260"/>
                    <a:pt x="901" y="229"/>
                    <a:pt x="1016" y="229"/>
                  </a:cubicBezTo>
                  <a:cubicBezTo>
                    <a:pt x="1058" y="229"/>
                    <a:pt x="1099" y="233"/>
                    <a:pt x="1135" y="242"/>
                  </a:cubicBezTo>
                  <a:cubicBezTo>
                    <a:pt x="1368" y="242"/>
                    <a:pt x="1735" y="242"/>
                    <a:pt x="1802" y="375"/>
                  </a:cubicBezTo>
                  <a:cubicBezTo>
                    <a:pt x="1835" y="442"/>
                    <a:pt x="1802" y="575"/>
                    <a:pt x="1902" y="575"/>
                  </a:cubicBezTo>
                  <a:cubicBezTo>
                    <a:pt x="1911" y="578"/>
                    <a:pt x="1919" y="579"/>
                    <a:pt x="1926" y="579"/>
                  </a:cubicBezTo>
                  <a:cubicBezTo>
                    <a:pt x="2027" y="579"/>
                    <a:pt x="1969" y="367"/>
                    <a:pt x="1969" y="242"/>
                  </a:cubicBezTo>
                  <a:cubicBezTo>
                    <a:pt x="1969" y="175"/>
                    <a:pt x="2002" y="108"/>
                    <a:pt x="2002" y="42"/>
                  </a:cubicBezTo>
                  <a:cubicBezTo>
                    <a:pt x="1969" y="8"/>
                    <a:pt x="1935" y="0"/>
                    <a:pt x="1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4"/>
            <p:cNvSpPr/>
            <p:nvPr/>
          </p:nvSpPr>
          <p:spPr>
            <a:xfrm>
              <a:off x="4752113" y="3176275"/>
              <a:ext cx="55900" cy="62675"/>
            </a:xfrm>
            <a:custGeom>
              <a:rect b="b" l="l" r="r" t="t"/>
              <a:pathLst>
                <a:path extrusionOk="0" h="2507" w="2236">
                  <a:moveTo>
                    <a:pt x="1906" y="0"/>
                  </a:moveTo>
                  <a:cubicBezTo>
                    <a:pt x="1877" y="0"/>
                    <a:pt x="1852" y="8"/>
                    <a:pt x="1835" y="8"/>
                  </a:cubicBezTo>
                  <a:cubicBezTo>
                    <a:pt x="1618" y="42"/>
                    <a:pt x="1343" y="50"/>
                    <a:pt x="1064" y="50"/>
                  </a:cubicBezTo>
                  <a:cubicBezTo>
                    <a:pt x="785" y="50"/>
                    <a:pt x="501" y="42"/>
                    <a:pt x="268" y="42"/>
                  </a:cubicBezTo>
                  <a:cubicBezTo>
                    <a:pt x="234" y="42"/>
                    <a:pt x="192" y="33"/>
                    <a:pt x="155" y="33"/>
                  </a:cubicBezTo>
                  <a:cubicBezTo>
                    <a:pt x="117" y="33"/>
                    <a:pt x="84" y="42"/>
                    <a:pt x="67" y="75"/>
                  </a:cubicBezTo>
                  <a:cubicBezTo>
                    <a:pt x="34" y="209"/>
                    <a:pt x="234" y="142"/>
                    <a:pt x="301" y="242"/>
                  </a:cubicBezTo>
                  <a:cubicBezTo>
                    <a:pt x="334" y="275"/>
                    <a:pt x="368" y="375"/>
                    <a:pt x="368" y="442"/>
                  </a:cubicBezTo>
                  <a:cubicBezTo>
                    <a:pt x="401" y="642"/>
                    <a:pt x="368" y="976"/>
                    <a:pt x="368" y="1276"/>
                  </a:cubicBezTo>
                  <a:cubicBezTo>
                    <a:pt x="368" y="1576"/>
                    <a:pt x="401" y="1910"/>
                    <a:pt x="368" y="2110"/>
                  </a:cubicBezTo>
                  <a:cubicBezTo>
                    <a:pt x="368" y="2177"/>
                    <a:pt x="334" y="2277"/>
                    <a:pt x="301" y="2277"/>
                  </a:cubicBezTo>
                  <a:cubicBezTo>
                    <a:pt x="234" y="2377"/>
                    <a:pt x="1" y="2277"/>
                    <a:pt x="34" y="2477"/>
                  </a:cubicBezTo>
                  <a:cubicBezTo>
                    <a:pt x="56" y="2488"/>
                    <a:pt x="86" y="2492"/>
                    <a:pt x="119" y="2492"/>
                  </a:cubicBezTo>
                  <a:cubicBezTo>
                    <a:pt x="186" y="2492"/>
                    <a:pt x="268" y="2477"/>
                    <a:pt x="334" y="2477"/>
                  </a:cubicBezTo>
                  <a:lnTo>
                    <a:pt x="1769" y="2477"/>
                  </a:lnTo>
                  <a:cubicBezTo>
                    <a:pt x="1835" y="2477"/>
                    <a:pt x="1887" y="2506"/>
                    <a:pt x="1934" y="2506"/>
                  </a:cubicBezTo>
                  <a:cubicBezTo>
                    <a:pt x="1958" y="2506"/>
                    <a:pt x="1980" y="2499"/>
                    <a:pt x="2002" y="2477"/>
                  </a:cubicBezTo>
                  <a:cubicBezTo>
                    <a:pt x="2069" y="2410"/>
                    <a:pt x="2035" y="2343"/>
                    <a:pt x="2035" y="2243"/>
                  </a:cubicBezTo>
                  <a:cubicBezTo>
                    <a:pt x="2069" y="2077"/>
                    <a:pt x="2236" y="1843"/>
                    <a:pt x="2002" y="1810"/>
                  </a:cubicBezTo>
                  <a:cubicBezTo>
                    <a:pt x="1902" y="1910"/>
                    <a:pt x="1969" y="1976"/>
                    <a:pt x="1902" y="2110"/>
                  </a:cubicBezTo>
                  <a:cubicBezTo>
                    <a:pt x="1835" y="2243"/>
                    <a:pt x="1568" y="2277"/>
                    <a:pt x="1335" y="2310"/>
                  </a:cubicBezTo>
                  <a:cubicBezTo>
                    <a:pt x="1268" y="2310"/>
                    <a:pt x="1187" y="2314"/>
                    <a:pt x="1104" y="2314"/>
                  </a:cubicBezTo>
                  <a:cubicBezTo>
                    <a:pt x="938" y="2314"/>
                    <a:pt x="768" y="2299"/>
                    <a:pt x="701" y="2210"/>
                  </a:cubicBezTo>
                  <a:cubicBezTo>
                    <a:pt x="668" y="2077"/>
                    <a:pt x="701" y="1910"/>
                    <a:pt x="701" y="1743"/>
                  </a:cubicBezTo>
                  <a:cubicBezTo>
                    <a:pt x="701" y="1576"/>
                    <a:pt x="668" y="1409"/>
                    <a:pt x="701" y="1309"/>
                  </a:cubicBezTo>
                  <a:cubicBezTo>
                    <a:pt x="879" y="1309"/>
                    <a:pt x="1087" y="1265"/>
                    <a:pt x="1265" y="1265"/>
                  </a:cubicBezTo>
                  <a:cubicBezTo>
                    <a:pt x="1353" y="1265"/>
                    <a:pt x="1435" y="1276"/>
                    <a:pt x="1502" y="1309"/>
                  </a:cubicBezTo>
                  <a:cubicBezTo>
                    <a:pt x="1602" y="1376"/>
                    <a:pt x="1535" y="1543"/>
                    <a:pt x="1669" y="1576"/>
                  </a:cubicBezTo>
                  <a:cubicBezTo>
                    <a:pt x="1769" y="1543"/>
                    <a:pt x="1735" y="1443"/>
                    <a:pt x="1702" y="1309"/>
                  </a:cubicBezTo>
                  <a:cubicBezTo>
                    <a:pt x="1702" y="1243"/>
                    <a:pt x="1702" y="1143"/>
                    <a:pt x="1702" y="1042"/>
                  </a:cubicBezTo>
                  <a:cubicBezTo>
                    <a:pt x="1735" y="942"/>
                    <a:pt x="1769" y="809"/>
                    <a:pt x="1635" y="809"/>
                  </a:cubicBezTo>
                  <a:cubicBezTo>
                    <a:pt x="1535" y="876"/>
                    <a:pt x="1602" y="1009"/>
                    <a:pt x="1502" y="1076"/>
                  </a:cubicBezTo>
                  <a:cubicBezTo>
                    <a:pt x="1468" y="1109"/>
                    <a:pt x="1402" y="1109"/>
                    <a:pt x="1368" y="1109"/>
                  </a:cubicBezTo>
                  <a:cubicBezTo>
                    <a:pt x="1310" y="1119"/>
                    <a:pt x="1242" y="1123"/>
                    <a:pt x="1173" y="1123"/>
                  </a:cubicBezTo>
                  <a:cubicBezTo>
                    <a:pt x="1004" y="1123"/>
                    <a:pt x="819" y="1099"/>
                    <a:pt x="701" y="1076"/>
                  </a:cubicBezTo>
                  <a:cubicBezTo>
                    <a:pt x="668" y="842"/>
                    <a:pt x="668" y="542"/>
                    <a:pt x="701" y="309"/>
                  </a:cubicBezTo>
                  <a:cubicBezTo>
                    <a:pt x="768" y="209"/>
                    <a:pt x="968" y="209"/>
                    <a:pt x="1135" y="209"/>
                  </a:cubicBezTo>
                  <a:cubicBezTo>
                    <a:pt x="1368" y="209"/>
                    <a:pt x="1735" y="242"/>
                    <a:pt x="1802" y="342"/>
                  </a:cubicBezTo>
                  <a:cubicBezTo>
                    <a:pt x="1835" y="409"/>
                    <a:pt x="1802" y="542"/>
                    <a:pt x="1869" y="575"/>
                  </a:cubicBezTo>
                  <a:cubicBezTo>
                    <a:pt x="1878" y="577"/>
                    <a:pt x="1887" y="578"/>
                    <a:pt x="1895" y="578"/>
                  </a:cubicBezTo>
                  <a:cubicBezTo>
                    <a:pt x="2028" y="578"/>
                    <a:pt x="1969" y="336"/>
                    <a:pt x="1969" y="242"/>
                  </a:cubicBezTo>
                  <a:cubicBezTo>
                    <a:pt x="1969" y="142"/>
                    <a:pt x="2002" y="75"/>
                    <a:pt x="2002" y="42"/>
                  </a:cubicBezTo>
                  <a:cubicBezTo>
                    <a:pt x="1969" y="8"/>
                    <a:pt x="1935" y="0"/>
                    <a:pt x="1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4"/>
            <p:cNvSpPr/>
            <p:nvPr/>
          </p:nvSpPr>
          <p:spPr>
            <a:xfrm>
              <a:off x="7037088" y="3983500"/>
              <a:ext cx="55900" cy="62700"/>
            </a:xfrm>
            <a:custGeom>
              <a:rect b="b" l="l" r="r" t="t"/>
              <a:pathLst>
                <a:path extrusionOk="0" h="2508" w="2236">
                  <a:moveTo>
                    <a:pt x="1935" y="1"/>
                  </a:moveTo>
                  <a:cubicBezTo>
                    <a:pt x="1910" y="1"/>
                    <a:pt x="1885" y="9"/>
                    <a:pt x="1868" y="9"/>
                  </a:cubicBezTo>
                  <a:cubicBezTo>
                    <a:pt x="1401" y="43"/>
                    <a:pt x="734" y="43"/>
                    <a:pt x="267" y="43"/>
                  </a:cubicBezTo>
                  <a:cubicBezTo>
                    <a:pt x="250" y="43"/>
                    <a:pt x="217" y="34"/>
                    <a:pt x="184" y="34"/>
                  </a:cubicBezTo>
                  <a:cubicBezTo>
                    <a:pt x="150" y="34"/>
                    <a:pt x="117" y="43"/>
                    <a:pt x="100" y="76"/>
                  </a:cubicBezTo>
                  <a:cubicBezTo>
                    <a:pt x="67" y="209"/>
                    <a:pt x="267" y="143"/>
                    <a:pt x="334" y="243"/>
                  </a:cubicBezTo>
                  <a:cubicBezTo>
                    <a:pt x="367" y="243"/>
                    <a:pt x="401" y="376"/>
                    <a:pt x="401" y="443"/>
                  </a:cubicBezTo>
                  <a:cubicBezTo>
                    <a:pt x="434" y="643"/>
                    <a:pt x="401" y="977"/>
                    <a:pt x="401" y="1277"/>
                  </a:cubicBezTo>
                  <a:cubicBezTo>
                    <a:pt x="401" y="1577"/>
                    <a:pt x="434" y="1911"/>
                    <a:pt x="401" y="2111"/>
                  </a:cubicBezTo>
                  <a:cubicBezTo>
                    <a:pt x="401" y="2177"/>
                    <a:pt x="367" y="2277"/>
                    <a:pt x="334" y="2277"/>
                  </a:cubicBezTo>
                  <a:cubicBezTo>
                    <a:pt x="234" y="2378"/>
                    <a:pt x="0" y="2277"/>
                    <a:pt x="34" y="2478"/>
                  </a:cubicBezTo>
                  <a:cubicBezTo>
                    <a:pt x="67" y="2489"/>
                    <a:pt x="100" y="2492"/>
                    <a:pt x="134" y="2492"/>
                  </a:cubicBezTo>
                  <a:cubicBezTo>
                    <a:pt x="200" y="2492"/>
                    <a:pt x="267" y="2478"/>
                    <a:pt x="334" y="2478"/>
                  </a:cubicBezTo>
                  <a:lnTo>
                    <a:pt x="1068" y="2478"/>
                  </a:lnTo>
                  <a:cubicBezTo>
                    <a:pt x="1246" y="2478"/>
                    <a:pt x="1423" y="2463"/>
                    <a:pt x="1582" y="2463"/>
                  </a:cubicBezTo>
                  <a:cubicBezTo>
                    <a:pt x="1661" y="2463"/>
                    <a:pt x="1735" y="2466"/>
                    <a:pt x="1802" y="2478"/>
                  </a:cubicBezTo>
                  <a:cubicBezTo>
                    <a:pt x="1868" y="2478"/>
                    <a:pt x="1920" y="2507"/>
                    <a:pt x="1967" y="2507"/>
                  </a:cubicBezTo>
                  <a:cubicBezTo>
                    <a:pt x="1991" y="2507"/>
                    <a:pt x="2013" y="2500"/>
                    <a:pt x="2035" y="2478"/>
                  </a:cubicBezTo>
                  <a:cubicBezTo>
                    <a:pt x="2102" y="2411"/>
                    <a:pt x="2035" y="2311"/>
                    <a:pt x="2068" y="2244"/>
                  </a:cubicBezTo>
                  <a:cubicBezTo>
                    <a:pt x="2068" y="2044"/>
                    <a:pt x="2235" y="1844"/>
                    <a:pt x="2002" y="1810"/>
                  </a:cubicBezTo>
                  <a:cubicBezTo>
                    <a:pt x="1902" y="1877"/>
                    <a:pt x="1968" y="1977"/>
                    <a:pt x="1935" y="2077"/>
                  </a:cubicBezTo>
                  <a:cubicBezTo>
                    <a:pt x="1835" y="2244"/>
                    <a:pt x="1601" y="2277"/>
                    <a:pt x="1368" y="2311"/>
                  </a:cubicBezTo>
                  <a:cubicBezTo>
                    <a:pt x="1301" y="2311"/>
                    <a:pt x="1216" y="2314"/>
                    <a:pt x="1129" y="2314"/>
                  </a:cubicBezTo>
                  <a:cubicBezTo>
                    <a:pt x="956" y="2314"/>
                    <a:pt x="779" y="2300"/>
                    <a:pt x="734" y="2211"/>
                  </a:cubicBezTo>
                  <a:cubicBezTo>
                    <a:pt x="667" y="2077"/>
                    <a:pt x="701" y="1911"/>
                    <a:pt x="701" y="1744"/>
                  </a:cubicBezTo>
                  <a:cubicBezTo>
                    <a:pt x="701" y="1577"/>
                    <a:pt x="701" y="1410"/>
                    <a:pt x="734" y="1277"/>
                  </a:cubicBezTo>
                  <a:cubicBezTo>
                    <a:pt x="775" y="1282"/>
                    <a:pt x="818" y="1284"/>
                    <a:pt x="862" y="1284"/>
                  </a:cubicBezTo>
                  <a:cubicBezTo>
                    <a:pt x="1000" y="1284"/>
                    <a:pt x="1146" y="1264"/>
                    <a:pt x="1271" y="1264"/>
                  </a:cubicBezTo>
                  <a:cubicBezTo>
                    <a:pt x="1362" y="1264"/>
                    <a:pt x="1442" y="1275"/>
                    <a:pt x="1501" y="1310"/>
                  </a:cubicBezTo>
                  <a:cubicBezTo>
                    <a:pt x="1635" y="1377"/>
                    <a:pt x="1568" y="1544"/>
                    <a:pt x="1701" y="1577"/>
                  </a:cubicBezTo>
                  <a:cubicBezTo>
                    <a:pt x="1802" y="1544"/>
                    <a:pt x="1735" y="1444"/>
                    <a:pt x="1735" y="1310"/>
                  </a:cubicBezTo>
                  <a:cubicBezTo>
                    <a:pt x="1735" y="1243"/>
                    <a:pt x="1735" y="1143"/>
                    <a:pt x="1735" y="1043"/>
                  </a:cubicBezTo>
                  <a:cubicBezTo>
                    <a:pt x="1735" y="943"/>
                    <a:pt x="1802" y="810"/>
                    <a:pt x="1668" y="810"/>
                  </a:cubicBezTo>
                  <a:cubicBezTo>
                    <a:pt x="1568" y="876"/>
                    <a:pt x="1635" y="1010"/>
                    <a:pt x="1535" y="1077"/>
                  </a:cubicBezTo>
                  <a:cubicBezTo>
                    <a:pt x="1501" y="1110"/>
                    <a:pt x="1435" y="1110"/>
                    <a:pt x="1368" y="1110"/>
                  </a:cubicBezTo>
                  <a:cubicBezTo>
                    <a:pt x="1309" y="1120"/>
                    <a:pt x="1242" y="1124"/>
                    <a:pt x="1172" y="1124"/>
                  </a:cubicBezTo>
                  <a:cubicBezTo>
                    <a:pt x="1003" y="1124"/>
                    <a:pt x="819" y="1100"/>
                    <a:pt x="701" y="1077"/>
                  </a:cubicBezTo>
                  <a:cubicBezTo>
                    <a:pt x="701" y="843"/>
                    <a:pt x="701" y="543"/>
                    <a:pt x="701" y="309"/>
                  </a:cubicBezTo>
                  <a:cubicBezTo>
                    <a:pt x="801" y="209"/>
                    <a:pt x="1001" y="209"/>
                    <a:pt x="1134" y="209"/>
                  </a:cubicBezTo>
                  <a:cubicBezTo>
                    <a:pt x="1368" y="209"/>
                    <a:pt x="1768" y="243"/>
                    <a:pt x="1835" y="343"/>
                  </a:cubicBezTo>
                  <a:cubicBezTo>
                    <a:pt x="1868" y="409"/>
                    <a:pt x="1835" y="543"/>
                    <a:pt x="1902" y="576"/>
                  </a:cubicBezTo>
                  <a:cubicBezTo>
                    <a:pt x="1909" y="578"/>
                    <a:pt x="1916" y="579"/>
                    <a:pt x="1923" y="579"/>
                  </a:cubicBezTo>
                  <a:cubicBezTo>
                    <a:pt x="2027" y="579"/>
                    <a:pt x="1968" y="337"/>
                    <a:pt x="1968" y="243"/>
                  </a:cubicBezTo>
                  <a:cubicBezTo>
                    <a:pt x="2002" y="143"/>
                    <a:pt x="2035" y="76"/>
                    <a:pt x="2002" y="43"/>
                  </a:cubicBezTo>
                  <a:cubicBezTo>
                    <a:pt x="1985" y="9"/>
                    <a:pt x="1960" y="1"/>
                    <a:pt x="19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4"/>
            <p:cNvSpPr/>
            <p:nvPr/>
          </p:nvSpPr>
          <p:spPr>
            <a:xfrm>
              <a:off x="7983588" y="3473150"/>
              <a:ext cx="55900" cy="63125"/>
            </a:xfrm>
            <a:custGeom>
              <a:rect b="b" l="l" r="r" t="t"/>
              <a:pathLst>
                <a:path extrusionOk="0" h="2525" w="2236">
                  <a:moveTo>
                    <a:pt x="1935" y="0"/>
                  </a:moveTo>
                  <a:cubicBezTo>
                    <a:pt x="1910" y="0"/>
                    <a:pt x="1885" y="9"/>
                    <a:pt x="1869" y="9"/>
                  </a:cubicBezTo>
                  <a:cubicBezTo>
                    <a:pt x="1635" y="42"/>
                    <a:pt x="1352" y="50"/>
                    <a:pt x="1068" y="50"/>
                  </a:cubicBezTo>
                  <a:cubicBezTo>
                    <a:pt x="785" y="50"/>
                    <a:pt x="501" y="42"/>
                    <a:pt x="267" y="42"/>
                  </a:cubicBezTo>
                  <a:cubicBezTo>
                    <a:pt x="251" y="42"/>
                    <a:pt x="217" y="34"/>
                    <a:pt x="184" y="34"/>
                  </a:cubicBezTo>
                  <a:cubicBezTo>
                    <a:pt x="151" y="34"/>
                    <a:pt x="117" y="42"/>
                    <a:pt x="101" y="75"/>
                  </a:cubicBezTo>
                  <a:cubicBezTo>
                    <a:pt x="67" y="242"/>
                    <a:pt x="267" y="175"/>
                    <a:pt x="334" y="242"/>
                  </a:cubicBezTo>
                  <a:cubicBezTo>
                    <a:pt x="368" y="275"/>
                    <a:pt x="401" y="375"/>
                    <a:pt x="401" y="476"/>
                  </a:cubicBezTo>
                  <a:cubicBezTo>
                    <a:pt x="434" y="676"/>
                    <a:pt x="401" y="976"/>
                    <a:pt x="401" y="1276"/>
                  </a:cubicBezTo>
                  <a:cubicBezTo>
                    <a:pt x="401" y="1610"/>
                    <a:pt x="434" y="1910"/>
                    <a:pt x="401" y="2110"/>
                  </a:cubicBezTo>
                  <a:cubicBezTo>
                    <a:pt x="401" y="2177"/>
                    <a:pt x="368" y="2277"/>
                    <a:pt x="334" y="2310"/>
                  </a:cubicBezTo>
                  <a:cubicBezTo>
                    <a:pt x="234" y="2377"/>
                    <a:pt x="1" y="2310"/>
                    <a:pt x="34" y="2477"/>
                  </a:cubicBezTo>
                  <a:cubicBezTo>
                    <a:pt x="76" y="2505"/>
                    <a:pt x="119" y="2515"/>
                    <a:pt x="161" y="2515"/>
                  </a:cubicBezTo>
                  <a:cubicBezTo>
                    <a:pt x="219" y="2515"/>
                    <a:pt x="276" y="2496"/>
                    <a:pt x="334" y="2477"/>
                  </a:cubicBezTo>
                  <a:lnTo>
                    <a:pt x="1802" y="2477"/>
                  </a:lnTo>
                  <a:cubicBezTo>
                    <a:pt x="1873" y="2501"/>
                    <a:pt x="1927" y="2524"/>
                    <a:pt x="1976" y="2524"/>
                  </a:cubicBezTo>
                  <a:cubicBezTo>
                    <a:pt x="1996" y="2524"/>
                    <a:pt x="2016" y="2520"/>
                    <a:pt x="2035" y="2510"/>
                  </a:cubicBezTo>
                  <a:cubicBezTo>
                    <a:pt x="2102" y="2444"/>
                    <a:pt x="2035" y="2344"/>
                    <a:pt x="2069" y="2243"/>
                  </a:cubicBezTo>
                  <a:cubicBezTo>
                    <a:pt x="2069" y="2077"/>
                    <a:pt x="2236" y="1877"/>
                    <a:pt x="2002" y="1810"/>
                  </a:cubicBezTo>
                  <a:cubicBezTo>
                    <a:pt x="1902" y="1910"/>
                    <a:pt x="1969" y="2010"/>
                    <a:pt x="1935" y="2110"/>
                  </a:cubicBezTo>
                  <a:cubicBezTo>
                    <a:pt x="1835" y="2243"/>
                    <a:pt x="1602" y="2310"/>
                    <a:pt x="1368" y="2310"/>
                  </a:cubicBezTo>
                  <a:cubicBezTo>
                    <a:pt x="1302" y="2321"/>
                    <a:pt x="1216" y="2329"/>
                    <a:pt x="1130" y="2329"/>
                  </a:cubicBezTo>
                  <a:cubicBezTo>
                    <a:pt x="957" y="2329"/>
                    <a:pt x="779" y="2299"/>
                    <a:pt x="734" y="2210"/>
                  </a:cubicBezTo>
                  <a:cubicBezTo>
                    <a:pt x="668" y="2110"/>
                    <a:pt x="701" y="1910"/>
                    <a:pt x="701" y="1776"/>
                  </a:cubicBezTo>
                  <a:cubicBezTo>
                    <a:pt x="701" y="1610"/>
                    <a:pt x="701" y="1443"/>
                    <a:pt x="734" y="1309"/>
                  </a:cubicBezTo>
                  <a:cubicBezTo>
                    <a:pt x="895" y="1309"/>
                    <a:pt x="1079" y="1273"/>
                    <a:pt x="1236" y="1273"/>
                  </a:cubicBezTo>
                  <a:cubicBezTo>
                    <a:pt x="1342" y="1273"/>
                    <a:pt x="1435" y="1289"/>
                    <a:pt x="1502" y="1343"/>
                  </a:cubicBezTo>
                  <a:cubicBezTo>
                    <a:pt x="1635" y="1410"/>
                    <a:pt x="1568" y="1543"/>
                    <a:pt x="1702" y="1610"/>
                  </a:cubicBezTo>
                  <a:cubicBezTo>
                    <a:pt x="1802" y="1576"/>
                    <a:pt x="1735" y="1443"/>
                    <a:pt x="1735" y="1343"/>
                  </a:cubicBezTo>
                  <a:cubicBezTo>
                    <a:pt x="1735" y="1243"/>
                    <a:pt x="1735" y="1143"/>
                    <a:pt x="1735" y="1076"/>
                  </a:cubicBezTo>
                  <a:cubicBezTo>
                    <a:pt x="1735" y="943"/>
                    <a:pt x="1802" y="809"/>
                    <a:pt x="1668" y="809"/>
                  </a:cubicBezTo>
                  <a:cubicBezTo>
                    <a:pt x="1568" y="876"/>
                    <a:pt x="1635" y="1009"/>
                    <a:pt x="1535" y="1076"/>
                  </a:cubicBezTo>
                  <a:cubicBezTo>
                    <a:pt x="1502" y="1109"/>
                    <a:pt x="1435" y="1109"/>
                    <a:pt x="1368" y="1143"/>
                  </a:cubicBezTo>
                  <a:cubicBezTo>
                    <a:pt x="1168" y="1143"/>
                    <a:pt x="868" y="1143"/>
                    <a:pt x="701" y="1109"/>
                  </a:cubicBezTo>
                  <a:cubicBezTo>
                    <a:pt x="701" y="876"/>
                    <a:pt x="701" y="542"/>
                    <a:pt x="701" y="309"/>
                  </a:cubicBezTo>
                  <a:cubicBezTo>
                    <a:pt x="801" y="209"/>
                    <a:pt x="1001" y="209"/>
                    <a:pt x="1135" y="209"/>
                  </a:cubicBezTo>
                  <a:cubicBezTo>
                    <a:pt x="1368" y="209"/>
                    <a:pt x="1769" y="242"/>
                    <a:pt x="1835" y="375"/>
                  </a:cubicBezTo>
                  <a:cubicBezTo>
                    <a:pt x="1869" y="442"/>
                    <a:pt x="1835" y="576"/>
                    <a:pt x="1902" y="576"/>
                  </a:cubicBezTo>
                  <a:cubicBezTo>
                    <a:pt x="1911" y="578"/>
                    <a:pt x="1919" y="579"/>
                    <a:pt x="1926" y="579"/>
                  </a:cubicBezTo>
                  <a:cubicBezTo>
                    <a:pt x="2027" y="579"/>
                    <a:pt x="1969" y="367"/>
                    <a:pt x="1969" y="242"/>
                  </a:cubicBezTo>
                  <a:cubicBezTo>
                    <a:pt x="2002" y="175"/>
                    <a:pt x="2035" y="109"/>
                    <a:pt x="2002" y="42"/>
                  </a:cubicBezTo>
                  <a:cubicBezTo>
                    <a:pt x="1985" y="9"/>
                    <a:pt x="1960" y="0"/>
                    <a:pt x="19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4"/>
            <p:cNvSpPr/>
            <p:nvPr/>
          </p:nvSpPr>
          <p:spPr>
            <a:xfrm>
              <a:off x="5844563" y="3711300"/>
              <a:ext cx="68400" cy="67075"/>
            </a:xfrm>
            <a:custGeom>
              <a:rect b="b" l="l" r="r" t="t"/>
              <a:pathLst>
                <a:path extrusionOk="0" h="2683" w="2736">
                  <a:moveTo>
                    <a:pt x="914" y="231"/>
                  </a:moveTo>
                  <a:cubicBezTo>
                    <a:pt x="926" y="231"/>
                    <a:pt x="935" y="240"/>
                    <a:pt x="935" y="256"/>
                  </a:cubicBezTo>
                  <a:cubicBezTo>
                    <a:pt x="1035" y="256"/>
                    <a:pt x="1068" y="323"/>
                    <a:pt x="1135" y="390"/>
                  </a:cubicBezTo>
                  <a:cubicBezTo>
                    <a:pt x="1135" y="456"/>
                    <a:pt x="1168" y="490"/>
                    <a:pt x="1168" y="523"/>
                  </a:cubicBezTo>
                  <a:lnTo>
                    <a:pt x="1235" y="957"/>
                  </a:lnTo>
                  <a:lnTo>
                    <a:pt x="1201" y="990"/>
                  </a:lnTo>
                  <a:lnTo>
                    <a:pt x="834" y="623"/>
                  </a:lnTo>
                  <a:lnTo>
                    <a:pt x="834" y="590"/>
                  </a:lnTo>
                  <a:cubicBezTo>
                    <a:pt x="801" y="523"/>
                    <a:pt x="768" y="456"/>
                    <a:pt x="801" y="390"/>
                  </a:cubicBezTo>
                  <a:cubicBezTo>
                    <a:pt x="801" y="323"/>
                    <a:pt x="801" y="290"/>
                    <a:pt x="868" y="256"/>
                  </a:cubicBezTo>
                  <a:cubicBezTo>
                    <a:pt x="884" y="240"/>
                    <a:pt x="901" y="231"/>
                    <a:pt x="914" y="231"/>
                  </a:cubicBezTo>
                  <a:close/>
                  <a:moveTo>
                    <a:pt x="1719" y="168"/>
                  </a:moveTo>
                  <a:cubicBezTo>
                    <a:pt x="1747" y="168"/>
                    <a:pt x="1774" y="176"/>
                    <a:pt x="1802" y="189"/>
                  </a:cubicBezTo>
                  <a:cubicBezTo>
                    <a:pt x="1902" y="223"/>
                    <a:pt x="1935" y="256"/>
                    <a:pt x="1969" y="323"/>
                  </a:cubicBezTo>
                  <a:cubicBezTo>
                    <a:pt x="2002" y="356"/>
                    <a:pt x="2002" y="390"/>
                    <a:pt x="2002" y="456"/>
                  </a:cubicBezTo>
                  <a:lnTo>
                    <a:pt x="2002" y="523"/>
                  </a:lnTo>
                  <a:cubicBezTo>
                    <a:pt x="1969" y="556"/>
                    <a:pt x="1969" y="623"/>
                    <a:pt x="1935" y="656"/>
                  </a:cubicBezTo>
                  <a:lnTo>
                    <a:pt x="1602" y="1057"/>
                  </a:lnTo>
                  <a:cubicBezTo>
                    <a:pt x="1568" y="1023"/>
                    <a:pt x="1535" y="1023"/>
                    <a:pt x="1468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90"/>
                  </a:lnTo>
                  <a:cubicBezTo>
                    <a:pt x="1468" y="290"/>
                    <a:pt x="1535" y="256"/>
                    <a:pt x="1602" y="223"/>
                  </a:cubicBezTo>
                  <a:cubicBezTo>
                    <a:pt x="1641" y="184"/>
                    <a:pt x="1680" y="168"/>
                    <a:pt x="1719" y="168"/>
                  </a:cubicBezTo>
                  <a:close/>
                  <a:moveTo>
                    <a:pt x="2336" y="790"/>
                  </a:moveTo>
                  <a:cubicBezTo>
                    <a:pt x="2402" y="823"/>
                    <a:pt x="2469" y="857"/>
                    <a:pt x="2469" y="890"/>
                  </a:cubicBezTo>
                  <a:lnTo>
                    <a:pt x="2502" y="923"/>
                  </a:lnTo>
                  <a:lnTo>
                    <a:pt x="2502" y="957"/>
                  </a:lnTo>
                  <a:cubicBezTo>
                    <a:pt x="2469" y="1023"/>
                    <a:pt x="2402" y="1090"/>
                    <a:pt x="2302" y="1123"/>
                  </a:cubicBezTo>
                  <a:cubicBezTo>
                    <a:pt x="2269" y="1157"/>
                    <a:pt x="2235" y="1157"/>
                    <a:pt x="2202" y="1157"/>
                  </a:cubicBezTo>
                  <a:lnTo>
                    <a:pt x="1702" y="1224"/>
                  </a:lnTo>
                  <a:lnTo>
                    <a:pt x="1702" y="1190"/>
                  </a:lnTo>
                  <a:lnTo>
                    <a:pt x="1702" y="1157"/>
                  </a:lnTo>
                  <a:lnTo>
                    <a:pt x="2102" y="857"/>
                  </a:lnTo>
                  <a:lnTo>
                    <a:pt x="2135" y="823"/>
                  </a:lnTo>
                  <a:cubicBezTo>
                    <a:pt x="2202" y="790"/>
                    <a:pt x="2269" y="790"/>
                    <a:pt x="2336" y="790"/>
                  </a:cubicBezTo>
                  <a:close/>
                  <a:moveTo>
                    <a:pt x="568" y="823"/>
                  </a:moveTo>
                  <a:lnTo>
                    <a:pt x="701" y="890"/>
                  </a:lnTo>
                  <a:lnTo>
                    <a:pt x="1035" y="1123"/>
                  </a:lnTo>
                  <a:cubicBezTo>
                    <a:pt x="1001" y="1157"/>
                    <a:pt x="968" y="1190"/>
                    <a:pt x="968" y="1224"/>
                  </a:cubicBezTo>
                  <a:lnTo>
                    <a:pt x="401" y="1290"/>
                  </a:lnTo>
                  <a:lnTo>
                    <a:pt x="367" y="1290"/>
                  </a:lnTo>
                  <a:cubicBezTo>
                    <a:pt x="301" y="1290"/>
                    <a:pt x="267" y="1257"/>
                    <a:pt x="234" y="1190"/>
                  </a:cubicBezTo>
                  <a:cubicBezTo>
                    <a:pt x="201" y="1123"/>
                    <a:pt x="201" y="1090"/>
                    <a:pt x="201" y="1023"/>
                  </a:cubicBezTo>
                  <a:cubicBezTo>
                    <a:pt x="234" y="957"/>
                    <a:pt x="301" y="890"/>
                    <a:pt x="367" y="857"/>
                  </a:cubicBezTo>
                  <a:cubicBezTo>
                    <a:pt x="434" y="823"/>
                    <a:pt x="501" y="823"/>
                    <a:pt x="568" y="823"/>
                  </a:cubicBezTo>
                  <a:close/>
                  <a:moveTo>
                    <a:pt x="1335" y="1123"/>
                  </a:moveTo>
                  <a:cubicBezTo>
                    <a:pt x="1402" y="1123"/>
                    <a:pt x="1468" y="1157"/>
                    <a:pt x="1535" y="1190"/>
                  </a:cubicBezTo>
                  <a:cubicBezTo>
                    <a:pt x="1568" y="1257"/>
                    <a:pt x="1602" y="1290"/>
                    <a:pt x="1602" y="1357"/>
                  </a:cubicBezTo>
                  <a:cubicBezTo>
                    <a:pt x="1602" y="1424"/>
                    <a:pt x="1568" y="1490"/>
                    <a:pt x="1535" y="1557"/>
                  </a:cubicBezTo>
                  <a:cubicBezTo>
                    <a:pt x="1468" y="1590"/>
                    <a:pt x="1402" y="1624"/>
                    <a:pt x="1335" y="1624"/>
                  </a:cubicBezTo>
                  <a:cubicBezTo>
                    <a:pt x="1268" y="1624"/>
                    <a:pt x="1201" y="1590"/>
                    <a:pt x="1168" y="1557"/>
                  </a:cubicBezTo>
                  <a:cubicBezTo>
                    <a:pt x="1101" y="1490"/>
                    <a:pt x="1101" y="1457"/>
                    <a:pt x="1101" y="1357"/>
                  </a:cubicBezTo>
                  <a:cubicBezTo>
                    <a:pt x="1101" y="1290"/>
                    <a:pt x="1101" y="1257"/>
                    <a:pt x="1168" y="1190"/>
                  </a:cubicBezTo>
                  <a:cubicBezTo>
                    <a:pt x="1201" y="1157"/>
                    <a:pt x="1268" y="1123"/>
                    <a:pt x="1335" y="1123"/>
                  </a:cubicBezTo>
                  <a:close/>
                  <a:moveTo>
                    <a:pt x="2336" y="1424"/>
                  </a:moveTo>
                  <a:cubicBezTo>
                    <a:pt x="2402" y="1424"/>
                    <a:pt x="2469" y="1457"/>
                    <a:pt x="2502" y="1524"/>
                  </a:cubicBezTo>
                  <a:cubicBezTo>
                    <a:pt x="2536" y="1557"/>
                    <a:pt x="2536" y="1624"/>
                    <a:pt x="2536" y="1691"/>
                  </a:cubicBezTo>
                  <a:lnTo>
                    <a:pt x="2536" y="1757"/>
                  </a:lnTo>
                  <a:cubicBezTo>
                    <a:pt x="2502" y="1857"/>
                    <a:pt x="2469" y="1891"/>
                    <a:pt x="2402" y="1924"/>
                  </a:cubicBezTo>
                  <a:cubicBezTo>
                    <a:pt x="2355" y="1948"/>
                    <a:pt x="2308" y="1971"/>
                    <a:pt x="2261" y="1971"/>
                  </a:cubicBezTo>
                  <a:cubicBezTo>
                    <a:pt x="2241" y="1971"/>
                    <a:pt x="2222" y="1967"/>
                    <a:pt x="2202" y="1957"/>
                  </a:cubicBezTo>
                  <a:cubicBezTo>
                    <a:pt x="2135" y="1924"/>
                    <a:pt x="2102" y="1924"/>
                    <a:pt x="2102" y="1891"/>
                  </a:cubicBezTo>
                  <a:lnTo>
                    <a:pt x="1668" y="1557"/>
                  </a:lnTo>
                  <a:lnTo>
                    <a:pt x="1702" y="1490"/>
                  </a:lnTo>
                  <a:lnTo>
                    <a:pt x="1735" y="1457"/>
                  </a:lnTo>
                  <a:lnTo>
                    <a:pt x="2169" y="1424"/>
                  </a:lnTo>
                  <a:close/>
                  <a:moveTo>
                    <a:pt x="1568" y="1691"/>
                  </a:moveTo>
                  <a:lnTo>
                    <a:pt x="1702" y="1857"/>
                  </a:lnTo>
                  <a:lnTo>
                    <a:pt x="1802" y="1991"/>
                  </a:lnTo>
                  <a:lnTo>
                    <a:pt x="1835" y="2024"/>
                  </a:lnTo>
                  <a:cubicBezTo>
                    <a:pt x="1869" y="2091"/>
                    <a:pt x="1869" y="2124"/>
                    <a:pt x="1869" y="2224"/>
                  </a:cubicBezTo>
                  <a:cubicBezTo>
                    <a:pt x="1869" y="2291"/>
                    <a:pt x="1835" y="2324"/>
                    <a:pt x="1802" y="2358"/>
                  </a:cubicBezTo>
                  <a:lnTo>
                    <a:pt x="1702" y="2358"/>
                  </a:lnTo>
                  <a:cubicBezTo>
                    <a:pt x="1635" y="2358"/>
                    <a:pt x="1568" y="2291"/>
                    <a:pt x="1535" y="2191"/>
                  </a:cubicBezTo>
                  <a:lnTo>
                    <a:pt x="1502" y="2057"/>
                  </a:lnTo>
                  <a:lnTo>
                    <a:pt x="1435" y="1757"/>
                  </a:lnTo>
                  <a:lnTo>
                    <a:pt x="1502" y="1724"/>
                  </a:lnTo>
                  <a:lnTo>
                    <a:pt x="1568" y="1691"/>
                  </a:lnTo>
                  <a:close/>
                  <a:moveTo>
                    <a:pt x="1135" y="1691"/>
                  </a:moveTo>
                  <a:cubicBezTo>
                    <a:pt x="1168" y="1724"/>
                    <a:pt x="1201" y="1724"/>
                    <a:pt x="1268" y="1724"/>
                  </a:cubicBezTo>
                  <a:cubicBezTo>
                    <a:pt x="1268" y="1857"/>
                    <a:pt x="1268" y="1991"/>
                    <a:pt x="1301" y="2158"/>
                  </a:cubicBezTo>
                  <a:lnTo>
                    <a:pt x="1301" y="2291"/>
                  </a:lnTo>
                  <a:lnTo>
                    <a:pt x="1301" y="2358"/>
                  </a:lnTo>
                  <a:cubicBezTo>
                    <a:pt x="1268" y="2424"/>
                    <a:pt x="1201" y="2458"/>
                    <a:pt x="1135" y="2491"/>
                  </a:cubicBezTo>
                  <a:cubicBezTo>
                    <a:pt x="1087" y="2515"/>
                    <a:pt x="1040" y="2538"/>
                    <a:pt x="993" y="2538"/>
                  </a:cubicBezTo>
                  <a:cubicBezTo>
                    <a:pt x="974" y="2538"/>
                    <a:pt x="954" y="2534"/>
                    <a:pt x="935" y="2524"/>
                  </a:cubicBezTo>
                  <a:cubicBezTo>
                    <a:pt x="868" y="2491"/>
                    <a:pt x="801" y="2458"/>
                    <a:pt x="768" y="2391"/>
                  </a:cubicBezTo>
                  <a:cubicBezTo>
                    <a:pt x="734" y="2358"/>
                    <a:pt x="734" y="2324"/>
                    <a:pt x="734" y="2258"/>
                  </a:cubicBezTo>
                  <a:lnTo>
                    <a:pt x="768" y="2191"/>
                  </a:lnTo>
                  <a:cubicBezTo>
                    <a:pt x="768" y="2158"/>
                    <a:pt x="768" y="2091"/>
                    <a:pt x="801" y="2091"/>
                  </a:cubicBezTo>
                  <a:lnTo>
                    <a:pt x="1135" y="1691"/>
                  </a:lnTo>
                  <a:close/>
                  <a:moveTo>
                    <a:pt x="1698" y="1"/>
                  </a:moveTo>
                  <a:cubicBezTo>
                    <a:pt x="1630" y="1"/>
                    <a:pt x="1560" y="17"/>
                    <a:pt x="1502" y="56"/>
                  </a:cubicBezTo>
                  <a:cubicBezTo>
                    <a:pt x="1402" y="123"/>
                    <a:pt x="1335" y="189"/>
                    <a:pt x="1268" y="323"/>
                  </a:cubicBezTo>
                  <a:lnTo>
                    <a:pt x="1235" y="256"/>
                  </a:lnTo>
                  <a:cubicBezTo>
                    <a:pt x="1168" y="156"/>
                    <a:pt x="1101" y="123"/>
                    <a:pt x="1001" y="89"/>
                  </a:cubicBezTo>
                  <a:cubicBezTo>
                    <a:pt x="960" y="76"/>
                    <a:pt x="924" y="67"/>
                    <a:pt x="892" y="67"/>
                  </a:cubicBezTo>
                  <a:cubicBezTo>
                    <a:pt x="846" y="67"/>
                    <a:pt x="807" y="84"/>
                    <a:pt x="768" y="123"/>
                  </a:cubicBezTo>
                  <a:cubicBezTo>
                    <a:pt x="701" y="156"/>
                    <a:pt x="634" y="223"/>
                    <a:pt x="634" y="323"/>
                  </a:cubicBezTo>
                  <a:cubicBezTo>
                    <a:pt x="601" y="456"/>
                    <a:pt x="634" y="556"/>
                    <a:pt x="668" y="656"/>
                  </a:cubicBezTo>
                  <a:lnTo>
                    <a:pt x="701" y="690"/>
                  </a:lnTo>
                  <a:lnTo>
                    <a:pt x="601" y="656"/>
                  </a:lnTo>
                  <a:cubicBezTo>
                    <a:pt x="501" y="656"/>
                    <a:pt x="401" y="656"/>
                    <a:pt x="267" y="723"/>
                  </a:cubicBezTo>
                  <a:cubicBezTo>
                    <a:pt x="167" y="757"/>
                    <a:pt x="101" y="857"/>
                    <a:pt x="67" y="957"/>
                  </a:cubicBezTo>
                  <a:cubicBezTo>
                    <a:pt x="1" y="1057"/>
                    <a:pt x="34" y="1157"/>
                    <a:pt x="67" y="1257"/>
                  </a:cubicBezTo>
                  <a:cubicBezTo>
                    <a:pt x="101" y="1290"/>
                    <a:pt x="134" y="1324"/>
                    <a:pt x="167" y="1357"/>
                  </a:cubicBezTo>
                  <a:cubicBezTo>
                    <a:pt x="201" y="1390"/>
                    <a:pt x="267" y="1424"/>
                    <a:pt x="334" y="1457"/>
                  </a:cubicBezTo>
                  <a:lnTo>
                    <a:pt x="367" y="1457"/>
                  </a:lnTo>
                  <a:lnTo>
                    <a:pt x="301" y="1490"/>
                  </a:lnTo>
                  <a:cubicBezTo>
                    <a:pt x="234" y="1557"/>
                    <a:pt x="234" y="1590"/>
                    <a:pt x="201" y="1657"/>
                  </a:cubicBezTo>
                  <a:cubicBezTo>
                    <a:pt x="167" y="1724"/>
                    <a:pt x="201" y="1791"/>
                    <a:pt x="234" y="1857"/>
                  </a:cubicBezTo>
                  <a:cubicBezTo>
                    <a:pt x="234" y="1891"/>
                    <a:pt x="267" y="1924"/>
                    <a:pt x="301" y="1924"/>
                  </a:cubicBezTo>
                  <a:cubicBezTo>
                    <a:pt x="334" y="1957"/>
                    <a:pt x="367" y="1991"/>
                    <a:pt x="401" y="1991"/>
                  </a:cubicBezTo>
                  <a:cubicBezTo>
                    <a:pt x="501" y="1991"/>
                    <a:pt x="601" y="1991"/>
                    <a:pt x="668" y="1957"/>
                  </a:cubicBezTo>
                  <a:lnTo>
                    <a:pt x="668" y="1957"/>
                  </a:lnTo>
                  <a:lnTo>
                    <a:pt x="601" y="2091"/>
                  </a:lnTo>
                  <a:lnTo>
                    <a:pt x="601" y="2124"/>
                  </a:lnTo>
                  <a:cubicBezTo>
                    <a:pt x="568" y="2258"/>
                    <a:pt x="568" y="2358"/>
                    <a:pt x="634" y="2458"/>
                  </a:cubicBezTo>
                  <a:cubicBezTo>
                    <a:pt x="634" y="2524"/>
                    <a:pt x="668" y="2558"/>
                    <a:pt x="701" y="2591"/>
                  </a:cubicBezTo>
                  <a:cubicBezTo>
                    <a:pt x="768" y="2625"/>
                    <a:pt x="801" y="2658"/>
                    <a:pt x="868" y="2658"/>
                  </a:cubicBezTo>
                  <a:cubicBezTo>
                    <a:pt x="935" y="2675"/>
                    <a:pt x="993" y="2683"/>
                    <a:pt x="1051" y="2683"/>
                  </a:cubicBezTo>
                  <a:cubicBezTo>
                    <a:pt x="1110" y="2683"/>
                    <a:pt x="1168" y="2675"/>
                    <a:pt x="1235" y="2658"/>
                  </a:cubicBezTo>
                  <a:cubicBezTo>
                    <a:pt x="1335" y="2591"/>
                    <a:pt x="1402" y="2491"/>
                    <a:pt x="1435" y="2391"/>
                  </a:cubicBezTo>
                  <a:lnTo>
                    <a:pt x="1435" y="2358"/>
                  </a:lnTo>
                  <a:cubicBezTo>
                    <a:pt x="1535" y="2424"/>
                    <a:pt x="1602" y="2491"/>
                    <a:pt x="1668" y="2524"/>
                  </a:cubicBezTo>
                  <a:cubicBezTo>
                    <a:pt x="1735" y="2524"/>
                    <a:pt x="1835" y="2524"/>
                    <a:pt x="1902" y="2491"/>
                  </a:cubicBezTo>
                  <a:cubicBezTo>
                    <a:pt x="1969" y="2458"/>
                    <a:pt x="2002" y="2391"/>
                    <a:pt x="2035" y="2291"/>
                  </a:cubicBezTo>
                  <a:cubicBezTo>
                    <a:pt x="2035" y="2224"/>
                    <a:pt x="2035" y="2124"/>
                    <a:pt x="2035" y="2057"/>
                  </a:cubicBezTo>
                  <a:cubicBezTo>
                    <a:pt x="2069" y="2057"/>
                    <a:pt x="2102" y="2091"/>
                    <a:pt x="2135" y="2091"/>
                  </a:cubicBezTo>
                  <a:cubicBezTo>
                    <a:pt x="2192" y="2119"/>
                    <a:pt x="2242" y="2129"/>
                    <a:pt x="2289" y="2129"/>
                  </a:cubicBezTo>
                  <a:cubicBezTo>
                    <a:pt x="2353" y="2129"/>
                    <a:pt x="2411" y="2110"/>
                    <a:pt x="2469" y="2091"/>
                  </a:cubicBezTo>
                  <a:cubicBezTo>
                    <a:pt x="2602" y="2024"/>
                    <a:pt x="2669" y="1924"/>
                    <a:pt x="2702" y="1824"/>
                  </a:cubicBezTo>
                  <a:cubicBezTo>
                    <a:pt x="2736" y="1691"/>
                    <a:pt x="2702" y="1590"/>
                    <a:pt x="2669" y="1490"/>
                  </a:cubicBezTo>
                  <a:lnTo>
                    <a:pt x="2636" y="1457"/>
                  </a:lnTo>
                  <a:cubicBezTo>
                    <a:pt x="2602" y="1390"/>
                    <a:pt x="2569" y="1357"/>
                    <a:pt x="2536" y="1324"/>
                  </a:cubicBezTo>
                  <a:cubicBezTo>
                    <a:pt x="2502" y="1324"/>
                    <a:pt x="2436" y="1290"/>
                    <a:pt x="2402" y="1257"/>
                  </a:cubicBezTo>
                  <a:cubicBezTo>
                    <a:pt x="2536" y="1224"/>
                    <a:pt x="2602" y="1123"/>
                    <a:pt x="2636" y="1023"/>
                  </a:cubicBezTo>
                  <a:cubicBezTo>
                    <a:pt x="2669" y="957"/>
                    <a:pt x="2669" y="890"/>
                    <a:pt x="2636" y="823"/>
                  </a:cubicBezTo>
                  <a:lnTo>
                    <a:pt x="2636" y="790"/>
                  </a:lnTo>
                  <a:cubicBezTo>
                    <a:pt x="2569" y="723"/>
                    <a:pt x="2502" y="690"/>
                    <a:pt x="2402" y="656"/>
                  </a:cubicBezTo>
                  <a:cubicBezTo>
                    <a:pt x="2386" y="640"/>
                    <a:pt x="2361" y="631"/>
                    <a:pt x="2331" y="631"/>
                  </a:cubicBezTo>
                  <a:cubicBezTo>
                    <a:pt x="2302" y="631"/>
                    <a:pt x="2269" y="640"/>
                    <a:pt x="2235" y="656"/>
                  </a:cubicBezTo>
                  <a:lnTo>
                    <a:pt x="2102" y="656"/>
                  </a:lnTo>
                  <a:lnTo>
                    <a:pt x="2135" y="556"/>
                  </a:lnTo>
                  <a:cubicBezTo>
                    <a:pt x="2202" y="456"/>
                    <a:pt x="2169" y="323"/>
                    <a:pt x="2102" y="223"/>
                  </a:cubicBezTo>
                  <a:lnTo>
                    <a:pt x="2102" y="189"/>
                  </a:lnTo>
                  <a:cubicBezTo>
                    <a:pt x="2035" y="123"/>
                    <a:pt x="1969" y="56"/>
                    <a:pt x="1835" y="23"/>
                  </a:cubicBezTo>
                  <a:cubicBezTo>
                    <a:pt x="1794" y="9"/>
                    <a:pt x="1747" y="1"/>
                    <a:pt x="1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4"/>
            <p:cNvSpPr/>
            <p:nvPr/>
          </p:nvSpPr>
          <p:spPr>
            <a:xfrm>
              <a:off x="5392563" y="3357725"/>
              <a:ext cx="67575" cy="67000"/>
            </a:xfrm>
            <a:custGeom>
              <a:rect b="b" l="l" r="r" t="t"/>
              <a:pathLst>
                <a:path extrusionOk="0" h="2680" w="2703">
                  <a:moveTo>
                    <a:pt x="885" y="231"/>
                  </a:moveTo>
                  <a:cubicBezTo>
                    <a:pt x="902" y="231"/>
                    <a:pt x="918" y="239"/>
                    <a:pt x="935" y="256"/>
                  </a:cubicBezTo>
                  <a:cubicBezTo>
                    <a:pt x="1002" y="256"/>
                    <a:pt x="1068" y="289"/>
                    <a:pt x="1102" y="389"/>
                  </a:cubicBezTo>
                  <a:cubicBezTo>
                    <a:pt x="1135" y="456"/>
                    <a:pt x="1135" y="489"/>
                    <a:pt x="1168" y="523"/>
                  </a:cubicBezTo>
                  <a:lnTo>
                    <a:pt x="1235" y="956"/>
                  </a:lnTo>
                  <a:lnTo>
                    <a:pt x="1168" y="990"/>
                  </a:lnTo>
                  <a:lnTo>
                    <a:pt x="835" y="623"/>
                  </a:lnTo>
                  <a:lnTo>
                    <a:pt x="802" y="589"/>
                  </a:lnTo>
                  <a:cubicBezTo>
                    <a:pt x="768" y="523"/>
                    <a:pt x="768" y="456"/>
                    <a:pt x="768" y="389"/>
                  </a:cubicBezTo>
                  <a:cubicBezTo>
                    <a:pt x="768" y="322"/>
                    <a:pt x="802" y="256"/>
                    <a:pt x="835" y="256"/>
                  </a:cubicBezTo>
                  <a:cubicBezTo>
                    <a:pt x="852" y="239"/>
                    <a:pt x="868" y="231"/>
                    <a:pt x="885" y="231"/>
                  </a:cubicBezTo>
                  <a:close/>
                  <a:moveTo>
                    <a:pt x="1673" y="164"/>
                  </a:moveTo>
                  <a:cubicBezTo>
                    <a:pt x="1710" y="164"/>
                    <a:pt x="1752" y="172"/>
                    <a:pt x="1802" y="189"/>
                  </a:cubicBezTo>
                  <a:cubicBezTo>
                    <a:pt x="1869" y="189"/>
                    <a:pt x="1936" y="256"/>
                    <a:pt x="1969" y="322"/>
                  </a:cubicBezTo>
                  <a:cubicBezTo>
                    <a:pt x="1969" y="356"/>
                    <a:pt x="2002" y="389"/>
                    <a:pt x="2002" y="456"/>
                  </a:cubicBezTo>
                  <a:lnTo>
                    <a:pt x="1969" y="523"/>
                  </a:lnTo>
                  <a:cubicBezTo>
                    <a:pt x="1969" y="556"/>
                    <a:pt x="1936" y="589"/>
                    <a:pt x="1936" y="623"/>
                  </a:cubicBezTo>
                  <a:lnTo>
                    <a:pt x="1569" y="1056"/>
                  </a:lnTo>
                  <a:cubicBezTo>
                    <a:pt x="1535" y="1023"/>
                    <a:pt x="1502" y="1023"/>
                    <a:pt x="1469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89"/>
                  </a:lnTo>
                  <a:cubicBezTo>
                    <a:pt x="1435" y="289"/>
                    <a:pt x="1502" y="256"/>
                    <a:pt x="1569" y="189"/>
                  </a:cubicBezTo>
                  <a:cubicBezTo>
                    <a:pt x="1602" y="172"/>
                    <a:pt x="1635" y="164"/>
                    <a:pt x="1673" y="164"/>
                  </a:cubicBezTo>
                  <a:close/>
                  <a:moveTo>
                    <a:pt x="2336" y="789"/>
                  </a:moveTo>
                  <a:cubicBezTo>
                    <a:pt x="2403" y="789"/>
                    <a:pt x="2436" y="823"/>
                    <a:pt x="2469" y="890"/>
                  </a:cubicBezTo>
                  <a:lnTo>
                    <a:pt x="2469" y="923"/>
                  </a:lnTo>
                  <a:lnTo>
                    <a:pt x="2469" y="956"/>
                  </a:lnTo>
                  <a:cubicBezTo>
                    <a:pt x="2436" y="1023"/>
                    <a:pt x="2403" y="1090"/>
                    <a:pt x="2303" y="1123"/>
                  </a:cubicBezTo>
                  <a:cubicBezTo>
                    <a:pt x="2269" y="1156"/>
                    <a:pt x="2203" y="1156"/>
                    <a:pt x="2169" y="1156"/>
                  </a:cubicBezTo>
                  <a:lnTo>
                    <a:pt x="1702" y="1223"/>
                  </a:lnTo>
                  <a:lnTo>
                    <a:pt x="1669" y="1190"/>
                  </a:lnTo>
                  <a:lnTo>
                    <a:pt x="1702" y="1156"/>
                  </a:lnTo>
                  <a:lnTo>
                    <a:pt x="2069" y="856"/>
                  </a:lnTo>
                  <a:lnTo>
                    <a:pt x="2136" y="823"/>
                  </a:lnTo>
                  <a:cubicBezTo>
                    <a:pt x="2203" y="789"/>
                    <a:pt x="2269" y="789"/>
                    <a:pt x="2336" y="789"/>
                  </a:cubicBezTo>
                  <a:close/>
                  <a:moveTo>
                    <a:pt x="488" y="809"/>
                  </a:moveTo>
                  <a:cubicBezTo>
                    <a:pt x="512" y="809"/>
                    <a:pt x="539" y="813"/>
                    <a:pt x="568" y="823"/>
                  </a:cubicBezTo>
                  <a:lnTo>
                    <a:pt x="668" y="856"/>
                  </a:lnTo>
                  <a:lnTo>
                    <a:pt x="1002" y="1123"/>
                  </a:lnTo>
                  <a:cubicBezTo>
                    <a:pt x="968" y="1156"/>
                    <a:pt x="968" y="1190"/>
                    <a:pt x="935" y="1223"/>
                  </a:cubicBezTo>
                  <a:lnTo>
                    <a:pt x="401" y="1290"/>
                  </a:lnTo>
                  <a:lnTo>
                    <a:pt x="335" y="1290"/>
                  </a:lnTo>
                  <a:cubicBezTo>
                    <a:pt x="268" y="1256"/>
                    <a:pt x="234" y="1256"/>
                    <a:pt x="201" y="1190"/>
                  </a:cubicBezTo>
                  <a:cubicBezTo>
                    <a:pt x="168" y="1123"/>
                    <a:pt x="168" y="1056"/>
                    <a:pt x="201" y="1023"/>
                  </a:cubicBezTo>
                  <a:cubicBezTo>
                    <a:pt x="234" y="956"/>
                    <a:pt x="268" y="890"/>
                    <a:pt x="335" y="856"/>
                  </a:cubicBezTo>
                  <a:cubicBezTo>
                    <a:pt x="382" y="833"/>
                    <a:pt x="429" y="809"/>
                    <a:pt x="488" y="809"/>
                  </a:cubicBezTo>
                  <a:close/>
                  <a:moveTo>
                    <a:pt x="1335" y="1123"/>
                  </a:moveTo>
                  <a:cubicBezTo>
                    <a:pt x="1402" y="1123"/>
                    <a:pt x="1469" y="1156"/>
                    <a:pt x="1502" y="1190"/>
                  </a:cubicBezTo>
                  <a:cubicBezTo>
                    <a:pt x="1569" y="1223"/>
                    <a:pt x="1569" y="1290"/>
                    <a:pt x="1569" y="1357"/>
                  </a:cubicBezTo>
                  <a:cubicBezTo>
                    <a:pt x="1569" y="1423"/>
                    <a:pt x="1535" y="1490"/>
                    <a:pt x="1502" y="1557"/>
                  </a:cubicBezTo>
                  <a:cubicBezTo>
                    <a:pt x="1435" y="1590"/>
                    <a:pt x="1402" y="1623"/>
                    <a:pt x="1335" y="1623"/>
                  </a:cubicBezTo>
                  <a:cubicBezTo>
                    <a:pt x="1269" y="1623"/>
                    <a:pt x="1202" y="1590"/>
                    <a:pt x="1135" y="1557"/>
                  </a:cubicBezTo>
                  <a:cubicBezTo>
                    <a:pt x="1102" y="1490"/>
                    <a:pt x="1068" y="1423"/>
                    <a:pt x="1068" y="1357"/>
                  </a:cubicBezTo>
                  <a:cubicBezTo>
                    <a:pt x="1068" y="1290"/>
                    <a:pt x="1102" y="1223"/>
                    <a:pt x="1135" y="1190"/>
                  </a:cubicBezTo>
                  <a:cubicBezTo>
                    <a:pt x="1202" y="1156"/>
                    <a:pt x="1269" y="1123"/>
                    <a:pt x="1335" y="1123"/>
                  </a:cubicBezTo>
                  <a:close/>
                  <a:moveTo>
                    <a:pt x="2303" y="1390"/>
                  </a:moveTo>
                  <a:lnTo>
                    <a:pt x="2336" y="1423"/>
                  </a:lnTo>
                  <a:cubicBezTo>
                    <a:pt x="2403" y="1423"/>
                    <a:pt x="2436" y="1457"/>
                    <a:pt x="2469" y="1523"/>
                  </a:cubicBezTo>
                  <a:cubicBezTo>
                    <a:pt x="2503" y="1557"/>
                    <a:pt x="2536" y="1623"/>
                    <a:pt x="2536" y="1690"/>
                  </a:cubicBezTo>
                  <a:lnTo>
                    <a:pt x="2536" y="1757"/>
                  </a:lnTo>
                  <a:cubicBezTo>
                    <a:pt x="2503" y="1824"/>
                    <a:pt x="2469" y="1890"/>
                    <a:pt x="2403" y="1924"/>
                  </a:cubicBezTo>
                  <a:cubicBezTo>
                    <a:pt x="2336" y="1957"/>
                    <a:pt x="2269" y="1957"/>
                    <a:pt x="2169" y="1957"/>
                  </a:cubicBezTo>
                  <a:cubicBezTo>
                    <a:pt x="2136" y="1924"/>
                    <a:pt x="2102" y="1924"/>
                    <a:pt x="2069" y="1890"/>
                  </a:cubicBezTo>
                  <a:lnTo>
                    <a:pt x="1669" y="1557"/>
                  </a:lnTo>
                  <a:lnTo>
                    <a:pt x="1702" y="1490"/>
                  </a:lnTo>
                  <a:lnTo>
                    <a:pt x="1702" y="1457"/>
                  </a:lnTo>
                  <a:lnTo>
                    <a:pt x="2136" y="1423"/>
                  </a:lnTo>
                  <a:lnTo>
                    <a:pt x="2303" y="1390"/>
                  </a:lnTo>
                  <a:close/>
                  <a:moveTo>
                    <a:pt x="1535" y="1690"/>
                  </a:moveTo>
                  <a:lnTo>
                    <a:pt x="1702" y="1857"/>
                  </a:lnTo>
                  <a:lnTo>
                    <a:pt x="1802" y="1957"/>
                  </a:lnTo>
                  <a:lnTo>
                    <a:pt x="1836" y="2024"/>
                  </a:lnTo>
                  <a:cubicBezTo>
                    <a:pt x="1836" y="2057"/>
                    <a:pt x="1869" y="2124"/>
                    <a:pt x="1869" y="2190"/>
                  </a:cubicBezTo>
                  <a:cubicBezTo>
                    <a:pt x="1836" y="2257"/>
                    <a:pt x="1836" y="2324"/>
                    <a:pt x="1769" y="2357"/>
                  </a:cubicBezTo>
                  <a:lnTo>
                    <a:pt x="1702" y="2357"/>
                  </a:lnTo>
                  <a:cubicBezTo>
                    <a:pt x="1635" y="2324"/>
                    <a:pt x="1569" y="2291"/>
                    <a:pt x="1535" y="2190"/>
                  </a:cubicBezTo>
                  <a:lnTo>
                    <a:pt x="1469" y="2057"/>
                  </a:lnTo>
                  <a:lnTo>
                    <a:pt x="1435" y="1723"/>
                  </a:lnTo>
                  <a:lnTo>
                    <a:pt x="1502" y="1723"/>
                  </a:lnTo>
                  <a:lnTo>
                    <a:pt x="1535" y="1690"/>
                  </a:lnTo>
                  <a:close/>
                  <a:moveTo>
                    <a:pt x="1135" y="1690"/>
                  </a:moveTo>
                  <a:cubicBezTo>
                    <a:pt x="1168" y="1723"/>
                    <a:pt x="1202" y="1723"/>
                    <a:pt x="1235" y="1723"/>
                  </a:cubicBezTo>
                  <a:cubicBezTo>
                    <a:pt x="1235" y="1857"/>
                    <a:pt x="1269" y="1990"/>
                    <a:pt x="1269" y="2157"/>
                  </a:cubicBezTo>
                  <a:lnTo>
                    <a:pt x="1269" y="2291"/>
                  </a:lnTo>
                  <a:lnTo>
                    <a:pt x="1269" y="2324"/>
                  </a:lnTo>
                  <a:cubicBezTo>
                    <a:pt x="1235" y="2391"/>
                    <a:pt x="1202" y="2457"/>
                    <a:pt x="1135" y="2491"/>
                  </a:cubicBezTo>
                  <a:cubicBezTo>
                    <a:pt x="1068" y="2524"/>
                    <a:pt x="968" y="2524"/>
                    <a:pt x="902" y="2524"/>
                  </a:cubicBezTo>
                  <a:cubicBezTo>
                    <a:pt x="835" y="2491"/>
                    <a:pt x="768" y="2457"/>
                    <a:pt x="735" y="2391"/>
                  </a:cubicBezTo>
                  <a:cubicBezTo>
                    <a:pt x="735" y="2357"/>
                    <a:pt x="701" y="2324"/>
                    <a:pt x="701" y="2257"/>
                  </a:cubicBezTo>
                  <a:lnTo>
                    <a:pt x="735" y="2157"/>
                  </a:lnTo>
                  <a:cubicBezTo>
                    <a:pt x="735" y="2124"/>
                    <a:pt x="768" y="2090"/>
                    <a:pt x="802" y="2057"/>
                  </a:cubicBezTo>
                  <a:lnTo>
                    <a:pt x="1135" y="1690"/>
                  </a:lnTo>
                  <a:close/>
                  <a:moveTo>
                    <a:pt x="1685" y="0"/>
                  </a:moveTo>
                  <a:cubicBezTo>
                    <a:pt x="1619" y="0"/>
                    <a:pt x="1561" y="17"/>
                    <a:pt x="1502" y="56"/>
                  </a:cubicBezTo>
                  <a:cubicBezTo>
                    <a:pt x="1369" y="122"/>
                    <a:pt x="1302" y="189"/>
                    <a:pt x="1269" y="322"/>
                  </a:cubicBezTo>
                  <a:lnTo>
                    <a:pt x="1269" y="356"/>
                  </a:lnTo>
                  <a:lnTo>
                    <a:pt x="1235" y="322"/>
                  </a:lnTo>
                  <a:lnTo>
                    <a:pt x="1202" y="256"/>
                  </a:lnTo>
                  <a:cubicBezTo>
                    <a:pt x="1135" y="156"/>
                    <a:pt x="1068" y="89"/>
                    <a:pt x="968" y="89"/>
                  </a:cubicBezTo>
                  <a:cubicBezTo>
                    <a:pt x="935" y="72"/>
                    <a:pt x="902" y="64"/>
                    <a:pt x="864" y="64"/>
                  </a:cubicBezTo>
                  <a:cubicBezTo>
                    <a:pt x="827" y="64"/>
                    <a:pt x="785" y="72"/>
                    <a:pt x="735" y="89"/>
                  </a:cubicBezTo>
                  <a:cubicBezTo>
                    <a:pt x="668" y="156"/>
                    <a:pt x="635" y="222"/>
                    <a:pt x="601" y="322"/>
                  </a:cubicBezTo>
                  <a:cubicBezTo>
                    <a:pt x="568" y="456"/>
                    <a:pt x="601" y="556"/>
                    <a:pt x="668" y="656"/>
                  </a:cubicBezTo>
                  <a:lnTo>
                    <a:pt x="701" y="689"/>
                  </a:lnTo>
                  <a:lnTo>
                    <a:pt x="601" y="656"/>
                  </a:lnTo>
                  <a:cubicBezTo>
                    <a:pt x="566" y="647"/>
                    <a:pt x="532" y="643"/>
                    <a:pt x="501" y="643"/>
                  </a:cubicBezTo>
                  <a:cubicBezTo>
                    <a:pt x="414" y="643"/>
                    <a:pt x="341" y="674"/>
                    <a:pt x="268" y="723"/>
                  </a:cubicBezTo>
                  <a:cubicBezTo>
                    <a:pt x="168" y="756"/>
                    <a:pt x="101" y="856"/>
                    <a:pt x="34" y="956"/>
                  </a:cubicBezTo>
                  <a:cubicBezTo>
                    <a:pt x="1" y="1056"/>
                    <a:pt x="1" y="1156"/>
                    <a:pt x="68" y="1256"/>
                  </a:cubicBezTo>
                  <a:cubicBezTo>
                    <a:pt x="68" y="1290"/>
                    <a:pt x="101" y="1323"/>
                    <a:pt x="134" y="1357"/>
                  </a:cubicBezTo>
                  <a:cubicBezTo>
                    <a:pt x="201" y="1390"/>
                    <a:pt x="234" y="1423"/>
                    <a:pt x="335" y="1423"/>
                  </a:cubicBezTo>
                  <a:lnTo>
                    <a:pt x="335" y="1457"/>
                  </a:lnTo>
                  <a:lnTo>
                    <a:pt x="301" y="1490"/>
                  </a:lnTo>
                  <a:cubicBezTo>
                    <a:pt x="234" y="1523"/>
                    <a:pt x="201" y="1590"/>
                    <a:pt x="168" y="1657"/>
                  </a:cubicBezTo>
                  <a:cubicBezTo>
                    <a:pt x="168" y="1723"/>
                    <a:pt x="168" y="1790"/>
                    <a:pt x="201" y="1857"/>
                  </a:cubicBezTo>
                  <a:cubicBezTo>
                    <a:pt x="234" y="1890"/>
                    <a:pt x="234" y="1924"/>
                    <a:pt x="268" y="1924"/>
                  </a:cubicBezTo>
                  <a:cubicBezTo>
                    <a:pt x="301" y="1957"/>
                    <a:pt x="335" y="1957"/>
                    <a:pt x="401" y="1990"/>
                  </a:cubicBezTo>
                  <a:cubicBezTo>
                    <a:pt x="468" y="1990"/>
                    <a:pt x="568" y="1990"/>
                    <a:pt x="668" y="1957"/>
                  </a:cubicBezTo>
                  <a:lnTo>
                    <a:pt x="668" y="1957"/>
                  </a:lnTo>
                  <a:lnTo>
                    <a:pt x="601" y="2090"/>
                  </a:lnTo>
                  <a:lnTo>
                    <a:pt x="568" y="2124"/>
                  </a:lnTo>
                  <a:cubicBezTo>
                    <a:pt x="535" y="2257"/>
                    <a:pt x="535" y="2357"/>
                    <a:pt x="601" y="2457"/>
                  </a:cubicBezTo>
                  <a:cubicBezTo>
                    <a:pt x="635" y="2491"/>
                    <a:pt x="668" y="2557"/>
                    <a:pt x="701" y="2591"/>
                  </a:cubicBezTo>
                  <a:cubicBezTo>
                    <a:pt x="735" y="2624"/>
                    <a:pt x="802" y="2657"/>
                    <a:pt x="868" y="2657"/>
                  </a:cubicBezTo>
                  <a:cubicBezTo>
                    <a:pt x="910" y="2671"/>
                    <a:pt x="957" y="2679"/>
                    <a:pt x="1005" y="2679"/>
                  </a:cubicBezTo>
                  <a:cubicBezTo>
                    <a:pt x="1073" y="2679"/>
                    <a:pt x="1143" y="2663"/>
                    <a:pt x="1202" y="2624"/>
                  </a:cubicBezTo>
                  <a:cubicBezTo>
                    <a:pt x="1335" y="2591"/>
                    <a:pt x="1369" y="2491"/>
                    <a:pt x="1435" y="2357"/>
                  </a:cubicBezTo>
                  <a:cubicBezTo>
                    <a:pt x="1502" y="2424"/>
                    <a:pt x="1569" y="2491"/>
                    <a:pt x="1635" y="2491"/>
                  </a:cubicBezTo>
                  <a:cubicBezTo>
                    <a:pt x="1685" y="2507"/>
                    <a:pt x="1727" y="2516"/>
                    <a:pt x="1765" y="2516"/>
                  </a:cubicBezTo>
                  <a:cubicBezTo>
                    <a:pt x="1802" y="2516"/>
                    <a:pt x="1836" y="2507"/>
                    <a:pt x="1869" y="2491"/>
                  </a:cubicBezTo>
                  <a:cubicBezTo>
                    <a:pt x="1936" y="2424"/>
                    <a:pt x="1969" y="2391"/>
                    <a:pt x="2002" y="2291"/>
                  </a:cubicBezTo>
                  <a:cubicBezTo>
                    <a:pt x="2036" y="2224"/>
                    <a:pt x="2036" y="2124"/>
                    <a:pt x="2002" y="2024"/>
                  </a:cubicBezTo>
                  <a:lnTo>
                    <a:pt x="2002" y="2024"/>
                  </a:lnTo>
                  <a:cubicBezTo>
                    <a:pt x="2036" y="2057"/>
                    <a:pt x="2069" y="2090"/>
                    <a:pt x="2136" y="2090"/>
                  </a:cubicBezTo>
                  <a:cubicBezTo>
                    <a:pt x="2186" y="2107"/>
                    <a:pt x="2244" y="2115"/>
                    <a:pt x="2303" y="2115"/>
                  </a:cubicBezTo>
                  <a:cubicBezTo>
                    <a:pt x="2361" y="2115"/>
                    <a:pt x="2419" y="2107"/>
                    <a:pt x="2469" y="2090"/>
                  </a:cubicBezTo>
                  <a:cubicBezTo>
                    <a:pt x="2569" y="2024"/>
                    <a:pt x="2636" y="1924"/>
                    <a:pt x="2670" y="1824"/>
                  </a:cubicBezTo>
                  <a:cubicBezTo>
                    <a:pt x="2703" y="1690"/>
                    <a:pt x="2703" y="1590"/>
                    <a:pt x="2636" y="1490"/>
                  </a:cubicBezTo>
                  <a:lnTo>
                    <a:pt x="2603" y="1457"/>
                  </a:lnTo>
                  <a:cubicBezTo>
                    <a:pt x="2603" y="1390"/>
                    <a:pt x="2569" y="1357"/>
                    <a:pt x="2503" y="1323"/>
                  </a:cubicBezTo>
                  <a:cubicBezTo>
                    <a:pt x="2469" y="1290"/>
                    <a:pt x="2436" y="1290"/>
                    <a:pt x="2369" y="1256"/>
                  </a:cubicBezTo>
                  <a:cubicBezTo>
                    <a:pt x="2503" y="1223"/>
                    <a:pt x="2569" y="1123"/>
                    <a:pt x="2636" y="1023"/>
                  </a:cubicBezTo>
                  <a:cubicBezTo>
                    <a:pt x="2636" y="956"/>
                    <a:pt x="2636" y="890"/>
                    <a:pt x="2603" y="789"/>
                  </a:cubicBezTo>
                  <a:cubicBezTo>
                    <a:pt x="2569" y="723"/>
                    <a:pt x="2503" y="656"/>
                    <a:pt x="2403" y="656"/>
                  </a:cubicBezTo>
                  <a:cubicBezTo>
                    <a:pt x="2336" y="623"/>
                    <a:pt x="2269" y="623"/>
                    <a:pt x="2203" y="623"/>
                  </a:cubicBezTo>
                  <a:lnTo>
                    <a:pt x="2102" y="656"/>
                  </a:lnTo>
                  <a:lnTo>
                    <a:pt x="2136" y="556"/>
                  </a:lnTo>
                  <a:cubicBezTo>
                    <a:pt x="2169" y="456"/>
                    <a:pt x="2169" y="322"/>
                    <a:pt x="2102" y="222"/>
                  </a:cubicBezTo>
                  <a:lnTo>
                    <a:pt x="2069" y="189"/>
                  </a:lnTo>
                  <a:cubicBezTo>
                    <a:pt x="2036" y="89"/>
                    <a:pt x="1936" y="56"/>
                    <a:pt x="1836" y="22"/>
                  </a:cubicBezTo>
                  <a:cubicBezTo>
                    <a:pt x="1780" y="8"/>
                    <a:pt x="1731" y="0"/>
                    <a:pt x="16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4"/>
            <p:cNvSpPr/>
            <p:nvPr/>
          </p:nvSpPr>
          <p:spPr>
            <a:xfrm>
              <a:off x="6007188" y="2793150"/>
              <a:ext cx="67550" cy="67000"/>
            </a:xfrm>
            <a:custGeom>
              <a:rect b="b" l="l" r="r" t="t"/>
              <a:pathLst>
                <a:path extrusionOk="0" h="2680" w="2702">
                  <a:moveTo>
                    <a:pt x="884" y="231"/>
                  </a:moveTo>
                  <a:cubicBezTo>
                    <a:pt x="901" y="231"/>
                    <a:pt x="917" y="239"/>
                    <a:pt x="934" y="256"/>
                  </a:cubicBezTo>
                  <a:cubicBezTo>
                    <a:pt x="1001" y="256"/>
                    <a:pt x="1068" y="323"/>
                    <a:pt x="1101" y="389"/>
                  </a:cubicBezTo>
                  <a:cubicBezTo>
                    <a:pt x="1134" y="456"/>
                    <a:pt x="1134" y="489"/>
                    <a:pt x="1168" y="523"/>
                  </a:cubicBezTo>
                  <a:lnTo>
                    <a:pt x="1234" y="990"/>
                  </a:lnTo>
                  <a:lnTo>
                    <a:pt x="1168" y="990"/>
                  </a:lnTo>
                  <a:lnTo>
                    <a:pt x="834" y="623"/>
                  </a:lnTo>
                  <a:lnTo>
                    <a:pt x="801" y="589"/>
                  </a:lnTo>
                  <a:cubicBezTo>
                    <a:pt x="801" y="523"/>
                    <a:pt x="767" y="456"/>
                    <a:pt x="767" y="389"/>
                  </a:cubicBezTo>
                  <a:cubicBezTo>
                    <a:pt x="767" y="323"/>
                    <a:pt x="801" y="289"/>
                    <a:pt x="834" y="256"/>
                  </a:cubicBezTo>
                  <a:cubicBezTo>
                    <a:pt x="851" y="239"/>
                    <a:pt x="867" y="231"/>
                    <a:pt x="884" y="231"/>
                  </a:cubicBezTo>
                  <a:close/>
                  <a:moveTo>
                    <a:pt x="1685" y="164"/>
                  </a:moveTo>
                  <a:cubicBezTo>
                    <a:pt x="1726" y="164"/>
                    <a:pt x="1768" y="173"/>
                    <a:pt x="1801" y="189"/>
                  </a:cubicBezTo>
                  <a:cubicBezTo>
                    <a:pt x="1868" y="189"/>
                    <a:pt x="1935" y="256"/>
                    <a:pt x="1968" y="323"/>
                  </a:cubicBezTo>
                  <a:cubicBezTo>
                    <a:pt x="2002" y="356"/>
                    <a:pt x="2002" y="389"/>
                    <a:pt x="2002" y="456"/>
                  </a:cubicBezTo>
                  <a:lnTo>
                    <a:pt x="2002" y="523"/>
                  </a:lnTo>
                  <a:cubicBezTo>
                    <a:pt x="1968" y="556"/>
                    <a:pt x="1968" y="589"/>
                    <a:pt x="1935" y="623"/>
                  </a:cubicBezTo>
                  <a:lnTo>
                    <a:pt x="1568" y="1056"/>
                  </a:lnTo>
                  <a:cubicBezTo>
                    <a:pt x="1535" y="1023"/>
                    <a:pt x="1501" y="1023"/>
                    <a:pt x="1468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89"/>
                  </a:lnTo>
                  <a:cubicBezTo>
                    <a:pt x="1468" y="289"/>
                    <a:pt x="1501" y="256"/>
                    <a:pt x="1568" y="189"/>
                  </a:cubicBezTo>
                  <a:cubicBezTo>
                    <a:pt x="1601" y="173"/>
                    <a:pt x="1643" y="164"/>
                    <a:pt x="1685" y="164"/>
                  </a:cubicBezTo>
                  <a:close/>
                  <a:moveTo>
                    <a:pt x="2335" y="790"/>
                  </a:moveTo>
                  <a:cubicBezTo>
                    <a:pt x="2402" y="790"/>
                    <a:pt x="2435" y="823"/>
                    <a:pt x="2469" y="890"/>
                  </a:cubicBezTo>
                  <a:lnTo>
                    <a:pt x="2502" y="923"/>
                  </a:lnTo>
                  <a:lnTo>
                    <a:pt x="2469" y="956"/>
                  </a:lnTo>
                  <a:cubicBezTo>
                    <a:pt x="2469" y="1023"/>
                    <a:pt x="2402" y="1090"/>
                    <a:pt x="2302" y="1123"/>
                  </a:cubicBezTo>
                  <a:cubicBezTo>
                    <a:pt x="2268" y="1157"/>
                    <a:pt x="2235" y="1157"/>
                    <a:pt x="2168" y="1157"/>
                  </a:cubicBezTo>
                  <a:lnTo>
                    <a:pt x="1701" y="1223"/>
                  </a:lnTo>
                  <a:lnTo>
                    <a:pt x="1701" y="1190"/>
                  </a:lnTo>
                  <a:lnTo>
                    <a:pt x="1668" y="1190"/>
                  </a:lnTo>
                  <a:lnTo>
                    <a:pt x="1701" y="1157"/>
                  </a:lnTo>
                  <a:lnTo>
                    <a:pt x="2102" y="856"/>
                  </a:lnTo>
                  <a:lnTo>
                    <a:pt x="2135" y="823"/>
                  </a:lnTo>
                  <a:cubicBezTo>
                    <a:pt x="2202" y="790"/>
                    <a:pt x="2268" y="790"/>
                    <a:pt x="2335" y="790"/>
                  </a:cubicBezTo>
                  <a:close/>
                  <a:moveTo>
                    <a:pt x="567" y="823"/>
                  </a:moveTo>
                  <a:lnTo>
                    <a:pt x="667" y="856"/>
                  </a:lnTo>
                  <a:lnTo>
                    <a:pt x="1001" y="1123"/>
                  </a:lnTo>
                  <a:cubicBezTo>
                    <a:pt x="968" y="1157"/>
                    <a:pt x="968" y="1190"/>
                    <a:pt x="934" y="1223"/>
                  </a:cubicBezTo>
                  <a:lnTo>
                    <a:pt x="400" y="1290"/>
                  </a:lnTo>
                  <a:lnTo>
                    <a:pt x="367" y="1290"/>
                  </a:lnTo>
                  <a:cubicBezTo>
                    <a:pt x="300" y="1257"/>
                    <a:pt x="234" y="1257"/>
                    <a:pt x="200" y="1190"/>
                  </a:cubicBezTo>
                  <a:cubicBezTo>
                    <a:pt x="167" y="1123"/>
                    <a:pt x="167" y="1090"/>
                    <a:pt x="200" y="1023"/>
                  </a:cubicBezTo>
                  <a:cubicBezTo>
                    <a:pt x="234" y="956"/>
                    <a:pt x="267" y="890"/>
                    <a:pt x="334" y="856"/>
                  </a:cubicBezTo>
                  <a:cubicBezTo>
                    <a:pt x="434" y="823"/>
                    <a:pt x="501" y="823"/>
                    <a:pt x="567" y="823"/>
                  </a:cubicBezTo>
                  <a:close/>
                  <a:moveTo>
                    <a:pt x="1334" y="1123"/>
                  </a:moveTo>
                  <a:cubicBezTo>
                    <a:pt x="1401" y="1123"/>
                    <a:pt x="1468" y="1157"/>
                    <a:pt x="1501" y="1190"/>
                  </a:cubicBezTo>
                  <a:cubicBezTo>
                    <a:pt x="1568" y="1257"/>
                    <a:pt x="1568" y="1290"/>
                    <a:pt x="1568" y="1357"/>
                  </a:cubicBezTo>
                  <a:cubicBezTo>
                    <a:pt x="1568" y="1423"/>
                    <a:pt x="1568" y="1490"/>
                    <a:pt x="1501" y="1557"/>
                  </a:cubicBezTo>
                  <a:cubicBezTo>
                    <a:pt x="1468" y="1590"/>
                    <a:pt x="1401" y="1624"/>
                    <a:pt x="1334" y="1624"/>
                  </a:cubicBezTo>
                  <a:cubicBezTo>
                    <a:pt x="1268" y="1624"/>
                    <a:pt x="1201" y="1590"/>
                    <a:pt x="1134" y="1557"/>
                  </a:cubicBezTo>
                  <a:cubicBezTo>
                    <a:pt x="1101" y="1490"/>
                    <a:pt x="1068" y="1423"/>
                    <a:pt x="1068" y="1357"/>
                  </a:cubicBezTo>
                  <a:cubicBezTo>
                    <a:pt x="1068" y="1290"/>
                    <a:pt x="1101" y="1257"/>
                    <a:pt x="1134" y="1190"/>
                  </a:cubicBezTo>
                  <a:cubicBezTo>
                    <a:pt x="1201" y="1157"/>
                    <a:pt x="1268" y="1123"/>
                    <a:pt x="1334" y="1123"/>
                  </a:cubicBezTo>
                  <a:close/>
                  <a:moveTo>
                    <a:pt x="2302" y="1390"/>
                  </a:moveTo>
                  <a:lnTo>
                    <a:pt x="2335" y="1423"/>
                  </a:lnTo>
                  <a:cubicBezTo>
                    <a:pt x="2402" y="1423"/>
                    <a:pt x="2435" y="1457"/>
                    <a:pt x="2469" y="1523"/>
                  </a:cubicBezTo>
                  <a:cubicBezTo>
                    <a:pt x="2502" y="1557"/>
                    <a:pt x="2535" y="1624"/>
                    <a:pt x="2535" y="1690"/>
                  </a:cubicBezTo>
                  <a:lnTo>
                    <a:pt x="2535" y="1757"/>
                  </a:lnTo>
                  <a:cubicBezTo>
                    <a:pt x="2502" y="1824"/>
                    <a:pt x="2469" y="1890"/>
                    <a:pt x="2402" y="1924"/>
                  </a:cubicBezTo>
                  <a:cubicBezTo>
                    <a:pt x="2335" y="1957"/>
                    <a:pt x="2268" y="1957"/>
                    <a:pt x="2168" y="1957"/>
                  </a:cubicBezTo>
                  <a:cubicBezTo>
                    <a:pt x="2135" y="1924"/>
                    <a:pt x="2102" y="1924"/>
                    <a:pt x="2068" y="1890"/>
                  </a:cubicBezTo>
                  <a:lnTo>
                    <a:pt x="1668" y="1557"/>
                  </a:lnTo>
                  <a:lnTo>
                    <a:pt x="1701" y="1490"/>
                  </a:lnTo>
                  <a:lnTo>
                    <a:pt x="1701" y="1457"/>
                  </a:lnTo>
                  <a:lnTo>
                    <a:pt x="2135" y="1423"/>
                  </a:lnTo>
                  <a:lnTo>
                    <a:pt x="2302" y="1390"/>
                  </a:lnTo>
                  <a:close/>
                  <a:moveTo>
                    <a:pt x="1535" y="1690"/>
                  </a:moveTo>
                  <a:lnTo>
                    <a:pt x="1701" y="1857"/>
                  </a:lnTo>
                  <a:lnTo>
                    <a:pt x="1801" y="1957"/>
                  </a:lnTo>
                  <a:lnTo>
                    <a:pt x="1835" y="2024"/>
                  </a:lnTo>
                  <a:cubicBezTo>
                    <a:pt x="1835" y="2057"/>
                    <a:pt x="1868" y="2124"/>
                    <a:pt x="1868" y="2191"/>
                  </a:cubicBezTo>
                  <a:cubicBezTo>
                    <a:pt x="1868" y="2257"/>
                    <a:pt x="1835" y="2324"/>
                    <a:pt x="1801" y="2357"/>
                  </a:cubicBezTo>
                  <a:lnTo>
                    <a:pt x="1701" y="2357"/>
                  </a:lnTo>
                  <a:cubicBezTo>
                    <a:pt x="1635" y="2324"/>
                    <a:pt x="1568" y="2291"/>
                    <a:pt x="1535" y="2191"/>
                  </a:cubicBezTo>
                  <a:lnTo>
                    <a:pt x="1468" y="2057"/>
                  </a:lnTo>
                  <a:lnTo>
                    <a:pt x="1435" y="1724"/>
                  </a:lnTo>
                  <a:lnTo>
                    <a:pt x="1501" y="1724"/>
                  </a:lnTo>
                  <a:lnTo>
                    <a:pt x="1535" y="1690"/>
                  </a:lnTo>
                  <a:close/>
                  <a:moveTo>
                    <a:pt x="1134" y="1690"/>
                  </a:moveTo>
                  <a:cubicBezTo>
                    <a:pt x="1168" y="1724"/>
                    <a:pt x="1201" y="1724"/>
                    <a:pt x="1234" y="1724"/>
                  </a:cubicBezTo>
                  <a:cubicBezTo>
                    <a:pt x="1234" y="1857"/>
                    <a:pt x="1268" y="1990"/>
                    <a:pt x="1268" y="2157"/>
                  </a:cubicBezTo>
                  <a:lnTo>
                    <a:pt x="1268" y="2291"/>
                  </a:lnTo>
                  <a:lnTo>
                    <a:pt x="1268" y="2324"/>
                  </a:lnTo>
                  <a:cubicBezTo>
                    <a:pt x="1234" y="2391"/>
                    <a:pt x="1201" y="2457"/>
                    <a:pt x="1134" y="2491"/>
                  </a:cubicBezTo>
                  <a:cubicBezTo>
                    <a:pt x="1068" y="2524"/>
                    <a:pt x="1001" y="2524"/>
                    <a:pt x="901" y="2524"/>
                  </a:cubicBezTo>
                  <a:cubicBezTo>
                    <a:pt x="834" y="2491"/>
                    <a:pt x="767" y="2457"/>
                    <a:pt x="734" y="2391"/>
                  </a:cubicBezTo>
                  <a:cubicBezTo>
                    <a:pt x="734" y="2357"/>
                    <a:pt x="701" y="2324"/>
                    <a:pt x="701" y="2257"/>
                  </a:cubicBezTo>
                  <a:lnTo>
                    <a:pt x="734" y="2191"/>
                  </a:lnTo>
                  <a:cubicBezTo>
                    <a:pt x="734" y="2124"/>
                    <a:pt x="767" y="2091"/>
                    <a:pt x="801" y="2057"/>
                  </a:cubicBezTo>
                  <a:lnTo>
                    <a:pt x="1134" y="1690"/>
                  </a:lnTo>
                  <a:close/>
                  <a:moveTo>
                    <a:pt x="1684" y="0"/>
                  </a:moveTo>
                  <a:cubicBezTo>
                    <a:pt x="1618" y="0"/>
                    <a:pt x="1560" y="17"/>
                    <a:pt x="1501" y="56"/>
                  </a:cubicBezTo>
                  <a:cubicBezTo>
                    <a:pt x="1368" y="122"/>
                    <a:pt x="1301" y="189"/>
                    <a:pt x="1268" y="323"/>
                  </a:cubicBezTo>
                  <a:lnTo>
                    <a:pt x="1268" y="356"/>
                  </a:lnTo>
                  <a:lnTo>
                    <a:pt x="1234" y="323"/>
                  </a:lnTo>
                  <a:lnTo>
                    <a:pt x="1201" y="256"/>
                  </a:lnTo>
                  <a:cubicBezTo>
                    <a:pt x="1134" y="156"/>
                    <a:pt x="1068" y="122"/>
                    <a:pt x="968" y="89"/>
                  </a:cubicBezTo>
                  <a:cubicBezTo>
                    <a:pt x="940" y="75"/>
                    <a:pt x="912" y="67"/>
                    <a:pt x="882" y="67"/>
                  </a:cubicBezTo>
                  <a:cubicBezTo>
                    <a:pt x="840" y="67"/>
                    <a:pt x="793" y="83"/>
                    <a:pt x="734" y="122"/>
                  </a:cubicBezTo>
                  <a:cubicBezTo>
                    <a:pt x="667" y="156"/>
                    <a:pt x="634" y="223"/>
                    <a:pt x="601" y="323"/>
                  </a:cubicBezTo>
                  <a:cubicBezTo>
                    <a:pt x="567" y="456"/>
                    <a:pt x="601" y="556"/>
                    <a:pt x="667" y="656"/>
                  </a:cubicBezTo>
                  <a:lnTo>
                    <a:pt x="701" y="690"/>
                  </a:lnTo>
                  <a:lnTo>
                    <a:pt x="601" y="656"/>
                  </a:lnTo>
                  <a:cubicBezTo>
                    <a:pt x="467" y="656"/>
                    <a:pt x="367" y="656"/>
                    <a:pt x="267" y="723"/>
                  </a:cubicBezTo>
                  <a:cubicBezTo>
                    <a:pt x="167" y="756"/>
                    <a:pt x="100" y="856"/>
                    <a:pt x="34" y="956"/>
                  </a:cubicBezTo>
                  <a:cubicBezTo>
                    <a:pt x="0" y="1056"/>
                    <a:pt x="0" y="1157"/>
                    <a:pt x="67" y="1257"/>
                  </a:cubicBezTo>
                  <a:cubicBezTo>
                    <a:pt x="67" y="1290"/>
                    <a:pt x="100" y="1323"/>
                    <a:pt x="134" y="1357"/>
                  </a:cubicBezTo>
                  <a:cubicBezTo>
                    <a:pt x="200" y="1390"/>
                    <a:pt x="234" y="1423"/>
                    <a:pt x="334" y="1423"/>
                  </a:cubicBezTo>
                  <a:lnTo>
                    <a:pt x="334" y="1457"/>
                  </a:lnTo>
                  <a:lnTo>
                    <a:pt x="300" y="1490"/>
                  </a:lnTo>
                  <a:cubicBezTo>
                    <a:pt x="234" y="1557"/>
                    <a:pt x="200" y="1590"/>
                    <a:pt x="167" y="1657"/>
                  </a:cubicBezTo>
                  <a:cubicBezTo>
                    <a:pt x="167" y="1724"/>
                    <a:pt x="167" y="1790"/>
                    <a:pt x="200" y="1857"/>
                  </a:cubicBezTo>
                  <a:cubicBezTo>
                    <a:pt x="234" y="1890"/>
                    <a:pt x="234" y="1924"/>
                    <a:pt x="267" y="1924"/>
                  </a:cubicBezTo>
                  <a:cubicBezTo>
                    <a:pt x="300" y="1957"/>
                    <a:pt x="334" y="1990"/>
                    <a:pt x="400" y="1990"/>
                  </a:cubicBezTo>
                  <a:cubicBezTo>
                    <a:pt x="467" y="1990"/>
                    <a:pt x="567" y="1990"/>
                    <a:pt x="667" y="1957"/>
                  </a:cubicBezTo>
                  <a:lnTo>
                    <a:pt x="667" y="1957"/>
                  </a:lnTo>
                  <a:lnTo>
                    <a:pt x="601" y="2091"/>
                  </a:lnTo>
                  <a:lnTo>
                    <a:pt x="567" y="2124"/>
                  </a:lnTo>
                  <a:cubicBezTo>
                    <a:pt x="534" y="2257"/>
                    <a:pt x="534" y="2357"/>
                    <a:pt x="601" y="2457"/>
                  </a:cubicBezTo>
                  <a:cubicBezTo>
                    <a:pt x="634" y="2524"/>
                    <a:pt x="667" y="2558"/>
                    <a:pt x="701" y="2591"/>
                  </a:cubicBezTo>
                  <a:cubicBezTo>
                    <a:pt x="734" y="2624"/>
                    <a:pt x="801" y="2658"/>
                    <a:pt x="867" y="2658"/>
                  </a:cubicBezTo>
                  <a:cubicBezTo>
                    <a:pt x="909" y="2671"/>
                    <a:pt x="956" y="2680"/>
                    <a:pt x="1004" y="2680"/>
                  </a:cubicBezTo>
                  <a:cubicBezTo>
                    <a:pt x="1072" y="2680"/>
                    <a:pt x="1142" y="2663"/>
                    <a:pt x="1201" y="2624"/>
                  </a:cubicBezTo>
                  <a:cubicBezTo>
                    <a:pt x="1334" y="2591"/>
                    <a:pt x="1368" y="2491"/>
                    <a:pt x="1435" y="2391"/>
                  </a:cubicBezTo>
                  <a:lnTo>
                    <a:pt x="1435" y="2357"/>
                  </a:lnTo>
                  <a:cubicBezTo>
                    <a:pt x="1501" y="2424"/>
                    <a:pt x="1568" y="2491"/>
                    <a:pt x="1635" y="2491"/>
                  </a:cubicBezTo>
                  <a:cubicBezTo>
                    <a:pt x="1685" y="2508"/>
                    <a:pt x="1726" y="2516"/>
                    <a:pt x="1764" y="2516"/>
                  </a:cubicBezTo>
                  <a:cubicBezTo>
                    <a:pt x="1801" y="2516"/>
                    <a:pt x="1835" y="2508"/>
                    <a:pt x="1868" y="2491"/>
                  </a:cubicBezTo>
                  <a:cubicBezTo>
                    <a:pt x="1935" y="2457"/>
                    <a:pt x="1968" y="2391"/>
                    <a:pt x="2002" y="2291"/>
                  </a:cubicBezTo>
                  <a:cubicBezTo>
                    <a:pt x="2035" y="2224"/>
                    <a:pt x="2035" y="2124"/>
                    <a:pt x="2002" y="2057"/>
                  </a:cubicBezTo>
                  <a:cubicBezTo>
                    <a:pt x="2035" y="2057"/>
                    <a:pt x="2068" y="2091"/>
                    <a:pt x="2135" y="2091"/>
                  </a:cubicBezTo>
                  <a:cubicBezTo>
                    <a:pt x="2185" y="2107"/>
                    <a:pt x="2243" y="2116"/>
                    <a:pt x="2302" y="2116"/>
                  </a:cubicBezTo>
                  <a:cubicBezTo>
                    <a:pt x="2360" y="2116"/>
                    <a:pt x="2419" y="2107"/>
                    <a:pt x="2469" y="2091"/>
                  </a:cubicBezTo>
                  <a:cubicBezTo>
                    <a:pt x="2569" y="2024"/>
                    <a:pt x="2635" y="1924"/>
                    <a:pt x="2669" y="1824"/>
                  </a:cubicBezTo>
                  <a:cubicBezTo>
                    <a:pt x="2702" y="1690"/>
                    <a:pt x="2702" y="1590"/>
                    <a:pt x="2635" y="1490"/>
                  </a:cubicBezTo>
                  <a:lnTo>
                    <a:pt x="2602" y="1457"/>
                  </a:lnTo>
                  <a:cubicBezTo>
                    <a:pt x="2602" y="1390"/>
                    <a:pt x="2569" y="1357"/>
                    <a:pt x="2502" y="1323"/>
                  </a:cubicBezTo>
                  <a:cubicBezTo>
                    <a:pt x="2469" y="1290"/>
                    <a:pt x="2435" y="1290"/>
                    <a:pt x="2369" y="1257"/>
                  </a:cubicBezTo>
                  <a:cubicBezTo>
                    <a:pt x="2502" y="1223"/>
                    <a:pt x="2602" y="1123"/>
                    <a:pt x="2635" y="1023"/>
                  </a:cubicBezTo>
                  <a:cubicBezTo>
                    <a:pt x="2635" y="956"/>
                    <a:pt x="2635" y="890"/>
                    <a:pt x="2602" y="790"/>
                  </a:cubicBezTo>
                  <a:cubicBezTo>
                    <a:pt x="2569" y="723"/>
                    <a:pt x="2502" y="656"/>
                    <a:pt x="2402" y="656"/>
                  </a:cubicBezTo>
                  <a:cubicBezTo>
                    <a:pt x="2335" y="623"/>
                    <a:pt x="2268" y="623"/>
                    <a:pt x="2235" y="623"/>
                  </a:cubicBezTo>
                  <a:lnTo>
                    <a:pt x="2102" y="656"/>
                  </a:lnTo>
                  <a:lnTo>
                    <a:pt x="2135" y="556"/>
                  </a:lnTo>
                  <a:cubicBezTo>
                    <a:pt x="2168" y="456"/>
                    <a:pt x="2168" y="323"/>
                    <a:pt x="2102" y="223"/>
                  </a:cubicBezTo>
                  <a:lnTo>
                    <a:pt x="2068" y="189"/>
                  </a:lnTo>
                  <a:cubicBezTo>
                    <a:pt x="2035" y="89"/>
                    <a:pt x="1935" y="56"/>
                    <a:pt x="1835" y="22"/>
                  </a:cubicBezTo>
                  <a:cubicBezTo>
                    <a:pt x="1780" y="9"/>
                    <a:pt x="1730" y="0"/>
                    <a:pt x="1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4"/>
            <p:cNvSpPr/>
            <p:nvPr/>
          </p:nvSpPr>
          <p:spPr>
            <a:xfrm>
              <a:off x="6115588" y="2044475"/>
              <a:ext cx="68400" cy="67425"/>
            </a:xfrm>
            <a:custGeom>
              <a:rect b="b" l="l" r="r" t="t"/>
              <a:pathLst>
                <a:path extrusionOk="0" h="2697" w="2736">
                  <a:moveTo>
                    <a:pt x="914" y="223"/>
                  </a:moveTo>
                  <a:cubicBezTo>
                    <a:pt x="926" y="223"/>
                    <a:pt x="935" y="231"/>
                    <a:pt x="935" y="248"/>
                  </a:cubicBezTo>
                  <a:cubicBezTo>
                    <a:pt x="1035" y="281"/>
                    <a:pt x="1068" y="315"/>
                    <a:pt x="1135" y="415"/>
                  </a:cubicBezTo>
                  <a:cubicBezTo>
                    <a:pt x="1135" y="448"/>
                    <a:pt x="1168" y="482"/>
                    <a:pt x="1168" y="515"/>
                  </a:cubicBezTo>
                  <a:lnTo>
                    <a:pt x="1235" y="982"/>
                  </a:lnTo>
                  <a:lnTo>
                    <a:pt x="1201" y="982"/>
                  </a:lnTo>
                  <a:lnTo>
                    <a:pt x="835" y="615"/>
                  </a:lnTo>
                  <a:lnTo>
                    <a:pt x="835" y="582"/>
                  </a:lnTo>
                  <a:cubicBezTo>
                    <a:pt x="801" y="515"/>
                    <a:pt x="768" y="448"/>
                    <a:pt x="801" y="382"/>
                  </a:cubicBezTo>
                  <a:cubicBezTo>
                    <a:pt x="801" y="315"/>
                    <a:pt x="801" y="281"/>
                    <a:pt x="868" y="248"/>
                  </a:cubicBezTo>
                  <a:cubicBezTo>
                    <a:pt x="885" y="231"/>
                    <a:pt x="901" y="223"/>
                    <a:pt x="914" y="223"/>
                  </a:cubicBezTo>
                  <a:close/>
                  <a:moveTo>
                    <a:pt x="1743" y="168"/>
                  </a:moveTo>
                  <a:cubicBezTo>
                    <a:pt x="1763" y="168"/>
                    <a:pt x="1782" y="172"/>
                    <a:pt x="1802" y="181"/>
                  </a:cubicBezTo>
                  <a:cubicBezTo>
                    <a:pt x="1902" y="215"/>
                    <a:pt x="1935" y="248"/>
                    <a:pt x="1969" y="315"/>
                  </a:cubicBezTo>
                  <a:cubicBezTo>
                    <a:pt x="2002" y="348"/>
                    <a:pt x="2002" y="382"/>
                    <a:pt x="2002" y="448"/>
                  </a:cubicBezTo>
                  <a:lnTo>
                    <a:pt x="2002" y="515"/>
                  </a:lnTo>
                  <a:cubicBezTo>
                    <a:pt x="1969" y="582"/>
                    <a:pt x="1969" y="615"/>
                    <a:pt x="1935" y="648"/>
                  </a:cubicBezTo>
                  <a:lnTo>
                    <a:pt x="1602" y="1049"/>
                  </a:lnTo>
                  <a:cubicBezTo>
                    <a:pt x="1568" y="1049"/>
                    <a:pt x="1535" y="1015"/>
                    <a:pt x="1468" y="982"/>
                  </a:cubicBezTo>
                  <a:lnTo>
                    <a:pt x="1435" y="582"/>
                  </a:lnTo>
                  <a:lnTo>
                    <a:pt x="1435" y="415"/>
                  </a:lnTo>
                  <a:lnTo>
                    <a:pt x="1435" y="382"/>
                  </a:lnTo>
                  <a:cubicBezTo>
                    <a:pt x="1468" y="315"/>
                    <a:pt x="1535" y="248"/>
                    <a:pt x="1602" y="215"/>
                  </a:cubicBezTo>
                  <a:cubicBezTo>
                    <a:pt x="1649" y="191"/>
                    <a:pt x="1696" y="168"/>
                    <a:pt x="1743" y="168"/>
                  </a:cubicBezTo>
                  <a:close/>
                  <a:moveTo>
                    <a:pt x="2277" y="801"/>
                  </a:moveTo>
                  <a:cubicBezTo>
                    <a:pt x="2297" y="801"/>
                    <a:pt x="2316" y="805"/>
                    <a:pt x="2336" y="815"/>
                  </a:cubicBezTo>
                  <a:cubicBezTo>
                    <a:pt x="2402" y="815"/>
                    <a:pt x="2469" y="849"/>
                    <a:pt x="2469" y="882"/>
                  </a:cubicBezTo>
                  <a:lnTo>
                    <a:pt x="2502" y="949"/>
                  </a:lnTo>
                  <a:lnTo>
                    <a:pt x="2502" y="982"/>
                  </a:lnTo>
                  <a:cubicBezTo>
                    <a:pt x="2469" y="1049"/>
                    <a:pt x="2402" y="1082"/>
                    <a:pt x="2302" y="1149"/>
                  </a:cubicBezTo>
                  <a:cubicBezTo>
                    <a:pt x="2269" y="1149"/>
                    <a:pt x="2236" y="1149"/>
                    <a:pt x="2169" y="1182"/>
                  </a:cubicBezTo>
                  <a:lnTo>
                    <a:pt x="1702" y="1215"/>
                  </a:lnTo>
                  <a:lnTo>
                    <a:pt x="1702" y="1182"/>
                  </a:lnTo>
                  <a:lnTo>
                    <a:pt x="2102" y="849"/>
                  </a:lnTo>
                  <a:lnTo>
                    <a:pt x="2135" y="849"/>
                  </a:lnTo>
                  <a:cubicBezTo>
                    <a:pt x="2183" y="825"/>
                    <a:pt x="2230" y="801"/>
                    <a:pt x="2277" y="801"/>
                  </a:cubicBezTo>
                  <a:close/>
                  <a:moveTo>
                    <a:pt x="568" y="815"/>
                  </a:moveTo>
                  <a:lnTo>
                    <a:pt x="668" y="882"/>
                  </a:lnTo>
                  <a:lnTo>
                    <a:pt x="1035" y="1115"/>
                  </a:lnTo>
                  <a:cubicBezTo>
                    <a:pt x="1001" y="1149"/>
                    <a:pt x="968" y="1182"/>
                    <a:pt x="968" y="1215"/>
                  </a:cubicBezTo>
                  <a:lnTo>
                    <a:pt x="401" y="1282"/>
                  </a:lnTo>
                  <a:lnTo>
                    <a:pt x="368" y="1282"/>
                  </a:lnTo>
                  <a:cubicBezTo>
                    <a:pt x="301" y="1282"/>
                    <a:pt x="267" y="1249"/>
                    <a:pt x="234" y="1182"/>
                  </a:cubicBezTo>
                  <a:cubicBezTo>
                    <a:pt x="201" y="1115"/>
                    <a:pt x="201" y="1082"/>
                    <a:pt x="201" y="1015"/>
                  </a:cubicBezTo>
                  <a:cubicBezTo>
                    <a:pt x="234" y="949"/>
                    <a:pt x="301" y="882"/>
                    <a:pt x="368" y="849"/>
                  </a:cubicBezTo>
                  <a:cubicBezTo>
                    <a:pt x="434" y="815"/>
                    <a:pt x="501" y="815"/>
                    <a:pt x="568" y="815"/>
                  </a:cubicBezTo>
                  <a:close/>
                  <a:moveTo>
                    <a:pt x="1335" y="1115"/>
                  </a:moveTo>
                  <a:cubicBezTo>
                    <a:pt x="1402" y="1115"/>
                    <a:pt x="1468" y="1149"/>
                    <a:pt x="1502" y="1182"/>
                  </a:cubicBezTo>
                  <a:cubicBezTo>
                    <a:pt x="1568" y="1249"/>
                    <a:pt x="1602" y="1282"/>
                    <a:pt x="1602" y="1382"/>
                  </a:cubicBezTo>
                  <a:cubicBezTo>
                    <a:pt x="1602" y="1449"/>
                    <a:pt x="1568" y="1516"/>
                    <a:pt x="1502" y="1549"/>
                  </a:cubicBezTo>
                  <a:cubicBezTo>
                    <a:pt x="1468" y="1582"/>
                    <a:pt x="1402" y="1616"/>
                    <a:pt x="1335" y="1616"/>
                  </a:cubicBezTo>
                  <a:cubicBezTo>
                    <a:pt x="1268" y="1616"/>
                    <a:pt x="1201" y="1582"/>
                    <a:pt x="1168" y="1549"/>
                  </a:cubicBezTo>
                  <a:cubicBezTo>
                    <a:pt x="1101" y="1516"/>
                    <a:pt x="1101" y="1449"/>
                    <a:pt x="1101" y="1382"/>
                  </a:cubicBezTo>
                  <a:cubicBezTo>
                    <a:pt x="1101" y="1316"/>
                    <a:pt x="1101" y="1249"/>
                    <a:pt x="1168" y="1182"/>
                  </a:cubicBezTo>
                  <a:cubicBezTo>
                    <a:pt x="1201" y="1149"/>
                    <a:pt x="1268" y="1115"/>
                    <a:pt x="1335" y="1115"/>
                  </a:cubicBezTo>
                  <a:close/>
                  <a:moveTo>
                    <a:pt x="2336" y="1416"/>
                  </a:moveTo>
                  <a:cubicBezTo>
                    <a:pt x="2402" y="1449"/>
                    <a:pt x="2469" y="1482"/>
                    <a:pt x="2502" y="1516"/>
                  </a:cubicBezTo>
                  <a:cubicBezTo>
                    <a:pt x="2536" y="1582"/>
                    <a:pt x="2536" y="1616"/>
                    <a:pt x="2536" y="1682"/>
                  </a:cubicBezTo>
                  <a:lnTo>
                    <a:pt x="2536" y="1783"/>
                  </a:lnTo>
                  <a:cubicBezTo>
                    <a:pt x="2502" y="1849"/>
                    <a:pt x="2469" y="1916"/>
                    <a:pt x="2402" y="1916"/>
                  </a:cubicBezTo>
                  <a:cubicBezTo>
                    <a:pt x="2363" y="1955"/>
                    <a:pt x="2324" y="1971"/>
                    <a:pt x="2285" y="1971"/>
                  </a:cubicBezTo>
                  <a:cubicBezTo>
                    <a:pt x="2257" y="1971"/>
                    <a:pt x="2230" y="1963"/>
                    <a:pt x="2202" y="1949"/>
                  </a:cubicBezTo>
                  <a:cubicBezTo>
                    <a:pt x="2135" y="1949"/>
                    <a:pt x="2102" y="1916"/>
                    <a:pt x="2102" y="1883"/>
                  </a:cubicBezTo>
                  <a:lnTo>
                    <a:pt x="1668" y="1549"/>
                  </a:lnTo>
                  <a:lnTo>
                    <a:pt x="1702" y="1516"/>
                  </a:lnTo>
                  <a:lnTo>
                    <a:pt x="1735" y="1449"/>
                  </a:lnTo>
                  <a:lnTo>
                    <a:pt x="2169" y="1416"/>
                  </a:lnTo>
                  <a:close/>
                  <a:moveTo>
                    <a:pt x="1568" y="1682"/>
                  </a:moveTo>
                  <a:lnTo>
                    <a:pt x="1702" y="1849"/>
                  </a:lnTo>
                  <a:lnTo>
                    <a:pt x="1802" y="1983"/>
                  </a:lnTo>
                  <a:lnTo>
                    <a:pt x="1835" y="2016"/>
                  </a:lnTo>
                  <a:cubicBezTo>
                    <a:pt x="1869" y="2083"/>
                    <a:pt x="1869" y="2149"/>
                    <a:pt x="1869" y="2216"/>
                  </a:cubicBezTo>
                  <a:cubicBezTo>
                    <a:pt x="1869" y="2283"/>
                    <a:pt x="1835" y="2316"/>
                    <a:pt x="1802" y="2350"/>
                  </a:cubicBezTo>
                  <a:cubicBezTo>
                    <a:pt x="1785" y="2366"/>
                    <a:pt x="1769" y="2375"/>
                    <a:pt x="1752" y="2375"/>
                  </a:cubicBezTo>
                  <a:cubicBezTo>
                    <a:pt x="1735" y="2375"/>
                    <a:pt x="1718" y="2366"/>
                    <a:pt x="1702" y="2350"/>
                  </a:cubicBezTo>
                  <a:cubicBezTo>
                    <a:pt x="1635" y="2350"/>
                    <a:pt x="1568" y="2283"/>
                    <a:pt x="1535" y="2183"/>
                  </a:cubicBezTo>
                  <a:lnTo>
                    <a:pt x="1502" y="2083"/>
                  </a:lnTo>
                  <a:lnTo>
                    <a:pt x="1435" y="1749"/>
                  </a:lnTo>
                  <a:lnTo>
                    <a:pt x="1502" y="1716"/>
                  </a:lnTo>
                  <a:lnTo>
                    <a:pt x="1568" y="1682"/>
                  </a:lnTo>
                  <a:close/>
                  <a:moveTo>
                    <a:pt x="1135" y="1682"/>
                  </a:moveTo>
                  <a:cubicBezTo>
                    <a:pt x="1168" y="1716"/>
                    <a:pt x="1201" y="1749"/>
                    <a:pt x="1268" y="1749"/>
                  </a:cubicBezTo>
                  <a:cubicBezTo>
                    <a:pt x="1268" y="1883"/>
                    <a:pt x="1268" y="2016"/>
                    <a:pt x="1302" y="2149"/>
                  </a:cubicBezTo>
                  <a:lnTo>
                    <a:pt x="1302" y="2316"/>
                  </a:lnTo>
                  <a:lnTo>
                    <a:pt x="1302" y="2350"/>
                  </a:lnTo>
                  <a:cubicBezTo>
                    <a:pt x="1268" y="2416"/>
                    <a:pt x="1201" y="2483"/>
                    <a:pt x="1135" y="2483"/>
                  </a:cubicBezTo>
                  <a:cubicBezTo>
                    <a:pt x="1096" y="2522"/>
                    <a:pt x="1057" y="2538"/>
                    <a:pt x="1017" y="2538"/>
                  </a:cubicBezTo>
                  <a:cubicBezTo>
                    <a:pt x="990" y="2538"/>
                    <a:pt x="962" y="2530"/>
                    <a:pt x="935" y="2516"/>
                  </a:cubicBezTo>
                  <a:cubicBezTo>
                    <a:pt x="868" y="2516"/>
                    <a:pt x="801" y="2450"/>
                    <a:pt x="768" y="2383"/>
                  </a:cubicBezTo>
                  <a:cubicBezTo>
                    <a:pt x="734" y="2350"/>
                    <a:pt x="734" y="2316"/>
                    <a:pt x="734" y="2283"/>
                  </a:cubicBezTo>
                  <a:lnTo>
                    <a:pt x="768" y="2183"/>
                  </a:lnTo>
                  <a:cubicBezTo>
                    <a:pt x="768" y="2149"/>
                    <a:pt x="768" y="2116"/>
                    <a:pt x="801" y="2083"/>
                  </a:cubicBezTo>
                  <a:lnTo>
                    <a:pt x="1135" y="1682"/>
                  </a:lnTo>
                  <a:close/>
                  <a:moveTo>
                    <a:pt x="1740" y="1"/>
                  </a:moveTo>
                  <a:cubicBezTo>
                    <a:pt x="1660" y="1"/>
                    <a:pt x="1572" y="24"/>
                    <a:pt x="1502" y="48"/>
                  </a:cubicBezTo>
                  <a:cubicBezTo>
                    <a:pt x="1402" y="115"/>
                    <a:pt x="1335" y="215"/>
                    <a:pt x="1268" y="315"/>
                  </a:cubicBezTo>
                  <a:lnTo>
                    <a:pt x="1235" y="248"/>
                  </a:lnTo>
                  <a:cubicBezTo>
                    <a:pt x="1168" y="181"/>
                    <a:pt x="1101" y="115"/>
                    <a:pt x="1001" y="81"/>
                  </a:cubicBezTo>
                  <a:cubicBezTo>
                    <a:pt x="972" y="72"/>
                    <a:pt x="946" y="68"/>
                    <a:pt x="921" y="68"/>
                  </a:cubicBezTo>
                  <a:cubicBezTo>
                    <a:pt x="862" y="68"/>
                    <a:pt x="815" y="91"/>
                    <a:pt x="768" y="115"/>
                  </a:cubicBezTo>
                  <a:cubicBezTo>
                    <a:pt x="701" y="148"/>
                    <a:pt x="634" y="248"/>
                    <a:pt x="634" y="348"/>
                  </a:cubicBezTo>
                  <a:cubicBezTo>
                    <a:pt x="601" y="448"/>
                    <a:pt x="634" y="548"/>
                    <a:pt x="668" y="648"/>
                  </a:cubicBezTo>
                  <a:lnTo>
                    <a:pt x="701" y="715"/>
                  </a:lnTo>
                  <a:lnTo>
                    <a:pt x="601" y="682"/>
                  </a:lnTo>
                  <a:cubicBezTo>
                    <a:pt x="560" y="668"/>
                    <a:pt x="518" y="660"/>
                    <a:pt x="474" y="660"/>
                  </a:cubicBezTo>
                  <a:cubicBezTo>
                    <a:pt x="412" y="660"/>
                    <a:pt x="346" y="676"/>
                    <a:pt x="267" y="715"/>
                  </a:cubicBezTo>
                  <a:cubicBezTo>
                    <a:pt x="167" y="782"/>
                    <a:pt x="101" y="849"/>
                    <a:pt x="67" y="949"/>
                  </a:cubicBezTo>
                  <a:cubicBezTo>
                    <a:pt x="1" y="1082"/>
                    <a:pt x="34" y="1182"/>
                    <a:pt x="67" y="1249"/>
                  </a:cubicBezTo>
                  <a:cubicBezTo>
                    <a:pt x="101" y="1316"/>
                    <a:pt x="134" y="1349"/>
                    <a:pt x="167" y="1349"/>
                  </a:cubicBezTo>
                  <a:cubicBezTo>
                    <a:pt x="201" y="1416"/>
                    <a:pt x="267" y="1416"/>
                    <a:pt x="334" y="1449"/>
                  </a:cubicBezTo>
                  <a:lnTo>
                    <a:pt x="368" y="1449"/>
                  </a:lnTo>
                  <a:lnTo>
                    <a:pt x="301" y="1516"/>
                  </a:lnTo>
                  <a:cubicBezTo>
                    <a:pt x="234" y="1549"/>
                    <a:pt x="234" y="1616"/>
                    <a:pt x="201" y="1649"/>
                  </a:cubicBezTo>
                  <a:cubicBezTo>
                    <a:pt x="167" y="1716"/>
                    <a:pt x="201" y="1783"/>
                    <a:pt x="234" y="1849"/>
                  </a:cubicBezTo>
                  <a:cubicBezTo>
                    <a:pt x="234" y="1883"/>
                    <a:pt x="267" y="1916"/>
                    <a:pt x="301" y="1949"/>
                  </a:cubicBezTo>
                  <a:cubicBezTo>
                    <a:pt x="334" y="1949"/>
                    <a:pt x="368" y="1983"/>
                    <a:pt x="401" y="1983"/>
                  </a:cubicBezTo>
                  <a:cubicBezTo>
                    <a:pt x="451" y="1999"/>
                    <a:pt x="501" y="2008"/>
                    <a:pt x="547" y="2008"/>
                  </a:cubicBezTo>
                  <a:cubicBezTo>
                    <a:pt x="593" y="2008"/>
                    <a:pt x="634" y="1999"/>
                    <a:pt x="668" y="1983"/>
                  </a:cubicBezTo>
                  <a:lnTo>
                    <a:pt x="668" y="1983"/>
                  </a:lnTo>
                  <a:lnTo>
                    <a:pt x="601" y="2083"/>
                  </a:lnTo>
                  <a:lnTo>
                    <a:pt x="601" y="2149"/>
                  </a:lnTo>
                  <a:cubicBezTo>
                    <a:pt x="568" y="2250"/>
                    <a:pt x="568" y="2350"/>
                    <a:pt x="634" y="2483"/>
                  </a:cubicBezTo>
                  <a:cubicBezTo>
                    <a:pt x="634" y="2516"/>
                    <a:pt x="668" y="2550"/>
                    <a:pt x="701" y="2583"/>
                  </a:cubicBezTo>
                  <a:cubicBezTo>
                    <a:pt x="768" y="2616"/>
                    <a:pt x="801" y="2650"/>
                    <a:pt x="868" y="2683"/>
                  </a:cubicBezTo>
                  <a:cubicBezTo>
                    <a:pt x="907" y="2693"/>
                    <a:pt x="943" y="2697"/>
                    <a:pt x="978" y="2697"/>
                  </a:cubicBezTo>
                  <a:cubicBezTo>
                    <a:pt x="1063" y="2697"/>
                    <a:pt x="1140" y="2673"/>
                    <a:pt x="1235" y="2650"/>
                  </a:cubicBezTo>
                  <a:cubicBezTo>
                    <a:pt x="1335" y="2583"/>
                    <a:pt x="1402" y="2483"/>
                    <a:pt x="1435" y="2383"/>
                  </a:cubicBezTo>
                  <a:lnTo>
                    <a:pt x="1435" y="2350"/>
                  </a:lnTo>
                  <a:cubicBezTo>
                    <a:pt x="1535" y="2450"/>
                    <a:pt x="1602" y="2483"/>
                    <a:pt x="1668" y="2516"/>
                  </a:cubicBezTo>
                  <a:cubicBezTo>
                    <a:pt x="1735" y="2516"/>
                    <a:pt x="1835" y="2516"/>
                    <a:pt x="1902" y="2483"/>
                  </a:cubicBezTo>
                  <a:cubicBezTo>
                    <a:pt x="1969" y="2450"/>
                    <a:pt x="2002" y="2383"/>
                    <a:pt x="2035" y="2316"/>
                  </a:cubicBezTo>
                  <a:cubicBezTo>
                    <a:pt x="2035" y="2216"/>
                    <a:pt x="2035" y="2149"/>
                    <a:pt x="2035" y="2049"/>
                  </a:cubicBezTo>
                  <a:cubicBezTo>
                    <a:pt x="2069" y="2083"/>
                    <a:pt x="2102" y="2083"/>
                    <a:pt x="2135" y="2116"/>
                  </a:cubicBezTo>
                  <a:cubicBezTo>
                    <a:pt x="2191" y="2130"/>
                    <a:pt x="2240" y="2138"/>
                    <a:pt x="2286" y="2138"/>
                  </a:cubicBezTo>
                  <a:cubicBezTo>
                    <a:pt x="2352" y="2138"/>
                    <a:pt x="2410" y="2122"/>
                    <a:pt x="2469" y="2083"/>
                  </a:cubicBezTo>
                  <a:cubicBezTo>
                    <a:pt x="2602" y="2016"/>
                    <a:pt x="2669" y="1949"/>
                    <a:pt x="2703" y="1816"/>
                  </a:cubicBezTo>
                  <a:cubicBezTo>
                    <a:pt x="2736" y="1716"/>
                    <a:pt x="2703" y="1582"/>
                    <a:pt x="2669" y="1482"/>
                  </a:cubicBezTo>
                  <a:lnTo>
                    <a:pt x="2636" y="1449"/>
                  </a:lnTo>
                  <a:cubicBezTo>
                    <a:pt x="2602" y="1416"/>
                    <a:pt x="2569" y="1349"/>
                    <a:pt x="2536" y="1316"/>
                  </a:cubicBezTo>
                  <a:cubicBezTo>
                    <a:pt x="2469" y="1316"/>
                    <a:pt x="2436" y="1282"/>
                    <a:pt x="2402" y="1282"/>
                  </a:cubicBezTo>
                  <a:cubicBezTo>
                    <a:pt x="2502" y="1215"/>
                    <a:pt x="2602" y="1115"/>
                    <a:pt x="2636" y="1015"/>
                  </a:cubicBezTo>
                  <a:cubicBezTo>
                    <a:pt x="2669" y="949"/>
                    <a:pt x="2669" y="882"/>
                    <a:pt x="2602" y="815"/>
                  </a:cubicBezTo>
                  <a:cubicBezTo>
                    <a:pt x="2569" y="715"/>
                    <a:pt x="2502" y="682"/>
                    <a:pt x="2402" y="648"/>
                  </a:cubicBezTo>
                  <a:lnTo>
                    <a:pt x="2236" y="648"/>
                  </a:lnTo>
                  <a:lnTo>
                    <a:pt x="2102" y="682"/>
                  </a:lnTo>
                  <a:lnTo>
                    <a:pt x="2135" y="582"/>
                  </a:lnTo>
                  <a:cubicBezTo>
                    <a:pt x="2202" y="448"/>
                    <a:pt x="2169" y="348"/>
                    <a:pt x="2102" y="215"/>
                  </a:cubicBezTo>
                  <a:cubicBezTo>
                    <a:pt x="2035" y="115"/>
                    <a:pt x="1969" y="48"/>
                    <a:pt x="1835" y="15"/>
                  </a:cubicBezTo>
                  <a:cubicBezTo>
                    <a:pt x="1806" y="5"/>
                    <a:pt x="1774" y="1"/>
                    <a:pt x="17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4"/>
            <p:cNvSpPr/>
            <p:nvPr/>
          </p:nvSpPr>
          <p:spPr>
            <a:xfrm>
              <a:off x="7479063" y="3299350"/>
              <a:ext cx="67575" cy="67000"/>
            </a:xfrm>
            <a:custGeom>
              <a:rect b="b" l="l" r="r" t="t"/>
              <a:pathLst>
                <a:path extrusionOk="0" h="2680" w="2703">
                  <a:moveTo>
                    <a:pt x="935" y="222"/>
                  </a:moveTo>
                  <a:cubicBezTo>
                    <a:pt x="1001" y="256"/>
                    <a:pt x="1068" y="289"/>
                    <a:pt x="1101" y="389"/>
                  </a:cubicBezTo>
                  <a:cubicBezTo>
                    <a:pt x="1135" y="423"/>
                    <a:pt x="1168" y="456"/>
                    <a:pt x="1168" y="523"/>
                  </a:cubicBezTo>
                  <a:lnTo>
                    <a:pt x="1235" y="956"/>
                  </a:lnTo>
                  <a:lnTo>
                    <a:pt x="1168" y="990"/>
                  </a:lnTo>
                  <a:lnTo>
                    <a:pt x="834" y="623"/>
                  </a:lnTo>
                  <a:lnTo>
                    <a:pt x="801" y="589"/>
                  </a:lnTo>
                  <a:cubicBezTo>
                    <a:pt x="801" y="523"/>
                    <a:pt x="768" y="456"/>
                    <a:pt x="768" y="389"/>
                  </a:cubicBezTo>
                  <a:cubicBezTo>
                    <a:pt x="768" y="322"/>
                    <a:pt x="801" y="256"/>
                    <a:pt x="868" y="256"/>
                  </a:cubicBezTo>
                  <a:cubicBezTo>
                    <a:pt x="868" y="222"/>
                    <a:pt x="901" y="222"/>
                    <a:pt x="935" y="222"/>
                  </a:cubicBezTo>
                  <a:close/>
                  <a:moveTo>
                    <a:pt x="1685" y="164"/>
                  </a:moveTo>
                  <a:cubicBezTo>
                    <a:pt x="1727" y="164"/>
                    <a:pt x="1768" y="172"/>
                    <a:pt x="1802" y="189"/>
                  </a:cubicBezTo>
                  <a:cubicBezTo>
                    <a:pt x="1869" y="189"/>
                    <a:pt x="1935" y="222"/>
                    <a:pt x="1969" y="289"/>
                  </a:cubicBezTo>
                  <a:cubicBezTo>
                    <a:pt x="2002" y="322"/>
                    <a:pt x="2002" y="389"/>
                    <a:pt x="2002" y="423"/>
                  </a:cubicBezTo>
                  <a:lnTo>
                    <a:pt x="2002" y="523"/>
                  </a:lnTo>
                  <a:cubicBezTo>
                    <a:pt x="1969" y="556"/>
                    <a:pt x="1969" y="589"/>
                    <a:pt x="1935" y="623"/>
                  </a:cubicBezTo>
                  <a:lnTo>
                    <a:pt x="1602" y="1056"/>
                  </a:lnTo>
                  <a:cubicBezTo>
                    <a:pt x="1568" y="1023"/>
                    <a:pt x="1502" y="990"/>
                    <a:pt x="1468" y="990"/>
                  </a:cubicBezTo>
                  <a:lnTo>
                    <a:pt x="1435" y="556"/>
                  </a:lnTo>
                  <a:lnTo>
                    <a:pt x="1435" y="423"/>
                  </a:lnTo>
                  <a:lnTo>
                    <a:pt x="1435" y="356"/>
                  </a:lnTo>
                  <a:cubicBezTo>
                    <a:pt x="1468" y="289"/>
                    <a:pt x="1502" y="222"/>
                    <a:pt x="1568" y="189"/>
                  </a:cubicBezTo>
                  <a:cubicBezTo>
                    <a:pt x="1602" y="172"/>
                    <a:pt x="1643" y="164"/>
                    <a:pt x="1685" y="164"/>
                  </a:cubicBezTo>
                  <a:close/>
                  <a:moveTo>
                    <a:pt x="2336" y="789"/>
                  </a:moveTo>
                  <a:cubicBezTo>
                    <a:pt x="2402" y="789"/>
                    <a:pt x="2469" y="823"/>
                    <a:pt x="2469" y="856"/>
                  </a:cubicBezTo>
                  <a:lnTo>
                    <a:pt x="2502" y="923"/>
                  </a:lnTo>
                  <a:lnTo>
                    <a:pt x="2469" y="956"/>
                  </a:lnTo>
                  <a:cubicBezTo>
                    <a:pt x="2469" y="1023"/>
                    <a:pt x="2402" y="1090"/>
                    <a:pt x="2302" y="1123"/>
                  </a:cubicBezTo>
                  <a:cubicBezTo>
                    <a:pt x="2269" y="1123"/>
                    <a:pt x="2235" y="1156"/>
                    <a:pt x="2169" y="1156"/>
                  </a:cubicBezTo>
                  <a:lnTo>
                    <a:pt x="1702" y="1223"/>
                  </a:lnTo>
                  <a:lnTo>
                    <a:pt x="1702" y="1190"/>
                  </a:lnTo>
                  <a:lnTo>
                    <a:pt x="1702" y="1156"/>
                  </a:lnTo>
                  <a:lnTo>
                    <a:pt x="2102" y="856"/>
                  </a:lnTo>
                  <a:lnTo>
                    <a:pt x="2135" y="823"/>
                  </a:lnTo>
                  <a:cubicBezTo>
                    <a:pt x="2202" y="789"/>
                    <a:pt x="2269" y="789"/>
                    <a:pt x="2336" y="789"/>
                  </a:cubicBezTo>
                  <a:close/>
                  <a:moveTo>
                    <a:pt x="509" y="809"/>
                  </a:moveTo>
                  <a:cubicBezTo>
                    <a:pt x="529" y="809"/>
                    <a:pt x="548" y="813"/>
                    <a:pt x="568" y="823"/>
                  </a:cubicBezTo>
                  <a:lnTo>
                    <a:pt x="668" y="856"/>
                  </a:lnTo>
                  <a:lnTo>
                    <a:pt x="1001" y="1090"/>
                  </a:lnTo>
                  <a:cubicBezTo>
                    <a:pt x="1001" y="1156"/>
                    <a:pt x="968" y="1190"/>
                    <a:pt x="968" y="1223"/>
                  </a:cubicBezTo>
                  <a:lnTo>
                    <a:pt x="401" y="1290"/>
                  </a:lnTo>
                  <a:lnTo>
                    <a:pt x="367" y="1256"/>
                  </a:lnTo>
                  <a:cubicBezTo>
                    <a:pt x="301" y="1256"/>
                    <a:pt x="234" y="1223"/>
                    <a:pt x="201" y="1190"/>
                  </a:cubicBezTo>
                  <a:cubicBezTo>
                    <a:pt x="201" y="1123"/>
                    <a:pt x="201" y="1056"/>
                    <a:pt x="201" y="1023"/>
                  </a:cubicBezTo>
                  <a:cubicBezTo>
                    <a:pt x="234" y="923"/>
                    <a:pt x="267" y="890"/>
                    <a:pt x="367" y="856"/>
                  </a:cubicBezTo>
                  <a:cubicBezTo>
                    <a:pt x="415" y="833"/>
                    <a:pt x="462" y="809"/>
                    <a:pt x="509" y="809"/>
                  </a:cubicBezTo>
                  <a:close/>
                  <a:moveTo>
                    <a:pt x="1335" y="1123"/>
                  </a:moveTo>
                  <a:cubicBezTo>
                    <a:pt x="1402" y="1123"/>
                    <a:pt x="1468" y="1123"/>
                    <a:pt x="1502" y="1190"/>
                  </a:cubicBezTo>
                  <a:cubicBezTo>
                    <a:pt x="1568" y="1223"/>
                    <a:pt x="1602" y="1290"/>
                    <a:pt x="1602" y="1357"/>
                  </a:cubicBezTo>
                  <a:cubicBezTo>
                    <a:pt x="1602" y="1423"/>
                    <a:pt x="1568" y="1490"/>
                    <a:pt x="1502" y="1523"/>
                  </a:cubicBezTo>
                  <a:cubicBezTo>
                    <a:pt x="1468" y="1590"/>
                    <a:pt x="1402" y="1623"/>
                    <a:pt x="1335" y="1623"/>
                  </a:cubicBezTo>
                  <a:cubicBezTo>
                    <a:pt x="1268" y="1623"/>
                    <a:pt x="1201" y="1590"/>
                    <a:pt x="1168" y="1523"/>
                  </a:cubicBezTo>
                  <a:cubicBezTo>
                    <a:pt x="1101" y="1490"/>
                    <a:pt x="1068" y="1423"/>
                    <a:pt x="1068" y="1357"/>
                  </a:cubicBezTo>
                  <a:cubicBezTo>
                    <a:pt x="1068" y="1290"/>
                    <a:pt x="1101" y="1223"/>
                    <a:pt x="1168" y="1190"/>
                  </a:cubicBezTo>
                  <a:cubicBezTo>
                    <a:pt x="1201" y="1123"/>
                    <a:pt x="1268" y="1123"/>
                    <a:pt x="1335" y="1123"/>
                  </a:cubicBezTo>
                  <a:close/>
                  <a:moveTo>
                    <a:pt x="2336" y="1390"/>
                  </a:moveTo>
                  <a:cubicBezTo>
                    <a:pt x="2402" y="1423"/>
                    <a:pt x="2436" y="1457"/>
                    <a:pt x="2469" y="1523"/>
                  </a:cubicBezTo>
                  <a:cubicBezTo>
                    <a:pt x="2502" y="1557"/>
                    <a:pt x="2536" y="1623"/>
                    <a:pt x="2536" y="1690"/>
                  </a:cubicBezTo>
                  <a:lnTo>
                    <a:pt x="2536" y="1757"/>
                  </a:lnTo>
                  <a:cubicBezTo>
                    <a:pt x="2502" y="1824"/>
                    <a:pt x="2469" y="1890"/>
                    <a:pt x="2402" y="1924"/>
                  </a:cubicBezTo>
                  <a:cubicBezTo>
                    <a:pt x="2369" y="1940"/>
                    <a:pt x="2336" y="1949"/>
                    <a:pt x="2298" y="1949"/>
                  </a:cubicBezTo>
                  <a:cubicBezTo>
                    <a:pt x="2260" y="1949"/>
                    <a:pt x="2219" y="1940"/>
                    <a:pt x="2169" y="1924"/>
                  </a:cubicBezTo>
                  <a:cubicBezTo>
                    <a:pt x="2135" y="1924"/>
                    <a:pt x="2102" y="1924"/>
                    <a:pt x="2069" y="1890"/>
                  </a:cubicBezTo>
                  <a:lnTo>
                    <a:pt x="1668" y="1557"/>
                  </a:lnTo>
                  <a:lnTo>
                    <a:pt x="1702" y="1490"/>
                  </a:lnTo>
                  <a:lnTo>
                    <a:pt x="1702" y="1457"/>
                  </a:lnTo>
                  <a:lnTo>
                    <a:pt x="2135" y="1390"/>
                  </a:lnTo>
                  <a:close/>
                  <a:moveTo>
                    <a:pt x="1535" y="1690"/>
                  </a:moveTo>
                  <a:lnTo>
                    <a:pt x="1702" y="1857"/>
                  </a:lnTo>
                  <a:lnTo>
                    <a:pt x="1802" y="1957"/>
                  </a:lnTo>
                  <a:lnTo>
                    <a:pt x="1835" y="1990"/>
                  </a:lnTo>
                  <a:cubicBezTo>
                    <a:pt x="1869" y="2057"/>
                    <a:pt x="1869" y="2124"/>
                    <a:pt x="1869" y="2190"/>
                  </a:cubicBezTo>
                  <a:cubicBezTo>
                    <a:pt x="1869" y="2257"/>
                    <a:pt x="1835" y="2324"/>
                    <a:pt x="1802" y="2324"/>
                  </a:cubicBezTo>
                  <a:cubicBezTo>
                    <a:pt x="1768" y="2357"/>
                    <a:pt x="1735" y="2357"/>
                    <a:pt x="1702" y="2357"/>
                  </a:cubicBezTo>
                  <a:cubicBezTo>
                    <a:pt x="1635" y="2324"/>
                    <a:pt x="1568" y="2291"/>
                    <a:pt x="1535" y="2190"/>
                  </a:cubicBezTo>
                  <a:lnTo>
                    <a:pt x="1502" y="2057"/>
                  </a:lnTo>
                  <a:lnTo>
                    <a:pt x="1435" y="1723"/>
                  </a:lnTo>
                  <a:lnTo>
                    <a:pt x="1502" y="1690"/>
                  </a:lnTo>
                  <a:close/>
                  <a:moveTo>
                    <a:pt x="1135" y="1690"/>
                  </a:moveTo>
                  <a:cubicBezTo>
                    <a:pt x="1168" y="1690"/>
                    <a:pt x="1201" y="1723"/>
                    <a:pt x="1235" y="1723"/>
                  </a:cubicBezTo>
                  <a:cubicBezTo>
                    <a:pt x="1268" y="1857"/>
                    <a:pt x="1268" y="1990"/>
                    <a:pt x="1268" y="2124"/>
                  </a:cubicBezTo>
                  <a:lnTo>
                    <a:pt x="1268" y="2291"/>
                  </a:lnTo>
                  <a:lnTo>
                    <a:pt x="1268" y="2324"/>
                  </a:lnTo>
                  <a:cubicBezTo>
                    <a:pt x="1268" y="2391"/>
                    <a:pt x="1201" y="2457"/>
                    <a:pt x="1135" y="2491"/>
                  </a:cubicBezTo>
                  <a:cubicBezTo>
                    <a:pt x="1068" y="2524"/>
                    <a:pt x="1001" y="2524"/>
                    <a:pt x="935" y="2524"/>
                  </a:cubicBezTo>
                  <a:cubicBezTo>
                    <a:pt x="834" y="2491"/>
                    <a:pt x="801" y="2457"/>
                    <a:pt x="768" y="2391"/>
                  </a:cubicBezTo>
                  <a:cubicBezTo>
                    <a:pt x="734" y="2357"/>
                    <a:pt x="734" y="2291"/>
                    <a:pt x="734" y="2257"/>
                  </a:cubicBezTo>
                  <a:lnTo>
                    <a:pt x="734" y="2157"/>
                  </a:lnTo>
                  <a:cubicBezTo>
                    <a:pt x="734" y="2124"/>
                    <a:pt x="768" y="2090"/>
                    <a:pt x="801" y="2057"/>
                  </a:cubicBezTo>
                  <a:lnTo>
                    <a:pt x="1135" y="1690"/>
                  </a:lnTo>
                  <a:close/>
                  <a:moveTo>
                    <a:pt x="1684" y="0"/>
                  </a:moveTo>
                  <a:cubicBezTo>
                    <a:pt x="1619" y="0"/>
                    <a:pt x="1560" y="17"/>
                    <a:pt x="1502" y="56"/>
                  </a:cubicBezTo>
                  <a:cubicBezTo>
                    <a:pt x="1402" y="122"/>
                    <a:pt x="1301" y="189"/>
                    <a:pt x="1268" y="322"/>
                  </a:cubicBezTo>
                  <a:lnTo>
                    <a:pt x="1201" y="256"/>
                  </a:lnTo>
                  <a:cubicBezTo>
                    <a:pt x="1168" y="156"/>
                    <a:pt x="1068" y="89"/>
                    <a:pt x="968" y="89"/>
                  </a:cubicBezTo>
                  <a:cubicBezTo>
                    <a:pt x="935" y="72"/>
                    <a:pt x="901" y="64"/>
                    <a:pt x="868" y="64"/>
                  </a:cubicBezTo>
                  <a:cubicBezTo>
                    <a:pt x="834" y="64"/>
                    <a:pt x="801" y="72"/>
                    <a:pt x="768" y="89"/>
                  </a:cubicBezTo>
                  <a:cubicBezTo>
                    <a:pt x="668" y="156"/>
                    <a:pt x="634" y="222"/>
                    <a:pt x="601" y="322"/>
                  </a:cubicBezTo>
                  <a:cubicBezTo>
                    <a:pt x="601" y="423"/>
                    <a:pt x="601" y="556"/>
                    <a:pt x="668" y="656"/>
                  </a:cubicBezTo>
                  <a:lnTo>
                    <a:pt x="701" y="689"/>
                  </a:lnTo>
                  <a:lnTo>
                    <a:pt x="601" y="656"/>
                  </a:lnTo>
                  <a:cubicBezTo>
                    <a:pt x="572" y="646"/>
                    <a:pt x="539" y="642"/>
                    <a:pt x="506" y="642"/>
                  </a:cubicBezTo>
                  <a:cubicBezTo>
                    <a:pt x="426" y="642"/>
                    <a:pt x="338" y="666"/>
                    <a:pt x="267" y="689"/>
                  </a:cubicBezTo>
                  <a:cubicBezTo>
                    <a:pt x="167" y="756"/>
                    <a:pt x="101" y="856"/>
                    <a:pt x="34" y="956"/>
                  </a:cubicBezTo>
                  <a:cubicBezTo>
                    <a:pt x="1" y="1056"/>
                    <a:pt x="1" y="1156"/>
                    <a:pt x="67" y="1256"/>
                  </a:cubicBezTo>
                  <a:cubicBezTo>
                    <a:pt x="101" y="1290"/>
                    <a:pt x="134" y="1323"/>
                    <a:pt x="167" y="1357"/>
                  </a:cubicBezTo>
                  <a:cubicBezTo>
                    <a:pt x="201" y="1390"/>
                    <a:pt x="267" y="1423"/>
                    <a:pt x="334" y="1423"/>
                  </a:cubicBezTo>
                  <a:lnTo>
                    <a:pt x="367" y="1423"/>
                  </a:lnTo>
                  <a:lnTo>
                    <a:pt x="301" y="1490"/>
                  </a:lnTo>
                  <a:cubicBezTo>
                    <a:pt x="234" y="1523"/>
                    <a:pt x="201" y="1590"/>
                    <a:pt x="201" y="1657"/>
                  </a:cubicBezTo>
                  <a:cubicBezTo>
                    <a:pt x="167" y="1723"/>
                    <a:pt x="167" y="1790"/>
                    <a:pt x="201" y="1857"/>
                  </a:cubicBezTo>
                  <a:cubicBezTo>
                    <a:pt x="234" y="1890"/>
                    <a:pt x="267" y="1890"/>
                    <a:pt x="301" y="1924"/>
                  </a:cubicBezTo>
                  <a:cubicBezTo>
                    <a:pt x="301" y="1957"/>
                    <a:pt x="367" y="1957"/>
                    <a:pt x="401" y="1957"/>
                  </a:cubicBezTo>
                  <a:cubicBezTo>
                    <a:pt x="451" y="1974"/>
                    <a:pt x="493" y="1982"/>
                    <a:pt x="534" y="1982"/>
                  </a:cubicBezTo>
                  <a:cubicBezTo>
                    <a:pt x="576" y="1982"/>
                    <a:pt x="618" y="1974"/>
                    <a:pt x="668" y="1957"/>
                  </a:cubicBezTo>
                  <a:lnTo>
                    <a:pt x="668" y="1957"/>
                  </a:lnTo>
                  <a:lnTo>
                    <a:pt x="601" y="2057"/>
                  </a:lnTo>
                  <a:lnTo>
                    <a:pt x="568" y="2124"/>
                  </a:lnTo>
                  <a:cubicBezTo>
                    <a:pt x="534" y="2257"/>
                    <a:pt x="568" y="2357"/>
                    <a:pt x="601" y="2457"/>
                  </a:cubicBezTo>
                  <a:cubicBezTo>
                    <a:pt x="634" y="2491"/>
                    <a:pt x="668" y="2524"/>
                    <a:pt x="701" y="2557"/>
                  </a:cubicBezTo>
                  <a:cubicBezTo>
                    <a:pt x="734" y="2624"/>
                    <a:pt x="801" y="2624"/>
                    <a:pt x="868" y="2657"/>
                  </a:cubicBezTo>
                  <a:cubicBezTo>
                    <a:pt x="923" y="2671"/>
                    <a:pt x="973" y="2679"/>
                    <a:pt x="1021" y="2679"/>
                  </a:cubicBezTo>
                  <a:cubicBezTo>
                    <a:pt x="1090" y="2679"/>
                    <a:pt x="1157" y="2663"/>
                    <a:pt x="1235" y="2624"/>
                  </a:cubicBezTo>
                  <a:cubicBezTo>
                    <a:pt x="1335" y="2557"/>
                    <a:pt x="1402" y="2491"/>
                    <a:pt x="1435" y="2357"/>
                  </a:cubicBezTo>
                  <a:cubicBezTo>
                    <a:pt x="1502" y="2424"/>
                    <a:pt x="1568" y="2491"/>
                    <a:pt x="1668" y="2491"/>
                  </a:cubicBezTo>
                  <a:cubicBezTo>
                    <a:pt x="1696" y="2504"/>
                    <a:pt x="1724" y="2513"/>
                    <a:pt x="1751" y="2513"/>
                  </a:cubicBezTo>
                  <a:cubicBezTo>
                    <a:pt x="1790" y="2513"/>
                    <a:pt x="1829" y="2496"/>
                    <a:pt x="1869" y="2457"/>
                  </a:cubicBezTo>
                  <a:cubicBezTo>
                    <a:pt x="1935" y="2424"/>
                    <a:pt x="2002" y="2357"/>
                    <a:pt x="2002" y="2291"/>
                  </a:cubicBezTo>
                  <a:cubicBezTo>
                    <a:pt x="2035" y="2190"/>
                    <a:pt x="2035" y="2124"/>
                    <a:pt x="2002" y="2024"/>
                  </a:cubicBezTo>
                  <a:lnTo>
                    <a:pt x="2002" y="2024"/>
                  </a:lnTo>
                  <a:cubicBezTo>
                    <a:pt x="2035" y="2057"/>
                    <a:pt x="2102" y="2090"/>
                    <a:pt x="2135" y="2090"/>
                  </a:cubicBezTo>
                  <a:cubicBezTo>
                    <a:pt x="2191" y="2104"/>
                    <a:pt x="2240" y="2112"/>
                    <a:pt x="2286" y="2112"/>
                  </a:cubicBezTo>
                  <a:cubicBezTo>
                    <a:pt x="2352" y="2112"/>
                    <a:pt x="2410" y="2096"/>
                    <a:pt x="2469" y="2057"/>
                  </a:cubicBezTo>
                  <a:cubicBezTo>
                    <a:pt x="2569" y="2024"/>
                    <a:pt x="2636" y="1924"/>
                    <a:pt x="2669" y="1790"/>
                  </a:cubicBezTo>
                  <a:cubicBezTo>
                    <a:pt x="2702" y="1690"/>
                    <a:pt x="2702" y="1590"/>
                    <a:pt x="2636" y="1457"/>
                  </a:cubicBezTo>
                  <a:cubicBezTo>
                    <a:pt x="2602" y="1390"/>
                    <a:pt x="2569" y="1357"/>
                    <a:pt x="2536" y="1323"/>
                  </a:cubicBezTo>
                  <a:cubicBezTo>
                    <a:pt x="2469" y="1290"/>
                    <a:pt x="2436" y="1290"/>
                    <a:pt x="2402" y="1256"/>
                  </a:cubicBezTo>
                  <a:cubicBezTo>
                    <a:pt x="2502" y="1190"/>
                    <a:pt x="2602" y="1123"/>
                    <a:pt x="2636" y="1023"/>
                  </a:cubicBezTo>
                  <a:cubicBezTo>
                    <a:pt x="2669" y="923"/>
                    <a:pt x="2669" y="856"/>
                    <a:pt x="2602" y="789"/>
                  </a:cubicBezTo>
                  <a:cubicBezTo>
                    <a:pt x="2569" y="723"/>
                    <a:pt x="2502" y="656"/>
                    <a:pt x="2402" y="623"/>
                  </a:cubicBezTo>
                  <a:lnTo>
                    <a:pt x="2235" y="623"/>
                  </a:lnTo>
                  <a:lnTo>
                    <a:pt x="2102" y="656"/>
                  </a:lnTo>
                  <a:lnTo>
                    <a:pt x="2135" y="556"/>
                  </a:lnTo>
                  <a:cubicBezTo>
                    <a:pt x="2169" y="423"/>
                    <a:pt x="2169" y="322"/>
                    <a:pt x="2102" y="222"/>
                  </a:cubicBezTo>
                  <a:lnTo>
                    <a:pt x="2102" y="189"/>
                  </a:lnTo>
                  <a:cubicBezTo>
                    <a:pt x="2035" y="89"/>
                    <a:pt x="1935" y="56"/>
                    <a:pt x="1835" y="22"/>
                  </a:cubicBezTo>
                  <a:cubicBezTo>
                    <a:pt x="1780" y="8"/>
                    <a:pt x="1730" y="0"/>
                    <a:pt x="16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4"/>
            <p:cNvSpPr/>
            <p:nvPr/>
          </p:nvSpPr>
          <p:spPr>
            <a:xfrm>
              <a:off x="6092238" y="5086450"/>
              <a:ext cx="67575" cy="67000"/>
            </a:xfrm>
            <a:custGeom>
              <a:rect b="b" l="l" r="r" t="t"/>
              <a:pathLst>
                <a:path extrusionOk="0" h="2680" w="2703">
                  <a:moveTo>
                    <a:pt x="885" y="231"/>
                  </a:moveTo>
                  <a:cubicBezTo>
                    <a:pt x="901" y="231"/>
                    <a:pt x="918" y="240"/>
                    <a:pt x="935" y="256"/>
                  </a:cubicBezTo>
                  <a:cubicBezTo>
                    <a:pt x="1001" y="256"/>
                    <a:pt x="1035" y="323"/>
                    <a:pt x="1101" y="423"/>
                  </a:cubicBezTo>
                  <a:cubicBezTo>
                    <a:pt x="1101" y="456"/>
                    <a:pt x="1135" y="490"/>
                    <a:pt x="1135" y="523"/>
                  </a:cubicBezTo>
                  <a:lnTo>
                    <a:pt x="1201" y="990"/>
                  </a:lnTo>
                  <a:lnTo>
                    <a:pt x="1168" y="990"/>
                  </a:lnTo>
                  <a:lnTo>
                    <a:pt x="801" y="623"/>
                  </a:lnTo>
                  <a:lnTo>
                    <a:pt x="801" y="590"/>
                  </a:lnTo>
                  <a:cubicBezTo>
                    <a:pt x="768" y="523"/>
                    <a:pt x="734" y="456"/>
                    <a:pt x="768" y="390"/>
                  </a:cubicBezTo>
                  <a:cubicBezTo>
                    <a:pt x="768" y="323"/>
                    <a:pt x="801" y="290"/>
                    <a:pt x="835" y="256"/>
                  </a:cubicBezTo>
                  <a:cubicBezTo>
                    <a:pt x="851" y="240"/>
                    <a:pt x="868" y="231"/>
                    <a:pt x="885" y="231"/>
                  </a:cubicBezTo>
                  <a:close/>
                  <a:moveTo>
                    <a:pt x="1668" y="165"/>
                  </a:moveTo>
                  <a:cubicBezTo>
                    <a:pt x="1702" y="165"/>
                    <a:pt x="1735" y="173"/>
                    <a:pt x="1769" y="190"/>
                  </a:cubicBezTo>
                  <a:cubicBezTo>
                    <a:pt x="1869" y="190"/>
                    <a:pt x="1902" y="256"/>
                    <a:pt x="1935" y="323"/>
                  </a:cubicBezTo>
                  <a:cubicBezTo>
                    <a:pt x="1969" y="356"/>
                    <a:pt x="1969" y="390"/>
                    <a:pt x="1969" y="423"/>
                  </a:cubicBezTo>
                  <a:lnTo>
                    <a:pt x="1969" y="523"/>
                  </a:lnTo>
                  <a:cubicBezTo>
                    <a:pt x="1935" y="556"/>
                    <a:pt x="1935" y="590"/>
                    <a:pt x="1902" y="623"/>
                  </a:cubicBezTo>
                  <a:lnTo>
                    <a:pt x="1568" y="1057"/>
                  </a:lnTo>
                  <a:cubicBezTo>
                    <a:pt x="1535" y="1023"/>
                    <a:pt x="1502" y="1023"/>
                    <a:pt x="1435" y="990"/>
                  </a:cubicBezTo>
                  <a:lnTo>
                    <a:pt x="1402" y="556"/>
                  </a:lnTo>
                  <a:lnTo>
                    <a:pt x="1402" y="423"/>
                  </a:lnTo>
                  <a:lnTo>
                    <a:pt x="1402" y="356"/>
                  </a:lnTo>
                  <a:cubicBezTo>
                    <a:pt x="1435" y="290"/>
                    <a:pt x="1502" y="256"/>
                    <a:pt x="1568" y="190"/>
                  </a:cubicBezTo>
                  <a:cubicBezTo>
                    <a:pt x="1602" y="173"/>
                    <a:pt x="1635" y="165"/>
                    <a:pt x="1668" y="165"/>
                  </a:cubicBezTo>
                  <a:close/>
                  <a:moveTo>
                    <a:pt x="2302" y="790"/>
                  </a:moveTo>
                  <a:cubicBezTo>
                    <a:pt x="2369" y="823"/>
                    <a:pt x="2436" y="823"/>
                    <a:pt x="2436" y="890"/>
                  </a:cubicBezTo>
                  <a:lnTo>
                    <a:pt x="2469" y="923"/>
                  </a:lnTo>
                  <a:lnTo>
                    <a:pt x="2469" y="957"/>
                  </a:lnTo>
                  <a:cubicBezTo>
                    <a:pt x="2436" y="1023"/>
                    <a:pt x="2369" y="1090"/>
                    <a:pt x="2269" y="1124"/>
                  </a:cubicBezTo>
                  <a:cubicBezTo>
                    <a:pt x="2236" y="1157"/>
                    <a:pt x="2202" y="1157"/>
                    <a:pt x="2135" y="1157"/>
                  </a:cubicBezTo>
                  <a:lnTo>
                    <a:pt x="1668" y="1224"/>
                  </a:lnTo>
                  <a:lnTo>
                    <a:pt x="1668" y="1190"/>
                  </a:lnTo>
                  <a:lnTo>
                    <a:pt x="1668" y="1157"/>
                  </a:lnTo>
                  <a:lnTo>
                    <a:pt x="2069" y="857"/>
                  </a:lnTo>
                  <a:lnTo>
                    <a:pt x="2102" y="823"/>
                  </a:lnTo>
                  <a:cubicBezTo>
                    <a:pt x="2169" y="790"/>
                    <a:pt x="2236" y="790"/>
                    <a:pt x="2302" y="790"/>
                  </a:cubicBezTo>
                  <a:close/>
                  <a:moveTo>
                    <a:pt x="534" y="823"/>
                  </a:moveTo>
                  <a:lnTo>
                    <a:pt x="668" y="857"/>
                  </a:lnTo>
                  <a:lnTo>
                    <a:pt x="1001" y="1124"/>
                  </a:lnTo>
                  <a:cubicBezTo>
                    <a:pt x="968" y="1157"/>
                    <a:pt x="935" y="1190"/>
                    <a:pt x="935" y="1224"/>
                  </a:cubicBezTo>
                  <a:lnTo>
                    <a:pt x="368" y="1290"/>
                  </a:lnTo>
                  <a:lnTo>
                    <a:pt x="334" y="1290"/>
                  </a:lnTo>
                  <a:cubicBezTo>
                    <a:pt x="267" y="1257"/>
                    <a:pt x="234" y="1224"/>
                    <a:pt x="201" y="1190"/>
                  </a:cubicBezTo>
                  <a:cubicBezTo>
                    <a:pt x="167" y="1124"/>
                    <a:pt x="167" y="1090"/>
                    <a:pt x="167" y="1023"/>
                  </a:cubicBezTo>
                  <a:cubicBezTo>
                    <a:pt x="201" y="957"/>
                    <a:pt x="267" y="890"/>
                    <a:pt x="334" y="857"/>
                  </a:cubicBezTo>
                  <a:cubicBezTo>
                    <a:pt x="401" y="823"/>
                    <a:pt x="468" y="823"/>
                    <a:pt x="534" y="823"/>
                  </a:cubicBezTo>
                  <a:close/>
                  <a:moveTo>
                    <a:pt x="1302" y="1124"/>
                  </a:moveTo>
                  <a:cubicBezTo>
                    <a:pt x="1368" y="1124"/>
                    <a:pt x="1435" y="1157"/>
                    <a:pt x="1502" y="1190"/>
                  </a:cubicBezTo>
                  <a:cubicBezTo>
                    <a:pt x="1535" y="1224"/>
                    <a:pt x="1568" y="1290"/>
                    <a:pt x="1568" y="1357"/>
                  </a:cubicBezTo>
                  <a:cubicBezTo>
                    <a:pt x="1568" y="1424"/>
                    <a:pt x="1535" y="1490"/>
                    <a:pt x="1502" y="1557"/>
                  </a:cubicBezTo>
                  <a:cubicBezTo>
                    <a:pt x="1435" y="1591"/>
                    <a:pt x="1368" y="1624"/>
                    <a:pt x="1302" y="1624"/>
                  </a:cubicBezTo>
                  <a:cubicBezTo>
                    <a:pt x="1235" y="1624"/>
                    <a:pt x="1168" y="1591"/>
                    <a:pt x="1135" y="1557"/>
                  </a:cubicBezTo>
                  <a:cubicBezTo>
                    <a:pt x="1068" y="1490"/>
                    <a:pt x="1068" y="1424"/>
                    <a:pt x="1068" y="1357"/>
                  </a:cubicBezTo>
                  <a:cubicBezTo>
                    <a:pt x="1068" y="1290"/>
                    <a:pt x="1068" y="1224"/>
                    <a:pt x="1135" y="1190"/>
                  </a:cubicBezTo>
                  <a:cubicBezTo>
                    <a:pt x="1168" y="1157"/>
                    <a:pt x="1235" y="1124"/>
                    <a:pt x="1302" y="1124"/>
                  </a:cubicBezTo>
                  <a:close/>
                  <a:moveTo>
                    <a:pt x="2302" y="1424"/>
                  </a:moveTo>
                  <a:cubicBezTo>
                    <a:pt x="2369" y="1424"/>
                    <a:pt x="2436" y="1457"/>
                    <a:pt x="2469" y="1524"/>
                  </a:cubicBezTo>
                  <a:cubicBezTo>
                    <a:pt x="2502" y="1557"/>
                    <a:pt x="2502" y="1624"/>
                    <a:pt x="2502" y="1691"/>
                  </a:cubicBezTo>
                  <a:lnTo>
                    <a:pt x="2502" y="1757"/>
                  </a:lnTo>
                  <a:cubicBezTo>
                    <a:pt x="2469" y="1824"/>
                    <a:pt x="2436" y="1891"/>
                    <a:pt x="2369" y="1924"/>
                  </a:cubicBezTo>
                  <a:cubicBezTo>
                    <a:pt x="2302" y="1957"/>
                    <a:pt x="2236" y="1957"/>
                    <a:pt x="2169" y="1957"/>
                  </a:cubicBezTo>
                  <a:cubicBezTo>
                    <a:pt x="2102" y="1924"/>
                    <a:pt x="2069" y="1924"/>
                    <a:pt x="2069" y="1891"/>
                  </a:cubicBezTo>
                  <a:lnTo>
                    <a:pt x="1635" y="1557"/>
                  </a:lnTo>
                  <a:lnTo>
                    <a:pt x="1668" y="1490"/>
                  </a:lnTo>
                  <a:lnTo>
                    <a:pt x="1702" y="1457"/>
                  </a:lnTo>
                  <a:lnTo>
                    <a:pt x="2135" y="1424"/>
                  </a:lnTo>
                  <a:close/>
                  <a:moveTo>
                    <a:pt x="1535" y="1691"/>
                  </a:moveTo>
                  <a:lnTo>
                    <a:pt x="1702" y="1857"/>
                  </a:lnTo>
                  <a:lnTo>
                    <a:pt x="1769" y="1991"/>
                  </a:lnTo>
                  <a:lnTo>
                    <a:pt x="1802" y="2024"/>
                  </a:lnTo>
                  <a:cubicBezTo>
                    <a:pt x="1835" y="2058"/>
                    <a:pt x="1869" y="2124"/>
                    <a:pt x="1835" y="2191"/>
                  </a:cubicBezTo>
                  <a:cubicBezTo>
                    <a:pt x="1835" y="2258"/>
                    <a:pt x="1802" y="2324"/>
                    <a:pt x="1769" y="2358"/>
                  </a:cubicBezTo>
                  <a:lnTo>
                    <a:pt x="1668" y="2358"/>
                  </a:lnTo>
                  <a:cubicBezTo>
                    <a:pt x="1602" y="2358"/>
                    <a:pt x="1568" y="2291"/>
                    <a:pt x="1502" y="2191"/>
                  </a:cubicBezTo>
                  <a:lnTo>
                    <a:pt x="1468" y="2058"/>
                  </a:lnTo>
                  <a:lnTo>
                    <a:pt x="1402" y="1724"/>
                  </a:lnTo>
                  <a:lnTo>
                    <a:pt x="1468" y="1724"/>
                  </a:lnTo>
                  <a:lnTo>
                    <a:pt x="1535" y="1691"/>
                  </a:lnTo>
                  <a:close/>
                  <a:moveTo>
                    <a:pt x="1101" y="1691"/>
                  </a:moveTo>
                  <a:cubicBezTo>
                    <a:pt x="1135" y="1691"/>
                    <a:pt x="1168" y="1724"/>
                    <a:pt x="1235" y="1724"/>
                  </a:cubicBezTo>
                  <a:cubicBezTo>
                    <a:pt x="1235" y="1857"/>
                    <a:pt x="1235" y="1991"/>
                    <a:pt x="1268" y="2158"/>
                  </a:cubicBezTo>
                  <a:lnTo>
                    <a:pt x="1268" y="2291"/>
                  </a:lnTo>
                  <a:lnTo>
                    <a:pt x="1268" y="2324"/>
                  </a:lnTo>
                  <a:cubicBezTo>
                    <a:pt x="1235" y="2391"/>
                    <a:pt x="1168" y="2458"/>
                    <a:pt x="1101" y="2491"/>
                  </a:cubicBezTo>
                  <a:cubicBezTo>
                    <a:pt x="1035" y="2525"/>
                    <a:pt x="968" y="2525"/>
                    <a:pt x="901" y="2525"/>
                  </a:cubicBezTo>
                  <a:cubicBezTo>
                    <a:pt x="835" y="2491"/>
                    <a:pt x="768" y="2458"/>
                    <a:pt x="734" y="2391"/>
                  </a:cubicBezTo>
                  <a:cubicBezTo>
                    <a:pt x="701" y="2358"/>
                    <a:pt x="701" y="2324"/>
                    <a:pt x="701" y="2258"/>
                  </a:cubicBezTo>
                  <a:lnTo>
                    <a:pt x="701" y="2158"/>
                  </a:lnTo>
                  <a:cubicBezTo>
                    <a:pt x="734" y="2124"/>
                    <a:pt x="734" y="2091"/>
                    <a:pt x="768" y="2058"/>
                  </a:cubicBezTo>
                  <a:lnTo>
                    <a:pt x="1101" y="1691"/>
                  </a:lnTo>
                  <a:close/>
                  <a:moveTo>
                    <a:pt x="1665" y="1"/>
                  </a:moveTo>
                  <a:cubicBezTo>
                    <a:pt x="1597" y="1"/>
                    <a:pt x="1527" y="17"/>
                    <a:pt x="1468" y="56"/>
                  </a:cubicBezTo>
                  <a:cubicBezTo>
                    <a:pt x="1368" y="123"/>
                    <a:pt x="1302" y="190"/>
                    <a:pt x="1268" y="323"/>
                  </a:cubicBezTo>
                  <a:lnTo>
                    <a:pt x="1235" y="356"/>
                  </a:lnTo>
                  <a:lnTo>
                    <a:pt x="1235" y="323"/>
                  </a:lnTo>
                  <a:lnTo>
                    <a:pt x="1201" y="256"/>
                  </a:lnTo>
                  <a:cubicBezTo>
                    <a:pt x="1135" y="156"/>
                    <a:pt x="1068" y="123"/>
                    <a:pt x="968" y="89"/>
                  </a:cubicBezTo>
                  <a:cubicBezTo>
                    <a:pt x="918" y="73"/>
                    <a:pt x="876" y="64"/>
                    <a:pt x="839" y="64"/>
                  </a:cubicBezTo>
                  <a:cubicBezTo>
                    <a:pt x="801" y="64"/>
                    <a:pt x="768" y="73"/>
                    <a:pt x="734" y="89"/>
                  </a:cubicBezTo>
                  <a:cubicBezTo>
                    <a:pt x="668" y="156"/>
                    <a:pt x="601" y="223"/>
                    <a:pt x="601" y="323"/>
                  </a:cubicBezTo>
                  <a:cubicBezTo>
                    <a:pt x="568" y="456"/>
                    <a:pt x="601" y="556"/>
                    <a:pt x="634" y="657"/>
                  </a:cubicBezTo>
                  <a:lnTo>
                    <a:pt x="668" y="690"/>
                  </a:lnTo>
                  <a:lnTo>
                    <a:pt x="568" y="657"/>
                  </a:lnTo>
                  <a:cubicBezTo>
                    <a:pt x="541" y="648"/>
                    <a:pt x="514" y="643"/>
                    <a:pt x="487" y="643"/>
                  </a:cubicBezTo>
                  <a:cubicBezTo>
                    <a:pt x="414" y="643"/>
                    <a:pt x="341" y="674"/>
                    <a:pt x="267" y="723"/>
                  </a:cubicBezTo>
                  <a:cubicBezTo>
                    <a:pt x="134" y="757"/>
                    <a:pt x="67" y="857"/>
                    <a:pt x="34" y="957"/>
                  </a:cubicBezTo>
                  <a:cubicBezTo>
                    <a:pt x="1" y="1057"/>
                    <a:pt x="1" y="1157"/>
                    <a:pt x="34" y="1257"/>
                  </a:cubicBezTo>
                  <a:cubicBezTo>
                    <a:pt x="67" y="1290"/>
                    <a:pt x="101" y="1324"/>
                    <a:pt x="134" y="1357"/>
                  </a:cubicBezTo>
                  <a:cubicBezTo>
                    <a:pt x="167" y="1390"/>
                    <a:pt x="234" y="1424"/>
                    <a:pt x="301" y="1424"/>
                  </a:cubicBezTo>
                  <a:lnTo>
                    <a:pt x="334" y="1457"/>
                  </a:lnTo>
                  <a:lnTo>
                    <a:pt x="267" y="1490"/>
                  </a:lnTo>
                  <a:cubicBezTo>
                    <a:pt x="234" y="1557"/>
                    <a:pt x="201" y="1591"/>
                    <a:pt x="167" y="1657"/>
                  </a:cubicBezTo>
                  <a:cubicBezTo>
                    <a:pt x="134" y="1724"/>
                    <a:pt x="167" y="1791"/>
                    <a:pt x="201" y="1857"/>
                  </a:cubicBezTo>
                  <a:cubicBezTo>
                    <a:pt x="201" y="1891"/>
                    <a:pt x="234" y="1924"/>
                    <a:pt x="267" y="1924"/>
                  </a:cubicBezTo>
                  <a:cubicBezTo>
                    <a:pt x="301" y="1957"/>
                    <a:pt x="334" y="1991"/>
                    <a:pt x="368" y="1991"/>
                  </a:cubicBezTo>
                  <a:cubicBezTo>
                    <a:pt x="468" y="1991"/>
                    <a:pt x="568" y="1991"/>
                    <a:pt x="668" y="1957"/>
                  </a:cubicBezTo>
                  <a:lnTo>
                    <a:pt x="668" y="1957"/>
                  </a:lnTo>
                  <a:lnTo>
                    <a:pt x="568" y="2091"/>
                  </a:lnTo>
                  <a:lnTo>
                    <a:pt x="568" y="2124"/>
                  </a:lnTo>
                  <a:cubicBezTo>
                    <a:pt x="534" y="2258"/>
                    <a:pt x="534" y="2358"/>
                    <a:pt x="601" y="2458"/>
                  </a:cubicBezTo>
                  <a:cubicBezTo>
                    <a:pt x="601" y="2525"/>
                    <a:pt x="634" y="2558"/>
                    <a:pt x="668" y="2591"/>
                  </a:cubicBezTo>
                  <a:cubicBezTo>
                    <a:pt x="734" y="2625"/>
                    <a:pt x="768" y="2658"/>
                    <a:pt x="868" y="2658"/>
                  </a:cubicBezTo>
                  <a:cubicBezTo>
                    <a:pt x="909" y="2672"/>
                    <a:pt x="951" y="2680"/>
                    <a:pt x="995" y="2680"/>
                  </a:cubicBezTo>
                  <a:cubicBezTo>
                    <a:pt x="1057" y="2680"/>
                    <a:pt x="1123" y="2664"/>
                    <a:pt x="1201" y="2625"/>
                  </a:cubicBezTo>
                  <a:cubicBezTo>
                    <a:pt x="1302" y="2591"/>
                    <a:pt x="1368" y="2491"/>
                    <a:pt x="1402" y="2391"/>
                  </a:cubicBezTo>
                  <a:lnTo>
                    <a:pt x="1402" y="2358"/>
                  </a:lnTo>
                  <a:cubicBezTo>
                    <a:pt x="1502" y="2424"/>
                    <a:pt x="1568" y="2491"/>
                    <a:pt x="1635" y="2491"/>
                  </a:cubicBezTo>
                  <a:cubicBezTo>
                    <a:pt x="1668" y="2508"/>
                    <a:pt x="1710" y="2516"/>
                    <a:pt x="1752" y="2516"/>
                  </a:cubicBezTo>
                  <a:cubicBezTo>
                    <a:pt x="1794" y="2516"/>
                    <a:pt x="1835" y="2508"/>
                    <a:pt x="1869" y="2491"/>
                  </a:cubicBezTo>
                  <a:cubicBezTo>
                    <a:pt x="1935" y="2458"/>
                    <a:pt x="1969" y="2391"/>
                    <a:pt x="2002" y="2291"/>
                  </a:cubicBezTo>
                  <a:cubicBezTo>
                    <a:pt x="2002" y="2224"/>
                    <a:pt x="2002" y="2124"/>
                    <a:pt x="2002" y="2024"/>
                  </a:cubicBezTo>
                  <a:cubicBezTo>
                    <a:pt x="2035" y="2058"/>
                    <a:pt x="2069" y="2091"/>
                    <a:pt x="2102" y="2091"/>
                  </a:cubicBezTo>
                  <a:cubicBezTo>
                    <a:pt x="2169" y="2108"/>
                    <a:pt x="2227" y="2116"/>
                    <a:pt x="2286" y="2116"/>
                  </a:cubicBezTo>
                  <a:cubicBezTo>
                    <a:pt x="2344" y="2116"/>
                    <a:pt x="2402" y="2108"/>
                    <a:pt x="2469" y="2091"/>
                  </a:cubicBezTo>
                  <a:cubicBezTo>
                    <a:pt x="2569" y="2024"/>
                    <a:pt x="2636" y="1924"/>
                    <a:pt x="2669" y="1824"/>
                  </a:cubicBezTo>
                  <a:cubicBezTo>
                    <a:pt x="2703" y="1691"/>
                    <a:pt x="2669" y="1591"/>
                    <a:pt x="2636" y="1490"/>
                  </a:cubicBezTo>
                  <a:lnTo>
                    <a:pt x="2602" y="1457"/>
                  </a:lnTo>
                  <a:cubicBezTo>
                    <a:pt x="2569" y="1390"/>
                    <a:pt x="2536" y="1357"/>
                    <a:pt x="2502" y="1324"/>
                  </a:cubicBezTo>
                  <a:cubicBezTo>
                    <a:pt x="2469" y="1290"/>
                    <a:pt x="2402" y="1290"/>
                    <a:pt x="2369" y="1257"/>
                  </a:cubicBezTo>
                  <a:cubicBezTo>
                    <a:pt x="2502" y="1224"/>
                    <a:pt x="2569" y="1124"/>
                    <a:pt x="2602" y="1023"/>
                  </a:cubicBezTo>
                  <a:cubicBezTo>
                    <a:pt x="2636" y="957"/>
                    <a:pt x="2636" y="890"/>
                    <a:pt x="2602" y="823"/>
                  </a:cubicBezTo>
                  <a:lnTo>
                    <a:pt x="2602" y="790"/>
                  </a:lnTo>
                  <a:cubicBezTo>
                    <a:pt x="2536" y="723"/>
                    <a:pt x="2469" y="690"/>
                    <a:pt x="2369" y="657"/>
                  </a:cubicBezTo>
                  <a:cubicBezTo>
                    <a:pt x="2352" y="640"/>
                    <a:pt x="2327" y="632"/>
                    <a:pt x="2298" y="632"/>
                  </a:cubicBezTo>
                  <a:cubicBezTo>
                    <a:pt x="2269" y="632"/>
                    <a:pt x="2236" y="640"/>
                    <a:pt x="2202" y="657"/>
                  </a:cubicBezTo>
                  <a:lnTo>
                    <a:pt x="2069" y="657"/>
                  </a:lnTo>
                  <a:lnTo>
                    <a:pt x="2135" y="556"/>
                  </a:lnTo>
                  <a:cubicBezTo>
                    <a:pt x="2169" y="456"/>
                    <a:pt x="2135" y="323"/>
                    <a:pt x="2069" y="223"/>
                  </a:cubicBezTo>
                  <a:lnTo>
                    <a:pt x="2069" y="190"/>
                  </a:lnTo>
                  <a:cubicBezTo>
                    <a:pt x="2002" y="123"/>
                    <a:pt x="1935" y="56"/>
                    <a:pt x="1802" y="23"/>
                  </a:cubicBezTo>
                  <a:cubicBezTo>
                    <a:pt x="1760" y="9"/>
                    <a:pt x="1713" y="1"/>
                    <a:pt x="16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4"/>
            <p:cNvSpPr/>
            <p:nvPr/>
          </p:nvSpPr>
          <p:spPr>
            <a:xfrm>
              <a:off x="5079863" y="3505525"/>
              <a:ext cx="67550" cy="67425"/>
            </a:xfrm>
            <a:custGeom>
              <a:rect b="b" l="l" r="r" t="t"/>
              <a:pathLst>
                <a:path extrusionOk="0" h="2697" w="2702">
                  <a:moveTo>
                    <a:pt x="884" y="223"/>
                  </a:moveTo>
                  <a:cubicBezTo>
                    <a:pt x="901" y="223"/>
                    <a:pt x="917" y="231"/>
                    <a:pt x="934" y="248"/>
                  </a:cubicBezTo>
                  <a:cubicBezTo>
                    <a:pt x="1001" y="281"/>
                    <a:pt x="1067" y="315"/>
                    <a:pt x="1101" y="415"/>
                  </a:cubicBezTo>
                  <a:cubicBezTo>
                    <a:pt x="1134" y="448"/>
                    <a:pt x="1134" y="481"/>
                    <a:pt x="1168" y="515"/>
                  </a:cubicBezTo>
                  <a:lnTo>
                    <a:pt x="1234" y="982"/>
                  </a:lnTo>
                  <a:lnTo>
                    <a:pt x="1168" y="1015"/>
                  </a:lnTo>
                  <a:lnTo>
                    <a:pt x="834" y="648"/>
                  </a:lnTo>
                  <a:lnTo>
                    <a:pt x="801" y="582"/>
                  </a:lnTo>
                  <a:cubicBezTo>
                    <a:pt x="767" y="515"/>
                    <a:pt x="767" y="448"/>
                    <a:pt x="767" y="381"/>
                  </a:cubicBezTo>
                  <a:cubicBezTo>
                    <a:pt x="767" y="315"/>
                    <a:pt x="801" y="281"/>
                    <a:pt x="834" y="248"/>
                  </a:cubicBezTo>
                  <a:cubicBezTo>
                    <a:pt x="851" y="231"/>
                    <a:pt x="867" y="223"/>
                    <a:pt x="884" y="223"/>
                  </a:cubicBezTo>
                  <a:close/>
                  <a:moveTo>
                    <a:pt x="1721" y="167"/>
                  </a:moveTo>
                  <a:cubicBezTo>
                    <a:pt x="1746" y="167"/>
                    <a:pt x="1772" y="171"/>
                    <a:pt x="1801" y="181"/>
                  </a:cubicBezTo>
                  <a:cubicBezTo>
                    <a:pt x="1868" y="215"/>
                    <a:pt x="1935" y="248"/>
                    <a:pt x="1968" y="315"/>
                  </a:cubicBezTo>
                  <a:cubicBezTo>
                    <a:pt x="2001" y="348"/>
                    <a:pt x="2001" y="381"/>
                    <a:pt x="2001" y="448"/>
                  </a:cubicBezTo>
                  <a:lnTo>
                    <a:pt x="1968" y="515"/>
                  </a:lnTo>
                  <a:cubicBezTo>
                    <a:pt x="1968" y="582"/>
                    <a:pt x="1935" y="615"/>
                    <a:pt x="1935" y="648"/>
                  </a:cubicBezTo>
                  <a:lnTo>
                    <a:pt x="1568" y="1049"/>
                  </a:lnTo>
                  <a:cubicBezTo>
                    <a:pt x="1534" y="1049"/>
                    <a:pt x="1501" y="1015"/>
                    <a:pt x="1468" y="982"/>
                  </a:cubicBezTo>
                  <a:lnTo>
                    <a:pt x="1434" y="582"/>
                  </a:lnTo>
                  <a:lnTo>
                    <a:pt x="1434" y="415"/>
                  </a:lnTo>
                  <a:lnTo>
                    <a:pt x="1434" y="381"/>
                  </a:lnTo>
                  <a:cubicBezTo>
                    <a:pt x="1434" y="315"/>
                    <a:pt x="1501" y="248"/>
                    <a:pt x="1568" y="215"/>
                  </a:cubicBezTo>
                  <a:cubicBezTo>
                    <a:pt x="1615" y="191"/>
                    <a:pt x="1662" y="167"/>
                    <a:pt x="1721" y="167"/>
                  </a:cubicBezTo>
                  <a:close/>
                  <a:moveTo>
                    <a:pt x="2335" y="815"/>
                  </a:moveTo>
                  <a:cubicBezTo>
                    <a:pt x="2402" y="815"/>
                    <a:pt x="2435" y="848"/>
                    <a:pt x="2468" y="882"/>
                  </a:cubicBezTo>
                  <a:lnTo>
                    <a:pt x="2468" y="948"/>
                  </a:lnTo>
                  <a:lnTo>
                    <a:pt x="2468" y="982"/>
                  </a:lnTo>
                  <a:cubicBezTo>
                    <a:pt x="2435" y="1049"/>
                    <a:pt x="2402" y="1082"/>
                    <a:pt x="2302" y="1149"/>
                  </a:cubicBezTo>
                  <a:cubicBezTo>
                    <a:pt x="2268" y="1149"/>
                    <a:pt x="2202" y="1149"/>
                    <a:pt x="2168" y="1182"/>
                  </a:cubicBezTo>
                  <a:lnTo>
                    <a:pt x="1701" y="1215"/>
                  </a:lnTo>
                  <a:lnTo>
                    <a:pt x="1668" y="1182"/>
                  </a:lnTo>
                  <a:lnTo>
                    <a:pt x="1701" y="1182"/>
                  </a:lnTo>
                  <a:lnTo>
                    <a:pt x="2068" y="848"/>
                  </a:lnTo>
                  <a:lnTo>
                    <a:pt x="2135" y="848"/>
                  </a:lnTo>
                  <a:cubicBezTo>
                    <a:pt x="2202" y="815"/>
                    <a:pt x="2268" y="815"/>
                    <a:pt x="2335" y="815"/>
                  </a:cubicBezTo>
                  <a:close/>
                  <a:moveTo>
                    <a:pt x="438" y="823"/>
                  </a:moveTo>
                  <a:cubicBezTo>
                    <a:pt x="475" y="823"/>
                    <a:pt x="517" y="832"/>
                    <a:pt x="567" y="848"/>
                  </a:cubicBezTo>
                  <a:lnTo>
                    <a:pt x="667" y="882"/>
                  </a:lnTo>
                  <a:lnTo>
                    <a:pt x="1001" y="1115"/>
                  </a:lnTo>
                  <a:cubicBezTo>
                    <a:pt x="967" y="1149"/>
                    <a:pt x="967" y="1182"/>
                    <a:pt x="934" y="1215"/>
                  </a:cubicBezTo>
                  <a:lnTo>
                    <a:pt x="400" y="1282"/>
                  </a:lnTo>
                  <a:lnTo>
                    <a:pt x="334" y="1282"/>
                  </a:lnTo>
                  <a:cubicBezTo>
                    <a:pt x="267" y="1282"/>
                    <a:pt x="234" y="1249"/>
                    <a:pt x="200" y="1182"/>
                  </a:cubicBezTo>
                  <a:cubicBezTo>
                    <a:pt x="167" y="1149"/>
                    <a:pt x="167" y="1082"/>
                    <a:pt x="200" y="1015"/>
                  </a:cubicBezTo>
                  <a:cubicBezTo>
                    <a:pt x="234" y="948"/>
                    <a:pt x="267" y="882"/>
                    <a:pt x="334" y="848"/>
                  </a:cubicBezTo>
                  <a:cubicBezTo>
                    <a:pt x="367" y="832"/>
                    <a:pt x="400" y="823"/>
                    <a:pt x="438" y="823"/>
                  </a:cubicBezTo>
                  <a:close/>
                  <a:moveTo>
                    <a:pt x="1334" y="1115"/>
                  </a:moveTo>
                  <a:cubicBezTo>
                    <a:pt x="1401" y="1115"/>
                    <a:pt x="1468" y="1149"/>
                    <a:pt x="1501" y="1182"/>
                  </a:cubicBezTo>
                  <a:cubicBezTo>
                    <a:pt x="1568" y="1249"/>
                    <a:pt x="1568" y="1315"/>
                    <a:pt x="1568" y="1382"/>
                  </a:cubicBezTo>
                  <a:cubicBezTo>
                    <a:pt x="1568" y="1449"/>
                    <a:pt x="1534" y="1516"/>
                    <a:pt x="1501" y="1549"/>
                  </a:cubicBezTo>
                  <a:cubicBezTo>
                    <a:pt x="1468" y="1616"/>
                    <a:pt x="1401" y="1616"/>
                    <a:pt x="1334" y="1616"/>
                  </a:cubicBezTo>
                  <a:cubicBezTo>
                    <a:pt x="1268" y="1616"/>
                    <a:pt x="1201" y="1616"/>
                    <a:pt x="1134" y="1549"/>
                  </a:cubicBezTo>
                  <a:cubicBezTo>
                    <a:pt x="1101" y="1516"/>
                    <a:pt x="1067" y="1449"/>
                    <a:pt x="1067" y="1382"/>
                  </a:cubicBezTo>
                  <a:cubicBezTo>
                    <a:pt x="1067" y="1315"/>
                    <a:pt x="1101" y="1249"/>
                    <a:pt x="1134" y="1182"/>
                  </a:cubicBezTo>
                  <a:cubicBezTo>
                    <a:pt x="1201" y="1149"/>
                    <a:pt x="1268" y="1115"/>
                    <a:pt x="1334" y="1115"/>
                  </a:cubicBezTo>
                  <a:close/>
                  <a:moveTo>
                    <a:pt x="2335" y="1415"/>
                  </a:moveTo>
                  <a:cubicBezTo>
                    <a:pt x="2402" y="1449"/>
                    <a:pt x="2435" y="1482"/>
                    <a:pt x="2468" y="1549"/>
                  </a:cubicBezTo>
                  <a:cubicBezTo>
                    <a:pt x="2502" y="1582"/>
                    <a:pt x="2535" y="1616"/>
                    <a:pt x="2535" y="1682"/>
                  </a:cubicBezTo>
                  <a:lnTo>
                    <a:pt x="2535" y="1782"/>
                  </a:lnTo>
                  <a:cubicBezTo>
                    <a:pt x="2502" y="1849"/>
                    <a:pt x="2468" y="1916"/>
                    <a:pt x="2402" y="1949"/>
                  </a:cubicBezTo>
                  <a:cubicBezTo>
                    <a:pt x="2368" y="1966"/>
                    <a:pt x="2335" y="1974"/>
                    <a:pt x="2297" y="1974"/>
                  </a:cubicBezTo>
                  <a:cubicBezTo>
                    <a:pt x="2260" y="1974"/>
                    <a:pt x="2218" y="1966"/>
                    <a:pt x="2168" y="1949"/>
                  </a:cubicBezTo>
                  <a:cubicBezTo>
                    <a:pt x="2135" y="1949"/>
                    <a:pt x="2102" y="1916"/>
                    <a:pt x="2068" y="1882"/>
                  </a:cubicBezTo>
                  <a:lnTo>
                    <a:pt x="1668" y="1582"/>
                  </a:lnTo>
                  <a:lnTo>
                    <a:pt x="1701" y="1516"/>
                  </a:lnTo>
                  <a:lnTo>
                    <a:pt x="1701" y="1449"/>
                  </a:lnTo>
                  <a:lnTo>
                    <a:pt x="2135" y="1415"/>
                  </a:lnTo>
                  <a:close/>
                  <a:moveTo>
                    <a:pt x="1534" y="1682"/>
                  </a:moveTo>
                  <a:lnTo>
                    <a:pt x="1701" y="1849"/>
                  </a:lnTo>
                  <a:lnTo>
                    <a:pt x="1801" y="1983"/>
                  </a:lnTo>
                  <a:lnTo>
                    <a:pt x="1835" y="2016"/>
                  </a:lnTo>
                  <a:cubicBezTo>
                    <a:pt x="1835" y="2083"/>
                    <a:pt x="1868" y="2149"/>
                    <a:pt x="1868" y="2216"/>
                  </a:cubicBezTo>
                  <a:cubicBezTo>
                    <a:pt x="1835" y="2283"/>
                    <a:pt x="1835" y="2316"/>
                    <a:pt x="1768" y="2349"/>
                  </a:cubicBezTo>
                  <a:cubicBezTo>
                    <a:pt x="1768" y="2383"/>
                    <a:pt x="1735" y="2383"/>
                    <a:pt x="1701" y="2383"/>
                  </a:cubicBezTo>
                  <a:cubicBezTo>
                    <a:pt x="1635" y="2349"/>
                    <a:pt x="1568" y="2283"/>
                    <a:pt x="1534" y="2216"/>
                  </a:cubicBezTo>
                  <a:lnTo>
                    <a:pt x="1468" y="2083"/>
                  </a:lnTo>
                  <a:lnTo>
                    <a:pt x="1434" y="1749"/>
                  </a:lnTo>
                  <a:lnTo>
                    <a:pt x="1501" y="1716"/>
                  </a:lnTo>
                  <a:lnTo>
                    <a:pt x="1534" y="1682"/>
                  </a:lnTo>
                  <a:close/>
                  <a:moveTo>
                    <a:pt x="1134" y="1682"/>
                  </a:moveTo>
                  <a:cubicBezTo>
                    <a:pt x="1168" y="1716"/>
                    <a:pt x="1201" y="1749"/>
                    <a:pt x="1234" y="1749"/>
                  </a:cubicBezTo>
                  <a:cubicBezTo>
                    <a:pt x="1234" y="1882"/>
                    <a:pt x="1268" y="2016"/>
                    <a:pt x="1268" y="2149"/>
                  </a:cubicBezTo>
                  <a:lnTo>
                    <a:pt x="1268" y="2316"/>
                  </a:lnTo>
                  <a:lnTo>
                    <a:pt x="1268" y="2349"/>
                  </a:lnTo>
                  <a:cubicBezTo>
                    <a:pt x="1234" y="2416"/>
                    <a:pt x="1201" y="2483"/>
                    <a:pt x="1134" y="2483"/>
                  </a:cubicBezTo>
                  <a:cubicBezTo>
                    <a:pt x="1095" y="2522"/>
                    <a:pt x="1045" y="2538"/>
                    <a:pt x="996" y="2538"/>
                  </a:cubicBezTo>
                  <a:cubicBezTo>
                    <a:pt x="962" y="2538"/>
                    <a:pt x="928" y="2530"/>
                    <a:pt x="901" y="2516"/>
                  </a:cubicBezTo>
                  <a:cubicBezTo>
                    <a:pt x="834" y="2516"/>
                    <a:pt x="767" y="2450"/>
                    <a:pt x="734" y="2383"/>
                  </a:cubicBezTo>
                  <a:cubicBezTo>
                    <a:pt x="734" y="2349"/>
                    <a:pt x="701" y="2316"/>
                    <a:pt x="701" y="2283"/>
                  </a:cubicBezTo>
                  <a:lnTo>
                    <a:pt x="734" y="2183"/>
                  </a:lnTo>
                  <a:cubicBezTo>
                    <a:pt x="734" y="2149"/>
                    <a:pt x="767" y="2116"/>
                    <a:pt x="801" y="2083"/>
                  </a:cubicBezTo>
                  <a:lnTo>
                    <a:pt x="1134" y="1682"/>
                  </a:lnTo>
                  <a:close/>
                  <a:moveTo>
                    <a:pt x="1725" y="1"/>
                  </a:moveTo>
                  <a:cubicBezTo>
                    <a:pt x="1643" y="1"/>
                    <a:pt x="1572" y="24"/>
                    <a:pt x="1501" y="48"/>
                  </a:cubicBezTo>
                  <a:cubicBezTo>
                    <a:pt x="1368" y="115"/>
                    <a:pt x="1301" y="215"/>
                    <a:pt x="1268" y="315"/>
                  </a:cubicBezTo>
                  <a:lnTo>
                    <a:pt x="1268" y="348"/>
                  </a:lnTo>
                  <a:lnTo>
                    <a:pt x="1234" y="315"/>
                  </a:lnTo>
                  <a:lnTo>
                    <a:pt x="1201" y="248"/>
                  </a:lnTo>
                  <a:cubicBezTo>
                    <a:pt x="1134" y="181"/>
                    <a:pt x="1067" y="115"/>
                    <a:pt x="967" y="81"/>
                  </a:cubicBezTo>
                  <a:cubicBezTo>
                    <a:pt x="948" y="71"/>
                    <a:pt x="928" y="67"/>
                    <a:pt x="909" y="67"/>
                  </a:cubicBezTo>
                  <a:cubicBezTo>
                    <a:pt x="862" y="67"/>
                    <a:pt x="814" y="91"/>
                    <a:pt x="767" y="115"/>
                  </a:cubicBezTo>
                  <a:cubicBezTo>
                    <a:pt x="667" y="148"/>
                    <a:pt x="634" y="248"/>
                    <a:pt x="600" y="348"/>
                  </a:cubicBezTo>
                  <a:cubicBezTo>
                    <a:pt x="600" y="448"/>
                    <a:pt x="600" y="548"/>
                    <a:pt x="667" y="648"/>
                  </a:cubicBezTo>
                  <a:lnTo>
                    <a:pt x="701" y="682"/>
                  </a:lnTo>
                  <a:lnTo>
                    <a:pt x="600" y="682"/>
                  </a:lnTo>
                  <a:cubicBezTo>
                    <a:pt x="545" y="668"/>
                    <a:pt x="496" y="660"/>
                    <a:pt x="449" y="660"/>
                  </a:cubicBezTo>
                  <a:cubicBezTo>
                    <a:pt x="384" y="660"/>
                    <a:pt x="325" y="676"/>
                    <a:pt x="267" y="715"/>
                  </a:cubicBezTo>
                  <a:cubicBezTo>
                    <a:pt x="167" y="782"/>
                    <a:pt x="100" y="848"/>
                    <a:pt x="33" y="948"/>
                  </a:cubicBezTo>
                  <a:cubicBezTo>
                    <a:pt x="0" y="1049"/>
                    <a:pt x="0" y="1182"/>
                    <a:pt x="67" y="1249"/>
                  </a:cubicBezTo>
                  <a:cubicBezTo>
                    <a:pt x="100" y="1315"/>
                    <a:pt x="133" y="1349"/>
                    <a:pt x="133" y="1349"/>
                  </a:cubicBezTo>
                  <a:cubicBezTo>
                    <a:pt x="200" y="1415"/>
                    <a:pt x="267" y="1415"/>
                    <a:pt x="334" y="1449"/>
                  </a:cubicBezTo>
                  <a:lnTo>
                    <a:pt x="300" y="1516"/>
                  </a:lnTo>
                  <a:cubicBezTo>
                    <a:pt x="234" y="1549"/>
                    <a:pt x="200" y="1616"/>
                    <a:pt x="200" y="1649"/>
                  </a:cubicBezTo>
                  <a:cubicBezTo>
                    <a:pt x="167" y="1716"/>
                    <a:pt x="167" y="1782"/>
                    <a:pt x="200" y="1849"/>
                  </a:cubicBezTo>
                  <a:cubicBezTo>
                    <a:pt x="234" y="1882"/>
                    <a:pt x="234" y="1916"/>
                    <a:pt x="267" y="1949"/>
                  </a:cubicBezTo>
                  <a:cubicBezTo>
                    <a:pt x="300" y="1949"/>
                    <a:pt x="367" y="1983"/>
                    <a:pt x="400" y="1983"/>
                  </a:cubicBezTo>
                  <a:cubicBezTo>
                    <a:pt x="434" y="1999"/>
                    <a:pt x="475" y="2008"/>
                    <a:pt x="521" y="2008"/>
                  </a:cubicBezTo>
                  <a:cubicBezTo>
                    <a:pt x="567" y="2008"/>
                    <a:pt x="617" y="1999"/>
                    <a:pt x="667" y="1983"/>
                  </a:cubicBezTo>
                  <a:lnTo>
                    <a:pt x="667" y="1983"/>
                  </a:lnTo>
                  <a:lnTo>
                    <a:pt x="600" y="2083"/>
                  </a:lnTo>
                  <a:lnTo>
                    <a:pt x="567" y="2149"/>
                  </a:lnTo>
                  <a:cubicBezTo>
                    <a:pt x="534" y="2249"/>
                    <a:pt x="567" y="2349"/>
                    <a:pt x="600" y="2483"/>
                  </a:cubicBezTo>
                  <a:cubicBezTo>
                    <a:pt x="634" y="2516"/>
                    <a:pt x="667" y="2550"/>
                    <a:pt x="701" y="2583"/>
                  </a:cubicBezTo>
                  <a:cubicBezTo>
                    <a:pt x="734" y="2616"/>
                    <a:pt x="801" y="2650"/>
                    <a:pt x="867" y="2683"/>
                  </a:cubicBezTo>
                  <a:cubicBezTo>
                    <a:pt x="906" y="2693"/>
                    <a:pt x="943" y="2697"/>
                    <a:pt x="977" y="2697"/>
                  </a:cubicBezTo>
                  <a:cubicBezTo>
                    <a:pt x="1059" y="2697"/>
                    <a:pt x="1130" y="2673"/>
                    <a:pt x="1201" y="2650"/>
                  </a:cubicBezTo>
                  <a:cubicBezTo>
                    <a:pt x="1334" y="2583"/>
                    <a:pt x="1401" y="2483"/>
                    <a:pt x="1434" y="2383"/>
                  </a:cubicBezTo>
                  <a:lnTo>
                    <a:pt x="1434" y="2349"/>
                  </a:lnTo>
                  <a:cubicBezTo>
                    <a:pt x="1501" y="2450"/>
                    <a:pt x="1568" y="2483"/>
                    <a:pt x="1668" y="2516"/>
                  </a:cubicBezTo>
                  <a:cubicBezTo>
                    <a:pt x="1735" y="2516"/>
                    <a:pt x="1801" y="2516"/>
                    <a:pt x="1868" y="2483"/>
                  </a:cubicBezTo>
                  <a:cubicBezTo>
                    <a:pt x="1935" y="2450"/>
                    <a:pt x="2001" y="2383"/>
                    <a:pt x="2001" y="2316"/>
                  </a:cubicBezTo>
                  <a:cubicBezTo>
                    <a:pt x="2035" y="2216"/>
                    <a:pt x="2035" y="2149"/>
                    <a:pt x="2001" y="2049"/>
                  </a:cubicBezTo>
                  <a:lnTo>
                    <a:pt x="2001" y="2049"/>
                  </a:lnTo>
                  <a:cubicBezTo>
                    <a:pt x="2035" y="2083"/>
                    <a:pt x="2068" y="2083"/>
                    <a:pt x="2135" y="2116"/>
                  </a:cubicBezTo>
                  <a:cubicBezTo>
                    <a:pt x="2190" y="2130"/>
                    <a:pt x="2240" y="2138"/>
                    <a:pt x="2286" y="2138"/>
                  </a:cubicBezTo>
                  <a:cubicBezTo>
                    <a:pt x="2351" y="2138"/>
                    <a:pt x="2410" y="2122"/>
                    <a:pt x="2468" y="2083"/>
                  </a:cubicBezTo>
                  <a:cubicBezTo>
                    <a:pt x="2569" y="2016"/>
                    <a:pt x="2635" y="1949"/>
                    <a:pt x="2669" y="1816"/>
                  </a:cubicBezTo>
                  <a:cubicBezTo>
                    <a:pt x="2702" y="1716"/>
                    <a:pt x="2702" y="1582"/>
                    <a:pt x="2635" y="1482"/>
                  </a:cubicBezTo>
                  <a:lnTo>
                    <a:pt x="2602" y="1449"/>
                  </a:lnTo>
                  <a:cubicBezTo>
                    <a:pt x="2602" y="1415"/>
                    <a:pt x="2569" y="1382"/>
                    <a:pt x="2502" y="1349"/>
                  </a:cubicBezTo>
                  <a:cubicBezTo>
                    <a:pt x="2468" y="1315"/>
                    <a:pt x="2435" y="1282"/>
                    <a:pt x="2368" y="1282"/>
                  </a:cubicBezTo>
                  <a:cubicBezTo>
                    <a:pt x="2502" y="1215"/>
                    <a:pt x="2602" y="1149"/>
                    <a:pt x="2635" y="1049"/>
                  </a:cubicBezTo>
                  <a:cubicBezTo>
                    <a:pt x="2635" y="948"/>
                    <a:pt x="2635" y="882"/>
                    <a:pt x="2602" y="815"/>
                  </a:cubicBezTo>
                  <a:cubicBezTo>
                    <a:pt x="2569" y="715"/>
                    <a:pt x="2502" y="682"/>
                    <a:pt x="2402" y="648"/>
                  </a:cubicBezTo>
                  <a:lnTo>
                    <a:pt x="2235" y="648"/>
                  </a:lnTo>
                  <a:lnTo>
                    <a:pt x="2102" y="682"/>
                  </a:lnTo>
                  <a:lnTo>
                    <a:pt x="2102" y="682"/>
                  </a:lnTo>
                  <a:lnTo>
                    <a:pt x="2135" y="582"/>
                  </a:lnTo>
                  <a:cubicBezTo>
                    <a:pt x="2168" y="448"/>
                    <a:pt x="2168" y="348"/>
                    <a:pt x="2102" y="215"/>
                  </a:cubicBezTo>
                  <a:cubicBezTo>
                    <a:pt x="2035" y="115"/>
                    <a:pt x="1935" y="48"/>
                    <a:pt x="1835" y="14"/>
                  </a:cubicBezTo>
                  <a:cubicBezTo>
                    <a:pt x="1796" y="5"/>
                    <a:pt x="1759" y="1"/>
                    <a:pt x="17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0" name="Google Shape;2240;p34"/>
          <p:cNvSpPr txBox="1"/>
          <p:nvPr/>
        </p:nvSpPr>
        <p:spPr>
          <a:xfrm>
            <a:off x="457200" y="1868932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Instagram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1" name="Google Shape;2241;p34"/>
          <p:cNvSpPr txBox="1"/>
          <p:nvPr/>
        </p:nvSpPr>
        <p:spPr>
          <a:xfrm>
            <a:off x="457200" y="2297328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2" name="Google Shape;2242;p34"/>
          <p:cNvSpPr txBox="1"/>
          <p:nvPr/>
        </p:nvSpPr>
        <p:spPr>
          <a:xfrm>
            <a:off x="459275" y="3026153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WhatsApp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3" name="Google Shape;2243;p34"/>
          <p:cNvSpPr txBox="1"/>
          <p:nvPr/>
        </p:nvSpPr>
        <p:spPr>
          <a:xfrm>
            <a:off x="457200" y="346071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4" name="Google Shape;2244;p34"/>
          <p:cNvSpPr txBox="1"/>
          <p:nvPr/>
        </p:nvSpPr>
        <p:spPr>
          <a:xfrm>
            <a:off x="6787800" y="3681801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YouTube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5" name="Google Shape;2245;p34"/>
          <p:cNvSpPr txBox="1"/>
          <p:nvPr/>
        </p:nvSpPr>
        <p:spPr>
          <a:xfrm>
            <a:off x="6787800" y="252353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Twitter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6" name="Google Shape;2246;p34"/>
          <p:cNvSpPr txBox="1"/>
          <p:nvPr/>
        </p:nvSpPr>
        <p:spPr>
          <a:xfrm>
            <a:off x="6895525" y="411635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7" name="Google Shape;2247;p34"/>
          <p:cNvSpPr txBox="1"/>
          <p:nvPr/>
        </p:nvSpPr>
        <p:spPr>
          <a:xfrm>
            <a:off x="6897600" y="295807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8" name="Google Shape;2248;p34"/>
          <p:cNvSpPr txBox="1"/>
          <p:nvPr/>
        </p:nvSpPr>
        <p:spPr>
          <a:xfrm>
            <a:off x="6787800" y="1371427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Facebook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9" name="Google Shape;2249;p34"/>
          <p:cNvSpPr txBox="1"/>
          <p:nvPr/>
        </p:nvSpPr>
        <p:spPr>
          <a:xfrm>
            <a:off x="6897600" y="179981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0" name="Google Shape;2250;p34"/>
          <p:cNvCxnSpPr/>
          <p:nvPr/>
        </p:nvCxnSpPr>
        <p:spPr>
          <a:xfrm>
            <a:off x="463800" y="2282047"/>
            <a:ext cx="17931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1" name="Google Shape;2251;p34"/>
          <p:cNvCxnSpPr/>
          <p:nvPr/>
        </p:nvCxnSpPr>
        <p:spPr>
          <a:xfrm>
            <a:off x="463800" y="3437403"/>
            <a:ext cx="17931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2" name="Google Shape;2252;p34"/>
          <p:cNvCxnSpPr/>
          <p:nvPr/>
        </p:nvCxnSpPr>
        <p:spPr>
          <a:xfrm>
            <a:off x="6881725" y="1799492"/>
            <a:ext cx="179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3" name="Google Shape;2253;p34"/>
          <p:cNvCxnSpPr/>
          <p:nvPr/>
        </p:nvCxnSpPr>
        <p:spPr>
          <a:xfrm>
            <a:off x="6881725" y="2948167"/>
            <a:ext cx="17931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4" name="Google Shape;2254;p34"/>
          <p:cNvCxnSpPr/>
          <p:nvPr/>
        </p:nvCxnSpPr>
        <p:spPr>
          <a:xfrm>
            <a:off x="6881725" y="4109692"/>
            <a:ext cx="17931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35"/>
          <p:cNvSpPr/>
          <p:nvPr/>
        </p:nvSpPr>
        <p:spPr>
          <a:xfrm>
            <a:off x="4571415" y="2663062"/>
            <a:ext cx="406940" cy="407718"/>
          </a:xfrm>
          <a:custGeom>
            <a:rect b="b" l="l" r="r" t="t"/>
            <a:pathLst>
              <a:path extrusionOk="0" h="17814" w="17780">
                <a:moveTo>
                  <a:pt x="8907" y="0"/>
                </a:moveTo>
                <a:cubicBezTo>
                  <a:pt x="3970" y="0"/>
                  <a:pt x="0" y="4003"/>
                  <a:pt x="0" y="8907"/>
                </a:cubicBezTo>
                <a:cubicBezTo>
                  <a:pt x="0" y="13810"/>
                  <a:pt x="3970" y="17813"/>
                  <a:pt x="8907" y="17813"/>
                </a:cubicBezTo>
                <a:cubicBezTo>
                  <a:pt x="13810" y="17813"/>
                  <a:pt x="17780" y="13810"/>
                  <a:pt x="17780" y="8907"/>
                </a:cubicBezTo>
                <a:cubicBezTo>
                  <a:pt x="17780" y="4003"/>
                  <a:pt x="13810" y="0"/>
                  <a:pt x="890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35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</a:rPr>
              <a:t>Social Media Infographics</a:t>
            </a:r>
            <a:endParaRPr/>
          </a:p>
        </p:txBody>
      </p:sp>
      <p:grpSp>
        <p:nvGrpSpPr>
          <p:cNvPr id="2261" name="Google Shape;2261;p35"/>
          <p:cNvGrpSpPr/>
          <p:nvPr/>
        </p:nvGrpSpPr>
        <p:grpSpPr>
          <a:xfrm>
            <a:off x="5127308" y="2521994"/>
            <a:ext cx="1152905" cy="766576"/>
            <a:chOff x="5119272" y="2454194"/>
            <a:chExt cx="1200317" cy="798101"/>
          </a:xfrm>
        </p:grpSpPr>
        <p:sp>
          <p:nvSpPr>
            <p:cNvPr id="2262" name="Google Shape;2262;p35"/>
            <p:cNvSpPr/>
            <p:nvPr/>
          </p:nvSpPr>
          <p:spPr>
            <a:xfrm>
              <a:off x="5263131" y="2494752"/>
              <a:ext cx="918146" cy="554071"/>
            </a:xfrm>
            <a:custGeom>
              <a:rect b="b" l="l" r="r" t="t"/>
              <a:pathLst>
                <a:path extrusionOk="0" h="23251" w="38529">
                  <a:moveTo>
                    <a:pt x="1" y="0"/>
                  </a:moveTo>
                  <a:lnTo>
                    <a:pt x="1" y="23250"/>
                  </a:lnTo>
                  <a:lnTo>
                    <a:pt x="38528" y="23250"/>
                  </a:lnTo>
                  <a:lnTo>
                    <a:pt x="385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5263131" y="2494752"/>
              <a:ext cx="918146" cy="554071"/>
            </a:xfrm>
            <a:custGeom>
              <a:rect b="b" l="l" r="r" t="t"/>
              <a:pathLst>
                <a:path extrusionOk="0" h="23251" w="38529">
                  <a:moveTo>
                    <a:pt x="38528" y="0"/>
                  </a:moveTo>
                  <a:lnTo>
                    <a:pt x="1" y="23250"/>
                  </a:lnTo>
                  <a:lnTo>
                    <a:pt x="38528" y="23250"/>
                  </a:lnTo>
                  <a:lnTo>
                    <a:pt x="385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5230556" y="2454194"/>
              <a:ext cx="977745" cy="631972"/>
            </a:xfrm>
            <a:custGeom>
              <a:rect b="b" l="l" r="r" t="t"/>
              <a:pathLst>
                <a:path extrusionOk="0" h="26520" w="41030">
                  <a:moveTo>
                    <a:pt x="39362" y="2102"/>
                  </a:moveTo>
                  <a:lnTo>
                    <a:pt x="39362" y="24418"/>
                  </a:lnTo>
                  <a:lnTo>
                    <a:pt x="1701" y="24418"/>
                  </a:lnTo>
                  <a:lnTo>
                    <a:pt x="1701" y="2102"/>
                  </a:lnTo>
                  <a:close/>
                  <a:moveTo>
                    <a:pt x="2335" y="1"/>
                  </a:moveTo>
                  <a:cubicBezTo>
                    <a:pt x="1034" y="1"/>
                    <a:pt x="0" y="968"/>
                    <a:pt x="0" y="2169"/>
                  </a:cubicBezTo>
                  <a:lnTo>
                    <a:pt x="0" y="24352"/>
                  </a:lnTo>
                  <a:cubicBezTo>
                    <a:pt x="0" y="25553"/>
                    <a:pt x="1034" y="26520"/>
                    <a:pt x="2335" y="26520"/>
                  </a:cubicBezTo>
                  <a:lnTo>
                    <a:pt x="38695" y="26520"/>
                  </a:lnTo>
                  <a:cubicBezTo>
                    <a:pt x="39996" y="26520"/>
                    <a:pt x="41030" y="25553"/>
                    <a:pt x="41030" y="24352"/>
                  </a:cubicBezTo>
                  <a:lnTo>
                    <a:pt x="41030" y="2169"/>
                  </a:lnTo>
                  <a:cubicBezTo>
                    <a:pt x="41030" y="968"/>
                    <a:pt x="39996" y="1"/>
                    <a:pt x="38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5120845" y="3047980"/>
              <a:ext cx="1197148" cy="163784"/>
            </a:xfrm>
            <a:custGeom>
              <a:rect b="b" l="l" r="r" t="t"/>
              <a:pathLst>
                <a:path extrusionOk="0" h="6873" w="50237">
                  <a:moveTo>
                    <a:pt x="5405" y="1"/>
                  </a:moveTo>
                  <a:lnTo>
                    <a:pt x="1" y="6872"/>
                  </a:lnTo>
                  <a:lnTo>
                    <a:pt x="50237" y="6872"/>
                  </a:lnTo>
                  <a:lnTo>
                    <a:pt x="448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5119272" y="3211736"/>
              <a:ext cx="1200317" cy="40559"/>
            </a:xfrm>
            <a:custGeom>
              <a:rect b="b" l="l" r="r" t="t"/>
              <a:pathLst>
                <a:path extrusionOk="0" h="1702" w="50370">
                  <a:moveTo>
                    <a:pt x="67" y="0"/>
                  </a:moveTo>
                  <a:cubicBezTo>
                    <a:pt x="67" y="0"/>
                    <a:pt x="0" y="1702"/>
                    <a:pt x="3803" y="1702"/>
                  </a:cubicBezTo>
                  <a:lnTo>
                    <a:pt x="46567" y="1702"/>
                  </a:lnTo>
                  <a:cubicBezTo>
                    <a:pt x="50370" y="1702"/>
                    <a:pt x="50303" y="0"/>
                    <a:pt x="5030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5120845" y="3047980"/>
              <a:ext cx="1197148" cy="163784"/>
            </a:xfrm>
            <a:custGeom>
              <a:rect b="b" l="l" r="r" t="t"/>
              <a:pathLst>
                <a:path extrusionOk="0" h="6873" w="50237">
                  <a:moveTo>
                    <a:pt x="5405" y="1"/>
                  </a:moveTo>
                  <a:lnTo>
                    <a:pt x="1" y="6872"/>
                  </a:lnTo>
                  <a:lnTo>
                    <a:pt x="50237" y="6872"/>
                  </a:lnTo>
                  <a:lnTo>
                    <a:pt x="448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8" name="Google Shape;2268;p35"/>
          <p:cNvGrpSpPr/>
          <p:nvPr/>
        </p:nvGrpSpPr>
        <p:grpSpPr>
          <a:xfrm>
            <a:off x="4765578" y="1952903"/>
            <a:ext cx="19111" cy="1874697"/>
            <a:chOff x="2924713" y="2386875"/>
            <a:chExt cx="20875" cy="1959750"/>
          </a:xfrm>
        </p:grpSpPr>
        <p:sp>
          <p:nvSpPr>
            <p:cNvPr id="2269" name="Google Shape;2269;p35"/>
            <p:cNvSpPr/>
            <p:nvPr/>
          </p:nvSpPr>
          <p:spPr>
            <a:xfrm>
              <a:off x="2924713" y="2386875"/>
              <a:ext cx="20875" cy="698850"/>
            </a:xfrm>
            <a:custGeom>
              <a:rect b="b" l="l" r="r" t="t"/>
              <a:pathLst>
                <a:path extrusionOk="0" h="27954" w="835">
                  <a:moveTo>
                    <a:pt x="401" y="0"/>
                  </a:moveTo>
                  <a:cubicBezTo>
                    <a:pt x="167" y="0"/>
                    <a:pt x="1" y="200"/>
                    <a:pt x="1" y="434"/>
                  </a:cubicBezTo>
                  <a:cubicBezTo>
                    <a:pt x="1" y="667"/>
                    <a:pt x="167" y="834"/>
                    <a:pt x="401" y="834"/>
                  </a:cubicBezTo>
                  <a:cubicBezTo>
                    <a:pt x="634" y="834"/>
                    <a:pt x="835" y="667"/>
                    <a:pt x="835" y="434"/>
                  </a:cubicBezTo>
                  <a:cubicBezTo>
                    <a:pt x="835" y="200"/>
                    <a:pt x="634" y="0"/>
                    <a:pt x="401" y="0"/>
                  </a:cubicBezTo>
                  <a:close/>
                  <a:moveTo>
                    <a:pt x="401" y="2102"/>
                  </a:moveTo>
                  <a:cubicBezTo>
                    <a:pt x="167" y="2102"/>
                    <a:pt x="1" y="2302"/>
                    <a:pt x="1" y="2502"/>
                  </a:cubicBezTo>
                  <a:cubicBezTo>
                    <a:pt x="1" y="2735"/>
                    <a:pt x="167" y="2936"/>
                    <a:pt x="401" y="2936"/>
                  </a:cubicBezTo>
                  <a:cubicBezTo>
                    <a:pt x="634" y="2936"/>
                    <a:pt x="835" y="2735"/>
                    <a:pt x="835" y="2502"/>
                  </a:cubicBezTo>
                  <a:cubicBezTo>
                    <a:pt x="835" y="2302"/>
                    <a:pt x="634" y="2102"/>
                    <a:pt x="401" y="2102"/>
                  </a:cubicBezTo>
                  <a:close/>
                  <a:moveTo>
                    <a:pt x="401" y="4170"/>
                  </a:moveTo>
                  <a:cubicBezTo>
                    <a:pt x="167" y="4170"/>
                    <a:pt x="1" y="4370"/>
                    <a:pt x="1" y="4603"/>
                  </a:cubicBezTo>
                  <a:cubicBezTo>
                    <a:pt x="1" y="4837"/>
                    <a:pt x="167" y="5004"/>
                    <a:pt x="401" y="5004"/>
                  </a:cubicBezTo>
                  <a:cubicBezTo>
                    <a:pt x="634" y="5004"/>
                    <a:pt x="835" y="4837"/>
                    <a:pt x="835" y="4603"/>
                  </a:cubicBezTo>
                  <a:cubicBezTo>
                    <a:pt x="835" y="4370"/>
                    <a:pt x="634" y="4170"/>
                    <a:pt x="401" y="4170"/>
                  </a:cubicBezTo>
                  <a:close/>
                  <a:moveTo>
                    <a:pt x="401" y="6271"/>
                  </a:moveTo>
                  <a:cubicBezTo>
                    <a:pt x="167" y="6271"/>
                    <a:pt x="1" y="6471"/>
                    <a:pt x="1" y="6672"/>
                  </a:cubicBezTo>
                  <a:cubicBezTo>
                    <a:pt x="1" y="6905"/>
                    <a:pt x="167" y="7105"/>
                    <a:pt x="401" y="7105"/>
                  </a:cubicBezTo>
                  <a:cubicBezTo>
                    <a:pt x="634" y="7105"/>
                    <a:pt x="835" y="6905"/>
                    <a:pt x="835" y="6672"/>
                  </a:cubicBezTo>
                  <a:cubicBezTo>
                    <a:pt x="835" y="6471"/>
                    <a:pt x="634" y="6271"/>
                    <a:pt x="401" y="6271"/>
                  </a:cubicBezTo>
                  <a:close/>
                  <a:moveTo>
                    <a:pt x="401" y="8339"/>
                  </a:moveTo>
                  <a:cubicBezTo>
                    <a:pt x="167" y="8339"/>
                    <a:pt x="1" y="8540"/>
                    <a:pt x="1" y="8773"/>
                  </a:cubicBezTo>
                  <a:cubicBezTo>
                    <a:pt x="1" y="9007"/>
                    <a:pt x="167" y="9173"/>
                    <a:pt x="401" y="9173"/>
                  </a:cubicBezTo>
                  <a:cubicBezTo>
                    <a:pt x="634" y="9173"/>
                    <a:pt x="835" y="9007"/>
                    <a:pt x="835" y="8773"/>
                  </a:cubicBezTo>
                  <a:cubicBezTo>
                    <a:pt x="835" y="8540"/>
                    <a:pt x="634" y="8339"/>
                    <a:pt x="401" y="8339"/>
                  </a:cubicBezTo>
                  <a:close/>
                  <a:moveTo>
                    <a:pt x="401" y="10441"/>
                  </a:moveTo>
                  <a:cubicBezTo>
                    <a:pt x="167" y="10441"/>
                    <a:pt x="1" y="10641"/>
                    <a:pt x="1" y="10841"/>
                  </a:cubicBezTo>
                  <a:cubicBezTo>
                    <a:pt x="1" y="11075"/>
                    <a:pt x="167" y="11275"/>
                    <a:pt x="401" y="11275"/>
                  </a:cubicBezTo>
                  <a:cubicBezTo>
                    <a:pt x="634" y="11275"/>
                    <a:pt x="835" y="11075"/>
                    <a:pt x="835" y="10841"/>
                  </a:cubicBezTo>
                  <a:cubicBezTo>
                    <a:pt x="835" y="10641"/>
                    <a:pt x="634" y="10441"/>
                    <a:pt x="401" y="10441"/>
                  </a:cubicBezTo>
                  <a:close/>
                  <a:moveTo>
                    <a:pt x="401" y="12509"/>
                  </a:moveTo>
                  <a:cubicBezTo>
                    <a:pt x="167" y="12509"/>
                    <a:pt x="1" y="12709"/>
                    <a:pt x="1" y="12943"/>
                  </a:cubicBezTo>
                  <a:cubicBezTo>
                    <a:pt x="1" y="13176"/>
                    <a:pt x="167" y="13343"/>
                    <a:pt x="401" y="13343"/>
                  </a:cubicBezTo>
                  <a:cubicBezTo>
                    <a:pt x="634" y="13343"/>
                    <a:pt x="835" y="13176"/>
                    <a:pt x="835" y="12943"/>
                  </a:cubicBezTo>
                  <a:cubicBezTo>
                    <a:pt x="835" y="12709"/>
                    <a:pt x="634" y="12509"/>
                    <a:pt x="401" y="12509"/>
                  </a:cubicBezTo>
                  <a:close/>
                  <a:moveTo>
                    <a:pt x="401" y="14611"/>
                  </a:moveTo>
                  <a:cubicBezTo>
                    <a:pt x="167" y="14611"/>
                    <a:pt x="1" y="14811"/>
                    <a:pt x="1" y="15011"/>
                  </a:cubicBezTo>
                  <a:cubicBezTo>
                    <a:pt x="1" y="15244"/>
                    <a:pt x="167" y="15445"/>
                    <a:pt x="401" y="15445"/>
                  </a:cubicBezTo>
                  <a:cubicBezTo>
                    <a:pt x="634" y="15445"/>
                    <a:pt x="835" y="15244"/>
                    <a:pt x="835" y="15011"/>
                  </a:cubicBezTo>
                  <a:cubicBezTo>
                    <a:pt x="835" y="14811"/>
                    <a:pt x="634" y="14611"/>
                    <a:pt x="401" y="14611"/>
                  </a:cubicBezTo>
                  <a:close/>
                  <a:moveTo>
                    <a:pt x="401" y="16679"/>
                  </a:moveTo>
                  <a:cubicBezTo>
                    <a:pt x="167" y="16679"/>
                    <a:pt x="1" y="16879"/>
                    <a:pt x="1" y="17112"/>
                  </a:cubicBezTo>
                  <a:cubicBezTo>
                    <a:pt x="1" y="17346"/>
                    <a:pt x="167" y="17513"/>
                    <a:pt x="401" y="17513"/>
                  </a:cubicBezTo>
                  <a:cubicBezTo>
                    <a:pt x="634" y="17513"/>
                    <a:pt x="835" y="17346"/>
                    <a:pt x="835" y="17112"/>
                  </a:cubicBezTo>
                  <a:cubicBezTo>
                    <a:pt x="835" y="16879"/>
                    <a:pt x="634" y="16679"/>
                    <a:pt x="401" y="16679"/>
                  </a:cubicBezTo>
                  <a:close/>
                  <a:moveTo>
                    <a:pt x="401" y="18780"/>
                  </a:moveTo>
                  <a:cubicBezTo>
                    <a:pt x="167" y="18780"/>
                    <a:pt x="1" y="18980"/>
                    <a:pt x="1" y="19181"/>
                  </a:cubicBezTo>
                  <a:cubicBezTo>
                    <a:pt x="1" y="19414"/>
                    <a:pt x="167" y="19614"/>
                    <a:pt x="401" y="19614"/>
                  </a:cubicBezTo>
                  <a:cubicBezTo>
                    <a:pt x="634" y="19614"/>
                    <a:pt x="835" y="19414"/>
                    <a:pt x="835" y="19181"/>
                  </a:cubicBezTo>
                  <a:cubicBezTo>
                    <a:pt x="835" y="18980"/>
                    <a:pt x="634" y="18780"/>
                    <a:pt x="401" y="18780"/>
                  </a:cubicBezTo>
                  <a:close/>
                  <a:moveTo>
                    <a:pt x="401" y="20848"/>
                  </a:moveTo>
                  <a:cubicBezTo>
                    <a:pt x="167" y="20848"/>
                    <a:pt x="1" y="21049"/>
                    <a:pt x="1" y="21282"/>
                  </a:cubicBezTo>
                  <a:cubicBezTo>
                    <a:pt x="1" y="21516"/>
                    <a:pt x="167" y="21682"/>
                    <a:pt x="401" y="21682"/>
                  </a:cubicBezTo>
                  <a:cubicBezTo>
                    <a:pt x="634" y="21682"/>
                    <a:pt x="835" y="21516"/>
                    <a:pt x="835" y="21282"/>
                  </a:cubicBezTo>
                  <a:cubicBezTo>
                    <a:pt x="835" y="21049"/>
                    <a:pt x="634" y="20848"/>
                    <a:pt x="401" y="20848"/>
                  </a:cubicBezTo>
                  <a:close/>
                  <a:moveTo>
                    <a:pt x="401" y="22950"/>
                  </a:moveTo>
                  <a:cubicBezTo>
                    <a:pt x="167" y="22950"/>
                    <a:pt x="1" y="23150"/>
                    <a:pt x="1" y="23350"/>
                  </a:cubicBezTo>
                  <a:cubicBezTo>
                    <a:pt x="1" y="23584"/>
                    <a:pt x="167" y="23784"/>
                    <a:pt x="401" y="23784"/>
                  </a:cubicBezTo>
                  <a:cubicBezTo>
                    <a:pt x="634" y="23784"/>
                    <a:pt x="835" y="23584"/>
                    <a:pt x="835" y="23350"/>
                  </a:cubicBezTo>
                  <a:cubicBezTo>
                    <a:pt x="835" y="23150"/>
                    <a:pt x="634" y="22950"/>
                    <a:pt x="401" y="22950"/>
                  </a:cubicBezTo>
                  <a:close/>
                  <a:moveTo>
                    <a:pt x="401" y="25018"/>
                  </a:moveTo>
                  <a:cubicBezTo>
                    <a:pt x="167" y="25018"/>
                    <a:pt x="1" y="25218"/>
                    <a:pt x="1" y="25452"/>
                  </a:cubicBezTo>
                  <a:cubicBezTo>
                    <a:pt x="1" y="25685"/>
                    <a:pt x="167" y="25852"/>
                    <a:pt x="401" y="25852"/>
                  </a:cubicBezTo>
                  <a:cubicBezTo>
                    <a:pt x="634" y="25852"/>
                    <a:pt x="835" y="25685"/>
                    <a:pt x="835" y="25452"/>
                  </a:cubicBezTo>
                  <a:cubicBezTo>
                    <a:pt x="835" y="25218"/>
                    <a:pt x="634" y="25018"/>
                    <a:pt x="401" y="25018"/>
                  </a:cubicBezTo>
                  <a:close/>
                  <a:moveTo>
                    <a:pt x="401" y="27120"/>
                  </a:moveTo>
                  <a:cubicBezTo>
                    <a:pt x="167" y="27120"/>
                    <a:pt x="1" y="27320"/>
                    <a:pt x="1" y="27520"/>
                  </a:cubicBezTo>
                  <a:cubicBezTo>
                    <a:pt x="1" y="27753"/>
                    <a:pt x="167" y="27954"/>
                    <a:pt x="401" y="27954"/>
                  </a:cubicBezTo>
                  <a:cubicBezTo>
                    <a:pt x="634" y="27954"/>
                    <a:pt x="835" y="27753"/>
                    <a:pt x="835" y="27520"/>
                  </a:cubicBezTo>
                  <a:cubicBezTo>
                    <a:pt x="835" y="27320"/>
                    <a:pt x="634" y="27120"/>
                    <a:pt x="401" y="271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2924713" y="3596075"/>
              <a:ext cx="20875" cy="750550"/>
            </a:xfrm>
            <a:custGeom>
              <a:rect b="b" l="l" r="r" t="t"/>
              <a:pathLst>
                <a:path extrusionOk="0" h="30022" w="835">
                  <a:moveTo>
                    <a:pt x="401" y="0"/>
                  </a:moveTo>
                  <a:cubicBezTo>
                    <a:pt x="167" y="0"/>
                    <a:pt x="1" y="200"/>
                    <a:pt x="1" y="434"/>
                  </a:cubicBezTo>
                  <a:cubicBezTo>
                    <a:pt x="1" y="667"/>
                    <a:pt x="167" y="834"/>
                    <a:pt x="401" y="834"/>
                  </a:cubicBezTo>
                  <a:cubicBezTo>
                    <a:pt x="634" y="834"/>
                    <a:pt x="835" y="667"/>
                    <a:pt x="835" y="434"/>
                  </a:cubicBezTo>
                  <a:cubicBezTo>
                    <a:pt x="835" y="200"/>
                    <a:pt x="634" y="0"/>
                    <a:pt x="401" y="0"/>
                  </a:cubicBezTo>
                  <a:close/>
                  <a:moveTo>
                    <a:pt x="401" y="2102"/>
                  </a:moveTo>
                  <a:cubicBezTo>
                    <a:pt x="167" y="2102"/>
                    <a:pt x="1" y="2302"/>
                    <a:pt x="1" y="2502"/>
                  </a:cubicBezTo>
                  <a:cubicBezTo>
                    <a:pt x="1" y="2735"/>
                    <a:pt x="167" y="2936"/>
                    <a:pt x="401" y="2936"/>
                  </a:cubicBezTo>
                  <a:cubicBezTo>
                    <a:pt x="634" y="2936"/>
                    <a:pt x="835" y="2735"/>
                    <a:pt x="835" y="2502"/>
                  </a:cubicBezTo>
                  <a:cubicBezTo>
                    <a:pt x="835" y="2302"/>
                    <a:pt x="634" y="2102"/>
                    <a:pt x="401" y="2102"/>
                  </a:cubicBezTo>
                  <a:close/>
                  <a:moveTo>
                    <a:pt x="401" y="4170"/>
                  </a:moveTo>
                  <a:cubicBezTo>
                    <a:pt x="167" y="4170"/>
                    <a:pt x="1" y="4370"/>
                    <a:pt x="1" y="4603"/>
                  </a:cubicBezTo>
                  <a:cubicBezTo>
                    <a:pt x="1" y="4837"/>
                    <a:pt x="167" y="5004"/>
                    <a:pt x="401" y="5004"/>
                  </a:cubicBezTo>
                  <a:cubicBezTo>
                    <a:pt x="634" y="5004"/>
                    <a:pt x="835" y="4837"/>
                    <a:pt x="835" y="4603"/>
                  </a:cubicBezTo>
                  <a:cubicBezTo>
                    <a:pt x="835" y="4370"/>
                    <a:pt x="634" y="4170"/>
                    <a:pt x="401" y="4170"/>
                  </a:cubicBezTo>
                  <a:close/>
                  <a:moveTo>
                    <a:pt x="401" y="6271"/>
                  </a:moveTo>
                  <a:cubicBezTo>
                    <a:pt x="167" y="6271"/>
                    <a:pt x="1" y="6471"/>
                    <a:pt x="1" y="6672"/>
                  </a:cubicBezTo>
                  <a:cubicBezTo>
                    <a:pt x="1" y="6905"/>
                    <a:pt x="167" y="7105"/>
                    <a:pt x="401" y="7105"/>
                  </a:cubicBezTo>
                  <a:cubicBezTo>
                    <a:pt x="634" y="7105"/>
                    <a:pt x="835" y="6905"/>
                    <a:pt x="835" y="6672"/>
                  </a:cubicBezTo>
                  <a:cubicBezTo>
                    <a:pt x="835" y="6471"/>
                    <a:pt x="634" y="6271"/>
                    <a:pt x="401" y="6271"/>
                  </a:cubicBezTo>
                  <a:close/>
                  <a:moveTo>
                    <a:pt x="401" y="8339"/>
                  </a:moveTo>
                  <a:cubicBezTo>
                    <a:pt x="167" y="8339"/>
                    <a:pt x="1" y="8540"/>
                    <a:pt x="1" y="8773"/>
                  </a:cubicBezTo>
                  <a:cubicBezTo>
                    <a:pt x="1" y="9007"/>
                    <a:pt x="167" y="9173"/>
                    <a:pt x="401" y="9173"/>
                  </a:cubicBezTo>
                  <a:cubicBezTo>
                    <a:pt x="634" y="9173"/>
                    <a:pt x="835" y="9007"/>
                    <a:pt x="835" y="8773"/>
                  </a:cubicBezTo>
                  <a:cubicBezTo>
                    <a:pt x="835" y="8540"/>
                    <a:pt x="634" y="8339"/>
                    <a:pt x="401" y="8339"/>
                  </a:cubicBezTo>
                  <a:close/>
                  <a:moveTo>
                    <a:pt x="401" y="10441"/>
                  </a:moveTo>
                  <a:cubicBezTo>
                    <a:pt x="167" y="10441"/>
                    <a:pt x="1" y="10641"/>
                    <a:pt x="1" y="10841"/>
                  </a:cubicBezTo>
                  <a:cubicBezTo>
                    <a:pt x="1" y="11075"/>
                    <a:pt x="167" y="11275"/>
                    <a:pt x="401" y="11275"/>
                  </a:cubicBezTo>
                  <a:cubicBezTo>
                    <a:pt x="634" y="11275"/>
                    <a:pt x="835" y="11075"/>
                    <a:pt x="835" y="10841"/>
                  </a:cubicBezTo>
                  <a:cubicBezTo>
                    <a:pt x="835" y="10641"/>
                    <a:pt x="634" y="10441"/>
                    <a:pt x="401" y="10441"/>
                  </a:cubicBezTo>
                  <a:close/>
                  <a:moveTo>
                    <a:pt x="401" y="12509"/>
                  </a:moveTo>
                  <a:cubicBezTo>
                    <a:pt x="167" y="12509"/>
                    <a:pt x="1" y="12709"/>
                    <a:pt x="1" y="12943"/>
                  </a:cubicBezTo>
                  <a:cubicBezTo>
                    <a:pt x="1" y="13176"/>
                    <a:pt x="167" y="13343"/>
                    <a:pt x="401" y="13343"/>
                  </a:cubicBezTo>
                  <a:cubicBezTo>
                    <a:pt x="634" y="13343"/>
                    <a:pt x="835" y="13176"/>
                    <a:pt x="835" y="12943"/>
                  </a:cubicBezTo>
                  <a:cubicBezTo>
                    <a:pt x="835" y="12709"/>
                    <a:pt x="634" y="12509"/>
                    <a:pt x="401" y="12509"/>
                  </a:cubicBezTo>
                  <a:close/>
                  <a:moveTo>
                    <a:pt x="401" y="14611"/>
                  </a:moveTo>
                  <a:cubicBezTo>
                    <a:pt x="167" y="14611"/>
                    <a:pt x="1" y="14777"/>
                    <a:pt x="1" y="15011"/>
                  </a:cubicBezTo>
                  <a:cubicBezTo>
                    <a:pt x="1" y="15244"/>
                    <a:pt x="167" y="15445"/>
                    <a:pt x="401" y="15445"/>
                  </a:cubicBezTo>
                  <a:cubicBezTo>
                    <a:pt x="634" y="15445"/>
                    <a:pt x="835" y="15244"/>
                    <a:pt x="835" y="15011"/>
                  </a:cubicBezTo>
                  <a:cubicBezTo>
                    <a:pt x="835" y="14777"/>
                    <a:pt x="634" y="14611"/>
                    <a:pt x="401" y="14611"/>
                  </a:cubicBezTo>
                  <a:close/>
                  <a:moveTo>
                    <a:pt x="401" y="16679"/>
                  </a:moveTo>
                  <a:cubicBezTo>
                    <a:pt x="167" y="16679"/>
                    <a:pt x="1" y="16879"/>
                    <a:pt x="1" y="17112"/>
                  </a:cubicBezTo>
                  <a:cubicBezTo>
                    <a:pt x="1" y="17346"/>
                    <a:pt x="167" y="17513"/>
                    <a:pt x="401" y="17513"/>
                  </a:cubicBezTo>
                  <a:cubicBezTo>
                    <a:pt x="634" y="17513"/>
                    <a:pt x="835" y="17346"/>
                    <a:pt x="835" y="17112"/>
                  </a:cubicBezTo>
                  <a:cubicBezTo>
                    <a:pt x="835" y="16879"/>
                    <a:pt x="634" y="16679"/>
                    <a:pt x="401" y="16679"/>
                  </a:cubicBezTo>
                  <a:close/>
                  <a:moveTo>
                    <a:pt x="401" y="18780"/>
                  </a:moveTo>
                  <a:cubicBezTo>
                    <a:pt x="167" y="18780"/>
                    <a:pt x="1" y="18980"/>
                    <a:pt x="1" y="19181"/>
                  </a:cubicBezTo>
                  <a:cubicBezTo>
                    <a:pt x="1" y="19414"/>
                    <a:pt x="167" y="19614"/>
                    <a:pt x="401" y="19614"/>
                  </a:cubicBezTo>
                  <a:cubicBezTo>
                    <a:pt x="634" y="19614"/>
                    <a:pt x="835" y="19414"/>
                    <a:pt x="835" y="19181"/>
                  </a:cubicBezTo>
                  <a:cubicBezTo>
                    <a:pt x="835" y="18980"/>
                    <a:pt x="634" y="18780"/>
                    <a:pt x="401" y="18780"/>
                  </a:cubicBezTo>
                  <a:close/>
                  <a:moveTo>
                    <a:pt x="401" y="20848"/>
                  </a:moveTo>
                  <a:cubicBezTo>
                    <a:pt x="167" y="20848"/>
                    <a:pt x="1" y="21049"/>
                    <a:pt x="1" y="21282"/>
                  </a:cubicBezTo>
                  <a:cubicBezTo>
                    <a:pt x="1" y="21516"/>
                    <a:pt x="167" y="21682"/>
                    <a:pt x="401" y="21682"/>
                  </a:cubicBezTo>
                  <a:cubicBezTo>
                    <a:pt x="634" y="21682"/>
                    <a:pt x="835" y="21516"/>
                    <a:pt x="835" y="21282"/>
                  </a:cubicBezTo>
                  <a:cubicBezTo>
                    <a:pt x="835" y="21049"/>
                    <a:pt x="634" y="20848"/>
                    <a:pt x="401" y="20848"/>
                  </a:cubicBezTo>
                  <a:close/>
                  <a:moveTo>
                    <a:pt x="401" y="22950"/>
                  </a:moveTo>
                  <a:cubicBezTo>
                    <a:pt x="167" y="22950"/>
                    <a:pt x="1" y="23150"/>
                    <a:pt x="1" y="23350"/>
                  </a:cubicBezTo>
                  <a:cubicBezTo>
                    <a:pt x="1" y="23584"/>
                    <a:pt x="167" y="23784"/>
                    <a:pt x="401" y="23784"/>
                  </a:cubicBezTo>
                  <a:cubicBezTo>
                    <a:pt x="634" y="23784"/>
                    <a:pt x="835" y="23584"/>
                    <a:pt x="835" y="23350"/>
                  </a:cubicBezTo>
                  <a:cubicBezTo>
                    <a:pt x="835" y="23150"/>
                    <a:pt x="634" y="22950"/>
                    <a:pt x="401" y="22950"/>
                  </a:cubicBezTo>
                  <a:close/>
                  <a:moveTo>
                    <a:pt x="401" y="25018"/>
                  </a:moveTo>
                  <a:cubicBezTo>
                    <a:pt x="167" y="25018"/>
                    <a:pt x="1" y="25218"/>
                    <a:pt x="1" y="25452"/>
                  </a:cubicBezTo>
                  <a:cubicBezTo>
                    <a:pt x="1" y="25685"/>
                    <a:pt x="167" y="25852"/>
                    <a:pt x="401" y="25852"/>
                  </a:cubicBezTo>
                  <a:cubicBezTo>
                    <a:pt x="634" y="25852"/>
                    <a:pt x="835" y="25685"/>
                    <a:pt x="835" y="25452"/>
                  </a:cubicBezTo>
                  <a:cubicBezTo>
                    <a:pt x="835" y="25218"/>
                    <a:pt x="634" y="25018"/>
                    <a:pt x="401" y="25018"/>
                  </a:cubicBezTo>
                  <a:close/>
                  <a:moveTo>
                    <a:pt x="401" y="27120"/>
                  </a:moveTo>
                  <a:cubicBezTo>
                    <a:pt x="167" y="27120"/>
                    <a:pt x="1" y="27320"/>
                    <a:pt x="1" y="27520"/>
                  </a:cubicBezTo>
                  <a:cubicBezTo>
                    <a:pt x="1" y="27753"/>
                    <a:pt x="167" y="27953"/>
                    <a:pt x="401" y="27953"/>
                  </a:cubicBezTo>
                  <a:cubicBezTo>
                    <a:pt x="634" y="27953"/>
                    <a:pt x="835" y="27753"/>
                    <a:pt x="835" y="27520"/>
                  </a:cubicBezTo>
                  <a:cubicBezTo>
                    <a:pt x="835" y="27320"/>
                    <a:pt x="634" y="27120"/>
                    <a:pt x="401" y="27120"/>
                  </a:cubicBezTo>
                  <a:close/>
                  <a:moveTo>
                    <a:pt x="401" y="29188"/>
                  </a:moveTo>
                  <a:cubicBezTo>
                    <a:pt x="167" y="29188"/>
                    <a:pt x="1" y="29388"/>
                    <a:pt x="1" y="29621"/>
                  </a:cubicBezTo>
                  <a:cubicBezTo>
                    <a:pt x="1" y="29855"/>
                    <a:pt x="167" y="30022"/>
                    <a:pt x="401" y="30022"/>
                  </a:cubicBezTo>
                  <a:cubicBezTo>
                    <a:pt x="634" y="30022"/>
                    <a:pt x="835" y="29855"/>
                    <a:pt x="835" y="29621"/>
                  </a:cubicBezTo>
                  <a:cubicBezTo>
                    <a:pt x="835" y="29388"/>
                    <a:pt x="634" y="29188"/>
                    <a:pt x="401" y="29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1" name="Google Shape;2271;p35"/>
          <p:cNvGrpSpPr/>
          <p:nvPr/>
        </p:nvGrpSpPr>
        <p:grpSpPr>
          <a:xfrm>
            <a:off x="5188445" y="3641409"/>
            <a:ext cx="1312697" cy="1129135"/>
            <a:chOff x="5120845" y="3603614"/>
            <a:chExt cx="1415764" cy="1217790"/>
          </a:xfrm>
        </p:grpSpPr>
        <p:sp>
          <p:nvSpPr>
            <p:cNvPr id="2272" name="Google Shape;2272;p35"/>
            <p:cNvSpPr/>
            <p:nvPr/>
          </p:nvSpPr>
          <p:spPr>
            <a:xfrm>
              <a:off x="5577920" y="4598808"/>
              <a:ext cx="501598" cy="222596"/>
            </a:xfrm>
            <a:custGeom>
              <a:rect b="b" l="l" r="r" t="t"/>
              <a:pathLst>
                <a:path extrusionOk="0" h="9341" w="21049">
                  <a:moveTo>
                    <a:pt x="3403" y="1"/>
                  </a:moveTo>
                  <a:lnTo>
                    <a:pt x="3103" y="4371"/>
                  </a:lnTo>
                  <a:cubicBezTo>
                    <a:pt x="3103" y="4371"/>
                    <a:pt x="3269" y="5204"/>
                    <a:pt x="2135" y="6305"/>
                  </a:cubicBezTo>
                  <a:cubicBezTo>
                    <a:pt x="1034" y="7373"/>
                    <a:pt x="134" y="8407"/>
                    <a:pt x="134" y="8407"/>
                  </a:cubicBezTo>
                  <a:cubicBezTo>
                    <a:pt x="134" y="8407"/>
                    <a:pt x="0" y="8640"/>
                    <a:pt x="0" y="8974"/>
                  </a:cubicBezTo>
                  <a:cubicBezTo>
                    <a:pt x="0" y="9341"/>
                    <a:pt x="201" y="9341"/>
                    <a:pt x="968" y="9341"/>
                  </a:cubicBezTo>
                  <a:lnTo>
                    <a:pt x="20081" y="9341"/>
                  </a:lnTo>
                  <a:cubicBezTo>
                    <a:pt x="20849" y="9341"/>
                    <a:pt x="21049" y="9341"/>
                    <a:pt x="21049" y="8974"/>
                  </a:cubicBezTo>
                  <a:cubicBezTo>
                    <a:pt x="21049" y="8640"/>
                    <a:pt x="20915" y="8407"/>
                    <a:pt x="20915" y="8407"/>
                  </a:cubicBezTo>
                  <a:cubicBezTo>
                    <a:pt x="20915" y="8407"/>
                    <a:pt x="20015" y="7373"/>
                    <a:pt x="18881" y="6305"/>
                  </a:cubicBezTo>
                  <a:cubicBezTo>
                    <a:pt x="17746" y="5204"/>
                    <a:pt x="17913" y="4371"/>
                    <a:pt x="17913" y="4371"/>
                  </a:cubicBezTo>
                  <a:lnTo>
                    <a:pt x="176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5577920" y="4598808"/>
              <a:ext cx="501598" cy="222596"/>
            </a:xfrm>
            <a:custGeom>
              <a:rect b="b" l="l" r="r" t="t"/>
              <a:pathLst>
                <a:path extrusionOk="0" h="9341" w="21049">
                  <a:moveTo>
                    <a:pt x="20915" y="8407"/>
                  </a:moveTo>
                  <a:cubicBezTo>
                    <a:pt x="20915" y="8407"/>
                    <a:pt x="20015" y="7373"/>
                    <a:pt x="18881" y="6305"/>
                  </a:cubicBezTo>
                  <a:cubicBezTo>
                    <a:pt x="17746" y="5204"/>
                    <a:pt x="17913" y="4371"/>
                    <a:pt x="17913" y="4371"/>
                  </a:cubicBezTo>
                  <a:lnTo>
                    <a:pt x="17613" y="1"/>
                  </a:lnTo>
                  <a:lnTo>
                    <a:pt x="10675" y="1"/>
                  </a:lnTo>
                  <a:lnTo>
                    <a:pt x="10341" y="1"/>
                  </a:lnTo>
                  <a:lnTo>
                    <a:pt x="3403" y="1"/>
                  </a:lnTo>
                  <a:lnTo>
                    <a:pt x="3103" y="4371"/>
                  </a:lnTo>
                  <a:cubicBezTo>
                    <a:pt x="3103" y="4371"/>
                    <a:pt x="3269" y="5204"/>
                    <a:pt x="2135" y="6305"/>
                  </a:cubicBezTo>
                  <a:cubicBezTo>
                    <a:pt x="1034" y="7373"/>
                    <a:pt x="134" y="8407"/>
                    <a:pt x="134" y="8407"/>
                  </a:cubicBezTo>
                  <a:cubicBezTo>
                    <a:pt x="134" y="8407"/>
                    <a:pt x="0" y="8640"/>
                    <a:pt x="0" y="8974"/>
                  </a:cubicBezTo>
                  <a:cubicBezTo>
                    <a:pt x="0" y="9341"/>
                    <a:pt x="201" y="9341"/>
                    <a:pt x="968" y="9341"/>
                  </a:cubicBezTo>
                  <a:lnTo>
                    <a:pt x="10341" y="9341"/>
                  </a:lnTo>
                  <a:lnTo>
                    <a:pt x="10675" y="9341"/>
                  </a:lnTo>
                  <a:lnTo>
                    <a:pt x="20081" y="9341"/>
                  </a:lnTo>
                  <a:cubicBezTo>
                    <a:pt x="20849" y="9341"/>
                    <a:pt x="21049" y="9341"/>
                    <a:pt x="21049" y="8974"/>
                  </a:cubicBezTo>
                  <a:cubicBezTo>
                    <a:pt x="21049" y="8640"/>
                    <a:pt x="20915" y="8407"/>
                    <a:pt x="20915" y="84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5120845" y="3603614"/>
              <a:ext cx="1415764" cy="1012727"/>
            </a:xfrm>
            <a:custGeom>
              <a:rect b="b" l="l" r="r" t="t"/>
              <a:pathLst>
                <a:path extrusionOk="0" h="42498" w="59411">
                  <a:moveTo>
                    <a:pt x="2569" y="1"/>
                  </a:moveTo>
                  <a:cubicBezTo>
                    <a:pt x="1135" y="1"/>
                    <a:pt x="1" y="1001"/>
                    <a:pt x="1" y="2235"/>
                  </a:cubicBezTo>
                  <a:lnTo>
                    <a:pt x="1" y="40263"/>
                  </a:lnTo>
                  <a:cubicBezTo>
                    <a:pt x="1" y="41464"/>
                    <a:pt x="1135" y="42498"/>
                    <a:pt x="2569" y="42498"/>
                  </a:cubicBezTo>
                  <a:lnTo>
                    <a:pt x="56842" y="42498"/>
                  </a:lnTo>
                  <a:cubicBezTo>
                    <a:pt x="58243" y="42498"/>
                    <a:pt x="59377" y="41497"/>
                    <a:pt x="59377" y="40263"/>
                  </a:cubicBezTo>
                  <a:lnTo>
                    <a:pt x="59410" y="40263"/>
                  </a:lnTo>
                  <a:lnTo>
                    <a:pt x="59410" y="2235"/>
                  </a:lnTo>
                  <a:cubicBezTo>
                    <a:pt x="59410" y="1001"/>
                    <a:pt x="58243" y="1"/>
                    <a:pt x="56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5168552" y="3648914"/>
              <a:ext cx="1320349" cy="817202"/>
            </a:xfrm>
            <a:custGeom>
              <a:rect b="b" l="l" r="r" t="t"/>
              <a:pathLst>
                <a:path extrusionOk="0" h="34293" w="55407">
                  <a:moveTo>
                    <a:pt x="0" y="1"/>
                  </a:moveTo>
                  <a:lnTo>
                    <a:pt x="0" y="34292"/>
                  </a:lnTo>
                  <a:lnTo>
                    <a:pt x="55407" y="34292"/>
                  </a:lnTo>
                  <a:lnTo>
                    <a:pt x="554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5168552" y="3648914"/>
              <a:ext cx="1320349" cy="817202"/>
            </a:xfrm>
            <a:custGeom>
              <a:rect b="b" l="l" r="r" t="t"/>
              <a:pathLst>
                <a:path extrusionOk="0" h="34293" w="55407">
                  <a:moveTo>
                    <a:pt x="0" y="1"/>
                  </a:moveTo>
                  <a:lnTo>
                    <a:pt x="0" y="34292"/>
                  </a:lnTo>
                  <a:lnTo>
                    <a:pt x="554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5794912" y="4499463"/>
              <a:ext cx="66009" cy="65985"/>
            </a:xfrm>
            <a:custGeom>
              <a:rect b="b" l="l" r="r" t="t"/>
              <a:pathLst>
                <a:path extrusionOk="0" h="2769" w="2770">
                  <a:moveTo>
                    <a:pt x="1402" y="0"/>
                  </a:moveTo>
                  <a:cubicBezTo>
                    <a:pt x="635" y="0"/>
                    <a:pt x="1" y="601"/>
                    <a:pt x="1" y="1368"/>
                  </a:cubicBezTo>
                  <a:cubicBezTo>
                    <a:pt x="1" y="2135"/>
                    <a:pt x="635" y="2769"/>
                    <a:pt x="1402" y="2769"/>
                  </a:cubicBezTo>
                  <a:cubicBezTo>
                    <a:pt x="2169" y="2769"/>
                    <a:pt x="2770" y="2135"/>
                    <a:pt x="2770" y="1368"/>
                  </a:cubicBezTo>
                  <a:cubicBezTo>
                    <a:pt x="2770" y="601"/>
                    <a:pt x="2136" y="0"/>
                    <a:pt x="14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8" name="Google Shape;2278;p35"/>
          <p:cNvSpPr/>
          <p:nvPr/>
        </p:nvSpPr>
        <p:spPr>
          <a:xfrm>
            <a:off x="4571415" y="3863961"/>
            <a:ext cx="406940" cy="406940"/>
          </a:xfrm>
          <a:custGeom>
            <a:rect b="b" l="l" r="r" t="t"/>
            <a:pathLst>
              <a:path extrusionOk="0" h="17780" w="17780">
                <a:moveTo>
                  <a:pt x="8907" y="0"/>
                </a:moveTo>
                <a:cubicBezTo>
                  <a:pt x="3970" y="0"/>
                  <a:pt x="0" y="3970"/>
                  <a:pt x="0" y="8873"/>
                </a:cubicBezTo>
                <a:cubicBezTo>
                  <a:pt x="0" y="13810"/>
                  <a:pt x="3970" y="17779"/>
                  <a:pt x="8907" y="17779"/>
                </a:cubicBezTo>
                <a:cubicBezTo>
                  <a:pt x="13810" y="17779"/>
                  <a:pt x="17780" y="13810"/>
                  <a:pt x="17780" y="8873"/>
                </a:cubicBezTo>
                <a:cubicBezTo>
                  <a:pt x="17780" y="3970"/>
                  <a:pt x="13810" y="0"/>
                  <a:pt x="8907" y="0"/>
                </a:cubicBezTo>
                <a:close/>
              </a:path>
            </a:pathLst>
          </a:custGeom>
          <a:solidFill>
            <a:srgbClr val="833A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9" name="Google Shape;2279;p35"/>
          <p:cNvSpPr/>
          <p:nvPr/>
        </p:nvSpPr>
        <p:spPr>
          <a:xfrm>
            <a:off x="4571415" y="3863961"/>
            <a:ext cx="406940" cy="406940"/>
          </a:xfrm>
          <a:custGeom>
            <a:rect b="b" l="l" r="r" t="t"/>
            <a:pathLst>
              <a:path extrusionOk="0" h="17780" w="17780">
                <a:moveTo>
                  <a:pt x="8907" y="0"/>
                </a:moveTo>
                <a:cubicBezTo>
                  <a:pt x="3970" y="0"/>
                  <a:pt x="0" y="3970"/>
                  <a:pt x="0" y="8873"/>
                </a:cubicBezTo>
                <a:cubicBezTo>
                  <a:pt x="0" y="13810"/>
                  <a:pt x="3970" y="17779"/>
                  <a:pt x="8907" y="17779"/>
                </a:cubicBezTo>
                <a:cubicBezTo>
                  <a:pt x="13810" y="17779"/>
                  <a:pt x="17780" y="13810"/>
                  <a:pt x="17780" y="8873"/>
                </a:cubicBezTo>
                <a:cubicBezTo>
                  <a:pt x="17780" y="3970"/>
                  <a:pt x="13810" y="0"/>
                  <a:pt x="890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0" name="Google Shape;2280;p35"/>
          <p:cNvSpPr/>
          <p:nvPr/>
        </p:nvSpPr>
        <p:spPr>
          <a:xfrm>
            <a:off x="4546215" y="3838762"/>
            <a:ext cx="458093" cy="457338"/>
          </a:xfrm>
          <a:custGeom>
            <a:rect b="b" l="l" r="r" t="t"/>
            <a:pathLst>
              <a:path extrusionOk="0" h="19982" w="20015">
                <a:moveTo>
                  <a:pt x="10008" y="234"/>
                </a:moveTo>
                <a:cubicBezTo>
                  <a:pt x="15378" y="234"/>
                  <a:pt x="19748" y="4604"/>
                  <a:pt x="19748" y="9974"/>
                </a:cubicBezTo>
                <a:cubicBezTo>
                  <a:pt x="19748" y="15378"/>
                  <a:pt x="15378" y="19748"/>
                  <a:pt x="10008" y="19748"/>
                </a:cubicBezTo>
                <a:cubicBezTo>
                  <a:pt x="4604" y="19748"/>
                  <a:pt x="234" y="15378"/>
                  <a:pt x="234" y="9974"/>
                </a:cubicBezTo>
                <a:cubicBezTo>
                  <a:pt x="234" y="4604"/>
                  <a:pt x="4604" y="234"/>
                  <a:pt x="10008" y="234"/>
                </a:cubicBezTo>
                <a:close/>
                <a:moveTo>
                  <a:pt x="10008" y="0"/>
                </a:moveTo>
                <a:cubicBezTo>
                  <a:pt x="4470" y="0"/>
                  <a:pt x="0" y="4470"/>
                  <a:pt x="0" y="9974"/>
                </a:cubicBezTo>
                <a:cubicBezTo>
                  <a:pt x="0" y="15511"/>
                  <a:pt x="4470" y="19981"/>
                  <a:pt x="10008" y="19981"/>
                </a:cubicBezTo>
                <a:cubicBezTo>
                  <a:pt x="15512" y="19981"/>
                  <a:pt x="20015" y="15511"/>
                  <a:pt x="20015" y="9974"/>
                </a:cubicBezTo>
                <a:cubicBezTo>
                  <a:pt x="20015" y="4470"/>
                  <a:pt x="15512" y="0"/>
                  <a:pt x="100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1" name="Google Shape;2281;p35"/>
          <p:cNvSpPr/>
          <p:nvPr/>
        </p:nvSpPr>
        <p:spPr>
          <a:xfrm>
            <a:off x="4546215" y="2637862"/>
            <a:ext cx="458093" cy="458093"/>
          </a:xfrm>
          <a:custGeom>
            <a:rect b="b" l="l" r="r" t="t"/>
            <a:pathLst>
              <a:path extrusionOk="0" h="20015" w="20015">
                <a:moveTo>
                  <a:pt x="10008" y="234"/>
                </a:moveTo>
                <a:cubicBezTo>
                  <a:pt x="15378" y="234"/>
                  <a:pt x="19748" y="4637"/>
                  <a:pt x="19748" y="10008"/>
                </a:cubicBezTo>
                <a:cubicBezTo>
                  <a:pt x="19748" y="15378"/>
                  <a:pt x="15378" y="19748"/>
                  <a:pt x="10008" y="19748"/>
                </a:cubicBezTo>
                <a:cubicBezTo>
                  <a:pt x="4604" y="19748"/>
                  <a:pt x="234" y="15378"/>
                  <a:pt x="234" y="10008"/>
                </a:cubicBezTo>
                <a:cubicBezTo>
                  <a:pt x="234" y="4637"/>
                  <a:pt x="4604" y="234"/>
                  <a:pt x="10008" y="234"/>
                </a:cubicBezTo>
                <a:close/>
                <a:moveTo>
                  <a:pt x="10008" y="1"/>
                </a:moveTo>
                <a:cubicBezTo>
                  <a:pt x="4470" y="1"/>
                  <a:pt x="0" y="4471"/>
                  <a:pt x="0" y="10008"/>
                </a:cubicBezTo>
                <a:cubicBezTo>
                  <a:pt x="0" y="15512"/>
                  <a:pt x="4470" y="20015"/>
                  <a:pt x="10008" y="20015"/>
                </a:cubicBezTo>
                <a:cubicBezTo>
                  <a:pt x="15512" y="20015"/>
                  <a:pt x="20015" y="15512"/>
                  <a:pt x="20015" y="10008"/>
                </a:cubicBezTo>
                <a:cubicBezTo>
                  <a:pt x="20015" y="4504"/>
                  <a:pt x="15512" y="1"/>
                  <a:pt x="100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2" name="Google Shape;2282;p35"/>
          <p:cNvSpPr/>
          <p:nvPr/>
        </p:nvSpPr>
        <p:spPr>
          <a:xfrm>
            <a:off x="4571415" y="1504110"/>
            <a:ext cx="406940" cy="406940"/>
          </a:xfrm>
          <a:custGeom>
            <a:rect b="b" l="l" r="r" t="t"/>
            <a:pathLst>
              <a:path extrusionOk="0" h="17780" w="17780">
                <a:moveTo>
                  <a:pt x="8907" y="0"/>
                </a:moveTo>
                <a:cubicBezTo>
                  <a:pt x="3970" y="0"/>
                  <a:pt x="0" y="3970"/>
                  <a:pt x="0" y="8907"/>
                </a:cubicBezTo>
                <a:cubicBezTo>
                  <a:pt x="0" y="13810"/>
                  <a:pt x="3970" y="17780"/>
                  <a:pt x="8907" y="17780"/>
                </a:cubicBezTo>
                <a:cubicBezTo>
                  <a:pt x="13810" y="17780"/>
                  <a:pt x="17780" y="13810"/>
                  <a:pt x="17780" y="8907"/>
                </a:cubicBezTo>
                <a:cubicBezTo>
                  <a:pt x="17780" y="3970"/>
                  <a:pt x="13810" y="0"/>
                  <a:pt x="8907" y="0"/>
                </a:cubicBez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3" name="Google Shape;2283;p35"/>
          <p:cNvSpPr/>
          <p:nvPr/>
        </p:nvSpPr>
        <p:spPr>
          <a:xfrm>
            <a:off x="4571415" y="1504110"/>
            <a:ext cx="406940" cy="406940"/>
          </a:xfrm>
          <a:custGeom>
            <a:rect b="b" l="l" r="r" t="t"/>
            <a:pathLst>
              <a:path extrusionOk="0" h="17780" w="17780">
                <a:moveTo>
                  <a:pt x="8907" y="0"/>
                </a:moveTo>
                <a:cubicBezTo>
                  <a:pt x="3970" y="0"/>
                  <a:pt x="0" y="3970"/>
                  <a:pt x="0" y="8907"/>
                </a:cubicBezTo>
                <a:cubicBezTo>
                  <a:pt x="0" y="13810"/>
                  <a:pt x="3970" y="17780"/>
                  <a:pt x="8907" y="17780"/>
                </a:cubicBezTo>
                <a:cubicBezTo>
                  <a:pt x="13810" y="17780"/>
                  <a:pt x="17780" y="13810"/>
                  <a:pt x="17780" y="8907"/>
                </a:cubicBezTo>
                <a:cubicBezTo>
                  <a:pt x="17780" y="3970"/>
                  <a:pt x="13810" y="0"/>
                  <a:pt x="8907" y="0"/>
                </a:cubicBez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4" name="Google Shape;2284;p35"/>
          <p:cNvSpPr/>
          <p:nvPr/>
        </p:nvSpPr>
        <p:spPr>
          <a:xfrm>
            <a:off x="4546215" y="1478910"/>
            <a:ext cx="458093" cy="458093"/>
          </a:xfrm>
          <a:custGeom>
            <a:rect b="b" l="l" r="r" t="t"/>
            <a:pathLst>
              <a:path extrusionOk="0" h="20015" w="20015">
                <a:moveTo>
                  <a:pt x="10008" y="234"/>
                </a:moveTo>
                <a:cubicBezTo>
                  <a:pt x="15378" y="234"/>
                  <a:pt x="19748" y="4604"/>
                  <a:pt x="19748" y="10008"/>
                </a:cubicBezTo>
                <a:cubicBezTo>
                  <a:pt x="19748" y="15378"/>
                  <a:pt x="15378" y="19748"/>
                  <a:pt x="10008" y="19748"/>
                </a:cubicBezTo>
                <a:cubicBezTo>
                  <a:pt x="4604" y="19748"/>
                  <a:pt x="234" y="15378"/>
                  <a:pt x="234" y="10008"/>
                </a:cubicBezTo>
                <a:cubicBezTo>
                  <a:pt x="234" y="4604"/>
                  <a:pt x="4604" y="234"/>
                  <a:pt x="10008" y="234"/>
                </a:cubicBezTo>
                <a:close/>
                <a:moveTo>
                  <a:pt x="10008" y="0"/>
                </a:moveTo>
                <a:cubicBezTo>
                  <a:pt x="4470" y="0"/>
                  <a:pt x="0" y="4470"/>
                  <a:pt x="0" y="10008"/>
                </a:cubicBezTo>
                <a:cubicBezTo>
                  <a:pt x="0" y="15512"/>
                  <a:pt x="4470" y="20015"/>
                  <a:pt x="10008" y="20015"/>
                </a:cubicBezTo>
                <a:cubicBezTo>
                  <a:pt x="15512" y="20015"/>
                  <a:pt x="20015" y="15512"/>
                  <a:pt x="20015" y="10008"/>
                </a:cubicBezTo>
                <a:cubicBezTo>
                  <a:pt x="20015" y="4470"/>
                  <a:pt x="15512" y="0"/>
                  <a:pt x="10008" y="0"/>
                </a:cubicBezTo>
                <a:close/>
              </a:path>
            </a:pathLst>
          </a:custGeom>
          <a:solidFill>
            <a:srgbClr val="4DC2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5" name="Google Shape;2285;p35"/>
          <p:cNvSpPr/>
          <p:nvPr/>
        </p:nvSpPr>
        <p:spPr>
          <a:xfrm>
            <a:off x="6418933" y="3969047"/>
            <a:ext cx="2075259" cy="420221"/>
          </a:xfrm>
          <a:custGeom>
            <a:rect b="b" l="l" r="r" t="t"/>
            <a:pathLst>
              <a:path extrusionOk="0" h="19021" w="93935">
                <a:moveTo>
                  <a:pt x="87007" y="1"/>
                </a:moveTo>
                <a:cubicBezTo>
                  <a:pt x="71058" y="1"/>
                  <a:pt x="2402" y="10014"/>
                  <a:pt x="2402" y="10014"/>
                </a:cubicBezTo>
                <a:cubicBezTo>
                  <a:pt x="2402" y="10014"/>
                  <a:pt x="0" y="12482"/>
                  <a:pt x="1768" y="18987"/>
                </a:cubicBezTo>
                <a:lnTo>
                  <a:pt x="82426" y="18987"/>
                </a:lnTo>
                <a:cubicBezTo>
                  <a:pt x="82426" y="18987"/>
                  <a:pt x="82613" y="19021"/>
                  <a:pt x="82934" y="19021"/>
                </a:cubicBezTo>
                <a:cubicBezTo>
                  <a:pt x="84063" y="19021"/>
                  <a:pt x="86845" y="18596"/>
                  <a:pt x="88897" y="14750"/>
                </a:cubicBezTo>
                <a:cubicBezTo>
                  <a:pt x="91566" y="9780"/>
                  <a:pt x="93200" y="6478"/>
                  <a:pt x="93934" y="5644"/>
                </a:cubicBezTo>
                <a:cubicBezTo>
                  <a:pt x="93934" y="5644"/>
                  <a:pt x="91933" y="3476"/>
                  <a:pt x="90265" y="473"/>
                </a:cubicBezTo>
                <a:cubicBezTo>
                  <a:pt x="90089" y="147"/>
                  <a:pt x="88932" y="1"/>
                  <a:pt x="87007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6" name="Google Shape;2286;p35"/>
          <p:cNvSpPr/>
          <p:nvPr/>
        </p:nvSpPr>
        <p:spPr>
          <a:xfrm>
            <a:off x="6410096" y="4255866"/>
            <a:ext cx="47919" cy="132665"/>
          </a:xfrm>
          <a:custGeom>
            <a:rect b="b" l="l" r="r" t="t"/>
            <a:pathLst>
              <a:path extrusionOk="0" h="6005" w="2169">
                <a:moveTo>
                  <a:pt x="2168" y="0"/>
                </a:moveTo>
                <a:lnTo>
                  <a:pt x="0" y="1768"/>
                </a:lnTo>
                <a:lnTo>
                  <a:pt x="0" y="5071"/>
                </a:lnTo>
                <a:cubicBezTo>
                  <a:pt x="0" y="5071"/>
                  <a:pt x="0" y="6005"/>
                  <a:pt x="2168" y="6005"/>
                </a:cubicBezTo>
                <a:lnTo>
                  <a:pt x="21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7" name="Google Shape;2287;p35"/>
          <p:cNvSpPr/>
          <p:nvPr/>
        </p:nvSpPr>
        <p:spPr>
          <a:xfrm>
            <a:off x="6410096" y="4367880"/>
            <a:ext cx="22" cy="773"/>
          </a:xfrm>
          <a:custGeom>
            <a:rect b="b" l="l" r="r" t="t"/>
            <a:pathLst>
              <a:path extrusionOk="0" h="35" w="1">
                <a:moveTo>
                  <a:pt x="0" y="34"/>
                </a:moveTo>
                <a:lnTo>
                  <a:pt x="0" y="1"/>
                </a:lnTo>
                <a:close/>
              </a:path>
            </a:pathLst>
          </a:custGeom>
          <a:solidFill>
            <a:srgbClr val="833A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8" name="Google Shape;2288;p35"/>
          <p:cNvSpPr/>
          <p:nvPr/>
        </p:nvSpPr>
        <p:spPr>
          <a:xfrm>
            <a:off x="6406406" y="3734811"/>
            <a:ext cx="2065671" cy="633061"/>
          </a:xfrm>
          <a:custGeom>
            <a:rect b="b" l="l" r="r" t="t"/>
            <a:pathLst>
              <a:path extrusionOk="0" h="28655" w="93501">
                <a:moveTo>
                  <a:pt x="167" y="1936"/>
                </a:moveTo>
                <a:lnTo>
                  <a:pt x="167" y="13477"/>
                </a:lnTo>
                <a:lnTo>
                  <a:pt x="167" y="13544"/>
                </a:lnTo>
                <a:lnTo>
                  <a:pt x="167" y="28655"/>
                </a:lnTo>
                <a:cubicBezTo>
                  <a:pt x="167" y="28421"/>
                  <a:pt x="367" y="26987"/>
                  <a:pt x="4770" y="26987"/>
                </a:cubicBezTo>
                <a:lnTo>
                  <a:pt x="82693" y="26987"/>
                </a:lnTo>
                <a:cubicBezTo>
                  <a:pt x="82693" y="26987"/>
                  <a:pt x="86596" y="26853"/>
                  <a:pt x="89364" y="20549"/>
                </a:cubicBezTo>
                <a:cubicBezTo>
                  <a:pt x="91799" y="15112"/>
                  <a:pt x="93134" y="13777"/>
                  <a:pt x="93434" y="13511"/>
                </a:cubicBezTo>
                <a:lnTo>
                  <a:pt x="93500" y="13511"/>
                </a:lnTo>
                <a:cubicBezTo>
                  <a:pt x="93500" y="13511"/>
                  <a:pt x="93500" y="13511"/>
                  <a:pt x="93467" y="13511"/>
                </a:cubicBezTo>
                <a:lnTo>
                  <a:pt x="93500" y="13477"/>
                </a:lnTo>
                <a:lnTo>
                  <a:pt x="93434" y="13477"/>
                </a:lnTo>
                <a:cubicBezTo>
                  <a:pt x="93134" y="13210"/>
                  <a:pt x="91799" y="11909"/>
                  <a:pt x="89364" y="6439"/>
                </a:cubicBezTo>
                <a:cubicBezTo>
                  <a:pt x="86596" y="168"/>
                  <a:pt x="82693" y="1"/>
                  <a:pt x="82693" y="1"/>
                </a:cubicBezTo>
                <a:lnTo>
                  <a:pt x="4770" y="1"/>
                </a:lnTo>
                <a:cubicBezTo>
                  <a:pt x="0" y="1"/>
                  <a:pt x="167" y="1936"/>
                  <a:pt x="167" y="19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9" name="Google Shape;2289;p35"/>
          <p:cNvSpPr/>
          <p:nvPr/>
        </p:nvSpPr>
        <p:spPr>
          <a:xfrm>
            <a:off x="6109048" y="2735750"/>
            <a:ext cx="1688800" cy="342603"/>
          </a:xfrm>
          <a:custGeom>
            <a:rect b="b" l="l" r="r" t="t"/>
            <a:pathLst>
              <a:path extrusionOk="0" h="14969" w="73787">
                <a:moveTo>
                  <a:pt x="68380" y="0"/>
                </a:moveTo>
                <a:cubicBezTo>
                  <a:pt x="55890" y="0"/>
                  <a:pt x="1902" y="7872"/>
                  <a:pt x="1902" y="7872"/>
                </a:cubicBezTo>
                <a:cubicBezTo>
                  <a:pt x="1902" y="7872"/>
                  <a:pt x="1" y="9807"/>
                  <a:pt x="1402" y="14944"/>
                </a:cubicBezTo>
                <a:lnTo>
                  <a:pt x="64780" y="14944"/>
                </a:lnTo>
                <a:cubicBezTo>
                  <a:pt x="64780" y="14944"/>
                  <a:pt x="64919" y="14969"/>
                  <a:pt x="65158" y="14969"/>
                </a:cubicBezTo>
                <a:cubicBezTo>
                  <a:pt x="66023" y="14969"/>
                  <a:pt x="68203" y="14641"/>
                  <a:pt x="69850" y="11608"/>
                </a:cubicBezTo>
                <a:cubicBezTo>
                  <a:pt x="71952" y="7706"/>
                  <a:pt x="73220" y="5104"/>
                  <a:pt x="73787" y="4437"/>
                </a:cubicBezTo>
                <a:cubicBezTo>
                  <a:pt x="73787" y="4437"/>
                  <a:pt x="72219" y="2735"/>
                  <a:pt x="70918" y="367"/>
                </a:cubicBezTo>
                <a:cubicBezTo>
                  <a:pt x="70779" y="113"/>
                  <a:pt x="69878" y="0"/>
                  <a:pt x="68380" y="0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35"/>
          <p:cNvSpPr/>
          <p:nvPr/>
        </p:nvSpPr>
        <p:spPr>
          <a:xfrm>
            <a:off x="6101426" y="2969367"/>
            <a:ext cx="39710" cy="108418"/>
          </a:xfrm>
          <a:custGeom>
            <a:rect b="b" l="l" r="r" t="t"/>
            <a:pathLst>
              <a:path extrusionOk="0" h="4737" w="1735">
                <a:moveTo>
                  <a:pt x="1735" y="0"/>
                </a:moveTo>
                <a:lnTo>
                  <a:pt x="0" y="1401"/>
                </a:lnTo>
                <a:lnTo>
                  <a:pt x="0" y="4003"/>
                </a:lnTo>
                <a:cubicBezTo>
                  <a:pt x="0" y="4003"/>
                  <a:pt x="0" y="4737"/>
                  <a:pt x="1735" y="4737"/>
                </a:cubicBezTo>
                <a:lnTo>
                  <a:pt x="17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1" name="Google Shape;2291;p35"/>
          <p:cNvSpPr/>
          <p:nvPr/>
        </p:nvSpPr>
        <p:spPr>
          <a:xfrm>
            <a:off x="6101426" y="3060987"/>
            <a:ext cx="23" cy="23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833AB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35"/>
          <p:cNvSpPr/>
          <p:nvPr/>
        </p:nvSpPr>
        <p:spPr>
          <a:xfrm>
            <a:off x="6098359" y="2545643"/>
            <a:ext cx="1681934" cy="514580"/>
          </a:xfrm>
          <a:custGeom>
            <a:rect b="b" l="l" r="r" t="t"/>
            <a:pathLst>
              <a:path extrusionOk="0" h="22483" w="73487">
                <a:moveTo>
                  <a:pt x="134" y="1501"/>
                </a:moveTo>
                <a:lnTo>
                  <a:pt x="134" y="10574"/>
                </a:lnTo>
                <a:lnTo>
                  <a:pt x="134" y="10608"/>
                </a:lnTo>
                <a:lnTo>
                  <a:pt x="134" y="22483"/>
                </a:lnTo>
                <a:cubicBezTo>
                  <a:pt x="134" y="22316"/>
                  <a:pt x="301" y="21215"/>
                  <a:pt x="3770" y="21215"/>
                </a:cubicBezTo>
                <a:lnTo>
                  <a:pt x="64980" y="21215"/>
                </a:lnTo>
                <a:cubicBezTo>
                  <a:pt x="64980" y="21215"/>
                  <a:pt x="68049" y="21082"/>
                  <a:pt x="70251" y="16145"/>
                </a:cubicBezTo>
                <a:cubicBezTo>
                  <a:pt x="72152" y="11842"/>
                  <a:pt x="73186" y="10808"/>
                  <a:pt x="73453" y="10608"/>
                </a:cubicBezTo>
                <a:lnTo>
                  <a:pt x="73486" y="10608"/>
                </a:lnTo>
                <a:cubicBezTo>
                  <a:pt x="73486" y="10608"/>
                  <a:pt x="73486" y="10608"/>
                  <a:pt x="73453" y="10608"/>
                </a:cubicBezTo>
                <a:cubicBezTo>
                  <a:pt x="73486" y="10574"/>
                  <a:pt x="73486" y="10574"/>
                  <a:pt x="73486" y="10574"/>
                </a:cubicBezTo>
                <a:lnTo>
                  <a:pt x="73453" y="10574"/>
                </a:lnTo>
                <a:cubicBezTo>
                  <a:pt x="73186" y="10374"/>
                  <a:pt x="72152" y="9340"/>
                  <a:pt x="70251" y="5070"/>
                </a:cubicBezTo>
                <a:cubicBezTo>
                  <a:pt x="68049" y="133"/>
                  <a:pt x="64980" y="0"/>
                  <a:pt x="64980" y="0"/>
                </a:cubicBezTo>
                <a:lnTo>
                  <a:pt x="3770" y="0"/>
                </a:lnTo>
                <a:cubicBezTo>
                  <a:pt x="1" y="0"/>
                  <a:pt x="134" y="1501"/>
                  <a:pt x="134" y="15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35"/>
          <p:cNvSpPr/>
          <p:nvPr/>
        </p:nvSpPr>
        <p:spPr>
          <a:xfrm>
            <a:off x="5953296" y="1629215"/>
            <a:ext cx="1094824" cy="221871"/>
          </a:xfrm>
          <a:custGeom>
            <a:rect b="b" l="l" r="r" t="t"/>
            <a:pathLst>
              <a:path extrusionOk="0" h="9694" w="47835">
                <a:moveTo>
                  <a:pt x="44319" y="1"/>
                </a:moveTo>
                <a:cubicBezTo>
                  <a:pt x="36217" y="1"/>
                  <a:pt x="1235" y="5108"/>
                  <a:pt x="1235" y="5108"/>
                </a:cubicBezTo>
                <a:cubicBezTo>
                  <a:pt x="1235" y="5108"/>
                  <a:pt x="1" y="6343"/>
                  <a:pt x="935" y="9678"/>
                </a:cubicBezTo>
                <a:lnTo>
                  <a:pt x="41964" y="9678"/>
                </a:lnTo>
                <a:cubicBezTo>
                  <a:pt x="41964" y="9678"/>
                  <a:pt x="42050" y="9693"/>
                  <a:pt x="42198" y="9693"/>
                </a:cubicBezTo>
                <a:cubicBezTo>
                  <a:pt x="42754" y="9693"/>
                  <a:pt x="44187" y="9485"/>
                  <a:pt x="45266" y="7510"/>
                </a:cubicBezTo>
                <a:cubicBezTo>
                  <a:pt x="46601" y="4975"/>
                  <a:pt x="47468" y="3307"/>
                  <a:pt x="47835" y="2873"/>
                </a:cubicBezTo>
                <a:cubicBezTo>
                  <a:pt x="47835" y="2873"/>
                  <a:pt x="46801" y="1773"/>
                  <a:pt x="45967" y="238"/>
                </a:cubicBezTo>
                <a:cubicBezTo>
                  <a:pt x="45874" y="74"/>
                  <a:pt x="45289" y="1"/>
                  <a:pt x="44319" y="1"/>
                </a:cubicBez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4" name="Google Shape;2294;p35"/>
          <p:cNvGrpSpPr/>
          <p:nvPr/>
        </p:nvGrpSpPr>
        <p:grpSpPr>
          <a:xfrm>
            <a:off x="5128819" y="1499556"/>
            <a:ext cx="855912" cy="407717"/>
            <a:chOff x="5120845" y="1435170"/>
            <a:chExt cx="891111" cy="424484"/>
          </a:xfrm>
        </p:grpSpPr>
        <p:sp>
          <p:nvSpPr>
            <p:cNvPr id="2295" name="Google Shape;2295;p35"/>
            <p:cNvSpPr/>
            <p:nvPr/>
          </p:nvSpPr>
          <p:spPr>
            <a:xfrm>
              <a:off x="5120845" y="1438340"/>
              <a:ext cx="586671" cy="421314"/>
            </a:xfrm>
            <a:custGeom>
              <a:rect b="b" l="l" r="r" t="t"/>
              <a:pathLst>
                <a:path extrusionOk="0" h="17680" w="24619">
                  <a:moveTo>
                    <a:pt x="1335" y="0"/>
                  </a:moveTo>
                  <a:cubicBezTo>
                    <a:pt x="601" y="0"/>
                    <a:pt x="1" y="601"/>
                    <a:pt x="1" y="1335"/>
                  </a:cubicBezTo>
                  <a:lnTo>
                    <a:pt x="1" y="16346"/>
                  </a:lnTo>
                  <a:cubicBezTo>
                    <a:pt x="1" y="17079"/>
                    <a:pt x="601" y="17680"/>
                    <a:pt x="1335" y="17680"/>
                  </a:cubicBezTo>
                  <a:lnTo>
                    <a:pt x="23284" y="17680"/>
                  </a:lnTo>
                  <a:cubicBezTo>
                    <a:pt x="24018" y="17680"/>
                    <a:pt x="24619" y="17079"/>
                    <a:pt x="24619" y="16346"/>
                  </a:cubicBezTo>
                  <a:lnTo>
                    <a:pt x="24619" y="1335"/>
                  </a:lnTo>
                  <a:cubicBezTo>
                    <a:pt x="24619" y="601"/>
                    <a:pt x="24018" y="0"/>
                    <a:pt x="23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5147081" y="1469342"/>
              <a:ext cx="509557" cy="360119"/>
            </a:xfrm>
            <a:custGeom>
              <a:rect b="b" l="l" r="r" t="t"/>
              <a:pathLst>
                <a:path extrusionOk="0" h="15112" w="21383">
                  <a:moveTo>
                    <a:pt x="1" y="0"/>
                  </a:moveTo>
                  <a:lnTo>
                    <a:pt x="1" y="15111"/>
                  </a:lnTo>
                  <a:lnTo>
                    <a:pt x="21383" y="15111"/>
                  </a:lnTo>
                  <a:lnTo>
                    <a:pt x="213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5147081" y="1469342"/>
              <a:ext cx="509557" cy="360119"/>
            </a:xfrm>
            <a:custGeom>
              <a:rect b="b" l="l" r="r" t="t"/>
              <a:pathLst>
                <a:path extrusionOk="0" h="15112" w="21383">
                  <a:moveTo>
                    <a:pt x="1" y="0"/>
                  </a:moveTo>
                  <a:lnTo>
                    <a:pt x="1" y="15111"/>
                  </a:lnTo>
                  <a:lnTo>
                    <a:pt x="213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5668544" y="1635482"/>
              <a:ext cx="27833" cy="27833"/>
            </a:xfrm>
            <a:custGeom>
              <a:rect b="b" l="l" r="r" t="t"/>
              <a:pathLst>
                <a:path extrusionOk="0" h="1168" w="1168">
                  <a:moveTo>
                    <a:pt x="601" y="0"/>
                  </a:moveTo>
                  <a:cubicBezTo>
                    <a:pt x="267" y="0"/>
                    <a:pt x="0" y="234"/>
                    <a:pt x="0" y="567"/>
                  </a:cubicBezTo>
                  <a:cubicBezTo>
                    <a:pt x="0" y="901"/>
                    <a:pt x="267" y="1168"/>
                    <a:pt x="601" y="1168"/>
                  </a:cubicBezTo>
                  <a:cubicBezTo>
                    <a:pt x="901" y="1168"/>
                    <a:pt x="1168" y="901"/>
                    <a:pt x="1168" y="567"/>
                  </a:cubicBezTo>
                  <a:cubicBezTo>
                    <a:pt x="1168" y="267"/>
                    <a:pt x="901" y="0"/>
                    <a:pt x="6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5132783" y="1618777"/>
              <a:ext cx="4790" cy="60433"/>
            </a:xfrm>
            <a:custGeom>
              <a:rect b="b" l="l" r="r" t="t"/>
              <a:pathLst>
                <a:path extrusionOk="0" h="2536" w="201">
                  <a:moveTo>
                    <a:pt x="100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0" y="2436"/>
                  </a:lnTo>
                  <a:cubicBezTo>
                    <a:pt x="0" y="2502"/>
                    <a:pt x="34" y="2536"/>
                    <a:pt x="100" y="2536"/>
                  </a:cubicBezTo>
                  <a:cubicBezTo>
                    <a:pt x="134" y="2536"/>
                    <a:pt x="200" y="2502"/>
                    <a:pt x="200" y="2436"/>
                  </a:cubicBezTo>
                  <a:lnTo>
                    <a:pt x="200" y="101"/>
                  </a:lnTo>
                  <a:cubicBezTo>
                    <a:pt x="200" y="67"/>
                    <a:pt x="134" y="1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5782997" y="1435170"/>
              <a:ext cx="228959" cy="424484"/>
            </a:xfrm>
            <a:custGeom>
              <a:rect b="b" l="l" r="r" t="t"/>
              <a:pathLst>
                <a:path extrusionOk="0" h="17813" w="9608">
                  <a:moveTo>
                    <a:pt x="634" y="0"/>
                  </a:moveTo>
                  <a:cubicBezTo>
                    <a:pt x="301" y="0"/>
                    <a:pt x="1" y="334"/>
                    <a:pt x="1" y="767"/>
                  </a:cubicBezTo>
                  <a:lnTo>
                    <a:pt x="1" y="17079"/>
                  </a:lnTo>
                  <a:cubicBezTo>
                    <a:pt x="1" y="17479"/>
                    <a:pt x="301" y="17813"/>
                    <a:pt x="634" y="17813"/>
                  </a:cubicBezTo>
                  <a:lnTo>
                    <a:pt x="8940" y="17813"/>
                  </a:lnTo>
                  <a:cubicBezTo>
                    <a:pt x="9307" y="17813"/>
                    <a:pt x="9607" y="17479"/>
                    <a:pt x="9607" y="17079"/>
                  </a:cubicBezTo>
                  <a:lnTo>
                    <a:pt x="9607" y="767"/>
                  </a:lnTo>
                  <a:cubicBezTo>
                    <a:pt x="9607" y="334"/>
                    <a:pt x="9307" y="0"/>
                    <a:pt x="89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5793339" y="1466959"/>
              <a:ext cx="207488" cy="333882"/>
            </a:xfrm>
            <a:custGeom>
              <a:rect b="b" l="l" r="r" t="t"/>
              <a:pathLst>
                <a:path extrusionOk="0" h="14011" w="8707">
                  <a:moveTo>
                    <a:pt x="0" y="0"/>
                  </a:moveTo>
                  <a:lnTo>
                    <a:pt x="0" y="14010"/>
                  </a:lnTo>
                  <a:lnTo>
                    <a:pt x="8706" y="14010"/>
                  </a:lnTo>
                  <a:lnTo>
                    <a:pt x="870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5793339" y="1466959"/>
              <a:ext cx="207488" cy="333882"/>
            </a:xfrm>
            <a:custGeom>
              <a:rect b="b" l="l" r="r" t="t"/>
              <a:pathLst>
                <a:path extrusionOk="0" h="14011" w="8707">
                  <a:moveTo>
                    <a:pt x="0" y="0"/>
                  </a:moveTo>
                  <a:lnTo>
                    <a:pt x="0" y="14010"/>
                  </a:lnTo>
                  <a:lnTo>
                    <a:pt x="87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5876790" y="1807174"/>
              <a:ext cx="40559" cy="40559"/>
            </a:xfrm>
            <a:custGeom>
              <a:rect b="b" l="l" r="r" t="t"/>
              <a:pathLst>
                <a:path extrusionOk="0" h="1702" w="1702">
                  <a:moveTo>
                    <a:pt x="868" y="0"/>
                  </a:moveTo>
                  <a:cubicBezTo>
                    <a:pt x="401" y="0"/>
                    <a:pt x="1" y="401"/>
                    <a:pt x="1" y="868"/>
                  </a:cubicBezTo>
                  <a:cubicBezTo>
                    <a:pt x="1" y="1335"/>
                    <a:pt x="401" y="1701"/>
                    <a:pt x="868" y="1701"/>
                  </a:cubicBezTo>
                  <a:cubicBezTo>
                    <a:pt x="1335" y="1701"/>
                    <a:pt x="1702" y="1335"/>
                    <a:pt x="1702" y="868"/>
                  </a:cubicBezTo>
                  <a:cubicBezTo>
                    <a:pt x="1702" y="401"/>
                    <a:pt x="1335" y="0"/>
                    <a:pt x="8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5931646" y="1451065"/>
              <a:ext cx="36579" cy="3193"/>
            </a:xfrm>
            <a:custGeom>
              <a:rect b="b" l="l" r="r" t="t"/>
              <a:pathLst>
                <a:path extrusionOk="0" h="134" w="1535">
                  <a:moveTo>
                    <a:pt x="67" y="0"/>
                  </a:moveTo>
                  <a:cubicBezTo>
                    <a:pt x="34" y="0"/>
                    <a:pt x="0" y="34"/>
                    <a:pt x="0" y="67"/>
                  </a:cubicBezTo>
                  <a:cubicBezTo>
                    <a:pt x="0" y="100"/>
                    <a:pt x="34" y="134"/>
                    <a:pt x="67" y="134"/>
                  </a:cubicBezTo>
                  <a:lnTo>
                    <a:pt x="1435" y="134"/>
                  </a:lnTo>
                  <a:cubicBezTo>
                    <a:pt x="1501" y="134"/>
                    <a:pt x="1535" y="100"/>
                    <a:pt x="1535" y="67"/>
                  </a:cubicBezTo>
                  <a:cubicBezTo>
                    <a:pt x="1535" y="34"/>
                    <a:pt x="1501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5969011" y="1449468"/>
              <a:ext cx="7173" cy="6386"/>
            </a:xfrm>
            <a:custGeom>
              <a:rect b="b" l="l" r="r" t="t"/>
              <a:pathLst>
                <a:path extrusionOk="0" h="268" w="301">
                  <a:moveTo>
                    <a:pt x="167" y="0"/>
                  </a:moveTo>
                  <a:cubicBezTo>
                    <a:pt x="67" y="0"/>
                    <a:pt x="0" y="67"/>
                    <a:pt x="0" y="134"/>
                  </a:cubicBezTo>
                  <a:cubicBezTo>
                    <a:pt x="0" y="201"/>
                    <a:pt x="67" y="267"/>
                    <a:pt x="167" y="267"/>
                  </a:cubicBezTo>
                  <a:cubicBezTo>
                    <a:pt x="234" y="267"/>
                    <a:pt x="300" y="201"/>
                    <a:pt x="300" y="134"/>
                  </a:cubicBezTo>
                  <a:cubicBezTo>
                    <a:pt x="300" y="67"/>
                    <a:pt x="23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5974563" y="1727678"/>
              <a:ext cx="27047" cy="73158"/>
            </a:xfrm>
            <a:custGeom>
              <a:rect b="b" l="l" r="r" t="t"/>
              <a:pathLst>
                <a:path extrusionOk="0" h="3070" w="1135">
                  <a:moveTo>
                    <a:pt x="1135" y="1"/>
                  </a:moveTo>
                  <a:lnTo>
                    <a:pt x="1" y="901"/>
                  </a:lnTo>
                  <a:lnTo>
                    <a:pt x="1" y="2569"/>
                  </a:lnTo>
                  <a:cubicBezTo>
                    <a:pt x="1" y="2569"/>
                    <a:pt x="1" y="3069"/>
                    <a:pt x="1135" y="3069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5974563" y="1788897"/>
              <a:ext cx="24" cy="810"/>
            </a:xfrm>
            <a:custGeom>
              <a:rect b="b" l="l" r="r" t="t"/>
              <a:pathLst>
                <a:path extrusionOk="0" h="34" w="1">
                  <a:moveTo>
                    <a:pt x="1" y="3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8" name="Google Shape;2308;p35"/>
          <p:cNvSpPr/>
          <p:nvPr/>
        </p:nvSpPr>
        <p:spPr>
          <a:xfrm>
            <a:off x="5947184" y="1505620"/>
            <a:ext cx="1089491" cy="333654"/>
          </a:xfrm>
          <a:custGeom>
            <a:rect b="b" l="l" r="r" t="t"/>
            <a:pathLst>
              <a:path extrusionOk="0" h="14578" w="47602">
                <a:moveTo>
                  <a:pt x="68" y="968"/>
                </a:moveTo>
                <a:lnTo>
                  <a:pt x="68" y="6872"/>
                </a:lnTo>
                <a:lnTo>
                  <a:pt x="68" y="6906"/>
                </a:lnTo>
                <a:lnTo>
                  <a:pt x="68" y="14578"/>
                </a:lnTo>
                <a:cubicBezTo>
                  <a:pt x="68" y="14478"/>
                  <a:pt x="168" y="13744"/>
                  <a:pt x="2436" y="13744"/>
                </a:cubicBezTo>
                <a:lnTo>
                  <a:pt x="42064" y="13744"/>
                </a:lnTo>
                <a:cubicBezTo>
                  <a:pt x="42064" y="13744"/>
                  <a:pt x="44066" y="13677"/>
                  <a:pt x="45467" y="10475"/>
                </a:cubicBezTo>
                <a:cubicBezTo>
                  <a:pt x="46701" y="7673"/>
                  <a:pt x="47401" y="7006"/>
                  <a:pt x="47568" y="6906"/>
                </a:cubicBezTo>
                <a:lnTo>
                  <a:pt x="47602" y="6906"/>
                </a:lnTo>
                <a:cubicBezTo>
                  <a:pt x="47602" y="6906"/>
                  <a:pt x="47568" y="6872"/>
                  <a:pt x="47568" y="6872"/>
                </a:cubicBezTo>
                <a:cubicBezTo>
                  <a:pt x="47568" y="6872"/>
                  <a:pt x="47602" y="6872"/>
                  <a:pt x="47602" y="6872"/>
                </a:cubicBezTo>
                <a:lnTo>
                  <a:pt x="47568" y="6872"/>
                </a:lnTo>
                <a:cubicBezTo>
                  <a:pt x="47401" y="6739"/>
                  <a:pt x="46701" y="6072"/>
                  <a:pt x="45467" y="3303"/>
                </a:cubicBezTo>
                <a:cubicBezTo>
                  <a:pt x="44066" y="101"/>
                  <a:pt x="42064" y="1"/>
                  <a:pt x="42064" y="1"/>
                </a:cubicBezTo>
                <a:lnTo>
                  <a:pt x="2436" y="1"/>
                </a:lnTo>
                <a:cubicBezTo>
                  <a:pt x="1" y="1"/>
                  <a:pt x="68" y="968"/>
                  <a:pt x="68" y="96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9" name="Google Shape;2309;p35"/>
          <p:cNvSpPr txBox="1"/>
          <p:nvPr/>
        </p:nvSpPr>
        <p:spPr>
          <a:xfrm>
            <a:off x="1548873" y="2548528"/>
            <a:ext cx="2735700" cy="69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8287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name,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but also very high temperatures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0" name="Google Shape;2310;p35"/>
          <p:cNvSpPr txBox="1"/>
          <p:nvPr/>
        </p:nvSpPr>
        <p:spPr>
          <a:xfrm>
            <a:off x="1548873" y="1357325"/>
            <a:ext cx="2735700" cy="692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also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1" name="Google Shape;2311;p35"/>
          <p:cNvSpPr txBox="1"/>
          <p:nvPr/>
        </p:nvSpPr>
        <p:spPr>
          <a:xfrm>
            <a:off x="1548873" y="3739732"/>
            <a:ext cx="2735700" cy="623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137150" spcFirstLastPara="1" rIns="18287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 is a planet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2" name="Google Shape;2312;p35"/>
          <p:cNvSpPr txBox="1"/>
          <p:nvPr/>
        </p:nvSpPr>
        <p:spPr>
          <a:xfrm>
            <a:off x="649812" y="1517246"/>
            <a:ext cx="869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b="1" lang="en" sz="2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3" name="Google Shape;2313;p35"/>
          <p:cNvSpPr txBox="1"/>
          <p:nvPr/>
        </p:nvSpPr>
        <p:spPr>
          <a:xfrm>
            <a:off x="649812" y="2675757"/>
            <a:ext cx="869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r>
              <a:rPr b="1" lang="en" sz="2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4" name="Google Shape;2314;p35"/>
          <p:cNvSpPr txBox="1"/>
          <p:nvPr/>
        </p:nvSpPr>
        <p:spPr>
          <a:xfrm>
            <a:off x="649812" y="3866216"/>
            <a:ext cx="8694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b="1" sz="2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5" name="Google Shape;2315;p35"/>
          <p:cNvGrpSpPr/>
          <p:nvPr/>
        </p:nvGrpSpPr>
        <p:grpSpPr>
          <a:xfrm>
            <a:off x="5984717" y="1544896"/>
            <a:ext cx="944402" cy="252708"/>
            <a:chOff x="6011941" y="1482375"/>
            <a:chExt cx="983240" cy="263100"/>
          </a:xfrm>
        </p:grpSpPr>
        <p:sp>
          <p:nvSpPr>
            <p:cNvPr id="2316" name="Google Shape;2316;p35"/>
            <p:cNvSpPr/>
            <p:nvPr/>
          </p:nvSpPr>
          <p:spPr>
            <a:xfrm>
              <a:off x="6191473" y="1537709"/>
              <a:ext cx="123249" cy="143099"/>
            </a:xfrm>
            <a:custGeom>
              <a:rect b="b" l="l" r="r" t="t"/>
              <a:pathLst>
                <a:path extrusionOk="0" h="6005" w="5172">
                  <a:moveTo>
                    <a:pt x="2603" y="0"/>
                  </a:moveTo>
                  <a:cubicBezTo>
                    <a:pt x="1735" y="0"/>
                    <a:pt x="1035" y="701"/>
                    <a:pt x="1035" y="1568"/>
                  </a:cubicBezTo>
                  <a:cubicBezTo>
                    <a:pt x="1035" y="2068"/>
                    <a:pt x="1302" y="2469"/>
                    <a:pt x="1669" y="2735"/>
                  </a:cubicBezTo>
                  <a:cubicBezTo>
                    <a:pt x="701" y="3236"/>
                    <a:pt x="1" y="4670"/>
                    <a:pt x="1" y="6004"/>
                  </a:cubicBezTo>
                  <a:lnTo>
                    <a:pt x="5171" y="6004"/>
                  </a:lnTo>
                  <a:cubicBezTo>
                    <a:pt x="5171" y="4670"/>
                    <a:pt x="4471" y="3269"/>
                    <a:pt x="3503" y="2735"/>
                  </a:cubicBezTo>
                  <a:cubicBezTo>
                    <a:pt x="3870" y="2469"/>
                    <a:pt x="4137" y="2035"/>
                    <a:pt x="4137" y="1535"/>
                  </a:cubicBezTo>
                  <a:cubicBezTo>
                    <a:pt x="4137" y="701"/>
                    <a:pt x="3437" y="0"/>
                    <a:pt x="2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6277331" y="1537709"/>
              <a:ext cx="73158" cy="143099"/>
            </a:xfrm>
            <a:custGeom>
              <a:rect b="b" l="l" r="r" t="t"/>
              <a:pathLst>
                <a:path extrusionOk="0" h="6005" w="3070">
                  <a:moveTo>
                    <a:pt x="467" y="0"/>
                  </a:moveTo>
                  <a:cubicBezTo>
                    <a:pt x="301" y="0"/>
                    <a:pt x="167" y="33"/>
                    <a:pt x="0" y="67"/>
                  </a:cubicBezTo>
                  <a:cubicBezTo>
                    <a:pt x="467" y="400"/>
                    <a:pt x="768" y="934"/>
                    <a:pt x="768" y="1568"/>
                  </a:cubicBezTo>
                  <a:cubicBezTo>
                    <a:pt x="768" y="2002"/>
                    <a:pt x="668" y="2368"/>
                    <a:pt x="367" y="2702"/>
                  </a:cubicBezTo>
                  <a:cubicBezTo>
                    <a:pt x="1301" y="3369"/>
                    <a:pt x="1902" y="4670"/>
                    <a:pt x="1902" y="6004"/>
                  </a:cubicBezTo>
                  <a:lnTo>
                    <a:pt x="3069" y="6004"/>
                  </a:lnTo>
                  <a:cubicBezTo>
                    <a:pt x="3069" y="4670"/>
                    <a:pt x="2369" y="3269"/>
                    <a:pt x="1401" y="2735"/>
                  </a:cubicBezTo>
                  <a:cubicBezTo>
                    <a:pt x="1768" y="2435"/>
                    <a:pt x="2002" y="2035"/>
                    <a:pt x="2002" y="1535"/>
                  </a:cubicBezTo>
                  <a:cubicBezTo>
                    <a:pt x="2002" y="667"/>
                    <a:pt x="1335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6532825" y="1532900"/>
              <a:ext cx="162313" cy="152686"/>
            </a:xfrm>
            <a:custGeom>
              <a:rect b="b" l="l" r="r" t="t"/>
              <a:pathLst>
                <a:path extrusionOk="0" h="12142" w="12905">
                  <a:moveTo>
                    <a:pt x="6138" y="0"/>
                  </a:moveTo>
                  <a:cubicBezTo>
                    <a:pt x="2769" y="0"/>
                    <a:pt x="34" y="2702"/>
                    <a:pt x="34" y="6038"/>
                  </a:cubicBezTo>
                  <a:cubicBezTo>
                    <a:pt x="0" y="9407"/>
                    <a:pt x="2702" y="12142"/>
                    <a:pt x="6071" y="12142"/>
                  </a:cubicBezTo>
                  <a:cubicBezTo>
                    <a:pt x="7572" y="12142"/>
                    <a:pt x="8973" y="11608"/>
                    <a:pt x="10041" y="10674"/>
                  </a:cubicBezTo>
                  <a:lnTo>
                    <a:pt x="12042" y="11575"/>
                  </a:lnTo>
                  <a:cubicBezTo>
                    <a:pt x="12113" y="11608"/>
                    <a:pt x="12185" y="11623"/>
                    <a:pt x="12254" y="11623"/>
                  </a:cubicBezTo>
                  <a:cubicBezTo>
                    <a:pt x="12610" y="11623"/>
                    <a:pt x="12905" y="11232"/>
                    <a:pt x="12709" y="10841"/>
                  </a:cubicBezTo>
                  <a:lnTo>
                    <a:pt x="11608" y="8606"/>
                  </a:lnTo>
                  <a:cubicBezTo>
                    <a:pt x="11942" y="7839"/>
                    <a:pt x="12176" y="7005"/>
                    <a:pt x="12176" y="6105"/>
                  </a:cubicBezTo>
                  <a:cubicBezTo>
                    <a:pt x="12176" y="2769"/>
                    <a:pt x="9474" y="34"/>
                    <a:pt x="6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6861681" y="1541675"/>
              <a:ext cx="133500" cy="133500"/>
            </a:xfrm>
            <a:prstGeom prst="hear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 txBox="1"/>
            <p:nvPr/>
          </p:nvSpPr>
          <p:spPr>
            <a:xfrm>
              <a:off x="6011941" y="1482375"/>
              <a:ext cx="183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1" name="Google Shape;2321;p35"/>
            <p:cNvSpPr txBox="1"/>
            <p:nvPr/>
          </p:nvSpPr>
          <p:spPr>
            <a:xfrm>
              <a:off x="6352466" y="1482375"/>
              <a:ext cx="183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2" name="Google Shape;2322;p35"/>
            <p:cNvSpPr txBox="1"/>
            <p:nvPr/>
          </p:nvSpPr>
          <p:spPr>
            <a:xfrm>
              <a:off x="6685841" y="1482375"/>
              <a:ext cx="183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23" name="Google Shape;2323;p35"/>
          <p:cNvGrpSpPr/>
          <p:nvPr/>
        </p:nvGrpSpPr>
        <p:grpSpPr>
          <a:xfrm>
            <a:off x="6265255" y="2663529"/>
            <a:ext cx="1347618" cy="252708"/>
            <a:chOff x="6304016" y="2601550"/>
            <a:chExt cx="1403038" cy="263100"/>
          </a:xfrm>
        </p:grpSpPr>
        <p:sp>
          <p:nvSpPr>
            <p:cNvPr id="2324" name="Google Shape;2324;p35"/>
            <p:cNvSpPr/>
            <p:nvPr/>
          </p:nvSpPr>
          <p:spPr>
            <a:xfrm>
              <a:off x="6487623" y="2626697"/>
              <a:ext cx="183634" cy="213064"/>
            </a:xfrm>
            <a:custGeom>
              <a:rect b="b" l="l" r="r" t="t"/>
              <a:pathLst>
                <a:path extrusionOk="0" h="8941" w="7706">
                  <a:moveTo>
                    <a:pt x="3870" y="1"/>
                  </a:moveTo>
                  <a:cubicBezTo>
                    <a:pt x="2602" y="1"/>
                    <a:pt x="1568" y="1035"/>
                    <a:pt x="1568" y="2269"/>
                  </a:cubicBezTo>
                  <a:cubicBezTo>
                    <a:pt x="1568" y="3036"/>
                    <a:pt x="1935" y="3636"/>
                    <a:pt x="2469" y="4037"/>
                  </a:cubicBezTo>
                  <a:cubicBezTo>
                    <a:pt x="1034" y="4804"/>
                    <a:pt x="0" y="6939"/>
                    <a:pt x="0" y="8940"/>
                  </a:cubicBezTo>
                  <a:lnTo>
                    <a:pt x="7706" y="8940"/>
                  </a:lnTo>
                  <a:cubicBezTo>
                    <a:pt x="7706" y="6939"/>
                    <a:pt x="6672" y="4804"/>
                    <a:pt x="5237" y="4037"/>
                  </a:cubicBezTo>
                  <a:cubicBezTo>
                    <a:pt x="5771" y="3636"/>
                    <a:pt x="6138" y="3003"/>
                    <a:pt x="6138" y="2269"/>
                  </a:cubicBezTo>
                  <a:cubicBezTo>
                    <a:pt x="6138" y="1001"/>
                    <a:pt x="5104" y="1"/>
                    <a:pt x="3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6615588" y="2625910"/>
              <a:ext cx="108141" cy="213040"/>
            </a:xfrm>
            <a:custGeom>
              <a:rect b="b" l="l" r="r" t="t"/>
              <a:pathLst>
                <a:path extrusionOk="0" h="8940" w="4538">
                  <a:moveTo>
                    <a:pt x="668" y="0"/>
                  </a:moveTo>
                  <a:cubicBezTo>
                    <a:pt x="435" y="0"/>
                    <a:pt x="201" y="67"/>
                    <a:pt x="1" y="134"/>
                  </a:cubicBezTo>
                  <a:cubicBezTo>
                    <a:pt x="701" y="601"/>
                    <a:pt x="1135" y="1401"/>
                    <a:pt x="1135" y="2335"/>
                  </a:cubicBezTo>
                  <a:cubicBezTo>
                    <a:pt x="1135" y="2969"/>
                    <a:pt x="968" y="3536"/>
                    <a:pt x="535" y="4003"/>
                  </a:cubicBezTo>
                  <a:cubicBezTo>
                    <a:pt x="1902" y="4970"/>
                    <a:pt x="2803" y="6972"/>
                    <a:pt x="2803" y="8940"/>
                  </a:cubicBezTo>
                  <a:lnTo>
                    <a:pt x="4537" y="8940"/>
                  </a:lnTo>
                  <a:cubicBezTo>
                    <a:pt x="4537" y="6972"/>
                    <a:pt x="3503" y="4837"/>
                    <a:pt x="2069" y="4070"/>
                  </a:cubicBezTo>
                  <a:cubicBezTo>
                    <a:pt x="2603" y="3669"/>
                    <a:pt x="2970" y="3036"/>
                    <a:pt x="2970" y="2302"/>
                  </a:cubicBezTo>
                  <a:cubicBezTo>
                    <a:pt x="2970" y="1034"/>
                    <a:pt x="1936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6979125" y="2617087"/>
              <a:ext cx="245195" cy="230698"/>
            </a:xfrm>
            <a:custGeom>
              <a:rect b="b" l="l" r="r" t="t"/>
              <a:pathLst>
                <a:path extrusionOk="0" h="12142" w="12905">
                  <a:moveTo>
                    <a:pt x="6138" y="0"/>
                  </a:moveTo>
                  <a:cubicBezTo>
                    <a:pt x="2769" y="0"/>
                    <a:pt x="34" y="2702"/>
                    <a:pt x="34" y="6038"/>
                  </a:cubicBezTo>
                  <a:cubicBezTo>
                    <a:pt x="0" y="9407"/>
                    <a:pt x="2702" y="12142"/>
                    <a:pt x="6071" y="12142"/>
                  </a:cubicBezTo>
                  <a:cubicBezTo>
                    <a:pt x="7572" y="12142"/>
                    <a:pt x="8973" y="11608"/>
                    <a:pt x="10041" y="10674"/>
                  </a:cubicBezTo>
                  <a:lnTo>
                    <a:pt x="12042" y="11575"/>
                  </a:lnTo>
                  <a:cubicBezTo>
                    <a:pt x="12113" y="11608"/>
                    <a:pt x="12185" y="11623"/>
                    <a:pt x="12254" y="11623"/>
                  </a:cubicBezTo>
                  <a:cubicBezTo>
                    <a:pt x="12610" y="11623"/>
                    <a:pt x="12905" y="11232"/>
                    <a:pt x="12709" y="10841"/>
                  </a:cubicBezTo>
                  <a:lnTo>
                    <a:pt x="11608" y="8606"/>
                  </a:lnTo>
                  <a:cubicBezTo>
                    <a:pt x="11942" y="7839"/>
                    <a:pt x="12176" y="7005"/>
                    <a:pt x="12176" y="6105"/>
                  </a:cubicBezTo>
                  <a:cubicBezTo>
                    <a:pt x="12176" y="2769"/>
                    <a:pt x="9474" y="34"/>
                    <a:pt x="6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7480554" y="2618850"/>
              <a:ext cx="226500" cy="224400"/>
            </a:xfrm>
            <a:prstGeom prst="hear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5"/>
            <p:cNvSpPr txBox="1"/>
            <p:nvPr/>
          </p:nvSpPr>
          <p:spPr>
            <a:xfrm>
              <a:off x="6304016" y="2601550"/>
              <a:ext cx="183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9" name="Google Shape;2329;p35"/>
            <p:cNvSpPr txBox="1"/>
            <p:nvPr/>
          </p:nvSpPr>
          <p:spPr>
            <a:xfrm>
              <a:off x="6795516" y="2601550"/>
              <a:ext cx="183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0" name="Google Shape;2330;p35"/>
            <p:cNvSpPr txBox="1"/>
            <p:nvPr/>
          </p:nvSpPr>
          <p:spPr>
            <a:xfrm>
              <a:off x="7300516" y="2601550"/>
              <a:ext cx="183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b="1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1" name="Google Shape;2331;p35"/>
          <p:cNvGrpSpPr/>
          <p:nvPr/>
        </p:nvGrpSpPr>
        <p:grpSpPr>
          <a:xfrm>
            <a:off x="6600451" y="3903424"/>
            <a:ext cx="1677672" cy="271488"/>
            <a:chOff x="6643716" y="3886201"/>
            <a:chExt cx="1809396" cy="292804"/>
          </a:xfrm>
        </p:grpSpPr>
        <p:sp>
          <p:nvSpPr>
            <p:cNvPr id="2332" name="Google Shape;2332;p35"/>
            <p:cNvSpPr/>
            <p:nvPr/>
          </p:nvSpPr>
          <p:spPr>
            <a:xfrm>
              <a:off x="6910864" y="3903294"/>
              <a:ext cx="225789" cy="263131"/>
            </a:xfrm>
            <a:custGeom>
              <a:rect b="b" l="l" r="r" t="t"/>
              <a:pathLst>
                <a:path extrusionOk="0" h="11042" w="9475">
                  <a:moveTo>
                    <a:pt x="4737" y="0"/>
                  </a:moveTo>
                  <a:cubicBezTo>
                    <a:pt x="3170" y="0"/>
                    <a:pt x="1935" y="1301"/>
                    <a:pt x="1935" y="2836"/>
                  </a:cubicBezTo>
                  <a:cubicBezTo>
                    <a:pt x="1935" y="3770"/>
                    <a:pt x="2369" y="4503"/>
                    <a:pt x="3036" y="5004"/>
                  </a:cubicBezTo>
                  <a:cubicBezTo>
                    <a:pt x="1268" y="5971"/>
                    <a:pt x="1" y="8573"/>
                    <a:pt x="1" y="11041"/>
                  </a:cubicBezTo>
                  <a:lnTo>
                    <a:pt x="9474" y="11041"/>
                  </a:lnTo>
                  <a:cubicBezTo>
                    <a:pt x="9474" y="8573"/>
                    <a:pt x="8240" y="5971"/>
                    <a:pt x="6439" y="5004"/>
                  </a:cubicBezTo>
                  <a:cubicBezTo>
                    <a:pt x="7139" y="4503"/>
                    <a:pt x="7573" y="3736"/>
                    <a:pt x="7573" y="2802"/>
                  </a:cubicBezTo>
                  <a:cubicBezTo>
                    <a:pt x="7573" y="1268"/>
                    <a:pt x="6305" y="0"/>
                    <a:pt x="4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6910864" y="3903294"/>
              <a:ext cx="225789" cy="263131"/>
            </a:xfrm>
            <a:custGeom>
              <a:rect b="b" l="l" r="r" t="t"/>
              <a:pathLst>
                <a:path extrusionOk="0" h="11042" w="9475">
                  <a:moveTo>
                    <a:pt x="4737" y="0"/>
                  </a:moveTo>
                  <a:cubicBezTo>
                    <a:pt x="3170" y="0"/>
                    <a:pt x="1935" y="1301"/>
                    <a:pt x="1935" y="2836"/>
                  </a:cubicBezTo>
                  <a:cubicBezTo>
                    <a:pt x="1935" y="3770"/>
                    <a:pt x="2369" y="4503"/>
                    <a:pt x="3036" y="5004"/>
                  </a:cubicBezTo>
                  <a:cubicBezTo>
                    <a:pt x="1268" y="5971"/>
                    <a:pt x="1" y="8573"/>
                    <a:pt x="1" y="11041"/>
                  </a:cubicBezTo>
                  <a:lnTo>
                    <a:pt x="9474" y="11041"/>
                  </a:lnTo>
                  <a:cubicBezTo>
                    <a:pt x="9474" y="8573"/>
                    <a:pt x="8240" y="5971"/>
                    <a:pt x="6439" y="5004"/>
                  </a:cubicBezTo>
                  <a:cubicBezTo>
                    <a:pt x="7139" y="4503"/>
                    <a:pt x="7573" y="3736"/>
                    <a:pt x="7573" y="2802"/>
                  </a:cubicBezTo>
                  <a:cubicBezTo>
                    <a:pt x="7573" y="1268"/>
                    <a:pt x="6305" y="0"/>
                    <a:pt x="4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7068258" y="3904081"/>
              <a:ext cx="133567" cy="262344"/>
            </a:xfrm>
            <a:custGeom>
              <a:rect b="b" l="l" r="r" t="t"/>
              <a:pathLst>
                <a:path extrusionOk="0" h="11009" w="5605">
                  <a:moveTo>
                    <a:pt x="868" y="1"/>
                  </a:moveTo>
                  <a:cubicBezTo>
                    <a:pt x="567" y="1"/>
                    <a:pt x="267" y="34"/>
                    <a:pt x="0" y="134"/>
                  </a:cubicBezTo>
                  <a:cubicBezTo>
                    <a:pt x="868" y="701"/>
                    <a:pt x="1435" y="1702"/>
                    <a:pt x="1435" y="2836"/>
                  </a:cubicBezTo>
                  <a:cubicBezTo>
                    <a:pt x="1435" y="3636"/>
                    <a:pt x="1201" y="4304"/>
                    <a:pt x="667" y="4904"/>
                  </a:cubicBezTo>
                  <a:cubicBezTo>
                    <a:pt x="2335" y="6105"/>
                    <a:pt x="3469" y="8540"/>
                    <a:pt x="3469" y="11008"/>
                  </a:cubicBezTo>
                  <a:lnTo>
                    <a:pt x="5604" y="11008"/>
                  </a:lnTo>
                  <a:cubicBezTo>
                    <a:pt x="5604" y="8540"/>
                    <a:pt x="4337" y="5938"/>
                    <a:pt x="2569" y="4971"/>
                  </a:cubicBezTo>
                  <a:cubicBezTo>
                    <a:pt x="3236" y="4470"/>
                    <a:pt x="3670" y="3703"/>
                    <a:pt x="3670" y="2769"/>
                  </a:cubicBezTo>
                  <a:cubicBezTo>
                    <a:pt x="3670" y="1235"/>
                    <a:pt x="2402" y="1"/>
                    <a:pt x="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7554901" y="3886201"/>
              <a:ext cx="311172" cy="292804"/>
            </a:xfrm>
            <a:custGeom>
              <a:rect b="b" l="l" r="r" t="t"/>
              <a:pathLst>
                <a:path extrusionOk="0" h="12142" w="12905">
                  <a:moveTo>
                    <a:pt x="6138" y="0"/>
                  </a:moveTo>
                  <a:cubicBezTo>
                    <a:pt x="2769" y="0"/>
                    <a:pt x="34" y="2702"/>
                    <a:pt x="34" y="6038"/>
                  </a:cubicBezTo>
                  <a:cubicBezTo>
                    <a:pt x="0" y="9407"/>
                    <a:pt x="2702" y="12142"/>
                    <a:pt x="6071" y="12142"/>
                  </a:cubicBezTo>
                  <a:cubicBezTo>
                    <a:pt x="7572" y="12142"/>
                    <a:pt x="8973" y="11608"/>
                    <a:pt x="10041" y="10674"/>
                  </a:cubicBezTo>
                  <a:lnTo>
                    <a:pt x="12042" y="11575"/>
                  </a:lnTo>
                  <a:cubicBezTo>
                    <a:pt x="12113" y="11608"/>
                    <a:pt x="12185" y="11623"/>
                    <a:pt x="12254" y="11623"/>
                  </a:cubicBezTo>
                  <a:cubicBezTo>
                    <a:pt x="12610" y="11623"/>
                    <a:pt x="12905" y="11232"/>
                    <a:pt x="12709" y="10841"/>
                  </a:cubicBezTo>
                  <a:lnTo>
                    <a:pt x="11608" y="8606"/>
                  </a:lnTo>
                  <a:cubicBezTo>
                    <a:pt x="11942" y="7839"/>
                    <a:pt x="12176" y="7005"/>
                    <a:pt x="12176" y="6105"/>
                  </a:cubicBezTo>
                  <a:cubicBezTo>
                    <a:pt x="12176" y="2769"/>
                    <a:pt x="9474" y="34"/>
                    <a:pt x="61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5"/>
            <p:cNvSpPr txBox="1"/>
            <p:nvPr/>
          </p:nvSpPr>
          <p:spPr>
            <a:xfrm>
              <a:off x="6643716" y="3904100"/>
              <a:ext cx="183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7" name="Google Shape;2337;p35"/>
            <p:cNvSpPr txBox="1"/>
            <p:nvPr/>
          </p:nvSpPr>
          <p:spPr>
            <a:xfrm>
              <a:off x="7287616" y="3904100"/>
              <a:ext cx="183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8" name="Google Shape;2338;p35"/>
            <p:cNvSpPr txBox="1"/>
            <p:nvPr/>
          </p:nvSpPr>
          <p:spPr>
            <a:xfrm>
              <a:off x="7945016" y="3904100"/>
              <a:ext cx="183600" cy="2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2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  <a:endParaRPr b="1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8203212" y="3910125"/>
              <a:ext cx="249900" cy="247200"/>
            </a:xfrm>
            <a:prstGeom prst="hear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105" name="Google Shape;105;p18"/>
          <p:cNvGrpSpPr/>
          <p:nvPr/>
        </p:nvGrpSpPr>
        <p:grpSpPr>
          <a:xfrm>
            <a:off x="685680" y="2429177"/>
            <a:ext cx="1615829" cy="1172000"/>
            <a:chOff x="457200" y="1329800"/>
            <a:chExt cx="1873425" cy="1358525"/>
          </a:xfrm>
        </p:grpSpPr>
        <p:sp>
          <p:nvSpPr>
            <p:cNvPr id="106" name="Google Shape;106;p18"/>
            <p:cNvSpPr/>
            <p:nvPr/>
          </p:nvSpPr>
          <p:spPr>
            <a:xfrm>
              <a:off x="747125" y="1362100"/>
              <a:ext cx="1216725" cy="1285225"/>
            </a:xfrm>
            <a:custGeom>
              <a:rect b="b" l="l" r="r" t="t"/>
              <a:pathLst>
                <a:path extrusionOk="0" h="51409" w="48669">
                  <a:moveTo>
                    <a:pt x="17666" y="0"/>
                  </a:moveTo>
                  <a:cubicBezTo>
                    <a:pt x="17207" y="0"/>
                    <a:pt x="16709" y="65"/>
                    <a:pt x="16212" y="176"/>
                  </a:cubicBezTo>
                  <a:cubicBezTo>
                    <a:pt x="15538" y="249"/>
                    <a:pt x="14862" y="272"/>
                    <a:pt x="14185" y="272"/>
                  </a:cubicBezTo>
                  <a:cubicBezTo>
                    <a:pt x="12992" y="272"/>
                    <a:pt x="11796" y="200"/>
                    <a:pt x="10601" y="200"/>
                  </a:cubicBezTo>
                  <a:cubicBezTo>
                    <a:pt x="9389" y="200"/>
                    <a:pt x="8178" y="274"/>
                    <a:pt x="6972" y="576"/>
                  </a:cubicBezTo>
                  <a:cubicBezTo>
                    <a:pt x="5237" y="1010"/>
                    <a:pt x="3336" y="676"/>
                    <a:pt x="1835" y="1843"/>
                  </a:cubicBezTo>
                  <a:cubicBezTo>
                    <a:pt x="501" y="2844"/>
                    <a:pt x="0" y="4445"/>
                    <a:pt x="334" y="6046"/>
                  </a:cubicBezTo>
                  <a:cubicBezTo>
                    <a:pt x="234" y="6247"/>
                    <a:pt x="200" y="6480"/>
                    <a:pt x="200" y="6680"/>
                  </a:cubicBezTo>
                  <a:cubicBezTo>
                    <a:pt x="167" y="6647"/>
                    <a:pt x="134" y="6647"/>
                    <a:pt x="100" y="6614"/>
                  </a:cubicBezTo>
                  <a:lnTo>
                    <a:pt x="100" y="6614"/>
                  </a:lnTo>
                  <a:cubicBezTo>
                    <a:pt x="167" y="8315"/>
                    <a:pt x="768" y="9983"/>
                    <a:pt x="667" y="11684"/>
                  </a:cubicBezTo>
                  <a:cubicBezTo>
                    <a:pt x="567" y="13418"/>
                    <a:pt x="734" y="15286"/>
                    <a:pt x="701" y="17054"/>
                  </a:cubicBezTo>
                  <a:cubicBezTo>
                    <a:pt x="601" y="20790"/>
                    <a:pt x="34" y="24827"/>
                    <a:pt x="567" y="28563"/>
                  </a:cubicBezTo>
                  <a:cubicBezTo>
                    <a:pt x="1068" y="32232"/>
                    <a:pt x="1335" y="36268"/>
                    <a:pt x="1335" y="39971"/>
                  </a:cubicBezTo>
                  <a:cubicBezTo>
                    <a:pt x="1335" y="41739"/>
                    <a:pt x="1301" y="43540"/>
                    <a:pt x="1301" y="45308"/>
                  </a:cubicBezTo>
                  <a:cubicBezTo>
                    <a:pt x="1301" y="46942"/>
                    <a:pt x="1335" y="47876"/>
                    <a:pt x="2602" y="48944"/>
                  </a:cubicBezTo>
                  <a:cubicBezTo>
                    <a:pt x="2636" y="49177"/>
                    <a:pt x="2736" y="49411"/>
                    <a:pt x="2969" y="49678"/>
                  </a:cubicBezTo>
                  <a:cubicBezTo>
                    <a:pt x="3369" y="50111"/>
                    <a:pt x="3970" y="50211"/>
                    <a:pt x="4504" y="50311"/>
                  </a:cubicBezTo>
                  <a:cubicBezTo>
                    <a:pt x="5504" y="50512"/>
                    <a:pt x="6438" y="50979"/>
                    <a:pt x="7472" y="51179"/>
                  </a:cubicBezTo>
                  <a:cubicBezTo>
                    <a:pt x="8399" y="51344"/>
                    <a:pt x="9339" y="51408"/>
                    <a:pt x="10287" y="51408"/>
                  </a:cubicBezTo>
                  <a:cubicBezTo>
                    <a:pt x="13429" y="51408"/>
                    <a:pt x="16656" y="50709"/>
                    <a:pt x="19760" y="50709"/>
                  </a:cubicBezTo>
                  <a:cubicBezTo>
                    <a:pt x="19867" y="50709"/>
                    <a:pt x="19974" y="50710"/>
                    <a:pt x="20081" y="50712"/>
                  </a:cubicBezTo>
                  <a:cubicBezTo>
                    <a:pt x="25185" y="50745"/>
                    <a:pt x="30255" y="51079"/>
                    <a:pt x="35359" y="51212"/>
                  </a:cubicBezTo>
                  <a:cubicBezTo>
                    <a:pt x="35909" y="51228"/>
                    <a:pt x="36463" y="51234"/>
                    <a:pt x="37019" y="51234"/>
                  </a:cubicBezTo>
                  <a:cubicBezTo>
                    <a:pt x="38855" y="51234"/>
                    <a:pt x="40713" y="51163"/>
                    <a:pt x="42531" y="51112"/>
                  </a:cubicBezTo>
                  <a:cubicBezTo>
                    <a:pt x="44599" y="51012"/>
                    <a:pt x="46300" y="50578"/>
                    <a:pt x="46867" y="48377"/>
                  </a:cubicBezTo>
                  <a:cubicBezTo>
                    <a:pt x="47001" y="47843"/>
                    <a:pt x="46934" y="47376"/>
                    <a:pt x="46767" y="46976"/>
                  </a:cubicBezTo>
                  <a:cubicBezTo>
                    <a:pt x="46934" y="46709"/>
                    <a:pt x="47034" y="46375"/>
                    <a:pt x="47067" y="45942"/>
                  </a:cubicBezTo>
                  <a:cubicBezTo>
                    <a:pt x="47067" y="45908"/>
                    <a:pt x="47067" y="45875"/>
                    <a:pt x="47067" y="45808"/>
                  </a:cubicBezTo>
                  <a:cubicBezTo>
                    <a:pt x="47167" y="45408"/>
                    <a:pt x="47267" y="45008"/>
                    <a:pt x="47334" y="44607"/>
                  </a:cubicBezTo>
                  <a:cubicBezTo>
                    <a:pt x="47701" y="44274"/>
                    <a:pt x="47901" y="43807"/>
                    <a:pt x="47868" y="43206"/>
                  </a:cubicBezTo>
                  <a:cubicBezTo>
                    <a:pt x="47834" y="40238"/>
                    <a:pt x="47868" y="37269"/>
                    <a:pt x="47634" y="34300"/>
                  </a:cubicBezTo>
                  <a:cubicBezTo>
                    <a:pt x="47601" y="29930"/>
                    <a:pt x="47634" y="25560"/>
                    <a:pt x="47668" y="21157"/>
                  </a:cubicBezTo>
                  <a:cubicBezTo>
                    <a:pt x="47668" y="19423"/>
                    <a:pt x="47734" y="17588"/>
                    <a:pt x="47501" y="15853"/>
                  </a:cubicBezTo>
                  <a:cubicBezTo>
                    <a:pt x="47301" y="14086"/>
                    <a:pt x="47868" y="12284"/>
                    <a:pt x="47668" y="10516"/>
                  </a:cubicBezTo>
                  <a:cubicBezTo>
                    <a:pt x="47401" y="7881"/>
                    <a:pt x="48668" y="3111"/>
                    <a:pt x="45566" y="1577"/>
                  </a:cubicBezTo>
                  <a:cubicBezTo>
                    <a:pt x="45113" y="1363"/>
                    <a:pt x="44680" y="1256"/>
                    <a:pt x="44269" y="1256"/>
                  </a:cubicBezTo>
                  <a:cubicBezTo>
                    <a:pt x="44167" y="1256"/>
                    <a:pt x="44065" y="1263"/>
                    <a:pt x="43965" y="1276"/>
                  </a:cubicBezTo>
                  <a:cubicBezTo>
                    <a:pt x="43565" y="1043"/>
                    <a:pt x="43164" y="843"/>
                    <a:pt x="42697" y="676"/>
                  </a:cubicBezTo>
                  <a:cubicBezTo>
                    <a:pt x="42197" y="452"/>
                    <a:pt x="41492" y="388"/>
                    <a:pt x="40784" y="388"/>
                  </a:cubicBezTo>
                  <a:cubicBezTo>
                    <a:pt x="40124" y="388"/>
                    <a:pt x="39461" y="444"/>
                    <a:pt x="38961" y="476"/>
                  </a:cubicBezTo>
                  <a:cubicBezTo>
                    <a:pt x="38659" y="494"/>
                    <a:pt x="38357" y="501"/>
                    <a:pt x="38055" y="501"/>
                  </a:cubicBezTo>
                  <a:cubicBezTo>
                    <a:pt x="36904" y="501"/>
                    <a:pt x="35752" y="397"/>
                    <a:pt x="34601" y="397"/>
                  </a:cubicBezTo>
                  <a:cubicBezTo>
                    <a:pt x="34387" y="397"/>
                    <a:pt x="34172" y="401"/>
                    <a:pt x="33958" y="409"/>
                  </a:cubicBezTo>
                  <a:cubicBezTo>
                    <a:pt x="32242" y="481"/>
                    <a:pt x="30516" y="514"/>
                    <a:pt x="28786" y="514"/>
                  </a:cubicBezTo>
                  <a:cubicBezTo>
                    <a:pt x="27288" y="514"/>
                    <a:pt x="25786" y="489"/>
                    <a:pt x="24284" y="442"/>
                  </a:cubicBezTo>
                  <a:cubicBezTo>
                    <a:pt x="23820" y="432"/>
                    <a:pt x="23344" y="425"/>
                    <a:pt x="22858" y="425"/>
                  </a:cubicBezTo>
                  <a:cubicBezTo>
                    <a:pt x="21773" y="425"/>
                    <a:pt x="20644" y="461"/>
                    <a:pt x="19514" y="576"/>
                  </a:cubicBezTo>
                  <a:cubicBezTo>
                    <a:pt x="19114" y="242"/>
                    <a:pt x="18580" y="9"/>
                    <a:pt x="17946" y="9"/>
                  </a:cubicBezTo>
                  <a:cubicBezTo>
                    <a:pt x="17855" y="3"/>
                    <a:pt x="17761" y="0"/>
                    <a:pt x="1766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739625" y="1380825"/>
              <a:ext cx="1162400" cy="1274050"/>
            </a:xfrm>
            <a:custGeom>
              <a:rect b="b" l="l" r="r" t="t"/>
              <a:pathLst>
                <a:path extrusionOk="0" h="50962" w="46496">
                  <a:moveTo>
                    <a:pt x="3440" y="0"/>
                  </a:moveTo>
                  <a:cubicBezTo>
                    <a:pt x="3356" y="0"/>
                    <a:pt x="3264" y="28"/>
                    <a:pt x="3169" y="94"/>
                  </a:cubicBezTo>
                  <a:cubicBezTo>
                    <a:pt x="2368" y="594"/>
                    <a:pt x="1668" y="861"/>
                    <a:pt x="1068" y="1561"/>
                  </a:cubicBezTo>
                  <a:cubicBezTo>
                    <a:pt x="400" y="2362"/>
                    <a:pt x="167" y="3530"/>
                    <a:pt x="100" y="4497"/>
                  </a:cubicBezTo>
                  <a:cubicBezTo>
                    <a:pt x="0" y="5764"/>
                    <a:pt x="100" y="7099"/>
                    <a:pt x="67" y="8366"/>
                  </a:cubicBezTo>
                  <a:cubicBezTo>
                    <a:pt x="67" y="9601"/>
                    <a:pt x="434" y="10768"/>
                    <a:pt x="267" y="11969"/>
                  </a:cubicBezTo>
                  <a:cubicBezTo>
                    <a:pt x="100" y="13303"/>
                    <a:pt x="500" y="14604"/>
                    <a:pt x="434" y="15938"/>
                  </a:cubicBezTo>
                  <a:cubicBezTo>
                    <a:pt x="334" y="17206"/>
                    <a:pt x="534" y="18507"/>
                    <a:pt x="500" y="19774"/>
                  </a:cubicBezTo>
                  <a:cubicBezTo>
                    <a:pt x="467" y="21009"/>
                    <a:pt x="500" y="22176"/>
                    <a:pt x="567" y="23410"/>
                  </a:cubicBezTo>
                  <a:cubicBezTo>
                    <a:pt x="667" y="24545"/>
                    <a:pt x="367" y="25712"/>
                    <a:pt x="601" y="26846"/>
                  </a:cubicBezTo>
                  <a:cubicBezTo>
                    <a:pt x="634" y="27113"/>
                    <a:pt x="801" y="27313"/>
                    <a:pt x="967" y="27480"/>
                  </a:cubicBezTo>
                  <a:cubicBezTo>
                    <a:pt x="967" y="27547"/>
                    <a:pt x="967" y="27580"/>
                    <a:pt x="967" y="27647"/>
                  </a:cubicBezTo>
                  <a:cubicBezTo>
                    <a:pt x="767" y="28681"/>
                    <a:pt x="967" y="29815"/>
                    <a:pt x="801" y="30882"/>
                  </a:cubicBezTo>
                  <a:cubicBezTo>
                    <a:pt x="667" y="31683"/>
                    <a:pt x="734" y="32550"/>
                    <a:pt x="801" y="33351"/>
                  </a:cubicBezTo>
                  <a:cubicBezTo>
                    <a:pt x="901" y="34485"/>
                    <a:pt x="867" y="35653"/>
                    <a:pt x="1034" y="36753"/>
                  </a:cubicBezTo>
                  <a:cubicBezTo>
                    <a:pt x="1334" y="38922"/>
                    <a:pt x="834" y="41257"/>
                    <a:pt x="1234" y="43391"/>
                  </a:cubicBezTo>
                  <a:cubicBezTo>
                    <a:pt x="1601" y="45293"/>
                    <a:pt x="1468" y="47394"/>
                    <a:pt x="3202" y="48695"/>
                  </a:cubicBezTo>
                  <a:cubicBezTo>
                    <a:pt x="4937" y="50029"/>
                    <a:pt x="7105" y="50029"/>
                    <a:pt x="9173" y="50363"/>
                  </a:cubicBezTo>
                  <a:cubicBezTo>
                    <a:pt x="11508" y="50730"/>
                    <a:pt x="13910" y="50863"/>
                    <a:pt x="16278" y="50897"/>
                  </a:cubicBezTo>
                  <a:cubicBezTo>
                    <a:pt x="17213" y="50926"/>
                    <a:pt x="18148" y="50962"/>
                    <a:pt x="19083" y="50962"/>
                  </a:cubicBezTo>
                  <a:cubicBezTo>
                    <a:pt x="20283" y="50962"/>
                    <a:pt x="21483" y="50903"/>
                    <a:pt x="22683" y="50697"/>
                  </a:cubicBezTo>
                  <a:cubicBezTo>
                    <a:pt x="23255" y="50590"/>
                    <a:pt x="23858" y="50573"/>
                    <a:pt x="24470" y="50573"/>
                  </a:cubicBezTo>
                  <a:cubicBezTo>
                    <a:pt x="24742" y="50573"/>
                    <a:pt x="25016" y="50577"/>
                    <a:pt x="25290" y="50577"/>
                  </a:cubicBezTo>
                  <a:cubicBezTo>
                    <a:pt x="26514" y="50577"/>
                    <a:pt x="27729" y="50511"/>
                    <a:pt x="28754" y="49796"/>
                  </a:cubicBezTo>
                  <a:cubicBezTo>
                    <a:pt x="28787" y="49763"/>
                    <a:pt x="28821" y="49729"/>
                    <a:pt x="28854" y="49729"/>
                  </a:cubicBezTo>
                  <a:cubicBezTo>
                    <a:pt x="28887" y="49729"/>
                    <a:pt x="28921" y="49763"/>
                    <a:pt x="28987" y="49763"/>
                  </a:cubicBezTo>
                  <a:cubicBezTo>
                    <a:pt x="29688" y="50029"/>
                    <a:pt x="30422" y="50096"/>
                    <a:pt x="31156" y="50263"/>
                  </a:cubicBezTo>
                  <a:cubicBezTo>
                    <a:pt x="31771" y="50393"/>
                    <a:pt x="32403" y="50435"/>
                    <a:pt x="33041" y="50435"/>
                  </a:cubicBezTo>
                  <a:cubicBezTo>
                    <a:pt x="34199" y="50435"/>
                    <a:pt x="35374" y="50296"/>
                    <a:pt x="36493" y="50296"/>
                  </a:cubicBezTo>
                  <a:cubicBezTo>
                    <a:pt x="37460" y="50296"/>
                    <a:pt x="38428" y="50296"/>
                    <a:pt x="39395" y="50263"/>
                  </a:cubicBezTo>
                  <a:cubicBezTo>
                    <a:pt x="40429" y="50263"/>
                    <a:pt x="41363" y="50463"/>
                    <a:pt x="42364" y="50563"/>
                  </a:cubicBezTo>
                  <a:cubicBezTo>
                    <a:pt x="42484" y="50572"/>
                    <a:pt x="42608" y="50576"/>
                    <a:pt x="42736" y="50576"/>
                  </a:cubicBezTo>
                  <a:cubicBezTo>
                    <a:pt x="44096" y="50576"/>
                    <a:pt x="45809" y="50073"/>
                    <a:pt x="46266" y="48762"/>
                  </a:cubicBezTo>
                  <a:cubicBezTo>
                    <a:pt x="46495" y="48108"/>
                    <a:pt x="46019" y="47293"/>
                    <a:pt x="45308" y="47293"/>
                  </a:cubicBezTo>
                  <a:cubicBezTo>
                    <a:pt x="45294" y="47293"/>
                    <a:pt x="45280" y="47294"/>
                    <a:pt x="45266" y="47294"/>
                  </a:cubicBezTo>
                  <a:cubicBezTo>
                    <a:pt x="44665" y="47294"/>
                    <a:pt x="44132" y="47428"/>
                    <a:pt x="43531" y="47561"/>
                  </a:cubicBezTo>
                  <a:cubicBezTo>
                    <a:pt x="43318" y="47598"/>
                    <a:pt x="43125" y="47612"/>
                    <a:pt x="42942" y="47612"/>
                  </a:cubicBezTo>
                  <a:cubicBezTo>
                    <a:pt x="42465" y="47612"/>
                    <a:pt x="42050" y="47518"/>
                    <a:pt x="41496" y="47494"/>
                  </a:cubicBezTo>
                  <a:cubicBezTo>
                    <a:pt x="41054" y="47478"/>
                    <a:pt x="40615" y="47471"/>
                    <a:pt x="40176" y="47471"/>
                  </a:cubicBezTo>
                  <a:cubicBezTo>
                    <a:pt x="38859" y="47471"/>
                    <a:pt x="37552" y="47528"/>
                    <a:pt x="36226" y="47528"/>
                  </a:cubicBezTo>
                  <a:cubicBezTo>
                    <a:pt x="34926" y="47556"/>
                    <a:pt x="33626" y="47824"/>
                    <a:pt x="32326" y="47824"/>
                  </a:cubicBezTo>
                  <a:cubicBezTo>
                    <a:pt x="32092" y="47824"/>
                    <a:pt x="31857" y="47815"/>
                    <a:pt x="31623" y="47795"/>
                  </a:cubicBezTo>
                  <a:cubicBezTo>
                    <a:pt x="30989" y="47728"/>
                    <a:pt x="30355" y="47594"/>
                    <a:pt x="29721" y="47594"/>
                  </a:cubicBezTo>
                  <a:cubicBezTo>
                    <a:pt x="29154" y="47628"/>
                    <a:pt x="28687" y="47861"/>
                    <a:pt x="28187" y="48061"/>
                  </a:cubicBezTo>
                  <a:cubicBezTo>
                    <a:pt x="27940" y="47938"/>
                    <a:pt x="27675" y="47898"/>
                    <a:pt x="27395" y="47898"/>
                  </a:cubicBezTo>
                  <a:cubicBezTo>
                    <a:pt x="27146" y="47898"/>
                    <a:pt x="26886" y="47930"/>
                    <a:pt x="26619" y="47961"/>
                  </a:cubicBezTo>
                  <a:cubicBezTo>
                    <a:pt x="25660" y="48107"/>
                    <a:pt x="24727" y="48201"/>
                    <a:pt x="23753" y="48201"/>
                  </a:cubicBezTo>
                  <a:cubicBezTo>
                    <a:pt x="23609" y="48201"/>
                    <a:pt x="23463" y="48199"/>
                    <a:pt x="23317" y="48195"/>
                  </a:cubicBezTo>
                  <a:cubicBezTo>
                    <a:pt x="23208" y="48191"/>
                    <a:pt x="23098" y="48189"/>
                    <a:pt x="22989" y="48189"/>
                  </a:cubicBezTo>
                  <a:cubicBezTo>
                    <a:pt x="21568" y="48189"/>
                    <a:pt x="20116" y="48483"/>
                    <a:pt x="18684" y="48483"/>
                  </a:cubicBezTo>
                  <a:cubicBezTo>
                    <a:pt x="18269" y="48483"/>
                    <a:pt x="17856" y="48459"/>
                    <a:pt x="17446" y="48395"/>
                  </a:cubicBezTo>
                  <a:cubicBezTo>
                    <a:pt x="15178" y="48061"/>
                    <a:pt x="12876" y="48128"/>
                    <a:pt x="10641" y="47895"/>
                  </a:cubicBezTo>
                  <a:cubicBezTo>
                    <a:pt x="9574" y="47761"/>
                    <a:pt x="8506" y="47594"/>
                    <a:pt x="7472" y="47528"/>
                  </a:cubicBezTo>
                  <a:cubicBezTo>
                    <a:pt x="6438" y="47428"/>
                    <a:pt x="5337" y="47328"/>
                    <a:pt x="4537" y="46594"/>
                  </a:cubicBezTo>
                  <a:cubicBezTo>
                    <a:pt x="3736" y="45860"/>
                    <a:pt x="3903" y="44659"/>
                    <a:pt x="3703" y="43692"/>
                  </a:cubicBezTo>
                  <a:cubicBezTo>
                    <a:pt x="3503" y="42591"/>
                    <a:pt x="3536" y="41457"/>
                    <a:pt x="3536" y="40323"/>
                  </a:cubicBezTo>
                  <a:cubicBezTo>
                    <a:pt x="3536" y="38321"/>
                    <a:pt x="3436" y="36353"/>
                    <a:pt x="3403" y="34352"/>
                  </a:cubicBezTo>
                  <a:cubicBezTo>
                    <a:pt x="3403" y="33451"/>
                    <a:pt x="3302" y="32484"/>
                    <a:pt x="3169" y="31550"/>
                  </a:cubicBezTo>
                  <a:cubicBezTo>
                    <a:pt x="3069" y="30782"/>
                    <a:pt x="3202" y="30015"/>
                    <a:pt x="3102" y="29215"/>
                  </a:cubicBezTo>
                  <a:cubicBezTo>
                    <a:pt x="3002" y="28581"/>
                    <a:pt x="2869" y="27947"/>
                    <a:pt x="2702" y="27313"/>
                  </a:cubicBezTo>
                  <a:cubicBezTo>
                    <a:pt x="2969" y="26980"/>
                    <a:pt x="3002" y="26479"/>
                    <a:pt x="2802" y="26112"/>
                  </a:cubicBezTo>
                  <a:cubicBezTo>
                    <a:pt x="2735" y="25245"/>
                    <a:pt x="2802" y="24378"/>
                    <a:pt x="2735" y="23510"/>
                  </a:cubicBezTo>
                  <a:cubicBezTo>
                    <a:pt x="2702" y="22443"/>
                    <a:pt x="2535" y="21409"/>
                    <a:pt x="2535" y="20308"/>
                  </a:cubicBezTo>
                  <a:cubicBezTo>
                    <a:pt x="2502" y="17940"/>
                    <a:pt x="2135" y="15638"/>
                    <a:pt x="2102" y="13303"/>
                  </a:cubicBezTo>
                  <a:cubicBezTo>
                    <a:pt x="2068" y="12336"/>
                    <a:pt x="2368" y="11435"/>
                    <a:pt x="2335" y="10501"/>
                  </a:cubicBezTo>
                  <a:cubicBezTo>
                    <a:pt x="2268" y="9367"/>
                    <a:pt x="2235" y="8266"/>
                    <a:pt x="2235" y="7132"/>
                  </a:cubicBezTo>
                  <a:cubicBezTo>
                    <a:pt x="2235" y="4797"/>
                    <a:pt x="2135" y="2796"/>
                    <a:pt x="3769" y="961"/>
                  </a:cubicBezTo>
                  <a:cubicBezTo>
                    <a:pt x="4071" y="605"/>
                    <a:pt x="3832" y="0"/>
                    <a:pt x="3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878050" y="1366550"/>
              <a:ext cx="1077450" cy="1152375"/>
            </a:xfrm>
            <a:custGeom>
              <a:rect b="b" l="l" r="r" t="t"/>
              <a:pathLst>
                <a:path extrusionOk="0" h="46095" w="43098">
                  <a:moveTo>
                    <a:pt x="28322" y="1"/>
                  </a:moveTo>
                  <a:cubicBezTo>
                    <a:pt x="27715" y="1"/>
                    <a:pt x="27111" y="12"/>
                    <a:pt x="26519" y="31"/>
                  </a:cubicBezTo>
                  <a:cubicBezTo>
                    <a:pt x="24251" y="98"/>
                    <a:pt x="22016" y="64"/>
                    <a:pt x="19748" y="131"/>
                  </a:cubicBezTo>
                  <a:cubicBezTo>
                    <a:pt x="17480" y="231"/>
                    <a:pt x="15278" y="498"/>
                    <a:pt x="13010" y="531"/>
                  </a:cubicBezTo>
                  <a:cubicBezTo>
                    <a:pt x="12443" y="531"/>
                    <a:pt x="11876" y="523"/>
                    <a:pt x="11308" y="523"/>
                  </a:cubicBezTo>
                  <a:cubicBezTo>
                    <a:pt x="10741" y="523"/>
                    <a:pt x="10174" y="531"/>
                    <a:pt x="9607" y="565"/>
                  </a:cubicBezTo>
                  <a:cubicBezTo>
                    <a:pt x="8854" y="613"/>
                    <a:pt x="8118" y="715"/>
                    <a:pt x="7374" y="715"/>
                  </a:cubicBezTo>
                  <a:cubicBezTo>
                    <a:pt x="7097" y="715"/>
                    <a:pt x="6819" y="701"/>
                    <a:pt x="6538" y="665"/>
                  </a:cubicBezTo>
                  <a:cubicBezTo>
                    <a:pt x="6055" y="604"/>
                    <a:pt x="5571" y="585"/>
                    <a:pt x="5087" y="585"/>
                  </a:cubicBezTo>
                  <a:cubicBezTo>
                    <a:pt x="4504" y="585"/>
                    <a:pt x="3920" y="613"/>
                    <a:pt x="3336" y="631"/>
                  </a:cubicBezTo>
                  <a:cubicBezTo>
                    <a:pt x="2897" y="631"/>
                    <a:pt x="2413" y="602"/>
                    <a:pt x="1933" y="602"/>
                  </a:cubicBezTo>
                  <a:cubicBezTo>
                    <a:pt x="1394" y="602"/>
                    <a:pt x="860" y="639"/>
                    <a:pt x="401" y="798"/>
                  </a:cubicBezTo>
                  <a:cubicBezTo>
                    <a:pt x="134" y="898"/>
                    <a:pt x="0" y="1265"/>
                    <a:pt x="267" y="1399"/>
                  </a:cubicBezTo>
                  <a:cubicBezTo>
                    <a:pt x="1197" y="1933"/>
                    <a:pt x="2257" y="2014"/>
                    <a:pt x="3310" y="2014"/>
                  </a:cubicBezTo>
                  <a:cubicBezTo>
                    <a:pt x="3769" y="2014"/>
                    <a:pt x="4226" y="1999"/>
                    <a:pt x="4670" y="1999"/>
                  </a:cubicBezTo>
                  <a:cubicBezTo>
                    <a:pt x="5571" y="1999"/>
                    <a:pt x="6405" y="2166"/>
                    <a:pt x="7306" y="2233"/>
                  </a:cubicBezTo>
                  <a:cubicBezTo>
                    <a:pt x="7452" y="2242"/>
                    <a:pt x="7598" y="2246"/>
                    <a:pt x="7745" y="2246"/>
                  </a:cubicBezTo>
                  <a:cubicBezTo>
                    <a:pt x="8640" y="2246"/>
                    <a:pt x="9553" y="2094"/>
                    <a:pt x="10441" y="2066"/>
                  </a:cubicBezTo>
                  <a:cubicBezTo>
                    <a:pt x="11016" y="2061"/>
                    <a:pt x="11591" y="2059"/>
                    <a:pt x="12166" y="2059"/>
                  </a:cubicBezTo>
                  <a:cubicBezTo>
                    <a:pt x="15802" y="2059"/>
                    <a:pt x="19455" y="2142"/>
                    <a:pt x="23084" y="2199"/>
                  </a:cubicBezTo>
                  <a:cubicBezTo>
                    <a:pt x="26820" y="2233"/>
                    <a:pt x="30589" y="2366"/>
                    <a:pt x="34292" y="2733"/>
                  </a:cubicBezTo>
                  <a:cubicBezTo>
                    <a:pt x="34617" y="2768"/>
                    <a:pt x="34984" y="2775"/>
                    <a:pt x="35372" y="2775"/>
                  </a:cubicBezTo>
                  <a:cubicBezTo>
                    <a:pt x="35619" y="2775"/>
                    <a:pt x="35874" y="2772"/>
                    <a:pt x="36132" y="2772"/>
                  </a:cubicBezTo>
                  <a:cubicBezTo>
                    <a:pt x="37382" y="2772"/>
                    <a:pt x="38699" y="2838"/>
                    <a:pt x="39462" y="3600"/>
                  </a:cubicBezTo>
                  <a:cubicBezTo>
                    <a:pt x="40062" y="4201"/>
                    <a:pt x="40429" y="5035"/>
                    <a:pt x="40763" y="5802"/>
                  </a:cubicBezTo>
                  <a:cubicBezTo>
                    <a:pt x="41263" y="6869"/>
                    <a:pt x="41130" y="7736"/>
                    <a:pt x="41030" y="8871"/>
                  </a:cubicBezTo>
                  <a:cubicBezTo>
                    <a:pt x="40996" y="9137"/>
                    <a:pt x="41096" y="9338"/>
                    <a:pt x="41230" y="9504"/>
                  </a:cubicBezTo>
                  <a:cubicBezTo>
                    <a:pt x="41063" y="10538"/>
                    <a:pt x="40863" y="11639"/>
                    <a:pt x="40830" y="11873"/>
                  </a:cubicBezTo>
                  <a:cubicBezTo>
                    <a:pt x="40629" y="13474"/>
                    <a:pt x="40429" y="15075"/>
                    <a:pt x="40196" y="16643"/>
                  </a:cubicBezTo>
                  <a:cubicBezTo>
                    <a:pt x="39996" y="18111"/>
                    <a:pt x="40563" y="19578"/>
                    <a:pt x="40262" y="20979"/>
                  </a:cubicBezTo>
                  <a:cubicBezTo>
                    <a:pt x="39929" y="22614"/>
                    <a:pt x="40229" y="24348"/>
                    <a:pt x="40296" y="25983"/>
                  </a:cubicBezTo>
                  <a:cubicBezTo>
                    <a:pt x="40596" y="32488"/>
                    <a:pt x="41063" y="39026"/>
                    <a:pt x="40129" y="45497"/>
                  </a:cubicBezTo>
                  <a:cubicBezTo>
                    <a:pt x="40072" y="45877"/>
                    <a:pt x="40394" y="46094"/>
                    <a:pt x="40712" y="46094"/>
                  </a:cubicBezTo>
                  <a:cubicBezTo>
                    <a:pt x="40953" y="46094"/>
                    <a:pt x="41191" y="45970"/>
                    <a:pt x="41263" y="45697"/>
                  </a:cubicBezTo>
                  <a:cubicBezTo>
                    <a:pt x="42164" y="42862"/>
                    <a:pt x="42397" y="39626"/>
                    <a:pt x="42464" y="36624"/>
                  </a:cubicBezTo>
                  <a:cubicBezTo>
                    <a:pt x="42531" y="33121"/>
                    <a:pt x="42564" y="29619"/>
                    <a:pt x="42464" y="26116"/>
                  </a:cubicBezTo>
                  <a:cubicBezTo>
                    <a:pt x="42431" y="24515"/>
                    <a:pt x="42064" y="22814"/>
                    <a:pt x="42364" y="21213"/>
                  </a:cubicBezTo>
                  <a:cubicBezTo>
                    <a:pt x="42664" y="19712"/>
                    <a:pt x="41964" y="18277"/>
                    <a:pt x="41930" y="16743"/>
                  </a:cubicBezTo>
                  <a:cubicBezTo>
                    <a:pt x="41897" y="15142"/>
                    <a:pt x="42064" y="13541"/>
                    <a:pt x="41997" y="11906"/>
                  </a:cubicBezTo>
                  <a:cubicBezTo>
                    <a:pt x="41964" y="11172"/>
                    <a:pt x="42030" y="10472"/>
                    <a:pt x="42064" y="9738"/>
                  </a:cubicBezTo>
                  <a:cubicBezTo>
                    <a:pt x="42431" y="9671"/>
                    <a:pt x="42764" y="9404"/>
                    <a:pt x="42831" y="8937"/>
                  </a:cubicBezTo>
                  <a:cubicBezTo>
                    <a:pt x="42964" y="8003"/>
                    <a:pt x="43098" y="7136"/>
                    <a:pt x="43031" y="6169"/>
                  </a:cubicBezTo>
                  <a:cubicBezTo>
                    <a:pt x="42931" y="5301"/>
                    <a:pt x="42531" y="4401"/>
                    <a:pt x="42231" y="3600"/>
                  </a:cubicBezTo>
                  <a:cubicBezTo>
                    <a:pt x="41463" y="1632"/>
                    <a:pt x="40129" y="932"/>
                    <a:pt x="38161" y="531"/>
                  </a:cubicBezTo>
                  <a:cubicBezTo>
                    <a:pt x="36393" y="164"/>
                    <a:pt x="34492" y="431"/>
                    <a:pt x="32724" y="231"/>
                  </a:cubicBezTo>
                  <a:cubicBezTo>
                    <a:pt x="31305" y="66"/>
                    <a:pt x="29802" y="1"/>
                    <a:pt x="28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1134900" y="1742450"/>
              <a:ext cx="394475" cy="721700"/>
            </a:xfrm>
            <a:custGeom>
              <a:rect b="b" l="l" r="r" t="t"/>
              <a:pathLst>
                <a:path extrusionOk="0" h="28868" w="15779">
                  <a:moveTo>
                    <a:pt x="12376" y="1607"/>
                  </a:moveTo>
                  <a:cubicBezTo>
                    <a:pt x="12109" y="1774"/>
                    <a:pt x="11809" y="1940"/>
                    <a:pt x="11542" y="2107"/>
                  </a:cubicBezTo>
                  <a:cubicBezTo>
                    <a:pt x="11542" y="2074"/>
                    <a:pt x="11509" y="2040"/>
                    <a:pt x="11475" y="2040"/>
                  </a:cubicBezTo>
                  <a:cubicBezTo>
                    <a:pt x="11775" y="1874"/>
                    <a:pt x="12076" y="1740"/>
                    <a:pt x="12376" y="1607"/>
                  </a:cubicBezTo>
                  <a:close/>
                  <a:moveTo>
                    <a:pt x="8907" y="2307"/>
                  </a:moveTo>
                  <a:cubicBezTo>
                    <a:pt x="8940" y="2341"/>
                    <a:pt x="8940" y="2341"/>
                    <a:pt x="8973" y="2341"/>
                  </a:cubicBezTo>
                  <a:cubicBezTo>
                    <a:pt x="8840" y="2474"/>
                    <a:pt x="8740" y="2608"/>
                    <a:pt x="8607" y="2774"/>
                  </a:cubicBezTo>
                  <a:cubicBezTo>
                    <a:pt x="8707" y="2608"/>
                    <a:pt x="8807" y="2474"/>
                    <a:pt x="8907" y="2307"/>
                  </a:cubicBezTo>
                  <a:close/>
                  <a:moveTo>
                    <a:pt x="9440" y="2908"/>
                  </a:moveTo>
                  <a:cubicBezTo>
                    <a:pt x="9474" y="2941"/>
                    <a:pt x="9541" y="2941"/>
                    <a:pt x="9574" y="2941"/>
                  </a:cubicBezTo>
                  <a:cubicBezTo>
                    <a:pt x="9340" y="3175"/>
                    <a:pt x="9107" y="3441"/>
                    <a:pt x="8873" y="3675"/>
                  </a:cubicBezTo>
                  <a:cubicBezTo>
                    <a:pt x="9074" y="3408"/>
                    <a:pt x="9274" y="3175"/>
                    <a:pt x="9440" y="2908"/>
                  </a:cubicBezTo>
                  <a:close/>
                  <a:moveTo>
                    <a:pt x="8240" y="2241"/>
                  </a:moveTo>
                  <a:cubicBezTo>
                    <a:pt x="7873" y="2741"/>
                    <a:pt x="7506" y="3375"/>
                    <a:pt x="7072" y="3908"/>
                  </a:cubicBezTo>
                  <a:cubicBezTo>
                    <a:pt x="7406" y="3375"/>
                    <a:pt x="7773" y="2841"/>
                    <a:pt x="7939" y="2307"/>
                  </a:cubicBezTo>
                  <a:cubicBezTo>
                    <a:pt x="8039" y="2274"/>
                    <a:pt x="8140" y="2241"/>
                    <a:pt x="8240" y="2241"/>
                  </a:cubicBezTo>
                  <a:close/>
                  <a:moveTo>
                    <a:pt x="14974" y="4180"/>
                  </a:moveTo>
                  <a:cubicBezTo>
                    <a:pt x="14937" y="4491"/>
                    <a:pt x="14839" y="4678"/>
                    <a:pt x="14711" y="4742"/>
                  </a:cubicBezTo>
                  <a:cubicBezTo>
                    <a:pt x="14778" y="4609"/>
                    <a:pt x="14844" y="4442"/>
                    <a:pt x="14911" y="4242"/>
                  </a:cubicBezTo>
                  <a:cubicBezTo>
                    <a:pt x="14937" y="4242"/>
                    <a:pt x="14964" y="4221"/>
                    <a:pt x="14974" y="4180"/>
                  </a:cubicBezTo>
                  <a:close/>
                  <a:moveTo>
                    <a:pt x="10141" y="4175"/>
                  </a:moveTo>
                  <a:lnTo>
                    <a:pt x="10141" y="4175"/>
                  </a:lnTo>
                  <a:cubicBezTo>
                    <a:pt x="9874" y="4542"/>
                    <a:pt x="9541" y="4876"/>
                    <a:pt x="9240" y="5209"/>
                  </a:cubicBezTo>
                  <a:cubicBezTo>
                    <a:pt x="9240" y="5176"/>
                    <a:pt x="9207" y="5176"/>
                    <a:pt x="9174" y="5176"/>
                  </a:cubicBezTo>
                  <a:cubicBezTo>
                    <a:pt x="9507" y="4842"/>
                    <a:pt x="9807" y="4509"/>
                    <a:pt x="10141" y="4175"/>
                  </a:cubicBezTo>
                  <a:close/>
                  <a:moveTo>
                    <a:pt x="6472" y="5143"/>
                  </a:moveTo>
                  <a:cubicBezTo>
                    <a:pt x="6405" y="5243"/>
                    <a:pt x="6372" y="5376"/>
                    <a:pt x="6405" y="5543"/>
                  </a:cubicBezTo>
                  <a:cubicBezTo>
                    <a:pt x="6405" y="5576"/>
                    <a:pt x="6405" y="5610"/>
                    <a:pt x="6405" y="5643"/>
                  </a:cubicBezTo>
                  <a:cubicBezTo>
                    <a:pt x="6372" y="5676"/>
                    <a:pt x="6372" y="5710"/>
                    <a:pt x="6338" y="5743"/>
                  </a:cubicBezTo>
                  <a:cubicBezTo>
                    <a:pt x="6338" y="5676"/>
                    <a:pt x="6305" y="5643"/>
                    <a:pt x="6272" y="5643"/>
                  </a:cubicBezTo>
                  <a:cubicBezTo>
                    <a:pt x="6338" y="5476"/>
                    <a:pt x="6372" y="5309"/>
                    <a:pt x="6438" y="5143"/>
                  </a:cubicBezTo>
                  <a:close/>
                  <a:moveTo>
                    <a:pt x="8807" y="5543"/>
                  </a:moveTo>
                  <a:cubicBezTo>
                    <a:pt x="8807" y="5610"/>
                    <a:pt x="8773" y="5676"/>
                    <a:pt x="8773" y="5743"/>
                  </a:cubicBezTo>
                  <a:cubicBezTo>
                    <a:pt x="8740" y="5776"/>
                    <a:pt x="8707" y="5810"/>
                    <a:pt x="8673" y="5877"/>
                  </a:cubicBezTo>
                  <a:cubicBezTo>
                    <a:pt x="8673" y="5810"/>
                    <a:pt x="8640" y="5776"/>
                    <a:pt x="8640" y="5710"/>
                  </a:cubicBezTo>
                  <a:cubicBezTo>
                    <a:pt x="8707" y="5676"/>
                    <a:pt x="8740" y="5610"/>
                    <a:pt x="8807" y="5543"/>
                  </a:cubicBezTo>
                  <a:close/>
                  <a:moveTo>
                    <a:pt x="7906" y="6977"/>
                  </a:moveTo>
                  <a:cubicBezTo>
                    <a:pt x="7906" y="7644"/>
                    <a:pt x="7939" y="8312"/>
                    <a:pt x="7939" y="8979"/>
                  </a:cubicBezTo>
                  <a:lnTo>
                    <a:pt x="7839" y="8979"/>
                  </a:lnTo>
                  <a:cubicBezTo>
                    <a:pt x="7839" y="8312"/>
                    <a:pt x="7873" y="7644"/>
                    <a:pt x="7906" y="6977"/>
                  </a:cubicBezTo>
                  <a:close/>
                  <a:moveTo>
                    <a:pt x="6805" y="5977"/>
                  </a:moveTo>
                  <a:cubicBezTo>
                    <a:pt x="6805" y="6977"/>
                    <a:pt x="6739" y="8011"/>
                    <a:pt x="6705" y="9012"/>
                  </a:cubicBezTo>
                  <a:cubicBezTo>
                    <a:pt x="6705" y="9045"/>
                    <a:pt x="6705" y="9079"/>
                    <a:pt x="6705" y="9079"/>
                  </a:cubicBezTo>
                  <a:cubicBezTo>
                    <a:pt x="6672" y="9079"/>
                    <a:pt x="6672" y="9079"/>
                    <a:pt x="6672" y="9045"/>
                  </a:cubicBezTo>
                  <a:cubicBezTo>
                    <a:pt x="6672" y="8011"/>
                    <a:pt x="6672" y="6744"/>
                    <a:pt x="6805" y="5977"/>
                  </a:cubicBezTo>
                  <a:close/>
                  <a:moveTo>
                    <a:pt x="9507" y="9946"/>
                  </a:moveTo>
                  <a:cubicBezTo>
                    <a:pt x="9541" y="10180"/>
                    <a:pt x="9574" y="10413"/>
                    <a:pt x="9607" y="10647"/>
                  </a:cubicBezTo>
                  <a:cubicBezTo>
                    <a:pt x="9574" y="10647"/>
                    <a:pt x="9541" y="10647"/>
                    <a:pt x="9507" y="10680"/>
                  </a:cubicBezTo>
                  <a:cubicBezTo>
                    <a:pt x="9507" y="10446"/>
                    <a:pt x="9507" y="10213"/>
                    <a:pt x="9507" y="9979"/>
                  </a:cubicBezTo>
                  <a:cubicBezTo>
                    <a:pt x="9507" y="9979"/>
                    <a:pt x="9507" y="9946"/>
                    <a:pt x="9507" y="9946"/>
                  </a:cubicBezTo>
                  <a:close/>
                  <a:moveTo>
                    <a:pt x="2536" y="11047"/>
                  </a:moveTo>
                  <a:cubicBezTo>
                    <a:pt x="2769" y="11047"/>
                    <a:pt x="2969" y="11047"/>
                    <a:pt x="3203" y="11080"/>
                  </a:cubicBezTo>
                  <a:cubicBezTo>
                    <a:pt x="3203" y="11080"/>
                    <a:pt x="3169" y="11080"/>
                    <a:pt x="3169" y="11114"/>
                  </a:cubicBezTo>
                  <a:cubicBezTo>
                    <a:pt x="2969" y="11114"/>
                    <a:pt x="2802" y="11147"/>
                    <a:pt x="2602" y="11180"/>
                  </a:cubicBezTo>
                  <a:lnTo>
                    <a:pt x="2536" y="11180"/>
                  </a:lnTo>
                  <a:cubicBezTo>
                    <a:pt x="2569" y="11147"/>
                    <a:pt x="2569" y="11080"/>
                    <a:pt x="2536" y="11047"/>
                  </a:cubicBezTo>
                  <a:close/>
                  <a:moveTo>
                    <a:pt x="10108" y="11214"/>
                  </a:moveTo>
                  <a:cubicBezTo>
                    <a:pt x="10008" y="11247"/>
                    <a:pt x="9907" y="11280"/>
                    <a:pt x="9774" y="11314"/>
                  </a:cubicBezTo>
                  <a:cubicBezTo>
                    <a:pt x="9774" y="11280"/>
                    <a:pt x="9774" y="11247"/>
                    <a:pt x="9774" y="11214"/>
                  </a:cubicBezTo>
                  <a:close/>
                  <a:moveTo>
                    <a:pt x="3203" y="11681"/>
                  </a:moveTo>
                  <a:lnTo>
                    <a:pt x="3203" y="12014"/>
                  </a:lnTo>
                  <a:cubicBezTo>
                    <a:pt x="3169" y="12048"/>
                    <a:pt x="3136" y="12114"/>
                    <a:pt x="3103" y="12181"/>
                  </a:cubicBezTo>
                  <a:cubicBezTo>
                    <a:pt x="3036" y="12081"/>
                    <a:pt x="3003" y="11948"/>
                    <a:pt x="2936" y="11847"/>
                  </a:cubicBezTo>
                  <a:cubicBezTo>
                    <a:pt x="2936" y="11781"/>
                    <a:pt x="2902" y="11781"/>
                    <a:pt x="2869" y="11747"/>
                  </a:cubicBezTo>
                  <a:cubicBezTo>
                    <a:pt x="2969" y="11714"/>
                    <a:pt x="3103" y="11714"/>
                    <a:pt x="3203" y="11681"/>
                  </a:cubicBezTo>
                  <a:close/>
                  <a:moveTo>
                    <a:pt x="5738" y="12882"/>
                  </a:moveTo>
                  <a:cubicBezTo>
                    <a:pt x="5738" y="13048"/>
                    <a:pt x="5738" y="13215"/>
                    <a:pt x="5738" y="13382"/>
                  </a:cubicBezTo>
                  <a:cubicBezTo>
                    <a:pt x="5738" y="13849"/>
                    <a:pt x="5704" y="14316"/>
                    <a:pt x="5704" y="14783"/>
                  </a:cubicBezTo>
                  <a:cubicBezTo>
                    <a:pt x="5671" y="14783"/>
                    <a:pt x="5671" y="14816"/>
                    <a:pt x="5638" y="14850"/>
                  </a:cubicBezTo>
                  <a:cubicBezTo>
                    <a:pt x="5638" y="14349"/>
                    <a:pt x="5671" y="13882"/>
                    <a:pt x="5704" y="13415"/>
                  </a:cubicBezTo>
                  <a:cubicBezTo>
                    <a:pt x="5738" y="13249"/>
                    <a:pt x="5738" y="13082"/>
                    <a:pt x="5738" y="12882"/>
                  </a:cubicBezTo>
                  <a:close/>
                  <a:moveTo>
                    <a:pt x="12743" y="15150"/>
                  </a:moveTo>
                  <a:cubicBezTo>
                    <a:pt x="12743" y="15250"/>
                    <a:pt x="12810" y="15317"/>
                    <a:pt x="12876" y="15383"/>
                  </a:cubicBezTo>
                  <a:cubicBezTo>
                    <a:pt x="12676" y="15350"/>
                    <a:pt x="12476" y="15350"/>
                    <a:pt x="12276" y="15317"/>
                  </a:cubicBezTo>
                  <a:cubicBezTo>
                    <a:pt x="12443" y="15283"/>
                    <a:pt x="12576" y="15217"/>
                    <a:pt x="12743" y="15150"/>
                  </a:cubicBezTo>
                  <a:close/>
                  <a:moveTo>
                    <a:pt x="2669" y="14883"/>
                  </a:moveTo>
                  <a:lnTo>
                    <a:pt x="2669" y="14883"/>
                  </a:lnTo>
                  <a:cubicBezTo>
                    <a:pt x="2702" y="15016"/>
                    <a:pt x="2702" y="15117"/>
                    <a:pt x="2736" y="15183"/>
                  </a:cubicBezTo>
                  <a:cubicBezTo>
                    <a:pt x="2783" y="15349"/>
                    <a:pt x="2897" y="15414"/>
                    <a:pt x="3019" y="15414"/>
                  </a:cubicBezTo>
                  <a:cubicBezTo>
                    <a:pt x="3069" y="15414"/>
                    <a:pt x="3121" y="15403"/>
                    <a:pt x="3169" y="15383"/>
                  </a:cubicBezTo>
                  <a:cubicBezTo>
                    <a:pt x="3169" y="15417"/>
                    <a:pt x="3169" y="15450"/>
                    <a:pt x="3203" y="15483"/>
                  </a:cubicBezTo>
                  <a:cubicBezTo>
                    <a:pt x="3036" y="15450"/>
                    <a:pt x="2869" y="15450"/>
                    <a:pt x="2702" y="15417"/>
                  </a:cubicBezTo>
                  <a:cubicBezTo>
                    <a:pt x="2702" y="15383"/>
                    <a:pt x="2702" y="15350"/>
                    <a:pt x="2702" y="15317"/>
                  </a:cubicBezTo>
                  <a:cubicBezTo>
                    <a:pt x="2702" y="15183"/>
                    <a:pt x="2669" y="15050"/>
                    <a:pt x="2669" y="14883"/>
                  </a:cubicBezTo>
                  <a:close/>
                  <a:moveTo>
                    <a:pt x="4103" y="15317"/>
                  </a:moveTo>
                  <a:cubicBezTo>
                    <a:pt x="4103" y="15350"/>
                    <a:pt x="4137" y="15383"/>
                    <a:pt x="4137" y="15417"/>
                  </a:cubicBezTo>
                  <a:cubicBezTo>
                    <a:pt x="4137" y="15450"/>
                    <a:pt x="4170" y="15483"/>
                    <a:pt x="4170" y="15517"/>
                  </a:cubicBezTo>
                  <a:lnTo>
                    <a:pt x="3836" y="15517"/>
                  </a:lnTo>
                  <a:lnTo>
                    <a:pt x="3836" y="15483"/>
                  </a:lnTo>
                  <a:cubicBezTo>
                    <a:pt x="3937" y="15483"/>
                    <a:pt x="4070" y="15417"/>
                    <a:pt x="4103" y="15317"/>
                  </a:cubicBezTo>
                  <a:close/>
                  <a:moveTo>
                    <a:pt x="4704" y="15250"/>
                  </a:moveTo>
                  <a:cubicBezTo>
                    <a:pt x="4737" y="15250"/>
                    <a:pt x="4770" y="15283"/>
                    <a:pt x="4770" y="15283"/>
                  </a:cubicBezTo>
                  <a:lnTo>
                    <a:pt x="4804" y="15550"/>
                  </a:lnTo>
                  <a:cubicBezTo>
                    <a:pt x="4737" y="15550"/>
                    <a:pt x="4704" y="15550"/>
                    <a:pt x="4637" y="15517"/>
                  </a:cubicBezTo>
                  <a:cubicBezTo>
                    <a:pt x="4670" y="15483"/>
                    <a:pt x="4704" y="15417"/>
                    <a:pt x="4704" y="15350"/>
                  </a:cubicBezTo>
                  <a:cubicBezTo>
                    <a:pt x="4704" y="15317"/>
                    <a:pt x="4704" y="15283"/>
                    <a:pt x="4704" y="15250"/>
                  </a:cubicBezTo>
                  <a:close/>
                  <a:moveTo>
                    <a:pt x="9574" y="16551"/>
                  </a:moveTo>
                  <a:cubicBezTo>
                    <a:pt x="9507" y="17118"/>
                    <a:pt x="9440" y="17685"/>
                    <a:pt x="9374" y="18285"/>
                  </a:cubicBezTo>
                  <a:cubicBezTo>
                    <a:pt x="9374" y="17718"/>
                    <a:pt x="9407" y="17118"/>
                    <a:pt x="9440" y="16551"/>
                  </a:cubicBezTo>
                  <a:close/>
                  <a:moveTo>
                    <a:pt x="8607" y="17351"/>
                  </a:moveTo>
                  <a:cubicBezTo>
                    <a:pt x="8640" y="17418"/>
                    <a:pt x="8673" y="17452"/>
                    <a:pt x="8740" y="17485"/>
                  </a:cubicBezTo>
                  <a:cubicBezTo>
                    <a:pt x="8673" y="18419"/>
                    <a:pt x="8640" y="19353"/>
                    <a:pt x="8573" y="20254"/>
                  </a:cubicBezTo>
                  <a:cubicBezTo>
                    <a:pt x="8573" y="19420"/>
                    <a:pt x="8573" y="18586"/>
                    <a:pt x="8607" y="17752"/>
                  </a:cubicBezTo>
                  <a:cubicBezTo>
                    <a:pt x="8607" y="17618"/>
                    <a:pt x="8607" y="17485"/>
                    <a:pt x="8607" y="17351"/>
                  </a:cubicBezTo>
                  <a:close/>
                  <a:moveTo>
                    <a:pt x="6171" y="27425"/>
                  </a:moveTo>
                  <a:cubicBezTo>
                    <a:pt x="6205" y="27525"/>
                    <a:pt x="6205" y="27659"/>
                    <a:pt x="6238" y="27792"/>
                  </a:cubicBezTo>
                  <a:lnTo>
                    <a:pt x="5971" y="27792"/>
                  </a:lnTo>
                  <a:cubicBezTo>
                    <a:pt x="6038" y="27759"/>
                    <a:pt x="6105" y="27726"/>
                    <a:pt x="6105" y="27659"/>
                  </a:cubicBezTo>
                  <a:cubicBezTo>
                    <a:pt x="6138" y="27559"/>
                    <a:pt x="6138" y="27492"/>
                    <a:pt x="6171" y="27425"/>
                  </a:cubicBezTo>
                  <a:close/>
                  <a:moveTo>
                    <a:pt x="7673" y="27625"/>
                  </a:moveTo>
                  <a:cubicBezTo>
                    <a:pt x="7716" y="27778"/>
                    <a:pt x="7831" y="27845"/>
                    <a:pt x="7943" y="27845"/>
                  </a:cubicBezTo>
                  <a:cubicBezTo>
                    <a:pt x="8002" y="27845"/>
                    <a:pt x="8060" y="27827"/>
                    <a:pt x="8106" y="27792"/>
                  </a:cubicBezTo>
                  <a:cubicBezTo>
                    <a:pt x="8140" y="27826"/>
                    <a:pt x="8173" y="27892"/>
                    <a:pt x="8173" y="27959"/>
                  </a:cubicBezTo>
                  <a:cubicBezTo>
                    <a:pt x="8039" y="27926"/>
                    <a:pt x="7873" y="27926"/>
                    <a:pt x="7739" y="27892"/>
                  </a:cubicBezTo>
                  <a:lnTo>
                    <a:pt x="7606" y="27892"/>
                  </a:lnTo>
                  <a:cubicBezTo>
                    <a:pt x="7606" y="27792"/>
                    <a:pt x="7639" y="27726"/>
                    <a:pt x="7673" y="27625"/>
                  </a:cubicBezTo>
                  <a:close/>
                  <a:moveTo>
                    <a:pt x="8940" y="27659"/>
                  </a:moveTo>
                  <a:cubicBezTo>
                    <a:pt x="8940" y="27759"/>
                    <a:pt x="8973" y="27859"/>
                    <a:pt x="8973" y="27959"/>
                  </a:cubicBezTo>
                  <a:cubicBezTo>
                    <a:pt x="9007" y="27992"/>
                    <a:pt x="9007" y="27992"/>
                    <a:pt x="9007" y="28026"/>
                  </a:cubicBezTo>
                  <a:lnTo>
                    <a:pt x="8907" y="27992"/>
                  </a:lnTo>
                  <a:cubicBezTo>
                    <a:pt x="8907" y="27892"/>
                    <a:pt x="8907" y="27792"/>
                    <a:pt x="8940" y="27659"/>
                  </a:cubicBezTo>
                  <a:close/>
                  <a:moveTo>
                    <a:pt x="9674" y="27726"/>
                  </a:moveTo>
                  <a:cubicBezTo>
                    <a:pt x="9674" y="27859"/>
                    <a:pt x="9674" y="27992"/>
                    <a:pt x="9641" y="28092"/>
                  </a:cubicBezTo>
                  <a:lnTo>
                    <a:pt x="9507" y="28092"/>
                  </a:lnTo>
                  <a:cubicBezTo>
                    <a:pt x="9541" y="28026"/>
                    <a:pt x="9574" y="27992"/>
                    <a:pt x="9574" y="27926"/>
                  </a:cubicBezTo>
                  <a:cubicBezTo>
                    <a:pt x="9574" y="27859"/>
                    <a:pt x="9574" y="27792"/>
                    <a:pt x="9574" y="27759"/>
                  </a:cubicBezTo>
                  <a:cubicBezTo>
                    <a:pt x="9607" y="27726"/>
                    <a:pt x="9641" y="27726"/>
                    <a:pt x="9674" y="27726"/>
                  </a:cubicBezTo>
                  <a:close/>
                  <a:moveTo>
                    <a:pt x="12353" y="0"/>
                  </a:moveTo>
                  <a:cubicBezTo>
                    <a:pt x="12238" y="0"/>
                    <a:pt x="12124" y="2"/>
                    <a:pt x="12009" y="6"/>
                  </a:cubicBezTo>
                  <a:cubicBezTo>
                    <a:pt x="10875" y="39"/>
                    <a:pt x="9741" y="439"/>
                    <a:pt x="8673" y="740"/>
                  </a:cubicBezTo>
                  <a:cubicBezTo>
                    <a:pt x="6672" y="1340"/>
                    <a:pt x="5471" y="3075"/>
                    <a:pt x="4904" y="4976"/>
                  </a:cubicBezTo>
                  <a:cubicBezTo>
                    <a:pt x="4604" y="5977"/>
                    <a:pt x="4570" y="7177"/>
                    <a:pt x="4537" y="8212"/>
                  </a:cubicBezTo>
                  <a:cubicBezTo>
                    <a:pt x="4537" y="8779"/>
                    <a:pt x="4637" y="9346"/>
                    <a:pt x="4670" y="9879"/>
                  </a:cubicBezTo>
                  <a:cubicBezTo>
                    <a:pt x="4691" y="10305"/>
                    <a:pt x="4267" y="10398"/>
                    <a:pt x="3827" y="10398"/>
                  </a:cubicBezTo>
                  <a:cubicBezTo>
                    <a:pt x="3543" y="10398"/>
                    <a:pt x="3252" y="10360"/>
                    <a:pt x="3069" y="10346"/>
                  </a:cubicBezTo>
                  <a:cubicBezTo>
                    <a:pt x="2686" y="10330"/>
                    <a:pt x="2194" y="10271"/>
                    <a:pt x="1714" y="10271"/>
                  </a:cubicBezTo>
                  <a:cubicBezTo>
                    <a:pt x="1235" y="10271"/>
                    <a:pt x="768" y="10330"/>
                    <a:pt x="434" y="10547"/>
                  </a:cubicBezTo>
                  <a:cubicBezTo>
                    <a:pt x="0" y="10813"/>
                    <a:pt x="201" y="11847"/>
                    <a:pt x="267" y="12281"/>
                  </a:cubicBezTo>
                  <a:cubicBezTo>
                    <a:pt x="434" y="13449"/>
                    <a:pt x="467" y="14816"/>
                    <a:pt x="901" y="15950"/>
                  </a:cubicBezTo>
                  <a:cubicBezTo>
                    <a:pt x="974" y="16170"/>
                    <a:pt x="1284" y="16229"/>
                    <a:pt x="1632" y="16229"/>
                  </a:cubicBezTo>
                  <a:cubicBezTo>
                    <a:pt x="2039" y="16229"/>
                    <a:pt x="2497" y="16148"/>
                    <a:pt x="2688" y="16148"/>
                  </a:cubicBezTo>
                  <a:cubicBezTo>
                    <a:pt x="2706" y="16148"/>
                    <a:pt x="2722" y="16149"/>
                    <a:pt x="2736" y="16151"/>
                  </a:cubicBezTo>
                  <a:cubicBezTo>
                    <a:pt x="3236" y="16184"/>
                    <a:pt x="3703" y="16251"/>
                    <a:pt x="4203" y="16284"/>
                  </a:cubicBezTo>
                  <a:cubicBezTo>
                    <a:pt x="4871" y="16351"/>
                    <a:pt x="4804" y="16384"/>
                    <a:pt x="4770" y="17051"/>
                  </a:cubicBezTo>
                  <a:cubicBezTo>
                    <a:pt x="4704" y="18219"/>
                    <a:pt x="4670" y="19386"/>
                    <a:pt x="4670" y="20554"/>
                  </a:cubicBezTo>
                  <a:cubicBezTo>
                    <a:pt x="4704" y="22055"/>
                    <a:pt x="4770" y="23523"/>
                    <a:pt x="4770" y="25024"/>
                  </a:cubicBezTo>
                  <a:cubicBezTo>
                    <a:pt x="4770" y="25691"/>
                    <a:pt x="4770" y="26358"/>
                    <a:pt x="4737" y="27025"/>
                  </a:cubicBezTo>
                  <a:cubicBezTo>
                    <a:pt x="4704" y="27359"/>
                    <a:pt x="4537" y="27826"/>
                    <a:pt x="4604" y="28159"/>
                  </a:cubicBezTo>
                  <a:cubicBezTo>
                    <a:pt x="4678" y="28506"/>
                    <a:pt x="5046" y="28577"/>
                    <a:pt x="5381" y="28577"/>
                  </a:cubicBezTo>
                  <a:cubicBezTo>
                    <a:pt x="5497" y="28577"/>
                    <a:pt x="5610" y="28568"/>
                    <a:pt x="5704" y="28559"/>
                  </a:cubicBezTo>
                  <a:cubicBezTo>
                    <a:pt x="6049" y="28504"/>
                    <a:pt x="6425" y="28479"/>
                    <a:pt x="6815" y="28479"/>
                  </a:cubicBezTo>
                  <a:cubicBezTo>
                    <a:pt x="7820" y="28479"/>
                    <a:pt x="8918" y="28643"/>
                    <a:pt x="9807" y="28860"/>
                  </a:cubicBezTo>
                  <a:cubicBezTo>
                    <a:pt x="9834" y="28865"/>
                    <a:pt x="9863" y="28868"/>
                    <a:pt x="9893" y="28868"/>
                  </a:cubicBezTo>
                  <a:cubicBezTo>
                    <a:pt x="10045" y="28868"/>
                    <a:pt x="10213" y="28794"/>
                    <a:pt x="10241" y="28626"/>
                  </a:cubicBezTo>
                  <a:cubicBezTo>
                    <a:pt x="10508" y="27726"/>
                    <a:pt x="10374" y="26725"/>
                    <a:pt x="10374" y="25791"/>
                  </a:cubicBezTo>
                  <a:cubicBezTo>
                    <a:pt x="10374" y="24723"/>
                    <a:pt x="10374" y="23689"/>
                    <a:pt x="10274" y="22622"/>
                  </a:cubicBezTo>
                  <a:cubicBezTo>
                    <a:pt x="10141" y="20554"/>
                    <a:pt x="10808" y="18552"/>
                    <a:pt x="10608" y="16484"/>
                  </a:cubicBezTo>
                  <a:cubicBezTo>
                    <a:pt x="10587" y="16170"/>
                    <a:pt x="10955" y="16079"/>
                    <a:pt x="11483" y="16079"/>
                  </a:cubicBezTo>
                  <a:cubicBezTo>
                    <a:pt x="12197" y="16079"/>
                    <a:pt x="13206" y="16245"/>
                    <a:pt x="13939" y="16245"/>
                  </a:cubicBezTo>
                  <a:cubicBezTo>
                    <a:pt x="14387" y="16245"/>
                    <a:pt x="14732" y="16183"/>
                    <a:pt x="14844" y="15984"/>
                  </a:cubicBezTo>
                  <a:cubicBezTo>
                    <a:pt x="15178" y="15450"/>
                    <a:pt x="15011" y="14650"/>
                    <a:pt x="15044" y="14016"/>
                  </a:cubicBezTo>
                  <a:cubicBezTo>
                    <a:pt x="15078" y="13015"/>
                    <a:pt x="15145" y="11981"/>
                    <a:pt x="15011" y="10947"/>
                  </a:cubicBezTo>
                  <a:cubicBezTo>
                    <a:pt x="14920" y="10325"/>
                    <a:pt x="14397" y="10184"/>
                    <a:pt x="13828" y="10184"/>
                  </a:cubicBezTo>
                  <a:cubicBezTo>
                    <a:pt x="13359" y="10184"/>
                    <a:pt x="12859" y="10280"/>
                    <a:pt x="12543" y="10280"/>
                  </a:cubicBezTo>
                  <a:cubicBezTo>
                    <a:pt x="12463" y="10280"/>
                    <a:pt x="11016" y="10194"/>
                    <a:pt x="10441" y="10194"/>
                  </a:cubicBezTo>
                  <a:cubicBezTo>
                    <a:pt x="10297" y="10194"/>
                    <a:pt x="10208" y="10200"/>
                    <a:pt x="10208" y="10213"/>
                  </a:cubicBezTo>
                  <a:cubicBezTo>
                    <a:pt x="10008" y="8979"/>
                    <a:pt x="9941" y="7144"/>
                    <a:pt x="10875" y="6177"/>
                  </a:cubicBezTo>
                  <a:cubicBezTo>
                    <a:pt x="11575" y="5443"/>
                    <a:pt x="12876" y="5410"/>
                    <a:pt x="13810" y="5410"/>
                  </a:cubicBezTo>
                  <a:cubicBezTo>
                    <a:pt x="13849" y="5407"/>
                    <a:pt x="13890" y="5406"/>
                    <a:pt x="13933" y="5406"/>
                  </a:cubicBezTo>
                  <a:cubicBezTo>
                    <a:pt x="14146" y="5406"/>
                    <a:pt x="14402" y="5435"/>
                    <a:pt x="14653" y="5435"/>
                  </a:cubicBezTo>
                  <a:cubicBezTo>
                    <a:pt x="14953" y="5435"/>
                    <a:pt x="15245" y="5393"/>
                    <a:pt x="15445" y="5209"/>
                  </a:cubicBezTo>
                  <a:cubicBezTo>
                    <a:pt x="15778" y="4876"/>
                    <a:pt x="15545" y="3842"/>
                    <a:pt x="15511" y="3475"/>
                  </a:cubicBezTo>
                  <a:cubicBezTo>
                    <a:pt x="15478" y="2541"/>
                    <a:pt x="15445" y="1607"/>
                    <a:pt x="15345" y="706"/>
                  </a:cubicBezTo>
                  <a:cubicBezTo>
                    <a:pt x="15511" y="506"/>
                    <a:pt x="15445" y="106"/>
                    <a:pt x="15111" y="106"/>
                  </a:cubicBezTo>
                  <a:cubicBezTo>
                    <a:pt x="14162" y="106"/>
                    <a:pt x="13266" y="0"/>
                    <a:pt x="12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1049000" y="1521250"/>
              <a:ext cx="153475" cy="142325"/>
            </a:xfrm>
            <a:custGeom>
              <a:rect b="b" l="l" r="r" t="t"/>
              <a:pathLst>
                <a:path extrusionOk="0" h="5693" w="6139">
                  <a:moveTo>
                    <a:pt x="3090" y="1"/>
                  </a:moveTo>
                  <a:cubicBezTo>
                    <a:pt x="2158" y="1"/>
                    <a:pt x="1231" y="432"/>
                    <a:pt x="668" y="1248"/>
                  </a:cubicBezTo>
                  <a:cubicBezTo>
                    <a:pt x="1" y="2182"/>
                    <a:pt x="134" y="3350"/>
                    <a:pt x="734" y="4217"/>
                  </a:cubicBezTo>
                  <a:cubicBezTo>
                    <a:pt x="935" y="4684"/>
                    <a:pt x="1302" y="5084"/>
                    <a:pt x="1802" y="5351"/>
                  </a:cubicBezTo>
                  <a:cubicBezTo>
                    <a:pt x="2241" y="5585"/>
                    <a:pt x="2705" y="5691"/>
                    <a:pt x="3150" y="5691"/>
                  </a:cubicBezTo>
                  <a:cubicBezTo>
                    <a:pt x="3213" y="5691"/>
                    <a:pt x="3275" y="5689"/>
                    <a:pt x="3336" y="5685"/>
                  </a:cubicBezTo>
                  <a:cubicBezTo>
                    <a:pt x="3412" y="5690"/>
                    <a:pt x="3488" y="5693"/>
                    <a:pt x="3563" y="5693"/>
                  </a:cubicBezTo>
                  <a:cubicBezTo>
                    <a:pt x="3952" y="5693"/>
                    <a:pt x="4330" y="5619"/>
                    <a:pt x="4637" y="5451"/>
                  </a:cubicBezTo>
                  <a:cubicBezTo>
                    <a:pt x="5071" y="5218"/>
                    <a:pt x="5338" y="4951"/>
                    <a:pt x="5538" y="4617"/>
                  </a:cubicBezTo>
                  <a:cubicBezTo>
                    <a:pt x="6038" y="4017"/>
                    <a:pt x="6138" y="3316"/>
                    <a:pt x="5972" y="2649"/>
                  </a:cubicBezTo>
                  <a:cubicBezTo>
                    <a:pt x="5905" y="1915"/>
                    <a:pt x="5571" y="1182"/>
                    <a:pt x="4971" y="681"/>
                  </a:cubicBezTo>
                  <a:cubicBezTo>
                    <a:pt x="4428" y="222"/>
                    <a:pt x="3757" y="1"/>
                    <a:pt x="3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259150" y="1542950"/>
              <a:ext cx="221025" cy="133650"/>
            </a:xfrm>
            <a:custGeom>
              <a:rect b="b" l="l" r="r" t="t"/>
              <a:pathLst>
                <a:path extrusionOk="0" h="5346" w="8841">
                  <a:moveTo>
                    <a:pt x="1154" y="1"/>
                  </a:moveTo>
                  <a:cubicBezTo>
                    <a:pt x="985" y="1"/>
                    <a:pt x="827" y="91"/>
                    <a:pt x="768" y="314"/>
                  </a:cubicBezTo>
                  <a:cubicBezTo>
                    <a:pt x="334" y="1381"/>
                    <a:pt x="1" y="2782"/>
                    <a:pt x="901" y="3783"/>
                  </a:cubicBezTo>
                  <a:cubicBezTo>
                    <a:pt x="1769" y="4750"/>
                    <a:pt x="3003" y="5150"/>
                    <a:pt x="4270" y="5317"/>
                  </a:cubicBezTo>
                  <a:cubicBezTo>
                    <a:pt x="4448" y="5336"/>
                    <a:pt x="4627" y="5346"/>
                    <a:pt x="4804" y="5346"/>
                  </a:cubicBezTo>
                  <a:cubicBezTo>
                    <a:pt x="5855" y="5346"/>
                    <a:pt x="6874" y="5011"/>
                    <a:pt x="7673" y="4383"/>
                  </a:cubicBezTo>
                  <a:cubicBezTo>
                    <a:pt x="8840" y="3449"/>
                    <a:pt x="8774" y="2048"/>
                    <a:pt x="8607" y="747"/>
                  </a:cubicBezTo>
                  <a:cubicBezTo>
                    <a:pt x="8573" y="480"/>
                    <a:pt x="8273" y="147"/>
                    <a:pt x="8006" y="80"/>
                  </a:cubicBezTo>
                  <a:cubicBezTo>
                    <a:pt x="7940" y="80"/>
                    <a:pt x="7906" y="47"/>
                    <a:pt x="7873" y="47"/>
                  </a:cubicBezTo>
                  <a:cubicBezTo>
                    <a:pt x="7798" y="31"/>
                    <a:pt x="7725" y="24"/>
                    <a:pt x="7656" y="24"/>
                  </a:cubicBezTo>
                  <a:cubicBezTo>
                    <a:pt x="6824" y="24"/>
                    <a:pt x="6377" y="1058"/>
                    <a:pt x="6839" y="1581"/>
                  </a:cubicBezTo>
                  <a:cubicBezTo>
                    <a:pt x="6906" y="2081"/>
                    <a:pt x="6906" y="2515"/>
                    <a:pt x="6405" y="2982"/>
                  </a:cubicBezTo>
                  <a:cubicBezTo>
                    <a:pt x="6103" y="3284"/>
                    <a:pt x="5606" y="3363"/>
                    <a:pt x="5121" y="3363"/>
                  </a:cubicBezTo>
                  <a:cubicBezTo>
                    <a:pt x="4856" y="3363"/>
                    <a:pt x="4594" y="3339"/>
                    <a:pt x="4370" y="3316"/>
                  </a:cubicBezTo>
                  <a:cubicBezTo>
                    <a:pt x="3637" y="3249"/>
                    <a:pt x="2869" y="3015"/>
                    <a:pt x="2302" y="2515"/>
                  </a:cubicBezTo>
                  <a:cubicBezTo>
                    <a:pt x="1668" y="1981"/>
                    <a:pt x="1902" y="1047"/>
                    <a:pt x="1668" y="347"/>
                  </a:cubicBezTo>
                  <a:cubicBezTo>
                    <a:pt x="1594" y="143"/>
                    <a:pt x="1365" y="1"/>
                    <a:pt x="11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1526000" y="1517150"/>
              <a:ext cx="165975" cy="146325"/>
            </a:xfrm>
            <a:custGeom>
              <a:rect b="b" l="l" r="r" t="t"/>
              <a:pathLst>
                <a:path extrusionOk="0" h="5853" w="6639">
                  <a:moveTo>
                    <a:pt x="2887" y="1"/>
                  </a:moveTo>
                  <a:cubicBezTo>
                    <a:pt x="1456" y="1"/>
                    <a:pt x="211" y="1133"/>
                    <a:pt x="134" y="2713"/>
                  </a:cubicBezTo>
                  <a:cubicBezTo>
                    <a:pt x="101" y="2947"/>
                    <a:pt x="68" y="3147"/>
                    <a:pt x="34" y="3314"/>
                  </a:cubicBezTo>
                  <a:cubicBezTo>
                    <a:pt x="1" y="4248"/>
                    <a:pt x="835" y="5115"/>
                    <a:pt x="1602" y="5515"/>
                  </a:cubicBezTo>
                  <a:cubicBezTo>
                    <a:pt x="2006" y="5746"/>
                    <a:pt x="2467" y="5852"/>
                    <a:pt x="2932" y="5852"/>
                  </a:cubicBezTo>
                  <a:cubicBezTo>
                    <a:pt x="3542" y="5852"/>
                    <a:pt x="4160" y="5670"/>
                    <a:pt x="4671" y="5348"/>
                  </a:cubicBezTo>
                  <a:cubicBezTo>
                    <a:pt x="6639" y="4081"/>
                    <a:pt x="6172" y="1379"/>
                    <a:pt x="4237" y="345"/>
                  </a:cubicBezTo>
                  <a:cubicBezTo>
                    <a:pt x="3789" y="109"/>
                    <a:pt x="3329" y="1"/>
                    <a:pt x="28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457200" y="1329800"/>
              <a:ext cx="1873425" cy="1358525"/>
            </a:xfrm>
            <a:custGeom>
              <a:rect b="b" l="l" r="r" t="t"/>
              <a:pathLst>
                <a:path extrusionOk="0" h="54341" w="74937">
                  <a:moveTo>
                    <a:pt x="47323" y="2068"/>
                  </a:moveTo>
                  <a:cubicBezTo>
                    <a:pt x="48824" y="2268"/>
                    <a:pt x="50358" y="2502"/>
                    <a:pt x="51893" y="2602"/>
                  </a:cubicBezTo>
                  <a:cubicBezTo>
                    <a:pt x="53627" y="2702"/>
                    <a:pt x="55462" y="2835"/>
                    <a:pt x="57197" y="3236"/>
                  </a:cubicBezTo>
                  <a:cubicBezTo>
                    <a:pt x="58030" y="3769"/>
                    <a:pt x="58698" y="4503"/>
                    <a:pt x="58964" y="5537"/>
                  </a:cubicBezTo>
                  <a:cubicBezTo>
                    <a:pt x="58998" y="6404"/>
                    <a:pt x="59098" y="7272"/>
                    <a:pt x="59131" y="8139"/>
                  </a:cubicBezTo>
                  <a:cubicBezTo>
                    <a:pt x="59165" y="12442"/>
                    <a:pt x="58731" y="16712"/>
                    <a:pt x="58631" y="21015"/>
                  </a:cubicBezTo>
                  <a:cubicBezTo>
                    <a:pt x="58631" y="21749"/>
                    <a:pt x="58631" y="22483"/>
                    <a:pt x="58631" y="23216"/>
                  </a:cubicBezTo>
                  <a:cubicBezTo>
                    <a:pt x="58631" y="23650"/>
                    <a:pt x="58631" y="24050"/>
                    <a:pt x="58664" y="24484"/>
                  </a:cubicBezTo>
                  <a:cubicBezTo>
                    <a:pt x="58798" y="28253"/>
                    <a:pt x="59031" y="32090"/>
                    <a:pt x="59098" y="35892"/>
                  </a:cubicBezTo>
                  <a:cubicBezTo>
                    <a:pt x="59065" y="36459"/>
                    <a:pt x="58998" y="37060"/>
                    <a:pt x="58964" y="37627"/>
                  </a:cubicBezTo>
                  <a:cubicBezTo>
                    <a:pt x="58764" y="39762"/>
                    <a:pt x="58598" y="41930"/>
                    <a:pt x="58231" y="44031"/>
                  </a:cubicBezTo>
                  <a:cubicBezTo>
                    <a:pt x="57897" y="45866"/>
                    <a:pt x="58231" y="47734"/>
                    <a:pt x="57730" y="49535"/>
                  </a:cubicBezTo>
                  <a:cubicBezTo>
                    <a:pt x="57497" y="50403"/>
                    <a:pt x="56896" y="51537"/>
                    <a:pt x="55896" y="51537"/>
                  </a:cubicBezTo>
                  <a:cubicBezTo>
                    <a:pt x="55064" y="51537"/>
                    <a:pt x="54233" y="51366"/>
                    <a:pt x="53349" y="51366"/>
                  </a:cubicBezTo>
                  <a:cubicBezTo>
                    <a:pt x="53275" y="51366"/>
                    <a:pt x="53201" y="51367"/>
                    <a:pt x="53127" y="51370"/>
                  </a:cubicBezTo>
                  <a:cubicBezTo>
                    <a:pt x="50492" y="51403"/>
                    <a:pt x="47790" y="51603"/>
                    <a:pt x="45155" y="51904"/>
                  </a:cubicBezTo>
                  <a:cubicBezTo>
                    <a:pt x="44311" y="51861"/>
                    <a:pt x="43468" y="51849"/>
                    <a:pt x="42627" y="51849"/>
                  </a:cubicBezTo>
                  <a:cubicBezTo>
                    <a:pt x="41506" y="51849"/>
                    <a:pt x="40389" y="51870"/>
                    <a:pt x="39284" y="51870"/>
                  </a:cubicBezTo>
                  <a:cubicBezTo>
                    <a:pt x="37038" y="51870"/>
                    <a:pt x="34777" y="51826"/>
                    <a:pt x="32521" y="51826"/>
                  </a:cubicBezTo>
                  <a:cubicBezTo>
                    <a:pt x="31393" y="51826"/>
                    <a:pt x="30266" y="51837"/>
                    <a:pt x="29143" y="51870"/>
                  </a:cubicBezTo>
                  <a:cubicBezTo>
                    <a:pt x="27211" y="51936"/>
                    <a:pt x="25279" y="52031"/>
                    <a:pt x="23346" y="52031"/>
                  </a:cubicBezTo>
                  <a:cubicBezTo>
                    <a:pt x="22343" y="52031"/>
                    <a:pt x="21340" y="52005"/>
                    <a:pt x="20337" y="51937"/>
                  </a:cubicBezTo>
                  <a:cubicBezTo>
                    <a:pt x="19003" y="51870"/>
                    <a:pt x="17635" y="51637"/>
                    <a:pt x="16334" y="51337"/>
                  </a:cubicBezTo>
                  <a:cubicBezTo>
                    <a:pt x="14433" y="50870"/>
                    <a:pt x="13532" y="49702"/>
                    <a:pt x="13232" y="48101"/>
                  </a:cubicBezTo>
                  <a:cubicBezTo>
                    <a:pt x="13232" y="47601"/>
                    <a:pt x="13265" y="47134"/>
                    <a:pt x="13265" y="46700"/>
                  </a:cubicBezTo>
                  <a:cubicBezTo>
                    <a:pt x="13265" y="45666"/>
                    <a:pt x="13332" y="44632"/>
                    <a:pt x="13299" y="43598"/>
                  </a:cubicBezTo>
                  <a:cubicBezTo>
                    <a:pt x="13265" y="42530"/>
                    <a:pt x="13165" y="41463"/>
                    <a:pt x="13065" y="40395"/>
                  </a:cubicBezTo>
                  <a:cubicBezTo>
                    <a:pt x="13065" y="38561"/>
                    <a:pt x="13032" y="36726"/>
                    <a:pt x="12932" y="34892"/>
                  </a:cubicBezTo>
                  <a:cubicBezTo>
                    <a:pt x="12832" y="32156"/>
                    <a:pt x="12598" y="29421"/>
                    <a:pt x="12498" y="26686"/>
                  </a:cubicBezTo>
                  <a:cubicBezTo>
                    <a:pt x="12531" y="24617"/>
                    <a:pt x="12598" y="22583"/>
                    <a:pt x="12598" y="20515"/>
                  </a:cubicBezTo>
                  <a:cubicBezTo>
                    <a:pt x="12598" y="16879"/>
                    <a:pt x="12898" y="13276"/>
                    <a:pt x="12965" y="9640"/>
                  </a:cubicBezTo>
                  <a:cubicBezTo>
                    <a:pt x="12998" y="8106"/>
                    <a:pt x="12631" y="6505"/>
                    <a:pt x="12798" y="4937"/>
                  </a:cubicBezTo>
                  <a:cubicBezTo>
                    <a:pt x="12832" y="4503"/>
                    <a:pt x="12965" y="4136"/>
                    <a:pt x="13132" y="3836"/>
                  </a:cubicBezTo>
                  <a:cubicBezTo>
                    <a:pt x="13332" y="3602"/>
                    <a:pt x="13565" y="3369"/>
                    <a:pt x="13832" y="3135"/>
                  </a:cubicBezTo>
                  <a:cubicBezTo>
                    <a:pt x="14649" y="2621"/>
                    <a:pt x="15768" y="2464"/>
                    <a:pt x="16765" y="2464"/>
                  </a:cubicBezTo>
                  <a:cubicBezTo>
                    <a:pt x="16867" y="2464"/>
                    <a:pt x="16969" y="2465"/>
                    <a:pt x="17068" y="2468"/>
                  </a:cubicBezTo>
                  <a:cubicBezTo>
                    <a:pt x="17216" y="2474"/>
                    <a:pt x="17364" y="2476"/>
                    <a:pt x="17512" y="2476"/>
                  </a:cubicBezTo>
                  <a:cubicBezTo>
                    <a:pt x="18987" y="2476"/>
                    <a:pt x="20446" y="2241"/>
                    <a:pt x="21937" y="2241"/>
                  </a:cubicBezTo>
                  <a:cubicBezTo>
                    <a:pt x="22214" y="2241"/>
                    <a:pt x="22492" y="2249"/>
                    <a:pt x="22772" y="2268"/>
                  </a:cubicBezTo>
                  <a:cubicBezTo>
                    <a:pt x="23318" y="2304"/>
                    <a:pt x="23862" y="2316"/>
                    <a:pt x="24405" y="2316"/>
                  </a:cubicBezTo>
                  <a:cubicBezTo>
                    <a:pt x="25447" y="2316"/>
                    <a:pt x="26486" y="2272"/>
                    <a:pt x="27529" y="2272"/>
                  </a:cubicBezTo>
                  <a:cubicBezTo>
                    <a:pt x="27966" y="2272"/>
                    <a:pt x="28404" y="2280"/>
                    <a:pt x="28843" y="2302"/>
                  </a:cubicBezTo>
                  <a:cubicBezTo>
                    <a:pt x="29165" y="2316"/>
                    <a:pt x="29490" y="2323"/>
                    <a:pt x="29817" y="2323"/>
                  </a:cubicBezTo>
                  <a:cubicBezTo>
                    <a:pt x="30982" y="2323"/>
                    <a:pt x="32174" y="2239"/>
                    <a:pt x="33346" y="2135"/>
                  </a:cubicBezTo>
                  <a:lnTo>
                    <a:pt x="41485" y="2135"/>
                  </a:lnTo>
                  <a:cubicBezTo>
                    <a:pt x="43420" y="2135"/>
                    <a:pt x="45355" y="2101"/>
                    <a:pt x="47323" y="2068"/>
                  </a:cubicBezTo>
                  <a:close/>
                  <a:moveTo>
                    <a:pt x="39251" y="0"/>
                  </a:moveTo>
                  <a:cubicBezTo>
                    <a:pt x="36511" y="0"/>
                    <a:pt x="33765" y="103"/>
                    <a:pt x="31045" y="167"/>
                  </a:cubicBezTo>
                  <a:cubicBezTo>
                    <a:pt x="29877" y="400"/>
                    <a:pt x="28743" y="534"/>
                    <a:pt x="27575" y="534"/>
                  </a:cubicBezTo>
                  <a:cubicBezTo>
                    <a:pt x="27575" y="567"/>
                    <a:pt x="27575" y="567"/>
                    <a:pt x="27575" y="567"/>
                  </a:cubicBezTo>
                  <a:lnTo>
                    <a:pt x="27275" y="534"/>
                  </a:lnTo>
                  <a:lnTo>
                    <a:pt x="26675" y="534"/>
                  </a:lnTo>
                  <a:cubicBezTo>
                    <a:pt x="25841" y="567"/>
                    <a:pt x="25007" y="634"/>
                    <a:pt x="24140" y="734"/>
                  </a:cubicBezTo>
                  <a:cubicBezTo>
                    <a:pt x="22819" y="676"/>
                    <a:pt x="21499" y="520"/>
                    <a:pt x="20179" y="520"/>
                  </a:cubicBezTo>
                  <a:cubicBezTo>
                    <a:pt x="19965" y="520"/>
                    <a:pt x="19751" y="524"/>
                    <a:pt x="19536" y="534"/>
                  </a:cubicBezTo>
                  <a:cubicBezTo>
                    <a:pt x="18675" y="563"/>
                    <a:pt x="17867" y="672"/>
                    <a:pt x="17017" y="672"/>
                  </a:cubicBezTo>
                  <a:cubicBezTo>
                    <a:pt x="16912" y="672"/>
                    <a:pt x="16807" y="671"/>
                    <a:pt x="16701" y="667"/>
                  </a:cubicBezTo>
                  <a:cubicBezTo>
                    <a:pt x="16546" y="656"/>
                    <a:pt x="16394" y="650"/>
                    <a:pt x="16243" y="650"/>
                  </a:cubicBezTo>
                  <a:cubicBezTo>
                    <a:pt x="15513" y="650"/>
                    <a:pt x="14818" y="780"/>
                    <a:pt x="14099" y="1001"/>
                  </a:cubicBezTo>
                  <a:cubicBezTo>
                    <a:pt x="12832" y="1401"/>
                    <a:pt x="11998" y="1935"/>
                    <a:pt x="11431" y="3135"/>
                  </a:cubicBezTo>
                  <a:cubicBezTo>
                    <a:pt x="10697" y="4637"/>
                    <a:pt x="11030" y="6471"/>
                    <a:pt x="11064" y="8072"/>
                  </a:cubicBezTo>
                  <a:cubicBezTo>
                    <a:pt x="11097" y="8873"/>
                    <a:pt x="11297" y="9573"/>
                    <a:pt x="11297" y="10374"/>
                  </a:cubicBezTo>
                  <a:cubicBezTo>
                    <a:pt x="11264" y="11275"/>
                    <a:pt x="11197" y="12109"/>
                    <a:pt x="11130" y="13009"/>
                  </a:cubicBezTo>
                  <a:cubicBezTo>
                    <a:pt x="11064" y="13876"/>
                    <a:pt x="11097" y="14777"/>
                    <a:pt x="11097" y="15644"/>
                  </a:cubicBezTo>
                  <a:cubicBezTo>
                    <a:pt x="11097" y="16612"/>
                    <a:pt x="10930" y="17612"/>
                    <a:pt x="10930" y="18580"/>
                  </a:cubicBezTo>
                  <a:cubicBezTo>
                    <a:pt x="10964" y="20548"/>
                    <a:pt x="10897" y="22483"/>
                    <a:pt x="10863" y="24417"/>
                  </a:cubicBezTo>
                  <a:cubicBezTo>
                    <a:pt x="10827" y="24414"/>
                    <a:pt x="10788" y="24413"/>
                    <a:pt x="10748" y="24413"/>
                  </a:cubicBezTo>
                  <a:cubicBezTo>
                    <a:pt x="10347" y="24413"/>
                    <a:pt x="9790" y="24551"/>
                    <a:pt x="9729" y="24551"/>
                  </a:cubicBezTo>
                  <a:cubicBezTo>
                    <a:pt x="8995" y="24718"/>
                    <a:pt x="8295" y="25018"/>
                    <a:pt x="7628" y="25351"/>
                  </a:cubicBezTo>
                  <a:cubicBezTo>
                    <a:pt x="6394" y="26018"/>
                    <a:pt x="5426" y="27086"/>
                    <a:pt x="4626" y="28220"/>
                  </a:cubicBezTo>
                  <a:cubicBezTo>
                    <a:pt x="3725" y="29488"/>
                    <a:pt x="3125" y="31055"/>
                    <a:pt x="2591" y="32523"/>
                  </a:cubicBezTo>
                  <a:cubicBezTo>
                    <a:pt x="2291" y="33324"/>
                    <a:pt x="1924" y="33857"/>
                    <a:pt x="1423" y="34558"/>
                  </a:cubicBezTo>
                  <a:cubicBezTo>
                    <a:pt x="923" y="35225"/>
                    <a:pt x="790" y="36126"/>
                    <a:pt x="356" y="36860"/>
                  </a:cubicBezTo>
                  <a:cubicBezTo>
                    <a:pt x="1" y="37418"/>
                    <a:pt x="515" y="38131"/>
                    <a:pt x="1045" y="38131"/>
                  </a:cubicBezTo>
                  <a:cubicBezTo>
                    <a:pt x="1212" y="38131"/>
                    <a:pt x="1380" y="38061"/>
                    <a:pt x="1523" y="37894"/>
                  </a:cubicBezTo>
                  <a:cubicBezTo>
                    <a:pt x="1590" y="37827"/>
                    <a:pt x="1624" y="37794"/>
                    <a:pt x="1657" y="37727"/>
                  </a:cubicBezTo>
                  <a:cubicBezTo>
                    <a:pt x="1690" y="37727"/>
                    <a:pt x="1690" y="37694"/>
                    <a:pt x="1724" y="37660"/>
                  </a:cubicBezTo>
                  <a:cubicBezTo>
                    <a:pt x="2191" y="37093"/>
                    <a:pt x="2558" y="36493"/>
                    <a:pt x="2958" y="35859"/>
                  </a:cubicBezTo>
                  <a:cubicBezTo>
                    <a:pt x="3125" y="35625"/>
                    <a:pt x="3325" y="35359"/>
                    <a:pt x="3492" y="35125"/>
                  </a:cubicBezTo>
                  <a:cubicBezTo>
                    <a:pt x="3492" y="35158"/>
                    <a:pt x="3525" y="35192"/>
                    <a:pt x="3558" y="35258"/>
                  </a:cubicBezTo>
                  <a:cubicBezTo>
                    <a:pt x="3658" y="35659"/>
                    <a:pt x="3792" y="36059"/>
                    <a:pt x="3892" y="36493"/>
                  </a:cubicBezTo>
                  <a:cubicBezTo>
                    <a:pt x="4059" y="37060"/>
                    <a:pt x="4159" y="37760"/>
                    <a:pt x="4492" y="38261"/>
                  </a:cubicBezTo>
                  <a:cubicBezTo>
                    <a:pt x="4637" y="38502"/>
                    <a:pt x="4887" y="38674"/>
                    <a:pt x="5154" y="38674"/>
                  </a:cubicBezTo>
                  <a:cubicBezTo>
                    <a:pt x="5255" y="38674"/>
                    <a:pt x="5359" y="38649"/>
                    <a:pt x="5460" y="38594"/>
                  </a:cubicBezTo>
                  <a:cubicBezTo>
                    <a:pt x="6560" y="37960"/>
                    <a:pt x="5726" y="36493"/>
                    <a:pt x="5059" y="35258"/>
                  </a:cubicBezTo>
                  <a:cubicBezTo>
                    <a:pt x="5026" y="35192"/>
                    <a:pt x="5026" y="35125"/>
                    <a:pt x="4993" y="35058"/>
                  </a:cubicBezTo>
                  <a:lnTo>
                    <a:pt x="4993" y="35058"/>
                  </a:lnTo>
                  <a:cubicBezTo>
                    <a:pt x="5593" y="35392"/>
                    <a:pt x="6093" y="35926"/>
                    <a:pt x="6627" y="36326"/>
                  </a:cubicBezTo>
                  <a:cubicBezTo>
                    <a:pt x="6757" y="36415"/>
                    <a:pt x="6886" y="36453"/>
                    <a:pt x="7005" y="36453"/>
                  </a:cubicBezTo>
                  <a:cubicBezTo>
                    <a:pt x="7556" y="36453"/>
                    <a:pt x="7910" y="35631"/>
                    <a:pt x="7361" y="35192"/>
                  </a:cubicBezTo>
                  <a:cubicBezTo>
                    <a:pt x="6460" y="34458"/>
                    <a:pt x="5526" y="33691"/>
                    <a:pt x="4359" y="33457"/>
                  </a:cubicBezTo>
                  <a:cubicBezTo>
                    <a:pt x="4692" y="32623"/>
                    <a:pt x="4926" y="31689"/>
                    <a:pt x="5259" y="30922"/>
                  </a:cubicBezTo>
                  <a:cubicBezTo>
                    <a:pt x="6327" y="28420"/>
                    <a:pt x="8262" y="26452"/>
                    <a:pt x="10830" y="25652"/>
                  </a:cubicBezTo>
                  <a:lnTo>
                    <a:pt x="10830" y="25652"/>
                  </a:lnTo>
                  <a:cubicBezTo>
                    <a:pt x="10797" y="27219"/>
                    <a:pt x="10763" y="28754"/>
                    <a:pt x="10763" y="30322"/>
                  </a:cubicBezTo>
                  <a:cubicBezTo>
                    <a:pt x="10763" y="32123"/>
                    <a:pt x="10897" y="33857"/>
                    <a:pt x="10930" y="35659"/>
                  </a:cubicBezTo>
                  <a:cubicBezTo>
                    <a:pt x="10997" y="37694"/>
                    <a:pt x="11330" y="39662"/>
                    <a:pt x="11431" y="41663"/>
                  </a:cubicBezTo>
                  <a:cubicBezTo>
                    <a:pt x="11497" y="43498"/>
                    <a:pt x="11631" y="45299"/>
                    <a:pt x="11631" y="47134"/>
                  </a:cubicBezTo>
                  <a:cubicBezTo>
                    <a:pt x="11631" y="48902"/>
                    <a:pt x="11731" y="50069"/>
                    <a:pt x="12932" y="51470"/>
                  </a:cubicBezTo>
                  <a:cubicBezTo>
                    <a:pt x="13999" y="52738"/>
                    <a:pt x="15133" y="53105"/>
                    <a:pt x="16701" y="53405"/>
                  </a:cubicBezTo>
                  <a:cubicBezTo>
                    <a:pt x="17065" y="53478"/>
                    <a:pt x="17436" y="53493"/>
                    <a:pt x="17810" y="53493"/>
                  </a:cubicBezTo>
                  <a:cubicBezTo>
                    <a:pt x="18090" y="53493"/>
                    <a:pt x="18371" y="53484"/>
                    <a:pt x="18654" y="53484"/>
                  </a:cubicBezTo>
                  <a:cubicBezTo>
                    <a:pt x="18859" y="53484"/>
                    <a:pt x="19064" y="53489"/>
                    <a:pt x="19269" y="53505"/>
                  </a:cubicBezTo>
                  <a:cubicBezTo>
                    <a:pt x="20270" y="53605"/>
                    <a:pt x="21238" y="53805"/>
                    <a:pt x="22238" y="53872"/>
                  </a:cubicBezTo>
                  <a:cubicBezTo>
                    <a:pt x="23966" y="53995"/>
                    <a:pt x="25637" y="54176"/>
                    <a:pt x="27356" y="54176"/>
                  </a:cubicBezTo>
                  <a:cubicBezTo>
                    <a:pt x="27496" y="54176"/>
                    <a:pt x="27635" y="54174"/>
                    <a:pt x="27776" y="54172"/>
                  </a:cubicBezTo>
                  <a:cubicBezTo>
                    <a:pt x="27942" y="54169"/>
                    <a:pt x="28109" y="54168"/>
                    <a:pt x="28276" y="54168"/>
                  </a:cubicBezTo>
                  <a:cubicBezTo>
                    <a:pt x="30282" y="54168"/>
                    <a:pt x="32312" y="54339"/>
                    <a:pt x="34314" y="54339"/>
                  </a:cubicBezTo>
                  <a:cubicBezTo>
                    <a:pt x="34439" y="54340"/>
                    <a:pt x="34563" y="54340"/>
                    <a:pt x="34688" y="54340"/>
                  </a:cubicBezTo>
                  <a:cubicBezTo>
                    <a:pt x="38228" y="54340"/>
                    <a:pt x="41709" y="53894"/>
                    <a:pt x="45221" y="53572"/>
                  </a:cubicBezTo>
                  <a:cubicBezTo>
                    <a:pt x="47223" y="53371"/>
                    <a:pt x="49224" y="53338"/>
                    <a:pt x="51226" y="53138"/>
                  </a:cubicBezTo>
                  <a:cubicBezTo>
                    <a:pt x="51292" y="53138"/>
                    <a:pt x="51359" y="53105"/>
                    <a:pt x="51459" y="53105"/>
                  </a:cubicBezTo>
                  <a:cubicBezTo>
                    <a:pt x="52207" y="53125"/>
                    <a:pt x="52981" y="53172"/>
                    <a:pt x="53756" y="53172"/>
                  </a:cubicBezTo>
                  <a:cubicBezTo>
                    <a:pt x="54226" y="53172"/>
                    <a:pt x="54696" y="53155"/>
                    <a:pt x="55162" y="53105"/>
                  </a:cubicBezTo>
                  <a:cubicBezTo>
                    <a:pt x="55455" y="53153"/>
                    <a:pt x="55748" y="53184"/>
                    <a:pt x="56054" y="53184"/>
                  </a:cubicBezTo>
                  <a:cubicBezTo>
                    <a:pt x="56166" y="53184"/>
                    <a:pt x="56280" y="53180"/>
                    <a:pt x="56396" y="53171"/>
                  </a:cubicBezTo>
                  <a:cubicBezTo>
                    <a:pt x="59665" y="52704"/>
                    <a:pt x="59732" y="48001"/>
                    <a:pt x="59732" y="45566"/>
                  </a:cubicBezTo>
                  <a:lnTo>
                    <a:pt x="59732" y="45499"/>
                  </a:lnTo>
                  <a:cubicBezTo>
                    <a:pt x="59965" y="43898"/>
                    <a:pt x="60132" y="42330"/>
                    <a:pt x="60232" y="40729"/>
                  </a:cubicBezTo>
                  <a:cubicBezTo>
                    <a:pt x="60265" y="40362"/>
                    <a:pt x="60299" y="40029"/>
                    <a:pt x="60332" y="39695"/>
                  </a:cubicBezTo>
                  <a:cubicBezTo>
                    <a:pt x="60499" y="37694"/>
                    <a:pt x="60699" y="35759"/>
                    <a:pt x="60766" y="33791"/>
                  </a:cubicBezTo>
                  <a:cubicBezTo>
                    <a:pt x="60832" y="31422"/>
                    <a:pt x="60632" y="29087"/>
                    <a:pt x="60466" y="26752"/>
                  </a:cubicBezTo>
                  <a:lnTo>
                    <a:pt x="60466" y="26752"/>
                  </a:lnTo>
                  <a:cubicBezTo>
                    <a:pt x="60799" y="27219"/>
                    <a:pt x="61166" y="27553"/>
                    <a:pt x="61733" y="27820"/>
                  </a:cubicBezTo>
                  <a:cubicBezTo>
                    <a:pt x="62303" y="28123"/>
                    <a:pt x="62856" y="28250"/>
                    <a:pt x="63398" y="28250"/>
                  </a:cubicBezTo>
                  <a:cubicBezTo>
                    <a:pt x="64344" y="28250"/>
                    <a:pt x="65257" y="27862"/>
                    <a:pt x="66170" y="27353"/>
                  </a:cubicBezTo>
                  <a:cubicBezTo>
                    <a:pt x="69138" y="25718"/>
                    <a:pt x="70406" y="22449"/>
                    <a:pt x="70072" y="19214"/>
                  </a:cubicBezTo>
                  <a:cubicBezTo>
                    <a:pt x="70673" y="19047"/>
                    <a:pt x="71207" y="18813"/>
                    <a:pt x="71807" y="18613"/>
                  </a:cubicBezTo>
                  <a:cubicBezTo>
                    <a:pt x="72641" y="18313"/>
                    <a:pt x="73475" y="18146"/>
                    <a:pt x="74242" y="17679"/>
                  </a:cubicBezTo>
                  <a:cubicBezTo>
                    <a:pt x="74936" y="17257"/>
                    <a:pt x="74675" y="16070"/>
                    <a:pt x="73927" y="16070"/>
                  </a:cubicBezTo>
                  <a:cubicBezTo>
                    <a:pt x="73848" y="16070"/>
                    <a:pt x="73764" y="16083"/>
                    <a:pt x="73675" y="16111"/>
                  </a:cubicBezTo>
                  <a:cubicBezTo>
                    <a:pt x="72741" y="16445"/>
                    <a:pt x="71807" y="16845"/>
                    <a:pt x="70906" y="17246"/>
                  </a:cubicBezTo>
                  <a:cubicBezTo>
                    <a:pt x="70906" y="17212"/>
                    <a:pt x="70906" y="17145"/>
                    <a:pt x="70940" y="17112"/>
                  </a:cubicBezTo>
                  <a:cubicBezTo>
                    <a:pt x="70940" y="17045"/>
                    <a:pt x="70940" y="17012"/>
                    <a:pt x="70973" y="16979"/>
                  </a:cubicBezTo>
                  <a:cubicBezTo>
                    <a:pt x="71473" y="15778"/>
                    <a:pt x="72007" y="14577"/>
                    <a:pt x="71874" y="13343"/>
                  </a:cubicBezTo>
                  <a:cubicBezTo>
                    <a:pt x="71835" y="12935"/>
                    <a:pt x="71446" y="12708"/>
                    <a:pt x="71068" y="12708"/>
                  </a:cubicBezTo>
                  <a:cubicBezTo>
                    <a:pt x="70797" y="12708"/>
                    <a:pt x="70531" y="12825"/>
                    <a:pt x="70406" y="13076"/>
                  </a:cubicBezTo>
                  <a:cubicBezTo>
                    <a:pt x="69972" y="13810"/>
                    <a:pt x="69972" y="14644"/>
                    <a:pt x="69739" y="15444"/>
                  </a:cubicBezTo>
                  <a:cubicBezTo>
                    <a:pt x="69639" y="15711"/>
                    <a:pt x="69572" y="16178"/>
                    <a:pt x="69472" y="16578"/>
                  </a:cubicBezTo>
                  <a:cubicBezTo>
                    <a:pt x="69072" y="15711"/>
                    <a:pt x="68638" y="14810"/>
                    <a:pt x="67771" y="14343"/>
                  </a:cubicBezTo>
                  <a:cubicBezTo>
                    <a:pt x="67611" y="14267"/>
                    <a:pt x="67443" y="14232"/>
                    <a:pt x="67278" y="14232"/>
                  </a:cubicBezTo>
                  <a:cubicBezTo>
                    <a:pt x="66585" y="14232"/>
                    <a:pt x="65965" y="14856"/>
                    <a:pt x="66370" y="15611"/>
                  </a:cubicBezTo>
                  <a:cubicBezTo>
                    <a:pt x="66937" y="16712"/>
                    <a:pt x="67671" y="17612"/>
                    <a:pt x="68438" y="18513"/>
                  </a:cubicBezTo>
                  <a:cubicBezTo>
                    <a:pt x="68271" y="19647"/>
                    <a:pt x="68304" y="20781"/>
                    <a:pt x="68038" y="21916"/>
                  </a:cubicBezTo>
                  <a:cubicBezTo>
                    <a:pt x="67704" y="23383"/>
                    <a:pt x="66870" y="24517"/>
                    <a:pt x="65603" y="25351"/>
                  </a:cubicBezTo>
                  <a:cubicBezTo>
                    <a:pt x="64763" y="25926"/>
                    <a:pt x="64012" y="26280"/>
                    <a:pt x="63174" y="26280"/>
                  </a:cubicBezTo>
                  <a:cubicBezTo>
                    <a:pt x="62746" y="26280"/>
                    <a:pt x="62296" y="26188"/>
                    <a:pt x="61800" y="25985"/>
                  </a:cubicBezTo>
                  <a:cubicBezTo>
                    <a:pt x="61266" y="25752"/>
                    <a:pt x="60832" y="25251"/>
                    <a:pt x="60332" y="24951"/>
                  </a:cubicBezTo>
                  <a:cubicBezTo>
                    <a:pt x="60299" y="24017"/>
                    <a:pt x="60265" y="23116"/>
                    <a:pt x="60265" y="22216"/>
                  </a:cubicBezTo>
                  <a:cubicBezTo>
                    <a:pt x="60232" y="18180"/>
                    <a:pt x="60766" y="14177"/>
                    <a:pt x="60766" y="10140"/>
                  </a:cubicBezTo>
                  <a:cubicBezTo>
                    <a:pt x="60766" y="8339"/>
                    <a:pt x="60632" y="6605"/>
                    <a:pt x="60566" y="4803"/>
                  </a:cubicBezTo>
                  <a:cubicBezTo>
                    <a:pt x="60532" y="3402"/>
                    <a:pt x="59665" y="2435"/>
                    <a:pt x="58464" y="1901"/>
                  </a:cubicBezTo>
                  <a:cubicBezTo>
                    <a:pt x="57630" y="1534"/>
                    <a:pt x="56629" y="1434"/>
                    <a:pt x="55729" y="1334"/>
                  </a:cubicBezTo>
                  <a:cubicBezTo>
                    <a:pt x="55595" y="1301"/>
                    <a:pt x="55462" y="1234"/>
                    <a:pt x="55329" y="1201"/>
                  </a:cubicBezTo>
                  <a:cubicBezTo>
                    <a:pt x="53931" y="774"/>
                    <a:pt x="52433" y="651"/>
                    <a:pt x="50917" y="651"/>
                  </a:cubicBezTo>
                  <a:cubicBezTo>
                    <a:pt x="50298" y="651"/>
                    <a:pt x="49676" y="671"/>
                    <a:pt x="49057" y="700"/>
                  </a:cubicBezTo>
                  <a:cubicBezTo>
                    <a:pt x="47390" y="500"/>
                    <a:pt x="45722" y="233"/>
                    <a:pt x="44020" y="133"/>
                  </a:cubicBezTo>
                  <a:cubicBezTo>
                    <a:pt x="42437" y="35"/>
                    <a:pt x="40845" y="0"/>
                    <a:pt x="39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" name="Google Shape;114;p18"/>
          <p:cNvGrpSpPr/>
          <p:nvPr/>
        </p:nvGrpSpPr>
        <p:grpSpPr>
          <a:xfrm>
            <a:off x="2340053" y="2425489"/>
            <a:ext cx="1511661" cy="1171935"/>
            <a:chOff x="2409025" y="1325525"/>
            <a:chExt cx="1752650" cy="1358450"/>
          </a:xfrm>
        </p:grpSpPr>
        <p:sp>
          <p:nvSpPr>
            <p:cNvPr id="115" name="Google Shape;115;p18"/>
            <p:cNvSpPr/>
            <p:nvPr/>
          </p:nvSpPr>
          <p:spPr>
            <a:xfrm>
              <a:off x="2665050" y="1370925"/>
              <a:ext cx="1210050" cy="1275950"/>
            </a:xfrm>
            <a:custGeom>
              <a:rect b="b" l="l" r="r" t="t"/>
              <a:pathLst>
                <a:path extrusionOk="0" h="51038" w="48402">
                  <a:moveTo>
                    <a:pt x="38740" y="1"/>
                  </a:moveTo>
                  <a:cubicBezTo>
                    <a:pt x="37923" y="1"/>
                    <a:pt x="37103" y="22"/>
                    <a:pt x="36313" y="22"/>
                  </a:cubicBezTo>
                  <a:cubicBezTo>
                    <a:pt x="36115" y="22"/>
                    <a:pt x="35919" y="21"/>
                    <a:pt x="35726" y="17"/>
                  </a:cubicBezTo>
                  <a:cubicBezTo>
                    <a:pt x="35514" y="15"/>
                    <a:pt x="35301" y="14"/>
                    <a:pt x="35089" y="14"/>
                  </a:cubicBezTo>
                  <a:cubicBezTo>
                    <a:pt x="33145" y="14"/>
                    <a:pt x="31187" y="112"/>
                    <a:pt x="29239" y="112"/>
                  </a:cubicBezTo>
                  <a:cubicBezTo>
                    <a:pt x="28687" y="112"/>
                    <a:pt x="28136" y="104"/>
                    <a:pt x="27587" y="84"/>
                  </a:cubicBezTo>
                  <a:cubicBezTo>
                    <a:pt x="26814" y="56"/>
                    <a:pt x="26042" y="45"/>
                    <a:pt x="25271" y="45"/>
                  </a:cubicBezTo>
                  <a:cubicBezTo>
                    <a:pt x="22186" y="45"/>
                    <a:pt x="19111" y="223"/>
                    <a:pt x="16026" y="223"/>
                  </a:cubicBezTo>
                  <a:cubicBezTo>
                    <a:pt x="15255" y="223"/>
                    <a:pt x="14483" y="212"/>
                    <a:pt x="13710" y="184"/>
                  </a:cubicBezTo>
                  <a:cubicBezTo>
                    <a:pt x="13497" y="174"/>
                    <a:pt x="13284" y="170"/>
                    <a:pt x="13069" y="170"/>
                  </a:cubicBezTo>
                  <a:cubicBezTo>
                    <a:pt x="11622" y="170"/>
                    <a:pt x="10139" y="368"/>
                    <a:pt x="8693" y="368"/>
                  </a:cubicBezTo>
                  <a:cubicBezTo>
                    <a:pt x="8203" y="368"/>
                    <a:pt x="7717" y="345"/>
                    <a:pt x="7239" y="284"/>
                  </a:cubicBezTo>
                  <a:cubicBezTo>
                    <a:pt x="6764" y="224"/>
                    <a:pt x="6267" y="183"/>
                    <a:pt x="5771" y="183"/>
                  </a:cubicBezTo>
                  <a:cubicBezTo>
                    <a:pt x="4351" y="183"/>
                    <a:pt x="2942" y="514"/>
                    <a:pt x="2102" y="1652"/>
                  </a:cubicBezTo>
                  <a:cubicBezTo>
                    <a:pt x="2035" y="1752"/>
                    <a:pt x="1968" y="1852"/>
                    <a:pt x="1902" y="1952"/>
                  </a:cubicBezTo>
                  <a:cubicBezTo>
                    <a:pt x="1801" y="2019"/>
                    <a:pt x="1668" y="2119"/>
                    <a:pt x="1568" y="2219"/>
                  </a:cubicBezTo>
                  <a:cubicBezTo>
                    <a:pt x="134" y="3553"/>
                    <a:pt x="400" y="4954"/>
                    <a:pt x="200" y="6722"/>
                  </a:cubicBezTo>
                  <a:cubicBezTo>
                    <a:pt x="0" y="8457"/>
                    <a:pt x="200" y="10325"/>
                    <a:pt x="167" y="12093"/>
                  </a:cubicBezTo>
                  <a:cubicBezTo>
                    <a:pt x="100" y="12927"/>
                    <a:pt x="400" y="13560"/>
                    <a:pt x="867" y="13961"/>
                  </a:cubicBezTo>
                  <a:cubicBezTo>
                    <a:pt x="834" y="14995"/>
                    <a:pt x="867" y="15995"/>
                    <a:pt x="867" y="16896"/>
                  </a:cubicBezTo>
                  <a:cubicBezTo>
                    <a:pt x="467" y="19965"/>
                    <a:pt x="567" y="23067"/>
                    <a:pt x="601" y="26169"/>
                  </a:cubicBezTo>
                  <a:cubicBezTo>
                    <a:pt x="601" y="26837"/>
                    <a:pt x="601" y="27504"/>
                    <a:pt x="601" y="28171"/>
                  </a:cubicBezTo>
                  <a:cubicBezTo>
                    <a:pt x="601" y="28805"/>
                    <a:pt x="734" y="29372"/>
                    <a:pt x="968" y="29805"/>
                  </a:cubicBezTo>
                  <a:cubicBezTo>
                    <a:pt x="834" y="33675"/>
                    <a:pt x="1301" y="37511"/>
                    <a:pt x="1301" y="41347"/>
                  </a:cubicBezTo>
                  <a:cubicBezTo>
                    <a:pt x="1301" y="43215"/>
                    <a:pt x="1334" y="45083"/>
                    <a:pt x="1468" y="46951"/>
                  </a:cubicBezTo>
                  <a:cubicBezTo>
                    <a:pt x="1601" y="49019"/>
                    <a:pt x="3503" y="50053"/>
                    <a:pt x="5404" y="50287"/>
                  </a:cubicBezTo>
                  <a:cubicBezTo>
                    <a:pt x="5455" y="50291"/>
                    <a:pt x="5506" y="50293"/>
                    <a:pt x="5556" y="50293"/>
                  </a:cubicBezTo>
                  <a:cubicBezTo>
                    <a:pt x="5905" y="50293"/>
                    <a:pt x="6247" y="50195"/>
                    <a:pt x="6538" y="50020"/>
                  </a:cubicBezTo>
                  <a:cubicBezTo>
                    <a:pt x="7105" y="50453"/>
                    <a:pt x="7706" y="50787"/>
                    <a:pt x="8506" y="50920"/>
                  </a:cubicBezTo>
                  <a:cubicBezTo>
                    <a:pt x="9233" y="51005"/>
                    <a:pt x="9968" y="51037"/>
                    <a:pt x="10706" y="51037"/>
                  </a:cubicBezTo>
                  <a:cubicBezTo>
                    <a:pt x="12001" y="51037"/>
                    <a:pt x="13302" y="50939"/>
                    <a:pt x="14577" y="50854"/>
                  </a:cubicBezTo>
                  <a:cubicBezTo>
                    <a:pt x="18128" y="50630"/>
                    <a:pt x="21750" y="50430"/>
                    <a:pt x="25304" y="50430"/>
                  </a:cubicBezTo>
                  <a:cubicBezTo>
                    <a:pt x="25990" y="50430"/>
                    <a:pt x="26673" y="50437"/>
                    <a:pt x="27353" y="50453"/>
                  </a:cubicBezTo>
                  <a:cubicBezTo>
                    <a:pt x="27622" y="50458"/>
                    <a:pt x="27892" y="50459"/>
                    <a:pt x="28162" y="50459"/>
                  </a:cubicBezTo>
                  <a:cubicBezTo>
                    <a:pt x="28682" y="50459"/>
                    <a:pt x="29205" y="50454"/>
                    <a:pt x="29728" y="50454"/>
                  </a:cubicBezTo>
                  <a:cubicBezTo>
                    <a:pt x="30961" y="50454"/>
                    <a:pt x="32194" y="50484"/>
                    <a:pt x="33391" y="50687"/>
                  </a:cubicBezTo>
                  <a:cubicBezTo>
                    <a:pt x="33921" y="50765"/>
                    <a:pt x="34451" y="50791"/>
                    <a:pt x="34982" y="50791"/>
                  </a:cubicBezTo>
                  <a:cubicBezTo>
                    <a:pt x="36048" y="50791"/>
                    <a:pt x="37115" y="50686"/>
                    <a:pt x="38182" y="50686"/>
                  </a:cubicBezTo>
                  <a:cubicBezTo>
                    <a:pt x="38619" y="50686"/>
                    <a:pt x="39057" y="50703"/>
                    <a:pt x="39495" y="50754"/>
                  </a:cubicBezTo>
                  <a:cubicBezTo>
                    <a:pt x="40171" y="50834"/>
                    <a:pt x="40943" y="50896"/>
                    <a:pt x="41736" y="50896"/>
                  </a:cubicBezTo>
                  <a:cubicBezTo>
                    <a:pt x="44547" y="50896"/>
                    <a:pt x="47620" y="50125"/>
                    <a:pt x="47567" y="46717"/>
                  </a:cubicBezTo>
                  <a:cubicBezTo>
                    <a:pt x="47567" y="46517"/>
                    <a:pt x="47534" y="46317"/>
                    <a:pt x="47467" y="46117"/>
                  </a:cubicBezTo>
                  <a:cubicBezTo>
                    <a:pt x="47567" y="45884"/>
                    <a:pt x="47601" y="45617"/>
                    <a:pt x="47634" y="45316"/>
                  </a:cubicBezTo>
                  <a:cubicBezTo>
                    <a:pt x="47734" y="41681"/>
                    <a:pt x="47467" y="38011"/>
                    <a:pt x="47868" y="34375"/>
                  </a:cubicBezTo>
                  <a:cubicBezTo>
                    <a:pt x="48235" y="31273"/>
                    <a:pt x="48401" y="28004"/>
                    <a:pt x="48101" y="24868"/>
                  </a:cubicBezTo>
                  <a:cubicBezTo>
                    <a:pt x="47801" y="21733"/>
                    <a:pt x="47868" y="18497"/>
                    <a:pt x="47501" y="15362"/>
                  </a:cubicBezTo>
                  <a:cubicBezTo>
                    <a:pt x="47467" y="14961"/>
                    <a:pt x="47434" y="14528"/>
                    <a:pt x="47434" y="14127"/>
                  </a:cubicBezTo>
                  <a:cubicBezTo>
                    <a:pt x="47901" y="11759"/>
                    <a:pt x="47901" y="9291"/>
                    <a:pt x="47801" y="6856"/>
                  </a:cubicBezTo>
                  <a:cubicBezTo>
                    <a:pt x="47834" y="6589"/>
                    <a:pt x="47801" y="6355"/>
                    <a:pt x="47734" y="6155"/>
                  </a:cubicBezTo>
                  <a:cubicBezTo>
                    <a:pt x="47901" y="4654"/>
                    <a:pt x="47901" y="3086"/>
                    <a:pt x="46834" y="2052"/>
                  </a:cubicBezTo>
                  <a:cubicBezTo>
                    <a:pt x="45399" y="618"/>
                    <a:pt x="43631" y="484"/>
                    <a:pt x="41730" y="184"/>
                  </a:cubicBezTo>
                  <a:cubicBezTo>
                    <a:pt x="40779" y="34"/>
                    <a:pt x="39762" y="1"/>
                    <a:pt x="3874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2663375" y="1376575"/>
              <a:ext cx="1163350" cy="1274425"/>
            </a:xfrm>
            <a:custGeom>
              <a:rect b="b" l="l" r="r" t="t"/>
              <a:pathLst>
                <a:path extrusionOk="0" h="50977" w="46534">
                  <a:moveTo>
                    <a:pt x="3446" y="0"/>
                  </a:moveTo>
                  <a:cubicBezTo>
                    <a:pt x="3361" y="0"/>
                    <a:pt x="3268" y="28"/>
                    <a:pt x="3169" y="92"/>
                  </a:cubicBezTo>
                  <a:cubicBezTo>
                    <a:pt x="2402" y="592"/>
                    <a:pt x="1702" y="859"/>
                    <a:pt x="1101" y="1593"/>
                  </a:cubicBezTo>
                  <a:cubicBezTo>
                    <a:pt x="434" y="2360"/>
                    <a:pt x="201" y="3527"/>
                    <a:pt x="134" y="4528"/>
                  </a:cubicBezTo>
                  <a:cubicBezTo>
                    <a:pt x="0" y="5796"/>
                    <a:pt x="101" y="7097"/>
                    <a:pt x="101" y="8398"/>
                  </a:cubicBezTo>
                  <a:cubicBezTo>
                    <a:pt x="101" y="9598"/>
                    <a:pt x="434" y="10766"/>
                    <a:pt x="301" y="11967"/>
                  </a:cubicBezTo>
                  <a:cubicBezTo>
                    <a:pt x="101" y="13301"/>
                    <a:pt x="534" y="14602"/>
                    <a:pt x="434" y="15936"/>
                  </a:cubicBezTo>
                  <a:cubicBezTo>
                    <a:pt x="367" y="17204"/>
                    <a:pt x="568" y="18505"/>
                    <a:pt x="534" y="19806"/>
                  </a:cubicBezTo>
                  <a:cubicBezTo>
                    <a:pt x="501" y="21007"/>
                    <a:pt x="501" y="22207"/>
                    <a:pt x="601" y="23408"/>
                  </a:cubicBezTo>
                  <a:cubicBezTo>
                    <a:pt x="668" y="24576"/>
                    <a:pt x="401" y="25743"/>
                    <a:pt x="634" y="26877"/>
                  </a:cubicBezTo>
                  <a:cubicBezTo>
                    <a:pt x="668" y="27111"/>
                    <a:pt x="801" y="27344"/>
                    <a:pt x="1001" y="27478"/>
                  </a:cubicBezTo>
                  <a:cubicBezTo>
                    <a:pt x="1001" y="27545"/>
                    <a:pt x="1001" y="27611"/>
                    <a:pt x="968" y="27645"/>
                  </a:cubicBezTo>
                  <a:cubicBezTo>
                    <a:pt x="801" y="28679"/>
                    <a:pt x="968" y="29813"/>
                    <a:pt x="801" y="30880"/>
                  </a:cubicBezTo>
                  <a:cubicBezTo>
                    <a:pt x="701" y="31681"/>
                    <a:pt x="768" y="32581"/>
                    <a:pt x="834" y="33349"/>
                  </a:cubicBezTo>
                  <a:cubicBezTo>
                    <a:pt x="901" y="34483"/>
                    <a:pt x="901" y="35650"/>
                    <a:pt x="1068" y="36751"/>
                  </a:cubicBezTo>
                  <a:cubicBezTo>
                    <a:pt x="1335" y="38953"/>
                    <a:pt x="868" y="41254"/>
                    <a:pt x="1268" y="43389"/>
                  </a:cubicBezTo>
                  <a:cubicBezTo>
                    <a:pt x="1602" y="45291"/>
                    <a:pt x="1468" y="47392"/>
                    <a:pt x="3203" y="48726"/>
                  </a:cubicBezTo>
                  <a:cubicBezTo>
                    <a:pt x="4971" y="50061"/>
                    <a:pt x="7106" y="50061"/>
                    <a:pt x="9207" y="50361"/>
                  </a:cubicBezTo>
                  <a:cubicBezTo>
                    <a:pt x="11542" y="50761"/>
                    <a:pt x="13944" y="50861"/>
                    <a:pt x="16312" y="50928"/>
                  </a:cubicBezTo>
                  <a:cubicBezTo>
                    <a:pt x="17244" y="50943"/>
                    <a:pt x="18175" y="50976"/>
                    <a:pt x="19104" y="50976"/>
                  </a:cubicBezTo>
                  <a:cubicBezTo>
                    <a:pt x="20304" y="50976"/>
                    <a:pt x="21499" y="50920"/>
                    <a:pt x="22683" y="50694"/>
                  </a:cubicBezTo>
                  <a:cubicBezTo>
                    <a:pt x="23256" y="50588"/>
                    <a:pt x="23859" y="50571"/>
                    <a:pt x="24470" y="50571"/>
                  </a:cubicBezTo>
                  <a:cubicBezTo>
                    <a:pt x="24743" y="50571"/>
                    <a:pt x="25017" y="50575"/>
                    <a:pt x="25290" y="50575"/>
                  </a:cubicBezTo>
                  <a:cubicBezTo>
                    <a:pt x="26514" y="50575"/>
                    <a:pt x="27730" y="50509"/>
                    <a:pt x="28754" y="49794"/>
                  </a:cubicBezTo>
                  <a:cubicBezTo>
                    <a:pt x="28788" y="49794"/>
                    <a:pt x="28821" y="49760"/>
                    <a:pt x="28854" y="49727"/>
                  </a:cubicBezTo>
                  <a:cubicBezTo>
                    <a:pt x="28921" y="49760"/>
                    <a:pt x="28954" y="49760"/>
                    <a:pt x="28988" y="49794"/>
                  </a:cubicBezTo>
                  <a:cubicBezTo>
                    <a:pt x="29722" y="50027"/>
                    <a:pt x="30456" y="50127"/>
                    <a:pt x="31189" y="50294"/>
                  </a:cubicBezTo>
                  <a:cubicBezTo>
                    <a:pt x="31765" y="50418"/>
                    <a:pt x="32361" y="50459"/>
                    <a:pt x="32964" y="50459"/>
                  </a:cubicBezTo>
                  <a:cubicBezTo>
                    <a:pt x="34065" y="50459"/>
                    <a:pt x="35194" y="50325"/>
                    <a:pt x="36290" y="50325"/>
                  </a:cubicBezTo>
                  <a:cubicBezTo>
                    <a:pt x="36369" y="50325"/>
                    <a:pt x="36448" y="50326"/>
                    <a:pt x="36527" y="50328"/>
                  </a:cubicBezTo>
                  <a:cubicBezTo>
                    <a:pt x="37494" y="50328"/>
                    <a:pt x="38461" y="50294"/>
                    <a:pt x="39429" y="50294"/>
                  </a:cubicBezTo>
                  <a:cubicBezTo>
                    <a:pt x="39507" y="50292"/>
                    <a:pt x="39584" y="50290"/>
                    <a:pt x="39661" y="50290"/>
                  </a:cubicBezTo>
                  <a:cubicBezTo>
                    <a:pt x="40599" y="50290"/>
                    <a:pt x="41441" y="50469"/>
                    <a:pt x="42397" y="50561"/>
                  </a:cubicBezTo>
                  <a:cubicBezTo>
                    <a:pt x="42541" y="50575"/>
                    <a:pt x="42691" y="50582"/>
                    <a:pt x="42845" y="50582"/>
                  </a:cubicBezTo>
                  <a:cubicBezTo>
                    <a:pt x="44188" y="50582"/>
                    <a:pt x="45821" y="50047"/>
                    <a:pt x="46300" y="48760"/>
                  </a:cubicBezTo>
                  <a:cubicBezTo>
                    <a:pt x="46534" y="48126"/>
                    <a:pt x="46033" y="47292"/>
                    <a:pt x="45299" y="47292"/>
                  </a:cubicBezTo>
                  <a:cubicBezTo>
                    <a:pt x="44699" y="47292"/>
                    <a:pt x="44165" y="47459"/>
                    <a:pt x="43565" y="47559"/>
                  </a:cubicBezTo>
                  <a:cubicBezTo>
                    <a:pt x="43317" y="47613"/>
                    <a:pt x="43094" y="47632"/>
                    <a:pt x="42879" y="47632"/>
                  </a:cubicBezTo>
                  <a:cubicBezTo>
                    <a:pt x="42428" y="47632"/>
                    <a:pt x="42016" y="47548"/>
                    <a:pt x="41497" y="47526"/>
                  </a:cubicBezTo>
                  <a:cubicBezTo>
                    <a:pt x="40947" y="47494"/>
                    <a:pt x="40397" y="47482"/>
                    <a:pt x="39846" y="47482"/>
                  </a:cubicBezTo>
                  <a:cubicBezTo>
                    <a:pt x="38659" y="47482"/>
                    <a:pt x="37467" y="47536"/>
                    <a:pt x="36260" y="47559"/>
                  </a:cubicBezTo>
                  <a:cubicBezTo>
                    <a:pt x="34961" y="47559"/>
                    <a:pt x="33663" y="47822"/>
                    <a:pt x="32365" y="47822"/>
                  </a:cubicBezTo>
                  <a:cubicBezTo>
                    <a:pt x="32129" y="47822"/>
                    <a:pt x="31892" y="47813"/>
                    <a:pt x="31656" y="47792"/>
                  </a:cubicBezTo>
                  <a:cubicBezTo>
                    <a:pt x="31023" y="47726"/>
                    <a:pt x="30389" y="47626"/>
                    <a:pt x="29755" y="47626"/>
                  </a:cubicBezTo>
                  <a:cubicBezTo>
                    <a:pt x="29188" y="47626"/>
                    <a:pt x="28721" y="47892"/>
                    <a:pt x="28221" y="48059"/>
                  </a:cubicBezTo>
                  <a:cubicBezTo>
                    <a:pt x="27956" y="47954"/>
                    <a:pt x="27692" y="47913"/>
                    <a:pt x="27418" y="47913"/>
                  </a:cubicBezTo>
                  <a:cubicBezTo>
                    <a:pt x="27173" y="47913"/>
                    <a:pt x="26920" y="47945"/>
                    <a:pt x="26653" y="47993"/>
                  </a:cubicBezTo>
                  <a:cubicBezTo>
                    <a:pt x="25668" y="48108"/>
                    <a:pt x="24758" y="48199"/>
                    <a:pt x="23793" y="48199"/>
                  </a:cubicBezTo>
                  <a:cubicBezTo>
                    <a:pt x="23647" y="48199"/>
                    <a:pt x="23500" y="48197"/>
                    <a:pt x="23350" y="48193"/>
                  </a:cubicBezTo>
                  <a:cubicBezTo>
                    <a:pt x="23242" y="48189"/>
                    <a:pt x="23132" y="48187"/>
                    <a:pt x="23023" y="48187"/>
                  </a:cubicBezTo>
                  <a:cubicBezTo>
                    <a:pt x="21565" y="48187"/>
                    <a:pt x="20072" y="48498"/>
                    <a:pt x="18587" y="48498"/>
                  </a:cubicBezTo>
                  <a:cubicBezTo>
                    <a:pt x="18206" y="48498"/>
                    <a:pt x="17825" y="48478"/>
                    <a:pt x="17446" y="48426"/>
                  </a:cubicBezTo>
                  <a:cubicBezTo>
                    <a:pt x="15211" y="48093"/>
                    <a:pt x="12910" y="48126"/>
                    <a:pt x="10641" y="47892"/>
                  </a:cubicBezTo>
                  <a:cubicBezTo>
                    <a:pt x="9607" y="47792"/>
                    <a:pt x="8540" y="47626"/>
                    <a:pt x="7472" y="47526"/>
                  </a:cubicBezTo>
                  <a:cubicBezTo>
                    <a:pt x="6472" y="47425"/>
                    <a:pt x="5371" y="47359"/>
                    <a:pt x="4570" y="46592"/>
                  </a:cubicBezTo>
                  <a:cubicBezTo>
                    <a:pt x="3770" y="45858"/>
                    <a:pt x="3903" y="44657"/>
                    <a:pt x="3736" y="43723"/>
                  </a:cubicBezTo>
                  <a:cubicBezTo>
                    <a:pt x="3536" y="42589"/>
                    <a:pt x="3570" y="41488"/>
                    <a:pt x="3570" y="40320"/>
                  </a:cubicBezTo>
                  <a:cubicBezTo>
                    <a:pt x="3570" y="38352"/>
                    <a:pt x="3470" y="36351"/>
                    <a:pt x="3436" y="34383"/>
                  </a:cubicBezTo>
                  <a:cubicBezTo>
                    <a:pt x="3403" y="33449"/>
                    <a:pt x="3336" y="32481"/>
                    <a:pt x="3203" y="31581"/>
                  </a:cubicBezTo>
                  <a:cubicBezTo>
                    <a:pt x="3069" y="30814"/>
                    <a:pt x="3236" y="30013"/>
                    <a:pt x="3103" y="29246"/>
                  </a:cubicBezTo>
                  <a:cubicBezTo>
                    <a:pt x="3036" y="28612"/>
                    <a:pt x="2903" y="27978"/>
                    <a:pt x="2736" y="27344"/>
                  </a:cubicBezTo>
                  <a:cubicBezTo>
                    <a:pt x="3003" y="26977"/>
                    <a:pt x="3036" y="26510"/>
                    <a:pt x="2836" y="26110"/>
                  </a:cubicBezTo>
                  <a:cubicBezTo>
                    <a:pt x="2769" y="25276"/>
                    <a:pt x="2836" y="24376"/>
                    <a:pt x="2769" y="23542"/>
                  </a:cubicBezTo>
                  <a:cubicBezTo>
                    <a:pt x="2702" y="22441"/>
                    <a:pt x="2569" y="21407"/>
                    <a:pt x="2536" y="20306"/>
                  </a:cubicBezTo>
                  <a:cubicBezTo>
                    <a:pt x="2536" y="17971"/>
                    <a:pt x="2169" y="15669"/>
                    <a:pt x="2102" y="13334"/>
                  </a:cubicBezTo>
                  <a:cubicBezTo>
                    <a:pt x="2102" y="12367"/>
                    <a:pt x="2402" y="11466"/>
                    <a:pt x="2335" y="10499"/>
                  </a:cubicBezTo>
                  <a:cubicBezTo>
                    <a:pt x="2269" y="9365"/>
                    <a:pt x="2269" y="8264"/>
                    <a:pt x="2269" y="7130"/>
                  </a:cubicBezTo>
                  <a:cubicBezTo>
                    <a:pt x="2269" y="4828"/>
                    <a:pt x="2169" y="2827"/>
                    <a:pt x="3770" y="959"/>
                  </a:cubicBezTo>
                  <a:cubicBezTo>
                    <a:pt x="4073" y="628"/>
                    <a:pt x="3852" y="0"/>
                    <a:pt x="34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2802650" y="1362250"/>
              <a:ext cx="1077450" cy="1152875"/>
            </a:xfrm>
            <a:custGeom>
              <a:rect b="b" l="l" r="r" t="t"/>
              <a:pathLst>
                <a:path extrusionOk="0" h="46115" w="43098">
                  <a:moveTo>
                    <a:pt x="28301" y="0"/>
                  </a:moveTo>
                  <a:cubicBezTo>
                    <a:pt x="27698" y="0"/>
                    <a:pt x="27101" y="11"/>
                    <a:pt x="26519" y="31"/>
                  </a:cubicBezTo>
                  <a:cubicBezTo>
                    <a:pt x="24251" y="97"/>
                    <a:pt x="21982" y="64"/>
                    <a:pt x="19748" y="164"/>
                  </a:cubicBezTo>
                  <a:cubicBezTo>
                    <a:pt x="17479" y="231"/>
                    <a:pt x="15278" y="531"/>
                    <a:pt x="12976" y="531"/>
                  </a:cubicBezTo>
                  <a:cubicBezTo>
                    <a:pt x="11875" y="531"/>
                    <a:pt x="10741" y="531"/>
                    <a:pt x="9607" y="564"/>
                  </a:cubicBezTo>
                  <a:cubicBezTo>
                    <a:pt x="8853" y="613"/>
                    <a:pt x="8100" y="715"/>
                    <a:pt x="7346" y="715"/>
                  </a:cubicBezTo>
                  <a:cubicBezTo>
                    <a:pt x="7066" y="715"/>
                    <a:pt x="6785" y="701"/>
                    <a:pt x="6505" y="665"/>
                  </a:cubicBezTo>
                  <a:cubicBezTo>
                    <a:pt x="5971" y="615"/>
                    <a:pt x="5446" y="598"/>
                    <a:pt x="4920" y="598"/>
                  </a:cubicBezTo>
                  <a:cubicBezTo>
                    <a:pt x="4395" y="598"/>
                    <a:pt x="3870" y="615"/>
                    <a:pt x="3336" y="631"/>
                  </a:cubicBezTo>
                  <a:cubicBezTo>
                    <a:pt x="2921" y="631"/>
                    <a:pt x="2466" y="605"/>
                    <a:pt x="2013" y="605"/>
                  </a:cubicBezTo>
                  <a:cubicBezTo>
                    <a:pt x="1446" y="605"/>
                    <a:pt x="882" y="646"/>
                    <a:pt x="400" y="831"/>
                  </a:cubicBezTo>
                  <a:cubicBezTo>
                    <a:pt x="134" y="898"/>
                    <a:pt x="0" y="1265"/>
                    <a:pt x="267" y="1432"/>
                  </a:cubicBezTo>
                  <a:cubicBezTo>
                    <a:pt x="1180" y="1934"/>
                    <a:pt x="2217" y="2030"/>
                    <a:pt x="3251" y="2030"/>
                  </a:cubicBezTo>
                  <a:cubicBezTo>
                    <a:pt x="3729" y="2030"/>
                    <a:pt x="4206" y="2009"/>
                    <a:pt x="4670" y="1999"/>
                  </a:cubicBezTo>
                  <a:cubicBezTo>
                    <a:pt x="5571" y="1999"/>
                    <a:pt x="6405" y="2199"/>
                    <a:pt x="7272" y="2232"/>
                  </a:cubicBezTo>
                  <a:cubicBezTo>
                    <a:pt x="7420" y="2242"/>
                    <a:pt x="7568" y="2246"/>
                    <a:pt x="7717" y="2246"/>
                  </a:cubicBezTo>
                  <a:cubicBezTo>
                    <a:pt x="8611" y="2246"/>
                    <a:pt x="9526" y="2099"/>
                    <a:pt x="10441" y="2099"/>
                  </a:cubicBezTo>
                  <a:cubicBezTo>
                    <a:pt x="11418" y="2083"/>
                    <a:pt x="12395" y="2077"/>
                    <a:pt x="13372" y="2077"/>
                  </a:cubicBezTo>
                  <a:cubicBezTo>
                    <a:pt x="16599" y="2077"/>
                    <a:pt x="19831" y="2148"/>
                    <a:pt x="23083" y="2199"/>
                  </a:cubicBezTo>
                  <a:cubicBezTo>
                    <a:pt x="26819" y="2266"/>
                    <a:pt x="30555" y="2399"/>
                    <a:pt x="34291" y="2766"/>
                  </a:cubicBezTo>
                  <a:cubicBezTo>
                    <a:pt x="34532" y="2787"/>
                    <a:pt x="34795" y="2793"/>
                    <a:pt x="35072" y="2793"/>
                  </a:cubicBezTo>
                  <a:cubicBezTo>
                    <a:pt x="35466" y="2793"/>
                    <a:pt x="35889" y="2781"/>
                    <a:pt x="36316" y="2781"/>
                  </a:cubicBezTo>
                  <a:cubicBezTo>
                    <a:pt x="37499" y="2781"/>
                    <a:pt x="38718" y="2877"/>
                    <a:pt x="39462" y="3600"/>
                  </a:cubicBezTo>
                  <a:cubicBezTo>
                    <a:pt x="40062" y="4200"/>
                    <a:pt x="40429" y="5068"/>
                    <a:pt x="40763" y="5802"/>
                  </a:cubicBezTo>
                  <a:cubicBezTo>
                    <a:pt x="41230" y="6869"/>
                    <a:pt x="41096" y="7736"/>
                    <a:pt x="41029" y="8870"/>
                  </a:cubicBezTo>
                  <a:cubicBezTo>
                    <a:pt x="40996" y="9137"/>
                    <a:pt x="41063" y="9371"/>
                    <a:pt x="41196" y="9504"/>
                  </a:cubicBezTo>
                  <a:cubicBezTo>
                    <a:pt x="41063" y="10572"/>
                    <a:pt x="40829" y="11672"/>
                    <a:pt x="40796" y="11873"/>
                  </a:cubicBezTo>
                  <a:cubicBezTo>
                    <a:pt x="40629" y="13474"/>
                    <a:pt x="40429" y="15075"/>
                    <a:pt x="40195" y="16676"/>
                  </a:cubicBezTo>
                  <a:cubicBezTo>
                    <a:pt x="39995" y="18110"/>
                    <a:pt x="40562" y="19578"/>
                    <a:pt x="40262" y="20979"/>
                  </a:cubicBezTo>
                  <a:cubicBezTo>
                    <a:pt x="39929" y="22614"/>
                    <a:pt x="40229" y="24382"/>
                    <a:pt x="40296" y="26016"/>
                  </a:cubicBezTo>
                  <a:cubicBezTo>
                    <a:pt x="40596" y="32521"/>
                    <a:pt x="41029" y="39025"/>
                    <a:pt x="40129" y="45497"/>
                  </a:cubicBezTo>
                  <a:cubicBezTo>
                    <a:pt x="40071" y="45885"/>
                    <a:pt x="40396" y="46115"/>
                    <a:pt x="40718" y="46115"/>
                  </a:cubicBezTo>
                  <a:cubicBezTo>
                    <a:pt x="40949" y="46115"/>
                    <a:pt x="41179" y="45995"/>
                    <a:pt x="41263" y="45730"/>
                  </a:cubicBezTo>
                  <a:cubicBezTo>
                    <a:pt x="42164" y="42861"/>
                    <a:pt x="42397" y="39626"/>
                    <a:pt x="42464" y="36657"/>
                  </a:cubicBezTo>
                  <a:cubicBezTo>
                    <a:pt x="42530" y="33121"/>
                    <a:pt x="42564" y="29619"/>
                    <a:pt x="42464" y="26116"/>
                  </a:cubicBezTo>
                  <a:cubicBezTo>
                    <a:pt x="42397" y="24515"/>
                    <a:pt x="42030" y="22814"/>
                    <a:pt x="42364" y="21246"/>
                  </a:cubicBezTo>
                  <a:cubicBezTo>
                    <a:pt x="42664" y="19712"/>
                    <a:pt x="41963" y="18277"/>
                    <a:pt x="41930" y="16743"/>
                  </a:cubicBezTo>
                  <a:cubicBezTo>
                    <a:pt x="41863" y="15142"/>
                    <a:pt x="42063" y="13540"/>
                    <a:pt x="41997" y="11939"/>
                  </a:cubicBezTo>
                  <a:cubicBezTo>
                    <a:pt x="41963" y="11172"/>
                    <a:pt x="42030" y="10472"/>
                    <a:pt x="42063" y="9738"/>
                  </a:cubicBezTo>
                  <a:cubicBezTo>
                    <a:pt x="42430" y="9671"/>
                    <a:pt x="42731" y="9438"/>
                    <a:pt x="42797" y="8971"/>
                  </a:cubicBezTo>
                  <a:cubicBezTo>
                    <a:pt x="42931" y="8003"/>
                    <a:pt x="43098" y="7136"/>
                    <a:pt x="42997" y="6169"/>
                  </a:cubicBezTo>
                  <a:cubicBezTo>
                    <a:pt x="42931" y="5335"/>
                    <a:pt x="42497" y="4401"/>
                    <a:pt x="42197" y="3600"/>
                  </a:cubicBezTo>
                  <a:cubicBezTo>
                    <a:pt x="41463" y="1665"/>
                    <a:pt x="40095" y="931"/>
                    <a:pt x="38161" y="531"/>
                  </a:cubicBezTo>
                  <a:cubicBezTo>
                    <a:pt x="36393" y="164"/>
                    <a:pt x="34491" y="431"/>
                    <a:pt x="32723" y="231"/>
                  </a:cubicBezTo>
                  <a:cubicBezTo>
                    <a:pt x="31281" y="65"/>
                    <a:pt x="29771" y="0"/>
                    <a:pt x="28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2950250" y="1930175"/>
              <a:ext cx="654425" cy="552525"/>
            </a:xfrm>
            <a:custGeom>
              <a:rect b="b" l="l" r="r" t="t"/>
              <a:pathLst>
                <a:path extrusionOk="0" h="22101" w="26177">
                  <a:moveTo>
                    <a:pt x="18747" y="1364"/>
                  </a:moveTo>
                  <a:lnTo>
                    <a:pt x="18747" y="1364"/>
                  </a:lnTo>
                  <a:cubicBezTo>
                    <a:pt x="19181" y="1398"/>
                    <a:pt x="19581" y="1498"/>
                    <a:pt x="19948" y="1698"/>
                  </a:cubicBezTo>
                  <a:cubicBezTo>
                    <a:pt x="19881" y="1731"/>
                    <a:pt x="19814" y="1798"/>
                    <a:pt x="19748" y="1831"/>
                  </a:cubicBezTo>
                  <a:cubicBezTo>
                    <a:pt x="19681" y="1798"/>
                    <a:pt x="19614" y="1765"/>
                    <a:pt x="19514" y="1731"/>
                  </a:cubicBezTo>
                  <a:cubicBezTo>
                    <a:pt x="19481" y="1698"/>
                    <a:pt x="19481" y="1698"/>
                    <a:pt x="19448" y="1698"/>
                  </a:cubicBezTo>
                  <a:cubicBezTo>
                    <a:pt x="19414" y="1698"/>
                    <a:pt x="19381" y="1665"/>
                    <a:pt x="19314" y="1665"/>
                  </a:cubicBezTo>
                  <a:cubicBezTo>
                    <a:pt x="19247" y="1564"/>
                    <a:pt x="19114" y="1498"/>
                    <a:pt x="18947" y="1498"/>
                  </a:cubicBezTo>
                  <a:lnTo>
                    <a:pt x="18880" y="1531"/>
                  </a:lnTo>
                  <a:cubicBezTo>
                    <a:pt x="18847" y="1464"/>
                    <a:pt x="18814" y="1398"/>
                    <a:pt x="18747" y="1364"/>
                  </a:cubicBezTo>
                  <a:close/>
                  <a:moveTo>
                    <a:pt x="24184" y="1498"/>
                  </a:moveTo>
                  <a:cubicBezTo>
                    <a:pt x="24118" y="1798"/>
                    <a:pt x="23817" y="2165"/>
                    <a:pt x="23584" y="2498"/>
                  </a:cubicBezTo>
                  <a:cubicBezTo>
                    <a:pt x="23584" y="2432"/>
                    <a:pt x="23550" y="2365"/>
                    <a:pt x="23517" y="2298"/>
                  </a:cubicBezTo>
                  <a:cubicBezTo>
                    <a:pt x="23517" y="2265"/>
                    <a:pt x="23550" y="2265"/>
                    <a:pt x="23550" y="2232"/>
                  </a:cubicBezTo>
                  <a:cubicBezTo>
                    <a:pt x="23584" y="2165"/>
                    <a:pt x="23617" y="2098"/>
                    <a:pt x="23584" y="2031"/>
                  </a:cubicBezTo>
                  <a:cubicBezTo>
                    <a:pt x="23884" y="1898"/>
                    <a:pt x="24118" y="1731"/>
                    <a:pt x="24184" y="1498"/>
                  </a:cubicBezTo>
                  <a:close/>
                  <a:moveTo>
                    <a:pt x="19581" y="2865"/>
                  </a:moveTo>
                  <a:cubicBezTo>
                    <a:pt x="19614" y="2932"/>
                    <a:pt x="19681" y="2965"/>
                    <a:pt x="19714" y="3032"/>
                  </a:cubicBezTo>
                  <a:lnTo>
                    <a:pt x="19748" y="3032"/>
                  </a:lnTo>
                  <a:cubicBezTo>
                    <a:pt x="19514" y="3099"/>
                    <a:pt x="19314" y="3166"/>
                    <a:pt x="19081" y="3266"/>
                  </a:cubicBezTo>
                  <a:cubicBezTo>
                    <a:pt x="19247" y="3132"/>
                    <a:pt x="19414" y="2999"/>
                    <a:pt x="19581" y="2865"/>
                  </a:cubicBezTo>
                  <a:close/>
                  <a:moveTo>
                    <a:pt x="2002" y="2332"/>
                  </a:moveTo>
                  <a:lnTo>
                    <a:pt x="2002" y="2332"/>
                  </a:lnTo>
                  <a:cubicBezTo>
                    <a:pt x="2069" y="2399"/>
                    <a:pt x="2135" y="2498"/>
                    <a:pt x="2202" y="2532"/>
                  </a:cubicBezTo>
                  <a:cubicBezTo>
                    <a:pt x="2535" y="2832"/>
                    <a:pt x="2869" y="3066"/>
                    <a:pt x="3236" y="3232"/>
                  </a:cubicBezTo>
                  <a:cubicBezTo>
                    <a:pt x="3169" y="3232"/>
                    <a:pt x="3103" y="3266"/>
                    <a:pt x="3069" y="3299"/>
                  </a:cubicBezTo>
                  <a:cubicBezTo>
                    <a:pt x="2769" y="3099"/>
                    <a:pt x="2402" y="2799"/>
                    <a:pt x="2102" y="2465"/>
                  </a:cubicBezTo>
                  <a:cubicBezTo>
                    <a:pt x="2069" y="2432"/>
                    <a:pt x="2035" y="2365"/>
                    <a:pt x="2002" y="2332"/>
                  </a:cubicBezTo>
                  <a:close/>
                  <a:moveTo>
                    <a:pt x="14611" y="2865"/>
                  </a:moveTo>
                  <a:cubicBezTo>
                    <a:pt x="14411" y="3032"/>
                    <a:pt x="14244" y="3199"/>
                    <a:pt x="14077" y="3366"/>
                  </a:cubicBezTo>
                  <a:cubicBezTo>
                    <a:pt x="14177" y="3232"/>
                    <a:pt x="14277" y="3099"/>
                    <a:pt x="14377" y="2999"/>
                  </a:cubicBezTo>
                  <a:cubicBezTo>
                    <a:pt x="14411" y="2932"/>
                    <a:pt x="14444" y="2899"/>
                    <a:pt x="14477" y="2865"/>
                  </a:cubicBezTo>
                  <a:close/>
                  <a:moveTo>
                    <a:pt x="20815" y="2799"/>
                  </a:moveTo>
                  <a:cubicBezTo>
                    <a:pt x="20882" y="2965"/>
                    <a:pt x="20982" y="3066"/>
                    <a:pt x="21115" y="3166"/>
                  </a:cubicBezTo>
                  <a:cubicBezTo>
                    <a:pt x="21049" y="3232"/>
                    <a:pt x="20949" y="3299"/>
                    <a:pt x="20882" y="3399"/>
                  </a:cubicBezTo>
                  <a:cubicBezTo>
                    <a:pt x="20815" y="3332"/>
                    <a:pt x="20748" y="3299"/>
                    <a:pt x="20682" y="3266"/>
                  </a:cubicBezTo>
                  <a:cubicBezTo>
                    <a:pt x="20682" y="3166"/>
                    <a:pt x="20682" y="3066"/>
                    <a:pt x="20648" y="2965"/>
                  </a:cubicBezTo>
                  <a:cubicBezTo>
                    <a:pt x="20715" y="2932"/>
                    <a:pt x="20782" y="2865"/>
                    <a:pt x="20815" y="2799"/>
                  </a:cubicBezTo>
                  <a:close/>
                  <a:moveTo>
                    <a:pt x="17313" y="2432"/>
                  </a:moveTo>
                  <a:lnTo>
                    <a:pt x="17313" y="2432"/>
                  </a:lnTo>
                  <a:cubicBezTo>
                    <a:pt x="16979" y="2732"/>
                    <a:pt x="16579" y="2999"/>
                    <a:pt x="16212" y="3266"/>
                  </a:cubicBezTo>
                  <a:cubicBezTo>
                    <a:pt x="16184" y="3260"/>
                    <a:pt x="16156" y="3257"/>
                    <a:pt x="16129" y="3257"/>
                  </a:cubicBezTo>
                  <a:cubicBezTo>
                    <a:pt x="15993" y="3257"/>
                    <a:pt x="15873" y="3327"/>
                    <a:pt x="15845" y="3466"/>
                  </a:cubicBezTo>
                  <a:cubicBezTo>
                    <a:pt x="15845" y="3499"/>
                    <a:pt x="15812" y="3499"/>
                    <a:pt x="15812" y="3533"/>
                  </a:cubicBezTo>
                  <a:cubicBezTo>
                    <a:pt x="15812" y="3499"/>
                    <a:pt x="15812" y="3466"/>
                    <a:pt x="15778" y="3432"/>
                  </a:cubicBezTo>
                  <a:cubicBezTo>
                    <a:pt x="15778" y="3366"/>
                    <a:pt x="15745" y="3332"/>
                    <a:pt x="15712" y="3299"/>
                  </a:cubicBezTo>
                  <a:cubicBezTo>
                    <a:pt x="16245" y="2999"/>
                    <a:pt x="16779" y="2699"/>
                    <a:pt x="17313" y="2432"/>
                  </a:cubicBezTo>
                  <a:close/>
                  <a:moveTo>
                    <a:pt x="14277" y="3766"/>
                  </a:moveTo>
                  <a:lnTo>
                    <a:pt x="14277" y="3766"/>
                  </a:lnTo>
                  <a:cubicBezTo>
                    <a:pt x="14244" y="3899"/>
                    <a:pt x="14210" y="4033"/>
                    <a:pt x="14177" y="4166"/>
                  </a:cubicBezTo>
                  <a:cubicBezTo>
                    <a:pt x="14144" y="4066"/>
                    <a:pt x="14144" y="3966"/>
                    <a:pt x="14110" y="3866"/>
                  </a:cubicBezTo>
                  <a:cubicBezTo>
                    <a:pt x="14110" y="3833"/>
                    <a:pt x="14077" y="3833"/>
                    <a:pt x="14077" y="3799"/>
                  </a:cubicBezTo>
                  <a:cubicBezTo>
                    <a:pt x="14144" y="3799"/>
                    <a:pt x="14210" y="3799"/>
                    <a:pt x="14277" y="3766"/>
                  </a:cubicBezTo>
                  <a:close/>
                  <a:moveTo>
                    <a:pt x="15078" y="3666"/>
                  </a:moveTo>
                  <a:cubicBezTo>
                    <a:pt x="15011" y="3866"/>
                    <a:pt x="14944" y="4133"/>
                    <a:pt x="14878" y="4467"/>
                  </a:cubicBezTo>
                  <a:cubicBezTo>
                    <a:pt x="14911" y="4200"/>
                    <a:pt x="14944" y="3966"/>
                    <a:pt x="14978" y="3733"/>
                  </a:cubicBezTo>
                  <a:cubicBezTo>
                    <a:pt x="15011" y="3699"/>
                    <a:pt x="15044" y="3699"/>
                    <a:pt x="15078" y="3666"/>
                  </a:cubicBezTo>
                  <a:close/>
                  <a:moveTo>
                    <a:pt x="24785" y="4400"/>
                  </a:moveTo>
                  <a:cubicBezTo>
                    <a:pt x="24551" y="4567"/>
                    <a:pt x="24351" y="4733"/>
                    <a:pt x="24184" y="4867"/>
                  </a:cubicBezTo>
                  <a:cubicBezTo>
                    <a:pt x="24151" y="4900"/>
                    <a:pt x="24084" y="4967"/>
                    <a:pt x="24051" y="5000"/>
                  </a:cubicBezTo>
                  <a:cubicBezTo>
                    <a:pt x="24017" y="4967"/>
                    <a:pt x="23984" y="4934"/>
                    <a:pt x="23951" y="4900"/>
                  </a:cubicBezTo>
                  <a:cubicBezTo>
                    <a:pt x="23951" y="4900"/>
                    <a:pt x="23951" y="4867"/>
                    <a:pt x="23951" y="4867"/>
                  </a:cubicBezTo>
                  <a:cubicBezTo>
                    <a:pt x="24118" y="4767"/>
                    <a:pt x="24251" y="4633"/>
                    <a:pt x="24418" y="4533"/>
                  </a:cubicBezTo>
                  <a:cubicBezTo>
                    <a:pt x="24418" y="4500"/>
                    <a:pt x="24451" y="4467"/>
                    <a:pt x="24484" y="4467"/>
                  </a:cubicBezTo>
                  <a:cubicBezTo>
                    <a:pt x="24585" y="4433"/>
                    <a:pt x="24685" y="4400"/>
                    <a:pt x="24785" y="4400"/>
                  </a:cubicBezTo>
                  <a:close/>
                  <a:moveTo>
                    <a:pt x="21282" y="4400"/>
                  </a:moveTo>
                  <a:lnTo>
                    <a:pt x="21282" y="4400"/>
                  </a:lnTo>
                  <a:cubicBezTo>
                    <a:pt x="21048" y="4667"/>
                    <a:pt x="20848" y="4934"/>
                    <a:pt x="20648" y="5200"/>
                  </a:cubicBezTo>
                  <a:cubicBezTo>
                    <a:pt x="20615" y="5200"/>
                    <a:pt x="20582" y="5167"/>
                    <a:pt x="20582" y="5167"/>
                  </a:cubicBezTo>
                  <a:cubicBezTo>
                    <a:pt x="20815" y="4900"/>
                    <a:pt x="21048" y="4667"/>
                    <a:pt x="21282" y="4400"/>
                  </a:cubicBezTo>
                  <a:close/>
                  <a:moveTo>
                    <a:pt x="2202" y="3633"/>
                  </a:moveTo>
                  <a:lnTo>
                    <a:pt x="2202" y="3633"/>
                  </a:lnTo>
                  <a:cubicBezTo>
                    <a:pt x="2535" y="4033"/>
                    <a:pt x="2902" y="4433"/>
                    <a:pt x="3269" y="4867"/>
                  </a:cubicBezTo>
                  <a:cubicBezTo>
                    <a:pt x="3236" y="4934"/>
                    <a:pt x="3236" y="5034"/>
                    <a:pt x="3336" y="5100"/>
                  </a:cubicBezTo>
                  <a:cubicBezTo>
                    <a:pt x="3469" y="5300"/>
                    <a:pt x="3636" y="5467"/>
                    <a:pt x="3803" y="5634"/>
                  </a:cubicBezTo>
                  <a:cubicBezTo>
                    <a:pt x="3770" y="5701"/>
                    <a:pt x="3770" y="5767"/>
                    <a:pt x="3770" y="5868"/>
                  </a:cubicBezTo>
                  <a:cubicBezTo>
                    <a:pt x="3469" y="5367"/>
                    <a:pt x="3136" y="4867"/>
                    <a:pt x="2802" y="4400"/>
                  </a:cubicBezTo>
                  <a:cubicBezTo>
                    <a:pt x="2744" y="4322"/>
                    <a:pt x="2662" y="4289"/>
                    <a:pt x="2578" y="4289"/>
                  </a:cubicBezTo>
                  <a:cubicBezTo>
                    <a:pt x="2518" y="4289"/>
                    <a:pt x="2457" y="4305"/>
                    <a:pt x="2402" y="4333"/>
                  </a:cubicBezTo>
                  <a:cubicBezTo>
                    <a:pt x="2402" y="4333"/>
                    <a:pt x="2402" y="4300"/>
                    <a:pt x="2402" y="4300"/>
                  </a:cubicBezTo>
                  <a:cubicBezTo>
                    <a:pt x="2335" y="4066"/>
                    <a:pt x="2269" y="3866"/>
                    <a:pt x="2202" y="3633"/>
                  </a:cubicBezTo>
                  <a:close/>
                  <a:moveTo>
                    <a:pt x="18647" y="4867"/>
                  </a:moveTo>
                  <a:lnTo>
                    <a:pt x="18647" y="4867"/>
                  </a:lnTo>
                  <a:cubicBezTo>
                    <a:pt x="18247" y="5200"/>
                    <a:pt x="17846" y="5534"/>
                    <a:pt x="17446" y="5868"/>
                  </a:cubicBezTo>
                  <a:cubicBezTo>
                    <a:pt x="17446" y="5801"/>
                    <a:pt x="17479" y="5734"/>
                    <a:pt x="17479" y="5667"/>
                  </a:cubicBezTo>
                  <a:cubicBezTo>
                    <a:pt x="17846" y="5434"/>
                    <a:pt x="18247" y="5134"/>
                    <a:pt x="18647" y="4867"/>
                  </a:cubicBezTo>
                  <a:close/>
                  <a:moveTo>
                    <a:pt x="20315" y="6802"/>
                  </a:moveTo>
                  <a:cubicBezTo>
                    <a:pt x="20315" y="6935"/>
                    <a:pt x="20415" y="7035"/>
                    <a:pt x="20548" y="7035"/>
                  </a:cubicBezTo>
                  <a:cubicBezTo>
                    <a:pt x="20415" y="7202"/>
                    <a:pt x="20315" y="7402"/>
                    <a:pt x="20215" y="7569"/>
                  </a:cubicBezTo>
                  <a:cubicBezTo>
                    <a:pt x="19981" y="7802"/>
                    <a:pt x="19748" y="8002"/>
                    <a:pt x="19514" y="8236"/>
                  </a:cubicBezTo>
                  <a:cubicBezTo>
                    <a:pt x="19781" y="7769"/>
                    <a:pt x="20048" y="7302"/>
                    <a:pt x="20315" y="6802"/>
                  </a:cubicBezTo>
                  <a:close/>
                  <a:moveTo>
                    <a:pt x="9507" y="8136"/>
                  </a:moveTo>
                  <a:lnTo>
                    <a:pt x="9507" y="8136"/>
                  </a:lnTo>
                  <a:cubicBezTo>
                    <a:pt x="9874" y="8203"/>
                    <a:pt x="10208" y="8269"/>
                    <a:pt x="10575" y="8336"/>
                  </a:cubicBezTo>
                  <a:cubicBezTo>
                    <a:pt x="10274" y="8403"/>
                    <a:pt x="9974" y="8469"/>
                    <a:pt x="9674" y="8569"/>
                  </a:cubicBezTo>
                  <a:cubicBezTo>
                    <a:pt x="9674" y="8536"/>
                    <a:pt x="9641" y="8503"/>
                    <a:pt x="9641" y="8469"/>
                  </a:cubicBezTo>
                  <a:cubicBezTo>
                    <a:pt x="9641" y="8369"/>
                    <a:pt x="9607" y="8303"/>
                    <a:pt x="9574" y="8236"/>
                  </a:cubicBezTo>
                  <a:cubicBezTo>
                    <a:pt x="9574" y="8236"/>
                    <a:pt x="9540" y="8203"/>
                    <a:pt x="9540" y="8203"/>
                  </a:cubicBezTo>
                  <a:cubicBezTo>
                    <a:pt x="9540" y="8169"/>
                    <a:pt x="9507" y="8169"/>
                    <a:pt x="9507" y="8136"/>
                  </a:cubicBezTo>
                  <a:close/>
                  <a:moveTo>
                    <a:pt x="7406" y="8903"/>
                  </a:moveTo>
                  <a:lnTo>
                    <a:pt x="7406" y="8903"/>
                  </a:lnTo>
                  <a:cubicBezTo>
                    <a:pt x="7539" y="9003"/>
                    <a:pt x="7672" y="9103"/>
                    <a:pt x="7806" y="9203"/>
                  </a:cubicBezTo>
                  <a:cubicBezTo>
                    <a:pt x="7806" y="9237"/>
                    <a:pt x="7773" y="9270"/>
                    <a:pt x="7773" y="9303"/>
                  </a:cubicBezTo>
                  <a:cubicBezTo>
                    <a:pt x="7639" y="9170"/>
                    <a:pt x="7539" y="9036"/>
                    <a:pt x="7406" y="8903"/>
                  </a:cubicBezTo>
                  <a:close/>
                  <a:moveTo>
                    <a:pt x="901" y="8736"/>
                  </a:moveTo>
                  <a:lnTo>
                    <a:pt x="901" y="8736"/>
                  </a:lnTo>
                  <a:cubicBezTo>
                    <a:pt x="1001" y="8770"/>
                    <a:pt x="1068" y="8803"/>
                    <a:pt x="1168" y="8836"/>
                  </a:cubicBezTo>
                  <a:cubicBezTo>
                    <a:pt x="1101" y="8903"/>
                    <a:pt x="1068" y="9036"/>
                    <a:pt x="1168" y="9137"/>
                  </a:cubicBezTo>
                  <a:cubicBezTo>
                    <a:pt x="1235" y="9203"/>
                    <a:pt x="1301" y="9270"/>
                    <a:pt x="1368" y="9337"/>
                  </a:cubicBezTo>
                  <a:cubicBezTo>
                    <a:pt x="1335" y="9337"/>
                    <a:pt x="1301" y="9370"/>
                    <a:pt x="1268" y="9403"/>
                  </a:cubicBezTo>
                  <a:cubicBezTo>
                    <a:pt x="1101" y="9170"/>
                    <a:pt x="968" y="8970"/>
                    <a:pt x="901" y="8736"/>
                  </a:cubicBezTo>
                  <a:close/>
                  <a:moveTo>
                    <a:pt x="1735" y="9036"/>
                  </a:moveTo>
                  <a:cubicBezTo>
                    <a:pt x="2002" y="9137"/>
                    <a:pt x="2269" y="9237"/>
                    <a:pt x="2569" y="9303"/>
                  </a:cubicBezTo>
                  <a:cubicBezTo>
                    <a:pt x="2502" y="9370"/>
                    <a:pt x="2469" y="9437"/>
                    <a:pt x="2469" y="9537"/>
                  </a:cubicBezTo>
                  <a:cubicBezTo>
                    <a:pt x="2335" y="9437"/>
                    <a:pt x="2169" y="9303"/>
                    <a:pt x="2035" y="9237"/>
                  </a:cubicBezTo>
                  <a:cubicBezTo>
                    <a:pt x="1968" y="9203"/>
                    <a:pt x="1935" y="9203"/>
                    <a:pt x="1902" y="9203"/>
                  </a:cubicBezTo>
                  <a:cubicBezTo>
                    <a:pt x="1835" y="9137"/>
                    <a:pt x="1768" y="9103"/>
                    <a:pt x="1735" y="9036"/>
                  </a:cubicBezTo>
                  <a:close/>
                  <a:moveTo>
                    <a:pt x="19548" y="9036"/>
                  </a:moveTo>
                  <a:lnTo>
                    <a:pt x="19548" y="9036"/>
                  </a:lnTo>
                  <a:cubicBezTo>
                    <a:pt x="19414" y="9237"/>
                    <a:pt x="19281" y="9437"/>
                    <a:pt x="19147" y="9637"/>
                  </a:cubicBezTo>
                  <a:cubicBezTo>
                    <a:pt x="19181" y="9537"/>
                    <a:pt x="19214" y="9437"/>
                    <a:pt x="19214" y="9337"/>
                  </a:cubicBezTo>
                  <a:cubicBezTo>
                    <a:pt x="19347" y="9237"/>
                    <a:pt x="19448" y="9137"/>
                    <a:pt x="19548" y="9036"/>
                  </a:cubicBezTo>
                  <a:close/>
                  <a:moveTo>
                    <a:pt x="3203" y="9437"/>
                  </a:moveTo>
                  <a:lnTo>
                    <a:pt x="3203" y="9437"/>
                  </a:lnTo>
                  <a:cubicBezTo>
                    <a:pt x="3336" y="9470"/>
                    <a:pt x="3469" y="9503"/>
                    <a:pt x="3603" y="9503"/>
                  </a:cubicBezTo>
                  <a:cubicBezTo>
                    <a:pt x="3703" y="9670"/>
                    <a:pt x="3803" y="9837"/>
                    <a:pt x="3903" y="10004"/>
                  </a:cubicBezTo>
                  <a:cubicBezTo>
                    <a:pt x="3670" y="9804"/>
                    <a:pt x="3436" y="9637"/>
                    <a:pt x="3203" y="9437"/>
                  </a:cubicBezTo>
                  <a:close/>
                  <a:moveTo>
                    <a:pt x="13410" y="10404"/>
                  </a:moveTo>
                  <a:cubicBezTo>
                    <a:pt x="13443" y="10471"/>
                    <a:pt x="13510" y="10504"/>
                    <a:pt x="13543" y="10538"/>
                  </a:cubicBezTo>
                  <a:cubicBezTo>
                    <a:pt x="13377" y="10671"/>
                    <a:pt x="13176" y="10771"/>
                    <a:pt x="12976" y="10904"/>
                  </a:cubicBezTo>
                  <a:cubicBezTo>
                    <a:pt x="12943" y="10938"/>
                    <a:pt x="12910" y="10938"/>
                    <a:pt x="12910" y="10971"/>
                  </a:cubicBezTo>
                  <a:cubicBezTo>
                    <a:pt x="12843" y="10938"/>
                    <a:pt x="12809" y="10938"/>
                    <a:pt x="12776" y="10938"/>
                  </a:cubicBezTo>
                  <a:cubicBezTo>
                    <a:pt x="12976" y="10771"/>
                    <a:pt x="13210" y="10571"/>
                    <a:pt x="13410" y="10404"/>
                  </a:cubicBezTo>
                  <a:close/>
                  <a:moveTo>
                    <a:pt x="4804" y="10437"/>
                  </a:moveTo>
                  <a:cubicBezTo>
                    <a:pt x="4904" y="10638"/>
                    <a:pt x="5004" y="10838"/>
                    <a:pt x="5137" y="11038"/>
                  </a:cubicBezTo>
                  <a:cubicBezTo>
                    <a:pt x="4971" y="10871"/>
                    <a:pt x="4804" y="10738"/>
                    <a:pt x="4637" y="10604"/>
                  </a:cubicBezTo>
                  <a:cubicBezTo>
                    <a:pt x="4704" y="10571"/>
                    <a:pt x="4770" y="10538"/>
                    <a:pt x="4804" y="10437"/>
                  </a:cubicBezTo>
                  <a:close/>
                  <a:moveTo>
                    <a:pt x="19347" y="10304"/>
                  </a:moveTo>
                  <a:lnTo>
                    <a:pt x="19347" y="10304"/>
                  </a:lnTo>
                  <a:cubicBezTo>
                    <a:pt x="19214" y="10671"/>
                    <a:pt x="19081" y="11038"/>
                    <a:pt x="18947" y="11405"/>
                  </a:cubicBezTo>
                  <a:cubicBezTo>
                    <a:pt x="18908" y="11366"/>
                    <a:pt x="18858" y="11350"/>
                    <a:pt x="18802" y="11350"/>
                  </a:cubicBezTo>
                  <a:cubicBezTo>
                    <a:pt x="18763" y="11350"/>
                    <a:pt x="18722" y="11358"/>
                    <a:pt x="18680" y="11371"/>
                  </a:cubicBezTo>
                  <a:cubicBezTo>
                    <a:pt x="18614" y="11405"/>
                    <a:pt x="18547" y="11438"/>
                    <a:pt x="18514" y="11505"/>
                  </a:cubicBezTo>
                  <a:cubicBezTo>
                    <a:pt x="18547" y="11371"/>
                    <a:pt x="18580" y="11238"/>
                    <a:pt x="18647" y="11105"/>
                  </a:cubicBezTo>
                  <a:cubicBezTo>
                    <a:pt x="18914" y="10871"/>
                    <a:pt x="19147" y="10604"/>
                    <a:pt x="19347" y="10304"/>
                  </a:cubicBezTo>
                  <a:close/>
                  <a:moveTo>
                    <a:pt x="8273" y="11738"/>
                  </a:moveTo>
                  <a:cubicBezTo>
                    <a:pt x="8306" y="11772"/>
                    <a:pt x="8306" y="11772"/>
                    <a:pt x="8306" y="11772"/>
                  </a:cubicBezTo>
                  <a:cubicBezTo>
                    <a:pt x="8147" y="11994"/>
                    <a:pt x="8291" y="12308"/>
                    <a:pt x="8507" y="12308"/>
                  </a:cubicBezTo>
                  <a:cubicBezTo>
                    <a:pt x="8518" y="12308"/>
                    <a:pt x="8529" y="12307"/>
                    <a:pt x="8540" y="12305"/>
                  </a:cubicBezTo>
                  <a:lnTo>
                    <a:pt x="8540" y="12305"/>
                  </a:lnTo>
                  <a:cubicBezTo>
                    <a:pt x="8506" y="12506"/>
                    <a:pt x="8473" y="12706"/>
                    <a:pt x="8440" y="12906"/>
                  </a:cubicBezTo>
                  <a:cubicBezTo>
                    <a:pt x="8440" y="12906"/>
                    <a:pt x="8406" y="12939"/>
                    <a:pt x="8406" y="12939"/>
                  </a:cubicBezTo>
                  <a:cubicBezTo>
                    <a:pt x="8306" y="13039"/>
                    <a:pt x="8273" y="13173"/>
                    <a:pt x="8306" y="13273"/>
                  </a:cubicBezTo>
                  <a:cubicBezTo>
                    <a:pt x="8240" y="13206"/>
                    <a:pt x="8139" y="13139"/>
                    <a:pt x="8039" y="13039"/>
                  </a:cubicBezTo>
                  <a:cubicBezTo>
                    <a:pt x="8173" y="13006"/>
                    <a:pt x="8273" y="12906"/>
                    <a:pt x="8306" y="12739"/>
                  </a:cubicBezTo>
                  <a:cubicBezTo>
                    <a:pt x="8340" y="12472"/>
                    <a:pt x="8273" y="12205"/>
                    <a:pt x="8206" y="11939"/>
                  </a:cubicBezTo>
                  <a:cubicBezTo>
                    <a:pt x="8240" y="11872"/>
                    <a:pt x="8273" y="11805"/>
                    <a:pt x="8273" y="11738"/>
                  </a:cubicBezTo>
                  <a:close/>
                  <a:moveTo>
                    <a:pt x="19414" y="13573"/>
                  </a:moveTo>
                  <a:cubicBezTo>
                    <a:pt x="19414" y="13740"/>
                    <a:pt x="19414" y="13873"/>
                    <a:pt x="19448" y="14040"/>
                  </a:cubicBezTo>
                  <a:cubicBezTo>
                    <a:pt x="19381" y="13973"/>
                    <a:pt x="19314" y="13973"/>
                    <a:pt x="19247" y="13973"/>
                  </a:cubicBezTo>
                  <a:cubicBezTo>
                    <a:pt x="19281" y="13840"/>
                    <a:pt x="19347" y="13707"/>
                    <a:pt x="19414" y="13573"/>
                  </a:cubicBezTo>
                  <a:close/>
                  <a:moveTo>
                    <a:pt x="2535" y="13740"/>
                  </a:moveTo>
                  <a:lnTo>
                    <a:pt x="2535" y="13740"/>
                  </a:lnTo>
                  <a:cubicBezTo>
                    <a:pt x="2836" y="13807"/>
                    <a:pt x="3169" y="13873"/>
                    <a:pt x="3469" y="13907"/>
                  </a:cubicBezTo>
                  <a:cubicBezTo>
                    <a:pt x="3469" y="13940"/>
                    <a:pt x="3469" y="13940"/>
                    <a:pt x="3503" y="13973"/>
                  </a:cubicBezTo>
                  <a:lnTo>
                    <a:pt x="3269" y="13973"/>
                  </a:lnTo>
                  <a:cubicBezTo>
                    <a:pt x="3203" y="14007"/>
                    <a:pt x="3169" y="14007"/>
                    <a:pt x="3136" y="14073"/>
                  </a:cubicBezTo>
                  <a:cubicBezTo>
                    <a:pt x="3103" y="14040"/>
                    <a:pt x="3103" y="14007"/>
                    <a:pt x="3103" y="13973"/>
                  </a:cubicBezTo>
                  <a:cubicBezTo>
                    <a:pt x="3069" y="13873"/>
                    <a:pt x="2986" y="13832"/>
                    <a:pt x="2902" y="13832"/>
                  </a:cubicBezTo>
                  <a:cubicBezTo>
                    <a:pt x="2819" y="13832"/>
                    <a:pt x="2736" y="13873"/>
                    <a:pt x="2702" y="13940"/>
                  </a:cubicBezTo>
                  <a:lnTo>
                    <a:pt x="2535" y="13740"/>
                  </a:lnTo>
                  <a:close/>
                  <a:moveTo>
                    <a:pt x="21549" y="12772"/>
                  </a:moveTo>
                  <a:cubicBezTo>
                    <a:pt x="21616" y="12806"/>
                    <a:pt x="21682" y="12806"/>
                    <a:pt x="21783" y="12806"/>
                  </a:cubicBezTo>
                  <a:cubicBezTo>
                    <a:pt x="21649" y="13240"/>
                    <a:pt x="21482" y="13673"/>
                    <a:pt x="21282" y="14107"/>
                  </a:cubicBezTo>
                  <a:cubicBezTo>
                    <a:pt x="21249" y="14073"/>
                    <a:pt x="21249" y="14073"/>
                    <a:pt x="21215" y="14040"/>
                  </a:cubicBezTo>
                  <a:cubicBezTo>
                    <a:pt x="21282" y="13740"/>
                    <a:pt x="21382" y="13406"/>
                    <a:pt x="21416" y="13106"/>
                  </a:cubicBezTo>
                  <a:cubicBezTo>
                    <a:pt x="21482" y="13006"/>
                    <a:pt x="21516" y="12906"/>
                    <a:pt x="21549" y="12772"/>
                  </a:cubicBezTo>
                  <a:close/>
                  <a:moveTo>
                    <a:pt x="18380" y="13973"/>
                  </a:moveTo>
                  <a:lnTo>
                    <a:pt x="18380" y="13973"/>
                  </a:lnTo>
                  <a:cubicBezTo>
                    <a:pt x="18313" y="14140"/>
                    <a:pt x="18280" y="14340"/>
                    <a:pt x="18213" y="14540"/>
                  </a:cubicBezTo>
                  <a:cubicBezTo>
                    <a:pt x="17980" y="14707"/>
                    <a:pt x="17746" y="14841"/>
                    <a:pt x="17513" y="15007"/>
                  </a:cubicBezTo>
                  <a:cubicBezTo>
                    <a:pt x="17580" y="14841"/>
                    <a:pt x="17646" y="14707"/>
                    <a:pt x="17713" y="14574"/>
                  </a:cubicBezTo>
                  <a:cubicBezTo>
                    <a:pt x="17913" y="14374"/>
                    <a:pt x="18147" y="14174"/>
                    <a:pt x="18380" y="13973"/>
                  </a:cubicBezTo>
                  <a:close/>
                  <a:moveTo>
                    <a:pt x="11564" y="14350"/>
                  </a:moveTo>
                  <a:lnTo>
                    <a:pt x="11564" y="14350"/>
                  </a:lnTo>
                  <a:cubicBezTo>
                    <a:pt x="11268" y="14615"/>
                    <a:pt x="10971" y="14911"/>
                    <a:pt x="10675" y="15174"/>
                  </a:cubicBezTo>
                  <a:cubicBezTo>
                    <a:pt x="10708" y="15108"/>
                    <a:pt x="10708" y="15074"/>
                    <a:pt x="10675" y="15007"/>
                  </a:cubicBezTo>
                  <a:cubicBezTo>
                    <a:pt x="10941" y="14807"/>
                    <a:pt x="11175" y="14574"/>
                    <a:pt x="11442" y="14374"/>
                  </a:cubicBezTo>
                  <a:cubicBezTo>
                    <a:pt x="11501" y="14374"/>
                    <a:pt x="11534" y="14374"/>
                    <a:pt x="11564" y="14350"/>
                  </a:cubicBezTo>
                  <a:close/>
                  <a:moveTo>
                    <a:pt x="10474" y="15341"/>
                  </a:moveTo>
                  <a:lnTo>
                    <a:pt x="10474" y="15341"/>
                  </a:lnTo>
                  <a:cubicBezTo>
                    <a:pt x="10408" y="15441"/>
                    <a:pt x="10308" y="15541"/>
                    <a:pt x="10208" y="15608"/>
                  </a:cubicBezTo>
                  <a:cubicBezTo>
                    <a:pt x="10174" y="15608"/>
                    <a:pt x="10108" y="15608"/>
                    <a:pt x="10041" y="15641"/>
                  </a:cubicBezTo>
                  <a:cubicBezTo>
                    <a:pt x="10074" y="15608"/>
                    <a:pt x="10074" y="15575"/>
                    <a:pt x="10108" y="15575"/>
                  </a:cubicBezTo>
                  <a:cubicBezTo>
                    <a:pt x="10241" y="15508"/>
                    <a:pt x="10374" y="15441"/>
                    <a:pt x="10474" y="15341"/>
                  </a:cubicBezTo>
                  <a:close/>
                  <a:moveTo>
                    <a:pt x="18047" y="15408"/>
                  </a:moveTo>
                  <a:cubicBezTo>
                    <a:pt x="17780" y="15675"/>
                    <a:pt x="17446" y="15941"/>
                    <a:pt x="17179" y="16175"/>
                  </a:cubicBezTo>
                  <a:cubicBezTo>
                    <a:pt x="17079" y="16208"/>
                    <a:pt x="17012" y="16242"/>
                    <a:pt x="16946" y="16275"/>
                  </a:cubicBezTo>
                  <a:cubicBezTo>
                    <a:pt x="16946" y="16275"/>
                    <a:pt x="16946" y="16242"/>
                    <a:pt x="16979" y="16208"/>
                  </a:cubicBezTo>
                  <a:cubicBezTo>
                    <a:pt x="17046" y="16142"/>
                    <a:pt x="17146" y="16042"/>
                    <a:pt x="17213" y="15941"/>
                  </a:cubicBezTo>
                  <a:cubicBezTo>
                    <a:pt x="17513" y="15775"/>
                    <a:pt x="17780" y="15575"/>
                    <a:pt x="18047" y="15408"/>
                  </a:cubicBezTo>
                  <a:close/>
                  <a:moveTo>
                    <a:pt x="4270" y="15408"/>
                  </a:moveTo>
                  <a:lnTo>
                    <a:pt x="4270" y="15408"/>
                  </a:lnTo>
                  <a:cubicBezTo>
                    <a:pt x="4537" y="15575"/>
                    <a:pt x="4804" y="15741"/>
                    <a:pt x="5104" y="15908"/>
                  </a:cubicBezTo>
                  <a:cubicBezTo>
                    <a:pt x="5304" y="16042"/>
                    <a:pt x="5504" y="16208"/>
                    <a:pt x="5704" y="16342"/>
                  </a:cubicBezTo>
                  <a:cubicBezTo>
                    <a:pt x="5204" y="16075"/>
                    <a:pt x="4704" y="15775"/>
                    <a:pt x="4270" y="15408"/>
                  </a:cubicBezTo>
                  <a:close/>
                  <a:moveTo>
                    <a:pt x="20382" y="15541"/>
                  </a:moveTo>
                  <a:cubicBezTo>
                    <a:pt x="20382" y="15541"/>
                    <a:pt x="20415" y="15575"/>
                    <a:pt x="20448" y="15575"/>
                  </a:cubicBezTo>
                  <a:cubicBezTo>
                    <a:pt x="20163" y="15986"/>
                    <a:pt x="19818" y="16398"/>
                    <a:pt x="19442" y="16781"/>
                  </a:cubicBezTo>
                  <a:lnTo>
                    <a:pt x="19442" y="16781"/>
                  </a:lnTo>
                  <a:cubicBezTo>
                    <a:pt x="19705" y="16417"/>
                    <a:pt x="19946" y="16029"/>
                    <a:pt x="20215" y="15641"/>
                  </a:cubicBezTo>
                  <a:cubicBezTo>
                    <a:pt x="20281" y="15608"/>
                    <a:pt x="20315" y="15575"/>
                    <a:pt x="20382" y="15541"/>
                  </a:cubicBezTo>
                  <a:close/>
                  <a:moveTo>
                    <a:pt x="4437" y="18944"/>
                  </a:moveTo>
                  <a:cubicBezTo>
                    <a:pt x="4270" y="19044"/>
                    <a:pt x="4170" y="19144"/>
                    <a:pt x="4070" y="19277"/>
                  </a:cubicBezTo>
                  <a:cubicBezTo>
                    <a:pt x="3469" y="19477"/>
                    <a:pt x="2869" y="19611"/>
                    <a:pt x="2302" y="19778"/>
                  </a:cubicBezTo>
                  <a:cubicBezTo>
                    <a:pt x="2235" y="19744"/>
                    <a:pt x="2202" y="19711"/>
                    <a:pt x="2135" y="19711"/>
                  </a:cubicBezTo>
                  <a:cubicBezTo>
                    <a:pt x="2902" y="19444"/>
                    <a:pt x="3670" y="19210"/>
                    <a:pt x="4437" y="18944"/>
                  </a:cubicBezTo>
                  <a:close/>
                  <a:moveTo>
                    <a:pt x="5504" y="19477"/>
                  </a:moveTo>
                  <a:cubicBezTo>
                    <a:pt x="5504" y="19511"/>
                    <a:pt x="5504" y="19544"/>
                    <a:pt x="5538" y="19577"/>
                  </a:cubicBezTo>
                  <a:cubicBezTo>
                    <a:pt x="5271" y="19677"/>
                    <a:pt x="5037" y="19744"/>
                    <a:pt x="4804" y="19844"/>
                  </a:cubicBezTo>
                  <a:cubicBezTo>
                    <a:pt x="4773" y="19875"/>
                    <a:pt x="4714" y="19877"/>
                    <a:pt x="4679" y="19878"/>
                  </a:cubicBezTo>
                  <a:lnTo>
                    <a:pt x="4679" y="19878"/>
                  </a:lnTo>
                  <a:cubicBezTo>
                    <a:pt x="4956" y="19744"/>
                    <a:pt x="5237" y="19611"/>
                    <a:pt x="5504" y="19477"/>
                  </a:cubicBezTo>
                  <a:close/>
                  <a:moveTo>
                    <a:pt x="4556" y="19937"/>
                  </a:moveTo>
                  <a:lnTo>
                    <a:pt x="4556" y="19937"/>
                  </a:lnTo>
                  <a:cubicBezTo>
                    <a:pt x="4534" y="19957"/>
                    <a:pt x="4519" y="19980"/>
                    <a:pt x="4504" y="20011"/>
                  </a:cubicBezTo>
                  <a:cubicBezTo>
                    <a:pt x="4403" y="20044"/>
                    <a:pt x="4337" y="20078"/>
                    <a:pt x="4270" y="20111"/>
                  </a:cubicBezTo>
                  <a:lnTo>
                    <a:pt x="3703" y="20078"/>
                  </a:lnTo>
                  <a:cubicBezTo>
                    <a:pt x="3770" y="20044"/>
                    <a:pt x="3836" y="20011"/>
                    <a:pt x="3903" y="20011"/>
                  </a:cubicBezTo>
                  <a:cubicBezTo>
                    <a:pt x="3976" y="20060"/>
                    <a:pt x="4068" y="20091"/>
                    <a:pt x="4163" y="20091"/>
                  </a:cubicBezTo>
                  <a:cubicBezTo>
                    <a:pt x="4199" y="20091"/>
                    <a:pt x="4234" y="20087"/>
                    <a:pt x="4270" y="20078"/>
                  </a:cubicBezTo>
                  <a:cubicBezTo>
                    <a:pt x="4364" y="20031"/>
                    <a:pt x="4459" y="19984"/>
                    <a:pt x="4556" y="19937"/>
                  </a:cubicBezTo>
                  <a:close/>
                  <a:moveTo>
                    <a:pt x="9140" y="19978"/>
                  </a:moveTo>
                  <a:cubicBezTo>
                    <a:pt x="9140" y="20011"/>
                    <a:pt x="9174" y="20044"/>
                    <a:pt x="9174" y="20078"/>
                  </a:cubicBezTo>
                  <a:cubicBezTo>
                    <a:pt x="9174" y="20111"/>
                    <a:pt x="9140" y="20111"/>
                    <a:pt x="9140" y="20111"/>
                  </a:cubicBezTo>
                  <a:cubicBezTo>
                    <a:pt x="9040" y="20144"/>
                    <a:pt x="8907" y="20144"/>
                    <a:pt x="8807" y="20178"/>
                  </a:cubicBezTo>
                  <a:cubicBezTo>
                    <a:pt x="8940" y="20111"/>
                    <a:pt x="9040" y="20044"/>
                    <a:pt x="9140" y="19978"/>
                  </a:cubicBezTo>
                  <a:close/>
                  <a:moveTo>
                    <a:pt x="8173" y="20011"/>
                  </a:moveTo>
                  <a:cubicBezTo>
                    <a:pt x="8173" y="20111"/>
                    <a:pt x="8240" y="20178"/>
                    <a:pt x="8306" y="20245"/>
                  </a:cubicBezTo>
                  <a:cubicBezTo>
                    <a:pt x="7973" y="20311"/>
                    <a:pt x="7606" y="20378"/>
                    <a:pt x="7272" y="20445"/>
                  </a:cubicBezTo>
                  <a:cubicBezTo>
                    <a:pt x="7256" y="20428"/>
                    <a:pt x="7230" y="20428"/>
                    <a:pt x="7201" y="20428"/>
                  </a:cubicBezTo>
                  <a:cubicBezTo>
                    <a:pt x="7172" y="20428"/>
                    <a:pt x="7139" y="20428"/>
                    <a:pt x="7105" y="20411"/>
                  </a:cubicBezTo>
                  <a:cubicBezTo>
                    <a:pt x="7205" y="20378"/>
                    <a:pt x="7306" y="20311"/>
                    <a:pt x="7372" y="20278"/>
                  </a:cubicBezTo>
                  <a:cubicBezTo>
                    <a:pt x="7606" y="20211"/>
                    <a:pt x="7873" y="20144"/>
                    <a:pt x="8106" y="20044"/>
                  </a:cubicBezTo>
                  <a:lnTo>
                    <a:pt x="8173" y="20011"/>
                  </a:lnTo>
                  <a:close/>
                  <a:moveTo>
                    <a:pt x="14344" y="20311"/>
                  </a:moveTo>
                  <a:cubicBezTo>
                    <a:pt x="14344" y="20345"/>
                    <a:pt x="14377" y="20378"/>
                    <a:pt x="14377" y="20378"/>
                  </a:cubicBezTo>
                  <a:cubicBezTo>
                    <a:pt x="13677" y="20645"/>
                    <a:pt x="12976" y="20812"/>
                    <a:pt x="12242" y="20945"/>
                  </a:cubicBezTo>
                  <a:cubicBezTo>
                    <a:pt x="12609" y="20878"/>
                    <a:pt x="12943" y="20745"/>
                    <a:pt x="13210" y="20611"/>
                  </a:cubicBezTo>
                  <a:cubicBezTo>
                    <a:pt x="13577" y="20511"/>
                    <a:pt x="13977" y="20411"/>
                    <a:pt x="14344" y="20311"/>
                  </a:cubicBezTo>
                  <a:close/>
                  <a:moveTo>
                    <a:pt x="4770" y="20812"/>
                  </a:moveTo>
                  <a:cubicBezTo>
                    <a:pt x="4937" y="20845"/>
                    <a:pt x="5104" y="20878"/>
                    <a:pt x="5271" y="20878"/>
                  </a:cubicBezTo>
                  <a:cubicBezTo>
                    <a:pt x="5271" y="20912"/>
                    <a:pt x="5271" y="20945"/>
                    <a:pt x="5271" y="20978"/>
                  </a:cubicBezTo>
                  <a:cubicBezTo>
                    <a:pt x="5071" y="20945"/>
                    <a:pt x="4904" y="20878"/>
                    <a:pt x="4704" y="20845"/>
                  </a:cubicBezTo>
                  <a:cubicBezTo>
                    <a:pt x="4737" y="20812"/>
                    <a:pt x="4737" y="20812"/>
                    <a:pt x="4770" y="20812"/>
                  </a:cubicBezTo>
                  <a:close/>
                  <a:moveTo>
                    <a:pt x="11742" y="21045"/>
                  </a:moveTo>
                  <a:cubicBezTo>
                    <a:pt x="11542" y="21078"/>
                    <a:pt x="11308" y="21112"/>
                    <a:pt x="11075" y="21145"/>
                  </a:cubicBezTo>
                  <a:cubicBezTo>
                    <a:pt x="10775" y="21212"/>
                    <a:pt x="10474" y="21245"/>
                    <a:pt x="10174" y="21279"/>
                  </a:cubicBezTo>
                  <a:cubicBezTo>
                    <a:pt x="10341" y="21245"/>
                    <a:pt x="10508" y="21212"/>
                    <a:pt x="10641" y="21179"/>
                  </a:cubicBezTo>
                  <a:cubicBezTo>
                    <a:pt x="10908" y="21145"/>
                    <a:pt x="11308" y="21112"/>
                    <a:pt x="11742" y="21045"/>
                  </a:cubicBezTo>
                  <a:close/>
                  <a:moveTo>
                    <a:pt x="614" y="0"/>
                  </a:moveTo>
                  <a:cubicBezTo>
                    <a:pt x="460" y="0"/>
                    <a:pt x="327" y="144"/>
                    <a:pt x="301" y="330"/>
                  </a:cubicBezTo>
                  <a:cubicBezTo>
                    <a:pt x="67" y="1998"/>
                    <a:pt x="701" y="3833"/>
                    <a:pt x="1201" y="5401"/>
                  </a:cubicBezTo>
                  <a:cubicBezTo>
                    <a:pt x="1401" y="6068"/>
                    <a:pt x="1702" y="6668"/>
                    <a:pt x="2035" y="7269"/>
                  </a:cubicBezTo>
                  <a:cubicBezTo>
                    <a:pt x="2269" y="7635"/>
                    <a:pt x="2802" y="8203"/>
                    <a:pt x="3136" y="8703"/>
                  </a:cubicBezTo>
                  <a:cubicBezTo>
                    <a:pt x="2235" y="8536"/>
                    <a:pt x="1468" y="8169"/>
                    <a:pt x="601" y="7936"/>
                  </a:cubicBezTo>
                  <a:cubicBezTo>
                    <a:pt x="560" y="7924"/>
                    <a:pt x="520" y="7919"/>
                    <a:pt x="482" y="7919"/>
                  </a:cubicBezTo>
                  <a:cubicBezTo>
                    <a:pt x="303" y="7919"/>
                    <a:pt x="161" y="8043"/>
                    <a:pt x="134" y="8236"/>
                  </a:cubicBezTo>
                  <a:cubicBezTo>
                    <a:pt x="0" y="9237"/>
                    <a:pt x="1468" y="10638"/>
                    <a:pt x="1935" y="11338"/>
                  </a:cubicBezTo>
                  <a:cubicBezTo>
                    <a:pt x="2535" y="12205"/>
                    <a:pt x="3336" y="12772"/>
                    <a:pt x="4137" y="13373"/>
                  </a:cubicBezTo>
                  <a:cubicBezTo>
                    <a:pt x="3336" y="13273"/>
                    <a:pt x="2535" y="12973"/>
                    <a:pt x="1702" y="12939"/>
                  </a:cubicBezTo>
                  <a:cubicBezTo>
                    <a:pt x="1335" y="12939"/>
                    <a:pt x="1201" y="13306"/>
                    <a:pt x="1401" y="13573"/>
                  </a:cubicBezTo>
                  <a:cubicBezTo>
                    <a:pt x="2702" y="15274"/>
                    <a:pt x="4403" y="16742"/>
                    <a:pt x="6438" y="17376"/>
                  </a:cubicBezTo>
                  <a:cubicBezTo>
                    <a:pt x="4704" y="18377"/>
                    <a:pt x="2736" y="18710"/>
                    <a:pt x="901" y="19444"/>
                  </a:cubicBezTo>
                  <a:cubicBezTo>
                    <a:pt x="667" y="19544"/>
                    <a:pt x="701" y="19911"/>
                    <a:pt x="868" y="20044"/>
                  </a:cubicBezTo>
                  <a:cubicBezTo>
                    <a:pt x="3106" y="21567"/>
                    <a:pt x="6333" y="22101"/>
                    <a:pt x="9090" y="22101"/>
                  </a:cubicBezTo>
                  <a:cubicBezTo>
                    <a:pt x="9414" y="22101"/>
                    <a:pt x="9732" y="22093"/>
                    <a:pt x="10041" y="22079"/>
                  </a:cubicBezTo>
                  <a:cubicBezTo>
                    <a:pt x="13410" y="21912"/>
                    <a:pt x="16279" y="20712"/>
                    <a:pt x="18814" y="18510"/>
                  </a:cubicBezTo>
                  <a:cubicBezTo>
                    <a:pt x="21215" y="16408"/>
                    <a:pt x="22583" y="14207"/>
                    <a:pt x="23017" y="11005"/>
                  </a:cubicBezTo>
                  <a:cubicBezTo>
                    <a:pt x="23150" y="9937"/>
                    <a:pt x="22550" y="7335"/>
                    <a:pt x="23417" y="6701"/>
                  </a:cubicBezTo>
                  <a:cubicBezTo>
                    <a:pt x="24017" y="6301"/>
                    <a:pt x="24585" y="5567"/>
                    <a:pt x="25085" y="5067"/>
                  </a:cubicBezTo>
                  <a:cubicBezTo>
                    <a:pt x="25452" y="4700"/>
                    <a:pt x="25852" y="4400"/>
                    <a:pt x="26052" y="3933"/>
                  </a:cubicBezTo>
                  <a:cubicBezTo>
                    <a:pt x="26177" y="3714"/>
                    <a:pt x="25922" y="3496"/>
                    <a:pt x="25725" y="3496"/>
                  </a:cubicBezTo>
                  <a:cubicBezTo>
                    <a:pt x="25712" y="3496"/>
                    <a:pt x="25698" y="3497"/>
                    <a:pt x="25685" y="3499"/>
                  </a:cubicBezTo>
                  <a:cubicBezTo>
                    <a:pt x="24851" y="3699"/>
                    <a:pt x="24051" y="3933"/>
                    <a:pt x="23217" y="4133"/>
                  </a:cubicBezTo>
                  <a:cubicBezTo>
                    <a:pt x="23584" y="3466"/>
                    <a:pt x="24017" y="2865"/>
                    <a:pt x="24484" y="2298"/>
                  </a:cubicBezTo>
                  <a:cubicBezTo>
                    <a:pt x="24751" y="1931"/>
                    <a:pt x="24985" y="1531"/>
                    <a:pt x="24785" y="1097"/>
                  </a:cubicBezTo>
                  <a:cubicBezTo>
                    <a:pt x="24718" y="964"/>
                    <a:pt x="24551" y="931"/>
                    <a:pt x="24418" y="931"/>
                  </a:cubicBezTo>
                  <a:cubicBezTo>
                    <a:pt x="23550" y="1064"/>
                    <a:pt x="22616" y="1564"/>
                    <a:pt x="21883" y="2031"/>
                  </a:cubicBezTo>
                  <a:cubicBezTo>
                    <a:pt x="21664" y="2151"/>
                    <a:pt x="21599" y="2305"/>
                    <a:pt x="21533" y="2305"/>
                  </a:cubicBezTo>
                  <a:cubicBezTo>
                    <a:pt x="21489" y="2305"/>
                    <a:pt x="21443" y="2234"/>
                    <a:pt x="21349" y="2031"/>
                  </a:cubicBezTo>
                  <a:cubicBezTo>
                    <a:pt x="21149" y="1598"/>
                    <a:pt x="20748" y="1331"/>
                    <a:pt x="20382" y="1064"/>
                  </a:cubicBezTo>
                  <a:cubicBezTo>
                    <a:pt x="19880" y="691"/>
                    <a:pt x="19266" y="540"/>
                    <a:pt x="18611" y="540"/>
                  </a:cubicBezTo>
                  <a:cubicBezTo>
                    <a:pt x="17044" y="540"/>
                    <a:pt x="15246" y="1402"/>
                    <a:pt x="14210" y="2132"/>
                  </a:cubicBezTo>
                  <a:cubicBezTo>
                    <a:pt x="13243" y="2832"/>
                    <a:pt x="12676" y="4033"/>
                    <a:pt x="12409" y="5134"/>
                  </a:cubicBezTo>
                  <a:cubicBezTo>
                    <a:pt x="12309" y="5634"/>
                    <a:pt x="12276" y="6101"/>
                    <a:pt x="12276" y="6601"/>
                  </a:cubicBezTo>
                  <a:cubicBezTo>
                    <a:pt x="12263" y="6949"/>
                    <a:pt x="12015" y="7061"/>
                    <a:pt x="11689" y="7061"/>
                  </a:cubicBezTo>
                  <a:cubicBezTo>
                    <a:pt x="11140" y="7061"/>
                    <a:pt x="10371" y="6743"/>
                    <a:pt x="10141" y="6701"/>
                  </a:cubicBezTo>
                  <a:cubicBezTo>
                    <a:pt x="8540" y="6368"/>
                    <a:pt x="7205" y="5401"/>
                    <a:pt x="5871" y="4467"/>
                  </a:cubicBezTo>
                  <a:cubicBezTo>
                    <a:pt x="5337" y="4066"/>
                    <a:pt x="4837" y="3733"/>
                    <a:pt x="4303" y="3332"/>
                  </a:cubicBezTo>
                  <a:cubicBezTo>
                    <a:pt x="4370" y="3166"/>
                    <a:pt x="4337" y="2965"/>
                    <a:pt x="4137" y="2899"/>
                  </a:cubicBezTo>
                  <a:cubicBezTo>
                    <a:pt x="3169" y="2565"/>
                    <a:pt x="2569" y="1865"/>
                    <a:pt x="1902" y="1164"/>
                  </a:cubicBezTo>
                  <a:cubicBezTo>
                    <a:pt x="1535" y="764"/>
                    <a:pt x="1235" y="197"/>
                    <a:pt x="734" y="30"/>
                  </a:cubicBezTo>
                  <a:cubicBezTo>
                    <a:pt x="694" y="10"/>
                    <a:pt x="653" y="0"/>
                    <a:pt x="6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3170400" y="1561800"/>
              <a:ext cx="221850" cy="143350"/>
            </a:xfrm>
            <a:custGeom>
              <a:rect b="b" l="l" r="r" t="t"/>
              <a:pathLst>
                <a:path extrusionOk="0" h="5734" w="8874">
                  <a:moveTo>
                    <a:pt x="5707" y="0"/>
                  </a:moveTo>
                  <a:cubicBezTo>
                    <a:pt x="4945" y="0"/>
                    <a:pt x="4170" y="103"/>
                    <a:pt x="3403" y="155"/>
                  </a:cubicBezTo>
                  <a:cubicBezTo>
                    <a:pt x="3203" y="155"/>
                    <a:pt x="2928" y="141"/>
                    <a:pt x="2630" y="141"/>
                  </a:cubicBezTo>
                  <a:cubicBezTo>
                    <a:pt x="2134" y="141"/>
                    <a:pt x="1577" y="180"/>
                    <a:pt x="1201" y="388"/>
                  </a:cubicBezTo>
                  <a:cubicBezTo>
                    <a:pt x="1035" y="388"/>
                    <a:pt x="835" y="455"/>
                    <a:pt x="801" y="688"/>
                  </a:cubicBezTo>
                  <a:cubicBezTo>
                    <a:pt x="334" y="1789"/>
                    <a:pt x="1" y="3157"/>
                    <a:pt x="901" y="4157"/>
                  </a:cubicBezTo>
                  <a:cubicBezTo>
                    <a:pt x="1769" y="5125"/>
                    <a:pt x="3003" y="5525"/>
                    <a:pt x="4270" y="5692"/>
                  </a:cubicBezTo>
                  <a:cubicBezTo>
                    <a:pt x="4478" y="5720"/>
                    <a:pt x="4686" y="5734"/>
                    <a:pt x="4893" y="5734"/>
                  </a:cubicBezTo>
                  <a:cubicBezTo>
                    <a:pt x="5913" y="5734"/>
                    <a:pt x="6902" y="5396"/>
                    <a:pt x="7706" y="4758"/>
                  </a:cubicBezTo>
                  <a:cubicBezTo>
                    <a:pt x="8874" y="3824"/>
                    <a:pt x="8774" y="2423"/>
                    <a:pt x="8607" y="1155"/>
                  </a:cubicBezTo>
                  <a:cubicBezTo>
                    <a:pt x="8573" y="855"/>
                    <a:pt x="8273" y="522"/>
                    <a:pt x="8006" y="455"/>
                  </a:cubicBezTo>
                  <a:lnTo>
                    <a:pt x="7906" y="455"/>
                  </a:lnTo>
                  <a:cubicBezTo>
                    <a:pt x="7873" y="421"/>
                    <a:pt x="7840" y="421"/>
                    <a:pt x="7840" y="421"/>
                  </a:cubicBezTo>
                  <a:cubicBezTo>
                    <a:pt x="7154" y="95"/>
                    <a:pt x="6437" y="0"/>
                    <a:pt x="57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913075" y="1536125"/>
              <a:ext cx="206075" cy="143250"/>
            </a:xfrm>
            <a:custGeom>
              <a:rect b="b" l="l" r="r" t="t"/>
              <a:pathLst>
                <a:path extrusionOk="0" h="5730" w="8243">
                  <a:moveTo>
                    <a:pt x="4485" y="0"/>
                  </a:moveTo>
                  <a:cubicBezTo>
                    <a:pt x="3902" y="0"/>
                    <a:pt x="3303" y="120"/>
                    <a:pt x="2688" y="348"/>
                  </a:cubicBezTo>
                  <a:cubicBezTo>
                    <a:pt x="1220" y="881"/>
                    <a:pt x="220" y="2082"/>
                    <a:pt x="53" y="3617"/>
                  </a:cubicBezTo>
                  <a:cubicBezTo>
                    <a:pt x="0" y="4170"/>
                    <a:pt x="552" y="5328"/>
                    <a:pt x="1164" y="5328"/>
                  </a:cubicBezTo>
                  <a:cubicBezTo>
                    <a:pt x="1327" y="5328"/>
                    <a:pt x="1493" y="5247"/>
                    <a:pt x="1654" y="5051"/>
                  </a:cubicBezTo>
                  <a:cubicBezTo>
                    <a:pt x="1988" y="4651"/>
                    <a:pt x="2054" y="4150"/>
                    <a:pt x="2288" y="3717"/>
                  </a:cubicBezTo>
                  <a:cubicBezTo>
                    <a:pt x="2655" y="3050"/>
                    <a:pt x="3522" y="2783"/>
                    <a:pt x="4223" y="2649"/>
                  </a:cubicBezTo>
                  <a:cubicBezTo>
                    <a:pt x="4340" y="2623"/>
                    <a:pt x="4458" y="2610"/>
                    <a:pt x="4573" y="2610"/>
                  </a:cubicBezTo>
                  <a:cubicBezTo>
                    <a:pt x="5177" y="2610"/>
                    <a:pt x="5717" y="2967"/>
                    <a:pt x="5857" y="3583"/>
                  </a:cubicBezTo>
                  <a:cubicBezTo>
                    <a:pt x="5924" y="3817"/>
                    <a:pt x="5790" y="4184"/>
                    <a:pt x="5790" y="4417"/>
                  </a:cubicBezTo>
                  <a:cubicBezTo>
                    <a:pt x="5790" y="4818"/>
                    <a:pt x="5957" y="5084"/>
                    <a:pt x="6224" y="5385"/>
                  </a:cubicBezTo>
                  <a:cubicBezTo>
                    <a:pt x="6448" y="5627"/>
                    <a:pt x="6706" y="5729"/>
                    <a:pt x="6955" y="5729"/>
                  </a:cubicBezTo>
                  <a:cubicBezTo>
                    <a:pt x="7632" y="5729"/>
                    <a:pt x="8242" y="4973"/>
                    <a:pt x="7925" y="4217"/>
                  </a:cubicBezTo>
                  <a:lnTo>
                    <a:pt x="7925" y="4217"/>
                  </a:lnTo>
                  <a:cubicBezTo>
                    <a:pt x="7945" y="4262"/>
                    <a:pt x="7964" y="4280"/>
                    <a:pt x="7982" y="4280"/>
                  </a:cubicBezTo>
                  <a:cubicBezTo>
                    <a:pt x="8082" y="4280"/>
                    <a:pt x="8152" y="3713"/>
                    <a:pt x="8158" y="3713"/>
                  </a:cubicBezTo>
                  <a:cubicBezTo>
                    <a:pt x="8159" y="3713"/>
                    <a:pt x="8159" y="3714"/>
                    <a:pt x="8159" y="3717"/>
                  </a:cubicBezTo>
                  <a:cubicBezTo>
                    <a:pt x="8159" y="3383"/>
                    <a:pt x="8159" y="3083"/>
                    <a:pt x="8125" y="2749"/>
                  </a:cubicBezTo>
                  <a:cubicBezTo>
                    <a:pt x="8025" y="1982"/>
                    <a:pt x="7592" y="1282"/>
                    <a:pt x="6991" y="848"/>
                  </a:cubicBezTo>
                  <a:cubicBezTo>
                    <a:pt x="6192" y="268"/>
                    <a:pt x="5357" y="0"/>
                    <a:pt x="4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3447275" y="1524450"/>
              <a:ext cx="202650" cy="144200"/>
            </a:xfrm>
            <a:custGeom>
              <a:rect b="b" l="l" r="r" t="t"/>
              <a:pathLst>
                <a:path extrusionOk="0" h="5768" w="8106">
                  <a:moveTo>
                    <a:pt x="4181" y="0"/>
                  </a:moveTo>
                  <a:cubicBezTo>
                    <a:pt x="3983" y="0"/>
                    <a:pt x="3779" y="16"/>
                    <a:pt x="3569" y="47"/>
                  </a:cubicBezTo>
                  <a:cubicBezTo>
                    <a:pt x="2402" y="181"/>
                    <a:pt x="1034" y="848"/>
                    <a:pt x="567" y="1982"/>
                  </a:cubicBezTo>
                  <a:cubicBezTo>
                    <a:pt x="0" y="3283"/>
                    <a:pt x="467" y="4084"/>
                    <a:pt x="934" y="5285"/>
                  </a:cubicBezTo>
                  <a:cubicBezTo>
                    <a:pt x="1022" y="5488"/>
                    <a:pt x="1204" y="5578"/>
                    <a:pt x="1394" y="5578"/>
                  </a:cubicBezTo>
                  <a:cubicBezTo>
                    <a:pt x="1638" y="5578"/>
                    <a:pt x="1893" y="5429"/>
                    <a:pt x="1968" y="5184"/>
                  </a:cubicBezTo>
                  <a:cubicBezTo>
                    <a:pt x="2168" y="4617"/>
                    <a:pt x="1968" y="4050"/>
                    <a:pt x="2135" y="3417"/>
                  </a:cubicBezTo>
                  <a:cubicBezTo>
                    <a:pt x="2369" y="2716"/>
                    <a:pt x="3136" y="2516"/>
                    <a:pt x="3770" y="2349"/>
                  </a:cubicBezTo>
                  <a:cubicBezTo>
                    <a:pt x="3902" y="2316"/>
                    <a:pt x="4025" y="2300"/>
                    <a:pt x="4139" y="2300"/>
                  </a:cubicBezTo>
                  <a:cubicBezTo>
                    <a:pt x="4718" y="2300"/>
                    <a:pt x="5076" y="2704"/>
                    <a:pt x="5271" y="3316"/>
                  </a:cubicBezTo>
                  <a:cubicBezTo>
                    <a:pt x="5504" y="4150"/>
                    <a:pt x="5237" y="4784"/>
                    <a:pt x="5838" y="5485"/>
                  </a:cubicBezTo>
                  <a:cubicBezTo>
                    <a:pt x="6008" y="5683"/>
                    <a:pt x="6221" y="5767"/>
                    <a:pt x="6437" y="5767"/>
                  </a:cubicBezTo>
                  <a:cubicBezTo>
                    <a:pt x="6729" y="5767"/>
                    <a:pt x="7028" y="5615"/>
                    <a:pt x="7239" y="5385"/>
                  </a:cubicBezTo>
                  <a:cubicBezTo>
                    <a:pt x="8106" y="4351"/>
                    <a:pt x="7539" y="2349"/>
                    <a:pt x="6805" y="1382"/>
                  </a:cubicBezTo>
                  <a:cubicBezTo>
                    <a:pt x="6130" y="454"/>
                    <a:pt x="5242" y="0"/>
                    <a:pt x="41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2409025" y="1325525"/>
              <a:ext cx="1752650" cy="1358450"/>
            </a:xfrm>
            <a:custGeom>
              <a:rect b="b" l="l" r="r" t="t"/>
              <a:pathLst>
                <a:path extrusionOk="0" h="54338" w="70106">
                  <a:moveTo>
                    <a:pt x="47168" y="2300"/>
                  </a:moveTo>
                  <a:cubicBezTo>
                    <a:pt x="48202" y="2434"/>
                    <a:pt x="49236" y="2567"/>
                    <a:pt x="50270" y="2634"/>
                  </a:cubicBezTo>
                  <a:cubicBezTo>
                    <a:pt x="52004" y="2734"/>
                    <a:pt x="53839" y="2834"/>
                    <a:pt x="55507" y="3234"/>
                  </a:cubicBezTo>
                  <a:cubicBezTo>
                    <a:pt x="56241" y="3601"/>
                    <a:pt x="56841" y="4068"/>
                    <a:pt x="57275" y="4702"/>
                  </a:cubicBezTo>
                  <a:cubicBezTo>
                    <a:pt x="57308" y="4969"/>
                    <a:pt x="57341" y="5269"/>
                    <a:pt x="57341" y="5569"/>
                  </a:cubicBezTo>
                  <a:cubicBezTo>
                    <a:pt x="57375" y="6603"/>
                    <a:pt x="57542" y="7671"/>
                    <a:pt x="57542" y="8738"/>
                  </a:cubicBezTo>
                  <a:cubicBezTo>
                    <a:pt x="57542" y="12741"/>
                    <a:pt x="57241" y="16677"/>
                    <a:pt x="57041" y="20647"/>
                  </a:cubicBezTo>
                  <a:cubicBezTo>
                    <a:pt x="56874" y="24516"/>
                    <a:pt x="57375" y="28386"/>
                    <a:pt x="57608" y="32255"/>
                  </a:cubicBezTo>
                  <a:cubicBezTo>
                    <a:pt x="57708" y="34023"/>
                    <a:pt x="57475" y="35858"/>
                    <a:pt x="57341" y="37626"/>
                  </a:cubicBezTo>
                  <a:cubicBezTo>
                    <a:pt x="57175" y="39761"/>
                    <a:pt x="57008" y="41929"/>
                    <a:pt x="56608" y="44030"/>
                  </a:cubicBezTo>
                  <a:cubicBezTo>
                    <a:pt x="56307" y="45865"/>
                    <a:pt x="56608" y="47733"/>
                    <a:pt x="56107" y="49568"/>
                  </a:cubicBezTo>
                  <a:cubicBezTo>
                    <a:pt x="55907" y="50435"/>
                    <a:pt x="55273" y="51536"/>
                    <a:pt x="54273" y="51536"/>
                  </a:cubicBezTo>
                  <a:cubicBezTo>
                    <a:pt x="53441" y="51536"/>
                    <a:pt x="52610" y="51365"/>
                    <a:pt x="51752" y="51365"/>
                  </a:cubicBezTo>
                  <a:cubicBezTo>
                    <a:pt x="51681" y="51365"/>
                    <a:pt x="51609" y="51366"/>
                    <a:pt x="51537" y="51369"/>
                  </a:cubicBezTo>
                  <a:cubicBezTo>
                    <a:pt x="48335" y="51436"/>
                    <a:pt x="45066" y="51702"/>
                    <a:pt x="41864" y="52103"/>
                  </a:cubicBezTo>
                  <a:cubicBezTo>
                    <a:pt x="40596" y="52103"/>
                    <a:pt x="39329" y="52136"/>
                    <a:pt x="38061" y="52136"/>
                  </a:cubicBezTo>
                  <a:cubicBezTo>
                    <a:pt x="35793" y="52136"/>
                    <a:pt x="33539" y="52077"/>
                    <a:pt x="31291" y="52077"/>
                  </a:cubicBezTo>
                  <a:cubicBezTo>
                    <a:pt x="30167" y="52077"/>
                    <a:pt x="29043" y="52092"/>
                    <a:pt x="27920" y="52136"/>
                  </a:cubicBezTo>
                  <a:cubicBezTo>
                    <a:pt x="25971" y="52202"/>
                    <a:pt x="24050" y="52282"/>
                    <a:pt x="22129" y="52282"/>
                  </a:cubicBezTo>
                  <a:cubicBezTo>
                    <a:pt x="21125" y="52282"/>
                    <a:pt x="20122" y="52260"/>
                    <a:pt x="19114" y="52203"/>
                  </a:cubicBezTo>
                  <a:cubicBezTo>
                    <a:pt x="19047" y="52169"/>
                    <a:pt x="19014" y="52169"/>
                    <a:pt x="18981" y="52169"/>
                  </a:cubicBezTo>
                  <a:cubicBezTo>
                    <a:pt x="18247" y="52069"/>
                    <a:pt x="17580" y="51903"/>
                    <a:pt x="16846" y="51903"/>
                  </a:cubicBezTo>
                  <a:lnTo>
                    <a:pt x="16712" y="51903"/>
                  </a:lnTo>
                  <a:cubicBezTo>
                    <a:pt x="16179" y="51802"/>
                    <a:pt x="15645" y="51702"/>
                    <a:pt x="15111" y="51569"/>
                  </a:cubicBezTo>
                  <a:cubicBezTo>
                    <a:pt x="12676" y="50969"/>
                    <a:pt x="11876" y="49234"/>
                    <a:pt x="11842" y="46832"/>
                  </a:cubicBezTo>
                  <a:cubicBezTo>
                    <a:pt x="11842" y="42929"/>
                    <a:pt x="11876" y="39060"/>
                    <a:pt x="11709" y="35124"/>
                  </a:cubicBezTo>
                  <a:cubicBezTo>
                    <a:pt x="11542" y="30787"/>
                    <a:pt x="11042" y="26484"/>
                    <a:pt x="11242" y="22115"/>
                  </a:cubicBezTo>
                  <a:cubicBezTo>
                    <a:pt x="11375" y="19246"/>
                    <a:pt x="11375" y="16344"/>
                    <a:pt x="11209" y="13475"/>
                  </a:cubicBezTo>
                  <a:cubicBezTo>
                    <a:pt x="11275" y="12207"/>
                    <a:pt x="11342" y="10940"/>
                    <a:pt x="11342" y="9672"/>
                  </a:cubicBezTo>
                  <a:cubicBezTo>
                    <a:pt x="11375" y="8572"/>
                    <a:pt x="11209" y="7504"/>
                    <a:pt x="11142" y="6403"/>
                  </a:cubicBezTo>
                  <a:cubicBezTo>
                    <a:pt x="11275" y="5703"/>
                    <a:pt x="11475" y="5036"/>
                    <a:pt x="11742" y="4335"/>
                  </a:cubicBezTo>
                  <a:cubicBezTo>
                    <a:pt x="11742" y="4302"/>
                    <a:pt x="11776" y="4302"/>
                    <a:pt x="11776" y="4302"/>
                  </a:cubicBezTo>
                  <a:cubicBezTo>
                    <a:pt x="12076" y="3868"/>
                    <a:pt x="12509" y="3435"/>
                    <a:pt x="13077" y="3068"/>
                  </a:cubicBezTo>
                  <a:cubicBezTo>
                    <a:pt x="13510" y="2767"/>
                    <a:pt x="14177" y="2601"/>
                    <a:pt x="14911" y="2501"/>
                  </a:cubicBezTo>
                  <a:lnTo>
                    <a:pt x="15478" y="2501"/>
                  </a:lnTo>
                  <a:cubicBezTo>
                    <a:pt x="15631" y="2507"/>
                    <a:pt x="15785" y="2509"/>
                    <a:pt x="15940" y="2509"/>
                  </a:cubicBezTo>
                  <a:cubicBezTo>
                    <a:pt x="16629" y="2509"/>
                    <a:pt x="17332" y="2455"/>
                    <a:pt x="18013" y="2400"/>
                  </a:cubicBezTo>
                  <a:cubicBezTo>
                    <a:pt x="19514" y="2400"/>
                    <a:pt x="21016" y="2367"/>
                    <a:pt x="22517" y="2367"/>
                  </a:cubicBezTo>
                  <a:cubicBezTo>
                    <a:pt x="28421" y="2400"/>
                    <a:pt x="34325" y="2400"/>
                    <a:pt x="40263" y="2400"/>
                  </a:cubicBezTo>
                  <a:cubicBezTo>
                    <a:pt x="42564" y="2400"/>
                    <a:pt x="44866" y="2367"/>
                    <a:pt x="47168" y="2300"/>
                  </a:cubicBezTo>
                  <a:close/>
                  <a:moveTo>
                    <a:pt x="37735" y="1"/>
                  </a:moveTo>
                  <a:cubicBezTo>
                    <a:pt x="34960" y="1"/>
                    <a:pt x="32177" y="113"/>
                    <a:pt x="29422" y="199"/>
                  </a:cubicBezTo>
                  <a:cubicBezTo>
                    <a:pt x="28254" y="399"/>
                    <a:pt x="27120" y="532"/>
                    <a:pt x="25952" y="532"/>
                  </a:cubicBezTo>
                  <a:cubicBezTo>
                    <a:pt x="25952" y="566"/>
                    <a:pt x="25952" y="566"/>
                    <a:pt x="25952" y="566"/>
                  </a:cubicBezTo>
                  <a:lnTo>
                    <a:pt x="25652" y="566"/>
                  </a:lnTo>
                  <a:cubicBezTo>
                    <a:pt x="25452" y="566"/>
                    <a:pt x="25252" y="566"/>
                    <a:pt x="25052" y="532"/>
                  </a:cubicBezTo>
                  <a:cubicBezTo>
                    <a:pt x="24218" y="566"/>
                    <a:pt x="23384" y="666"/>
                    <a:pt x="22517" y="733"/>
                  </a:cubicBezTo>
                  <a:cubicBezTo>
                    <a:pt x="21196" y="675"/>
                    <a:pt x="19876" y="519"/>
                    <a:pt x="18556" y="519"/>
                  </a:cubicBezTo>
                  <a:cubicBezTo>
                    <a:pt x="18342" y="519"/>
                    <a:pt x="18128" y="523"/>
                    <a:pt x="17913" y="532"/>
                  </a:cubicBezTo>
                  <a:cubicBezTo>
                    <a:pt x="17052" y="562"/>
                    <a:pt x="16244" y="671"/>
                    <a:pt x="15394" y="671"/>
                  </a:cubicBezTo>
                  <a:cubicBezTo>
                    <a:pt x="15289" y="671"/>
                    <a:pt x="15184" y="670"/>
                    <a:pt x="15078" y="666"/>
                  </a:cubicBezTo>
                  <a:cubicBezTo>
                    <a:pt x="14926" y="655"/>
                    <a:pt x="14775" y="649"/>
                    <a:pt x="14626" y="649"/>
                  </a:cubicBezTo>
                  <a:cubicBezTo>
                    <a:pt x="13894" y="649"/>
                    <a:pt x="13197" y="783"/>
                    <a:pt x="12476" y="1033"/>
                  </a:cubicBezTo>
                  <a:cubicBezTo>
                    <a:pt x="11209" y="1433"/>
                    <a:pt x="10375" y="1967"/>
                    <a:pt x="9808" y="3168"/>
                  </a:cubicBezTo>
                  <a:cubicBezTo>
                    <a:pt x="9074" y="4635"/>
                    <a:pt x="9407" y="6503"/>
                    <a:pt x="9441" y="8071"/>
                  </a:cubicBezTo>
                  <a:cubicBezTo>
                    <a:pt x="9474" y="8872"/>
                    <a:pt x="9674" y="9606"/>
                    <a:pt x="9674" y="10373"/>
                  </a:cubicBezTo>
                  <a:cubicBezTo>
                    <a:pt x="9641" y="11273"/>
                    <a:pt x="9574" y="12141"/>
                    <a:pt x="9507" y="13008"/>
                  </a:cubicBezTo>
                  <a:cubicBezTo>
                    <a:pt x="9441" y="13875"/>
                    <a:pt x="9474" y="14776"/>
                    <a:pt x="9474" y="15643"/>
                  </a:cubicBezTo>
                  <a:cubicBezTo>
                    <a:pt x="9474" y="16644"/>
                    <a:pt x="9307" y="17611"/>
                    <a:pt x="9307" y="18612"/>
                  </a:cubicBezTo>
                  <a:cubicBezTo>
                    <a:pt x="9341" y="20413"/>
                    <a:pt x="9307" y="22215"/>
                    <a:pt x="9240" y="24016"/>
                  </a:cubicBezTo>
                  <a:cubicBezTo>
                    <a:pt x="8807" y="23749"/>
                    <a:pt x="8340" y="23315"/>
                    <a:pt x="8073" y="23049"/>
                  </a:cubicBezTo>
                  <a:cubicBezTo>
                    <a:pt x="7439" y="22415"/>
                    <a:pt x="7006" y="21714"/>
                    <a:pt x="6572" y="20947"/>
                  </a:cubicBezTo>
                  <a:cubicBezTo>
                    <a:pt x="5838" y="19613"/>
                    <a:pt x="5605" y="18212"/>
                    <a:pt x="5171" y="16811"/>
                  </a:cubicBezTo>
                  <a:cubicBezTo>
                    <a:pt x="5438" y="16377"/>
                    <a:pt x="5638" y="15943"/>
                    <a:pt x="5871" y="15510"/>
                  </a:cubicBezTo>
                  <a:cubicBezTo>
                    <a:pt x="6272" y="14743"/>
                    <a:pt x="6405" y="13875"/>
                    <a:pt x="6839" y="13141"/>
                  </a:cubicBezTo>
                  <a:cubicBezTo>
                    <a:pt x="7205" y="12549"/>
                    <a:pt x="6737" y="11981"/>
                    <a:pt x="6160" y="11981"/>
                  </a:cubicBezTo>
                  <a:cubicBezTo>
                    <a:pt x="6055" y="11981"/>
                    <a:pt x="5946" y="11999"/>
                    <a:pt x="5838" y="12041"/>
                  </a:cubicBezTo>
                  <a:cubicBezTo>
                    <a:pt x="5171" y="12274"/>
                    <a:pt x="4904" y="12975"/>
                    <a:pt x="4671" y="13608"/>
                  </a:cubicBezTo>
                  <a:cubicBezTo>
                    <a:pt x="4504" y="14075"/>
                    <a:pt x="4304" y="14476"/>
                    <a:pt x="4070" y="14909"/>
                  </a:cubicBezTo>
                  <a:cubicBezTo>
                    <a:pt x="4070" y="14909"/>
                    <a:pt x="4037" y="14943"/>
                    <a:pt x="4037" y="14976"/>
                  </a:cubicBezTo>
                  <a:cubicBezTo>
                    <a:pt x="3970" y="14776"/>
                    <a:pt x="3870" y="14609"/>
                    <a:pt x="3803" y="14442"/>
                  </a:cubicBezTo>
                  <a:cubicBezTo>
                    <a:pt x="3503" y="13709"/>
                    <a:pt x="3203" y="13075"/>
                    <a:pt x="2536" y="12608"/>
                  </a:cubicBezTo>
                  <a:cubicBezTo>
                    <a:pt x="2392" y="12488"/>
                    <a:pt x="2246" y="12437"/>
                    <a:pt x="2108" y="12437"/>
                  </a:cubicBezTo>
                  <a:cubicBezTo>
                    <a:pt x="1670" y="12437"/>
                    <a:pt x="1309" y="12952"/>
                    <a:pt x="1335" y="13408"/>
                  </a:cubicBezTo>
                  <a:cubicBezTo>
                    <a:pt x="1435" y="14476"/>
                    <a:pt x="2035" y="15476"/>
                    <a:pt x="2502" y="16477"/>
                  </a:cubicBezTo>
                  <a:cubicBezTo>
                    <a:pt x="2402" y="16444"/>
                    <a:pt x="2302" y="16410"/>
                    <a:pt x="2202" y="16410"/>
                  </a:cubicBezTo>
                  <a:cubicBezTo>
                    <a:pt x="2102" y="16310"/>
                    <a:pt x="1969" y="16244"/>
                    <a:pt x="1802" y="16244"/>
                  </a:cubicBezTo>
                  <a:cubicBezTo>
                    <a:pt x="1602" y="16177"/>
                    <a:pt x="1368" y="16177"/>
                    <a:pt x="1168" y="16177"/>
                  </a:cubicBezTo>
                  <a:cubicBezTo>
                    <a:pt x="101" y="16210"/>
                    <a:pt x="1" y="17778"/>
                    <a:pt x="1068" y="17845"/>
                  </a:cubicBezTo>
                  <a:cubicBezTo>
                    <a:pt x="1935" y="17878"/>
                    <a:pt x="2736" y="18178"/>
                    <a:pt x="3603" y="18278"/>
                  </a:cubicBezTo>
                  <a:cubicBezTo>
                    <a:pt x="3837" y="18912"/>
                    <a:pt x="4137" y="19513"/>
                    <a:pt x="4270" y="19880"/>
                  </a:cubicBezTo>
                  <a:cubicBezTo>
                    <a:pt x="4771" y="21214"/>
                    <a:pt x="5471" y="22415"/>
                    <a:pt x="6438" y="23449"/>
                  </a:cubicBezTo>
                  <a:cubicBezTo>
                    <a:pt x="7072" y="24116"/>
                    <a:pt x="8206" y="24950"/>
                    <a:pt x="9207" y="25183"/>
                  </a:cubicBezTo>
                  <a:cubicBezTo>
                    <a:pt x="9174" y="26885"/>
                    <a:pt x="9140" y="28619"/>
                    <a:pt x="9140" y="30320"/>
                  </a:cubicBezTo>
                  <a:cubicBezTo>
                    <a:pt x="9140" y="32122"/>
                    <a:pt x="9274" y="33856"/>
                    <a:pt x="9307" y="35658"/>
                  </a:cubicBezTo>
                  <a:cubicBezTo>
                    <a:pt x="9374" y="37692"/>
                    <a:pt x="9741" y="39660"/>
                    <a:pt x="9808" y="41662"/>
                  </a:cubicBezTo>
                  <a:cubicBezTo>
                    <a:pt x="9874" y="43497"/>
                    <a:pt x="10008" y="45264"/>
                    <a:pt x="10008" y="47099"/>
                  </a:cubicBezTo>
                  <a:cubicBezTo>
                    <a:pt x="10008" y="48867"/>
                    <a:pt x="10108" y="50068"/>
                    <a:pt x="11309" y="51469"/>
                  </a:cubicBezTo>
                  <a:cubicBezTo>
                    <a:pt x="12376" y="52736"/>
                    <a:pt x="13510" y="53103"/>
                    <a:pt x="15111" y="53404"/>
                  </a:cubicBezTo>
                  <a:cubicBezTo>
                    <a:pt x="15476" y="53476"/>
                    <a:pt x="15840" y="53492"/>
                    <a:pt x="16207" y="53492"/>
                  </a:cubicBezTo>
                  <a:cubicBezTo>
                    <a:pt x="16481" y="53492"/>
                    <a:pt x="16757" y="53483"/>
                    <a:pt x="17036" y="53483"/>
                  </a:cubicBezTo>
                  <a:cubicBezTo>
                    <a:pt x="17238" y="53483"/>
                    <a:pt x="17441" y="53488"/>
                    <a:pt x="17646" y="53504"/>
                  </a:cubicBezTo>
                  <a:cubicBezTo>
                    <a:pt x="18647" y="53604"/>
                    <a:pt x="19615" y="53804"/>
                    <a:pt x="20615" y="53871"/>
                  </a:cubicBezTo>
                  <a:cubicBezTo>
                    <a:pt x="22374" y="53994"/>
                    <a:pt x="24018" y="54175"/>
                    <a:pt x="25734" y="54175"/>
                  </a:cubicBezTo>
                  <a:cubicBezTo>
                    <a:pt x="25873" y="54175"/>
                    <a:pt x="26012" y="54173"/>
                    <a:pt x="26153" y="54171"/>
                  </a:cubicBezTo>
                  <a:cubicBezTo>
                    <a:pt x="26319" y="54168"/>
                    <a:pt x="26486" y="54167"/>
                    <a:pt x="26653" y="54167"/>
                  </a:cubicBezTo>
                  <a:cubicBezTo>
                    <a:pt x="28659" y="54167"/>
                    <a:pt x="30689" y="54338"/>
                    <a:pt x="32691" y="54338"/>
                  </a:cubicBezTo>
                  <a:cubicBezTo>
                    <a:pt x="36360" y="54338"/>
                    <a:pt x="39996" y="53904"/>
                    <a:pt x="43598" y="53537"/>
                  </a:cubicBezTo>
                  <a:cubicBezTo>
                    <a:pt x="44332" y="53470"/>
                    <a:pt x="45033" y="53437"/>
                    <a:pt x="45733" y="53404"/>
                  </a:cubicBezTo>
                  <a:cubicBezTo>
                    <a:pt x="47001" y="53404"/>
                    <a:pt x="48268" y="53404"/>
                    <a:pt x="49536" y="53337"/>
                  </a:cubicBezTo>
                  <a:cubicBezTo>
                    <a:pt x="49690" y="53331"/>
                    <a:pt x="49845" y="53329"/>
                    <a:pt x="50002" y="53329"/>
                  </a:cubicBezTo>
                  <a:cubicBezTo>
                    <a:pt x="50872" y="53329"/>
                    <a:pt x="51783" y="53401"/>
                    <a:pt x="52682" y="53401"/>
                  </a:cubicBezTo>
                  <a:cubicBezTo>
                    <a:pt x="53586" y="53401"/>
                    <a:pt x="54478" y="53328"/>
                    <a:pt x="55307" y="53037"/>
                  </a:cubicBezTo>
                  <a:cubicBezTo>
                    <a:pt x="55507" y="52970"/>
                    <a:pt x="55674" y="52903"/>
                    <a:pt x="55840" y="52803"/>
                  </a:cubicBezTo>
                  <a:cubicBezTo>
                    <a:pt x="57742" y="51836"/>
                    <a:pt x="57909" y="49634"/>
                    <a:pt x="58209" y="47766"/>
                  </a:cubicBezTo>
                  <a:cubicBezTo>
                    <a:pt x="58642" y="44898"/>
                    <a:pt x="59009" y="42162"/>
                    <a:pt x="59076" y="39260"/>
                  </a:cubicBezTo>
                  <a:cubicBezTo>
                    <a:pt x="59076" y="38226"/>
                    <a:pt x="59076" y="37192"/>
                    <a:pt x="59009" y="36125"/>
                  </a:cubicBezTo>
                  <a:cubicBezTo>
                    <a:pt x="59076" y="35357"/>
                    <a:pt x="59109" y="34557"/>
                    <a:pt x="59143" y="33756"/>
                  </a:cubicBezTo>
                  <a:cubicBezTo>
                    <a:pt x="59209" y="31388"/>
                    <a:pt x="59009" y="28986"/>
                    <a:pt x="58809" y="26584"/>
                  </a:cubicBezTo>
                  <a:cubicBezTo>
                    <a:pt x="58876" y="26584"/>
                    <a:pt x="58943" y="26551"/>
                    <a:pt x="59009" y="26518"/>
                  </a:cubicBezTo>
                  <a:cubicBezTo>
                    <a:pt x="59710" y="26184"/>
                    <a:pt x="60310" y="25717"/>
                    <a:pt x="60844" y="25217"/>
                  </a:cubicBezTo>
                  <a:cubicBezTo>
                    <a:pt x="61444" y="24783"/>
                    <a:pt x="62011" y="24249"/>
                    <a:pt x="62545" y="23582"/>
                  </a:cubicBezTo>
                  <a:cubicBezTo>
                    <a:pt x="63446" y="22481"/>
                    <a:pt x="64513" y="20947"/>
                    <a:pt x="64914" y="19446"/>
                  </a:cubicBezTo>
                  <a:cubicBezTo>
                    <a:pt x="66041" y="19253"/>
                    <a:pt x="67237" y="18970"/>
                    <a:pt x="68370" y="18970"/>
                  </a:cubicBezTo>
                  <a:cubicBezTo>
                    <a:pt x="68611" y="18970"/>
                    <a:pt x="68849" y="18983"/>
                    <a:pt x="69083" y="19012"/>
                  </a:cubicBezTo>
                  <a:cubicBezTo>
                    <a:pt x="69142" y="19022"/>
                    <a:pt x="69197" y="19027"/>
                    <a:pt x="69249" y="19027"/>
                  </a:cubicBezTo>
                  <a:cubicBezTo>
                    <a:pt x="70089" y="19027"/>
                    <a:pt x="70106" y="17823"/>
                    <a:pt x="69383" y="17478"/>
                  </a:cubicBezTo>
                  <a:cubicBezTo>
                    <a:pt x="69077" y="17337"/>
                    <a:pt x="68756" y="17285"/>
                    <a:pt x="68427" y="17285"/>
                  </a:cubicBezTo>
                  <a:cubicBezTo>
                    <a:pt x="67898" y="17285"/>
                    <a:pt x="67350" y="17421"/>
                    <a:pt x="66815" y="17545"/>
                  </a:cubicBezTo>
                  <a:cubicBezTo>
                    <a:pt x="66348" y="17645"/>
                    <a:pt x="65848" y="17711"/>
                    <a:pt x="65347" y="17778"/>
                  </a:cubicBezTo>
                  <a:cubicBezTo>
                    <a:pt x="65381" y="17711"/>
                    <a:pt x="65414" y="17645"/>
                    <a:pt x="65414" y="17545"/>
                  </a:cubicBezTo>
                  <a:cubicBezTo>
                    <a:pt x="65447" y="17445"/>
                    <a:pt x="65481" y="17311"/>
                    <a:pt x="65514" y="17211"/>
                  </a:cubicBezTo>
                  <a:cubicBezTo>
                    <a:pt x="65647" y="16978"/>
                    <a:pt x="65781" y="16777"/>
                    <a:pt x="65881" y="16611"/>
                  </a:cubicBezTo>
                  <a:cubicBezTo>
                    <a:pt x="66315" y="15877"/>
                    <a:pt x="66681" y="15110"/>
                    <a:pt x="66715" y="14242"/>
                  </a:cubicBezTo>
                  <a:cubicBezTo>
                    <a:pt x="66715" y="13691"/>
                    <a:pt x="66283" y="13355"/>
                    <a:pt x="65841" y="13355"/>
                  </a:cubicBezTo>
                  <a:cubicBezTo>
                    <a:pt x="65587" y="13355"/>
                    <a:pt x="65329" y="13465"/>
                    <a:pt x="65147" y="13709"/>
                  </a:cubicBezTo>
                  <a:cubicBezTo>
                    <a:pt x="64447" y="14643"/>
                    <a:pt x="64113" y="15743"/>
                    <a:pt x="63813" y="16844"/>
                  </a:cubicBezTo>
                  <a:cubicBezTo>
                    <a:pt x="63679" y="16611"/>
                    <a:pt x="63579" y="16377"/>
                    <a:pt x="63446" y="16177"/>
                  </a:cubicBezTo>
                  <a:cubicBezTo>
                    <a:pt x="63112" y="15543"/>
                    <a:pt x="62545" y="15076"/>
                    <a:pt x="61978" y="14643"/>
                  </a:cubicBezTo>
                  <a:cubicBezTo>
                    <a:pt x="61830" y="14530"/>
                    <a:pt x="61677" y="14481"/>
                    <a:pt x="61532" y="14481"/>
                  </a:cubicBezTo>
                  <a:cubicBezTo>
                    <a:pt x="60990" y="14481"/>
                    <a:pt x="60548" y="15158"/>
                    <a:pt x="60811" y="15710"/>
                  </a:cubicBezTo>
                  <a:cubicBezTo>
                    <a:pt x="61077" y="16277"/>
                    <a:pt x="61511" y="16744"/>
                    <a:pt x="61978" y="17144"/>
                  </a:cubicBezTo>
                  <a:cubicBezTo>
                    <a:pt x="62212" y="17578"/>
                    <a:pt x="62445" y="18045"/>
                    <a:pt x="62779" y="18479"/>
                  </a:cubicBezTo>
                  <a:cubicBezTo>
                    <a:pt x="62845" y="18579"/>
                    <a:pt x="62912" y="18645"/>
                    <a:pt x="63012" y="18745"/>
                  </a:cubicBezTo>
                  <a:cubicBezTo>
                    <a:pt x="62445" y="19913"/>
                    <a:pt x="62011" y="21114"/>
                    <a:pt x="61244" y="22215"/>
                  </a:cubicBezTo>
                  <a:cubicBezTo>
                    <a:pt x="60577" y="23149"/>
                    <a:pt x="59710" y="24083"/>
                    <a:pt x="58709" y="24716"/>
                  </a:cubicBezTo>
                  <a:cubicBezTo>
                    <a:pt x="58709" y="22281"/>
                    <a:pt x="58709" y="19846"/>
                    <a:pt x="58843" y="17344"/>
                  </a:cubicBezTo>
                  <a:cubicBezTo>
                    <a:pt x="58876" y="16611"/>
                    <a:pt x="58909" y="15843"/>
                    <a:pt x="58976" y="15076"/>
                  </a:cubicBezTo>
                  <a:cubicBezTo>
                    <a:pt x="59076" y="13442"/>
                    <a:pt x="59143" y="11807"/>
                    <a:pt x="59143" y="10139"/>
                  </a:cubicBezTo>
                  <a:cubicBezTo>
                    <a:pt x="59143" y="9072"/>
                    <a:pt x="59109" y="8004"/>
                    <a:pt x="59043" y="6970"/>
                  </a:cubicBezTo>
                  <a:cubicBezTo>
                    <a:pt x="59043" y="6670"/>
                    <a:pt x="59043" y="6370"/>
                    <a:pt x="59009" y="6070"/>
                  </a:cubicBezTo>
                  <a:cubicBezTo>
                    <a:pt x="59009" y="5970"/>
                    <a:pt x="59009" y="5870"/>
                    <a:pt x="59009" y="5770"/>
                  </a:cubicBezTo>
                  <a:cubicBezTo>
                    <a:pt x="58976" y="5469"/>
                    <a:pt x="58976" y="5136"/>
                    <a:pt x="58943" y="4802"/>
                  </a:cubicBezTo>
                  <a:cubicBezTo>
                    <a:pt x="58909" y="3435"/>
                    <a:pt x="58042" y="2434"/>
                    <a:pt x="56841" y="1900"/>
                  </a:cubicBezTo>
                  <a:cubicBezTo>
                    <a:pt x="55840" y="1466"/>
                    <a:pt x="54606" y="1400"/>
                    <a:pt x="53539" y="1300"/>
                  </a:cubicBezTo>
                  <a:cubicBezTo>
                    <a:pt x="53539" y="1266"/>
                    <a:pt x="53505" y="1266"/>
                    <a:pt x="53472" y="1266"/>
                  </a:cubicBezTo>
                  <a:cubicBezTo>
                    <a:pt x="52279" y="982"/>
                    <a:pt x="51037" y="892"/>
                    <a:pt x="49768" y="892"/>
                  </a:cubicBezTo>
                  <a:cubicBezTo>
                    <a:pt x="49547" y="892"/>
                    <a:pt x="49325" y="894"/>
                    <a:pt x="49102" y="899"/>
                  </a:cubicBezTo>
                  <a:cubicBezTo>
                    <a:pt x="46867" y="699"/>
                    <a:pt x="44666" y="266"/>
                    <a:pt x="42397" y="132"/>
                  </a:cubicBezTo>
                  <a:cubicBezTo>
                    <a:pt x="40850" y="36"/>
                    <a:pt x="39294" y="1"/>
                    <a:pt x="377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18"/>
          <p:cNvGrpSpPr/>
          <p:nvPr/>
        </p:nvGrpSpPr>
        <p:grpSpPr>
          <a:xfrm>
            <a:off x="6964507" y="2425381"/>
            <a:ext cx="1512696" cy="1172150"/>
            <a:chOff x="5290700" y="1325400"/>
            <a:chExt cx="1753850" cy="1358700"/>
          </a:xfrm>
        </p:grpSpPr>
        <p:sp>
          <p:nvSpPr>
            <p:cNvPr id="124" name="Google Shape;124;p18"/>
            <p:cNvSpPr/>
            <p:nvPr/>
          </p:nvSpPr>
          <p:spPr>
            <a:xfrm>
              <a:off x="5515850" y="1366800"/>
              <a:ext cx="1226725" cy="1289800"/>
            </a:xfrm>
            <a:custGeom>
              <a:rect b="b" l="l" r="r" t="t"/>
              <a:pathLst>
                <a:path extrusionOk="0" h="51592" w="49069">
                  <a:moveTo>
                    <a:pt x="39425" y="1"/>
                  </a:moveTo>
                  <a:cubicBezTo>
                    <a:pt x="38973" y="1"/>
                    <a:pt x="38530" y="36"/>
                    <a:pt x="38128" y="88"/>
                  </a:cubicBezTo>
                  <a:cubicBezTo>
                    <a:pt x="35797" y="360"/>
                    <a:pt x="33355" y="449"/>
                    <a:pt x="30967" y="449"/>
                  </a:cubicBezTo>
                  <a:cubicBezTo>
                    <a:pt x="30143" y="449"/>
                    <a:pt x="29325" y="438"/>
                    <a:pt x="28521" y="421"/>
                  </a:cubicBezTo>
                  <a:cubicBezTo>
                    <a:pt x="27659" y="404"/>
                    <a:pt x="26802" y="396"/>
                    <a:pt x="25947" y="396"/>
                  </a:cubicBezTo>
                  <a:cubicBezTo>
                    <a:pt x="23492" y="396"/>
                    <a:pt x="21054" y="464"/>
                    <a:pt x="18580" y="588"/>
                  </a:cubicBezTo>
                  <a:cubicBezTo>
                    <a:pt x="17313" y="621"/>
                    <a:pt x="15945" y="621"/>
                    <a:pt x="14578" y="688"/>
                  </a:cubicBezTo>
                  <a:cubicBezTo>
                    <a:pt x="14053" y="354"/>
                    <a:pt x="13460" y="157"/>
                    <a:pt x="12835" y="157"/>
                  </a:cubicBezTo>
                  <a:cubicBezTo>
                    <a:pt x="12586" y="157"/>
                    <a:pt x="12332" y="188"/>
                    <a:pt x="12076" y="254"/>
                  </a:cubicBezTo>
                  <a:cubicBezTo>
                    <a:pt x="11114" y="489"/>
                    <a:pt x="10218" y="641"/>
                    <a:pt x="9284" y="641"/>
                  </a:cubicBezTo>
                  <a:cubicBezTo>
                    <a:pt x="8890" y="641"/>
                    <a:pt x="8489" y="614"/>
                    <a:pt x="8073" y="555"/>
                  </a:cubicBezTo>
                  <a:cubicBezTo>
                    <a:pt x="7497" y="479"/>
                    <a:pt x="6783" y="389"/>
                    <a:pt x="6056" y="389"/>
                  </a:cubicBezTo>
                  <a:cubicBezTo>
                    <a:pt x="5184" y="389"/>
                    <a:pt x="4294" y="518"/>
                    <a:pt x="3603" y="955"/>
                  </a:cubicBezTo>
                  <a:cubicBezTo>
                    <a:pt x="0" y="3290"/>
                    <a:pt x="701" y="6492"/>
                    <a:pt x="1001" y="10262"/>
                  </a:cubicBezTo>
                  <a:cubicBezTo>
                    <a:pt x="1535" y="17267"/>
                    <a:pt x="434" y="24338"/>
                    <a:pt x="1235" y="31310"/>
                  </a:cubicBezTo>
                  <a:cubicBezTo>
                    <a:pt x="1635" y="34612"/>
                    <a:pt x="1835" y="38048"/>
                    <a:pt x="1802" y="41384"/>
                  </a:cubicBezTo>
                  <a:cubicBezTo>
                    <a:pt x="1768" y="43686"/>
                    <a:pt x="1201" y="46688"/>
                    <a:pt x="2602" y="48456"/>
                  </a:cubicBezTo>
                  <a:cubicBezTo>
                    <a:pt x="2502" y="49290"/>
                    <a:pt x="3236" y="50157"/>
                    <a:pt x="3970" y="50390"/>
                  </a:cubicBezTo>
                  <a:cubicBezTo>
                    <a:pt x="7272" y="51491"/>
                    <a:pt x="11242" y="51591"/>
                    <a:pt x="14711" y="51591"/>
                  </a:cubicBezTo>
                  <a:cubicBezTo>
                    <a:pt x="19481" y="51591"/>
                    <a:pt x="24284" y="51158"/>
                    <a:pt x="29055" y="50991"/>
                  </a:cubicBezTo>
                  <a:cubicBezTo>
                    <a:pt x="29632" y="50977"/>
                    <a:pt x="30210" y="50971"/>
                    <a:pt x="30790" y="50971"/>
                  </a:cubicBezTo>
                  <a:cubicBezTo>
                    <a:pt x="34329" y="50971"/>
                    <a:pt x="37904" y="51200"/>
                    <a:pt x="41430" y="51258"/>
                  </a:cubicBezTo>
                  <a:cubicBezTo>
                    <a:pt x="41508" y="51259"/>
                    <a:pt x="41586" y="51259"/>
                    <a:pt x="41663" y="51259"/>
                  </a:cubicBezTo>
                  <a:cubicBezTo>
                    <a:pt x="43824" y="51259"/>
                    <a:pt x="45582" y="50793"/>
                    <a:pt x="46967" y="48989"/>
                  </a:cubicBezTo>
                  <a:cubicBezTo>
                    <a:pt x="47768" y="47922"/>
                    <a:pt x="47968" y="46254"/>
                    <a:pt x="47801" y="44786"/>
                  </a:cubicBezTo>
                  <a:lnTo>
                    <a:pt x="47835" y="44720"/>
                  </a:lnTo>
                  <a:cubicBezTo>
                    <a:pt x="48268" y="38749"/>
                    <a:pt x="48102" y="32778"/>
                    <a:pt x="48035" y="26807"/>
                  </a:cubicBezTo>
                  <a:cubicBezTo>
                    <a:pt x="48001" y="23738"/>
                    <a:pt x="47868" y="20602"/>
                    <a:pt x="47635" y="17567"/>
                  </a:cubicBezTo>
                  <a:cubicBezTo>
                    <a:pt x="47601" y="17100"/>
                    <a:pt x="47601" y="16633"/>
                    <a:pt x="47568" y="16199"/>
                  </a:cubicBezTo>
                  <a:cubicBezTo>
                    <a:pt x="47968" y="15799"/>
                    <a:pt x="48268" y="15232"/>
                    <a:pt x="48302" y="14498"/>
                  </a:cubicBezTo>
                  <a:cubicBezTo>
                    <a:pt x="48468" y="12463"/>
                    <a:pt x="49069" y="9494"/>
                    <a:pt x="48502" y="7193"/>
                  </a:cubicBezTo>
                  <a:cubicBezTo>
                    <a:pt x="48535" y="6526"/>
                    <a:pt x="48535" y="5892"/>
                    <a:pt x="48468" y="5225"/>
                  </a:cubicBezTo>
                  <a:cubicBezTo>
                    <a:pt x="48228" y="2613"/>
                    <a:pt x="45801" y="785"/>
                    <a:pt x="43251" y="785"/>
                  </a:cubicBezTo>
                  <a:cubicBezTo>
                    <a:pt x="42967" y="785"/>
                    <a:pt x="42682" y="808"/>
                    <a:pt x="42397" y="855"/>
                  </a:cubicBezTo>
                  <a:cubicBezTo>
                    <a:pt x="42331" y="822"/>
                    <a:pt x="42297" y="788"/>
                    <a:pt x="42231" y="755"/>
                  </a:cubicBezTo>
                  <a:cubicBezTo>
                    <a:pt x="41493" y="179"/>
                    <a:pt x="40437" y="1"/>
                    <a:pt x="39425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530025" y="1382850"/>
              <a:ext cx="1163350" cy="1274100"/>
            </a:xfrm>
            <a:custGeom>
              <a:rect b="b" l="l" r="r" t="t"/>
              <a:pathLst>
                <a:path extrusionOk="0" h="50964" w="46534">
                  <a:moveTo>
                    <a:pt x="3423" y="0"/>
                  </a:moveTo>
                  <a:cubicBezTo>
                    <a:pt x="3344" y="0"/>
                    <a:pt x="3258" y="24"/>
                    <a:pt x="3169" y="79"/>
                  </a:cubicBezTo>
                  <a:cubicBezTo>
                    <a:pt x="2402" y="580"/>
                    <a:pt x="1668" y="847"/>
                    <a:pt x="1068" y="1581"/>
                  </a:cubicBezTo>
                  <a:cubicBezTo>
                    <a:pt x="401" y="2348"/>
                    <a:pt x="167" y="3515"/>
                    <a:pt x="101" y="4516"/>
                  </a:cubicBezTo>
                  <a:cubicBezTo>
                    <a:pt x="1" y="5784"/>
                    <a:pt x="101" y="7118"/>
                    <a:pt x="101" y="8385"/>
                  </a:cubicBezTo>
                  <a:cubicBezTo>
                    <a:pt x="67" y="9620"/>
                    <a:pt x="434" y="10754"/>
                    <a:pt x="267" y="11988"/>
                  </a:cubicBezTo>
                  <a:cubicBezTo>
                    <a:pt x="101" y="13322"/>
                    <a:pt x="501" y="14590"/>
                    <a:pt x="434" y="15924"/>
                  </a:cubicBezTo>
                  <a:cubicBezTo>
                    <a:pt x="334" y="17225"/>
                    <a:pt x="534" y="18493"/>
                    <a:pt x="501" y="19794"/>
                  </a:cubicBezTo>
                  <a:cubicBezTo>
                    <a:pt x="468" y="21028"/>
                    <a:pt x="501" y="22195"/>
                    <a:pt x="568" y="23429"/>
                  </a:cubicBezTo>
                  <a:cubicBezTo>
                    <a:pt x="668" y="24564"/>
                    <a:pt x="367" y="25731"/>
                    <a:pt x="601" y="26865"/>
                  </a:cubicBezTo>
                  <a:cubicBezTo>
                    <a:pt x="668" y="27099"/>
                    <a:pt x="801" y="27332"/>
                    <a:pt x="1001" y="27499"/>
                  </a:cubicBezTo>
                  <a:cubicBezTo>
                    <a:pt x="968" y="27532"/>
                    <a:pt x="968" y="27599"/>
                    <a:pt x="968" y="27633"/>
                  </a:cubicBezTo>
                  <a:cubicBezTo>
                    <a:pt x="768" y="28700"/>
                    <a:pt x="968" y="29834"/>
                    <a:pt x="801" y="30902"/>
                  </a:cubicBezTo>
                  <a:cubicBezTo>
                    <a:pt x="668" y="31669"/>
                    <a:pt x="768" y="32569"/>
                    <a:pt x="801" y="33370"/>
                  </a:cubicBezTo>
                  <a:cubicBezTo>
                    <a:pt x="901" y="34471"/>
                    <a:pt x="901" y="35638"/>
                    <a:pt x="1035" y="36772"/>
                  </a:cubicBezTo>
                  <a:cubicBezTo>
                    <a:pt x="1335" y="38941"/>
                    <a:pt x="834" y="41242"/>
                    <a:pt x="1235" y="43410"/>
                  </a:cubicBezTo>
                  <a:cubicBezTo>
                    <a:pt x="1602" y="45312"/>
                    <a:pt x="1468" y="47380"/>
                    <a:pt x="3203" y="48714"/>
                  </a:cubicBezTo>
                  <a:cubicBezTo>
                    <a:pt x="4937" y="50049"/>
                    <a:pt x="7106" y="50049"/>
                    <a:pt x="9174" y="50382"/>
                  </a:cubicBezTo>
                  <a:cubicBezTo>
                    <a:pt x="11542" y="50749"/>
                    <a:pt x="13910" y="50882"/>
                    <a:pt x="16279" y="50916"/>
                  </a:cubicBezTo>
                  <a:cubicBezTo>
                    <a:pt x="17210" y="50930"/>
                    <a:pt x="18142" y="50964"/>
                    <a:pt x="19074" y="50964"/>
                  </a:cubicBezTo>
                  <a:cubicBezTo>
                    <a:pt x="20277" y="50964"/>
                    <a:pt x="21480" y="50908"/>
                    <a:pt x="22683" y="50682"/>
                  </a:cubicBezTo>
                  <a:cubicBezTo>
                    <a:pt x="23202" y="50586"/>
                    <a:pt x="23745" y="50565"/>
                    <a:pt x="24297" y="50565"/>
                  </a:cubicBezTo>
                  <a:cubicBezTo>
                    <a:pt x="24697" y="50565"/>
                    <a:pt x="25102" y="50576"/>
                    <a:pt x="25504" y="50576"/>
                  </a:cubicBezTo>
                  <a:cubicBezTo>
                    <a:pt x="26655" y="50576"/>
                    <a:pt x="27789" y="50489"/>
                    <a:pt x="28754" y="49815"/>
                  </a:cubicBezTo>
                  <a:cubicBezTo>
                    <a:pt x="28788" y="49782"/>
                    <a:pt x="28821" y="49748"/>
                    <a:pt x="28854" y="49715"/>
                  </a:cubicBezTo>
                  <a:cubicBezTo>
                    <a:pt x="28888" y="49748"/>
                    <a:pt x="28921" y="49748"/>
                    <a:pt x="28988" y="49782"/>
                  </a:cubicBezTo>
                  <a:cubicBezTo>
                    <a:pt x="29688" y="50049"/>
                    <a:pt x="30422" y="50115"/>
                    <a:pt x="31156" y="50282"/>
                  </a:cubicBezTo>
                  <a:cubicBezTo>
                    <a:pt x="31772" y="50412"/>
                    <a:pt x="32404" y="50454"/>
                    <a:pt x="33041" y="50454"/>
                  </a:cubicBezTo>
                  <a:cubicBezTo>
                    <a:pt x="34200" y="50454"/>
                    <a:pt x="35374" y="50315"/>
                    <a:pt x="36493" y="50315"/>
                  </a:cubicBezTo>
                  <a:cubicBezTo>
                    <a:pt x="37461" y="50315"/>
                    <a:pt x="38428" y="50282"/>
                    <a:pt x="39395" y="50282"/>
                  </a:cubicBezTo>
                  <a:cubicBezTo>
                    <a:pt x="40429" y="50282"/>
                    <a:pt x="41363" y="50482"/>
                    <a:pt x="42364" y="50549"/>
                  </a:cubicBezTo>
                  <a:cubicBezTo>
                    <a:pt x="42515" y="50563"/>
                    <a:pt x="42673" y="50571"/>
                    <a:pt x="42835" y="50571"/>
                  </a:cubicBezTo>
                  <a:cubicBezTo>
                    <a:pt x="44178" y="50571"/>
                    <a:pt x="45820" y="50061"/>
                    <a:pt x="46267" y="48781"/>
                  </a:cubicBezTo>
                  <a:cubicBezTo>
                    <a:pt x="46534" y="48114"/>
                    <a:pt x="46000" y="47280"/>
                    <a:pt x="45266" y="47280"/>
                  </a:cubicBezTo>
                  <a:cubicBezTo>
                    <a:pt x="44699" y="47313"/>
                    <a:pt x="44132" y="47447"/>
                    <a:pt x="43565" y="47547"/>
                  </a:cubicBezTo>
                  <a:cubicBezTo>
                    <a:pt x="43306" y="47601"/>
                    <a:pt x="43079" y="47620"/>
                    <a:pt x="42864" y="47620"/>
                  </a:cubicBezTo>
                  <a:cubicBezTo>
                    <a:pt x="42413" y="47620"/>
                    <a:pt x="42016" y="47536"/>
                    <a:pt x="41497" y="47513"/>
                  </a:cubicBezTo>
                  <a:cubicBezTo>
                    <a:pt x="41015" y="47486"/>
                    <a:pt x="40535" y="47476"/>
                    <a:pt x="40057" y="47476"/>
                  </a:cubicBezTo>
                  <a:cubicBezTo>
                    <a:pt x="38783" y="47476"/>
                    <a:pt x="37521" y="47547"/>
                    <a:pt x="36260" y="47547"/>
                  </a:cubicBezTo>
                  <a:cubicBezTo>
                    <a:pt x="34933" y="47547"/>
                    <a:pt x="33630" y="47809"/>
                    <a:pt x="32331" y="47809"/>
                  </a:cubicBezTo>
                  <a:cubicBezTo>
                    <a:pt x="32095" y="47809"/>
                    <a:pt x="31859" y="47801"/>
                    <a:pt x="31623" y="47780"/>
                  </a:cubicBezTo>
                  <a:cubicBezTo>
                    <a:pt x="30989" y="47747"/>
                    <a:pt x="30389" y="47613"/>
                    <a:pt x="29722" y="47613"/>
                  </a:cubicBezTo>
                  <a:cubicBezTo>
                    <a:pt x="29155" y="47613"/>
                    <a:pt x="28688" y="47880"/>
                    <a:pt x="28187" y="48047"/>
                  </a:cubicBezTo>
                  <a:cubicBezTo>
                    <a:pt x="27941" y="47941"/>
                    <a:pt x="27685" y="47901"/>
                    <a:pt x="27410" y="47901"/>
                  </a:cubicBezTo>
                  <a:cubicBezTo>
                    <a:pt x="27164" y="47901"/>
                    <a:pt x="26903" y="47933"/>
                    <a:pt x="26620" y="47980"/>
                  </a:cubicBezTo>
                  <a:cubicBezTo>
                    <a:pt x="25664" y="48096"/>
                    <a:pt x="24733" y="48187"/>
                    <a:pt x="23783" y="48187"/>
                  </a:cubicBezTo>
                  <a:cubicBezTo>
                    <a:pt x="23639" y="48187"/>
                    <a:pt x="23495" y="48185"/>
                    <a:pt x="23351" y="48181"/>
                  </a:cubicBezTo>
                  <a:cubicBezTo>
                    <a:pt x="23290" y="48180"/>
                    <a:pt x="23230" y="48179"/>
                    <a:pt x="23170" y="48179"/>
                  </a:cubicBezTo>
                  <a:cubicBezTo>
                    <a:pt x="21657" y="48179"/>
                    <a:pt x="20126" y="48489"/>
                    <a:pt x="18622" y="48489"/>
                  </a:cubicBezTo>
                  <a:cubicBezTo>
                    <a:pt x="18228" y="48489"/>
                    <a:pt x="17836" y="48468"/>
                    <a:pt x="17446" y="48414"/>
                  </a:cubicBezTo>
                  <a:cubicBezTo>
                    <a:pt x="15211" y="48080"/>
                    <a:pt x="12876" y="48114"/>
                    <a:pt x="10641" y="47880"/>
                  </a:cubicBezTo>
                  <a:cubicBezTo>
                    <a:pt x="9574" y="47780"/>
                    <a:pt x="8540" y="47613"/>
                    <a:pt x="7473" y="47513"/>
                  </a:cubicBezTo>
                  <a:cubicBezTo>
                    <a:pt x="6438" y="47413"/>
                    <a:pt x="5338" y="47347"/>
                    <a:pt x="4537" y="46579"/>
                  </a:cubicBezTo>
                  <a:cubicBezTo>
                    <a:pt x="3737" y="45846"/>
                    <a:pt x="3903" y="44645"/>
                    <a:pt x="3737" y="43711"/>
                  </a:cubicBezTo>
                  <a:cubicBezTo>
                    <a:pt x="3536" y="42577"/>
                    <a:pt x="3570" y="41476"/>
                    <a:pt x="3536" y="40342"/>
                  </a:cubicBezTo>
                  <a:cubicBezTo>
                    <a:pt x="3536" y="38340"/>
                    <a:pt x="3436" y="36372"/>
                    <a:pt x="3403" y="34371"/>
                  </a:cubicBezTo>
                  <a:cubicBezTo>
                    <a:pt x="3403" y="33437"/>
                    <a:pt x="3303" y="32469"/>
                    <a:pt x="3169" y="31569"/>
                  </a:cubicBezTo>
                  <a:cubicBezTo>
                    <a:pt x="3069" y="30801"/>
                    <a:pt x="3203" y="30001"/>
                    <a:pt x="3103" y="29234"/>
                  </a:cubicBezTo>
                  <a:cubicBezTo>
                    <a:pt x="3003" y="28600"/>
                    <a:pt x="2869" y="27966"/>
                    <a:pt x="2736" y="27332"/>
                  </a:cubicBezTo>
                  <a:cubicBezTo>
                    <a:pt x="2969" y="26965"/>
                    <a:pt x="3003" y="26498"/>
                    <a:pt x="2803" y="26098"/>
                  </a:cubicBezTo>
                  <a:cubicBezTo>
                    <a:pt x="2736" y="25264"/>
                    <a:pt x="2803" y="24363"/>
                    <a:pt x="2769" y="23530"/>
                  </a:cubicBezTo>
                  <a:cubicBezTo>
                    <a:pt x="2702" y="22462"/>
                    <a:pt x="2536" y="21395"/>
                    <a:pt x="2536" y="20294"/>
                  </a:cubicBezTo>
                  <a:cubicBezTo>
                    <a:pt x="2502" y="17959"/>
                    <a:pt x="2135" y="15657"/>
                    <a:pt x="2102" y="13322"/>
                  </a:cubicBezTo>
                  <a:cubicBezTo>
                    <a:pt x="2069" y="12355"/>
                    <a:pt x="2369" y="11454"/>
                    <a:pt x="2336" y="10487"/>
                  </a:cubicBezTo>
                  <a:cubicBezTo>
                    <a:pt x="2269" y="9386"/>
                    <a:pt x="2235" y="8285"/>
                    <a:pt x="2235" y="7151"/>
                  </a:cubicBezTo>
                  <a:cubicBezTo>
                    <a:pt x="2235" y="4816"/>
                    <a:pt x="2135" y="2815"/>
                    <a:pt x="3770" y="947"/>
                  </a:cubicBezTo>
                  <a:cubicBezTo>
                    <a:pt x="4076" y="613"/>
                    <a:pt x="3825" y="0"/>
                    <a:pt x="34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668450" y="1368225"/>
              <a:ext cx="1078300" cy="1152875"/>
            </a:xfrm>
            <a:custGeom>
              <a:rect b="b" l="l" r="r" t="t"/>
              <a:pathLst>
                <a:path extrusionOk="0" h="46115" w="43132">
                  <a:moveTo>
                    <a:pt x="28323" y="0"/>
                  </a:moveTo>
                  <a:cubicBezTo>
                    <a:pt x="27715" y="0"/>
                    <a:pt x="27112" y="11"/>
                    <a:pt x="26520" y="31"/>
                  </a:cubicBezTo>
                  <a:cubicBezTo>
                    <a:pt x="24251" y="97"/>
                    <a:pt x="22017" y="64"/>
                    <a:pt x="19748" y="164"/>
                  </a:cubicBezTo>
                  <a:cubicBezTo>
                    <a:pt x="17480" y="231"/>
                    <a:pt x="15278" y="531"/>
                    <a:pt x="13010" y="531"/>
                  </a:cubicBezTo>
                  <a:cubicBezTo>
                    <a:pt x="11876" y="531"/>
                    <a:pt x="10742" y="531"/>
                    <a:pt x="9641" y="564"/>
                  </a:cubicBezTo>
                  <a:cubicBezTo>
                    <a:pt x="8863" y="613"/>
                    <a:pt x="8121" y="715"/>
                    <a:pt x="7375" y="715"/>
                  </a:cubicBezTo>
                  <a:cubicBezTo>
                    <a:pt x="7097" y="715"/>
                    <a:pt x="6819" y="701"/>
                    <a:pt x="6539" y="664"/>
                  </a:cubicBezTo>
                  <a:cubicBezTo>
                    <a:pt x="6005" y="614"/>
                    <a:pt x="5471" y="598"/>
                    <a:pt x="4938" y="598"/>
                  </a:cubicBezTo>
                  <a:cubicBezTo>
                    <a:pt x="4404" y="598"/>
                    <a:pt x="3870" y="614"/>
                    <a:pt x="3337" y="631"/>
                  </a:cubicBezTo>
                  <a:cubicBezTo>
                    <a:pt x="2921" y="631"/>
                    <a:pt x="2467" y="605"/>
                    <a:pt x="2014" y="605"/>
                  </a:cubicBezTo>
                  <a:cubicBezTo>
                    <a:pt x="1447" y="605"/>
                    <a:pt x="883" y="646"/>
                    <a:pt x="401" y="831"/>
                  </a:cubicBezTo>
                  <a:cubicBezTo>
                    <a:pt x="168" y="898"/>
                    <a:pt x="1" y="1265"/>
                    <a:pt x="301" y="1432"/>
                  </a:cubicBezTo>
                  <a:cubicBezTo>
                    <a:pt x="1191" y="1934"/>
                    <a:pt x="2237" y="2030"/>
                    <a:pt x="3279" y="2030"/>
                  </a:cubicBezTo>
                  <a:cubicBezTo>
                    <a:pt x="3760" y="2030"/>
                    <a:pt x="4240" y="2009"/>
                    <a:pt x="4704" y="1999"/>
                  </a:cubicBezTo>
                  <a:cubicBezTo>
                    <a:pt x="5571" y="1999"/>
                    <a:pt x="6405" y="2199"/>
                    <a:pt x="7306" y="2232"/>
                  </a:cubicBezTo>
                  <a:cubicBezTo>
                    <a:pt x="7454" y="2242"/>
                    <a:pt x="7602" y="2246"/>
                    <a:pt x="7751" y="2246"/>
                  </a:cubicBezTo>
                  <a:cubicBezTo>
                    <a:pt x="8644" y="2246"/>
                    <a:pt x="9555" y="2099"/>
                    <a:pt x="10442" y="2099"/>
                  </a:cubicBezTo>
                  <a:cubicBezTo>
                    <a:pt x="11418" y="2083"/>
                    <a:pt x="12397" y="2077"/>
                    <a:pt x="13377" y="2077"/>
                  </a:cubicBezTo>
                  <a:cubicBezTo>
                    <a:pt x="16612" y="2077"/>
                    <a:pt x="19858" y="2148"/>
                    <a:pt x="23084" y="2199"/>
                  </a:cubicBezTo>
                  <a:cubicBezTo>
                    <a:pt x="26853" y="2266"/>
                    <a:pt x="30589" y="2399"/>
                    <a:pt x="34325" y="2766"/>
                  </a:cubicBezTo>
                  <a:cubicBezTo>
                    <a:pt x="34566" y="2787"/>
                    <a:pt x="34829" y="2793"/>
                    <a:pt x="35106" y="2793"/>
                  </a:cubicBezTo>
                  <a:cubicBezTo>
                    <a:pt x="35500" y="2793"/>
                    <a:pt x="35923" y="2781"/>
                    <a:pt x="36350" y="2781"/>
                  </a:cubicBezTo>
                  <a:cubicBezTo>
                    <a:pt x="37534" y="2781"/>
                    <a:pt x="38752" y="2876"/>
                    <a:pt x="39496" y="3600"/>
                  </a:cubicBezTo>
                  <a:cubicBezTo>
                    <a:pt x="40063" y="4200"/>
                    <a:pt x="40463" y="5068"/>
                    <a:pt x="40797" y="5801"/>
                  </a:cubicBezTo>
                  <a:cubicBezTo>
                    <a:pt x="41264" y="6869"/>
                    <a:pt x="41130" y="7736"/>
                    <a:pt x="41030" y="8870"/>
                  </a:cubicBezTo>
                  <a:cubicBezTo>
                    <a:pt x="40997" y="9137"/>
                    <a:pt x="41097" y="9371"/>
                    <a:pt x="41230" y="9504"/>
                  </a:cubicBezTo>
                  <a:cubicBezTo>
                    <a:pt x="41064" y="10572"/>
                    <a:pt x="40863" y="11672"/>
                    <a:pt x="40830" y="11872"/>
                  </a:cubicBezTo>
                  <a:cubicBezTo>
                    <a:pt x="40630" y="13474"/>
                    <a:pt x="40430" y="15075"/>
                    <a:pt x="40196" y="16676"/>
                  </a:cubicBezTo>
                  <a:cubicBezTo>
                    <a:pt x="39996" y="18110"/>
                    <a:pt x="40563" y="19578"/>
                    <a:pt x="40296" y="20979"/>
                  </a:cubicBezTo>
                  <a:cubicBezTo>
                    <a:pt x="39929" y="22613"/>
                    <a:pt x="40230" y="24381"/>
                    <a:pt x="40330" y="26016"/>
                  </a:cubicBezTo>
                  <a:cubicBezTo>
                    <a:pt x="40597" y="32521"/>
                    <a:pt x="41064" y="39025"/>
                    <a:pt x="40130" y="45497"/>
                  </a:cubicBezTo>
                  <a:cubicBezTo>
                    <a:pt x="40071" y="45884"/>
                    <a:pt x="40408" y="46114"/>
                    <a:pt x="40739" y="46114"/>
                  </a:cubicBezTo>
                  <a:cubicBezTo>
                    <a:pt x="40978" y="46114"/>
                    <a:pt x="41213" y="45995"/>
                    <a:pt x="41297" y="45730"/>
                  </a:cubicBezTo>
                  <a:cubicBezTo>
                    <a:pt x="42164" y="42861"/>
                    <a:pt x="42398" y="39626"/>
                    <a:pt x="42465" y="36657"/>
                  </a:cubicBezTo>
                  <a:cubicBezTo>
                    <a:pt x="42531" y="33121"/>
                    <a:pt x="42565" y="29619"/>
                    <a:pt x="42465" y="26116"/>
                  </a:cubicBezTo>
                  <a:cubicBezTo>
                    <a:pt x="42431" y="24515"/>
                    <a:pt x="42064" y="22814"/>
                    <a:pt x="42364" y="21246"/>
                  </a:cubicBezTo>
                  <a:cubicBezTo>
                    <a:pt x="42665" y="19711"/>
                    <a:pt x="41964" y="18277"/>
                    <a:pt x="41931" y="16743"/>
                  </a:cubicBezTo>
                  <a:cubicBezTo>
                    <a:pt x="41897" y="15141"/>
                    <a:pt x="42064" y="13540"/>
                    <a:pt x="41998" y="11939"/>
                  </a:cubicBezTo>
                  <a:cubicBezTo>
                    <a:pt x="41964" y="11172"/>
                    <a:pt x="42031" y="10471"/>
                    <a:pt x="42064" y="9738"/>
                  </a:cubicBezTo>
                  <a:cubicBezTo>
                    <a:pt x="42431" y="9671"/>
                    <a:pt x="42765" y="9437"/>
                    <a:pt x="42831" y="8970"/>
                  </a:cubicBezTo>
                  <a:cubicBezTo>
                    <a:pt x="42965" y="8003"/>
                    <a:pt x="43132" y="7136"/>
                    <a:pt x="43032" y="6168"/>
                  </a:cubicBezTo>
                  <a:cubicBezTo>
                    <a:pt x="42932" y="5334"/>
                    <a:pt x="42531" y="4400"/>
                    <a:pt x="42231" y="3600"/>
                  </a:cubicBezTo>
                  <a:cubicBezTo>
                    <a:pt x="41464" y="1665"/>
                    <a:pt x="40130" y="931"/>
                    <a:pt x="38161" y="531"/>
                  </a:cubicBezTo>
                  <a:cubicBezTo>
                    <a:pt x="36394" y="164"/>
                    <a:pt x="34526" y="431"/>
                    <a:pt x="32724" y="231"/>
                  </a:cubicBezTo>
                  <a:cubicBezTo>
                    <a:pt x="31305" y="65"/>
                    <a:pt x="29802" y="0"/>
                    <a:pt x="2832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822725" y="1850950"/>
              <a:ext cx="623800" cy="602775"/>
            </a:xfrm>
            <a:custGeom>
              <a:rect b="b" l="l" r="r" t="t"/>
              <a:pathLst>
                <a:path extrusionOk="0" h="24111" w="24952">
                  <a:moveTo>
                    <a:pt x="19848" y="1070"/>
                  </a:moveTo>
                  <a:cubicBezTo>
                    <a:pt x="19682" y="1136"/>
                    <a:pt x="19548" y="1203"/>
                    <a:pt x="19415" y="1270"/>
                  </a:cubicBezTo>
                  <a:cubicBezTo>
                    <a:pt x="18814" y="1270"/>
                    <a:pt x="18247" y="1303"/>
                    <a:pt x="17680" y="1336"/>
                  </a:cubicBezTo>
                  <a:cubicBezTo>
                    <a:pt x="17347" y="1336"/>
                    <a:pt x="16880" y="1436"/>
                    <a:pt x="16413" y="1436"/>
                  </a:cubicBezTo>
                  <a:cubicBezTo>
                    <a:pt x="16479" y="1403"/>
                    <a:pt x="16513" y="1403"/>
                    <a:pt x="16579" y="1370"/>
                  </a:cubicBezTo>
                  <a:cubicBezTo>
                    <a:pt x="17347" y="1336"/>
                    <a:pt x="18047" y="1203"/>
                    <a:pt x="18781" y="1103"/>
                  </a:cubicBezTo>
                  <a:cubicBezTo>
                    <a:pt x="19148" y="1103"/>
                    <a:pt x="19481" y="1070"/>
                    <a:pt x="19848" y="1070"/>
                  </a:cubicBezTo>
                  <a:close/>
                  <a:moveTo>
                    <a:pt x="21016" y="936"/>
                  </a:moveTo>
                  <a:cubicBezTo>
                    <a:pt x="21116" y="969"/>
                    <a:pt x="21216" y="969"/>
                    <a:pt x="21283" y="1003"/>
                  </a:cubicBezTo>
                  <a:cubicBezTo>
                    <a:pt x="21249" y="1036"/>
                    <a:pt x="21216" y="1070"/>
                    <a:pt x="21183" y="1136"/>
                  </a:cubicBezTo>
                  <a:cubicBezTo>
                    <a:pt x="21149" y="1236"/>
                    <a:pt x="21149" y="1336"/>
                    <a:pt x="21116" y="1470"/>
                  </a:cubicBezTo>
                  <a:lnTo>
                    <a:pt x="20983" y="1470"/>
                  </a:lnTo>
                  <a:cubicBezTo>
                    <a:pt x="20949" y="1470"/>
                    <a:pt x="20949" y="1436"/>
                    <a:pt x="20916" y="1403"/>
                  </a:cubicBezTo>
                  <a:cubicBezTo>
                    <a:pt x="20887" y="1384"/>
                    <a:pt x="20854" y="1375"/>
                    <a:pt x="20823" y="1375"/>
                  </a:cubicBezTo>
                  <a:cubicBezTo>
                    <a:pt x="20746" y="1375"/>
                    <a:pt x="20673" y="1423"/>
                    <a:pt x="20649" y="1470"/>
                  </a:cubicBezTo>
                  <a:cubicBezTo>
                    <a:pt x="20549" y="1503"/>
                    <a:pt x="20449" y="1503"/>
                    <a:pt x="20349" y="1503"/>
                  </a:cubicBezTo>
                  <a:cubicBezTo>
                    <a:pt x="20516" y="1403"/>
                    <a:pt x="20682" y="1336"/>
                    <a:pt x="20849" y="1236"/>
                  </a:cubicBezTo>
                  <a:cubicBezTo>
                    <a:pt x="20949" y="1170"/>
                    <a:pt x="21016" y="1070"/>
                    <a:pt x="21016" y="936"/>
                  </a:cubicBezTo>
                  <a:close/>
                  <a:moveTo>
                    <a:pt x="10709" y="1236"/>
                  </a:moveTo>
                  <a:cubicBezTo>
                    <a:pt x="10542" y="1270"/>
                    <a:pt x="10375" y="1270"/>
                    <a:pt x="10208" y="1303"/>
                  </a:cubicBezTo>
                  <a:cubicBezTo>
                    <a:pt x="9841" y="1370"/>
                    <a:pt x="9508" y="1436"/>
                    <a:pt x="9174" y="1537"/>
                  </a:cubicBezTo>
                  <a:lnTo>
                    <a:pt x="8941" y="1537"/>
                  </a:lnTo>
                  <a:cubicBezTo>
                    <a:pt x="8574" y="1503"/>
                    <a:pt x="8240" y="1470"/>
                    <a:pt x="7873" y="1436"/>
                  </a:cubicBezTo>
                  <a:cubicBezTo>
                    <a:pt x="8841" y="1370"/>
                    <a:pt x="9775" y="1303"/>
                    <a:pt x="10709" y="1236"/>
                  </a:cubicBezTo>
                  <a:close/>
                  <a:moveTo>
                    <a:pt x="2469" y="1203"/>
                  </a:moveTo>
                  <a:cubicBezTo>
                    <a:pt x="2469" y="1203"/>
                    <a:pt x="2469" y="1236"/>
                    <a:pt x="2436" y="1270"/>
                  </a:cubicBezTo>
                  <a:cubicBezTo>
                    <a:pt x="2436" y="1303"/>
                    <a:pt x="2436" y="1303"/>
                    <a:pt x="2436" y="1336"/>
                  </a:cubicBezTo>
                  <a:cubicBezTo>
                    <a:pt x="2336" y="1370"/>
                    <a:pt x="2236" y="1403"/>
                    <a:pt x="2169" y="1470"/>
                  </a:cubicBezTo>
                  <a:cubicBezTo>
                    <a:pt x="2136" y="1503"/>
                    <a:pt x="2102" y="1537"/>
                    <a:pt x="2069" y="1570"/>
                  </a:cubicBezTo>
                  <a:cubicBezTo>
                    <a:pt x="2036" y="1570"/>
                    <a:pt x="2002" y="1603"/>
                    <a:pt x="1969" y="1637"/>
                  </a:cubicBezTo>
                  <a:cubicBezTo>
                    <a:pt x="1902" y="1703"/>
                    <a:pt x="1869" y="1803"/>
                    <a:pt x="1802" y="1870"/>
                  </a:cubicBezTo>
                  <a:cubicBezTo>
                    <a:pt x="1769" y="1853"/>
                    <a:pt x="1735" y="1845"/>
                    <a:pt x="1702" y="1845"/>
                  </a:cubicBezTo>
                  <a:cubicBezTo>
                    <a:pt x="1669" y="1845"/>
                    <a:pt x="1635" y="1853"/>
                    <a:pt x="1602" y="1870"/>
                  </a:cubicBezTo>
                  <a:cubicBezTo>
                    <a:pt x="1836" y="1570"/>
                    <a:pt x="2136" y="1336"/>
                    <a:pt x="2469" y="1203"/>
                  </a:cubicBezTo>
                  <a:close/>
                  <a:moveTo>
                    <a:pt x="5672" y="2004"/>
                  </a:moveTo>
                  <a:cubicBezTo>
                    <a:pt x="5471" y="2037"/>
                    <a:pt x="5271" y="2104"/>
                    <a:pt x="5038" y="2137"/>
                  </a:cubicBezTo>
                  <a:cubicBezTo>
                    <a:pt x="5004" y="2129"/>
                    <a:pt x="4971" y="2124"/>
                    <a:pt x="4939" y="2124"/>
                  </a:cubicBezTo>
                  <a:cubicBezTo>
                    <a:pt x="4842" y="2124"/>
                    <a:pt x="4754" y="2162"/>
                    <a:pt x="4704" y="2237"/>
                  </a:cubicBezTo>
                  <a:cubicBezTo>
                    <a:pt x="4537" y="2304"/>
                    <a:pt x="4371" y="2337"/>
                    <a:pt x="4204" y="2404"/>
                  </a:cubicBezTo>
                  <a:cubicBezTo>
                    <a:pt x="4169" y="2387"/>
                    <a:pt x="4131" y="2378"/>
                    <a:pt x="4091" y="2378"/>
                  </a:cubicBezTo>
                  <a:cubicBezTo>
                    <a:pt x="4019" y="2378"/>
                    <a:pt x="3945" y="2405"/>
                    <a:pt x="3887" y="2455"/>
                  </a:cubicBezTo>
                  <a:lnTo>
                    <a:pt x="3887" y="2455"/>
                  </a:lnTo>
                  <a:cubicBezTo>
                    <a:pt x="4002" y="2304"/>
                    <a:pt x="4130" y="2170"/>
                    <a:pt x="4237" y="2037"/>
                  </a:cubicBezTo>
                  <a:lnTo>
                    <a:pt x="4437" y="2037"/>
                  </a:lnTo>
                  <a:cubicBezTo>
                    <a:pt x="4838" y="2037"/>
                    <a:pt x="5271" y="2004"/>
                    <a:pt x="5672" y="2004"/>
                  </a:cubicBezTo>
                  <a:close/>
                  <a:moveTo>
                    <a:pt x="20882" y="2370"/>
                  </a:moveTo>
                  <a:cubicBezTo>
                    <a:pt x="20916" y="2471"/>
                    <a:pt x="20949" y="2571"/>
                    <a:pt x="20949" y="2671"/>
                  </a:cubicBezTo>
                  <a:cubicBezTo>
                    <a:pt x="20882" y="2637"/>
                    <a:pt x="20782" y="2604"/>
                    <a:pt x="20682" y="2571"/>
                  </a:cubicBezTo>
                  <a:lnTo>
                    <a:pt x="20582" y="2571"/>
                  </a:lnTo>
                  <a:cubicBezTo>
                    <a:pt x="20582" y="2537"/>
                    <a:pt x="20616" y="2504"/>
                    <a:pt x="20616" y="2471"/>
                  </a:cubicBezTo>
                  <a:cubicBezTo>
                    <a:pt x="20716" y="2437"/>
                    <a:pt x="20782" y="2404"/>
                    <a:pt x="20882" y="2370"/>
                  </a:cubicBezTo>
                  <a:close/>
                  <a:moveTo>
                    <a:pt x="9107" y="2137"/>
                  </a:moveTo>
                  <a:lnTo>
                    <a:pt x="7073" y="2804"/>
                  </a:lnTo>
                  <a:cubicBezTo>
                    <a:pt x="7073" y="2737"/>
                    <a:pt x="7073" y="2671"/>
                    <a:pt x="7039" y="2604"/>
                  </a:cubicBezTo>
                  <a:cubicBezTo>
                    <a:pt x="7740" y="2437"/>
                    <a:pt x="8407" y="2270"/>
                    <a:pt x="9107" y="2137"/>
                  </a:cubicBezTo>
                  <a:close/>
                  <a:moveTo>
                    <a:pt x="6372" y="2737"/>
                  </a:moveTo>
                  <a:lnTo>
                    <a:pt x="6372" y="2737"/>
                  </a:lnTo>
                  <a:cubicBezTo>
                    <a:pt x="6339" y="2837"/>
                    <a:pt x="6305" y="2938"/>
                    <a:pt x="6305" y="3038"/>
                  </a:cubicBezTo>
                  <a:cubicBezTo>
                    <a:pt x="6239" y="3071"/>
                    <a:pt x="6172" y="3071"/>
                    <a:pt x="6105" y="3104"/>
                  </a:cubicBezTo>
                  <a:cubicBezTo>
                    <a:pt x="6105" y="3004"/>
                    <a:pt x="6105" y="2938"/>
                    <a:pt x="6072" y="2871"/>
                  </a:cubicBezTo>
                  <a:cubicBezTo>
                    <a:pt x="6072" y="2837"/>
                    <a:pt x="6072" y="2837"/>
                    <a:pt x="6039" y="2804"/>
                  </a:cubicBezTo>
                  <a:cubicBezTo>
                    <a:pt x="6172" y="2804"/>
                    <a:pt x="6272" y="2771"/>
                    <a:pt x="6372" y="2737"/>
                  </a:cubicBezTo>
                  <a:close/>
                  <a:moveTo>
                    <a:pt x="10526" y="2555"/>
                  </a:moveTo>
                  <a:cubicBezTo>
                    <a:pt x="9642" y="2882"/>
                    <a:pt x="8758" y="3178"/>
                    <a:pt x="7873" y="3538"/>
                  </a:cubicBezTo>
                  <a:cubicBezTo>
                    <a:pt x="7873" y="3471"/>
                    <a:pt x="7873" y="3438"/>
                    <a:pt x="7840" y="3405"/>
                  </a:cubicBezTo>
                  <a:cubicBezTo>
                    <a:pt x="8707" y="3138"/>
                    <a:pt x="9541" y="2837"/>
                    <a:pt x="10342" y="2604"/>
                  </a:cubicBezTo>
                  <a:cubicBezTo>
                    <a:pt x="10393" y="2578"/>
                    <a:pt x="10465" y="2572"/>
                    <a:pt x="10526" y="2555"/>
                  </a:cubicBezTo>
                  <a:close/>
                  <a:moveTo>
                    <a:pt x="11542" y="3605"/>
                  </a:moveTo>
                  <a:lnTo>
                    <a:pt x="11542" y="3605"/>
                  </a:lnTo>
                  <a:cubicBezTo>
                    <a:pt x="11493" y="3630"/>
                    <a:pt x="11443" y="3654"/>
                    <a:pt x="11393" y="3665"/>
                  </a:cubicBezTo>
                  <a:lnTo>
                    <a:pt x="11393" y="3665"/>
                  </a:lnTo>
                  <a:cubicBezTo>
                    <a:pt x="11443" y="3645"/>
                    <a:pt x="11493" y="3625"/>
                    <a:pt x="11542" y="3605"/>
                  </a:cubicBezTo>
                  <a:close/>
                  <a:moveTo>
                    <a:pt x="11208" y="3741"/>
                  </a:moveTo>
                  <a:lnTo>
                    <a:pt x="11208" y="3741"/>
                  </a:lnTo>
                  <a:cubicBezTo>
                    <a:pt x="10419" y="4148"/>
                    <a:pt x="9632" y="4529"/>
                    <a:pt x="8874" y="4939"/>
                  </a:cubicBezTo>
                  <a:cubicBezTo>
                    <a:pt x="8841" y="4872"/>
                    <a:pt x="8841" y="4806"/>
                    <a:pt x="8841" y="4705"/>
                  </a:cubicBezTo>
                  <a:cubicBezTo>
                    <a:pt x="9630" y="4384"/>
                    <a:pt x="10419" y="4062"/>
                    <a:pt x="11208" y="3741"/>
                  </a:cubicBezTo>
                  <a:close/>
                  <a:moveTo>
                    <a:pt x="12877" y="3805"/>
                  </a:moveTo>
                  <a:cubicBezTo>
                    <a:pt x="12677" y="3905"/>
                    <a:pt x="12510" y="4005"/>
                    <a:pt x="12310" y="4138"/>
                  </a:cubicBezTo>
                  <a:cubicBezTo>
                    <a:pt x="11542" y="4405"/>
                    <a:pt x="10809" y="4739"/>
                    <a:pt x="10075" y="5139"/>
                  </a:cubicBezTo>
                  <a:cubicBezTo>
                    <a:pt x="10075" y="5139"/>
                    <a:pt x="10075" y="5139"/>
                    <a:pt x="10041" y="5106"/>
                  </a:cubicBezTo>
                  <a:cubicBezTo>
                    <a:pt x="10975" y="4639"/>
                    <a:pt x="11909" y="4172"/>
                    <a:pt x="12877" y="3805"/>
                  </a:cubicBezTo>
                  <a:close/>
                  <a:moveTo>
                    <a:pt x="2969" y="3679"/>
                  </a:moveTo>
                  <a:lnTo>
                    <a:pt x="2969" y="3679"/>
                  </a:lnTo>
                  <a:cubicBezTo>
                    <a:pt x="2936" y="4210"/>
                    <a:pt x="2869" y="4741"/>
                    <a:pt x="2836" y="5239"/>
                  </a:cubicBezTo>
                  <a:cubicBezTo>
                    <a:pt x="2836" y="5273"/>
                    <a:pt x="2803" y="5273"/>
                    <a:pt x="2803" y="5273"/>
                  </a:cubicBezTo>
                  <a:cubicBezTo>
                    <a:pt x="2803" y="5206"/>
                    <a:pt x="2803" y="5139"/>
                    <a:pt x="2803" y="5106"/>
                  </a:cubicBezTo>
                  <a:cubicBezTo>
                    <a:pt x="2836" y="4772"/>
                    <a:pt x="2870" y="4505"/>
                    <a:pt x="2903" y="4272"/>
                  </a:cubicBezTo>
                  <a:cubicBezTo>
                    <a:pt x="2903" y="4105"/>
                    <a:pt x="2936" y="3972"/>
                    <a:pt x="2936" y="3805"/>
                  </a:cubicBezTo>
                  <a:cubicBezTo>
                    <a:pt x="2936" y="3774"/>
                    <a:pt x="2965" y="3714"/>
                    <a:pt x="2969" y="3679"/>
                  </a:cubicBezTo>
                  <a:close/>
                  <a:moveTo>
                    <a:pt x="1402" y="4839"/>
                  </a:moveTo>
                  <a:lnTo>
                    <a:pt x="1402" y="4839"/>
                  </a:lnTo>
                  <a:cubicBezTo>
                    <a:pt x="1402" y="5172"/>
                    <a:pt x="1302" y="5539"/>
                    <a:pt x="1268" y="5906"/>
                  </a:cubicBezTo>
                  <a:cubicBezTo>
                    <a:pt x="1235" y="5873"/>
                    <a:pt x="1168" y="5840"/>
                    <a:pt x="1135" y="5840"/>
                  </a:cubicBezTo>
                  <a:cubicBezTo>
                    <a:pt x="1135" y="5806"/>
                    <a:pt x="1168" y="5806"/>
                    <a:pt x="1168" y="5773"/>
                  </a:cubicBezTo>
                  <a:cubicBezTo>
                    <a:pt x="1235" y="5473"/>
                    <a:pt x="1335" y="5172"/>
                    <a:pt x="1402" y="4839"/>
                  </a:cubicBezTo>
                  <a:close/>
                  <a:moveTo>
                    <a:pt x="4271" y="5706"/>
                  </a:moveTo>
                  <a:cubicBezTo>
                    <a:pt x="4271" y="5873"/>
                    <a:pt x="4271" y="6040"/>
                    <a:pt x="4271" y="6207"/>
                  </a:cubicBezTo>
                  <a:cubicBezTo>
                    <a:pt x="4171" y="6340"/>
                    <a:pt x="4104" y="6440"/>
                    <a:pt x="4037" y="6573"/>
                  </a:cubicBezTo>
                  <a:cubicBezTo>
                    <a:pt x="4004" y="6473"/>
                    <a:pt x="4004" y="6373"/>
                    <a:pt x="4004" y="6273"/>
                  </a:cubicBezTo>
                  <a:cubicBezTo>
                    <a:pt x="4104" y="6073"/>
                    <a:pt x="4171" y="5906"/>
                    <a:pt x="4271" y="5706"/>
                  </a:cubicBezTo>
                  <a:close/>
                  <a:moveTo>
                    <a:pt x="11042" y="5539"/>
                  </a:moveTo>
                  <a:cubicBezTo>
                    <a:pt x="10709" y="5773"/>
                    <a:pt x="10375" y="5973"/>
                    <a:pt x="10041" y="6207"/>
                  </a:cubicBezTo>
                  <a:cubicBezTo>
                    <a:pt x="9808" y="6340"/>
                    <a:pt x="9541" y="6507"/>
                    <a:pt x="9308" y="6640"/>
                  </a:cubicBezTo>
                  <a:cubicBezTo>
                    <a:pt x="9308" y="6607"/>
                    <a:pt x="9341" y="6540"/>
                    <a:pt x="9341" y="6473"/>
                  </a:cubicBezTo>
                  <a:cubicBezTo>
                    <a:pt x="9574" y="6373"/>
                    <a:pt x="9808" y="6240"/>
                    <a:pt x="10008" y="6106"/>
                  </a:cubicBezTo>
                  <a:cubicBezTo>
                    <a:pt x="10108" y="6106"/>
                    <a:pt x="10208" y="6073"/>
                    <a:pt x="10242" y="5973"/>
                  </a:cubicBezTo>
                  <a:lnTo>
                    <a:pt x="11042" y="5539"/>
                  </a:lnTo>
                  <a:close/>
                  <a:moveTo>
                    <a:pt x="8340" y="7040"/>
                  </a:moveTo>
                  <a:cubicBezTo>
                    <a:pt x="8340" y="7107"/>
                    <a:pt x="8340" y="7174"/>
                    <a:pt x="8340" y="7241"/>
                  </a:cubicBezTo>
                  <a:cubicBezTo>
                    <a:pt x="8307" y="7274"/>
                    <a:pt x="8273" y="7307"/>
                    <a:pt x="8240" y="7307"/>
                  </a:cubicBezTo>
                  <a:lnTo>
                    <a:pt x="8240" y="7074"/>
                  </a:lnTo>
                  <a:lnTo>
                    <a:pt x="8340" y="7040"/>
                  </a:lnTo>
                  <a:close/>
                  <a:moveTo>
                    <a:pt x="5705" y="5339"/>
                  </a:moveTo>
                  <a:cubicBezTo>
                    <a:pt x="5738" y="6040"/>
                    <a:pt x="5738" y="6707"/>
                    <a:pt x="5738" y="7407"/>
                  </a:cubicBezTo>
                  <a:cubicBezTo>
                    <a:pt x="5705" y="6707"/>
                    <a:pt x="5672" y="6040"/>
                    <a:pt x="5705" y="5339"/>
                  </a:cubicBezTo>
                  <a:close/>
                  <a:moveTo>
                    <a:pt x="20215" y="3138"/>
                  </a:moveTo>
                  <a:cubicBezTo>
                    <a:pt x="21016" y="3138"/>
                    <a:pt x="21016" y="4172"/>
                    <a:pt x="21183" y="4772"/>
                  </a:cubicBezTo>
                  <a:cubicBezTo>
                    <a:pt x="21249" y="5039"/>
                    <a:pt x="21283" y="5339"/>
                    <a:pt x="21316" y="5573"/>
                  </a:cubicBezTo>
                  <a:cubicBezTo>
                    <a:pt x="21183" y="5940"/>
                    <a:pt x="21149" y="6307"/>
                    <a:pt x="21183" y="6707"/>
                  </a:cubicBezTo>
                  <a:cubicBezTo>
                    <a:pt x="21116" y="6874"/>
                    <a:pt x="21049" y="7040"/>
                    <a:pt x="20949" y="7207"/>
                  </a:cubicBezTo>
                  <a:cubicBezTo>
                    <a:pt x="20849" y="7391"/>
                    <a:pt x="20516" y="7432"/>
                    <a:pt x="20157" y="7432"/>
                  </a:cubicBezTo>
                  <a:cubicBezTo>
                    <a:pt x="19858" y="7432"/>
                    <a:pt x="19542" y="7403"/>
                    <a:pt x="19329" y="7403"/>
                  </a:cubicBezTo>
                  <a:cubicBezTo>
                    <a:pt x="19286" y="7403"/>
                    <a:pt x="19248" y="7405"/>
                    <a:pt x="19215" y="7407"/>
                  </a:cubicBezTo>
                  <a:cubicBezTo>
                    <a:pt x="18997" y="7427"/>
                    <a:pt x="18382" y="7576"/>
                    <a:pt x="17882" y="7576"/>
                  </a:cubicBezTo>
                  <a:cubicBezTo>
                    <a:pt x="17538" y="7576"/>
                    <a:pt x="17248" y="7505"/>
                    <a:pt x="17180" y="7274"/>
                  </a:cubicBezTo>
                  <a:cubicBezTo>
                    <a:pt x="17080" y="6974"/>
                    <a:pt x="17046" y="6674"/>
                    <a:pt x="16946" y="6340"/>
                  </a:cubicBezTo>
                  <a:cubicBezTo>
                    <a:pt x="17013" y="6173"/>
                    <a:pt x="17013" y="5973"/>
                    <a:pt x="17013" y="5740"/>
                  </a:cubicBezTo>
                  <a:cubicBezTo>
                    <a:pt x="17013" y="5573"/>
                    <a:pt x="16880" y="5473"/>
                    <a:pt x="16746" y="5473"/>
                  </a:cubicBezTo>
                  <a:cubicBezTo>
                    <a:pt x="16713" y="5273"/>
                    <a:pt x="16679" y="5039"/>
                    <a:pt x="16679" y="4806"/>
                  </a:cubicBezTo>
                  <a:cubicBezTo>
                    <a:pt x="16679" y="4705"/>
                    <a:pt x="16713" y="4605"/>
                    <a:pt x="16713" y="4539"/>
                  </a:cubicBezTo>
                  <a:cubicBezTo>
                    <a:pt x="16780" y="4372"/>
                    <a:pt x="16846" y="4238"/>
                    <a:pt x="16913" y="4105"/>
                  </a:cubicBezTo>
                  <a:cubicBezTo>
                    <a:pt x="17113" y="3805"/>
                    <a:pt x="17480" y="3638"/>
                    <a:pt x="17880" y="3538"/>
                  </a:cubicBezTo>
                  <a:cubicBezTo>
                    <a:pt x="17928" y="3610"/>
                    <a:pt x="17994" y="3665"/>
                    <a:pt x="18064" y="3665"/>
                  </a:cubicBezTo>
                  <a:cubicBezTo>
                    <a:pt x="18091" y="3665"/>
                    <a:pt x="18119" y="3657"/>
                    <a:pt x="18147" y="3638"/>
                  </a:cubicBezTo>
                  <a:cubicBezTo>
                    <a:pt x="18314" y="3571"/>
                    <a:pt x="18447" y="3505"/>
                    <a:pt x="18614" y="3438"/>
                  </a:cubicBezTo>
                  <a:lnTo>
                    <a:pt x="18848" y="3438"/>
                  </a:lnTo>
                  <a:cubicBezTo>
                    <a:pt x="18914" y="3405"/>
                    <a:pt x="18948" y="3371"/>
                    <a:pt x="18981" y="3338"/>
                  </a:cubicBezTo>
                  <a:cubicBezTo>
                    <a:pt x="19381" y="3204"/>
                    <a:pt x="19782" y="3138"/>
                    <a:pt x="20215" y="3138"/>
                  </a:cubicBezTo>
                  <a:close/>
                  <a:moveTo>
                    <a:pt x="6606" y="5106"/>
                  </a:moveTo>
                  <a:lnTo>
                    <a:pt x="6606" y="5106"/>
                  </a:lnTo>
                  <a:cubicBezTo>
                    <a:pt x="6639" y="5873"/>
                    <a:pt x="6672" y="6607"/>
                    <a:pt x="6706" y="7341"/>
                  </a:cubicBezTo>
                  <a:cubicBezTo>
                    <a:pt x="6706" y="7374"/>
                    <a:pt x="6706" y="7441"/>
                    <a:pt x="6706" y="7474"/>
                  </a:cubicBezTo>
                  <a:cubicBezTo>
                    <a:pt x="6739" y="7741"/>
                    <a:pt x="6739" y="8008"/>
                    <a:pt x="6772" y="8241"/>
                  </a:cubicBezTo>
                  <a:cubicBezTo>
                    <a:pt x="6739" y="8275"/>
                    <a:pt x="6672" y="8308"/>
                    <a:pt x="6639" y="8341"/>
                  </a:cubicBezTo>
                  <a:cubicBezTo>
                    <a:pt x="6606" y="7274"/>
                    <a:pt x="6539" y="6173"/>
                    <a:pt x="6606" y="5106"/>
                  </a:cubicBezTo>
                  <a:close/>
                  <a:moveTo>
                    <a:pt x="4204" y="8108"/>
                  </a:moveTo>
                  <a:cubicBezTo>
                    <a:pt x="4204" y="8175"/>
                    <a:pt x="4204" y="8241"/>
                    <a:pt x="4204" y="8341"/>
                  </a:cubicBezTo>
                  <a:lnTo>
                    <a:pt x="4070" y="8475"/>
                  </a:lnTo>
                  <a:lnTo>
                    <a:pt x="4070" y="8341"/>
                  </a:lnTo>
                  <a:cubicBezTo>
                    <a:pt x="4137" y="8275"/>
                    <a:pt x="4171" y="8175"/>
                    <a:pt x="4204" y="8108"/>
                  </a:cubicBezTo>
                  <a:close/>
                  <a:moveTo>
                    <a:pt x="9741" y="8441"/>
                  </a:moveTo>
                  <a:cubicBezTo>
                    <a:pt x="9541" y="8575"/>
                    <a:pt x="9308" y="8708"/>
                    <a:pt x="9141" y="8842"/>
                  </a:cubicBezTo>
                  <a:lnTo>
                    <a:pt x="9141" y="8808"/>
                  </a:lnTo>
                  <a:lnTo>
                    <a:pt x="9641" y="8441"/>
                  </a:lnTo>
                  <a:close/>
                  <a:moveTo>
                    <a:pt x="8474" y="9309"/>
                  </a:moveTo>
                  <a:cubicBezTo>
                    <a:pt x="8474" y="9309"/>
                    <a:pt x="8474" y="9342"/>
                    <a:pt x="8474" y="9376"/>
                  </a:cubicBezTo>
                  <a:cubicBezTo>
                    <a:pt x="8474" y="9442"/>
                    <a:pt x="8507" y="9509"/>
                    <a:pt x="8540" y="9542"/>
                  </a:cubicBezTo>
                  <a:cubicBezTo>
                    <a:pt x="8507" y="9576"/>
                    <a:pt x="8474" y="9642"/>
                    <a:pt x="8440" y="9709"/>
                  </a:cubicBezTo>
                  <a:cubicBezTo>
                    <a:pt x="8440" y="9676"/>
                    <a:pt x="8440" y="9642"/>
                    <a:pt x="8407" y="9609"/>
                  </a:cubicBezTo>
                  <a:cubicBezTo>
                    <a:pt x="8407" y="9509"/>
                    <a:pt x="8407" y="9442"/>
                    <a:pt x="8407" y="9342"/>
                  </a:cubicBezTo>
                  <a:lnTo>
                    <a:pt x="8474" y="9309"/>
                  </a:lnTo>
                  <a:close/>
                  <a:moveTo>
                    <a:pt x="20882" y="9809"/>
                  </a:moveTo>
                  <a:lnTo>
                    <a:pt x="20882" y="10043"/>
                  </a:lnTo>
                  <a:lnTo>
                    <a:pt x="20649" y="10043"/>
                  </a:lnTo>
                  <a:cubicBezTo>
                    <a:pt x="20716" y="9943"/>
                    <a:pt x="20816" y="9876"/>
                    <a:pt x="20882" y="9809"/>
                  </a:cubicBezTo>
                  <a:close/>
                  <a:moveTo>
                    <a:pt x="4237" y="9175"/>
                  </a:moveTo>
                  <a:cubicBezTo>
                    <a:pt x="4271" y="9342"/>
                    <a:pt x="4304" y="9476"/>
                    <a:pt x="4304" y="9642"/>
                  </a:cubicBezTo>
                  <a:cubicBezTo>
                    <a:pt x="4037" y="9843"/>
                    <a:pt x="3737" y="10009"/>
                    <a:pt x="3437" y="10143"/>
                  </a:cubicBezTo>
                  <a:cubicBezTo>
                    <a:pt x="3537" y="9976"/>
                    <a:pt x="3670" y="9809"/>
                    <a:pt x="3804" y="9676"/>
                  </a:cubicBezTo>
                  <a:cubicBezTo>
                    <a:pt x="3937" y="9642"/>
                    <a:pt x="4037" y="9576"/>
                    <a:pt x="4037" y="9409"/>
                  </a:cubicBezTo>
                  <a:cubicBezTo>
                    <a:pt x="4037" y="9309"/>
                    <a:pt x="4171" y="9242"/>
                    <a:pt x="4237" y="9175"/>
                  </a:cubicBezTo>
                  <a:close/>
                  <a:moveTo>
                    <a:pt x="19315" y="11444"/>
                  </a:moveTo>
                  <a:cubicBezTo>
                    <a:pt x="19315" y="11644"/>
                    <a:pt x="19281" y="11844"/>
                    <a:pt x="19248" y="12011"/>
                  </a:cubicBezTo>
                  <a:cubicBezTo>
                    <a:pt x="19215" y="11977"/>
                    <a:pt x="19148" y="11944"/>
                    <a:pt x="19081" y="11911"/>
                  </a:cubicBezTo>
                  <a:cubicBezTo>
                    <a:pt x="19181" y="11777"/>
                    <a:pt x="19248" y="11610"/>
                    <a:pt x="19315" y="11444"/>
                  </a:cubicBezTo>
                  <a:close/>
                  <a:moveTo>
                    <a:pt x="6005" y="10877"/>
                  </a:moveTo>
                  <a:lnTo>
                    <a:pt x="6005" y="10877"/>
                  </a:lnTo>
                  <a:cubicBezTo>
                    <a:pt x="6139" y="11410"/>
                    <a:pt x="6239" y="11977"/>
                    <a:pt x="6372" y="12511"/>
                  </a:cubicBezTo>
                  <a:cubicBezTo>
                    <a:pt x="6239" y="12011"/>
                    <a:pt x="6072" y="11444"/>
                    <a:pt x="6005" y="10877"/>
                  </a:cubicBezTo>
                  <a:close/>
                  <a:moveTo>
                    <a:pt x="5371" y="12578"/>
                  </a:moveTo>
                  <a:lnTo>
                    <a:pt x="5371" y="12578"/>
                  </a:lnTo>
                  <a:cubicBezTo>
                    <a:pt x="5471" y="13078"/>
                    <a:pt x="5605" y="13579"/>
                    <a:pt x="5738" y="14079"/>
                  </a:cubicBezTo>
                  <a:cubicBezTo>
                    <a:pt x="5672" y="13945"/>
                    <a:pt x="5605" y="13779"/>
                    <a:pt x="5572" y="13612"/>
                  </a:cubicBezTo>
                  <a:cubicBezTo>
                    <a:pt x="5471" y="13278"/>
                    <a:pt x="5405" y="12911"/>
                    <a:pt x="5371" y="12578"/>
                  </a:cubicBezTo>
                  <a:close/>
                  <a:moveTo>
                    <a:pt x="23951" y="11377"/>
                  </a:moveTo>
                  <a:cubicBezTo>
                    <a:pt x="23985" y="11944"/>
                    <a:pt x="24018" y="12511"/>
                    <a:pt x="24018" y="13078"/>
                  </a:cubicBezTo>
                  <a:cubicBezTo>
                    <a:pt x="24018" y="13512"/>
                    <a:pt x="24018" y="13945"/>
                    <a:pt x="23985" y="14412"/>
                  </a:cubicBezTo>
                  <a:cubicBezTo>
                    <a:pt x="23946" y="14373"/>
                    <a:pt x="23895" y="14357"/>
                    <a:pt x="23847" y="14357"/>
                  </a:cubicBezTo>
                  <a:cubicBezTo>
                    <a:pt x="23812" y="14357"/>
                    <a:pt x="23779" y="14365"/>
                    <a:pt x="23751" y="14379"/>
                  </a:cubicBezTo>
                  <a:cubicBezTo>
                    <a:pt x="23751" y="14146"/>
                    <a:pt x="23751" y="13879"/>
                    <a:pt x="23785" y="13645"/>
                  </a:cubicBezTo>
                  <a:cubicBezTo>
                    <a:pt x="23851" y="13579"/>
                    <a:pt x="23885" y="13512"/>
                    <a:pt x="23885" y="13412"/>
                  </a:cubicBezTo>
                  <a:cubicBezTo>
                    <a:pt x="23951" y="12711"/>
                    <a:pt x="23951" y="12044"/>
                    <a:pt x="23951" y="11377"/>
                  </a:cubicBezTo>
                  <a:close/>
                  <a:moveTo>
                    <a:pt x="8140" y="14446"/>
                  </a:moveTo>
                  <a:cubicBezTo>
                    <a:pt x="8207" y="14613"/>
                    <a:pt x="8273" y="14779"/>
                    <a:pt x="8340" y="14946"/>
                  </a:cubicBezTo>
                  <a:cubicBezTo>
                    <a:pt x="8280" y="14886"/>
                    <a:pt x="8215" y="14860"/>
                    <a:pt x="8154" y="14860"/>
                  </a:cubicBezTo>
                  <a:cubicBezTo>
                    <a:pt x="8046" y="14860"/>
                    <a:pt x="7949" y="14940"/>
                    <a:pt x="7907" y="15046"/>
                  </a:cubicBezTo>
                  <a:cubicBezTo>
                    <a:pt x="7907" y="15013"/>
                    <a:pt x="7907" y="15013"/>
                    <a:pt x="7873" y="14980"/>
                  </a:cubicBezTo>
                  <a:cubicBezTo>
                    <a:pt x="7873" y="14913"/>
                    <a:pt x="7873" y="14846"/>
                    <a:pt x="7873" y="14779"/>
                  </a:cubicBezTo>
                  <a:cubicBezTo>
                    <a:pt x="8007" y="14779"/>
                    <a:pt x="8107" y="14679"/>
                    <a:pt x="8140" y="14513"/>
                  </a:cubicBezTo>
                  <a:cubicBezTo>
                    <a:pt x="8140" y="14479"/>
                    <a:pt x="8140" y="14446"/>
                    <a:pt x="8140" y="14446"/>
                  </a:cubicBezTo>
                  <a:close/>
                  <a:moveTo>
                    <a:pt x="19115" y="13512"/>
                  </a:moveTo>
                  <a:cubicBezTo>
                    <a:pt x="19081" y="14046"/>
                    <a:pt x="18981" y="14613"/>
                    <a:pt x="18848" y="15146"/>
                  </a:cubicBezTo>
                  <a:lnTo>
                    <a:pt x="18814" y="15113"/>
                  </a:lnTo>
                  <a:cubicBezTo>
                    <a:pt x="18814" y="15080"/>
                    <a:pt x="18814" y="15080"/>
                    <a:pt x="18781" y="15046"/>
                  </a:cubicBezTo>
                  <a:cubicBezTo>
                    <a:pt x="18914" y="14546"/>
                    <a:pt x="19014" y="14012"/>
                    <a:pt x="19115" y="13512"/>
                  </a:cubicBezTo>
                  <a:close/>
                  <a:moveTo>
                    <a:pt x="3136" y="14479"/>
                  </a:moveTo>
                  <a:cubicBezTo>
                    <a:pt x="3137" y="14479"/>
                    <a:pt x="3170" y="14513"/>
                    <a:pt x="3203" y="14513"/>
                  </a:cubicBezTo>
                  <a:cubicBezTo>
                    <a:pt x="3203" y="14846"/>
                    <a:pt x="3203" y="15146"/>
                    <a:pt x="3203" y="15480"/>
                  </a:cubicBezTo>
                  <a:cubicBezTo>
                    <a:pt x="3203" y="15647"/>
                    <a:pt x="3203" y="15780"/>
                    <a:pt x="3203" y="15947"/>
                  </a:cubicBezTo>
                  <a:cubicBezTo>
                    <a:pt x="3170" y="15447"/>
                    <a:pt x="3136" y="14980"/>
                    <a:pt x="3136" y="14479"/>
                  </a:cubicBezTo>
                  <a:close/>
                  <a:moveTo>
                    <a:pt x="9374" y="16247"/>
                  </a:moveTo>
                  <a:cubicBezTo>
                    <a:pt x="9474" y="16347"/>
                    <a:pt x="9608" y="16447"/>
                    <a:pt x="9708" y="16514"/>
                  </a:cubicBezTo>
                  <a:cubicBezTo>
                    <a:pt x="9674" y="16547"/>
                    <a:pt x="9641" y="16581"/>
                    <a:pt x="9608" y="16647"/>
                  </a:cubicBezTo>
                  <a:cubicBezTo>
                    <a:pt x="9541" y="16514"/>
                    <a:pt x="9441" y="16381"/>
                    <a:pt x="9374" y="16247"/>
                  </a:cubicBezTo>
                  <a:close/>
                  <a:moveTo>
                    <a:pt x="13116" y="7982"/>
                  </a:moveTo>
                  <a:cubicBezTo>
                    <a:pt x="13571" y="7982"/>
                    <a:pt x="14030" y="8035"/>
                    <a:pt x="14511" y="8175"/>
                  </a:cubicBezTo>
                  <a:cubicBezTo>
                    <a:pt x="15445" y="8441"/>
                    <a:pt x="15879" y="9809"/>
                    <a:pt x="16279" y="10610"/>
                  </a:cubicBezTo>
                  <a:cubicBezTo>
                    <a:pt x="17513" y="13078"/>
                    <a:pt x="16579" y="16581"/>
                    <a:pt x="13477" y="16781"/>
                  </a:cubicBezTo>
                  <a:cubicBezTo>
                    <a:pt x="13343" y="16791"/>
                    <a:pt x="13209" y="16796"/>
                    <a:pt x="13076" y="16796"/>
                  </a:cubicBezTo>
                  <a:cubicBezTo>
                    <a:pt x="10996" y="16796"/>
                    <a:pt x="9109" y="15579"/>
                    <a:pt x="8607" y="13478"/>
                  </a:cubicBezTo>
                  <a:cubicBezTo>
                    <a:pt x="8607" y="13478"/>
                    <a:pt x="8607" y="13445"/>
                    <a:pt x="8574" y="13412"/>
                  </a:cubicBezTo>
                  <a:cubicBezTo>
                    <a:pt x="8774" y="12578"/>
                    <a:pt x="8807" y="11610"/>
                    <a:pt x="8674" y="10710"/>
                  </a:cubicBezTo>
                  <a:cubicBezTo>
                    <a:pt x="8707" y="10576"/>
                    <a:pt x="8740" y="10443"/>
                    <a:pt x="8774" y="10310"/>
                  </a:cubicBezTo>
                  <a:cubicBezTo>
                    <a:pt x="9074" y="9242"/>
                    <a:pt x="9941" y="8742"/>
                    <a:pt x="10809" y="8275"/>
                  </a:cubicBezTo>
                  <a:cubicBezTo>
                    <a:pt x="11075" y="8241"/>
                    <a:pt x="11309" y="8175"/>
                    <a:pt x="11542" y="8141"/>
                  </a:cubicBezTo>
                  <a:cubicBezTo>
                    <a:pt x="12078" y="8052"/>
                    <a:pt x="12594" y="7982"/>
                    <a:pt x="13116" y="7982"/>
                  </a:cubicBezTo>
                  <a:close/>
                  <a:moveTo>
                    <a:pt x="18181" y="16547"/>
                  </a:moveTo>
                  <a:cubicBezTo>
                    <a:pt x="17980" y="16781"/>
                    <a:pt x="17780" y="17014"/>
                    <a:pt x="17580" y="17181"/>
                  </a:cubicBezTo>
                  <a:cubicBezTo>
                    <a:pt x="17613" y="17148"/>
                    <a:pt x="17647" y="17081"/>
                    <a:pt x="17680" y="17014"/>
                  </a:cubicBezTo>
                  <a:cubicBezTo>
                    <a:pt x="17847" y="16848"/>
                    <a:pt x="17980" y="16681"/>
                    <a:pt x="18080" y="16547"/>
                  </a:cubicBezTo>
                  <a:close/>
                  <a:moveTo>
                    <a:pt x="15124" y="17172"/>
                  </a:moveTo>
                  <a:lnTo>
                    <a:pt x="15124" y="17172"/>
                  </a:lnTo>
                  <a:cubicBezTo>
                    <a:pt x="15109" y="17184"/>
                    <a:pt x="15094" y="17199"/>
                    <a:pt x="15078" y="17214"/>
                  </a:cubicBezTo>
                  <a:cubicBezTo>
                    <a:pt x="14912" y="17281"/>
                    <a:pt x="14711" y="17381"/>
                    <a:pt x="14511" y="17448"/>
                  </a:cubicBezTo>
                  <a:lnTo>
                    <a:pt x="14211" y="17481"/>
                  </a:lnTo>
                  <a:cubicBezTo>
                    <a:pt x="14556" y="17419"/>
                    <a:pt x="14842" y="17297"/>
                    <a:pt x="15124" y="17172"/>
                  </a:cubicBezTo>
                  <a:close/>
                  <a:moveTo>
                    <a:pt x="9308" y="17014"/>
                  </a:moveTo>
                  <a:cubicBezTo>
                    <a:pt x="9474" y="17281"/>
                    <a:pt x="9608" y="17515"/>
                    <a:pt x="9708" y="17782"/>
                  </a:cubicBezTo>
                  <a:cubicBezTo>
                    <a:pt x="9608" y="17681"/>
                    <a:pt x="9508" y="17581"/>
                    <a:pt x="9441" y="17481"/>
                  </a:cubicBezTo>
                  <a:cubicBezTo>
                    <a:pt x="9374" y="17315"/>
                    <a:pt x="9308" y="17148"/>
                    <a:pt x="9207" y="17014"/>
                  </a:cubicBezTo>
                  <a:close/>
                  <a:moveTo>
                    <a:pt x="10208" y="17648"/>
                  </a:moveTo>
                  <a:cubicBezTo>
                    <a:pt x="10342" y="17681"/>
                    <a:pt x="10475" y="17715"/>
                    <a:pt x="10608" y="17748"/>
                  </a:cubicBezTo>
                  <a:cubicBezTo>
                    <a:pt x="10675" y="17815"/>
                    <a:pt x="10775" y="17882"/>
                    <a:pt x="10875" y="17948"/>
                  </a:cubicBezTo>
                  <a:cubicBezTo>
                    <a:pt x="10809" y="17948"/>
                    <a:pt x="10775" y="17982"/>
                    <a:pt x="10742" y="17982"/>
                  </a:cubicBezTo>
                  <a:cubicBezTo>
                    <a:pt x="10575" y="18015"/>
                    <a:pt x="10475" y="18182"/>
                    <a:pt x="10508" y="18315"/>
                  </a:cubicBezTo>
                  <a:cubicBezTo>
                    <a:pt x="10475" y="18315"/>
                    <a:pt x="10442" y="18315"/>
                    <a:pt x="10442" y="18349"/>
                  </a:cubicBezTo>
                  <a:cubicBezTo>
                    <a:pt x="10375" y="18082"/>
                    <a:pt x="10308" y="17848"/>
                    <a:pt x="10208" y="17648"/>
                  </a:cubicBezTo>
                  <a:close/>
                  <a:moveTo>
                    <a:pt x="801" y="15914"/>
                  </a:moveTo>
                  <a:lnTo>
                    <a:pt x="801" y="15914"/>
                  </a:lnTo>
                  <a:cubicBezTo>
                    <a:pt x="868" y="17181"/>
                    <a:pt x="935" y="18415"/>
                    <a:pt x="1068" y="19683"/>
                  </a:cubicBezTo>
                  <a:cubicBezTo>
                    <a:pt x="935" y="18449"/>
                    <a:pt x="835" y="17181"/>
                    <a:pt x="801" y="15914"/>
                  </a:cubicBezTo>
                  <a:close/>
                  <a:moveTo>
                    <a:pt x="4392" y="10787"/>
                  </a:moveTo>
                  <a:cubicBezTo>
                    <a:pt x="4619" y="10787"/>
                    <a:pt x="4787" y="10937"/>
                    <a:pt x="4771" y="11344"/>
                  </a:cubicBezTo>
                  <a:cubicBezTo>
                    <a:pt x="4738" y="12011"/>
                    <a:pt x="4771" y="12611"/>
                    <a:pt x="4838" y="13245"/>
                  </a:cubicBezTo>
                  <a:cubicBezTo>
                    <a:pt x="4938" y="14212"/>
                    <a:pt x="5405" y="15280"/>
                    <a:pt x="6039" y="15980"/>
                  </a:cubicBezTo>
                  <a:cubicBezTo>
                    <a:pt x="6706" y="16781"/>
                    <a:pt x="7440" y="17715"/>
                    <a:pt x="8307" y="18282"/>
                  </a:cubicBezTo>
                  <a:cubicBezTo>
                    <a:pt x="9441" y="19016"/>
                    <a:pt x="10208" y="19316"/>
                    <a:pt x="11542" y="19583"/>
                  </a:cubicBezTo>
                  <a:cubicBezTo>
                    <a:pt x="11772" y="19626"/>
                    <a:pt x="12014" y="19644"/>
                    <a:pt x="12262" y="19644"/>
                  </a:cubicBezTo>
                  <a:cubicBezTo>
                    <a:pt x="13170" y="19644"/>
                    <a:pt x="14166" y="19399"/>
                    <a:pt x="14978" y="19216"/>
                  </a:cubicBezTo>
                  <a:cubicBezTo>
                    <a:pt x="15212" y="19149"/>
                    <a:pt x="15445" y="19082"/>
                    <a:pt x="15679" y="19016"/>
                  </a:cubicBezTo>
                  <a:cubicBezTo>
                    <a:pt x="15779" y="19016"/>
                    <a:pt x="15846" y="19016"/>
                    <a:pt x="15912" y="18982"/>
                  </a:cubicBezTo>
                  <a:cubicBezTo>
                    <a:pt x="16012" y="18949"/>
                    <a:pt x="16079" y="18882"/>
                    <a:pt x="16179" y="18816"/>
                  </a:cubicBezTo>
                  <a:cubicBezTo>
                    <a:pt x="16679" y="18649"/>
                    <a:pt x="17180" y="18415"/>
                    <a:pt x="17580" y="18115"/>
                  </a:cubicBezTo>
                  <a:cubicBezTo>
                    <a:pt x="19515" y="16647"/>
                    <a:pt x="19848" y="14046"/>
                    <a:pt x="19948" y="11777"/>
                  </a:cubicBezTo>
                  <a:cubicBezTo>
                    <a:pt x="19897" y="11318"/>
                    <a:pt x="20120" y="11073"/>
                    <a:pt x="20615" y="11073"/>
                  </a:cubicBezTo>
                  <a:cubicBezTo>
                    <a:pt x="20767" y="11073"/>
                    <a:pt x="20946" y="11096"/>
                    <a:pt x="21149" y="11143"/>
                  </a:cubicBezTo>
                  <a:cubicBezTo>
                    <a:pt x="21183" y="11544"/>
                    <a:pt x="21216" y="11944"/>
                    <a:pt x="21249" y="12344"/>
                  </a:cubicBezTo>
                  <a:cubicBezTo>
                    <a:pt x="21249" y="13145"/>
                    <a:pt x="21349" y="13945"/>
                    <a:pt x="21349" y="14779"/>
                  </a:cubicBezTo>
                  <a:cubicBezTo>
                    <a:pt x="21383" y="16414"/>
                    <a:pt x="21316" y="18048"/>
                    <a:pt x="20983" y="19683"/>
                  </a:cubicBezTo>
                  <a:cubicBezTo>
                    <a:pt x="20823" y="20479"/>
                    <a:pt x="19049" y="20639"/>
                    <a:pt x="17641" y="20639"/>
                  </a:cubicBezTo>
                  <a:cubicBezTo>
                    <a:pt x="16985" y="20639"/>
                    <a:pt x="16409" y="20605"/>
                    <a:pt x="16112" y="20584"/>
                  </a:cubicBezTo>
                  <a:cubicBezTo>
                    <a:pt x="14841" y="20497"/>
                    <a:pt x="13545" y="20410"/>
                    <a:pt x="12267" y="20410"/>
                  </a:cubicBezTo>
                  <a:cubicBezTo>
                    <a:pt x="12070" y="20410"/>
                    <a:pt x="11873" y="20412"/>
                    <a:pt x="11676" y="20417"/>
                  </a:cubicBezTo>
                  <a:cubicBezTo>
                    <a:pt x="10108" y="20417"/>
                    <a:pt x="8574" y="20750"/>
                    <a:pt x="7039" y="20784"/>
                  </a:cubicBezTo>
                  <a:cubicBezTo>
                    <a:pt x="6969" y="20787"/>
                    <a:pt x="6898" y="20789"/>
                    <a:pt x="6828" y="20789"/>
                  </a:cubicBezTo>
                  <a:cubicBezTo>
                    <a:pt x="6264" y="20789"/>
                    <a:pt x="5698" y="20684"/>
                    <a:pt x="5105" y="20684"/>
                  </a:cubicBezTo>
                  <a:cubicBezTo>
                    <a:pt x="5091" y="20684"/>
                    <a:pt x="5078" y="20684"/>
                    <a:pt x="5065" y="20684"/>
                  </a:cubicBezTo>
                  <a:cubicBezTo>
                    <a:pt x="3511" y="20684"/>
                    <a:pt x="3937" y="18707"/>
                    <a:pt x="3904" y="17681"/>
                  </a:cubicBezTo>
                  <a:cubicBezTo>
                    <a:pt x="3870" y="16114"/>
                    <a:pt x="3704" y="14546"/>
                    <a:pt x="3603" y="12978"/>
                  </a:cubicBezTo>
                  <a:cubicBezTo>
                    <a:pt x="3570" y="12478"/>
                    <a:pt x="3670" y="11777"/>
                    <a:pt x="3570" y="11210"/>
                  </a:cubicBezTo>
                  <a:cubicBezTo>
                    <a:pt x="3801" y="10980"/>
                    <a:pt x="4134" y="10787"/>
                    <a:pt x="4392" y="10787"/>
                  </a:cubicBezTo>
                  <a:close/>
                  <a:moveTo>
                    <a:pt x="10875" y="21184"/>
                  </a:moveTo>
                  <a:lnTo>
                    <a:pt x="10775" y="21217"/>
                  </a:lnTo>
                  <a:cubicBezTo>
                    <a:pt x="10542" y="21251"/>
                    <a:pt x="10275" y="21284"/>
                    <a:pt x="10041" y="21317"/>
                  </a:cubicBezTo>
                  <a:cubicBezTo>
                    <a:pt x="9941" y="21351"/>
                    <a:pt x="9875" y="21351"/>
                    <a:pt x="9775" y="21351"/>
                  </a:cubicBezTo>
                  <a:cubicBezTo>
                    <a:pt x="9408" y="21351"/>
                    <a:pt x="9007" y="21351"/>
                    <a:pt x="8607" y="21384"/>
                  </a:cubicBezTo>
                  <a:cubicBezTo>
                    <a:pt x="9374" y="21317"/>
                    <a:pt x="10108" y="21251"/>
                    <a:pt x="10875" y="21184"/>
                  </a:cubicBezTo>
                  <a:close/>
                  <a:moveTo>
                    <a:pt x="21883" y="20650"/>
                  </a:moveTo>
                  <a:cubicBezTo>
                    <a:pt x="21783" y="20950"/>
                    <a:pt x="21716" y="21251"/>
                    <a:pt x="21616" y="21551"/>
                  </a:cubicBezTo>
                  <a:cubicBezTo>
                    <a:pt x="21616" y="21551"/>
                    <a:pt x="21583" y="21584"/>
                    <a:pt x="21583" y="21618"/>
                  </a:cubicBezTo>
                  <a:cubicBezTo>
                    <a:pt x="21583" y="21384"/>
                    <a:pt x="21616" y="21151"/>
                    <a:pt x="21616" y="20917"/>
                  </a:cubicBezTo>
                  <a:cubicBezTo>
                    <a:pt x="21683" y="20817"/>
                    <a:pt x="21716" y="20750"/>
                    <a:pt x="21783" y="20650"/>
                  </a:cubicBezTo>
                  <a:close/>
                  <a:moveTo>
                    <a:pt x="5071" y="21584"/>
                  </a:moveTo>
                  <a:lnTo>
                    <a:pt x="5071" y="21584"/>
                  </a:lnTo>
                  <a:cubicBezTo>
                    <a:pt x="5238" y="21618"/>
                    <a:pt x="5438" y="21618"/>
                    <a:pt x="5605" y="21618"/>
                  </a:cubicBezTo>
                  <a:cubicBezTo>
                    <a:pt x="5538" y="21651"/>
                    <a:pt x="5438" y="21651"/>
                    <a:pt x="5338" y="21684"/>
                  </a:cubicBezTo>
                  <a:cubicBezTo>
                    <a:pt x="5238" y="21718"/>
                    <a:pt x="5171" y="21818"/>
                    <a:pt x="5138" y="21918"/>
                  </a:cubicBezTo>
                  <a:lnTo>
                    <a:pt x="5105" y="21918"/>
                  </a:lnTo>
                  <a:cubicBezTo>
                    <a:pt x="5171" y="21818"/>
                    <a:pt x="5138" y="21684"/>
                    <a:pt x="5071" y="21584"/>
                  </a:cubicBezTo>
                  <a:close/>
                  <a:moveTo>
                    <a:pt x="20415" y="21784"/>
                  </a:moveTo>
                  <a:cubicBezTo>
                    <a:pt x="20415" y="21818"/>
                    <a:pt x="20382" y="21884"/>
                    <a:pt x="20382" y="21918"/>
                  </a:cubicBezTo>
                  <a:cubicBezTo>
                    <a:pt x="20215" y="21951"/>
                    <a:pt x="20082" y="21985"/>
                    <a:pt x="19915" y="22018"/>
                  </a:cubicBezTo>
                  <a:cubicBezTo>
                    <a:pt x="20015" y="21951"/>
                    <a:pt x="20149" y="21884"/>
                    <a:pt x="20249" y="21818"/>
                  </a:cubicBezTo>
                  <a:lnTo>
                    <a:pt x="20282" y="21818"/>
                  </a:lnTo>
                  <a:cubicBezTo>
                    <a:pt x="20349" y="21784"/>
                    <a:pt x="20382" y="21784"/>
                    <a:pt x="20415" y="21784"/>
                  </a:cubicBezTo>
                  <a:close/>
                  <a:moveTo>
                    <a:pt x="18748" y="21918"/>
                  </a:moveTo>
                  <a:cubicBezTo>
                    <a:pt x="18748" y="21951"/>
                    <a:pt x="18714" y="21951"/>
                    <a:pt x="18714" y="21951"/>
                  </a:cubicBezTo>
                  <a:lnTo>
                    <a:pt x="18281" y="21951"/>
                  </a:lnTo>
                  <a:cubicBezTo>
                    <a:pt x="17613" y="21951"/>
                    <a:pt x="16880" y="22018"/>
                    <a:pt x="16112" y="22051"/>
                  </a:cubicBezTo>
                  <a:cubicBezTo>
                    <a:pt x="16413" y="22018"/>
                    <a:pt x="16746" y="21985"/>
                    <a:pt x="17080" y="21951"/>
                  </a:cubicBezTo>
                  <a:cubicBezTo>
                    <a:pt x="17647" y="21951"/>
                    <a:pt x="18214" y="21951"/>
                    <a:pt x="18748" y="21918"/>
                  </a:cubicBezTo>
                  <a:close/>
                  <a:moveTo>
                    <a:pt x="13644" y="22351"/>
                  </a:moveTo>
                  <a:cubicBezTo>
                    <a:pt x="13777" y="22385"/>
                    <a:pt x="13944" y="22418"/>
                    <a:pt x="14078" y="22452"/>
                  </a:cubicBezTo>
                  <a:lnTo>
                    <a:pt x="13277" y="22452"/>
                  </a:lnTo>
                  <a:cubicBezTo>
                    <a:pt x="13410" y="22418"/>
                    <a:pt x="13511" y="22385"/>
                    <a:pt x="13644" y="22351"/>
                  </a:cubicBezTo>
                  <a:close/>
                  <a:moveTo>
                    <a:pt x="22584" y="22151"/>
                  </a:moveTo>
                  <a:cubicBezTo>
                    <a:pt x="22584" y="22285"/>
                    <a:pt x="22550" y="22452"/>
                    <a:pt x="22550" y="22585"/>
                  </a:cubicBezTo>
                  <a:cubicBezTo>
                    <a:pt x="22550" y="22618"/>
                    <a:pt x="22550" y="22618"/>
                    <a:pt x="22550" y="22618"/>
                  </a:cubicBezTo>
                  <a:cubicBezTo>
                    <a:pt x="22384" y="22685"/>
                    <a:pt x="22183" y="22752"/>
                    <a:pt x="21983" y="22785"/>
                  </a:cubicBezTo>
                  <a:cubicBezTo>
                    <a:pt x="22183" y="22585"/>
                    <a:pt x="22384" y="22351"/>
                    <a:pt x="22584" y="22151"/>
                  </a:cubicBezTo>
                  <a:close/>
                  <a:moveTo>
                    <a:pt x="18948" y="22885"/>
                  </a:moveTo>
                  <a:cubicBezTo>
                    <a:pt x="19281" y="22919"/>
                    <a:pt x="19615" y="22952"/>
                    <a:pt x="19982" y="22952"/>
                  </a:cubicBezTo>
                  <a:cubicBezTo>
                    <a:pt x="19348" y="23019"/>
                    <a:pt x="18748" y="23052"/>
                    <a:pt x="18114" y="23052"/>
                  </a:cubicBezTo>
                  <a:cubicBezTo>
                    <a:pt x="18281" y="23019"/>
                    <a:pt x="18481" y="22985"/>
                    <a:pt x="18648" y="22952"/>
                  </a:cubicBezTo>
                  <a:cubicBezTo>
                    <a:pt x="18748" y="22919"/>
                    <a:pt x="18848" y="22919"/>
                    <a:pt x="18948" y="22885"/>
                  </a:cubicBezTo>
                  <a:close/>
                  <a:moveTo>
                    <a:pt x="18835" y="1"/>
                  </a:moveTo>
                  <a:cubicBezTo>
                    <a:pt x="18118" y="1"/>
                    <a:pt x="17404" y="35"/>
                    <a:pt x="16713" y="69"/>
                  </a:cubicBezTo>
                  <a:cubicBezTo>
                    <a:pt x="12754" y="195"/>
                    <a:pt x="8765" y="439"/>
                    <a:pt x="4802" y="439"/>
                  </a:cubicBezTo>
                  <a:cubicBezTo>
                    <a:pt x="4558" y="439"/>
                    <a:pt x="4314" y="438"/>
                    <a:pt x="4070" y="436"/>
                  </a:cubicBezTo>
                  <a:cubicBezTo>
                    <a:pt x="4037" y="436"/>
                    <a:pt x="4037" y="402"/>
                    <a:pt x="4004" y="402"/>
                  </a:cubicBezTo>
                  <a:cubicBezTo>
                    <a:pt x="3870" y="402"/>
                    <a:pt x="3737" y="436"/>
                    <a:pt x="3603" y="436"/>
                  </a:cubicBezTo>
                  <a:lnTo>
                    <a:pt x="3103" y="436"/>
                  </a:lnTo>
                  <a:cubicBezTo>
                    <a:pt x="2970" y="436"/>
                    <a:pt x="2870" y="469"/>
                    <a:pt x="2803" y="569"/>
                  </a:cubicBezTo>
                  <a:cubicBezTo>
                    <a:pt x="101" y="1336"/>
                    <a:pt x="201" y="4772"/>
                    <a:pt x="201" y="7441"/>
                  </a:cubicBezTo>
                  <a:cubicBezTo>
                    <a:pt x="201" y="9542"/>
                    <a:pt x="68" y="11644"/>
                    <a:pt x="34" y="13779"/>
                  </a:cubicBezTo>
                  <a:cubicBezTo>
                    <a:pt x="1" y="16147"/>
                    <a:pt x="268" y="18482"/>
                    <a:pt x="401" y="20850"/>
                  </a:cubicBezTo>
                  <a:cubicBezTo>
                    <a:pt x="501" y="22151"/>
                    <a:pt x="735" y="23085"/>
                    <a:pt x="1936" y="23652"/>
                  </a:cubicBezTo>
                  <a:cubicBezTo>
                    <a:pt x="2102" y="23719"/>
                    <a:pt x="2269" y="23786"/>
                    <a:pt x="2436" y="23819"/>
                  </a:cubicBezTo>
                  <a:cubicBezTo>
                    <a:pt x="2469" y="23886"/>
                    <a:pt x="2536" y="23953"/>
                    <a:pt x="2569" y="23986"/>
                  </a:cubicBezTo>
                  <a:cubicBezTo>
                    <a:pt x="2636" y="24053"/>
                    <a:pt x="2720" y="24086"/>
                    <a:pt x="2803" y="24086"/>
                  </a:cubicBezTo>
                  <a:cubicBezTo>
                    <a:pt x="2886" y="24086"/>
                    <a:pt x="2970" y="24053"/>
                    <a:pt x="3036" y="23986"/>
                  </a:cubicBezTo>
                  <a:cubicBezTo>
                    <a:pt x="3557" y="24079"/>
                    <a:pt x="4110" y="24111"/>
                    <a:pt x="4667" y="24111"/>
                  </a:cubicBezTo>
                  <a:cubicBezTo>
                    <a:pt x="5716" y="24111"/>
                    <a:pt x="6780" y="23996"/>
                    <a:pt x="7673" y="23953"/>
                  </a:cubicBezTo>
                  <a:cubicBezTo>
                    <a:pt x="8760" y="23878"/>
                    <a:pt x="9846" y="23834"/>
                    <a:pt x="10932" y="23834"/>
                  </a:cubicBezTo>
                  <a:cubicBezTo>
                    <a:pt x="11781" y="23834"/>
                    <a:pt x="12629" y="23861"/>
                    <a:pt x="13477" y="23919"/>
                  </a:cubicBezTo>
                  <a:cubicBezTo>
                    <a:pt x="13782" y="23934"/>
                    <a:pt x="14089" y="23940"/>
                    <a:pt x="14396" y="23940"/>
                  </a:cubicBezTo>
                  <a:cubicBezTo>
                    <a:pt x="16240" y="23940"/>
                    <a:pt x="18123" y="23719"/>
                    <a:pt x="19982" y="23719"/>
                  </a:cubicBezTo>
                  <a:cubicBezTo>
                    <a:pt x="20342" y="23729"/>
                    <a:pt x="20756" y="23753"/>
                    <a:pt x="21181" y="23753"/>
                  </a:cubicBezTo>
                  <a:cubicBezTo>
                    <a:pt x="22213" y="23753"/>
                    <a:pt x="23308" y="23612"/>
                    <a:pt x="23851" y="22785"/>
                  </a:cubicBezTo>
                  <a:cubicBezTo>
                    <a:pt x="24185" y="22285"/>
                    <a:pt x="24118" y="21651"/>
                    <a:pt x="24151" y="21084"/>
                  </a:cubicBezTo>
                  <a:cubicBezTo>
                    <a:pt x="24218" y="19783"/>
                    <a:pt x="24418" y="18482"/>
                    <a:pt x="24518" y="17181"/>
                  </a:cubicBezTo>
                  <a:cubicBezTo>
                    <a:pt x="24952" y="12511"/>
                    <a:pt x="24418" y="7974"/>
                    <a:pt x="24085" y="3338"/>
                  </a:cubicBezTo>
                  <a:cubicBezTo>
                    <a:pt x="23985" y="2104"/>
                    <a:pt x="24218" y="1170"/>
                    <a:pt x="22884" y="636"/>
                  </a:cubicBezTo>
                  <a:cubicBezTo>
                    <a:pt x="21628" y="129"/>
                    <a:pt x="20227" y="1"/>
                    <a:pt x="188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835250" y="1490575"/>
              <a:ext cx="215175" cy="144325"/>
            </a:xfrm>
            <a:custGeom>
              <a:rect b="b" l="l" r="r" t="t"/>
              <a:pathLst>
                <a:path extrusionOk="0" h="5773" w="8607">
                  <a:moveTo>
                    <a:pt x="5168" y="1"/>
                  </a:moveTo>
                  <a:cubicBezTo>
                    <a:pt x="4988" y="1"/>
                    <a:pt x="4800" y="14"/>
                    <a:pt x="4604" y="40"/>
                  </a:cubicBezTo>
                  <a:cubicBezTo>
                    <a:pt x="2202" y="374"/>
                    <a:pt x="0" y="2642"/>
                    <a:pt x="1168" y="5110"/>
                  </a:cubicBezTo>
                  <a:cubicBezTo>
                    <a:pt x="1243" y="5276"/>
                    <a:pt x="1379" y="5346"/>
                    <a:pt x="1518" y="5346"/>
                  </a:cubicBezTo>
                  <a:cubicBezTo>
                    <a:pt x="1688" y="5346"/>
                    <a:pt x="1862" y="5242"/>
                    <a:pt x="1935" y="5077"/>
                  </a:cubicBezTo>
                  <a:cubicBezTo>
                    <a:pt x="2235" y="4410"/>
                    <a:pt x="2369" y="3776"/>
                    <a:pt x="2802" y="3176"/>
                  </a:cubicBezTo>
                  <a:cubicBezTo>
                    <a:pt x="3403" y="2442"/>
                    <a:pt x="4170" y="2275"/>
                    <a:pt x="5037" y="2108"/>
                  </a:cubicBezTo>
                  <a:cubicBezTo>
                    <a:pt x="5125" y="2089"/>
                    <a:pt x="5206" y="2080"/>
                    <a:pt x="5282" y="2080"/>
                  </a:cubicBezTo>
                  <a:cubicBezTo>
                    <a:pt x="6540" y="2080"/>
                    <a:pt x="6298" y="4552"/>
                    <a:pt x="6738" y="5244"/>
                  </a:cubicBezTo>
                  <a:cubicBezTo>
                    <a:pt x="6937" y="5599"/>
                    <a:pt x="7305" y="5773"/>
                    <a:pt x="7663" y="5773"/>
                  </a:cubicBezTo>
                  <a:cubicBezTo>
                    <a:pt x="8144" y="5773"/>
                    <a:pt x="8606" y="5457"/>
                    <a:pt x="8606" y="4844"/>
                  </a:cubicBezTo>
                  <a:cubicBezTo>
                    <a:pt x="8606" y="2539"/>
                    <a:pt x="7705" y="1"/>
                    <a:pt x="516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078750" y="1519750"/>
              <a:ext cx="188850" cy="116350"/>
            </a:xfrm>
            <a:custGeom>
              <a:rect b="b" l="l" r="r" t="t"/>
              <a:pathLst>
                <a:path extrusionOk="0" h="4654" w="7554">
                  <a:moveTo>
                    <a:pt x="6744" y="1"/>
                  </a:moveTo>
                  <a:cubicBezTo>
                    <a:pt x="6290" y="1"/>
                    <a:pt x="5817" y="327"/>
                    <a:pt x="5905" y="975"/>
                  </a:cubicBezTo>
                  <a:cubicBezTo>
                    <a:pt x="6045" y="2309"/>
                    <a:pt x="5266" y="2740"/>
                    <a:pt x="4281" y="2740"/>
                  </a:cubicBezTo>
                  <a:cubicBezTo>
                    <a:pt x="3863" y="2740"/>
                    <a:pt x="3407" y="2662"/>
                    <a:pt x="2969" y="2542"/>
                  </a:cubicBezTo>
                  <a:cubicBezTo>
                    <a:pt x="2369" y="2376"/>
                    <a:pt x="1035" y="1375"/>
                    <a:pt x="1068" y="674"/>
                  </a:cubicBezTo>
                  <a:cubicBezTo>
                    <a:pt x="1068" y="555"/>
                    <a:pt x="988" y="436"/>
                    <a:pt x="852" y="436"/>
                  </a:cubicBezTo>
                  <a:cubicBezTo>
                    <a:pt x="836" y="436"/>
                    <a:pt x="819" y="437"/>
                    <a:pt x="801" y="441"/>
                  </a:cubicBezTo>
                  <a:cubicBezTo>
                    <a:pt x="1" y="674"/>
                    <a:pt x="67" y="1375"/>
                    <a:pt x="167" y="2075"/>
                  </a:cubicBezTo>
                  <a:cubicBezTo>
                    <a:pt x="367" y="3243"/>
                    <a:pt x="1402" y="3943"/>
                    <a:pt x="2369" y="4377"/>
                  </a:cubicBezTo>
                  <a:cubicBezTo>
                    <a:pt x="2805" y="4570"/>
                    <a:pt x="3310" y="4653"/>
                    <a:pt x="3828" y="4653"/>
                  </a:cubicBezTo>
                  <a:cubicBezTo>
                    <a:pt x="4656" y="4653"/>
                    <a:pt x="5515" y="4439"/>
                    <a:pt x="6172" y="4110"/>
                  </a:cubicBezTo>
                  <a:cubicBezTo>
                    <a:pt x="7306" y="3543"/>
                    <a:pt x="7406" y="1875"/>
                    <a:pt x="7506" y="808"/>
                  </a:cubicBezTo>
                  <a:cubicBezTo>
                    <a:pt x="7553" y="269"/>
                    <a:pt x="7156" y="1"/>
                    <a:pt x="67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299750" y="1479675"/>
              <a:ext cx="210175" cy="155925"/>
            </a:xfrm>
            <a:custGeom>
              <a:rect b="b" l="l" r="r" t="t"/>
              <a:pathLst>
                <a:path extrusionOk="0" h="6237" w="8407">
                  <a:moveTo>
                    <a:pt x="3938" y="1"/>
                  </a:moveTo>
                  <a:cubicBezTo>
                    <a:pt x="2789" y="1"/>
                    <a:pt x="1743" y="520"/>
                    <a:pt x="968" y="1410"/>
                  </a:cubicBezTo>
                  <a:cubicBezTo>
                    <a:pt x="0" y="2478"/>
                    <a:pt x="67" y="3879"/>
                    <a:pt x="367" y="5213"/>
                  </a:cubicBezTo>
                  <a:cubicBezTo>
                    <a:pt x="421" y="5445"/>
                    <a:pt x="646" y="5582"/>
                    <a:pt x="860" y="5582"/>
                  </a:cubicBezTo>
                  <a:cubicBezTo>
                    <a:pt x="1045" y="5582"/>
                    <a:pt x="1221" y="5479"/>
                    <a:pt x="1268" y="5246"/>
                  </a:cubicBezTo>
                  <a:cubicBezTo>
                    <a:pt x="1601" y="3745"/>
                    <a:pt x="1935" y="2244"/>
                    <a:pt x="3669" y="1911"/>
                  </a:cubicBezTo>
                  <a:cubicBezTo>
                    <a:pt x="3811" y="1885"/>
                    <a:pt x="3943" y="1872"/>
                    <a:pt x="4066" y="1872"/>
                  </a:cubicBezTo>
                  <a:cubicBezTo>
                    <a:pt x="5688" y="1872"/>
                    <a:pt x="5793" y="4001"/>
                    <a:pt x="5638" y="5180"/>
                  </a:cubicBezTo>
                  <a:cubicBezTo>
                    <a:pt x="5521" y="5854"/>
                    <a:pt x="6086" y="6237"/>
                    <a:pt x="6654" y="6237"/>
                  </a:cubicBezTo>
                  <a:cubicBezTo>
                    <a:pt x="6900" y="6237"/>
                    <a:pt x="7147" y="6165"/>
                    <a:pt x="7339" y="6013"/>
                  </a:cubicBezTo>
                  <a:cubicBezTo>
                    <a:pt x="8406" y="5180"/>
                    <a:pt x="8073" y="3578"/>
                    <a:pt x="7572" y="2511"/>
                  </a:cubicBezTo>
                  <a:cubicBezTo>
                    <a:pt x="7005" y="1277"/>
                    <a:pt x="5871" y="243"/>
                    <a:pt x="4503" y="43"/>
                  </a:cubicBezTo>
                  <a:cubicBezTo>
                    <a:pt x="4313" y="15"/>
                    <a:pt x="4124" y="1"/>
                    <a:pt x="39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5290700" y="1325400"/>
              <a:ext cx="1753850" cy="1358700"/>
            </a:xfrm>
            <a:custGeom>
              <a:rect b="b" l="l" r="r" t="t"/>
              <a:pathLst>
                <a:path extrusionOk="0" h="54348" w="70154">
                  <a:moveTo>
                    <a:pt x="48234" y="2478"/>
                  </a:moveTo>
                  <a:cubicBezTo>
                    <a:pt x="48701" y="2544"/>
                    <a:pt x="49168" y="2578"/>
                    <a:pt x="49636" y="2611"/>
                  </a:cubicBezTo>
                  <a:cubicBezTo>
                    <a:pt x="50636" y="2678"/>
                    <a:pt x="51670" y="2744"/>
                    <a:pt x="52704" y="2844"/>
                  </a:cubicBezTo>
                  <a:cubicBezTo>
                    <a:pt x="54539" y="3278"/>
                    <a:pt x="56207" y="4145"/>
                    <a:pt x="56741" y="5847"/>
                  </a:cubicBezTo>
                  <a:cubicBezTo>
                    <a:pt x="56774" y="6814"/>
                    <a:pt x="56907" y="7748"/>
                    <a:pt x="56907" y="8715"/>
                  </a:cubicBezTo>
                  <a:cubicBezTo>
                    <a:pt x="56907" y="12718"/>
                    <a:pt x="56607" y="16654"/>
                    <a:pt x="56407" y="20624"/>
                  </a:cubicBezTo>
                  <a:cubicBezTo>
                    <a:pt x="56340" y="22559"/>
                    <a:pt x="56407" y="24527"/>
                    <a:pt x="56540" y="26495"/>
                  </a:cubicBezTo>
                  <a:cubicBezTo>
                    <a:pt x="56674" y="29397"/>
                    <a:pt x="56841" y="32332"/>
                    <a:pt x="56907" y="35234"/>
                  </a:cubicBezTo>
                  <a:cubicBezTo>
                    <a:pt x="56874" y="36035"/>
                    <a:pt x="56774" y="36835"/>
                    <a:pt x="56707" y="37636"/>
                  </a:cubicBezTo>
                  <a:cubicBezTo>
                    <a:pt x="56540" y="39738"/>
                    <a:pt x="56374" y="41906"/>
                    <a:pt x="56007" y="44007"/>
                  </a:cubicBezTo>
                  <a:cubicBezTo>
                    <a:pt x="55673" y="45875"/>
                    <a:pt x="55973" y="47710"/>
                    <a:pt x="55506" y="49545"/>
                  </a:cubicBezTo>
                  <a:cubicBezTo>
                    <a:pt x="55276" y="50399"/>
                    <a:pt x="54657" y="51513"/>
                    <a:pt x="53713" y="51513"/>
                  </a:cubicBezTo>
                  <a:cubicBezTo>
                    <a:pt x="53700" y="51513"/>
                    <a:pt x="53686" y="51513"/>
                    <a:pt x="53672" y="51513"/>
                  </a:cubicBezTo>
                  <a:cubicBezTo>
                    <a:pt x="52738" y="51513"/>
                    <a:pt x="51837" y="51346"/>
                    <a:pt x="50903" y="51346"/>
                  </a:cubicBezTo>
                  <a:cubicBezTo>
                    <a:pt x="47100" y="51413"/>
                    <a:pt x="43231" y="51813"/>
                    <a:pt x="39462" y="52313"/>
                  </a:cubicBezTo>
                  <a:cubicBezTo>
                    <a:pt x="39295" y="52347"/>
                    <a:pt x="39128" y="52347"/>
                    <a:pt x="38928" y="52380"/>
                  </a:cubicBezTo>
                  <a:lnTo>
                    <a:pt x="37127" y="52380"/>
                  </a:lnTo>
                  <a:cubicBezTo>
                    <a:pt x="34881" y="52380"/>
                    <a:pt x="32620" y="52335"/>
                    <a:pt x="30364" y="52335"/>
                  </a:cubicBezTo>
                  <a:cubicBezTo>
                    <a:pt x="29236" y="52335"/>
                    <a:pt x="28109" y="52347"/>
                    <a:pt x="26986" y="52380"/>
                  </a:cubicBezTo>
                  <a:cubicBezTo>
                    <a:pt x="25452" y="52447"/>
                    <a:pt x="23884" y="52513"/>
                    <a:pt x="22349" y="52547"/>
                  </a:cubicBezTo>
                  <a:cubicBezTo>
                    <a:pt x="22216" y="52513"/>
                    <a:pt x="22049" y="52513"/>
                    <a:pt x="21916" y="52480"/>
                  </a:cubicBezTo>
                  <a:cubicBezTo>
                    <a:pt x="21015" y="52380"/>
                    <a:pt x="20114" y="52313"/>
                    <a:pt x="19214" y="52246"/>
                  </a:cubicBezTo>
                  <a:cubicBezTo>
                    <a:pt x="18180" y="52213"/>
                    <a:pt x="17246" y="51913"/>
                    <a:pt x="16212" y="51880"/>
                  </a:cubicBezTo>
                  <a:cubicBezTo>
                    <a:pt x="14110" y="51846"/>
                    <a:pt x="12609" y="51513"/>
                    <a:pt x="11408" y="49745"/>
                  </a:cubicBezTo>
                  <a:cubicBezTo>
                    <a:pt x="11208" y="49278"/>
                    <a:pt x="11075" y="48744"/>
                    <a:pt x="10975" y="48144"/>
                  </a:cubicBezTo>
                  <a:cubicBezTo>
                    <a:pt x="10975" y="47643"/>
                    <a:pt x="11041" y="47143"/>
                    <a:pt x="11041" y="46676"/>
                  </a:cubicBezTo>
                  <a:cubicBezTo>
                    <a:pt x="11041" y="45642"/>
                    <a:pt x="11075" y="44608"/>
                    <a:pt x="11041" y="43574"/>
                  </a:cubicBezTo>
                  <a:cubicBezTo>
                    <a:pt x="11041" y="42773"/>
                    <a:pt x="10975" y="41972"/>
                    <a:pt x="10908" y="41139"/>
                  </a:cubicBezTo>
                  <a:cubicBezTo>
                    <a:pt x="10874" y="39237"/>
                    <a:pt x="10841" y="37336"/>
                    <a:pt x="10774" y="35401"/>
                  </a:cubicBezTo>
                  <a:cubicBezTo>
                    <a:pt x="10641" y="32132"/>
                    <a:pt x="10341" y="28863"/>
                    <a:pt x="10274" y="25594"/>
                  </a:cubicBezTo>
                  <a:cubicBezTo>
                    <a:pt x="10307" y="24226"/>
                    <a:pt x="10341" y="22825"/>
                    <a:pt x="10341" y="21424"/>
                  </a:cubicBezTo>
                  <a:cubicBezTo>
                    <a:pt x="10407" y="20290"/>
                    <a:pt x="10407" y="19123"/>
                    <a:pt x="10407" y="17989"/>
                  </a:cubicBezTo>
                  <a:cubicBezTo>
                    <a:pt x="10508" y="15187"/>
                    <a:pt x="10674" y="12418"/>
                    <a:pt x="10741" y="9649"/>
                  </a:cubicBezTo>
                  <a:cubicBezTo>
                    <a:pt x="10774" y="8248"/>
                    <a:pt x="10474" y="6847"/>
                    <a:pt x="10508" y="5413"/>
                  </a:cubicBezTo>
                  <a:cubicBezTo>
                    <a:pt x="10608" y="5146"/>
                    <a:pt x="10708" y="4879"/>
                    <a:pt x="10808" y="4579"/>
                  </a:cubicBezTo>
                  <a:cubicBezTo>
                    <a:pt x="10808" y="4579"/>
                    <a:pt x="10841" y="4579"/>
                    <a:pt x="10841" y="4546"/>
                  </a:cubicBezTo>
                  <a:cubicBezTo>
                    <a:pt x="11141" y="4112"/>
                    <a:pt x="11542" y="3712"/>
                    <a:pt x="12142" y="3311"/>
                  </a:cubicBezTo>
                  <a:cubicBezTo>
                    <a:pt x="12956" y="2759"/>
                    <a:pt x="14632" y="2637"/>
                    <a:pt x="15822" y="2637"/>
                  </a:cubicBezTo>
                  <a:cubicBezTo>
                    <a:pt x="15997" y="2637"/>
                    <a:pt x="16162" y="2640"/>
                    <a:pt x="16312" y="2644"/>
                  </a:cubicBezTo>
                  <a:cubicBezTo>
                    <a:pt x="16685" y="2651"/>
                    <a:pt x="17057" y="2654"/>
                    <a:pt x="17429" y="2654"/>
                  </a:cubicBezTo>
                  <a:cubicBezTo>
                    <a:pt x="18443" y="2654"/>
                    <a:pt x="19451" y="2635"/>
                    <a:pt x="20465" y="2635"/>
                  </a:cubicBezTo>
                  <a:cubicBezTo>
                    <a:pt x="20836" y="2635"/>
                    <a:pt x="21209" y="2637"/>
                    <a:pt x="21582" y="2644"/>
                  </a:cubicBezTo>
                  <a:cubicBezTo>
                    <a:pt x="24534" y="2661"/>
                    <a:pt x="27486" y="2661"/>
                    <a:pt x="30443" y="2661"/>
                  </a:cubicBezTo>
                  <a:cubicBezTo>
                    <a:pt x="33399" y="2661"/>
                    <a:pt x="36359" y="2661"/>
                    <a:pt x="39328" y="2678"/>
                  </a:cubicBezTo>
                  <a:cubicBezTo>
                    <a:pt x="42264" y="2678"/>
                    <a:pt x="45166" y="2611"/>
                    <a:pt x="48101" y="2478"/>
                  </a:cubicBezTo>
                  <a:close/>
                  <a:moveTo>
                    <a:pt x="37365" y="0"/>
                  </a:moveTo>
                  <a:cubicBezTo>
                    <a:pt x="34506" y="0"/>
                    <a:pt x="31647" y="110"/>
                    <a:pt x="28787" y="176"/>
                  </a:cubicBezTo>
                  <a:cubicBezTo>
                    <a:pt x="27653" y="409"/>
                    <a:pt x="26519" y="509"/>
                    <a:pt x="25351" y="543"/>
                  </a:cubicBezTo>
                  <a:lnTo>
                    <a:pt x="24451" y="543"/>
                  </a:lnTo>
                  <a:cubicBezTo>
                    <a:pt x="23617" y="543"/>
                    <a:pt x="22783" y="643"/>
                    <a:pt x="21916" y="743"/>
                  </a:cubicBezTo>
                  <a:cubicBezTo>
                    <a:pt x="20498" y="681"/>
                    <a:pt x="19080" y="506"/>
                    <a:pt x="17636" y="506"/>
                  </a:cubicBezTo>
                  <a:cubicBezTo>
                    <a:pt x="17517" y="506"/>
                    <a:pt x="17398" y="507"/>
                    <a:pt x="17279" y="509"/>
                  </a:cubicBezTo>
                  <a:cubicBezTo>
                    <a:pt x="16498" y="537"/>
                    <a:pt x="15741" y="658"/>
                    <a:pt x="14948" y="658"/>
                  </a:cubicBezTo>
                  <a:cubicBezTo>
                    <a:pt x="14793" y="658"/>
                    <a:pt x="14636" y="654"/>
                    <a:pt x="14477" y="643"/>
                  </a:cubicBezTo>
                  <a:cubicBezTo>
                    <a:pt x="14383" y="639"/>
                    <a:pt x="14290" y="638"/>
                    <a:pt x="14198" y="638"/>
                  </a:cubicBezTo>
                  <a:cubicBezTo>
                    <a:pt x="13380" y="638"/>
                    <a:pt x="12652" y="770"/>
                    <a:pt x="11842" y="1010"/>
                  </a:cubicBezTo>
                  <a:cubicBezTo>
                    <a:pt x="10608" y="1410"/>
                    <a:pt x="9774" y="1944"/>
                    <a:pt x="9173" y="3145"/>
                  </a:cubicBezTo>
                  <a:cubicBezTo>
                    <a:pt x="8473" y="4646"/>
                    <a:pt x="8806" y="6480"/>
                    <a:pt x="8840" y="8082"/>
                  </a:cubicBezTo>
                  <a:cubicBezTo>
                    <a:pt x="8873" y="8849"/>
                    <a:pt x="9073" y="9583"/>
                    <a:pt x="9040" y="10383"/>
                  </a:cubicBezTo>
                  <a:cubicBezTo>
                    <a:pt x="9040" y="11250"/>
                    <a:pt x="8940" y="12118"/>
                    <a:pt x="8873" y="12985"/>
                  </a:cubicBezTo>
                  <a:cubicBezTo>
                    <a:pt x="8806" y="13886"/>
                    <a:pt x="8873" y="14753"/>
                    <a:pt x="8873" y="15620"/>
                  </a:cubicBezTo>
                  <a:cubicBezTo>
                    <a:pt x="8873" y="16621"/>
                    <a:pt x="8706" y="17588"/>
                    <a:pt x="8706" y="18589"/>
                  </a:cubicBezTo>
                  <a:cubicBezTo>
                    <a:pt x="8706" y="20357"/>
                    <a:pt x="8673" y="22092"/>
                    <a:pt x="8640" y="23859"/>
                  </a:cubicBezTo>
                  <a:cubicBezTo>
                    <a:pt x="7872" y="23192"/>
                    <a:pt x="7172" y="22192"/>
                    <a:pt x="6738" y="21424"/>
                  </a:cubicBezTo>
                  <a:cubicBezTo>
                    <a:pt x="6171" y="20457"/>
                    <a:pt x="5804" y="19390"/>
                    <a:pt x="5404" y="18322"/>
                  </a:cubicBezTo>
                  <a:cubicBezTo>
                    <a:pt x="5371" y="18255"/>
                    <a:pt x="5337" y="18155"/>
                    <a:pt x="5304" y="18055"/>
                  </a:cubicBezTo>
                  <a:cubicBezTo>
                    <a:pt x="6338" y="17655"/>
                    <a:pt x="7205" y="15720"/>
                    <a:pt x="7806" y="15087"/>
                  </a:cubicBezTo>
                  <a:cubicBezTo>
                    <a:pt x="8301" y="14513"/>
                    <a:pt x="7859" y="13755"/>
                    <a:pt x="7275" y="13755"/>
                  </a:cubicBezTo>
                  <a:cubicBezTo>
                    <a:pt x="7112" y="13755"/>
                    <a:pt x="6939" y="13814"/>
                    <a:pt x="6772" y="13952"/>
                  </a:cubicBezTo>
                  <a:cubicBezTo>
                    <a:pt x="6138" y="14519"/>
                    <a:pt x="5737" y="15353"/>
                    <a:pt x="5237" y="16054"/>
                  </a:cubicBezTo>
                  <a:cubicBezTo>
                    <a:pt x="5237" y="16021"/>
                    <a:pt x="5237" y="15987"/>
                    <a:pt x="5237" y="15954"/>
                  </a:cubicBezTo>
                  <a:cubicBezTo>
                    <a:pt x="5170" y="15320"/>
                    <a:pt x="5170" y="14686"/>
                    <a:pt x="5170" y="14019"/>
                  </a:cubicBezTo>
                  <a:cubicBezTo>
                    <a:pt x="5204" y="13519"/>
                    <a:pt x="5237" y="13018"/>
                    <a:pt x="5237" y="12518"/>
                  </a:cubicBezTo>
                  <a:cubicBezTo>
                    <a:pt x="5237" y="12026"/>
                    <a:pt x="4839" y="11765"/>
                    <a:pt x="4463" y="11765"/>
                  </a:cubicBezTo>
                  <a:cubicBezTo>
                    <a:pt x="4124" y="11765"/>
                    <a:pt x="3803" y="11976"/>
                    <a:pt x="3803" y="12418"/>
                  </a:cubicBezTo>
                  <a:cubicBezTo>
                    <a:pt x="3803" y="12551"/>
                    <a:pt x="3803" y="12685"/>
                    <a:pt x="3803" y="12785"/>
                  </a:cubicBezTo>
                  <a:cubicBezTo>
                    <a:pt x="3769" y="12985"/>
                    <a:pt x="3769" y="13185"/>
                    <a:pt x="3769" y="13385"/>
                  </a:cubicBezTo>
                  <a:cubicBezTo>
                    <a:pt x="3703" y="14119"/>
                    <a:pt x="3636" y="14886"/>
                    <a:pt x="3636" y="15620"/>
                  </a:cubicBezTo>
                  <a:cubicBezTo>
                    <a:pt x="2802" y="14986"/>
                    <a:pt x="1868" y="14419"/>
                    <a:pt x="934" y="14253"/>
                  </a:cubicBezTo>
                  <a:cubicBezTo>
                    <a:pt x="904" y="14248"/>
                    <a:pt x="875" y="14246"/>
                    <a:pt x="846" y="14246"/>
                  </a:cubicBezTo>
                  <a:cubicBezTo>
                    <a:pt x="460" y="14246"/>
                    <a:pt x="196" y="14645"/>
                    <a:pt x="133" y="14986"/>
                  </a:cubicBezTo>
                  <a:cubicBezTo>
                    <a:pt x="0" y="16021"/>
                    <a:pt x="1067" y="16321"/>
                    <a:pt x="1701" y="16854"/>
                  </a:cubicBezTo>
                  <a:cubicBezTo>
                    <a:pt x="2168" y="17288"/>
                    <a:pt x="2602" y="17588"/>
                    <a:pt x="3169" y="17855"/>
                  </a:cubicBezTo>
                  <a:cubicBezTo>
                    <a:pt x="3769" y="18189"/>
                    <a:pt x="4036" y="19290"/>
                    <a:pt x="4270" y="19857"/>
                  </a:cubicBezTo>
                  <a:cubicBezTo>
                    <a:pt x="4803" y="21091"/>
                    <a:pt x="5437" y="22225"/>
                    <a:pt x="6305" y="23226"/>
                  </a:cubicBezTo>
                  <a:cubicBezTo>
                    <a:pt x="6738" y="23726"/>
                    <a:pt x="7272" y="24160"/>
                    <a:pt x="7806" y="24527"/>
                  </a:cubicBezTo>
                  <a:cubicBezTo>
                    <a:pt x="7799" y="24520"/>
                    <a:pt x="7798" y="24517"/>
                    <a:pt x="7802" y="24517"/>
                  </a:cubicBezTo>
                  <a:lnTo>
                    <a:pt x="7802" y="24517"/>
                  </a:lnTo>
                  <a:cubicBezTo>
                    <a:pt x="7836" y="24517"/>
                    <a:pt x="8275" y="24773"/>
                    <a:pt x="8606" y="24894"/>
                  </a:cubicBezTo>
                  <a:cubicBezTo>
                    <a:pt x="8573" y="26695"/>
                    <a:pt x="8539" y="28496"/>
                    <a:pt x="8539" y="30297"/>
                  </a:cubicBezTo>
                  <a:cubicBezTo>
                    <a:pt x="8539" y="32099"/>
                    <a:pt x="8640" y="33867"/>
                    <a:pt x="8706" y="35635"/>
                  </a:cubicBezTo>
                  <a:cubicBezTo>
                    <a:pt x="8740" y="37669"/>
                    <a:pt x="9107" y="39637"/>
                    <a:pt x="9207" y="41672"/>
                  </a:cubicBezTo>
                  <a:cubicBezTo>
                    <a:pt x="9273" y="43507"/>
                    <a:pt x="9407" y="45275"/>
                    <a:pt x="9407" y="47109"/>
                  </a:cubicBezTo>
                  <a:cubicBezTo>
                    <a:pt x="9407" y="48877"/>
                    <a:pt x="9507" y="50045"/>
                    <a:pt x="10674" y="51446"/>
                  </a:cubicBezTo>
                  <a:cubicBezTo>
                    <a:pt x="11742" y="52713"/>
                    <a:pt x="12909" y="53114"/>
                    <a:pt x="14477" y="53414"/>
                  </a:cubicBezTo>
                  <a:cubicBezTo>
                    <a:pt x="14811" y="53467"/>
                    <a:pt x="15150" y="53478"/>
                    <a:pt x="15490" y="53478"/>
                  </a:cubicBezTo>
                  <a:cubicBezTo>
                    <a:pt x="15716" y="53478"/>
                    <a:pt x="15943" y="53473"/>
                    <a:pt x="16170" y="53473"/>
                  </a:cubicBezTo>
                  <a:cubicBezTo>
                    <a:pt x="16453" y="53473"/>
                    <a:pt x="16734" y="53481"/>
                    <a:pt x="17012" y="53514"/>
                  </a:cubicBezTo>
                  <a:cubicBezTo>
                    <a:pt x="18013" y="53581"/>
                    <a:pt x="19014" y="53814"/>
                    <a:pt x="20014" y="53881"/>
                  </a:cubicBezTo>
                  <a:cubicBezTo>
                    <a:pt x="21718" y="54003"/>
                    <a:pt x="23367" y="54152"/>
                    <a:pt x="25061" y="54152"/>
                  </a:cubicBezTo>
                  <a:cubicBezTo>
                    <a:pt x="25224" y="54152"/>
                    <a:pt x="25388" y="54151"/>
                    <a:pt x="25552" y="54148"/>
                  </a:cubicBezTo>
                  <a:cubicBezTo>
                    <a:pt x="25696" y="54146"/>
                    <a:pt x="25841" y="54145"/>
                    <a:pt x="25986" y="54145"/>
                  </a:cubicBezTo>
                  <a:cubicBezTo>
                    <a:pt x="28013" y="54145"/>
                    <a:pt x="30066" y="54348"/>
                    <a:pt x="32090" y="54348"/>
                  </a:cubicBezTo>
                  <a:cubicBezTo>
                    <a:pt x="35525" y="54348"/>
                    <a:pt x="38928" y="53948"/>
                    <a:pt x="42364" y="53614"/>
                  </a:cubicBezTo>
                  <a:cubicBezTo>
                    <a:pt x="43398" y="53664"/>
                    <a:pt x="44432" y="53689"/>
                    <a:pt x="45470" y="53689"/>
                  </a:cubicBezTo>
                  <a:cubicBezTo>
                    <a:pt x="46508" y="53689"/>
                    <a:pt x="47551" y="53664"/>
                    <a:pt x="48601" y="53614"/>
                  </a:cubicBezTo>
                  <a:cubicBezTo>
                    <a:pt x="48744" y="53609"/>
                    <a:pt x="48888" y="53607"/>
                    <a:pt x="49032" y="53607"/>
                  </a:cubicBezTo>
                  <a:cubicBezTo>
                    <a:pt x="49923" y="53607"/>
                    <a:pt x="50845" y="53685"/>
                    <a:pt x="51757" y="53685"/>
                  </a:cubicBezTo>
                  <a:cubicBezTo>
                    <a:pt x="52773" y="53685"/>
                    <a:pt x="53775" y="53589"/>
                    <a:pt x="54706" y="53180"/>
                  </a:cubicBezTo>
                  <a:cubicBezTo>
                    <a:pt x="55406" y="52880"/>
                    <a:pt x="55873" y="52447"/>
                    <a:pt x="56240" y="51913"/>
                  </a:cubicBezTo>
                  <a:cubicBezTo>
                    <a:pt x="57241" y="50545"/>
                    <a:pt x="57441" y="48344"/>
                    <a:pt x="57474" y="46609"/>
                  </a:cubicBezTo>
                  <a:cubicBezTo>
                    <a:pt x="57841" y="44241"/>
                    <a:pt x="58108" y="41939"/>
                    <a:pt x="58142" y="39537"/>
                  </a:cubicBezTo>
                  <a:lnTo>
                    <a:pt x="58142" y="39304"/>
                  </a:lnTo>
                  <a:cubicBezTo>
                    <a:pt x="58308" y="37436"/>
                    <a:pt x="58475" y="35601"/>
                    <a:pt x="58542" y="33767"/>
                  </a:cubicBezTo>
                  <a:cubicBezTo>
                    <a:pt x="58642" y="30197"/>
                    <a:pt x="58108" y="26661"/>
                    <a:pt x="58008" y="23126"/>
                  </a:cubicBezTo>
                  <a:lnTo>
                    <a:pt x="58008" y="23126"/>
                  </a:lnTo>
                  <a:cubicBezTo>
                    <a:pt x="58092" y="23142"/>
                    <a:pt x="58183" y="23151"/>
                    <a:pt x="58288" y="23151"/>
                  </a:cubicBezTo>
                  <a:cubicBezTo>
                    <a:pt x="58392" y="23151"/>
                    <a:pt x="58509" y="23142"/>
                    <a:pt x="58642" y="23126"/>
                  </a:cubicBezTo>
                  <a:cubicBezTo>
                    <a:pt x="58677" y="23123"/>
                    <a:pt x="58713" y="23122"/>
                    <a:pt x="58748" y="23122"/>
                  </a:cubicBezTo>
                  <a:cubicBezTo>
                    <a:pt x="59574" y="23122"/>
                    <a:pt x="60333" y="23851"/>
                    <a:pt x="60877" y="24427"/>
                  </a:cubicBezTo>
                  <a:cubicBezTo>
                    <a:pt x="60944" y="24527"/>
                    <a:pt x="61044" y="24660"/>
                    <a:pt x="61177" y="24760"/>
                  </a:cubicBezTo>
                  <a:cubicBezTo>
                    <a:pt x="61844" y="25694"/>
                    <a:pt x="62345" y="26762"/>
                    <a:pt x="62812" y="27829"/>
                  </a:cubicBezTo>
                  <a:cubicBezTo>
                    <a:pt x="62511" y="28229"/>
                    <a:pt x="62345" y="28863"/>
                    <a:pt x="62178" y="29263"/>
                  </a:cubicBezTo>
                  <a:cubicBezTo>
                    <a:pt x="62144" y="29363"/>
                    <a:pt x="62078" y="29463"/>
                    <a:pt x="62044" y="29597"/>
                  </a:cubicBezTo>
                  <a:cubicBezTo>
                    <a:pt x="61511" y="30297"/>
                    <a:pt x="60910" y="30898"/>
                    <a:pt x="60677" y="31799"/>
                  </a:cubicBezTo>
                  <a:cubicBezTo>
                    <a:pt x="60496" y="32400"/>
                    <a:pt x="60940" y="33057"/>
                    <a:pt x="61543" y="33057"/>
                  </a:cubicBezTo>
                  <a:cubicBezTo>
                    <a:pt x="61609" y="33057"/>
                    <a:pt x="61676" y="33049"/>
                    <a:pt x="61744" y="33033"/>
                  </a:cubicBezTo>
                  <a:cubicBezTo>
                    <a:pt x="62678" y="32766"/>
                    <a:pt x="63078" y="31899"/>
                    <a:pt x="63345" y="30931"/>
                  </a:cubicBezTo>
                  <a:cubicBezTo>
                    <a:pt x="63412" y="30865"/>
                    <a:pt x="63445" y="30831"/>
                    <a:pt x="63479" y="30764"/>
                  </a:cubicBezTo>
                  <a:cubicBezTo>
                    <a:pt x="63679" y="30498"/>
                    <a:pt x="63946" y="29964"/>
                    <a:pt x="64213" y="29597"/>
                  </a:cubicBezTo>
                  <a:cubicBezTo>
                    <a:pt x="64813" y="30431"/>
                    <a:pt x="65614" y="31698"/>
                    <a:pt x="65780" y="31865"/>
                  </a:cubicBezTo>
                  <a:cubicBezTo>
                    <a:pt x="65959" y="32053"/>
                    <a:pt x="66187" y="32136"/>
                    <a:pt x="66414" y="32136"/>
                  </a:cubicBezTo>
                  <a:cubicBezTo>
                    <a:pt x="66951" y="32136"/>
                    <a:pt x="67479" y="31674"/>
                    <a:pt x="67315" y="31065"/>
                  </a:cubicBezTo>
                  <a:cubicBezTo>
                    <a:pt x="67148" y="30364"/>
                    <a:pt x="66948" y="29697"/>
                    <a:pt x="66648" y="29063"/>
                  </a:cubicBezTo>
                  <a:lnTo>
                    <a:pt x="66648" y="29063"/>
                  </a:lnTo>
                  <a:cubicBezTo>
                    <a:pt x="67315" y="29197"/>
                    <a:pt x="68015" y="29230"/>
                    <a:pt x="68682" y="29463"/>
                  </a:cubicBezTo>
                  <a:cubicBezTo>
                    <a:pt x="68779" y="29495"/>
                    <a:pt x="68871" y="29509"/>
                    <a:pt x="68959" y="29509"/>
                  </a:cubicBezTo>
                  <a:cubicBezTo>
                    <a:pt x="69803" y="29509"/>
                    <a:pt x="70154" y="28168"/>
                    <a:pt x="69216" y="27896"/>
                  </a:cubicBezTo>
                  <a:cubicBezTo>
                    <a:pt x="68249" y="27595"/>
                    <a:pt x="67281" y="27629"/>
                    <a:pt x="66314" y="27429"/>
                  </a:cubicBezTo>
                  <a:cubicBezTo>
                    <a:pt x="65840" y="27350"/>
                    <a:pt x="65345" y="27146"/>
                    <a:pt x="64862" y="27146"/>
                  </a:cubicBezTo>
                  <a:cubicBezTo>
                    <a:pt x="64733" y="27146"/>
                    <a:pt x="64606" y="27160"/>
                    <a:pt x="64479" y="27195"/>
                  </a:cubicBezTo>
                  <a:cubicBezTo>
                    <a:pt x="64446" y="27195"/>
                    <a:pt x="64446" y="27229"/>
                    <a:pt x="64413" y="27229"/>
                  </a:cubicBezTo>
                  <a:cubicBezTo>
                    <a:pt x="64379" y="27162"/>
                    <a:pt x="64379" y="27128"/>
                    <a:pt x="64346" y="27095"/>
                  </a:cubicBezTo>
                  <a:cubicBezTo>
                    <a:pt x="64113" y="26528"/>
                    <a:pt x="63812" y="25994"/>
                    <a:pt x="63445" y="25494"/>
                  </a:cubicBezTo>
                  <a:cubicBezTo>
                    <a:pt x="63012" y="24760"/>
                    <a:pt x="62578" y="24060"/>
                    <a:pt x="61944" y="23459"/>
                  </a:cubicBezTo>
                  <a:cubicBezTo>
                    <a:pt x="61544" y="22892"/>
                    <a:pt x="61010" y="22425"/>
                    <a:pt x="60443" y="22025"/>
                  </a:cubicBezTo>
                  <a:cubicBezTo>
                    <a:pt x="59676" y="21491"/>
                    <a:pt x="58942" y="21625"/>
                    <a:pt x="58142" y="21358"/>
                  </a:cubicBezTo>
                  <a:cubicBezTo>
                    <a:pt x="58108" y="21324"/>
                    <a:pt x="58075" y="21324"/>
                    <a:pt x="58042" y="21324"/>
                  </a:cubicBezTo>
                  <a:cubicBezTo>
                    <a:pt x="58075" y="17588"/>
                    <a:pt x="58542" y="13886"/>
                    <a:pt x="58542" y="10150"/>
                  </a:cubicBezTo>
                  <a:cubicBezTo>
                    <a:pt x="58542" y="8348"/>
                    <a:pt x="58408" y="6580"/>
                    <a:pt x="58342" y="4813"/>
                  </a:cubicBezTo>
                  <a:cubicBezTo>
                    <a:pt x="58308" y="3412"/>
                    <a:pt x="57441" y="2444"/>
                    <a:pt x="56207" y="1910"/>
                  </a:cubicBezTo>
                  <a:cubicBezTo>
                    <a:pt x="55240" y="1443"/>
                    <a:pt x="54005" y="1377"/>
                    <a:pt x="52938" y="1277"/>
                  </a:cubicBezTo>
                  <a:cubicBezTo>
                    <a:pt x="51704" y="1143"/>
                    <a:pt x="50503" y="1010"/>
                    <a:pt x="49269" y="943"/>
                  </a:cubicBezTo>
                  <a:cubicBezTo>
                    <a:pt x="46767" y="810"/>
                    <a:pt x="44298" y="276"/>
                    <a:pt x="41797" y="109"/>
                  </a:cubicBezTo>
                  <a:cubicBezTo>
                    <a:pt x="40319" y="30"/>
                    <a:pt x="38842" y="0"/>
                    <a:pt x="3736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18"/>
          <p:cNvGrpSpPr/>
          <p:nvPr/>
        </p:nvGrpSpPr>
        <p:grpSpPr>
          <a:xfrm>
            <a:off x="5381772" y="2429051"/>
            <a:ext cx="1544112" cy="1172668"/>
            <a:chOff x="6740225" y="3025175"/>
            <a:chExt cx="1790275" cy="1359300"/>
          </a:xfrm>
        </p:grpSpPr>
        <p:sp>
          <p:nvSpPr>
            <p:cNvPr id="133" name="Google Shape;133;p18"/>
            <p:cNvSpPr/>
            <p:nvPr/>
          </p:nvSpPr>
          <p:spPr>
            <a:xfrm>
              <a:off x="7032725" y="3064875"/>
              <a:ext cx="1207550" cy="1276400"/>
            </a:xfrm>
            <a:custGeom>
              <a:rect b="b" l="l" r="r" t="t"/>
              <a:pathLst>
                <a:path extrusionOk="0" h="51056" w="48302">
                  <a:moveTo>
                    <a:pt x="37307" y="1"/>
                  </a:moveTo>
                  <a:cubicBezTo>
                    <a:pt x="35691" y="1"/>
                    <a:pt x="34047" y="186"/>
                    <a:pt x="32448" y="186"/>
                  </a:cubicBezTo>
                  <a:cubicBezTo>
                    <a:pt x="32284" y="186"/>
                    <a:pt x="32120" y="184"/>
                    <a:pt x="31957" y="180"/>
                  </a:cubicBezTo>
                  <a:cubicBezTo>
                    <a:pt x="31408" y="165"/>
                    <a:pt x="30859" y="159"/>
                    <a:pt x="30310" y="159"/>
                  </a:cubicBezTo>
                  <a:cubicBezTo>
                    <a:pt x="28291" y="159"/>
                    <a:pt x="26271" y="249"/>
                    <a:pt x="24252" y="380"/>
                  </a:cubicBezTo>
                  <a:cubicBezTo>
                    <a:pt x="23618" y="447"/>
                    <a:pt x="22984" y="480"/>
                    <a:pt x="22350" y="480"/>
                  </a:cubicBezTo>
                  <a:lnTo>
                    <a:pt x="21950" y="480"/>
                  </a:lnTo>
                  <a:cubicBezTo>
                    <a:pt x="21917" y="480"/>
                    <a:pt x="21883" y="513"/>
                    <a:pt x="21850" y="513"/>
                  </a:cubicBezTo>
                  <a:cubicBezTo>
                    <a:pt x="21022" y="342"/>
                    <a:pt x="20184" y="291"/>
                    <a:pt x="19343" y="291"/>
                  </a:cubicBezTo>
                  <a:cubicBezTo>
                    <a:pt x="18050" y="291"/>
                    <a:pt x="16752" y="413"/>
                    <a:pt x="15479" y="413"/>
                  </a:cubicBezTo>
                  <a:cubicBezTo>
                    <a:pt x="15286" y="410"/>
                    <a:pt x="15093" y="409"/>
                    <a:pt x="14900" y="409"/>
                  </a:cubicBezTo>
                  <a:cubicBezTo>
                    <a:pt x="12948" y="409"/>
                    <a:pt x="10950" y="550"/>
                    <a:pt x="9007" y="580"/>
                  </a:cubicBezTo>
                  <a:cubicBezTo>
                    <a:pt x="8640" y="580"/>
                    <a:pt x="8207" y="613"/>
                    <a:pt x="7806" y="680"/>
                  </a:cubicBezTo>
                  <a:cubicBezTo>
                    <a:pt x="7093" y="529"/>
                    <a:pt x="6365" y="444"/>
                    <a:pt x="5645" y="444"/>
                  </a:cubicBezTo>
                  <a:cubicBezTo>
                    <a:pt x="4144" y="444"/>
                    <a:pt x="2675" y="812"/>
                    <a:pt x="1435" y="1714"/>
                  </a:cubicBezTo>
                  <a:cubicBezTo>
                    <a:pt x="435" y="2448"/>
                    <a:pt x="201" y="3449"/>
                    <a:pt x="435" y="4383"/>
                  </a:cubicBezTo>
                  <a:cubicBezTo>
                    <a:pt x="234" y="4650"/>
                    <a:pt x="134" y="4950"/>
                    <a:pt x="101" y="5317"/>
                  </a:cubicBezTo>
                  <a:cubicBezTo>
                    <a:pt x="1" y="6951"/>
                    <a:pt x="134" y="8619"/>
                    <a:pt x="168" y="10287"/>
                  </a:cubicBezTo>
                  <a:cubicBezTo>
                    <a:pt x="201" y="11855"/>
                    <a:pt x="34" y="13422"/>
                    <a:pt x="134" y="14990"/>
                  </a:cubicBezTo>
                  <a:cubicBezTo>
                    <a:pt x="301" y="18026"/>
                    <a:pt x="201" y="21061"/>
                    <a:pt x="401" y="24097"/>
                  </a:cubicBezTo>
                  <a:cubicBezTo>
                    <a:pt x="835" y="30702"/>
                    <a:pt x="1469" y="37306"/>
                    <a:pt x="1302" y="43911"/>
                  </a:cubicBezTo>
                  <a:cubicBezTo>
                    <a:pt x="1202" y="46813"/>
                    <a:pt x="1402" y="49448"/>
                    <a:pt x="4571" y="50382"/>
                  </a:cubicBezTo>
                  <a:cubicBezTo>
                    <a:pt x="5972" y="50783"/>
                    <a:pt x="7273" y="50683"/>
                    <a:pt x="8674" y="50716"/>
                  </a:cubicBezTo>
                  <a:cubicBezTo>
                    <a:pt x="9641" y="50749"/>
                    <a:pt x="10600" y="50766"/>
                    <a:pt x="11559" y="50766"/>
                  </a:cubicBezTo>
                  <a:cubicBezTo>
                    <a:pt x="12518" y="50766"/>
                    <a:pt x="13477" y="50749"/>
                    <a:pt x="14445" y="50716"/>
                  </a:cubicBezTo>
                  <a:cubicBezTo>
                    <a:pt x="17313" y="50649"/>
                    <a:pt x="20182" y="50716"/>
                    <a:pt x="23051" y="50449"/>
                  </a:cubicBezTo>
                  <a:cubicBezTo>
                    <a:pt x="23451" y="50516"/>
                    <a:pt x="23818" y="50582"/>
                    <a:pt x="24185" y="50649"/>
                  </a:cubicBezTo>
                  <a:cubicBezTo>
                    <a:pt x="24487" y="50705"/>
                    <a:pt x="24589" y="50725"/>
                    <a:pt x="24583" y="50725"/>
                  </a:cubicBezTo>
                  <a:cubicBezTo>
                    <a:pt x="24570" y="50725"/>
                    <a:pt x="24048" y="50634"/>
                    <a:pt x="23945" y="50634"/>
                  </a:cubicBezTo>
                  <a:cubicBezTo>
                    <a:pt x="23870" y="50634"/>
                    <a:pt x="24018" y="50683"/>
                    <a:pt x="24752" y="50849"/>
                  </a:cubicBezTo>
                  <a:cubicBezTo>
                    <a:pt x="25387" y="50998"/>
                    <a:pt x="26005" y="51056"/>
                    <a:pt x="26614" y="51056"/>
                  </a:cubicBezTo>
                  <a:cubicBezTo>
                    <a:pt x="28050" y="51056"/>
                    <a:pt x="29437" y="50736"/>
                    <a:pt x="30890" y="50549"/>
                  </a:cubicBezTo>
                  <a:cubicBezTo>
                    <a:pt x="31123" y="50683"/>
                    <a:pt x="31390" y="50783"/>
                    <a:pt x="31657" y="50783"/>
                  </a:cubicBezTo>
                  <a:cubicBezTo>
                    <a:pt x="32908" y="50909"/>
                    <a:pt x="34171" y="50935"/>
                    <a:pt x="35435" y="50935"/>
                  </a:cubicBezTo>
                  <a:cubicBezTo>
                    <a:pt x="36307" y="50935"/>
                    <a:pt x="37180" y="50923"/>
                    <a:pt x="38051" y="50923"/>
                  </a:cubicBezTo>
                  <a:cubicBezTo>
                    <a:pt x="38914" y="50923"/>
                    <a:pt x="39775" y="50935"/>
                    <a:pt x="40630" y="50983"/>
                  </a:cubicBezTo>
                  <a:cubicBezTo>
                    <a:pt x="40696" y="50986"/>
                    <a:pt x="40763" y="50988"/>
                    <a:pt x="40830" y="50988"/>
                  </a:cubicBezTo>
                  <a:cubicBezTo>
                    <a:pt x="41410" y="50988"/>
                    <a:pt x="42034" y="50865"/>
                    <a:pt x="42631" y="50716"/>
                  </a:cubicBezTo>
                  <a:cubicBezTo>
                    <a:pt x="42809" y="50751"/>
                    <a:pt x="42993" y="50770"/>
                    <a:pt x="43180" y="50770"/>
                  </a:cubicBezTo>
                  <a:cubicBezTo>
                    <a:pt x="43699" y="50770"/>
                    <a:pt x="44243" y="50625"/>
                    <a:pt x="44733" y="50282"/>
                  </a:cubicBezTo>
                  <a:cubicBezTo>
                    <a:pt x="45033" y="50082"/>
                    <a:pt x="45300" y="49849"/>
                    <a:pt x="45533" y="49615"/>
                  </a:cubicBezTo>
                  <a:cubicBezTo>
                    <a:pt x="46000" y="49181"/>
                    <a:pt x="46367" y="48648"/>
                    <a:pt x="46634" y="48081"/>
                  </a:cubicBezTo>
                  <a:cubicBezTo>
                    <a:pt x="46734" y="47880"/>
                    <a:pt x="46768" y="47680"/>
                    <a:pt x="46768" y="47447"/>
                  </a:cubicBezTo>
                  <a:cubicBezTo>
                    <a:pt x="47268" y="45879"/>
                    <a:pt x="47201" y="44111"/>
                    <a:pt x="47468" y="42377"/>
                  </a:cubicBezTo>
                  <a:cubicBezTo>
                    <a:pt x="48069" y="38741"/>
                    <a:pt x="48235" y="34804"/>
                    <a:pt x="47468" y="31169"/>
                  </a:cubicBezTo>
                  <a:cubicBezTo>
                    <a:pt x="47768" y="30101"/>
                    <a:pt x="47802" y="28934"/>
                    <a:pt x="47535" y="27866"/>
                  </a:cubicBezTo>
                  <a:cubicBezTo>
                    <a:pt x="47502" y="27566"/>
                    <a:pt x="47502" y="27266"/>
                    <a:pt x="47435" y="26966"/>
                  </a:cubicBezTo>
                  <a:cubicBezTo>
                    <a:pt x="47502" y="25531"/>
                    <a:pt x="47668" y="24097"/>
                    <a:pt x="47768" y="22763"/>
                  </a:cubicBezTo>
                  <a:cubicBezTo>
                    <a:pt x="47935" y="20127"/>
                    <a:pt x="48169" y="17459"/>
                    <a:pt x="48169" y="14823"/>
                  </a:cubicBezTo>
                  <a:cubicBezTo>
                    <a:pt x="48135" y="12322"/>
                    <a:pt x="48302" y="9653"/>
                    <a:pt x="47935" y="7185"/>
                  </a:cubicBezTo>
                  <a:cubicBezTo>
                    <a:pt x="47635" y="5150"/>
                    <a:pt x="47802" y="2681"/>
                    <a:pt x="45734" y="1481"/>
                  </a:cubicBezTo>
                  <a:cubicBezTo>
                    <a:pt x="43799" y="380"/>
                    <a:pt x="41797" y="547"/>
                    <a:pt x="39663" y="180"/>
                  </a:cubicBezTo>
                  <a:cubicBezTo>
                    <a:pt x="38890" y="46"/>
                    <a:pt x="38102" y="1"/>
                    <a:pt x="37307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7028575" y="3076175"/>
              <a:ext cx="1163225" cy="1274075"/>
            </a:xfrm>
            <a:custGeom>
              <a:rect b="b" l="l" r="r" t="t"/>
              <a:pathLst>
                <a:path extrusionOk="0" h="50963" w="46529">
                  <a:moveTo>
                    <a:pt x="3453" y="1"/>
                  </a:moveTo>
                  <a:cubicBezTo>
                    <a:pt x="3366" y="1"/>
                    <a:pt x="3270" y="29"/>
                    <a:pt x="3169" y="95"/>
                  </a:cubicBezTo>
                  <a:cubicBezTo>
                    <a:pt x="2402" y="595"/>
                    <a:pt x="1701" y="862"/>
                    <a:pt x="1101" y="1562"/>
                  </a:cubicBezTo>
                  <a:cubicBezTo>
                    <a:pt x="434" y="2363"/>
                    <a:pt x="200" y="3530"/>
                    <a:pt x="134" y="4498"/>
                  </a:cubicBezTo>
                  <a:cubicBezTo>
                    <a:pt x="0" y="5799"/>
                    <a:pt x="100" y="7100"/>
                    <a:pt x="100" y="8367"/>
                  </a:cubicBezTo>
                  <a:cubicBezTo>
                    <a:pt x="100" y="9601"/>
                    <a:pt x="434" y="10769"/>
                    <a:pt x="300" y="11970"/>
                  </a:cubicBezTo>
                  <a:cubicBezTo>
                    <a:pt x="100" y="13304"/>
                    <a:pt x="534" y="14605"/>
                    <a:pt x="434" y="15939"/>
                  </a:cubicBezTo>
                  <a:cubicBezTo>
                    <a:pt x="367" y="17207"/>
                    <a:pt x="567" y="18508"/>
                    <a:pt x="534" y="19775"/>
                  </a:cubicBezTo>
                  <a:cubicBezTo>
                    <a:pt x="500" y="21010"/>
                    <a:pt x="500" y="22177"/>
                    <a:pt x="601" y="23411"/>
                  </a:cubicBezTo>
                  <a:cubicBezTo>
                    <a:pt x="667" y="24545"/>
                    <a:pt x="400" y="25746"/>
                    <a:pt x="634" y="26847"/>
                  </a:cubicBezTo>
                  <a:cubicBezTo>
                    <a:pt x="667" y="27114"/>
                    <a:pt x="801" y="27314"/>
                    <a:pt x="1001" y="27481"/>
                  </a:cubicBezTo>
                  <a:cubicBezTo>
                    <a:pt x="1001" y="27548"/>
                    <a:pt x="1001" y="27581"/>
                    <a:pt x="967" y="27648"/>
                  </a:cubicBezTo>
                  <a:cubicBezTo>
                    <a:pt x="801" y="28682"/>
                    <a:pt x="967" y="29816"/>
                    <a:pt x="801" y="30883"/>
                  </a:cubicBezTo>
                  <a:cubicBezTo>
                    <a:pt x="701" y="31684"/>
                    <a:pt x="767" y="32551"/>
                    <a:pt x="834" y="33352"/>
                  </a:cubicBezTo>
                  <a:cubicBezTo>
                    <a:pt x="901" y="34486"/>
                    <a:pt x="901" y="35653"/>
                    <a:pt x="1068" y="36754"/>
                  </a:cubicBezTo>
                  <a:cubicBezTo>
                    <a:pt x="1334" y="38922"/>
                    <a:pt x="867" y="41257"/>
                    <a:pt x="1268" y="43392"/>
                  </a:cubicBezTo>
                  <a:cubicBezTo>
                    <a:pt x="1601" y="45294"/>
                    <a:pt x="1468" y="47395"/>
                    <a:pt x="3202" y="48729"/>
                  </a:cubicBezTo>
                  <a:cubicBezTo>
                    <a:pt x="4970" y="50030"/>
                    <a:pt x="7105" y="50030"/>
                    <a:pt x="9207" y="50364"/>
                  </a:cubicBezTo>
                  <a:cubicBezTo>
                    <a:pt x="11542" y="50731"/>
                    <a:pt x="13943" y="50864"/>
                    <a:pt x="16312" y="50898"/>
                  </a:cubicBezTo>
                  <a:cubicBezTo>
                    <a:pt x="17247" y="50927"/>
                    <a:pt x="18181" y="50962"/>
                    <a:pt x="19113" y="50962"/>
                  </a:cubicBezTo>
                  <a:cubicBezTo>
                    <a:pt x="20310" y="50962"/>
                    <a:pt x="21502" y="50904"/>
                    <a:pt x="22683" y="50698"/>
                  </a:cubicBezTo>
                  <a:cubicBezTo>
                    <a:pt x="23265" y="50591"/>
                    <a:pt x="23872" y="50574"/>
                    <a:pt x="24484" y="50574"/>
                  </a:cubicBezTo>
                  <a:cubicBezTo>
                    <a:pt x="24757" y="50574"/>
                    <a:pt x="25031" y="50578"/>
                    <a:pt x="25304" y="50578"/>
                  </a:cubicBezTo>
                  <a:cubicBezTo>
                    <a:pt x="26525" y="50578"/>
                    <a:pt x="27729" y="50512"/>
                    <a:pt x="28754" y="49797"/>
                  </a:cubicBezTo>
                  <a:cubicBezTo>
                    <a:pt x="28787" y="49763"/>
                    <a:pt x="28821" y="49763"/>
                    <a:pt x="28854" y="49730"/>
                  </a:cubicBezTo>
                  <a:cubicBezTo>
                    <a:pt x="28921" y="49730"/>
                    <a:pt x="28954" y="49763"/>
                    <a:pt x="28987" y="49763"/>
                  </a:cubicBezTo>
                  <a:cubicBezTo>
                    <a:pt x="29721" y="50030"/>
                    <a:pt x="30455" y="50130"/>
                    <a:pt x="31189" y="50264"/>
                  </a:cubicBezTo>
                  <a:cubicBezTo>
                    <a:pt x="31793" y="50394"/>
                    <a:pt x="32417" y="50436"/>
                    <a:pt x="33051" y="50436"/>
                  </a:cubicBezTo>
                  <a:cubicBezTo>
                    <a:pt x="34203" y="50436"/>
                    <a:pt x="35386" y="50297"/>
                    <a:pt x="36526" y="50297"/>
                  </a:cubicBezTo>
                  <a:cubicBezTo>
                    <a:pt x="36810" y="50307"/>
                    <a:pt x="37093" y="50311"/>
                    <a:pt x="37376" y="50311"/>
                  </a:cubicBezTo>
                  <a:cubicBezTo>
                    <a:pt x="38060" y="50311"/>
                    <a:pt x="38744" y="50287"/>
                    <a:pt x="39428" y="50264"/>
                  </a:cubicBezTo>
                  <a:cubicBezTo>
                    <a:pt x="40462" y="50264"/>
                    <a:pt x="41396" y="50464"/>
                    <a:pt x="42397" y="50564"/>
                  </a:cubicBezTo>
                  <a:cubicBezTo>
                    <a:pt x="42517" y="50573"/>
                    <a:pt x="42641" y="50577"/>
                    <a:pt x="42768" y="50577"/>
                  </a:cubicBezTo>
                  <a:cubicBezTo>
                    <a:pt x="44125" y="50577"/>
                    <a:pt x="45812" y="50074"/>
                    <a:pt x="46300" y="48763"/>
                  </a:cubicBezTo>
                  <a:cubicBezTo>
                    <a:pt x="46529" y="48141"/>
                    <a:pt x="46051" y="47294"/>
                    <a:pt x="45340" y="47294"/>
                  </a:cubicBezTo>
                  <a:cubicBezTo>
                    <a:pt x="45327" y="47294"/>
                    <a:pt x="45313" y="47294"/>
                    <a:pt x="45299" y="47295"/>
                  </a:cubicBezTo>
                  <a:cubicBezTo>
                    <a:pt x="44699" y="47295"/>
                    <a:pt x="44165" y="47428"/>
                    <a:pt x="43565" y="47562"/>
                  </a:cubicBezTo>
                  <a:cubicBezTo>
                    <a:pt x="43324" y="47614"/>
                    <a:pt x="43106" y="47634"/>
                    <a:pt x="42896" y="47634"/>
                  </a:cubicBezTo>
                  <a:cubicBezTo>
                    <a:pt x="42439" y="47634"/>
                    <a:pt x="42023" y="47541"/>
                    <a:pt x="41496" y="47495"/>
                  </a:cubicBezTo>
                  <a:cubicBezTo>
                    <a:pt x="41079" y="47479"/>
                    <a:pt x="40662" y="47473"/>
                    <a:pt x="40245" y="47473"/>
                  </a:cubicBezTo>
                  <a:cubicBezTo>
                    <a:pt x="38926" y="47473"/>
                    <a:pt x="37602" y="47537"/>
                    <a:pt x="36259" y="47562"/>
                  </a:cubicBezTo>
                  <a:cubicBezTo>
                    <a:pt x="34961" y="47562"/>
                    <a:pt x="33663" y="47825"/>
                    <a:pt x="32364" y="47825"/>
                  </a:cubicBezTo>
                  <a:cubicBezTo>
                    <a:pt x="32128" y="47825"/>
                    <a:pt x="31892" y="47816"/>
                    <a:pt x="31656" y="47795"/>
                  </a:cubicBezTo>
                  <a:cubicBezTo>
                    <a:pt x="31091" y="47736"/>
                    <a:pt x="30526" y="47623"/>
                    <a:pt x="29960" y="47623"/>
                  </a:cubicBezTo>
                  <a:cubicBezTo>
                    <a:pt x="29892" y="47623"/>
                    <a:pt x="29823" y="47625"/>
                    <a:pt x="29755" y="47629"/>
                  </a:cubicBezTo>
                  <a:cubicBezTo>
                    <a:pt x="29188" y="47629"/>
                    <a:pt x="28721" y="47862"/>
                    <a:pt x="28220" y="48062"/>
                  </a:cubicBezTo>
                  <a:cubicBezTo>
                    <a:pt x="27937" y="47949"/>
                    <a:pt x="27654" y="47911"/>
                    <a:pt x="27359" y="47911"/>
                  </a:cubicBezTo>
                  <a:cubicBezTo>
                    <a:pt x="27132" y="47911"/>
                    <a:pt x="26899" y="47933"/>
                    <a:pt x="26652" y="47962"/>
                  </a:cubicBezTo>
                  <a:cubicBezTo>
                    <a:pt x="25665" y="48107"/>
                    <a:pt x="24753" y="48202"/>
                    <a:pt x="23785" y="48202"/>
                  </a:cubicBezTo>
                  <a:cubicBezTo>
                    <a:pt x="23641" y="48202"/>
                    <a:pt x="23497" y="48200"/>
                    <a:pt x="23350" y="48196"/>
                  </a:cubicBezTo>
                  <a:cubicBezTo>
                    <a:pt x="23241" y="48192"/>
                    <a:pt x="23132" y="48190"/>
                    <a:pt x="23022" y="48190"/>
                  </a:cubicBezTo>
                  <a:cubicBezTo>
                    <a:pt x="21601" y="48190"/>
                    <a:pt x="20148" y="48484"/>
                    <a:pt x="18701" y="48484"/>
                  </a:cubicBezTo>
                  <a:cubicBezTo>
                    <a:pt x="18282" y="48484"/>
                    <a:pt x="17863" y="48459"/>
                    <a:pt x="17446" y="48396"/>
                  </a:cubicBezTo>
                  <a:cubicBezTo>
                    <a:pt x="15211" y="48096"/>
                    <a:pt x="12909" y="48129"/>
                    <a:pt x="10641" y="47895"/>
                  </a:cubicBezTo>
                  <a:cubicBezTo>
                    <a:pt x="9607" y="47762"/>
                    <a:pt x="8540" y="47595"/>
                    <a:pt x="7472" y="47529"/>
                  </a:cubicBezTo>
                  <a:cubicBezTo>
                    <a:pt x="6471" y="47428"/>
                    <a:pt x="5371" y="47328"/>
                    <a:pt x="4570" y="46595"/>
                  </a:cubicBezTo>
                  <a:cubicBezTo>
                    <a:pt x="3769" y="45861"/>
                    <a:pt x="3903" y="44660"/>
                    <a:pt x="3736" y="43726"/>
                  </a:cubicBezTo>
                  <a:cubicBezTo>
                    <a:pt x="3536" y="42592"/>
                    <a:pt x="3569" y="41458"/>
                    <a:pt x="3569" y="40323"/>
                  </a:cubicBezTo>
                  <a:cubicBezTo>
                    <a:pt x="3569" y="38322"/>
                    <a:pt x="3469" y="36354"/>
                    <a:pt x="3436" y="34352"/>
                  </a:cubicBezTo>
                  <a:cubicBezTo>
                    <a:pt x="3403" y="33452"/>
                    <a:pt x="3336" y="32484"/>
                    <a:pt x="3202" y="31550"/>
                  </a:cubicBezTo>
                  <a:cubicBezTo>
                    <a:pt x="3069" y="30817"/>
                    <a:pt x="3236" y="30016"/>
                    <a:pt x="3102" y="29215"/>
                  </a:cubicBezTo>
                  <a:cubicBezTo>
                    <a:pt x="3036" y="28582"/>
                    <a:pt x="2902" y="27948"/>
                    <a:pt x="2735" y="27314"/>
                  </a:cubicBezTo>
                  <a:cubicBezTo>
                    <a:pt x="3002" y="26981"/>
                    <a:pt x="3036" y="26480"/>
                    <a:pt x="2835" y="26113"/>
                  </a:cubicBezTo>
                  <a:cubicBezTo>
                    <a:pt x="2769" y="25246"/>
                    <a:pt x="2835" y="24379"/>
                    <a:pt x="2769" y="23511"/>
                  </a:cubicBezTo>
                  <a:cubicBezTo>
                    <a:pt x="2702" y="22444"/>
                    <a:pt x="2569" y="21410"/>
                    <a:pt x="2535" y="20309"/>
                  </a:cubicBezTo>
                  <a:cubicBezTo>
                    <a:pt x="2535" y="17974"/>
                    <a:pt x="2168" y="15639"/>
                    <a:pt x="2102" y="13304"/>
                  </a:cubicBezTo>
                  <a:cubicBezTo>
                    <a:pt x="2102" y="12370"/>
                    <a:pt x="2402" y="11469"/>
                    <a:pt x="2335" y="10502"/>
                  </a:cubicBezTo>
                  <a:cubicBezTo>
                    <a:pt x="2268" y="9368"/>
                    <a:pt x="2268" y="8267"/>
                    <a:pt x="2268" y="7133"/>
                  </a:cubicBezTo>
                  <a:cubicBezTo>
                    <a:pt x="2268" y="4798"/>
                    <a:pt x="2168" y="2797"/>
                    <a:pt x="3769" y="962"/>
                  </a:cubicBezTo>
                  <a:cubicBezTo>
                    <a:pt x="4071" y="605"/>
                    <a:pt x="3854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7167825" y="3061925"/>
              <a:ext cx="1077475" cy="1152375"/>
            </a:xfrm>
            <a:custGeom>
              <a:rect b="b" l="l" r="r" t="t"/>
              <a:pathLst>
                <a:path extrusionOk="0" h="46095" w="43099">
                  <a:moveTo>
                    <a:pt x="28302" y="0"/>
                  </a:moveTo>
                  <a:cubicBezTo>
                    <a:pt x="27699" y="0"/>
                    <a:pt x="27102" y="11"/>
                    <a:pt x="26520" y="31"/>
                  </a:cubicBezTo>
                  <a:cubicBezTo>
                    <a:pt x="24251" y="98"/>
                    <a:pt x="21983" y="64"/>
                    <a:pt x="19748" y="131"/>
                  </a:cubicBezTo>
                  <a:cubicBezTo>
                    <a:pt x="17480" y="231"/>
                    <a:pt x="15278" y="498"/>
                    <a:pt x="12977" y="531"/>
                  </a:cubicBezTo>
                  <a:cubicBezTo>
                    <a:pt x="12426" y="531"/>
                    <a:pt x="11868" y="523"/>
                    <a:pt x="11305" y="523"/>
                  </a:cubicBezTo>
                  <a:cubicBezTo>
                    <a:pt x="10742" y="523"/>
                    <a:pt x="10175" y="531"/>
                    <a:pt x="9608" y="565"/>
                  </a:cubicBezTo>
                  <a:cubicBezTo>
                    <a:pt x="8854" y="613"/>
                    <a:pt x="8101" y="715"/>
                    <a:pt x="7347" y="715"/>
                  </a:cubicBezTo>
                  <a:cubicBezTo>
                    <a:pt x="7066" y="715"/>
                    <a:pt x="6786" y="701"/>
                    <a:pt x="6505" y="665"/>
                  </a:cubicBezTo>
                  <a:cubicBezTo>
                    <a:pt x="6022" y="604"/>
                    <a:pt x="5545" y="585"/>
                    <a:pt x="5069" y="585"/>
                  </a:cubicBezTo>
                  <a:cubicBezTo>
                    <a:pt x="4494" y="585"/>
                    <a:pt x="3920" y="613"/>
                    <a:pt x="3336" y="631"/>
                  </a:cubicBezTo>
                  <a:cubicBezTo>
                    <a:pt x="2897" y="631"/>
                    <a:pt x="2413" y="602"/>
                    <a:pt x="1934" y="602"/>
                  </a:cubicBezTo>
                  <a:cubicBezTo>
                    <a:pt x="1394" y="602"/>
                    <a:pt x="860" y="639"/>
                    <a:pt x="401" y="798"/>
                  </a:cubicBezTo>
                  <a:cubicBezTo>
                    <a:pt x="134" y="898"/>
                    <a:pt x="1" y="1265"/>
                    <a:pt x="268" y="1398"/>
                  </a:cubicBezTo>
                  <a:cubicBezTo>
                    <a:pt x="1198" y="1933"/>
                    <a:pt x="2257" y="2014"/>
                    <a:pt x="3311" y="2014"/>
                  </a:cubicBezTo>
                  <a:cubicBezTo>
                    <a:pt x="3769" y="2014"/>
                    <a:pt x="4226" y="1999"/>
                    <a:pt x="4671" y="1999"/>
                  </a:cubicBezTo>
                  <a:cubicBezTo>
                    <a:pt x="5571" y="1999"/>
                    <a:pt x="6405" y="2166"/>
                    <a:pt x="7273" y="2232"/>
                  </a:cubicBezTo>
                  <a:cubicBezTo>
                    <a:pt x="7419" y="2242"/>
                    <a:pt x="7565" y="2246"/>
                    <a:pt x="7713" y="2246"/>
                  </a:cubicBezTo>
                  <a:cubicBezTo>
                    <a:pt x="8608" y="2246"/>
                    <a:pt x="9525" y="2094"/>
                    <a:pt x="10442" y="2066"/>
                  </a:cubicBezTo>
                  <a:cubicBezTo>
                    <a:pt x="11016" y="2061"/>
                    <a:pt x="11590" y="2059"/>
                    <a:pt x="12165" y="2059"/>
                  </a:cubicBezTo>
                  <a:cubicBezTo>
                    <a:pt x="15794" y="2059"/>
                    <a:pt x="19427" y="2141"/>
                    <a:pt x="23084" y="2199"/>
                  </a:cubicBezTo>
                  <a:cubicBezTo>
                    <a:pt x="26820" y="2232"/>
                    <a:pt x="30556" y="2366"/>
                    <a:pt x="34292" y="2733"/>
                  </a:cubicBezTo>
                  <a:cubicBezTo>
                    <a:pt x="34617" y="2768"/>
                    <a:pt x="34983" y="2775"/>
                    <a:pt x="35369" y="2775"/>
                  </a:cubicBezTo>
                  <a:cubicBezTo>
                    <a:pt x="35614" y="2775"/>
                    <a:pt x="35868" y="2772"/>
                    <a:pt x="36124" y="2772"/>
                  </a:cubicBezTo>
                  <a:cubicBezTo>
                    <a:pt x="37367" y="2772"/>
                    <a:pt x="38678" y="2837"/>
                    <a:pt x="39462" y="3600"/>
                  </a:cubicBezTo>
                  <a:cubicBezTo>
                    <a:pt x="40063" y="4200"/>
                    <a:pt x="40430" y="5034"/>
                    <a:pt x="40763" y="5802"/>
                  </a:cubicBezTo>
                  <a:cubicBezTo>
                    <a:pt x="41230" y="6869"/>
                    <a:pt x="41097" y="7736"/>
                    <a:pt x="41030" y="8870"/>
                  </a:cubicBezTo>
                  <a:cubicBezTo>
                    <a:pt x="40997" y="9137"/>
                    <a:pt x="41063" y="9337"/>
                    <a:pt x="41230" y="9504"/>
                  </a:cubicBezTo>
                  <a:cubicBezTo>
                    <a:pt x="41063" y="10538"/>
                    <a:pt x="40830" y="11639"/>
                    <a:pt x="40830" y="11873"/>
                  </a:cubicBezTo>
                  <a:cubicBezTo>
                    <a:pt x="40630" y="13474"/>
                    <a:pt x="40430" y="15075"/>
                    <a:pt x="40196" y="16643"/>
                  </a:cubicBezTo>
                  <a:cubicBezTo>
                    <a:pt x="39996" y="18110"/>
                    <a:pt x="40563" y="19578"/>
                    <a:pt x="40263" y="20979"/>
                  </a:cubicBezTo>
                  <a:cubicBezTo>
                    <a:pt x="39929" y="22614"/>
                    <a:pt x="40230" y="24348"/>
                    <a:pt x="40296" y="25983"/>
                  </a:cubicBezTo>
                  <a:cubicBezTo>
                    <a:pt x="40596" y="32487"/>
                    <a:pt x="41030" y="39025"/>
                    <a:pt x="40129" y="45497"/>
                  </a:cubicBezTo>
                  <a:cubicBezTo>
                    <a:pt x="40072" y="45877"/>
                    <a:pt x="40383" y="46094"/>
                    <a:pt x="40698" y="46094"/>
                  </a:cubicBezTo>
                  <a:cubicBezTo>
                    <a:pt x="40937" y="46094"/>
                    <a:pt x="41177" y="45970"/>
                    <a:pt x="41264" y="45697"/>
                  </a:cubicBezTo>
                  <a:cubicBezTo>
                    <a:pt x="42164" y="42861"/>
                    <a:pt x="42398" y="39626"/>
                    <a:pt x="42464" y="36624"/>
                  </a:cubicBezTo>
                  <a:cubicBezTo>
                    <a:pt x="42531" y="33121"/>
                    <a:pt x="42565" y="29619"/>
                    <a:pt x="42464" y="26116"/>
                  </a:cubicBezTo>
                  <a:cubicBezTo>
                    <a:pt x="42398" y="24515"/>
                    <a:pt x="42031" y="22814"/>
                    <a:pt x="42364" y="21213"/>
                  </a:cubicBezTo>
                  <a:cubicBezTo>
                    <a:pt x="42665" y="19712"/>
                    <a:pt x="41964" y="18277"/>
                    <a:pt x="41931" y="16743"/>
                  </a:cubicBezTo>
                  <a:cubicBezTo>
                    <a:pt x="41864" y="15142"/>
                    <a:pt x="42064" y="13507"/>
                    <a:pt x="41997" y="11906"/>
                  </a:cubicBezTo>
                  <a:cubicBezTo>
                    <a:pt x="41964" y="11172"/>
                    <a:pt x="42031" y="10472"/>
                    <a:pt x="42064" y="9738"/>
                  </a:cubicBezTo>
                  <a:cubicBezTo>
                    <a:pt x="42431" y="9671"/>
                    <a:pt x="42731" y="9404"/>
                    <a:pt x="42798" y="8937"/>
                  </a:cubicBezTo>
                  <a:cubicBezTo>
                    <a:pt x="42931" y="8003"/>
                    <a:pt x="43098" y="7136"/>
                    <a:pt x="42998" y="6169"/>
                  </a:cubicBezTo>
                  <a:cubicBezTo>
                    <a:pt x="42931" y="5301"/>
                    <a:pt x="42498" y="4401"/>
                    <a:pt x="42198" y="3600"/>
                  </a:cubicBezTo>
                  <a:cubicBezTo>
                    <a:pt x="41464" y="1632"/>
                    <a:pt x="40096" y="931"/>
                    <a:pt x="38161" y="531"/>
                  </a:cubicBezTo>
                  <a:cubicBezTo>
                    <a:pt x="36393" y="164"/>
                    <a:pt x="34492" y="431"/>
                    <a:pt x="32724" y="231"/>
                  </a:cubicBezTo>
                  <a:cubicBezTo>
                    <a:pt x="31281" y="65"/>
                    <a:pt x="29772" y="0"/>
                    <a:pt x="2830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7416350" y="3396250"/>
              <a:ext cx="150950" cy="319625"/>
            </a:xfrm>
            <a:custGeom>
              <a:rect b="b" l="l" r="r" t="t"/>
              <a:pathLst>
                <a:path extrusionOk="0" h="12785" w="6038">
                  <a:moveTo>
                    <a:pt x="1281" y="815"/>
                  </a:moveTo>
                  <a:cubicBezTo>
                    <a:pt x="1397" y="815"/>
                    <a:pt x="1527" y="932"/>
                    <a:pt x="1635" y="1202"/>
                  </a:cubicBezTo>
                  <a:cubicBezTo>
                    <a:pt x="1588" y="1178"/>
                    <a:pt x="1540" y="1154"/>
                    <a:pt x="1481" y="1154"/>
                  </a:cubicBezTo>
                  <a:cubicBezTo>
                    <a:pt x="1457" y="1154"/>
                    <a:pt x="1431" y="1158"/>
                    <a:pt x="1401" y="1168"/>
                  </a:cubicBezTo>
                  <a:cubicBezTo>
                    <a:pt x="1368" y="1068"/>
                    <a:pt x="1334" y="968"/>
                    <a:pt x="1301" y="935"/>
                  </a:cubicBezTo>
                  <a:cubicBezTo>
                    <a:pt x="1268" y="901"/>
                    <a:pt x="1234" y="868"/>
                    <a:pt x="1201" y="835"/>
                  </a:cubicBezTo>
                  <a:cubicBezTo>
                    <a:pt x="1227" y="822"/>
                    <a:pt x="1254" y="815"/>
                    <a:pt x="1281" y="815"/>
                  </a:cubicBezTo>
                  <a:close/>
                  <a:moveTo>
                    <a:pt x="4837" y="868"/>
                  </a:moveTo>
                  <a:lnTo>
                    <a:pt x="4837" y="868"/>
                  </a:lnTo>
                  <a:cubicBezTo>
                    <a:pt x="5221" y="1092"/>
                    <a:pt x="4590" y="2332"/>
                    <a:pt x="4126" y="3169"/>
                  </a:cubicBezTo>
                  <a:lnTo>
                    <a:pt x="4126" y="3169"/>
                  </a:lnTo>
                  <a:cubicBezTo>
                    <a:pt x="4291" y="2691"/>
                    <a:pt x="4508" y="2212"/>
                    <a:pt x="4603" y="1702"/>
                  </a:cubicBezTo>
                  <a:cubicBezTo>
                    <a:pt x="4670" y="1502"/>
                    <a:pt x="4737" y="1302"/>
                    <a:pt x="4837" y="1101"/>
                  </a:cubicBezTo>
                  <a:cubicBezTo>
                    <a:pt x="4870" y="1001"/>
                    <a:pt x="4837" y="935"/>
                    <a:pt x="4837" y="868"/>
                  </a:cubicBezTo>
                  <a:close/>
                  <a:moveTo>
                    <a:pt x="2202" y="5371"/>
                  </a:moveTo>
                  <a:cubicBezTo>
                    <a:pt x="2235" y="5471"/>
                    <a:pt x="2268" y="5605"/>
                    <a:pt x="2335" y="5705"/>
                  </a:cubicBezTo>
                  <a:cubicBezTo>
                    <a:pt x="2302" y="5772"/>
                    <a:pt x="2302" y="5805"/>
                    <a:pt x="2302" y="5872"/>
                  </a:cubicBezTo>
                  <a:lnTo>
                    <a:pt x="2268" y="5872"/>
                  </a:lnTo>
                  <a:cubicBezTo>
                    <a:pt x="2202" y="5738"/>
                    <a:pt x="2135" y="5571"/>
                    <a:pt x="2068" y="5438"/>
                  </a:cubicBezTo>
                  <a:cubicBezTo>
                    <a:pt x="2102" y="5438"/>
                    <a:pt x="2168" y="5405"/>
                    <a:pt x="2202" y="5371"/>
                  </a:cubicBezTo>
                  <a:close/>
                  <a:moveTo>
                    <a:pt x="3136" y="6339"/>
                  </a:moveTo>
                  <a:cubicBezTo>
                    <a:pt x="3102" y="6672"/>
                    <a:pt x="3102" y="7006"/>
                    <a:pt x="3102" y="7373"/>
                  </a:cubicBezTo>
                  <a:cubicBezTo>
                    <a:pt x="3069" y="7072"/>
                    <a:pt x="3036" y="6772"/>
                    <a:pt x="3002" y="6505"/>
                  </a:cubicBezTo>
                  <a:cubicBezTo>
                    <a:pt x="3036" y="6439"/>
                    <a:pt x="3102" y="6405"/>
                    <a:pt x="3136" y="6339"/>
                  </a:cubicBezTo>
                  <a:close/>
                  <a:moveTo>
                    <a:pt x="5504" y="1"/>
                  </a:moveTo>
                  <a:cubicBezTo>
                    <a:pt x="5037" y="1"/>
                    <a:pt x="3870" y="1"/>
                    <a:pt x="3603" y="468"/>
                  </a:cubicBezTo>
                  <a:cubicBezTo>
                    <a:pt x="3169" y="1202"/>
                    <a:pt x="2969" y="2136"/>
                    <a:pt x="2769" y="3036"/>
                  </a:cubicBezTo>
                  <a:cubicBezTo>
                    <a:pt x="2644" y="1721"/>
                    <a:pt x="2518" y="113"/>
                    <a:pt x="1511" y="113"/>
                  </a:cubicBezTo>
                  <a:cubicBezTo>
                    <a:pt x="1445" y="113"/>
                    <a:pt x="1375" y="120"/>
                    <a:pt x="1301" y="134"/>
                  </a:cubicBezTo>
                  <a:cubicBezTo>
                    <a:pt x="334" y="334"/>
                    <a:pt x="34" y="768"/>
                    <a:pt x="67" y="1302"/>
                  </a:cubicBezTo>
                  <a:cubicBezTo>
                    <a:pt x="34" y="1368"/>
                    <a:pt x="0" y="1435"/>
                    <a:pt x="34" y="1502"/>
                  </a:cubicBezTo>
                  <a:cubicBezTo>
                    <a:pt x="67" y="1568"/>
                    <a:pt x="100" y="1635"/>
                    <a:pt x="134" y="1735"/>
                  </a:cubicBezTo>
                  <a:cubicBezTo>
                    <a:pt x="200" y="1935"/>
                    <a:pt x="267" y="2136"/>
                    <a:pt x="367" y="2336"/>
                  </a:cubicBezTo>
                  <a:cubicBezTo>
                    <a:pt x="867" y="3737"/>
                    <a:pt x="1201" y="5171"/>
                    <a:pt x="1835" y="6505"/>
                  </a:cubicBezTo>
                  <a:cubicBezTo>
                    <a:pt x="1968" y="7640"/>
                    <a:pt x="1701" y="8907"/>
                    <a:pt x="1801" y="10041"/>
                  </a:cubicBezTo>
                  <a:cubicBezTo>
                    <a:pt x="1868" y="10875"/>
                    <a:pt x="1601" y="11843"/>
                    <a:pt x="1968" y="12610"/>
                  </a:cubicBezTo>
                  <a:cubicBezTo>
                    <a:pt x="2002" y="12710"/>
                    <a:pt x="2135" y="12777"/>
                    <a:pt x="2235" y="12777"/>
                  </a:cubicBezTo>
                  <a:cubicBezTo>
                    <a:pt x="2285" y="12782"/>
                    <a:pt x="2332" y="12785"/>
                    <a:pt x="2377" y="12785"/>
                  </a:cubicBezTo>
                  <a:cubicBezTo>
                    <a:pt x="2601" y="12785"/>
                    <a:pt x="2763" y="12715"/>
                    <a:pt x="2902" y="12576"/>
                  </a:cubicBezTo>
                  <a:cubicBezTo>
                    <a:pt x="3336" y="12543"/>
                    <a:pt x="3369" y="12576"/>
                    <a:pt x="3736" y="12343"/>
                  </a:cubicBezTo>
                  <a:cubicBezTo>
                    <a:pt x="3903" y="12276"/>
                    <a:pt x="3970" y="12109"/>
                    <a:pt x="3936" y="11943"/>
                  </a:cubicBezTo>
                  <a:cubicBezTo>
                    <a:pt x="3703" y="9874"/>
                    <a:pt x="3403" y="7006"/>
                    <a:pt x="4036" y="5038"/>
                  </a:cubicBezTo>
                  <a:cubicBezTo>
                    <a:pt x="4537" y="3503"/>
                    <a:pt x="6038" y="1935"/>
                    <a:pt x="5804" y="268"/>
                  </a:cubicBezTo>
                  <a:cubicBezTo>
                    <a:pt x="5771" y="134"/>
                    <a:pt x="5638" y="1"/>
                    <a:pt x="5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7554775" y="3465500"/>
              <a:ext cx="140125" cy="248725"/>
            </a:xfrm>
            <a:custGeom>
              <a:rect b="b" l="l" r="r" t="t"/>
              <a:pathLst>
                <a:path extrusionOk="0" h="9949" w="5605">
                  <a:moveTo>
                    <a:pt x="3703" y="967"/>
                  </a:moveTo>
                  <a:cubicBezTo>
                    <a:pt x="3970" y="1200"/>
                    <a:pt x="4137" y="1567"/>
                    <a:pt x="4270" y="1967"/>
                  </a:cubicBezTo>
                  <a:cubicBezTo>
                    <a:pt x="4237" y="1934"/>
                    <a:pt x="4237" y="1934"/>
                    <a:pt x="4203" y="1934"/>
                  </a:cubicBezTo>
                  <a:lnTo>
                    <a:pt x="4070" y="1934"/>
                  </a:lnTo>
                  <a:cubicBezTo>
                    <a:pt x="3970" y="1601"/>
                    <a:pt x="3837" y="1300"/>
                    <a:pt x="3703" y="967"/>
                  </a:cubicBezTo>
                  <a:close/>
                  <a:moveTo>
                    <a:pt x="1201" y="2735"/>
                  </a:moveTo>
                  <a:cubicBezTo>
                    <a:pt x="1201" y="2735"/>
                    <a:pt x="1201" y="2735"/>
                    <a:pt x="1201" y="2768"/>
                  </a:cubicBezTo>
                  <a:cubicBezTo>
                    <a:pt x="1168" y="2801"/>
                    <a:pt x="1135" y="2868"/>
                    <a:pt x="1101" y="2935"/>
                  </a:cubicBezTo>
                  <a:cubicBezTo>
                    <a:pt x="1068" y="2901"/>
                    <a:pt x="968" y="2868"/>
                    <a:pt x="901" y="2868"/>
                  </a:cubicBezTo>
                  <a:cubicBezTo>
                    <a:pt x="901" y="2835"/>
                    <a:pt x="934" y="2835"/>
                    <a:pt x="934" y="2801"/>
                  </a:cubicBezTo>
                  <a:cubicBezTo>
                    <a:pt x="968" y="2801"/>
                    <a:pt x="1035" y="2801"/>
                    <a:pt x="1135" y="2768"/>
                  </a:cubicBezTo>
                  <a:cubicBezTo>
                    <a:pt x="1168" y="2735"/>
                    <a:pt x="1168" y="2735"/>
                    <a:pt x="1201" y="2735"/>
                  </a:cubicBezTo>
                  <a:close/>
                  <a:moveTo>
                    <a:pt x="1535" y="4302"/>
                  </a:moveTo>
                  <a:cubicBezTo>
                    <a:pt x="1568" y="4403"/>
                    <a:pt x="1568" y="4469"/>
                    <a:pt x="1602" y="4569"/>
                  </a:cubicBezTo>
                  <a:cubicBezTo>
                    <a:pt x="1602" y="4569"/>
                    <a:pt x="1602" y="4603"/>
                    <a:pt x="1635" y="4603"/>
                  </a:cubicBezTo>
                  <a:cubicBezTo>
                    <a:pt x="1602" y="4870"/>
                    <a:pt x="1602" y="5170"/>
                    <a:pt x="1602" y="5437"/>
                  </a:cubicBezTo>
                  <a:cubicBezTo>
                    <a:pt x="1568" y="5070"/>
                    <a:pt x="1535" y="4669"/>
                    <a:pt x="1535" y="4302"/>
                  </a:cubicBezTo>
                  <a:close/>
                  <a:moveTo>
                    <a:pt x="3670" y="5503"/>
                  </a:moveTo>
                  <a:cubicBezTo>
                    <a:pt x="3703" y="5537"/>
                    <a:pt x="3770" y="5570"/>
                    <a:pt x="3803" y="5570"/>
                  </a:cubicBezTo>
                  <a:cubicBezTo>
                    <a:pt x="3837" y="5703"/>
                    <a:pt x="3837" y="5837"/>
                    <a:pt x="3870" y="5937"/>
                  </a:cubicBezTo>
                  <a:cubicBezTo>
                    <a:pt x="3803" y="5937"/>
                    <a:pt x="3736" y="5904"/>
                    <a:pt x="3670" y="5904"/>
                  </a:cubicBezTo>
                  <a:lnTo>
                    <a:pt x="3670" y="5503"/>
                  </a:lnTo>
                  <a:close/>
                  <a:moveTo>
                    <a:pt x="2566" y="2463"/>
                  </a:moveTo>
                  <a:cubicBezTo>
                    <a:pt x="2939" y="2463"/>
                    <a:pt x="3009" y="3960"/>
                    <a:pt x="3036" y="4336"/>
                  </a:cubicBezTo>
                  <a:cubicBezTo>
                    <a:pt x="3069" y="5103"/>
                    <a:pt x="3003" y="5870"/>
                    <a:pt x="2969" y="6637"/>
                  </a:cubicBezTo>
                  <a:cubicBezTo>
                    <a:pt x="2969" y="6704"/>
                    <a:pt x="2936" y="6771"/>
                    <a:pt x="2903" y="6838"/>
                  </a:cubicBezTo>
                  <a:cubicBezTo>
                    <a:pt x="2936" y="7071"/>
                    <a:pt x="2903" y="7305"/>
                    <a:pt x="2869" y="7505"/>
                  </a:cubicBezTo>
                  <a:cubicBezTo>
                    <a:pt x="2802" y="7738"/>
                    <a:pt x="2569" y="7872"/>
                    <a:pt x="2335" y="7872"/>
                  </a:cubicBezTo>
                  <a:cubicBezTo>
                    <a:pt x="2436" y="7938"/>
                    <a:pt x="2536" y="7972"/>
                    <a:pt x="2669" y="8005"/>
                  </a:cubicBezTo>
                  <a:cubicBezTo>
                    <a:pt x="2602" y="8072"/>
                    <a:pt x="2569" y="8139"/>
                    <a:pt x="2536" y="8239"/>
                  </a:cubicBezTo>
                  <a:cubicBezTo>
                    <a:pt x="2536" y="8239"/>
                    <a:pt x="2536" y="8239"/>
                    <a:pt x="2536" y="8205"/>
                  </a:cubicBezTo>
                  <a:cubicBezTo>
                    <a:pt x="2481" y="8123"/>
                    <a:pt x="2358" y="8063"/>
                    <a:pt x="2242" y="8063"/>
                  </a:cubicBezTo>
                  <a:cubicBezTo>
                    <a:pt x="2217" y="8063"/>
                    <a:pt x="2192" y="8066"/>
                    <a:pt x="2169" y="8072"/>
                  </a:cubicBezTo>
                  <a:cubicBezTo>
                    <a:pt x="2169" y="7972"/>
                    <a:pt x="2169" y="7905"/>
                    <a:pt x="2169" y="7838"/>
                  </a:cubicBezTo>
                  <a:cubicBezTo>
                    <a:pt x="2069" y="7805"/>
                    <a:pt x="2002" y="7738"/>
                    <a:pt x="1969" y="7638"/>
                  </a:cubicBezTo>
                  <a:cubicBezTo>
                    <a:pt x="1868" y="7438"/>
                    <a:pt x="1802" y="7238"/>
                    <a:pt x="1768" y="7004"/>
                  </a:cubicBezTo>
                  <a:cubicBezTo>
                    <a:pt x="1668" y="7004"/>
                    <a:pt x="1568" y="7071"/>
                    <a:pt x="1535" y="7171"/>
                  </a:cubicBezTo>
                  <a:cubicBezTo>
                    <a:pt x="1535" y="7138"/>
                    <a:pt x="1502" y="7104"/>
                    <a:pt x="1502" y="7071"/>
                  </a:cubicBezTo>
                  <a:cubicBezTo>
                    <a:pt x="1635" y="7038"/>
                    <a:pt x="1702" y="6938"/>
                    <a:pt x="1702" y="6804"/>
                  </a:cubicBezTo>
                  <a:cubicBezTo>
                    <a:pt x="1702" y="6738"/>
                    <a:pt x="1702" y="6671"/>
                    <a:pt x="1702" y="6637"/>
                  </a:cubicBezTo>
                  <a:cubicBezTo>
                    <a:pt x="1702" y="6704"/>
                    <a:pt x="1735" y="6804"/>
                    <a:pt x="1768" y="6904"/>
                  </a:cubicBezTo>
                  <a:cubicBezTo>
                    <a:pt x="1702" y="6404"/>
                    <a:pt x="1768" y="5937"/>
                    <a:pt x="1802" y="5437"/>
                  </a:cubicBezTo>
                  <a:cubicBezTo>
                    <a:pt x="1868" y="4669"/>
                    <a:pt x="1868" y="3769"/>
                    <a:pt x="2169" y="3002"/>
                  </a:cubicBezTo>
                  <a:cubicBezTo>
                    <a:pt x="2169" y="2968"/>
                    <a:pt x="2202" y="2935"/>
                    <a:pt x="2235" y="2901"/>
                  </a:cubicBezTo>
                  <a:cubicBezTo>
                    <a:pt x="2235" y="2868"/>
                    <a:pt x="2235" y="2801"/>
                    <a:pt x="2235" y="2768"/>
                  </a:cubicBezTo>
                  <a:cubicBezTo>
                    <a:pt x="2366" y="2552"/>
                    <a:pt x="2475" y="2463"/>
                    <a:pt x="2566" y="2463"/>
                  </a:cubicBezTo>
                  <a:close/>
                  <a:moveTo>
                    <a:pt x="3003" y="8839"/>
                  </a:moveTo>
                  <a:cubicBezTo>
                    <a:pt x="3036" y="8906"/>
                    <a:pt x="3103" y="8972"/>
                    <a:pt x="3203" y="8972"/>
                  </a:cubicBezTo>
                  <a:cubicBezTo>
                    <a:pt x="3203" y="9006"/>
                    <a:pt x="3203" y="9073"/>
                    <a:pt x="3203" y="9106"/>
                  </a:cubicBezTo>
                  <a:cubicBezTo>
                    <a:pt x="3203" y="9106"/>
                    <a:pt x="3203" y="9139"/>
                    <a:pt x="3203" y="9139"/>
                  </a:cubicBezTo>
                  <a:cubicBezTo>
                    <a:pt x="3103" y="9173"/>
                    <a:pt x="3003" y="9173"/>
                    <a:pt x="2903" y="9206"/>
                  </a:cubicBezTo>
                  <a:cubicBezTo>
                    <a:pt x="2936" y="9106"/>
                    <a:pt x="2969" y="8972"/>
                    <a:pt x="3003" y="8839"/>
                  </a:cubicBezTo>
                  <a:close/>
                  <a:moveTo>
                    <a:pt x="3007" y="0"/>
                  </a:moveTo>
                  <a:cubicBezTo>
                    <a:pt x="2647" y="0"/>
                    <a:pt x="2300" y="54"/>
                    <a:pt x="2035" y="133"/>
                  </a:cubicBezTo>
                  <a:cubicBezTo>
                    <a:pt x="1635" y="266"/>
                    <a:pt x="1335" y="533"/>
                    <a:pt x="1101" y="867"/>
                  </a:cubicBezTo>
                  <a:cubicBezTo>
                    <a:pt x="467" y="1400"/>
                    <a:pt x="301" y="2134"/>
                    <a:pt x="201" y="3002"/>
                  </a:cubicBezTo>
                  <a:cubicBezTo>
                    <a:pt x="0" y="4803"/>
                    <a:pt x="0" y="6704"/>
                    <a:pt x="201" y="8505"/>
                  </a:cubicBezTo>
                  <a:cubicBezTo>
                    <a:pt x="320" y="9527"/>
                    <a:pt x="1281" y="9949"/>
                    <a:pt x="2305" y="9949"/>
                  </a:cubicBezTo>
                  <a:cubicBezTo>
                    <a:pt x="3288" y="9949"/>
                    <a:pt x="4329" y="9560"/>
                    <a:pt x="4737" y="8939"/>
                  </a:cubicBezTo>
                  <a:cubicBezTo>
                    <a:pt x="5604" y="7605"/>
                    <a:pt x="5338" y="6237"/>
                    <a:pt x="5304" y="4703"/>
                  </a:cubicBezTo>
                  <a:cubicBezTo>
                    <a:pt x="5238" y="3469"/>
                    <a:pt x="5371" y="1400"/>
                    <a:pt x="4470" y="466"/>
                  </a:cubicBezTo>
                  <a:cubicBezTo>
                    <a:pt x="4128" y="124"/>
                    <a:pt x="3554" y="0"/>
                    <a:pt x="30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7695700" y="3453800"/>
              <a:ext cx="145975" cy="264625"/>
            </a:xfrm>
            <a:custGeom>
              <a:rect b="b" l="l" r="r" t="t"/>
              <a:pathLst>
                <a:path extrusionOk="0" h="10585" w="5839">
                  <a:moveTo>
                    <a:pt x="1492" y="845"/>
                  </a:moveTo>
                  <a:cubicBezTo>
                    <a:pt x="1650" y="845"/>
                    <a:pt x="1769" y="934"/>
                    <a:pt x="1769" y="1201"/>
                  </a:cubicBezTo>
                  <a:cubicBezTo>
                    <a:pt x="1735" y="1168"/>
                    <a:pt x="1702" y="1168"/>
                    <a:pt x="1669" y="1135"/>
                  </a:cubicBezTo>
                  <a:cubicBezTo>
                    <a:pt x="1622" y="1111"/>
                    <a:pt x="1558" y="1087"/>
                    <a:pt x="1489" y="1087"/>
                  </a:cubicBezTo>
                  <a:cubicBezTo>
                    <a:pt x="1460" y="1087"/>
                    <a:pt x="1431" y="1091"/>
                    <a:pt x="1402" y="1101"/>
                  </a:cubicBezTo>
                  <a:cubicBezTo>
                    <a:pt x="1368" y="1034"/>
                    <a:pt x="1302" y="968"/>
                    <a:pt x="1235" y="901"/>
                  </a:cubicBezTo>
                  <a:cubicBezTo>
                    <a:pt x="1324" y="868"/>
                    <a:pt x="1413" y="845"/>
                    <a:pt x="1492" y="845"/>
                  </a:cubicBezTo>
                  <a:close/>
                  <a:moveTo>
                    <a:pt x="4272" y="1152"/>
                  </a:moveTo>
                  <a:cubicBezTo>
                    <a:pt x="4789" y="1152"/>
                    <a:pt x="4979" y="1518"/>
                    <a:pt x="4771" y="2202"/>
                  </a:cubicBezTo>
                  <a:cubicBezTo>
                    <a:pt x="4804" y="2302"/>
                    <a:pt x="4804" y="2402"/>
                    <a:pt x="4804" y="2502"/>
                  </a:cubicBezTo>
                  <a:lnTo>
                    <a:pt x="4771" y="2502"/>
                  </a:lnTo>
                  <a:cubicBezTo>
                    <a:pt x="4738" y="2202"/>
                    <a:pt x="4738" y="1902"/>
                    <a:pt x="4704" y="1635"/>
                  </a:cubicBezTo>
                  <a:cubicBezTo>
                    <a:pt x="4668" y="1453"/>
                    <a:pt x="4523" y="1371"/>
                    <a:pt x="4377" y="1371"/>
                  </a:cubicBezTo>
                  <a:cubicBezTo>
                    <a:pt x="4254" y="1371"/>
                    <a:pt x="4131" y="1428"/>
                    <a:pt x="4070" y="1535"/>
                  </a:cubicBezTo>
                  <a:cubicBezTo>
                    <a:pt x="4070" y="1535"/>
                    <a:pt x="4070" y="1501"/>
                    <a:pt x="4037" y="1501"/>
                  </a:cubicBezTo>
                  <a:cubicBezTo>
                    <a:pt x="4037" y="1468"/>
                    <a:pt x="4037" y="1468"/>
                    <a:pt x="4037" y="1468"/>
                  </a:cubicBezTo>
                  <a:cubicBezTo>
                    <a:pt x="4037" y="1368"/>
                    <a:pt x="4070" y="1268"/>
                    <a:pt x="4070" y="1168"/>
                  </a:cubicBezTo>
                  <a:cubicBezTo>
                    <a:pt x="4142" y="1157"/>
                    <a:pt x="4210" y="1152"/>
                    <a:pt x="4272" y="1152"/>
                  </a:cubicBezTo>
                  <a:close/>
                  <a:moveTo>
                    <a:pt x="968" y="4604"/>
                  </a:moveTo>
                  <a:cubicBezTo>
                    <a:pt x="968" y="4704"/>
                    <a:pt x="1002" y="4837"/>
                    <a:pt x="1035" y="4937"/>
                  </a:cubicBezTo>
                  <a:cubicBezTo>
                    <a:pt x="1035" y="4971"/>
                    <a:pt x="1035" y="5004"/>
                    <a:pt x="1035" y="5037"/>
                  </a:cubicBezTo>
                  <a:cubicBezTo>
                    <a:pt x="968" y="5037"/>
                    <a:pt x="935" y="5104"/>
                    <a:pt x="901" y="5137"/>
                  </a:cubicBezTo>
                  <a:cubicBezTo>
                    <a:pt x="901" y="4971"/>
                    <a:pt x="901" y="4804"/>
                    <a:pt x="901" y="4604"/>
                  </a:cubicBezTo>
                  <a:close/>
                  <a:moveTo>
                    <a:pt x="4371" y="5838"/>
                  </a:moveTo>
                  <a:cubicBezTo>
                    <a:pt x="4437" y="5871"/>
                    <a:pt x="4504" y="5905"/>
                    <a:pt x="4537" y="5905"/>
                  </a:cubicBezTo>
                  <a:cubicBezTo>
                    <a:pt x="4537" y="6005"/>
                    <a:pt x="4537" y="6138"/>
                    <a:pt x="4537" y="6238"/>
                  </a:cubicBezTo>
                  <a:lnTo>
                    <a:pt x="4371" y="6238"/>
                  </a:lnTo>
                  <a:cubicBezTo>
                    <a:pt x="4371" y="6105"/>
                    <a:pt x="4371" y="5971"/>
                    <a:pt x="4371" y="5838"/>
                  </a:cubicBezTo>
                  <a:close/>
                  <a:moveTo>
                    <a:pt x="1702" y="5304"/>
                  </a:moveTo>
                  <a:cubicBezTo>
                    <a:pt x="1702" y="5371"/>
                    <a:pt x="1735" y="5438"/>
                    <a:pt x="1735" y="5504"/>
                  </a:cubicBezTo>
                  <a:cubicBezTo>
                    <a:pt x="1769" y="5571"/>
                    <a:pt x="1802" y="5638"/>
                    <a:pt x="1835" y="5671"/>
                  </a:cubicBezTo>
                  <a:cubicBezTo>
                    <a:pt x="1835" y="6105"/>
                    <a:pt x="1835" y="6538"/>
                    <a:pt x="1835" y="6972"/>
                  </a:cubicBezTo>
                  <a:cubicBezTo>
                    <a:pt x="1802" y="6972"/>
                    <a:pt x="1735" y="6939"/>
                    <a:pt x="1702" y="6939"/>
                  </a:cubicBezTo>
                  <a:cubicBezTo>
                    <a:pt x="1669" y="6405"/>
                    <a:pt x="1635" y="5905"/>
                    <a:pt x="1635" y="5371"/>
                  </a:cubicBezTo>
                  <a:cubicBezTo>
                    <a:pt x="1669" y="5371"/>
                    <a:pt x="1669" y="5338"/>
                    <a:pt x="1702" y="5304"/>
                  </a:cubicBezTo>
                  <a:close/>
                  <a:moveTo>
                    <a:pt x="3203" y="8707"/>
                  </a:moveTo>
                  <a:cubicBezTo>
                    <a:pt x="3203" y="8740"/>
                    <a:pt x="3170" y="8807"/>
                    <a:pt x="3170" y="8873"/>
                  </a:cubicBezTo>
                  <a:cubicBezTo>
                    <a:pt x="3060" y="8936"/>
                    <a:pt x="2942" y="8970"/>
                    <a:pt x="2813" y="8970"/>
                  </a:cubicBezTo>
                  <a:cubicBezTo>
                    <a:pt x="2669" y="8970"/>
                    <a:pt x="2512" y="8928"/>
                    <a:pt x="2336" y="8840"/>
                  </a:cubicBezTo>
                  <a:cubicBezTo>
                    <a:pt x="2336" y="8840"/>
                    <a:pt x="2302" y="8840"/>
                    <a:pt x="2302" y="8807"/>
                  </a:cubicBezTo>
                  <a:cubicBezTo>
                    <a:pt x="2302" y="8807"/>
                    <a:pt x="2302" y="8773"/>
                    <a:pt x="2302" y="8740"/>
                  </a:cubicBezTo>
                  <a:cubicBezTo>
                    <a:pt x="2415" y="8815"/>
                    <a:pt x="2569" y="8858"/>
                    <a:pt x="2725" y="8858"/>
                  </a:cubicBezTo>
                  <a:cubicBezTo>
                    <a:pt x="2846" y="8858"/>
                    <a:pt x="2967" y="8832"/>
                    <a:pt x="3070" y="8773"/>
                  </a:cubicBezTo>
                  <a:cubicBezTo>
                    <a:pt x="3103" y="8740"/>
                    <a:pt x="3170" y="8707"/>
                    <a:pt x="3203" y="8707"/>
                  </a:cubicBezTo>
                  <a:close/>
                  <a:moveTo>
                    <a:pt x="4904" y="7472"/>
                  </a:moveTo>
                  <a:lnTo>
                    <a:pt x="4904" y="7472"/>
                  </a:lnTo>
                  <a:cubicBezTo>
                    <a:pt x="4838" y="8039"/>
                    <a:pt x="4804" y="8573"/>
                    <a:pt x="4404" y="9007"/>
                  </a:cubicBezTo>
                  <a:cubicBezTo>
                    <a:pt x="4404" y="8673"/>
                    <a:pt x="4637" y="8340"/>
                    <a:pt x="4704" y="8006"/>
                  </a:cubicBezTo>
                  <a:cubicBezTo>
                    <a:pt x="4771" y="7839"/>
                    <a:pt x="4838" y="7639"/>
                    <a:pt x="4904" y="7472"/>
                  </a:cubicBezTo>
                  <a:close/>
                  <a:moveTo>
                    <a:pt x="4310" y="1"/>
                  </a:moveTo>
                  <a:cubicBezTo>
                    <a:pt x="4035" y="1"/>
                    <a:pt x="3761" y="120"/>
                    <a:pt x="3570" y="401"/>
                  </a:cubicBezTo>
                  <a:cubicBezTo>
                    <a:pt x="3136" y="1068"/>
                    <a:pt x="3236" y="2169"/>
                    <a:pt x="3170" y="2936"/>
                  </a:cubicBezTo>
                  <a:cubicBezTo>
                    <a:pt x="3136" y="3169"/>
                    <a:pt x="3136" y="3369"/>
                    <a:pt x="3103" y="3570"/>
                  </a:cubicBezTo>
                  <a:cubicBezTo>
                    <a:pt x="3236" y="4837"/>
                    <a:pt x="3337" y="6071"/>
                    <a:pt x="3370" y="7306"/>
                  </a:cubicBezTo>
                  <a:cubicBezTo>
                    <a:pt x="3387" y="7689"/>
                    <a:pt x="3095" y="7881"/>
                    <a:pt x="2799" y="7881"/>
                  </a:cubicBezTo>
                  <a:cubicBezTo>
                    <a:pt x="2503" y="7881"/>
                    <a:pt x="2202" y="7689"/>
                    <a:pt x="2202" y="7306"/>
                  </a:cubicBezTo>
                  <a:cubicBezTo>
                    <a:pt x="2269" y="5037"/>
                    <a:pt x="2336" y="2736"/>
                    <a:pt x="2536" y="434"/>
                  </a:cubicBezTo>
                  <a:cubicBezTo>
                    <a:pt x="2536" y="434"/>
                    <a:pt x="2536" y="401"/>
                    <a:pt x="2569" y="367"/>
                  </a:cubicBezTo>
                  <a:cubicBezTo>
                    <a:pt x="2468" y="153"/>
                    <a:pt x="2224" y="76"/>
                    <a:pt x="1931" y="76"/>
                  </a:cubicBezTo>
                  <a:cubicBezTo>
                    <a:pt x="1360" y="76"/>
                    <a:pt x="599" y="368"/>
                    <a:pt x="334" y="501"/>
                  </a:cubicBezTo>
                  <a:cubicBezTo>
                    <a:pt x="1" y="668"/>
                    <a:pt x="134" y="1068"/>
                    <a:pt x="401" y="1168"/>
                  </a:cubicBezTo>
                  <a:cubicBezTo>
                    <a:pt x="401" y="2302"/>
                    <a:pt x="401" y="3436"/>
                    <a:pt x="401" y="4537"/>
                  </a:cubicBezTo>
                  <a:cubicBezTo>
                    <a:pt x="401" y="5671"/>
                    <a:pt x="168" y="6839"/>
                    <a:pt x="334" y="7939"/>
                  </a:cubicBezTo>
                  <a:cubicBezTo>
                    <a:pt x="556" y="9457"/>
                    <a:pt x="1286" y="10585"/>
                    <a:pt x="2839" y="10585"/>
                  </a:cubicBezTo>
                  <a:cubicBezTo>
                    <a:pt x="2925" y="10585"/>
                    <a:pt x="3013" y="10582"/>
                    <a:pt x="3103" y="10575"/>
                  </a:cubicBezTo>
                  <a:cubicBezTo>
                    <a:pt x="4904" y="10441"/>
                    <a:pt x="5338" y="9474"/>
                    <a:pt x="5605" y="7939"/>
                  </a:cubicBezTo>
                  <a:cubicBezTo>
                    <a:pt x="5838" y="6605"/>
                    <a:pt x="5672" y="5271"/>
                    <a:pt x="5571" y="3937"/>
                  </a:cubicBezTo>
                  <a:cubicBezTo>
                    <a:pt x="5471" y="2869"/>
                    <a:pt x="5538" y="1835"/>
                    <a:pt x="5305" y="768"/>
                  </a:cubicBezTo>
                  <a:cubicBezTo>
                    <a:pt x="5202" y="314"/>
                    <a:pt x="4754" y="1"/>
                    <a:pt x="43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7677350" y="3933300"/>
              <a:ext cx="47575" cy="125325"/>
            </a:xfrm>
            <a:custGeom>
              <a:rect b="b" l="l" r="r" t="t"/>
              <a:pathLst>
                <a:path extrusionOk="0" h="5013" w="1903">
                  <a:moveTo>
                    <a:pt x="1102" y="1"/>
                  </a:moveTo>
                  <a:cubicBezTo>
                    <a:pt x="868" y="34"/>
                    <a:pt x="601" y="101"/>
                    <a:pt x="401" y="234"/>
                  </a:cubicBezTo>
                  <a:cubicBezTo>
                    <a:pt x="268" y="368"/>
                    <a:pt x="134" y="501"/>
                    <a:pt x="1" y="635"/>
                  </a:cubicBezTo>
                  <a:cubicBezTo>
                    <a:pt x="34" y="735"/>
                    <a:pt x="134" y="835"/>
                    <a:pt x="201" y="835"/>
                  </a:cubicBezTo>
                  <a:cubicBezTo>
                    <a:pt x="168" y="1468"/>
                    <a:pt x="168" y="2102"/>
                    <a:pt x="101" y="2736"/>
                  </a:cubicBezTo>
                  <a:cubicBezTo>
                    <a:pt x="34" y="3370"/>
                    <a:pt x="1" y="4004"/>
                    <a:pt x="268" y="4571"/>
                  </a:cubicBezTo>
                  <a:cubicBezTo>
                    <a:pt x="406" y="4862"/>
                    <a:pt x="733" y="5012"/>
                    <a:pt x="1054" y="5012"/>
                  </a:cubicBezTo>
                  <a:cubicBezTo>
                    <a:pt x="1432" y="5012"/>
                    <a:pt x="1800" y="4804"/>
                    <a:pt x="1836" y="4371"/>
                  </a:cubicBezTo>
                  <a:cubicBezTo>
                    <a:pt x="1902" y="3570"/>
                    <a:pt x="1902" y="2769"/>
                    <a:pt x="1836" y="1969"/>
                  </a:cubicBezTo>
                  <a:cubicBezTo>
                    <a:pt x="1802" y="1502"/>
                    <a:pt x="1902" y="601"/>
                    <a:pt x="1502" y="234"/>
                  </a:cubicBezTo>
                  <a:cubicBezTo>
                    <a:pt x="1402" y="134"/>
                    <a:pt x="1302" y="67"/>
                    <a:pt x="1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819125" y="3922950"/>
              <a:ext cx="56725" cy="63750"/>
            </a:xfrm>
            <a:custGeom>
              <a:rect b="b" l="l" r="r" t="t"/>
              <a:pathLst>
                <a:path extrusionOk="0" h="2550" w="2269">
                  <a:moveTo>
                    <a:pt x="1504" y="1"/>
                  </a:moveTo>
                  <a:cubicBezTo>
                    <a:pt x="1391" y="1"/>
                    <a:pt x="1291" y="68"/>
                    <a:pt x="1268" y="181"/>
                  </a:cubicBezTo>
                  <a:cubicBezTo>
                    <a:pt x="868" y="181"/>
                    <a:pt x="501" y="381"/>
                    <a:pt x="334" y="782"/>
                  </a:cubicBezTo>
                  <a:cubicBezTo>
                    <a:pt x="101" y="1249"/>
                    <a:pt x="1" y="2049"/>
                    <a:pt x="534" y="2383"/>
                  </a:cubicBezTo>
                  <a:cubicBezTo>
                    <a:pt x="634" y="2450"/>
                    <a:pt x="768" y="2516"/>
                    <a:pt x="901" y="2550"/>
                  </a:cubicBezTo>
                  <a:cubicBezTo>
                    <a:pt x="1235" y="2483"/>
                    <a:pt x="1568" y="2349"/>
                    <a:pt x="1769" y="2149"/>
                  </a:cubicBezTo>
                  <a:cubicBezTo>
                    <a:pt x="2269" y="1649"/>
                    <a:pt x="1935" y="1082"/>
                    <a:pt x="1835" y="481"/>
                  </a:cubicBezTo>
                  <a:cubicBezTo>
                    <a:pt x="1802" y="381"/>
                    <a:pt x="1835" y="281"/>
                    <a:pt x="1869" y="181"/>
                  </a:cubicBezTo>
                  <a:cubicBezTo>
                    <a:pt x="1802" y="148"/>
                    <a:pt x="1735" y="81"/>
                    <a:pt x="1669" y="48"/>
                  </a:cubicBezTo>
                  <a:cubicBezTo>
                    <a:pt x="1615" y="16"/>
                    <a:pt x="1558" y="1"/>
                    <a:pt x="15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305425" y="3731375"/>
              <a:ext cx="673000" cy="478325"/>
            </a:xfrm>
            <a:custGeom>
              <a:rect b="b" l="l" r="r" t="t"/>
              <a:pathLst>
                <a:path extrusionOk="0" h="19133" w="26920">
                  <a:moveTo>
                    <a:pt x="4304" y="906"/>
                  </a:moveTo>
                  <a:cubicBezTo>
                    <a:pt x="4270" y="973"/>
                    <a:pt x="4237" y="1039"/>
                    <a:pt x="4270" y="1139"/>
                  </a:cubicBezTo>
                  <a:cubicBezTo>
                    <a:pt x="4237" y="1139"/>
                    <a:pt x="4237" y="1173"/>
                    <a:pt x="4237" y="1173"/>
                  </a:cubicBezTo>
                  <a:cubicBezTo>
                    <a:pt x="4170" y="1173"/>
                    <a:pt x="4137" y="1206"/>
                    <a:pt x="4070" y="1206"/>
                  </a:cubicBezTo>
                  <a:cubicBezTo>
                    <a:pt x="4037" y="1106"/>
                    <a:pt x="3970" y="1006"/>
                    <a:pt x="3937" y="906"/>
                  </a:cubicBezTo>
                  <a:close/>
                  <a:moveTo>
                    <a:pt x="21175" y="1040"/>
                  </a:moveTo>
                  <a:cubicBezTo>
                    <a:pt x="21149" y="1045"/>
                    <a:pt x="21149" y="1073"/>
                    <a:pt x="21149" y="1073"/>
                  </a:cubicBezTo>
                  <a:cubicBezTo>
                    <a:pt x="20816" y="1139"/>
                    <a:pt x="20515" y="1240"/>
                    <a:pt x="20182" y="1306"/>
                  </a:cubicBezTo>
                  <a:cubicBezTo>
                    <a:pt x="20148" y="1240"/>
                    <a:pt x="20115" y="1206"/>
                    <a:pt x="20048" y="1173"/>
                  </a:cubicBezTo>
                  <a:cubicBezTo>
                    <a:pt x="20413" y="1107"/>
                    <a:pt x="20778" y="1073"/>
                    <a:pt x="21175" y="1040"/>
                  </a:cubicBezTo>
                  <a:close/>
                  <a:moveTo>
                    <a:pt x="8807" y="1840"/>
                  </a:moveTo>
                  <a:cubicBezTo>
                    <a:pt x="8807" y="1873"/>
                    <a:pt x="8807" y="1873"/>
                    <a:pt x="8807" y="1873"/>
                  </a:cubicBezTo>
                  <a:cubicBezTo>
                    <a:pt x="8807" y="1940"/>
                    <a:pt x="8807" y="1973"/>
                    <a:pt x="8807" y="2007"/>
                  </a:cubicBezTo>
                  <a:cubicBezTo>
                    <a:pt x="8607" y="2007"/>
                    <a:pt x="8407" y="2007"/>
                    <a:pt x="8240" y="2040"/>
                  </a:cubicBezTo>
                  <a:cubicBezTo>
                    <a:pt x="8207" y="1973"/>
                    <a:pt x="8148" y="1940"/>
                    <a:pt x="8094" y="1940"/>
                  </a:cubicBezTo>
                  <a:cubicBezTo>
                    <a:pt x="8040" y="1940"/>
                    <a:pt x="7990" y="1973"/>
                    <a:pt x="7973" y="2040"/>
                  </a:cubicBezTo>
                  <a:cubicBezTo>
                    <a:pt x="7473" y="2073"/>
                    <a:pt x="6939" y="2107"/>
                    <a:pt x="6439" y="2140"/>
                  </a:cubicBezTo>
                  <a:cubicBezTo>
                    <a:pt x="7206" y="2007"/>
                    <a:pt x="8006" y="1907"/>
                    <a:pt x="8807" y="1840"/>
                  </a:cubicBezTo>
                  <a:close/>
                  <a:moveTo>
                    <a:pt x="23451" y="2007"/>
                  </a:moveTo>
                  <a:lnTo>
                    <a:pt x="23451" y="2007"/>
                  </a:lnTo>
                  <a:cubicBezTo>
                    <a:pt x="23584" y="2040"/>
                    <a:pt x="23718" y="2040"/>
                    <a:pt x="23851" y="2040"/>
                  </a:cubicBezTo>
                  <a:cubicBezTo>
                    <a:pt x="23751" y="2107"/>
                    <a:pt x="23651" y="2140"/>
                    <a:pt x="23584" y="2207"/>
                  </a:cubicBezTo>
                  <a:cubicBezTo>
                    <a:pt x="23517" y="2140"/>
                    <a:pt x="23484" y="2073"/>
                    <a:pt x="23451" y="2007"/>
                  </a:cubicBezTo>
                  <a:close/>
                  <a:moveTo>
                    <a:pt x="2969" y="706"/>
                  </a:moveTo>
                  <a:cubicBezTo>
                    <a:pt x="3003" y="773"/>
                    <a:pt x="3036" y="839"/>
                    <a:pt x="3103" y="873"/>
                  </a:cubicBezTo>
                  <a:cubicBezTo>
                    <a:pt x="3103" y="906"/>
                    <a:pt x="3070" y="939"/>
                    <a:pt x="3070" y="973"/>
                  </a:cubicBezTo>
                  <a:cubicBezTo>
                    <a:pt x="3014" y="928"/>
                    <a:pt x="2944" y="906"/>
                    <a:pt x="2873" y="906"/>
                  </a:cubicBezTo>
                  <a:cubicBezTo>
                    <a:pt x="2732" y="906"/>
                    <a:pt x="2591" y="995"/>
                    <a:pt x="2569" y="1173"/>
                  </a:cubicBezTo>
                  <a:cubicBezTo>
                    <a:pt x="2502" y="1473"/>
                    <a:pt x="2436" y="1840"/>
                    <a:pt x="2402" y="2207"/>
                  </a:cubicBezTo>
                  <a:cubicBezTo>
                    <a:pt x="2402" y="2240"/>
                    <a:pt x="2402" y="2240"/>
                    <a:pt x="2402" y="2240"/>
                  </a:cubicBezTo>
                  <a:cubicBezTo>
                    <a:pt x="2369" y="1840"/>
                    <a:pt x="2402" y="1406"/>
                    <a:pt x="2369" y="1139"/>
                  </a:cubicBezTo>
                  <a:cubicBezTo>
                    <a:pt x="2536" y="973"/>
                    <a:pt x="2736" y="839"/>
                    <a:pt x="2969" y="706"/>
                  </a:cubicBezTo>
                  <a:close/>
                  <a:moveTo>
                    <a:pt x="9708" y="2707"/>
                  </a:moveTo>
                  <a:cubicBezTo>
                    <a:pt x="9674" y="3041"/>
                    <a:pt x="9608" y="3174"/>
                    <a:pt x="9574" y="3408"/>
                  </a:cubicBezTo>
                  <a:cubicBezTo>
                    <a:pt x="9608" y="3174"/>
                    <a:pt x="9608" y="3041"/>
                    <a:pt x="9574" y="2707"/>
                  </a:cubicBezTo>
                  <a:close/>
                  <a:moveTo>
                    <a:pt x="1869" y="2774"/>
                  </a:moveTo>
                  <a:cubicBezTo>
                    <a:pt x="1902" y="2941"/>
                    <a:pt x="1969" y="3108"/>
                    <a:pt x="2069" y="3274"/>
                  </a:cubicBezTo>
                  <a:cubicBezTo>
                    <a:pt x="1902" y="3374"/>
                    <a:pt x="1769" y="3541"/>
                    <a:pt x="1702" y="3775"/>
                  </a:cubicBezTo>
                  <a:cubicBezTo>
                    <a:pt x="1735" y="3408"/>
                    <a:pt x="1802" y="3108"/>
                    <a:pt x="1869" y="2774"/>
                  </a:cubicBezTo>
                  <a:close/>
                  <a:moveTo>
                    <a:pt x="21383" y="2907"/>
                  </a:moveTo>
                  <a:lnTo>
                    <a:pt x="21383" y="2907"/>
                  </a:lnTo>
                  <a:cubicBezTo>
                    <a:pt x="20816" y="3174"/>
                    <a:pt x="20282" y="3408"/>
                    <a:pt x="19748" y="3708"/>
                  </a:cubicBezTo>
                  <a:cubicBezTo>
                    <a:pt x="19681" y="3741"/>
                    <a:pt x="19581" y="3775"/>
                    <a:pt x="19515" y="3808"/>
                  </a:cubicBezTo>
                  <a:lnTo>
                    <a:pt x="19515" y="3741"/>
                  </a:lnTo>
                  <a:cubicBezTo>
                    <a:pt x="20115" y="3441"/>
                    <a:pt x="20749" y="3174"/>
                    <a:pt x="21383" y="2907"/>
                  </a:cubicBezTo>
                  <a:close/>
                  <a:moveTo>
                    <a:pt x="25152" y="2040"/>
                  </a:moveTo>
                  <a:cubicBezTo>
                    <a:pt x="25619" y="2607"/>
                    <a:pt x="25786" y="3541"/>
                    <a:pt x="25819" y="4475"/>
                  </a:cubicBezTo>
                  <a:cubicBezTo>
                    <a:pt x="25786" y="4408"/>
                    <a:pt x="25752" y="4375"/>
                    <a:pt x="25686" y="4342"/>
                  </a:cubicBezTo>
                  <a:cubicBezTo>
                    <a:pt x="25652" y="4042"/>
                    <a:pt x="25619" y="3775"/>
                    <a:pt x="25586" y="3508"/>
                  </a:cubicBezTo>
                  <a:cubicBezTo>
                    <a:pt x="25586" y="3174"/>
                    <a:pt x="25519" y="2841"/>
                    <a:pt x="25319" y="2540"/>
                  </a:cubicBezTo>
                  <a:cubicBezTo>
                    <a:pt x="25285" y="2474"/>
                    <a:pt x="25252" y="2440"/>
                    <a:pt x="25185" y="2407"/>
                  </a:cubicBezTo>
                  <a:cubicBezTo>
                    <a:pt x="25152" y="2407"/>
                    <a:pt x="25119" y="2374"/>
                    <a:pt x="25085" y="2340"/>
                  </a:cubicBezTo>
                  <a:cubicBezTo>
                    <a:pt x="25119" y="2240"/>
                    <a:pt x="25085" y="2174"/>
                    <a:pt x="25052" y="2140"/>
                  </a:cubicBezTo>
                  <a:cubicBezTo>
                    <a:pt x="25085" y="2107"/>
                    <a:pt x="25119" y="2073"/>
                    <a:pt x="25152" y="2040"/>
                  </a:cubicBezTo>
                  <a:close/>
                  <a:moveTo>
                    <a:pt x="22917" y="4242"/>
                  </a:moveTo>
                  <a:cubicBezTo>
                    <a:pt x="22917" y="4275"/>
                    <a:pt x="22917" y="4308"/>
                    <a:pt x="22917" y="4342"/>
                  </a:cubicBezTo>
                  <a:cubicBezTo>
                    <a:pt x="22750" y="4408"/>
                    <a:pt x="22617" y="4475"/>
                    <a:pt x="22483" y="4542"/>
                  </a:cubicBezTo>
                  <a:cubicBezTo>
                    <a:pt x="22483" y="4509"/>
                    <a:pt x="22483" y="4509"/>
                    <a:pt x="22483" y="4475"/>
                  </a:cubicBezTo>
                  <a:cubicBezTo>
                    <a:pt x="22617" y="4408"/>
                    <a:pt x="22750" y="4308"/>
                    <a:pt x="22917" y="4242"/>
                  </a:cubicBezTo>
                  <a:close/>
                  <a:moveTo>
                    <a:pt x="21950" y="4775"/>
                  </a:moveTo>
                  <a:cubicBezTo>
                    <a:pt x="21950" y="4775"/>
                    <a:pt x="21950" y="4809"/>
                    <a:pt x="21983" y="4809"/>
                  </a:cubicBezTo>
                  <a:cubicBezTo>
                    <a:pt x="21716" y="4976"/>
                    <a:pt x="21449" y="5109"/>
                    <a:pt x="21182" y="5276"/>
                  </a:cubicBezTo>
                  <a:cubicBezTo>
                    <a:pt x="21082" y="5309"/>
                    <a:pt x="20982" y="5376"/>
                    <a:pt x="20882" y="5409"/>
                  </a:cubicBezTo>
                  <a:cubicBezTo>
                    <a:pt x="20849" y="5376"/>
                    <a:pt x="20849" y="5376"/>
                    <a:pt x="20849" y="5376"/>
                  </a:cubicBezTo>
                  <a:cubicBezTo>
                    <a:pt x="21216" y="5176"/>
                    <a:pt x="21583" y="4976"/>
                    <a:pt x="21950" y="4775"/>
                  </a:cubicBezTo>
                  <a:close/>
                  <a:moveTo>
                    <a:pt x="7406" y="5409"/>
                  </a:moveTo>
                  <a:cubicBezTo>
                    <a:pt x="7406" y="5476"/>
                    <a:pt x="7373" y="5576"/>
                    <a:pt x="7373" y="5643"/>
                  </a:cubicBezTo>
                  <a:cubicBezTo>
                    <a:pt x="7239" y="5709"/>
                    <a:pt x="7106" y="5776"/>
                    <a:pt x="6939" y="5843"/>
                  </a:cubicBezTo>
                  <a:cubicBezTo>
                    <a:pt x="7006" y="5776"/>
                    <a:pt x="7072" y="5709"/>
                    <a:pt x="7139" y="5643"/>
                  </a:cubicBezTo>
                  <a:cubicBezTo>
                    <a:pt x="7239" y="5576"/>
                    <a:pt x="7306" y="5476"/>
                    <a:pt x="7406" y="5409"/>
                  </a:cubicBezTo>
                  <a:close/>
                  <a:moveTo>
                    <a:pt x="7973" y="5443"/>
                  </a:moveTo>
                  <a:cubicBezTo>
                    <a:pt x="7973" y="5543"/>
                    <a:pt x="7940" y="5609"/>
                    <a:pt x="7940" y="5709"/>
                  </a:cubicBezTo>
                  <a:cubicBezTo>
                    <a:pt x="7940" y="5809"/>
                    <a:pt x="8006" y="5876"/>
                    <a:pt x="8040" y="5910"/>
                  </a:cubicBezTo>
                  <a:lnTo>
                    <a:pt x="7840" y="5910"/>
                  </a:lnTo>
                  <a:cubicBezTo>
                    <a:pt x="7840" y="5910"/>
                    <a:pt x="7840" y="5876"/>
                    <a:pt x="7873" y="5843"/>
                  </a:cubicBezTo>
                  <a:cubicBezTo>
                    <a:pt x="7873" y="5743"/>
                    <a:pt x="7906" y="5609"/>
                    <a:pt x="7906" y="5509"/>
                  </a:cubicBezTo>
                  <a:cubicBezTo>
                    <a:pt x="7940" y="5509"/>
                    <a:pt x="7940" y="5476"/>
                    <a:pt x="7973" y="5443"/>
                  </a:cubicBezTo>
                  <a:close/>
                  <a:moveTo>
                    <a:pt x="11709" y="5409"/>
                  </a:moveTo>
                  <a:cubicBezTo>
                    <a:pt x="11709" y="5576"/>
                    <a:pt x="11742" y="5776"/>
                    <a:pt x="11809" y="5943"/>
                  </a:cubicBezTo>
                  <a:cubicBezTo>
                    <a:pt x="11742" y="5943"/>
                    <a:pt x="11709" y="5943"/>
                    <a:pt x="11642" y="5910"/>
                  </a:cubicBezTo>
                  <a:cubicBezTo>
                    <a:pt x="11676" y="5910"/>
                    <a:pt x="11676" y="5876"/>
                    <a:pt x="11676" y="5843"/>
                  </a:cubicBezTo>
                  <a:cubicBezTo>
                    <a:pt x="11676" y="5709"/>
                    <a:pt x="11709" y="5576"/>
                    <a:pt x="11709" y="5409"/>
                  </a:cubicBezTo>
                  <a:close/>
                  <a:moveTo>
                    <a:pt x="2369" y="5743"/>
                  </a:moveTo>
                  <a:cubicBezTo>
                    <a:pt x="2536" y="5743"/>
                    <a:pt x="2703" y="5776"/>
                    <a:pt x="2803" y="5843"/>
                  </a:cubicBezTo>
                  <a:cubicBezTo>
                    <a:pt x="2803" y="5843"/>
                    <a:pt x="2803" y="5876"/>
                    <a:pt x="2803" y="5910"/>
                  </a:cubicBezTo>
                  <a:cubicBezTo>
                    <a:pt x="2771" y="5877"/>
                    <a:pt x="2728" y="5863"/>
                    <a:pt x="2686" y="5863"/>
                  </a:cubicBezTo>
                  <a:cubicBezTo>
                    <a:pt x="2595" y="5863"/>
                    <a:pt x="2502" y="5930"/>
                    <a:pt x="2502" y="6043"/>
                  </a:cubicBezTo>
                  <a:cubicBezTo>
                    <a:pt x="2502" y="6076"/>
                    <a:pt x="2469" y="6110"/>
                    <a:pt x="2469" y="6143"/>
                  </a:cubicBezTo>
                  <a:cubicBezTo>
                    <a:pt x="2469" y="6076"/>
                    <a:pt x="2436" y="6010"/>
                    <a:pt x="2402" y="5943"/>
                  </a:cubicBezTo>
                  <a:cubicBezTo>
                    <a:pt x="2369" y="5876"/>
                    <a:pt x="2369" y="5809"/>
                    <a:pt x="2369" y="5743"/>
                  </a:cubicBezTo>
                  <a:close/>
                  <a:moveTo>
                    <a:pt x="16146" y="5109"/>
                  </a:moveTo>
                  <a:cubicBezTo>
                    <a:pt x="16212" y="5376"/>
                    <a:pt x="16279" y="5643"/>
                    <a:pt x="16379" y="5943"/>
                  </a:cubicBezTo>
                  <a:cubicBezTo>
                    <a:pt x="16379" y="5943"/>
                    <a:pt x="16379" y="5976"/>
                    <a:pt x="16412" y="5976"/>
                  </a:cubicBezTo>
                  <a:cubicBezTo>
                    <a:pt x="16412" y="6043"/>
                    <a:pt x="16412" y="6110"/>
                    <a:pt x="16412" y="6143"/>
                  </a:cubicBezTo>
                  <a:cubicBezTo>
                    <a:pt x="16412" y="6176"/>
                    <a:pt x="16412" y="6210"/>
                    <a:pt x="16446" y="6210"/>
                  </a:cubicBezTo>
                  <a:cubicBezTo>
                    <a:pt x="16412" y="6210"/>
                    <a:pt x="16379" y="6210"/>
                    <a:pt x="16346" y="6243"/>
                  </a:cubicBezTo>
                  <a:cubicBezTo>
                    <a:pt x="16246" y="6243"/>
                    <a:pt x="16146" y="6176"/>
                    <a:pt x="16045" y="6076"/>
                  </a:cubicBezTo>
                  <a:cubicBezTo>
                    <a:pt x="16112" y="6010"/>
                    <a:pt x="16146" y="5943"/>
                    <a:pt x="16146" y="5843"/>
                  </a:cubicBezTo>
                  <a:cubicBezTo>
                    <a:pt x="16146" y="5609"/>
                    <a:pt x="16146" y="5342"/>
                    <a:pt x="16146" y="5109"/>
                  </a:cubicBezTo>
                  <a:close/>
                  <a:moveTo>
                    <a:pt x="6205" y="6343"/>
                  </a:moveTo>
                  <a:cubicBezTo>
                    <a:pt x="6238" y="6377"/>
                    <a:pt x="6272" y="6410"/>
                    <a:pt x="6372" y="6410"/>
                  </a:cubicBezTo>
                  <a:cubicBezTo>
                    <a:pt x="6484" y="6410"/>
                    <a:pt x="6643" y="6410"/>
                    <a:pt x="6789" y="6390"/>
                  </a:cubicBezTo>
                  <a:lnTo>
                    <a:pt x="6789" y="6390"/>
                  </a:lnTo>
                  <a:cubicBezTo>
                    <a:pt x="6709" y="6416"/>
                    <a:pt x="6630" y="6478"/>
                    <a:pt x="6605" y="6577"/>
                  </a:cubicBezTo>
                  <a:cubicBezTo>
                    <a:pt x="6553" y="6506"/>
                    <a:pt x="6463" y="6464"/>
                    <a:pt x="6375" y="6464"/>
                  </a:cubicBezTo>
                  <a:cubicBezTo>
                    <a:pt x="6296" y="6464"/>
                    <a:pt x="6219" y="6498"/>
                    <a:pt x="6172" y="6577"/>
                  </a:cubicBezTo>
                  <a:cubicBezTo>
                    <a:pt x="6138" y="6510"/>
                    <a:pt x="6072" y="6477"/>
                    <a:pt x="5972" y="6477"/>
                  </a:cubicBezTo>
                  <a:cubicBezTo>
                    <a:pt x="6005" y="6477"/>
                    <a:pt x="6005" y="6477"/>
                    <a:pt x="6005" y="6443"/>
                  </a:cubicBezTo>
                  <a:cubicBezTo>
                    <a:pt x="6072" y="6410"/>
                    <a:pt x="6138" y="6377"/>
                    <a:pt x="6205" y="6343"/>
                  </a:cubicBezTo>
                  <a:close/>
                  <a:moveTo>
                    <a:pt x="18114" y="6010"/>
                  </a:moveTo>
                  <a:lnTo>
                    <a:pt x="18114" y="6010"/>
                  </a:lnTo>
                  <a:cubicBezTo>
                    <a:pt x="18147" y="6043"/>
                    <a:pt x="18180" y="6043"/>
                    <a:pt x="18214" y="6043"/>
                  </a:cubicBezTo>
                  <a:cubicBezTo>
                    <a:pt x="18247" y="6343"/>
                    <a:pt x="18247" y="6643"/>
                    <a:pt x="18280" y="6910"/>
                  </a:cubicBezTo>
                  <a:cubicBezTo>
                    <a:pt x="18280" y="6944"/>
                    <a:pt x="18280" y="6977"/>
                    <a:pt x="18280" y="7044"/>
                  </a:cubicBezTo>
                  <a:lnTo>
                    <a:pt x="18180" y="7044"/>
                  </a:lnTo>
                  <a:cubicBezTo>
                    <a:pt x="18147" y="6710"/>
                    <a:pt x="18147" y="6377"/>
                    <a:pt x="18114" y="6010"/>
                  </a:cubicBezTo>
                  <a:close/>
                  <a:moveTo>
                    <a:pt x="1935" y="6410"/>
                  </a:moveTo>
                  <a:cubicBezTo>
                    <a:pt x="1935" y="6443"/>
                    <a:pt x="1935" y="6443"/>
                    <a:pt x="1969" y="6477"/>
                  </a:cubicBezTo>
                  <a:cubicBezTo>
                    <a:pt x="1969" y="6577"/>
                    <a:pt x="2002" y="6710"/>
                    <a:pt x="2035" y="6810"/>
                  </a:cubicBezTo>
                  <a:cubicBezTo>
                    <a:pt x="2035" y="6910"/>
                    <a:pt x="2035" y="7044"/>
                    <a:pt x="2035" y="7144"/>
                  </a:cubicBezTo>
                  <a:cubicBezTo>
                    <a:pt x="2002" y="7044"/>
                    <a:pt x="1969" y="6944"/>
                    <a:pt x="1935" y="6844"/>
                  </a:cubicBezTo>
                  <a:cubicBezTo>
                    <a:pt x="1935" y="6710"/>
                    <a:pt x="1935" y="6577"/>
                    <a:pt x="1935" y="6410"/>
                  </a:cubicBezTo>
                  <a:close/>
                  <a:moveTo>
                    <a:pt x="10041" y="6076"/>
                  </a:moveTo>
                  <a:cubicBezTo>
                    <a:pt x="10075" y="6143"/>
                    <a:pt x="10141" y="6210"/>
                    <a:pt x="10208" y="6210"/>
                  </a:cubicBezTo>
                  <a:cubicBezTo>
                    <a:pt x="10175" y="6310"/>
                    <a:pt x="10141" y="6410"/>
                    <a:pt x="10108" y="6543"/>
                  </a:cubicBezTo>
                  <a:cubicBezTo>
                    <a:pt x="10041" y="6944"/>
                    <a:pt x="10008" y="7377"/>
                    <a:pt x="10008" y="7778"/>
                  </a:cubicBezTo>
                  <a:cubicBezTo>
                    <a:pt x="10008" y="7344"/>
                    <a:pt x="10008" y="6944"/>
                    <a:pt x="10008" y="6510"/>
                  </a:cubicBezTo>
                  <a:cubicBezTo>
                    <a:pt x="10008" y="6377"/>
                    <a:pt x="10008" y="6210"/>
                    <a:pt x="10041" y="6076"/>
                  </a:cubicBezTo>
                  <a:close/>
                  <a:moveTo>
                    <a:pt x="3170" y="6176"/>
                  </a:moveTo>
                  <a:lnTo>
                    <a:pt x="3170" y="6176"/>
                  </a:lnTo>
                  <a:cubicBezTo>
                    <a:pt x="3203" y="6343"/>
                    <a:pt x="3236" y="6510"/>
                    <a:pt x="3236" y="6777"/>
                  </a:cubicBezTo>
                  <a:cubicBezTo>
                    <a:pt x="3236" y="7177"/>
                    <a:pt x="3236" y="7577"/>
                    <a:pt x="3236" y="8011"/>
                  </a:cubicBezTo>
                  <a:cubicBezTo>
                    <a:pt x="3203" y="7377"/>
                    <a:pt x="3136" y="6777"/>
                    <a:pt x="3170" y="6176"/>
                  </a:cubicBezTo>
                  <a:close/>
                  <a:moveTo>
                    <a:pt x="19348" y="7577"/>
                  </a:moveTo>
                  <a:cubicBezTo>
                    <a:pt x="19248" y="7744"/>
                    <a:pt x="19181" y="7911"/>
                    <a:pt x="19114" y="8111"/>
                  </a:cubicBezTo>
                  <a:cubicBezTo>
                    <a:pt x="19114" y="7978"/>
                    <a:pt x="19081" y="7811"/>
                    <a:pt x="19081" y="7677"/>
                  </a:cubicBezTo>
                  <a:lnTo>
                    <a:pt x="19081" y="7677"/>
                  </a:lnTo>
                  <a:cubicBezTo>
                    <a:pt x="19101" y="7687"/>
                    <a:pt x="19120" y="7691"/>
                    <a:pt x="19140" y="7691"/>
                  </a:cubicBezTo>
                  <a:cubicBezTo>
                    <a:pt x="19187" y="7691"/>
                    <a:pt x="19234" y="7668"/>
                    <a:pt x="19281" y="7644"/>
                  </a:cubicBezTo>
                  <a:cubicBezTo>
                    <a:pt x="19314" y="7611"/>
                    <a:pt x="19314" y="7611"/>
                    <a:pt x="19348" y="7577"/>
                  </a:cubicBezTo>
                  <a:close/>
                  <a:moveTo>
                    <a:pt x="24518" y="6643"/>
                  </a:moveTo>
                  <a:lnTo>
                    <a:pt x="24518" y="6643"/>
                  </a:lnTo>
                  <a:cubicBezTo>
                    <a:pt x="24552" y="6643"/>
                    <a:pt x="24585" y="6677"/>
                    <a:pt x="24618" y="6677"/>
                  </a:cubicBezTo>
                  <a:cubicBezTo>
                    <a:pt x="24618" y="6710"/>
                    <a:pt x="24618" y="6710"/>
                    <a:pt x="24618" y="6743"/>
                  </a:cubicBezTo>
                  <a:cubicBezTo>
                    <a:pt x="24652" y="6977"/>
                    <a:pt x="24652" y="7210"/>
                    <a:pt x="24685" y="7344"/>
                  </a:cubicBezTo>
                  <a:cubicBezTo>
                    <a:pt x="24685" y="7677"/>
                    <a:pt x="24718" y="8011"/>
                    <a:pt x="24752" y="8345"/>
                  </a:cubicBezTo>
                  <a:cubicBezTo>
                    <a:pt x="24718" y="8278"/>
                    <a:pt x="24685" y="8178"/>
                    <a:pt x="24652" y="8111"/>
                  </a:cubicBezTo>
                  <a:cubicBezTo>
                    <a:pt x="24585" y="7644"/>
                    <a:pt x="24518" y="7110"/>
                    <a:pt x="24518" y="6643"/>
                  </a:cubicBezTo>
                  <a:close/>
                  <a:moveTo>
                    <a:pt x="2769" y="9145"/>
                  </a:moveTo>
                  <a:cubicBezTo>
                    <a:pt x="2936" y="9912"/>
                    <a:pt x="3070" y="10680"/>
                    <a:pt x="3203" y="11413"/>
                  </a:cubicBezTo>
                  <a:cubicBezTo>
                    <a:pt x="3170" y="11380"/>
                    <a:pt x="3136" y="11380"/>
                    <a:pt x="3103" y="11380"/>
                  </a:cubicBezTo>
                  <a:cubicBezTo>
                    <a:pt x="3003" y="10680"/>
                    <a:pt x="2869" y="9946"/>
                    <a:pt x="2769" y="9245"/>
                  </a:cubicBezTo>
                  <a:cubicBezTo>
                    <a:pt x="2769" y="9212"/>
                    <a:pt x="2769" y="9179"/>
                    <a:pt x="2769" y="9145"/>
                  </a:cubicBezTo>
                  <a:close/>
                  <a:moveTo>
                    <a:pt x="20982" y="11547"/>
                  </a:moveTo>
                  <a:cubicBezTo>
                    <a:pt x="21116" y="11547"/>
                    <a:pt x="21249" y="11580"/>
                    <a:pt x="21383" y="11580"/>
                  </a:cubicBezTo>
                  <a:cubicBezTo>
                    <a:pt x="21249" y="11647"/>
                    <a:pt x="21116" y="11714"/>
                    <a:pt x="21049" y="11814"/>
                  </a:cubicBezTo>
                  <a:cubicBezTo>
                    <a:pt x="21016" y="11747"/>
                    <a:pt x="20982" y="11647"/>
                    <a:pt x="20982" y="11547"/>
                  </a:cubicBezTo>
                  <a:close/>
                  <a:moveTo>
                    <a:pt x="24285" y="11447"/>
                  </a:moveTo>
                  <a:lnTo>
                    <a:pt x="24285" y="11447"/>
                  </a:lnTo>
                  <a:cubicBezTo>
                    <a:pt x="24251" y="11614"/>
                    <a:pt x="24218" y="11780"/>
                    <a:pt x="24151" y="11947"/>
                  </a:cubicBezTo>
                  <a:cubicBezTo>
                    <a:pt x="24085" y="11914"/>
                    <a:pt x="24018" y="11880"/>
                    <a:pt x="23918" y="11847"/>
                  </a:cubicBezTo>
                  <a:cubicBezTo>
                    <a:pt x="24051" y="11747"/>
                    <a:pt x="24185" y="11580"/>
                    <a:pt x="24285" y="11447"/>
                  </a:cubicBezTo>
                  <a:close/>
                  <a:moveTo>
                    <a:pt x="9941" y="12247"/>
                  </a:moveTo>
                  <a:lnTo>
                    <a:pt x="9941" y="12247"/>
                  </a:lnTo>
                  <a:cubicBezTo>
                    <a:pt x="9979" y="12491"/>
                    <a:pt x="9974" y="12619"/>
                    <a:pt x="9921" y="12619"/>
                  </a:cubicBezTo>
                  <a:cubicBezTo>
                    <a:pt x="9880" y="12619"/>
                    <a:pt x="9810" y="12541"/>
                    <a:pt x="9708" y="12381"/>
                  </a:cubicBezTo>
                  <a:lnTo>
                    <a:pt x="9708" y="12381"/>
                  </a:lnTo>
                  <a:cubicBezTo>
                    <a:pt x="9731" y="12389"/>
                    <a:pt x="9755" y="12393"/>
                    <a:pt x="9778" y="12393"/>
                  </a:cubicBezTo>
                  <a:cubicBezTo>
                    <a:pt x="9851" y="12393"/>
                    <a:pt x="9916" y="12349"/>
                    <a:pt x="9941" y="12247"/>
                  </a:cubicBezTo>
                  <a:close/>
                  <a:moveTo>
                    <a:pt x="2035" y="12114"/>
                  </a:moveTo>
                  <a:lnTo>
                    <a:pt x="2035" y="12114"/>
                  </a:lnTo>
                  <a:cubicBezTo>
                    <a:pt x="2002" y="12347"/>
                    <a:pt x="1969" y="12548"/>
                    <a:pt x="1935" y="12748"/>
                  </a:cubicBezTo>
                  <a:cubicBezTo>
                    <a:pt x="1935" y="12548"/>
                    <a:pt x="1935" y="12347"/>
                    <a:pt x="1902" y="12147"/>
                  </a:cubicBezTo>
                  <a:cubicBezTo>
                    <a:pt x="1969" y="12147"/>
                    <a:pt x="2002" y="12147"/>
                    <a:pt x="2035" y="12114"/>
                  </a:cubicBezTo>
                  <a:close/>
                  <a:moveTo>
                    <a:pt x="14711" y="3141"/>
                  </a:moveTo>
                  <a:cubicBezTo>
                    <a:pt x="14611" y="3374"/>
                    <a:pt x="14745" y="3708"/>
                    <a:pt x="14811" y="3941"/>
                  </a:cubicBezTo>
                  <a:cubicBezTo>
                    <a:pt x="15011" y="4742"/>
                    <a:pt x="14945" y="5576"/>
                    <a:pt x="15011" y="6410"/>
                  </a:cubicBezTo>
                  <a:cubicBezTo>
                    <a:pt x="15078" y="6877"/>
                    <a:pt x="15612" y="6944"/>
                    <a:pt x="15979" y="6977"/>
                  </a:cubicBezTo>
                  <a:cubicBezTo>
                    <a:pt x="16546" y="7010"/>
                    <a:pt x="17113" y="7010"/>
                    <a:pt x="17313" y="7544"/>
                  </a:cubicBezTo>
                  <a:cubicBezTo>
                    <a:pt x="18280" y="9312"/>
                    <a:pt x="18014" y="11880"/>
                    <a:pt x="17747" y="13849"/>
                  </a:cubicBezTo>
                  <a:cubicBezTo>
                    <a:pt x="17691" y="14180"/>
                    <a:pt x="17407" y="14374"/>
                    <a:pt x="17141" y="14374"/>
                  </a:cubicBezTo>
                  <a:cubicBezTo>
                    <a:pt x="17085" y="14374"/>
                    <a:pt x="17031" y="14366"/>
                    <a:pt x="16979" y="14349"/>
                  </a:cubicBezTo>
                  <a:cubicBezTo>
                    <a:pt x="16635" y="14629"/>
                    <a:pt x="16165" y="14742"/>
                    <a:pt x="15650" y="14742"/>
                  </a:cubicBezTo>
                  <a:cubicBezTo>
                    <a:pt x="15368" y="14742"/>
                    <a:pt x="15073" y="14708"/>
                    <a:pt x="14778" y="14649"/>
                  </a:cubicBezTo>
                  <a:cubicBezTo>
                    <a:pt x="13510" y="14416"/>
                    <a:pt x="13710" y="11147"/>
                    <a:pt x="13677" y="10179"/>
                  </a:cubicBezTo>
                  <a:cubicBezTo>
                    <a:pt x="13644" y="8645"/>
                    <a:pt x="13777" y="7110"/>
                    <a:pt x="13710" y="5543"/>
                  </a:cubicBezTo>
                  <a:cubicBezTo>
                    <a:pt x="13677" y="5109"/>
                    <a:pt x="13710" y="4575"/>
                    <a:pt x="13544" y="4108"/>
                  </a:cubicBezTo>
                  <a:cubicBezTo>
                    <a:pt x="13637" y="3703"/>
                    <a:pt x="13731" y="3268"/>
                    <a:pt x="13961" y="3268"/>
                  </a:cubicBezTo>
                  <a:cubicBezTo>
                    <a:pt x="13977" y="3268"/>
                    <a:pt x="13993" y="3270"/>
                    <a:pt x="14011" y="3274"/>
                  </a:cubicBezTo>
                  <a:cubicBezTo>
                    <a:pt x="14111" y="3274"/>
                    <a:pt x="14678" y="3174"/>
                    <a:pt x="14711" y="3141"/>
                  </a:cubicBezTo>
                  <a:close/>
                  <a:moveTo>
                    <a:pt x="11199" y="6554"/>
                  </a:moveTo>
                  <a:cubicBezTo>
                    <a:pt x="11277" y="6554"/>
                    <a:pt x="11358" y="6573"/>
                    <a:pt x="11442" y="6610"/>
                  </a:cubicBezTo>
                  <a:cubicBezTo>
                    <a:pt x="11976" y="6710"/>
                    <a:pt x="11776" y="7477"/>
                    <a:pt x="11776" y="7811"/>
                  </a:cubicBezTo>
                  <a:cubicBezTo>
                    <a:pt x="11676" y="9712"/>
                    <a:pt x="11876" y="11547"/>
                    <a:pt x="11876" y="13448"/>
                  </a:cubicBezTo>
                  <a:cubicBezTo>
                    <a:pt x="11876" y="14747"/>
                    <a:pt x="11188" y="15157"/>
                    <a:pt x="10317" y="15157"/>
                  </a:cubicBezTo>
                  <a:cubicBezTo>
                    <a:pt x="10249" y="15157"/>
                    <a:pt x="10179" y="15154"/>
                    <a:pt x="10108" y="15149"/>
                  </a:cubicBezTo>
                  <a:cubicBezTo>
                    <a:pt x="9941" y="15116"/>
                    <a:pt x="9774" y="15083"/>
                    <a:pt x="9608" y="15049"/>
                  </a:cubicBezTo>
                  <a:cubicBezTo>
                    <a:pt x="9541" y="15049"/>
                    <a:pt x="9474" y="15049"/>
                    <a:pt x="9407" y="15016"/>
                  </a:cubicBezTo>
                  <a:cubicBezTo>
                    <a:pt x="9341" y="15016"/>
                    <a:pt x="9241" y="14983"/>
                    <a:pt x="9141" y="14949"/>
                  </a:cubicBezTo>
                  <a:cubicBezTo>
                    <a:pt x="7139" y="14316"/>
                    <a:pt x="7406" y="12414"/>
                    <a:pt x="7473" y="10713"/>
                  </a:cubicBezTo>
                  <a:cubicBezTo>
                    <a:pt x="7506" y="9879"/>
                    <a:pt x="7506" y="9045"/>
                    <a:pt x="7406" y="8211"/>
                  </a:cubicBezTo>
                  <a:cubicBezTo>
                    <a:pt x="7373" y="7811"/>
                    <a:pt x="7439" y="7177"/>
                    <a:pt x="7339" y="6677"/>
                  </a:cubicBezTo>
                  <a:cubicBezTo>
                    <a:pt x="7573" y="6677"/>
                    <a:pt x="7806" y="6710"/>
                    <a:pt x="8040" y="6710"/>
                  </a:cubicBezTo>
                  <a:cubicBezTo>
                    <a:pt x="8136" y="6638"/>
                    <a:pt x="8253" y="6601"/>
                    <a:pt x="8368" y="6601"/>
                  </a:cubicBezTo>
                  <a:cubicBezTo>
                    <a:pt x="8575" y="6601"/>
                    <a:pt x="8776" y="6720"/>
                    <a:pt x="8840" y="6977"/>
                  </a:cubicBezTo>
                  <a:cubicBezTo>
                    <a:pt x="9074" y="8144"/>
                    <a:pt x="8840" y="9412"/>
                    <a:pt x="8907" y="10613"/>
                  </a:cubicBezTo>
                  <a:cubicBezTo>
                    <a:pt x="8940" y="11347"/>
                    <a:pt x="8907" y="12281"/>
                    <a:pt x="9274" y="12915"/>
                  </a:cubicBezTo>
                  <a:cubicBezTo>
                    <a:pt x="9403" y="13156"/>
                    <a:pt x="9540" y="13274"/>
                    <a:pt x="9673" y="13274"/>
                  </a:cubicBezTo>
                  <a:cubicBezTo>
                    <a:pt x="9815" y="13274"/>
                    <a:pt x="9954" y="13140"/>
                    <a:pt x="10075" y="12881"/>
                  </a:cubicBezTo>
                  <a:cubicBezTo>
                    <a:pt x="10842" y="11080"/>
                    <a:pt x="10175" y="9045"/>
                    <a:pt x="10675" y="7210"/>
                  </a:cubicBezTo>
                  <a:cubicBezTo>
                    <a:pt x="10675" y="7144"/>
                    <a:pt x="10708" y="7144"/>
                    <a:pt x="10708" y="7110"/>
                  </a:cubicBezTo>
                  <a:cubicBezTo>
                    <a:pt x="10708" y="7044"/>
                    <a:pt x="10708" y="7010"/>
                    <a:pt x="10708" y="6944"/>
                  </a:cubicBezTo>
                  <a:cubicBezTo>
                    <a:pt x="10828" y="6679"/>
                    <a:pt x="11000" y="6554"/>
                    <a:pt x="11199" y="6554"/>
                  </a:cubicBezTo>
                  <a:close/>
                  <a:moveTo>
                    <a:pt x="6081" y="3231"/>
                  </a:moveTo>
                  <a:cubicBezTo>
                    <a:pt x="6586" y="3231"/>
                    <a:pt x="7002" y="3275"/>
                    <a:pt x="7039" y="3441"/>
                  </a:cubicBezTo>
                  <a:cubicBezTo>
                    <a:pt x="7439" y="5042"/>
                    <a:pt x="5872" y="4575"/>
                    <a:pt x="5071" y="5109"/>
                  </a:cubicBezTo>
                  <a:cubicBezTo>
                    <a:pt x="5238" y="5443"/>
                    <a:pt x="5338" y="5776"/>
                    <a:pt x="5438" y="6143"/>
                  </a:cubicBezTo>
                  <a:cubicBezTo>
                    <a:pt x="5438" y="5943"/>
                    <a:pt x="5538" y="5809"/>
                    <a:pt x="5805" y="5743"/>
                  </a:cubicBezTo>
                  <a:lnTo>
                    <a:pt x="5805" y="5743"/>
                  </a:lnTo>
                  <a:cubicBezTo>
                    <a:pt x="5605" y="5876"/>
                    <a:pt x="5505" y="6010"/>
                    <a:pt x="5438" y="6176"/>
                  </a:cubicBezTo>
                  <a:cubicBezTo>
                    <a:pt x="5605" y="7010"/>
                    <a:pt x="5638" y="7878"/>
                    <a:pt x="5671" y="8678"/>
                  </a:cubicBezTo>
                  <a:cubicBezTo>
                    <a:pt x="5771" y="10513"/>
                    <a:pt x="5872" y="12381"/>
                    <a:pt x="5938" y="14249"/>
                  </a:cubicBezTo>
                  <a:cubicBezTo>
                    <a:pt x="5938" y="14620"/>
                    <a:pt x="5622" y="14819"/>
                    <a:pt x="5337" y="14819"/>
                  </a:cubicBezTo>
                  <a:cubicBezTo>
                    <a:pt x="5315" y="14819"/>
                    <a:pt x="5293" y="14818"/>
                    <a:pt x="5271" y="14816"/>
                  </a:cubicBezTo>
                  <a:cubicBezTo>
                    <a:pt x="5142" y="15093"/>
                    <a:pt x="4962" y="15237"/>
                    <a:pt x="4742" y="15237"/>
                  </a:cubicBezTo>
                  <a:cubicBezTo>
                    <a:pt x="4564" y="15237"/>
                    <a:pt x="4360" y="15143"/>
                    <a:pt x="4137" y="14949"/>
                  </a:cubicBezTo>
                  <a:cubicBezTo>
                    <a:pt x="4070" y="14516"/>
                    <a:pt x="4037" y="14049"/>
                    <a:pt x="4004" y="13582"/>
                  </a:cubicBezTo>
                  <a:cubicBezTo>
                    <a:pt x="3970" y="12748"/>
                    <a:pt x="4070" y="11947"/>
                    <a:pt x="4070" y="11113"/>
                  </a:cubicBezTo>
                  <a:cubicBezTo>
                    <a:pt x="4104" y="9312"/>
                    <a:pt x="4004" y="7477"/>
                    <a:pt x="3870" y="5709"/>
                  </a:cubicBezTo>
                  <a:cubicBezTo>
                    <a:pt x="3870" y="5322"/>
                    <a:pt x="3551" y="4855"/>
                    <a:pt x="3102" y="4855"/>
                  </a:cubicBezTo>
                  <a:cubicBezTo>
                    <a:pt x="3048" y="4855"/>
                    <a:pt x="2993" y="4861"/>
                    <a:pt x="2936" y="4875"/>
                  </a:cubicBezTo>
                  <a:cubicBezTo>
                    <a:pt x="2836" y="4961"/>
                    <a:pt x="2736" y="5004"/>
                    <a:pt x="2639" y="5004"/>
                  </a:cubicBezTo>
                  <a:cubicBezTo>
                    <a:pt x="2509" y="5004"/>
                    <a:pt x="2383" y="4928"/>
                    <a:pt x="2269" y="4775"/>
                  </a:cubicBezTo>
                  <a:cubicBezTo>
                    <a:pt x="2102" y="3941"/>
                    <a:pt x="2402" y="3641"/>
                    <a:pt x="3203" y="3575"/>
                  </a:cubicBezTo>
                  <a:cubicBezTo>
                    <a:pt x="3737" y="3541"/>
                    <a:pt x="4304" y="3474"/>
                    <a:pt x="4837" y="3274"/>
                  </a:cubicBezTo>
                  <a:cubicBezTo>
                    <a:pt x="5209" y="3259"/>
                    <a:pt x="5674" y="3231"/>
                    <a:pt x="6081" y="3231"/>
                  </a:cubicBezTo>
                  <a:close/>
                  <a:moveTo>
                    <a:pt x="14111" y="15083"/>
                  </a:moveTo>
                  <a:lnTo>
                    <a:pt x="14111" y="15083"/>
                  </a:lnTo>
                  <a:cubicBezTo>
                    <a:pt x="14211" y="15149"/>
                    <a:pt x="14344" y="15216"/>
                    <a:pt x="14478" y="15250"/>
                  </a:cubicBezTo>
                  <a:cubicBezTo>
                    <a:pt x="14378" y="15283"/>
                    <a:pt x="14278" y="15316"/>
                    <a:pt x="14177" y="15316"/>
                  </a:cubicBezTo>
                  <a:cubicBezTo>
                    <a:pt x="14144" y="15250"/>
                    <a:pt x="14111" y="15183"/>
                    <a:pt x="14111" y="15083"/>
                  </a:cubicBezTo>
                  <a:close/>
                  <a:moveTo>
                    <a:pt x="12009" y="15283"/>
                  </a:moveTo>
                  <a:cubicBezTo>
                    <a:pt x="12009" y="15383"/>
                    <a:pt x="12009" y="15483"/>
                    <a:pt x="12009" y="15550"/>
                  </a:cubicBezTo>
                  <a:cubicBezTo>
                    <a:pt x="11943" y="15550"/>
                    <a:pt x="11876" y="15516"/>
                    <a:pt x="11776" y="15516"/>
                  </a:cubicBezTo>
                  <a:cubicBezTo>
                    <a:pt x="11876" y="15416"/>
                    <a:pt x="11943" y="15350"/>
                    <a:pt x="12009" y="15283"/>
                  </a:cubicBezTo>
                  <a:close/>
                  <a:moveTo>
                    <a:pt x="21906" y="6772"/>
                  </a:moveTo>
                  <a:cubicBezTo>
                    <a:pt x="22660" y="6772"/>
                    <a:pt x="23378" y="7083"/>
                    <a:pt x="23551" y="7878"/>
                  </a:cubicBezTo>
                  <a:cubicBezTo>
                    <a:pt x="23718" y="8478"/>
                    <a:pt x="23818" y="9112"/>
                    <a:pt x="23851" y="9712"/>
                  </a:cubicBezTo>
                  <a:cubicBezTo>
                    <a:pt x="23902" y="11039"/>
                    <a:pt x="22666" y="11195"/>
                    <a:pt x="21678" y="11195"/>
                  </a:cubicBezTo>
                  <a:cubicBezTo>
                    <a:pt x="21374" y="11195"/>
                    <a:pt x="21094" y="11180"/>
                    <a:pt x="20882" y="11180"/>
                  </a:cubicBezTo>
                  <a:cubicBezTo>
                    <a:pt x="20849" y="11180"/>
                    <a:pt x="20816" y="11180"/>
                    <a:pt x="20816" y="11213"/>
                  </a:cubicBezTo>
                  <a:cubicBezTo>
                    <a:pt x="20757" y="11184"/>
                    <a:pt x="20693" y="11169"/>
                    <a:pt x="20631" y="11169"/>
                  </a:cubicBezTo>
                  <a:cubicBezTo>
                    <a:pt x="20480" y="11169"/>
                    <a:pt x="20339" y="11258"/>
                    <a:pt x="20315" y="11447"/>
                  </a:cubicBezTo>
                  <a:cubicBezTo>
                    <a:pt x="20315" y="12247"/>
                    <a:pt x="20382" y="13448"/>
                    <a:pt x="21316" y="13748"/>
                  </a:cubicBezTo>
                  <a:cubicBezTo>
                    <a:pt x="21413" y="13776"/>
                    <a:pt x="21538" y="13792"/>
                    <a:pt x="21668" y="13792"/>
                  </a:cubicBezTo>
                  <a:cubicBezTo>
                    <a:pt x="21852" y="13792"/>
                    <a:pt x="22046" y="13760"/>
                    <a:pt x="22183" y="13682"/>
                  </a:cubicBezTo>
                  <a:cubicBezTo>
                    <a:pt x="22350" y="13615"/>
                    <a:pt x="22483" y="13348"/>
                    <a:pt x="22550" y="13248"/>
                  </a:cubicBezTo>
                  <a:cubicBezTo>
                    <a:pt x="22958" y="12666"/>
                    <a:pt x="23235" y="12454"/>
                    <a:pt x="23425" y="12454"/>
                  </a:cubicBezTo>
                  <a:cubicBezTo>
                    <a:pt x="23779" y="12454"/>
                    <a:pt x="23829" y="13192"/>
                    <a:pt x="23851" y="13648"/>
                  </a:cubicBezTo>
                  <a:cubicBezTo>
                    <a:pt x="23584" y="14249"/>
                    <a:pt x="23284" y="14649"/>
                    <a:pt x="22984" y="14883"/>
                  </a:cubicBezTo>
                  <a:cubicBezTo>
                    <a:pt x="22950" y="14883"/>
                    <a:pt x="22950" y="14916"/>
                    <a:pt x="22950" y="14916"/>
                  </a:cubicBezTo>
                  <a:cubicBezTo>
                    <a:pt x="22583" y="15383"/>
                    <a:pt x="22146" y="15576"/>
                    <a:pt x="21709" y="15576"/>
                  </a:cubicBezTo>
                  <a:cubicBezTo>
                    <a:pt x="20834" y="15576"/>
                    <a:pt x="19959" y="14805"/>
                    <a:pt x="19648" y="13915"/>
                  </a:cubicBezTo>
                  <a:cubicBezTo>
                    <a:pt x="19214" y="12581"/>
                    <a:pt x="19081" y="10846"/>
                    <a:pt x="19481" y="9479"/>
                  </a:cubicBezTo>
                  <a:cubicBezTo>
                    <a:pt x="19481" y="9445"/>
                    <a:pt x="19515" y="9412"/>
                    <a:pt x="19548" y="9412"/>
                  </a:cubicBezTo>
                  <a:cubicBezTo>
                    <a:pt x="19481" y="8712"/>
                    <a:pt x="19681" y="8078"/>
                    <a:pt x="20115" y="7444"/>
                  </a:cubicBezTo>
                  <a:cubicBezTo>
                    <a:pt x="20469" y="7042"/>
                    <a:pt x="21203" y="6772"/>
                    <a:pt x="21906" y="6772"/>
                  </a:cubicBezTo>
                  <a:close/>
                  <a:moveTo>
                    <a:pt x="11509" y="16384"/>
                  </a:moveTo>
                  <a:lnTo>
                    <a:pt x="11509" y="16384"/>
                  </a:lnTo>
                  <a:cubicBezTo>
                    <a:pt x="10775" y="16550"/>
                    <a:pt x="10075" y="16684"/>
                    <a:pt x="9341" y="16817"/>
                  </a:cubicBezTo>
                  <a:cubicBezTo>
                    <a:pt x="9441" y="16751"/>
                    <a:pt x="9541" y="16684"/>
                    <a:pt x="9608" y="16617"/>
                  </a:cubicBezTo>
                  <a:cubicBezTo>
                    <a:pt x="10241" y="16550"/>
                    <a:pt x="10875" y="16484"/>
                    <a:pt x="11509" y="16384"/>
                  </a:cubicBezTo>
                  <a:close/>
                  <a:moveTo>
                    <a:pt x="16679" y="16450"/>
                  </a:moveTo>
                  <a:cubicBezTo>
                    <a:pt x="16713" y="16517"/>
                    <a:pt x="16779" y="16584"/>
                    <a:pt x="16813" y="16617"/>
                  </a:cubicBezTo>
                  <a:cubicBezTo>
                    <a:pt x="16813" y="16684"/>
                    <a:pt x="16813" y="16751"/>
                    <a:pt x="16846" y="16817"/>
                  </a:cubicBezTo>
                  <a:cubicBezTo>
                    <a:pt x="16813" y="16784"/>
                    <a:pt x="16813" y="16784"/>
                    <a:pt x="16813" y="16784"/>
                  </a:cubicBezTo>
                  <a:lnTo>
                    <a:pt x="16446" y="16784"/>
                  </a:lnTo>
                  <a:cubicBezTo>
                    <a:pt x="16546" y="16717"/>
                    <a:pt x="16579" y="16584"/>
                    <a:pt x="16579" y="16484"/>
                  </a:cubicBezTo>
                  <a:cubicBezTo>
                    <a:pt x="16613" y="16450"/>
                    <a:pt x="16646" y="16450"/>
                    <a:pt x="16679" y="16450"/>
                  </a:cubicBezTo>
                  <a:close/>
                  <a:moveTo>
                    <a:pt x="11442" y="17284"/>
                  </a:moveTo>
                  <a:cubicBezTo>
                    <a:pt x="11075" y="17318"/>
                    <a:pt x="10675" y="17384"/>
                    <a:pt x="10275" y="17451"/>
                  </a:cubicBezTo>
                  <a:lnTo>
                    <a:pt x="10008" y="17451"/>
                  </a:lnTo>
                  <a:cubicBezTo>
                    <a:pt x="9974" y="17418"/>
                    <a:pt x="9974" y="17384"/>
                    <a:pt x="9974" y="17351"/>
                  </a:cubicBezTo>
                  <a:cubicBezTo>
                    <a:pt x="10475" y="17318"/>
                    <a:pt x="10975" y="17284"/>
                    <a:pt x="11442" y="17284"/>
                  </a:cubicBezTo>
                  <a:close/>
                  <a:moveTo>
                    <a:pt x="20148" y="17551"/>
                  </a:moveTo>
                  <a:cubicBezTo>
                    <a:pt x="20215" y="17568"/>
                    <a:pt x="20290" y="17576"/>
                    <a:pt x="20369" y="17576"/>
                  </a:cubicBezTo>
                  <a:cubicBezTo>
                    <a:pt x="20422" y="17576"/>
                    <a:pt x="20476" y="17573"/>
                    <a:pt x="20531" y="17565"/>
                  </a:cubicBezTo>
                  <a:lnTo>
                    <a:pt x="20531" y="17565"/>
                  </a:lnTo>
                  <a:cubicBezTo>
                    <a:pt x="20315" y="17623"/>
                    <a:pt x="20098" y="17651"/>
                    <a:pt x="19882" y="17651"/>
                  </a:cubicBezTo>
                  <a:cubicBezTo>
                    <a:pt x="19948" y="17618"/>
                    <a:pt x="20048" y="17585"/>
                    <a:pt x="20115" y="17551"/>
                  </a:cubicBezTo>
                  <a:close/>
                  <a:moveTo>
                    <a:pt x="10608" y="18018"/>
                  </a:moveTo>
                  <a:lnTo>
                    <a:pt x="10608" y="18018"/>
                  </a:lnTo>
                  <a:cubicBezTo>
                    <a:pt x="10575" y="18085"/>
                    <a:pt x="10542" y="18118"/>
                    <a:pt x="10542" y="18185"/>
                  </a:cubicBezTo>
                  <a:cubicBezTo>
                    <a:pt x="9941" y="18217"/>
                    <a:pt x="9311" y="18218"/>
                    <a:pt x="8707" y="18218"/>
                  </a:cubicBezTo>
                  <a:lnTo>
                    <a:pt x="8707" y="18218"/>
                  </a:lnTo>
                  <a:cubicBezTo>
                    <a:pt x="9341" y="18152"/>
                    <a:pt x="9975" y="18085"/>
                    <a:pt x="10608" y="18018"/>
                  </a:cubicBezTo>
                  <a:close/>
                  <a:moveTo>
                    <a:pt x="20703" y="1"/>
                  </a:moveTo>
                  <a:cubicBezTo>
                    <a:pt x="20043" y="1"/>
                    <a:pt x="19373" y="42"/>
                    <a:pt x="18714" y="105"/>
                  </a:cubicBezTo>
                  <a:cubicBezTo>
                    <a:pt x="17794" y="58"/>
                    <a:pt x="16874" y="11"/>
                    <a:pt x="15954" y="11"/>
                  </a:cubicBezTo>
                  <a:cubicBezTo>
                    <a:pt x="15573" y="11"/>
                    <a:pt x="15192" y="19"/>
                    <a:pt x="14811" y="39"/>
                  </a:cubicBezTo>
                  <a:cubicBezTo>
                    <a:pt x="14644" y="47"/>
                    <a:pt x="14478" y="49"/>
                    <a:pt x="14310" y="49"/>
                  </a:cubicBezTo>
                  <a:cubicBezTo>
                    <a:pt x="14143" y="49"/>
                    <a:pt x="13975" y="47"/>
                    <a:pt x="13806" y="47"/>
                  </a:cubicBezTo>
                  <a:cubicBezTo>
                    <a:pt x="13469" y="47"/>
                    <a:pt x="13127" y="55"/>
                    <a:pt x="12776" y="105"/>
                  </a:cubicBezTo>
                  <a:cubicBezTo>
                    <a:pt x="12209" y="172"/>
                    <a:pt x="11576" y="306"/>
                    <a:pt x="10975" y="372"/>
                  </a:cubicBezTo>
                  <a:cubicBezTo>
                    <a:pt x="10341" y="339"/>
                    <a:pt x="9708" y="306"/>
                    <a:pt x="9074" y="272"/>
                  </a:cubicBezTo>
                  <a:cubicBezTo>
                    <a:pt x="7534" y="272"/>
                    <a:pt x="6052" y="102"/>
                    <a:pt x="4521" y="102"/>
                  </a:cubicBezTo>
                  <a:cubicBezTo>
                    <a:pt x="4393" y="102"/>
                    <a:pt x="4265" y="103"/>
                    <a:pt x="4137" y="105"/>
                  </a:cubicBezTo>
                  <a:cubicBezTo>
                    <a:pt x="4104" y="72"/>
                    <a:pt x="4037" y="39"/>
                    <a:pt x="3937" y="39"/>
                  </a:cubicBezTo>
                  <a:cubicBezTo>
                    <a:pt x="2669" y="172"/>
                    <a:pt x="1769" y="406"/>
                    <a:pt x="1168" y="1573"/>
                  </a:cubicBezTo>
                  <a:cubicBezTo>
                    <a:pt x="434" y="3007"/>
                    <a:pt x="401" y="5109"/>
                    <a:pt x="234" y="6677"/>
                  </a:cubicBezTo>
                  <a:cubicBezTo>
                    <a:pt x="1" y="8712"/>
                    <a:pt x="34" y="10713"/>
                    <a:pt x="167" y="12781"/>
                  </a:cubicBezTo>
                  <a:cubicBezTo>
                    <a:pt x="268" y="14082"/>
                    <a:pt x="101" y="16050"/>
                    <a:pt x="968" y="17184"/>
                  </a:cubicBezTo>
                  <a:cubicBezTo>
                    <a:pt x="2209" y="18762"/>
                    <a:pt x="4736" y="19132"/>
                    <a:pt x="7120" y="19132"/>
                  </a:cubicBezTo>
                  <a:cubicBezTo>
                    <a:pt x="8517" y="19132"/>
                    <a:pt x="9865" y="19005"/>
                    <a:pt x="10875" y="18919"/>
                  </a:cubicBezTo>
                  <a:cubicBezTo>
                    <a:pt x="12209" y="18815"/>
                    <a:pt x="13547" y="18795"/>
                    <a:pt x="14885" y="18795"/>
                  </a:cubicBezTo>
                  <a:cubicBezTo>
                    <a:pt x="15687" y="18795"/>
                    <a:pt x="16490" y="18802"/>
                    <a:pt x="17292" y="18802"/>
                  </a:cubicBezTo>
                  <a:cubicBezTo>
                    <a:pt x="19431" y="18802"/>
                    <a:pt x="21566" y="18752"/>
                    <a:pt x="23684" y="18385"/>
                  </a:cubicBezTo>
                  <a:cubicBezTo>
                    <a:pt x="26920" y="17818"/>
                    <a:pt x="26520" y="13482"/>
                    <a:pt x="26420" y="11080"/>
                  </a:cubicBezTo>
                  <a:cubicBezTo>
                    <a:pt x="26319" y="8945"/>
                    <a:pt x="26620" y="6777"/>
                    <a:pt x="26553" y="4609"/>
                  </a:cubicBezTo>
                  <a:cubicBezTo>
                    <a:pt x="26486" y="3374"/>
                    <a:pt x="26586" y="2107"/>
                    <a:pt x="25486" y="1273"/>
                  </a:cubicBezTo>
                  <a:cubicBezTo>
                    <a:pt x="24196" y="300"/>
                    <a:pt x="22481" y="1"/>
                    <a:pt x="20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406325" y="3202725"/>
              <a:ext cx="126800" cy="117975"/>
            </a:xfrm>
            <a:custGeom>
              <a:rect b="b" l="l" r="r" t="t"/>
              <a:pathLst>
                <a:path extrusionOk="0" h="4719" w="5072">
                  <a:moveTo>
                    <a:pt x="2182" y="1"/>
                  </a:moveTo>
                  <a:cubicBezTo>
                    <a:pt x="1590" y="1"/>
                    <a:pt x="1120" y="325"/>
                    <a:pt x="801" y="770"/>
                  </a:cubicBezTo>
                  <a:cubicBezTo>
                    <a:pt x="501" y="1037"/>
                    <a:pt x="301" y="1404"/>
                    <a:pt x="201" y="1837"/>
                  </a:cubicBezTo>
                  <a:cubicBezTo>
                    <a:pt x="1" y="2972"/>
                    <a:pt x="568" y="4206"/>
                    <a:pt x="1769" y="4539"/>
                  </a:cubicBezTo>
                  <a:cubicBezTo>
                    <a:pt x="1869" y="4573"/>
                    <a:pt x="1969" y="4606"/>
                    <a:pt x="2069" y="4606"/>
                  </a:cubicBezTo>
                  <a:cubicBezTo>
                    <a:pt x="2269" y="4681"/>
                    <a:pt x="2469" y="4719"/>
                    <a:pt x="2684" y="4719"/>
                  </a:cubicBezTo>
                  <a:cubicBezTo>
                    <a:pt x="2755" y="4719"/>
                    <a:pt x="2828" y="4715"/>
                    <a:pt x="2903" y="4706"/>
                  </a:cubicBezTo>
                  <a:cubicBezTo>
                    <a:pt x="3704" y="4539"/>
                    <a:pt x="4137" y="3972"/>
                    <a:pt x="4471" y="3272"/>
                  </a:cubicBezTo>
                  <a:cubicBezTo>
                    <a:pt x="5071" y="2038"/>
                    <a:pt x="4371" y="503"/>
                    <a:pt x="3070" y="136"/>
                  </a:cubicBezTo>
                  <a:cubicBezTo>
                    <a:pt x="2936" y="103"/>
                    <a:pt x="2803" y="70"/>
                    <a:pt x="2669" y="70"/>
                  </a:cubicBezTo>
                  <a:cubicBezTo>
                    <a:pt x="2536" y="36"/>
                    <a:pt x="2403" y="3"/>
                    <a:pt x="2269" y="3"/>
                  </a:cubicBezTo>
                  <a:cubicBezTo>
                    <a:pt x="2240" y="1"/>
                    <a:pt x="2211" y="1"/>
                    <a:pt x="218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7575625" y="3229550"/>
              <a:ext cx="184325" cy="104250"/>
            </a:xfrm>
            <a:custGeom>
              <a:rect b="b" l="l" r="r" t="t"/>
              <a:pathLst>
                <a:path extrusionOk="0" h="4170" w="7373">
                  <a:moveTo>
                    <a:pt x="6384" y="0"/>
                  </a:moveTo>
                  <a:cubicBezTo>
                    <a:pt x="5883" y="0"/>
                    <a:pt x="5331" y="479"/>
                    <a:pt x="5371" y="1094"/>
                  </a:cubicBezTo>
                  <a:lnTo>
                    <a:pt x="5371" y="1094"/>
                  </a:lnTo>
                  <a:cubicBezTo>
                    <a:pt x="5370" y="1092"/>
                    <a:pt x="5370" y="1092"/>
                    <a:pt x="5369" y="1092"/>
                  </a:cubicBezTo>
                  <a:cubicBezTo>
                    <a:pt x="5362" y="1092"/>
                    <a:pt x="5333" y="1182"/>
                    <a:pt x="5304" y="1298"/>
                  </a:cubicBezTo>
                  <a:cubicBezTo>
                    <a:pt x="5237" y="1498"/>
                    <a:pt x="5104" y="1698"/>
                    <a:pt x="5004" y="1865"/>
                  </a:cubicBezTo>
                  <a:cubicBezTo>
                    <a:pt x="4864" y="2105"/>
                    <a:pt x="4436" y="2153"/>
                    <a:pt x="4036" y="2153"/>
                  </a:cubicBezTo>
                  <a:cubicBezTo>
                    <a:pt x="3770" y="2153"/>
                    <a:pt x="3516" y="2132"/>
                    <a:pt x="3369" y="2132"/>
                  </a:cubicBezTo>
                  <a:cubicBezTo>
                    <a:pt x="2102" y="2099"/>
                    <a:pt x="1835" y="1098"/>
                    <a:pt x="1101" y="331"/>
                  </a:cubicBezTo>
                  <a:cubicBezTo>
                    <a:pt x="1013" y="242"/>
                    <a:pt x="905" y="202"/>
                    <a:pt x="798" y="202"/>
                  </a:cubicBezTo>
                  <a:cubicBezTo>
                    <a:pt x="623" y="202"/>
                    <a:pt x="450" y="311"/>
                    <a:pt x="367" y="498"/>
                  </a:cubicBezTo>
                  <a:cubicBezTo>
                    <a:pt x="0" y="1365"/>
                    <a:pt x="267" y="2266"/>
                    <a:pt x="834" y="3033"/>
                  </a:cubicBezTo>
                  <a:cubicBezTo>
                    <a:pt x="1568" y="3967"/>
                    <a:pt x="2769" y="4167"/>
                    <a:pt x="3870" y="4167"/>
                  </a:cubicBezTo>
                  <a:cubicBezTo>
                    <a:pt x="3927" y="4169"/>
                    <a:pt x="3984" y="4170"/>
                    <a:pt x="4042" y="4170"/>
                  </a:cubicBezTo>
                  <a:cubicBezTo>
                    <a:pt x="5057" y="4170"/>
                    <a:pt x="6102" y="3880"/>
                    <a:pt x="6638" y="2933"/>
                  </a:cubicBezTo>
                  <a:cubicBezTo>
                    <a:pt x="7072" y="2232"/>
                    <a:pt x="7372" y="1332"/>
                    <a:pt x="7072" y="531"/>
                  </a:cubicBezTo>
                  <a:cubicBezTo>
                    <a:pt x="6939" y="156"/>
                    <a:pt x="6670" y="0"/>
                    <a:pt x="63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789100" y="3203400"/>
              <a:ext cx="138475" cy="123300"/>
            </a:xfrm>
            <a:custGeom>
              <a:rect b="b" l="l" r="r" t="t"/>
              <a:pathLst>
                <a:path extrusionOk="0" h="4932" w="5539">
                  <a:moveTo>
                    <a:pt x="2837" y="0"/>
                  </a:moveTo>
                  <a:cubicBezTo>
                    <a:pt x="1776" y="0"/>
                    <a:pt x="754" y="858"/>
                    <a:pt x="434" y="1844"/>
                  </a:cubicBezTo>
                  <a:cubicBezTo>
                    <a:pt x="1" y="3178"/>
                    <a:pt x="835" y="4312"/>
                    <a:pt x="2002" y="4779"/>
                  </a:cubicBezTo>
                  <a:cubicBezTo>
                    <a:pt x="2272" y="4882"/>
                    <a:pt x="2557" y="4932"/>
                    <a:pt x="2840" y="4932"/>
                  </a:cubicBezTo>
                  <a:cubicBezTo>
                    <a:pt x="3569" y="4932"/>
                    <a:pt x="4277" y="4595"/>
                    <a:pt x="4637" y="3945"/>
                  </a:cubicBezTo>
                  <a:cubicBezTo>
                    <a:pt x="4804" y="3712"/>
                    <a:pt x="4971" y="3445"/>
                    <a:pt x="5071" y="3145"/>
                  </a:cubicBezTo>
                  <a:cubicBezTo>
                    <a:pt x="5538" y="1911"/>
                    <a:pt x="4771" y="676"/>
                    <a:pt x="3637" y="176"/>
                  </a:cubicBezTo>
                  <a:cubicBezTo>
                    <a:pt x="3375" y="55"/>
                    <a:pt x="3104" y="0"/>
                    <a:pt x="28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740225" y="3025175"/>
              <a:ext cx="1790275" cy="1359300"/>
            </a:xfrm>
            <a:custGeom>
              <a:rect b="b" l="l" r="r" t="t"/>
              <a:pathLst>
                <a:path extrusionOk="0" h="54372" w="71611">
                  <a:moveTo>
                    <a:pt x="48094" y="2201"/>
                  </a:moveTo>
                  <a:cubicBezTo>
                    <a:pt x="49261" y="2368"/>
                    <a:pt x="50429" y="2535"/>
                    <a:pt x="51629" y="2602"/>
                  </a:cubicBezTo>
                  <a:cubicBezTo>
                    <a:pt x="53397" y="2702"/>
                    <a:pt x="55265" y="2835"/>
                    <a:pt x="56967" y="3235"/>
                  </a:cubicBezTo>
                  <a:cubicBezTo>
                    <a:pt x="57667" y="3636"/>
                    <a:pt x="58268" y="4136"/>
                    <a:pt x="58634" y="4770"/>
                  </a:cubicBezTo>
                  <a:cubicBezTo>
                    <a:pt x="58668" y="5003"/>
                    <a:pt x="58701" y="5270"/>
                    <a:pt x="58701" y="5537"/>
                  </a:cubicBezTo>
                  <a:cubicBezTo>
                    <a:pt x="58735" y="6604"/>
                    <a:pt x="58868" y="7639"/>
                    <a:pt x="58901" y="8706"/>
                  </a:cubicBezTo>
                  <a:cubicBezTo>
                    <a:pt x="58901" y="12709"/>
                    <a:pt x="58601" y="16645"/>
                    <a:pt x="58401" y="20615"/>
                  </a:cubicBezTo>
                  <a:cubicBezTo>
                    <a:pt x="58201" y="24484"/>
                    <a:pt x="58735" y="28387"/>
                    <a:pt x="58968" y="32223"/>
                  </a:cubicBezTo>
                  <a:cubicBezTo>
                    <a:pt x="59068" y="34024"/>
                    <a:pt x="58835" y="35859"/>
                    <a:pt x="58701" y="37627"/>
                  </a:cubicBezTo>
                  <a:cubicBezTo>
                    <a:pt x="58534" y="39762"/>
                    <a:pt x="58368" y="41930"/>
                    <a:pt x="57967" y="44031"/>
                  </a:cubicBezTo>
                  <a:cubicBezTo>
                    <a:pt x="57667" y="45866"/>
                    <a:pt x="57967" y="47701"/>
                    <a:pt x="57467" y="49535"/>
                  </a:cubicBezTo>
                  <a:cubicBezTo>
                    <a:pt x="57267" y="50402"/>
                    <a:pt x="56633" y="51537"/>
                    <a:pt x="55666" y="51537"/>
                  </a:cubicBezTo>
                  <a:cubicBezTo>
                    <a:pt x="54803" y="51537"/>
                    <a:pt x="53970" y="51366"/>
                    <a:pt x="53112" y="51366"/>
                  </a:cubicBezTo>
                  <a:cubicBezTo>
                    <a:pt x="53040" y="51366"/>
                    <a:pt x="52969" y="51367"/>
                    <a:pt x="52897" y="51370"/>
                  </a:cubicBezTo>
                  <a:cubicBezTo>
                    <a:pt x="49861" y="51403"/>
                    <a:pt x="46826" y="51670"/>
                    <a:pt x="43790" y="52037"/>
                  </a:cubicBezTo>
                  <a:cubicBezTo>
                    <a:pt x="43290" y="52026"/>
                    <a:pt x="42793" y="52022"/>
                    <a:pt x="42299" y="52022"/>
                  </a:cubicBezTo>
                  <a:cubicBezTo>
                    <a:pt x="41311" y="52022"/>
                    <a:pt x="40332" y="52037"/>
                    <a:pt x="39354" y="52037"/>
                  </a:cubicBezTo>
                  <a:cubicBezTo>
                    <a:pt x="37086" y="52037"/>
                    <a:pt x="34832" y="51993"/>
                    <a:pt x="32574" y="51993"/>
                  </a:cubicBezTo>
                  <a:cubicBezTo>
                    <a:pt x="31445" y="51993"/>
                    <a:pt x="30314" y="52004"/>
                    <a:pt x="29180" y="52037"/>
                  </a:cubicBezTo>
                  <a:cubicBezTo>
                    <a:pt x="27248" y="52103"/>
                    <a:pt x="25315" y="52198"/>
                    <a:pt x="23383" y="52198"/>
                  </a:cubicBezTo>
                  <a:cubicBezTo>
                    <a:pt x="22380" y="52198"/>
                    <a:pt x="21377" y="52172"/>
                    <a:pt x="20374" y="52104"/>
                  </a:cubicBezTo>
                  <a:cubicBezTo>
                    <a:pt x="20074" y="52070"/>
                    <a:pt x="19773" y="52070"/>
                    <a:pt x="19473" y="52004"/>
                  </a:cubicBezTo>
                  <a:cubicBezTo>
                    <a:pt x="19173" y="51970"/>
                    <a:pt x="18873" y="51937"/>
                    <a:pt x="18572" y="51904"/>
                  </a:cubicBezTo>
                  <a:cubicBezTo>
                    <a:pt x="17839" y="51803"/>
                    <a:pt x="17105" y="51637"/>
                    <a:pt x="16404" y="51470"/>
                  </a:cubicBezTo>
                  <a:cubicBezTo>
                    <a:pt x="13936" y="50869"/>
                    <a:pt x="13135" y="49135"/>
                    <a:pt x="13135" y="46767"/>
                  </a:cubicBezTo>
                  <a:cubicBezTo>
                    <a:pt x="13102" y="42830"/>
                    <a:pt x="13169" y="38961"/>
                    <a:pt x="13002" y="35058"/>
                  </a:cubicBezTo>
                  <a:cubicBezTo>
                    <a:pt x="12802" y="30688"/>
                    <a:pt x="12335" y="26385"/>
                    <a:pt x="12535" y="22049"/>
                  </a:cubicBezTo>
                  <a:cubicBezTo>
                    <a:pt x="12668" y="19480"/>
                    <a:pt x="12668" y="16845"/>
                    <a:pt x="12535" y="14277"/>
                  </a:cubicBezTo>
                  <a:cubicBezTo>
                    <a:pt x="12602" y="12742"/>
                    <a:pt x="12668" y="11208"/>
                    <a:pt x="12702" y="9640"/>
                  </a:cubicBezTo>
                  <a:cubicBezTo>
                    <a:pt x="12735" y="8439"/>
                    <a:pt x="12535" y="7238"/>
                    <a:pt x="12501" y="6004"/>
                  </a:cubicBezTo>
                  <a:cubicBezTo>
                    <a:pt x="12635" y="5404"/>
                    <a:pt x="12802" y="4837"/>
                    <a:pt x="13035" y="4236"/>
                  </a:cubicBezTo>
                  <a:cubicBezTo>
                    <a:pt x="13035" y="4236"/>
                    <a:pt x="13035" y="4203"/>
                    <a:pt x="13035" y="4203"/>
                  </a:cubicBezTo>
                  <a:cubicBezTo>
                    <a:pt x="13369" y="3769"/>
                    <a:pt x="13769" y="3335"/>
                    <a:pt x="14336" y="2969"/>
                  </a:cubicBezTo>
                  <a:cubicBezTo>
                    <a:pt x="14636" y="2768"/>
                    <a:pt x="15037" y="2635"/>
                    <a:pt x="15470" y="2535"/>
                  </a:cubicBezTo>
                  <a:cubicBezTo>
                    <a:pt x="15937" y="2468"/>
                    <a:pt x="16404" y="2468"/>
                    <a:pt x="16805" y="2468"/>
                  </a:cubicBezTo>
                  <a:cubicBezTo>
                    <a:pt x="17023" y="2481"/>
                    <a:pt x="17241" y="2486"/>
                    <a:pt x="17460" y="2486"/>
                  </a:cubicBezTo>
                  <a:cubicBezTo>
                    <a:pt x="18409" y="2486"/>
                    <a:pt x="19358" y="2383"/>
                    <a:pt x="20307" y="2301"/>
                  </a:cubicBezTo>
                  <a:cubicBezTo>
                    <a:pt x="21074" y="2301"/>
                    <a:pt x="21841" y="2301"/>
                    <a:pt x="22609" y="2268"/>
                  </a:cubicBezTo>
                  <a:cubicBezTo>
                    <a:pt x="23093" y="2307"/>
                    <a:pt x="23577" y="2321"/>
                    <a:pt x="24062" y="2321"/>
                  </a:cubicBezTo>
                  <a:cubicBezTo>
                    <a:pt x="24811" y="2321"/>
                    <a:pt x="25561" y="2288"/>
                    <a:pt x="26311" y="2268"/>
                  </a:cubicBezTo>
                  <a:lnTo>
                    <a:pt x="28213" y="2268"/>
                  </a:lnTo>
                  <a:cubicBezTo>
                    <a:pt x="28346" y="2301"/>
                    <a:pt x="28446" y="2301"/>
                    <a:pt x="28580" y="2301"/>
                  </a:cubicBezTo>
                  <a:cubicBezTo>
                    <a:pt x="28963" y="2318"/>
                    <a:pt x="29347" y="2326"/>
                    <a:pt x="29730" y="2326"/>
                  </a:cubicBezTo>
                  <a:cubicBezTo>
                    <a:pt x="30114" y="2326"/>
                    <a:pt x="30498" y="2318"/>
                    <a:pt x="30881" y="2301"/>
                  </a:cubicBezTo>
                  <a:lnTo>
                    <a:pt x="41522" y="2301"/>
                  </a:lnTo>
                  <a:cubicBezTo>
                    <a:pt x="43724" y="2301"/>
                    <a:pt x="45892" y="2268"/>
                    <a:pt x="48094" y="2201"/>
                  </a:cubicBezTo>
                  <a:close/>
                  <a:moveTo>
                    <a:pt x="39005" y="0"/>
                  </a:moveTo>
                  <a:cubicBezTo>
                    <a:pt x="36263" y="0"/>
                    <a:pt x="33522" y="103"/>
                    <a:pt x="30781" y="167"/>
                  </a:cubicBezTo>
                  <a:cubicBezTo>
                    <a:pt x="29647" y="400"/>
                    <a:pt x="28480" y="533"/>
                    <a:pt x="27345" y="533"/>
                  </a:cubicBezTo>
                  <a:cubicBezTo>
                    <a:pt x="27312" y="567"/>
                    <a:pt x="27312" y="567"/>
                    <a:pt x="27312" y="567"/>
                  </a:cubicBezTo>
                  <a:lnTo>
                    <a:pt x="27012" y="533"/>
                  </a:lnTo>
                  <a:lnTo>
                    <a:pt x="26411" y="533"/>
                  </a:lnTo>
                  <a:cubicBezTo>
                    <a:pt x="25577" y="567"/>
                    <a:pt x="24744" y="634"/>
                    <a:pt x="23876" y="734"/>
                  </a:cubicBezTo>
                  <a:cubicBezTo>
                    <a:pt x="22556" y="676"/>
                    <a:pt x="21261" y="520"/>
                    <a:pt x="19926" y="520"/>
                  </a:cubicBezTo>
                  <a:cubicBezTo>
                    <a:pt x="19709" y="520"/>
                    <a:pt x="19492" y="524"/>
                    <a:pt x="19273" y="533"/>
                  </a:cubicBezTo>
                  <a:cubicBezTo>
                    <a:pt x="18412" y="563"/>
                    <a:pt x="17603" y="672"/>
                    <a:pt x="16777" y="672"/>
                  </a:cubicBezTo>
                  <a:cubicBezTo>
                    <a:pt x="16675" y="672"/>
                    <a:pt x="16573" y="671"/>
                    <a:pt x="16471" y="667"/>
                  </a:cubicBezTo>
                  <a:cubicBezTo>
                    <a:pt x="16311" y="655"/>
                    <a:pt x="16153" y="650"/>
                    <a:pt x="15998" y="650"/>
                  </a:cubicBezTo>
                  <a:cubicBezTo>
                    <a:pt x="15250" y="650"/>
                    <a:pt x="14554" y="779"/>
                    <a:pt x="13836" y="1000"/>
                  </a:cubicBezTo>
                  <a:cubicBezTo>
                    <a:pt x="12568" y="1401"/>
                    <a:pt x="11734" y="1934"/>
                    <a:pt x="11167" y="3135"/>
                  </a:cubicBezTo>
                  <a:cubicBezTo>
                    <a:pt x="10433" y="4636"/>
                    <a:pt x="10767" y="6471"/>
                    <a:pt x="10834" y="8072"/>
                  </a:cubicBezTo>
                  <a:cubicBezTo>
                    <a:pt x="10834" y="8873"/>
                    <a:pt x="11034" y="9607"/>
                    <a:pt x="11034" y="10374"/>
                  </a:cubicBezTo>
                  <a:cubicBezTo>
                    <a:pt x="11000" y="11274"/>
                    <a:pt x="10934" y="12142"/>
                    <a:pt x="10867" y="13009"/>
                  </a:cubicBezTo>
                  <a:cubicBezTo>
                    <a:pt x="10800" y="13876"/>
                    <a:pt x="10867" y="14777"/>
                    <a:pt x="10867" y="15644"/>
                  </a:cubicBezTo>
                  <a:cubicBezTo>
                    <a:pt x="10867" y="16645"/>
                    <a:pt x="10667" y="17612"/>
                    <a:pt x="10667" y="18613"/>
                  </a:cubicBezTo>
                  <a:cubicBezTo>
                    <a:pt x="10700" y="20181"/>
                    <a:pt x="10667" y="21782"/>
                    <a:pt x="10633" y="23350"/>
                  </a:cubicBezTo>
                  <a:cubicBezTo>
                    <a:pt x="10133" y="22716"/>
                    <a:pt x="9633" y="22049"/>
                    <a:pt x="9099" y="21415"/>
                  </a:cubicBezTo>
                  <a:cubicBezTo>
                    <a:pt x="8432" y="20548"/>
                    <a:pt x="7731" y="19447"/>
                    <a:pt x="6831" y="18747"/>
                  </a:cubicBezTo>
                  <a:cubicBezTo>
                    <a:pt x="6964" y="18046"/>
                    <a:pt x="6831" y="17312"/>
                    <a:pt x="6797" y="16645"/>
                  </a:cubicBezTo>
                  <a:cubicBezTo>
                    <a:pt x="6764" y="15878"/>
                    <a:pt x="6597" y="15111"/>
                    <a:pt x="6497" y="14310"/>
                  </a:cubicBezTo>
                  <a:cubicBezTo>
                    <a:pt x="6497" y="14043"/>
                    <a:pt x="6464" y="13776"/>
                    <a:pt x="6430" y="13509"/>
                  </a:cubicBezTo>
                  <a:cubicBezTo>
                    <a:pt x="6369" y="13062"/>
                    <a:pt x="5994" y="12851"/>
                    <a:pt x="5612" y="12851"/>
                  </a:cubicBezTo>
                  <a:cubicBezTo>
                    <a:pt x="5166" y="12851"/>
                    <a:pt x="4711" y="13138"/>
                    <a:pt x="4729" y="13676"/>
                  </a:cubicBezTo>
                  <a:cubicBezTo>
                    <a:pt x="4729" y="14076"/>
                    <a:pt x="4796" y="14510"/>
                    <a:pt x="4863" y="14910"/>
                  </a:cubicBezTo>
                  <a:cubicBezTo>
                    <a:pt x="4896" y="15644"/>
                    <a:pt x="4896" y="16345"/>
                    <a:pt x="4929" y="17045"/>
                  </a:cubicBezTo>
                  <a:cubicBezTo>
                    <a:pt x="4929" y="17346"/>
                    <a:pt x="4996" y="17679"/>
                    <a:pt x="5029" y="17979"/>
                  </a:cubicBezTo>
                  <a:cubicBezTo>
                    <a:pt x="4227" y="17578"/>
                    <a:pt x="3302" y="17325"/>
                    <a:pt x="2528" y="17325"/>
                  </a:cubicBezTo>
                  <a:cubicBezTo>
                    <a:pt x="2401" y="17325"/>
                    <a:pt x="2278" y="17331"/>
                    <a:pt x="2161" y="17346"/>
                  </a:cubicBezTo>
                  <a:cubicBezTo>
                    <a:pt x="1460" y="17446"/>
                    <a:pt x="1360" y="18280"/>
                    <a:pt x="1727" y="18713"/>
                  </a:cubicBezTo>
                  <a:cubicBezTo>
                    <a:pt x="2027" y="19180"/>
                    <a:pt x="2561" y="19380"/>
                    <a:pt x="3095" y="19514"/>
                  </a:cubicBezTo>
                  <a:cubicBezTo>
                    <a:pt x="2961" y="19580"/>
                    <a:pt x="2861" y="19614"/>
                    <a:pt x="2761" y="19681"/>
                  </a:cubicBezTo>
                  <a:cubicBezTo>
                    <a:pt x="1894" y="20014"/>
                    <a:pt x="1027" y="20248"/>
                    <a:pt x="393" y="20948"/>
                  </a:cubicBezTo>
                  <a:cubicBezTo>
                    <a:pt x="0" y="21406"/>
                    <a:pt x="442" y="22250"/>
                    <a:pt x="1026" y="22250"/>
                  </a:cubicBezTo>
                  <a:cubicBezTo>
                    <a:pt x="1037" y="22250"/>
                    <a:pt x="1049" y="22250"/>
                    <a:pt x="1060" y="22249"/>
                  </a:cubicBezTo>
                  <a:cubicBezTo>
                    <a:pt x="2361" y="22216"/>
                    <a:pt x="3562" y="21549"/>
                    <a:pt x="4863" y="21315"/>
                  </a:cubicBezTo>
                  <a:cubicBezTo>
                    <a:pt x="5263" y="21248"/>
                    <a:pt x="5463" y="20881"/>
                    <a:pt x="5430" y="20548"/>
                  </a:cubicBezTo>
                  <a:cubicBezTo>
                    <a:pt x="5563" y="20514"/>
                    <a:pt x="5697" y="20514"/>
                    <a:pt x="5830" y="20514"/>
                  </a:cubicBezTo>
                  <a:cubicBezTo>
                    <a:pt x="5963" y="20514"/>
                    <a:pt x="6097" y="20481"/>
                    <a:pt x="6230" y="20414"/>
                  </a:cubicBezTo>
                  <a:cubicBezTo>
                    <a:pt x="7098" y="21148"/>
                    <a:pt x="7865" y="22349"/>
                    <a:pt x="8532" y="23116"/>
                  </a:cubicBezTo>
                  <a:cubicBezTo>
                    <a:pt x="9232" y="23850"/>
                    <a:pt x="9833" y="24818"/>
                    <a:pt x="10567" y="25485"/>
                  </a:cubicBezTo>
                  <a:cubicBezTo>
                    <a:pt x="10533" y="27119"/>
                    <a:pt x="10500" y="28720"/>
                    <a:pt x="10500" y="30321"/>
                  </a:cubicBezTo>
                  <a:cubicBezTo>
                    <a:pt x="10500" y="32123"/>
                    <a:pt x="10633" y="33857"/>
                    <a:pt x="10667" y="35659"/>
                  </a:cubicBezTo>
                  <a:cubicBezTo>
                    <a:pt x="10734" y="37693"/>
                    <a:pt x="11100" y="39661"/>
                    <a:pt x="11167" y="41663"/>
                  </a:cubicBezTo>
                  <a:cubicBezTo>
                    <a:pt x="11267" y="43498"/>
                    <a:pt x="11367" y="45299"/>
                    <a:pt x="11367" y="47133"/>
                  </a:cubicBezTo>
                  <a:cubicBezTo>
                    <a:pt x="11367" y="48901"/>
                    <a:pt x="11501" y="50069"/>
                    <a:pt x="12668" y="51470"/>
                  </a:cubicBezTo>
                  <a:cubicBezTo>
                    <a:pt x="13736" y="52738"/>
                    <a:pt x="14870" y="53104"/>
                    <a:pt x="16471" y="53405"/>
                  </a:cubicBezTo>
                  <a:cubicBezTo>
                    <a:pt x="16835" y="53477"/>
                    <a:pt x="17206" y="53493"/>
                    <a:pt x="17577" y="53493"/>
                  </a:cubicBezTo>
                  <a:cubicBezTo>
                    <a:pt x="17855" y="53493"/>
                    <a:pt x="18133" y="53484"/>
                    <a:pt x="18409" y="53484"/>
                  </a:cubicBezTo>
                  <a:cubicBezTo>
                    <a:pt x="18609" y="53484"/>
                    <a:pt x="18809" y="53489"/>
                    <a:pt x="19006" y="53505"/>
                  </a:cubicBezTo>
                  <a:cubicBezTo>
                    <a:pt x="20007" y="53605"/>
                    <a:pt x="20974" y="53838"/>
                    <a:pt x="22008" y="53905"/>
                  </a:cubicBezTo>
                  <a:cubicBezTo>
                    <a:pt x="23735" y="53998"/>
                    <a:pt x="25377" y="54176"/>
                    <a:pt x="27117" y="54176"/>
                  </a:cubicBezTo>
                  <a:cubicBezTo>
                    <a:pt x="27259" y="54176"/>
                    <a:pt x="27402" y="54174"/>
                    <a:pt x="27546" y="54172"/>
                  </a:cubicBezTo>
                  <a:cubicBezTo>
                    <a:pt x="27711" y="54169"/>
                    <a:pt x="27877" y="54168"/>
                    <a:pt x="28043" y="54168"/>
                  </a:cubicBezTo>
                  <a:cubicBezTo>
                    <a:pt x="30045" y="54168"/>
                    <a:pt x="32048" y="54341"/>
                    <a:pt x="34050" y="54372"/>
                  </a:cubicBezTo>
                  <a:cubicBezTo>
                    <a:pt x="37719" y="54372"/>
                    <a:pt x="41355" y="53905"/>
                    <a:pt x="44991" y="53571"/>
                  </a:cubicBezTo>
                  <a:cubicBezTo>
                    <a:pt x="46092" y="53438"/>
                    <a:pt x="47260" y="53405"/>
                    <a:pt x="48394" y="53338"/>
                  </a:cubicBezTo>
                  <a:cubicBezTo>
                    <a:pt x="49194" y="53338"/>
                    <a:pt x="49995" y="53305"/>
                    <a:pt x="50829" y="53271"/>
                  </a:cubicBezTo>
                  <a:cubicBezTo>
                    <a:pt x="50999" y="53264"/>
                    <a:pt x="51171" y="53261"/>
                    <a:pt x="51344" y="53261"/>
                  </a:cubicBezTo>
                  <a:cubicBezTo>
                    <a:pt x="52191" y="53261"/>
                    <a:pt x="53067" y="53332"/>
                    <a:pt x="53940" y="53332"/>
                  </a:cubicBezTo>
                  <a:cubicBezTo>
                    <a:pt x="54566" y="53332"/>
                    <a:pt x="55189" y="53296"/>
                    <a:pt x="55799" y="53171"/>
                  </a:cubicBezTo>
                  <a:lnTo>
                    <a:pt x="56133" y="53171"/>
                  </a:lnTo>
                  <a:cubicBezTo>
                    <a:pt x="57200" y="53004"/>
                    <a:pt x="57901" y="52437"/>
                    <a:pt x="58401" y="51637"/>
                  </a:cubicBezTo>
                  <a:cubicBezTo>
                    <a:pt x="59135" y="50536"/>
                    <a:pt x="59268" y="49035"/>
                    <a:pt x="59502" y="47701"/>
                  </a:cubicBezTo>
                  <a:cubicBezTo>
                    <a:pt x="59935" y="44832"/>
                    <a:pt x="60302" y="42097"/>
                    <a:pt x="60369" y="39194"/>
                  </a:cubicBezTo>
                  <a:cubicBezTo>
                    <a:pt x="60369" y="38394"/>
                    <a:pt x="60369" y="37627"/>
                    <a:pt x="60336" y="36826"/>
                  </a:cubicBezTo>
                  <a:cubicBezTo>
                    <a:pt x="60402" y="35825"/>
                    <a:pt x="60502" y="34791"/>
                    <a:pt x="60536" y="33791"/>
                  </a:cubicBezTo>
                  <a:cubicBezTo>
                    <a:pt x="60603" y="31389"/>
                    <a:pt x="60369" y="28987"/>
                    <a:pt x="60202" y="26619"/>
                  </a:cubicBezTo>
                  <a:cubicBezTo>
                    <a:pt x="60202" y="26585"/>
                    <a:pt x="60236" y="26552"/>
                    <a:pt x="60269" y="26519"/>
                  </a:cubicBezTo>
                  <a:cubicBezTo>
                    <a:pt x="61070" y="25084"/>
                    <a:pt x="62337" y="23817"/>
                    <a:pt x="63438" y="22683"/>
                  </a:cubicBezTo>
                  <a:cubicBezTo>
                    <a:pt x="64172" y="21915"/>
                    <a:pt x="64806" y="20948"/>
                    <a:pt x="65539" y="20181"/>
                  </a:cubicBezTo>
                  <a:cubicBezTo>
                    <a:pt x="65567" y="20183"/>
                    <a:pt x="65595" y="20184"/>
                    <a:pt x="65622" y="20184"/>
                  </a:cubicBezTo>
                  <a:cubicBezTo>
                    <a:pt x="66024" y="20184"/>
                    <a:pt x="66392" y="19959"/>
                    <a:pt x="66674" y="19647"/>
                  </a:cubicBezTo>
                  <a:cubicBezTo>
                    <a:pt x="67174" y="19580"/>
                    <a:pt x="67874" y="19580"/>
                    <a:pt x="68008" y="19580"/>
                  </a:cubicBezTo>
                  <a:cubicBezTo>
                    <a:pt x="68146" y="19569"/>
                    <a:pt x="68285" y="19564"/>
                    <a:pt x="68425" y="19564"/>
                  </a:cubicBezTo>
                  <a:cubicBezTo>
                    <a:pt x="68956" y="19564"/>
                    <a:pt x="69499" y="19630"/>
                    <a:pt x="70044" y="19630"/>
                  </a:cubicBezTo>
                  <a:cubicBezTo>
                    <a:pt x="70188" y="19630"/>
                    <a:pt x="70332" y="19625"/>
                    <a:pt x="70476" y="19614"/>
                  </a:cubicBezTo>
                  <a:cubicBezTo>
                    <a:pt x="71310" y="19580"/>
                    <a:pt x="71610" y="18413"/>
                    <a:pt x="70743" y="18113"/>
                  </a:cubicBezTo>
                  <a:cubicBezTo>
                    <a:pt x="70144" y="17882"/>
                    <a:pt x="69497" y="17811"/>
                    <a:pt x="68846" y="17811"/>
                  </a:cubicBezTo>
                  <a:cubicBezTo>
                    <a:pt x="68555" y="17811"/>
                    <a:pt x="68263" y="17825"/>
                    <a:pt x="67974" y="17846"/>
                  </a:cubicBezTo>
                  <a:cubicBezTo>
                    <a:pt x="68608" y="16945"/>
                    <a:pt x="69375" y="15944"/>
                    <a:pt x="69442" y="14944"/>
                  </a:cubicBezTo>
                  <a:cubicBezTo>
                    <a:pt x="69512" y="14365"/>
                    <a:pt x="69066" y="14075"/>
                    <a:pt x="68598" y="14075"/>
                  </a:cubicBezTo>
                  <a:cubicBezTo>
                    <a:pt x="68392" y="14075"/>
                    <a:pt x="68181" y="14131"/>
                    <a:pt x="68008" y="14243"/>
                  </a:cubicBezTo>
                  <a:cubicBezTo>
                    <a:pt x="67107" y="14910"/>
                    <a:pt x="66473" y="15778"/>
                    <a:pt x="65873" y="16712"/>
                  </a:cubicBezTo>
                  <a:cubicBezTo>
                    <a:pt x="65873" y="16478"/>
                    <a:pt x="65840" y="16211"/>
                    <a:pt x="65840" y="15978"/>
                  </a:cubicBezTo>
                  <a:cubicBezTo>
                    <a:pt x="65773" y="15077"/>
                    <a:pt x="65606" y="14143"/>
                    <a:pt x="64839" y="13609"/>
                  </a:cubicBezTo>
                  <a:cubicBezTo>
                    <a:pt x="64731" y="13533"/>
                    <a:pt x="64609" y="13498"/>
                    <a:pt x="64488" y="13498"/>
                  </a:cubicBezTo>
                  <a:cubicBezTo>
                    <a:pt x="64081" y="13498"/>
                    <a:pt x="63676" y="13881"/>
                    <a:pt x="63805" y="14343"/>
                  </a:cubicBezTo>
                  <a:cubicBezTo>
                    <a:pt x="63905" y="14710"/>
                    <a:pt x="64105" y="15044"/>
                    <a:pt x="64272" y="15411"/>
                  </a:cubicBezTo>
                  <a:cubicBezTo>
                    <a:pt x="64339" y="15811"/>
                    <a:pt x="64305" y="16311"/>
                    <a:pt x="64305" y="16712"/>
                  </a:cubicBezTo>
                  <a:cubicBezTo>
                    <a:pt x="64305" y="17279"/>
                    <a:pt x="64372" y="17879"/>
                    <a:pt x="64472" y="18446"/>
                  </a:cubicBezTo>
                  <a:cubicBezTo>
                    <a:pt x="63605" y="19247"/>
                    <a:pt x="62971" y="20448"/>
                    <a:pt x="62237" y="21315"/>
                  </a:cubicBezTo>
                  <a:cubicBezTo>
                    <a:pt x="61537" y="22149"/>
                    <a:pt x="60736" y="22983"/>
                    <a:pt x="60035" y="23917"/>
                  </a:cubicBezTo>
                  <a:cubicBezTo>
                    <a:pt x="60002" y="23417"/>
                    <a:pt x="60002" y="22950"/>
                    <a:pt x="60002" y="22483"/>
                  </a:cubicBezTo>
                  <a:lnTo>
                    <a:pt x="60002" y="22016"/>
                  </a:lnTo>
                  <a:cubicBezTo>
                    <a:pt x="60002" y="18046"/>
                    <a:pt x="60536" y="14110"/>
                    <a:pt x="60536" y="10140"/>
                  </a:cubicBezTo>
                  <a:cubicBezTo>
                    <a:pt x="60536" y="8339"/>
                    <a:pt x="60369" y="6604"/>
                    <a:pt x="60336" y="4803"/>
                  </a:cubicBezTo>
                  <a:cubicBezTo>
                    <a:pt x="60269" y="3402"/>
                    <a:pt x="59402" y="2435"/>
                    <a:pt x="58201" y="1901"/>
                  </a:cubicBezTo>
                  <a:cubicBezTo>
                    <a:pt x="57267" y="1501"/>
                    <a:pt x="56166" y="1401"/>
                    <a:pt x="55132" y="1301"/>
                  </a:cubicBezTo>
                  <a:cubicBezTo>
                    <a:pt x="53836" y="930"/>
                    <a:pt x="52435" y="812"/>
                    <a:pt x="50996" y="812"/>
                  </a:cubicBezTo>
                  <a:cubicBezTo>
                    <a:pt x="50620" y="812"/>
                    <a:pt x="50241" y="820"/>
                    <a:pt x="49861" y="834"/>
                  </a:cubicBezTo>
                  <a:cubicBezTo>
                    <a:pt x="47827" y="600"/>
                    <a:pt x="45825" y="233"/>
                    <a:pt x="43790" y="133"/>
                  </a:cubicBezTo>
                  <a:cubicBezTo>
                    <a:pt x="42195" y="35"/>
                    <a:pt x="40600" y="0"/>
                    <a:pt x="39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8"/>
          <p:cNvGrpSpPr/>
          <p:nvPr/>
        </p:nvGrpSpPr>
        <p:grpSpPr>
          <a:xfrm>
            <a:off x="3890269" y="2429524"/>
            <a:ext cx="1452989" cy="1171956"/>
            <a:chOff x="3746250" y="3977525"/>
            <a:chExt cx="1684625" cy="1358475"/>
          </a:xfrm>
        </p:grpSpPr>
        <p:sp>
          <p:nvSpPr>
            <p:cNvPr id="147" name="Google Shape;147;p18"/>
            <p:cNvSpPr/>
            <p:nvPr/>
          </p:nvSpPr>
          <p:spPr>
            <a:xfrm>
              <a:off x="3961400" y="4012275"/>
              <a:ext cx="1213400" cy="1292775"/>
            </a:xfrm>
            <a:custGeom>
              <a:rect b="b" l="l" r="r" t="t"/>
              <a:pathLst>
                <a:path extrusionOk="0" h="51711" w="48536">
                  <a:moveTo>
                    <a:pt x="24746" y="17564"/>
                  </a:moveTo>
                  <a:cubicBezTo>
                    <a:pt x="26369" y="17564"/>
                    <a:pt x="28000" y="17840"/>
                    <a:pt x="29589" y="18157"/>
                  </a:cubicBezTo>
                  <a:cubicBezTo>
                    <a:pt x="29500" y="18157"/>
                    <a:pt x="29411" y="18172"/>
                    <a:pt x="29322" y="18172"/>
                  </a:cubicBezTo>
                  <a:cubicBezTo>
                    <a:pt x="29277" y="18172"/>
                    <a:pt x="29233" y="18168"/>
                    <a:pt x="29188" y="18157"/>
                  </a:cubicBezTo>
                  <a:cubicBezTo>
                    <a:pt x="27752" y="17881"/>
                    <a:pt x="26270" y="17582"/>
                    <a:pt x="24799" y="17582"/>
                  </a:cubicBezTo>
                  <a:cubicBezTo>
                    <a:pt x="24493" y="17582"/>
                    <a:pt x="24188" y="17595"/>
                    <a:pt x="23884" y="17624"/>
                  </a:cubicBezTo>
                  <a:cubicBezTo>
                    <a:pt x="23804" y="17624"/>
                    <a:pt x="23723" y="17611"/>
                    <a:pt x="23642" y="17609"/>
                  </a:cubicBezTo>
                  <a:lnTo>
                    <a:pt x="23642" y="17609"/>
                  </a:lnTo>
                  <a:cubicBezTo>
                    <a:pt x="24009" y="17578"/>
                    <a:pt x="24377" y="17564"/>
                    <a:pt x="24746" y="17564"/>
                  </a:cubicBezTo>
                  <a:close/>
                  <a:moveTo>
                    <a:pt x="33854" y="41133"/>
                  </a:moveTo>
                  <a:cubicBezTo>
                    <a:pt x="33937" y="41133"/>
                    <a:pt x="34029" y="41164"/>
                    <a:pt x="34115" y="41164"/>
                  </a:cubicBezTo>
                  <a:cubicBezTo>
                    <a:pt x="34143" y="41164"/>
                    <a:pt x="34170" y="41161"/>
                    <a:pt x="34197" y="41152"/>
                  </a:cubicBezTo>
                  <a:lnTo>
                    <a:pt x="34197" y="41152"/>
                  </a:lnTo>
                  <a:cubicBezTo>
                    <a:pt x="33472" y="41449"/>
                    <a:pt x="32748" y="41776"/>
                    <a:pt x="31990" y="41874"/>
                  </a:cubicBezTo>
                  <a:cubicBezTo>
                    <a:pt x="31768" y="41908"/>
                    <a:pt x="31531" y="41930"/>
                    <a:pt x="31292" y="41930"/>
                  </a:cubicBezTo>
                  <a:cubicBezTo>
                    <a:pt x="30819" y="41930"/>
                    <a:pt x="30341" y="41842"/>
                    <a:pt x="29965" y="41581"/>
                  </a:cubicBezTo>
                  <a:lnTo>
                    <a:pt x="29965" y="41581"/>
                  </a:lnTo>
                  <a:cubicBezTo>
                    <a:pt x="29977" y="41587"/>
                    <a:pt x="29995" y="41589"/>
                    <a:pt x="30015" y="41589"/>
                  </a:cubicBezTo>
                  <a:cubicBezTo>
                    <a:pt x="30067" y="41589"/>
                    <a:pt x="30133" y="41574"/>
                    <a:pt x="30156" y="41574"/>
                  </a:cubicBezTo>
                  <a:cubicBezTo>
                    <a:pt x="30200" y="41574"/>
                    <a:pt x="30274" y="41559"/>
                    <a:pt x="30329" y="41559"/>
                  </a:cubicBezTo>
                  <a:cubicBezTo>
                    <a:pt x="30356" y="41559"/>
                    <a:pt x="30378" y="41563"/>
                    <a:pt x="30389" y="41574"/>
                  </a:cubicBezTo>
                  <a:cubicBezTo>
                    <a:pt x="30623" y="41774"/>
                    <a:pt x="30923" y="41874"/>
                    <a:pt x="31223" y="41908"/>
                  </a:cubicBezTo>
                  <a:lnTo>
                    <a:pt x="31323" y="41908"/>
                  </a:lnTo>
                  <a:cubicBezTo>
                    <a:pt x="31423" y="41908"/>
                    <a:pt x="31523" y="41908"/>
                    <a:pt x="31590" y="41874"/>
                  </a:cubicBezTo>
                  <a:cubicBezTo>
                    <a:pt x="31757" y="41874"/>
                    <a:pt x="31924" y="41841"/>
                    <a:pt x="32057" y="41774"/>
                  </a:cubicBezTo>
                  <a:cubicBezTo>
                    <a:pt x="32657" y="41641"/>
                    <a:pt x="33224" y="41374"/>
                    <a:pt x="33792" y="41140"/>
                  </a:cubicBezTo>
                  <a:cubicBezTo>
                    <a:pt x="33812" y="41135"/>
                    <a:pt x="33832" y="41133"/>
                    <a:pt x="33854" y="41133"/>
                  </a:cubicBezTo>
                  <a:close/>
                  <a:moveTo>
                    <a:pt x="40230" y="1"/>
                  </a:moveTo>
                  <a:cubicBezTo>
                    <a:pt x="38746" y="1"/>
                    <a:pt x="37111" y="411"/>
                    <a:pt x="35826" y="411"/>
                  </a:cubicBezTo>
                  <a:cubicBezTo>
                    <a:pt x="35648" y="410"/>
                    <a:pt x="35470" y="409"/>
                    <a:pt x="35291" y="409"/>
                  </a:cubicBezTo>
                  <a:cubicBezTo>
                    <a:pt x="32439" y="409"/>
                    <a:pt x="29586" y="621"/>
                    <a:pt x="26711" y="621"/>
                  </a:cubicBezTo>
                  <a:cubicBezTo>
                    <a:pt x="26370" y="621"/>
                    <a:pt x="26028" y="618"/>
                    <a:pt x="25686" y="611"/>
                  </a:cubicBezTo>
                  <a:cubicBezTo>
                    <a:pt x="25375" y="606"/>
                    <a:pt x="25065" y="603"/>
                    <a:pt x="24755" y="603"/>
                  </a:cubicBezTo>
                  <a:cubicBezTo>
                    <a:pt x="21973" y="603"/>
                    <a:pt x="19206" y="808"/>
                    <a:pt x="16427" y="808"/>
                  </a:cubicBezTo>
                  <a:cubicBezTo>
                    <a:pt x="15856" y="808"/>
                    <a:pt x="15284" y="799"/>
                    <a:pt x="14711" y="778"/>
                  </a:cubicBezTo>
                  <a:cubicBezTo>
                    <a:pt x="14189" y="756"/>
                    <a:pt x="13666" y="752"/>
                    <a:pt x="13143" y="752"/>
                  </a:cubicBezTo>
                  <a:cubicBezTo>
                    <a:pt x="12882" y="752"/>
                    <a:pt x="12621" y="753"/>
                    <a:pt x="12360" y="753"/>
                  </a:cubicBezTo>
                  <a:cubicBezTo>
                    <a:pt x="11576" y="753"/>
                    <a:pt x="10792" y="745"/>
                    <a:pt x="10008" y="678"/>
                  </a:cubicBezTo>
                  <a:cubicBezTo>
                    <a:pt x="9565" y="635"/>
                    <a:pt x="9122" y="605"/>
                    <a:pt x="8684" y="605"/>
                  </a:cubicBezTo>
                  <a:cubicBezTo>
                    <a:pt x="8100" y="605"/>
                    <a:pt x="7525" y="659"/>
                    <a:pt x="6972" y="812"/>
                  </a:cubicBezTo>
                  <a:cubicBezTo>
                    <a:pt x="6428" y="624"/>
                    <a:pt x="5858" y="515"/>
                    <a:pt x="5288" y="515"/>
                  </a:cubicBezTo>
                  <a:cubicBezTo>
                    <a:pt x="4740" y="515"/>
                    <a:pt x="4193" y="616"/>
                    <a:pt x="3670" y="845"/>
                  </a:cubicBezTo>
                  <a:cubicBezTo>
                    <a:pt x="935" y="1979"/>
                    <a:pt x="1" y="4614"/>
                    <a:pt x="801" y="7383"/>
                  </a:cubicBezTo>
                  <a:cubicBezTo>
                    <a:pt x="534" y="8017"/>
                    <a:pt x="334" y="8617"/>
                    <a:pt x="201" y="9318"/>
                  </a:cubicBezTo>
                  <a:cubicBezTo>
                    <a:pt x="935" y="9818"/>
                    <a:pt x="1102" y="10785"/>
                    <a:pt x="701" y="11519"/>
                  </a:cubicBezTo>
                  <a:cubicBezTo>
                    <a:pt x="601" y="11686"/>
                    <a:pt x="534" y="11819"/>
                    <a:pt x="468" y="11953"/>
                  </a:cubicBezTo>
                  <a:cubicBezTo>
                    <a:pt x="601" y="12453"/>
                    <a:pt x="735" y="12954"/>
                    <a:pt x="835" y="13421"/>
                  </a:cubicBezTo>
                  <a:cubicBezTo>
                    <a:pt x="1102" y="14488"/>
                    <a:pt x="1135" y="15689"/>
                    <a:pt x="1235" y="16856"/>
                  </a:cubicBezTo>
                  <a:cubicBezTo>
                    <a:pt x="768" y="17157"/>
                    <a:pt x="434" y="17624"/>
                    <a:pt x="434" y="18291"/>
                  </a:cubicBezTo>
                  <a:cubicBezTo>
                    <a:pt x="468" y="19592"/>
                    <a:pt x="434" y="20859"/>
                    <a:pt x="401" y="22160"/>
                  </a:cubicBezTo>
                  <a:cubicBezTo>
                    <a:pt x="368" y="23161"/>
                    <a:pt x="568" y="24062"/>
                    <a:pt x="601" y="25029"/>
                  </a:cubicBezTo>
                  <a:cubicBezTo>
                    <a:pt x="635" y="27531"/>
                    <a:pt x="1135" y="30233"/>
                    <a:pt x="1535" y="32668"/>
                  </a:cubicBezTo>
                  <a:cubicBezTo>
                    <a:pt x="1602" y="33001"/>
                    <a:pt x="1702" y="33268"/>
                    <a:pt x="1835" y="33468"/>
                  </a:cubicBezTo>
                  <a:cubicBezTo>
                    <a:pt x="1669" y="35470"/>
                    <a:pt x="1435" y="37438"/>
                    <a:pt x="1402" y="39439"/>
                  </a:cubicBezTo>
                  <a:cubicBezTo>
                    <a:pt x="1402" y="41207"/>
                    <a:pt x="1569" y="43042"/>
                    <a:pt x="1702" y="44810"/>
                  </a:cubicBezTo>
                  <a:cubicBezTo>
                    <a:pt x="1835" y="46845"/>
                    <a:pt x="1735" y="48446"/>
                    <a:pt x="3703" y="49647"/>
                  </a:cubicBezTo>
                  <a:cubicBezTo>
                    <a:pt x="3970" y="49813"/>
                    <a:pt x="4270" y="49913"/>
                    <a:pt x="4537" y="49980"/>
                  </a:cubicBezTo>
                  <a:cubicBezTo>
                    <a:pt x="5405" y="50847"/>
                    <a:pt x="5838" y="50881"/>
                    <a:pt x="7373" y="50881"/>
                  </a:cubicBezTo>
                  <a:cubicBezTo>
                    <a:pt x="9474" y="50914"/>
                    <a:pt x="11542" y="50981"/>
                    <a:pt x="13644" y="51148"/>
                  </a:cubicBezTo>
                  <a:cubicBezTo>
                    <a:pt x="15845" y="51314"/>
                    <a:pt x="18055" y="51348"/>
                    <a:pt x="20265" y="51348"/>
                  </a:cubicBezTo>
                  <a:cubicBezTo>
                    <a:pt x="21738" y="51348"/>
                    <a:pt x="23212" y="51333"/>
                    <a:pt x="24683" y="51333"/>
                  </a:cubicBezTo>
                  <a:cubicBezTo>
                    <a:pt x="25418" y="51333"/>
                    <a:pt x="26153" y="51337"/>
                    <a:pt x="26887" y="51348"/>
                  </a:cubicBezTo>
                  <a:cubicBezTo>
                    <a:pt x="29288" y="51348"/>
                    <a:pt x="31657" y="51448"/>
                    <a:pt x="34025" y="51515"/>
                  </a:cubicBezTo>
                  <a:cubicBezTo>
                    <a:pt x="34166" y="51517"/>
                    <a:pt x="34307" y="51518"/>
                    <a:pt x="34448" y="51518"/>
                  </a:cubicBezTo>
                  <a:cubicBezTo>
                    <a:pt x="35454" y="51518"/>
                    <a:pt x="36482" y="51466"/>
                    <a:pt x="37507" y="51466"/>
                  </a:cubicBezTo>
                  <a:cubicBezTo>
                    <a:pt x="38389" y="51466"/>
                    <a:pt x="39268" y="51504"/>
                    <a:pt x="40129" y="51648"/>
                  </a:cubicBezTo>
                  <a:cubicBezTo>
                    <a:pt x="40373" y="51692"/>
                    <a:pt x="40643" y="51711"/>
                    <a:pt x="40929" y="51711"/>
                  </a:cubicBezTo>
                  <a:cubicBezTo>
                    <a:pt x="42167" y="51711"/>
                    <a:pt x="43703" y="51352"/>
                    <a:pt x="44733" y="51081"/>
                  </a:cubicBezTo>
                  <a:cubicBezTo>
                    <a:pt x="46467" y="50647"/>
                    <a:pt x="47535" y="48979"/>
                    <a:pt x="47535" y="47278"/>
                  </a:cubicBezTo>
                  <a:cubicBezTo>
                    <a:pt x="47535" y="46845"/>
                    <a:pt x="47401" y="46478"/>
                    <a:pt x="47201" y="46177"/>
                  </a:cubicBezTo>
                  <a:cubicBezTo>
                    <a:pt x="47335" y="46011"/>
                    <a:pt x="47401" y="45810"/>
                    <a:pt x="47468" y="45577"/>
                  </a:cubicBezTo>
                  <a:cubicBezTo>
                    <a:pt x="47535" y="45210"/>
                    <a:pt x="47568" y="44910"/>
                    <a:pt x="47601" y="44610"/>
                  </a:cubicBezTo>
                  <a:cubicBezTo>
                    <a:pt x="47835" y="42942"/>
                    <a:pt x="47868" y="41274"/>
                    <a:pt x="48102" y="39606"/>
                  </a:cubicBezTo>
                  <a:cubicBezTo>
                    <a:pt x="48402" y="37404"/>
                    <a:pt x="48535" y="35069"/>
                    <a:pt x="48335" y="32868"/>
                  </a:cubicBezTo>
                  <a:cubicBezTo>
                    <a:pt x="48168" y="30666"/>
                    <a:pt x="48269" y="28398"/>
                    <a:pt x="48269" y="26196"/>
                  </a:cubicBezTo>
                  <a:cubicBezTo>
                    <a:pt x="48302" y="23795"/>
                    <a:pt x="47935" y="21426"/>
                    <a:pt x="48035" y="19058"/>
                  </a:cubicBezTo>
                  <a:cubicBezTo>
                    <a:pt x="48102" y="17157"/>
                    <a:pt x="48002" y="15222"/>
                    <a:pt x="48002" y="13321"/>
                  </a:cubicBezTo>
                  <a:cubicBezTo>
                    <a:pt x="48002" y="11152"/>
                    <a:pt x="48102" y="9017"/>
                    <a:pt x="48135" y="6849"/>
                  </a:cubicBezTo>
                  <a:cubicBezTo>
                    <a:pt x="48202" y="4948"/>
                    <a:pt x="48102" y="3047"/>
                    <a:pt x="46634" y="1646"/>
                  </a:cubicBezTo>
                  <a:cubicBezTo>
                    <a:pt x="45859" y="917"/>
                    <a:pt x="44952" y="652"/>
                    <a:pt x="44017" y="652"/>
                  </a:cubicBezTo>
                  <a:cubicBezTo>
                    <a:pt x="43624" y="652"/>
                    <a:pt x="43226" y="699"/>
                    <a:pt x="42831" y="778"/>
                  </a:cubicBezTo>
                  <a:cubicBezTo>
                    <a:pt x="42127" y="180"/>
                    <a:pt x="41212" y="1"/>
                    <a:pt x="40230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8"/>
            <p:cNvSpPr/>
            <p:nvPr/>
          </p:nvSpPr>
          <p:spPr>
            <a:xfrm>
              <a:off x="3974750" y="4028550"/>
              <a:ext cx="1163250" cy="1274050"/>
            </a:xfrm>
            <a:custGeom>
              <a:rect b="b" l="l" r="r" t="t"/>
              <a:pathLst>
                <a:path extrusionOk="0" h="50962" w="46530">
                  <a:moveTo>
                    <a:pt x="3453" y="0"/>
                  </a:moveTo>
                  <a:cubicBezTo>
                    <a:pt x="3366" y="0"/>
                    <a:pt x="3270" y="29"/>
                    <a:pt x="3169" y="94"/>
                  </a:cubicBezTo>
                  <a:cubicBezTo>
                    <a:pt x="2402" y="594"/>
                    <a:pt x="1702" y="861"/>
                    <a:pt x="1101" y="1562"/>
                  </a:cubicBezTo>
                  <a:cubicBezTo>
                    <a:pt x="434" y="2362"/>
                    <a:pt x="201" y="3530"/>
                    <a:pt x="101" y="4497"/>
                  </a:cubicBezTo>
                  <a:cubicBezTo>
                    <a:pt x="0" y="5798"/>
                    <a:pt x="101" y="7099"/>
                    <a:pt x="101" y="8366"/>
                  </a:cubicBezTo>
                  <a:cubicBezTo>
                    <a:pt x="101" y="9601"/>
                    <a:pt x="434" y="10768"/>
                    <a:pt x="267" y="11969"/>
                  </a:cubicBezTo>
                  <a:cubicBezTo>
                    <a:pt x="101" y="13303"/>
                    <a:pt x="534" y="14604"/>
                    <a:pt x="434" y="15939"/>
                  </a:cubicBezTo>
                  <a:cubicBezTo>
                    <a:pt x="367" y="17206"/>
                    <a:pt x="534" y="18507"/>
                    <a:pt x="501" y="19775"/>
                  </a:cubicBezTo>
                  <a:cubicBezTo>
                    <a:pt x="467" y="21009"/>
                    <a:pt x="501" y="22176"/>
                    <a:pt x="601" y="23411"/>
                  </a:cubicBezTo>
                  <a:cubicBezTo>
                    <a:pt x="668" y="24545"/>
                    <a:pt x="401" y="25746"/>
                    <a:pt x="634" y="26846"/>
                  </a:cubicBezTo>
                  <a:cubicBezTo>
                    <a:pt x="668" y="27113"/>
                    <a:pt x="801" y="27313"/>
                    <a:pt x="1001" y="27480"/>
                  </a:cubicBezTo>
                  <a:cubicBezTo>
                    <a:pt x="1001" y="27547"/>
                    <a:pt x="1001" y="27580"/>
                    <a:pt x="968" y="27647"/>
                  </a:cubicBezTo>
                  <a:cubicBezTo>
                    <a:pt x="801" y="28681"/>
                    <a:pt x="968" y="29815"/>
                    <a:pt x="801" y="30883"/>
                  </a:cubicBezTo>
                  <a:cubicBezTo>
                    <a:pt x="701" y="31683"/>
                    <a:pt x="768" y="32550"/>
                    <a:pt x="834" y="33351"/>
                  </a:cubicBezTo>
                  <a:cubicBezTo>
                    <a:pt x="901" y="34485"/>
                    <a:pt x="901" y="35653"/>
                    <a:pt x="1035" y="36753"/>
                  </a:cubicBezTo>
                  <a:cubicBezTo>
                    <a:pt x="1335" y="38922"/>
                    <a:pt x="868" y="41257"/>
                    <a:pt x="1268" y="43392"/>
                  </a:cubicBezTo>
                  <a:cubicBezTo>
                    <a:pt x="1602" y="45293"/>
                    <a:pt x="1468" y="47394"/>
                    <a:pt x="3203" y="48729"/>
                  </a:cubicBezTo>
                  <a:cubicBezTo>
                    <a:pt x="4937" y="50030"/>
                    <a:pt x="7106" y="50030"/>
                    <a:pt x="9207" y="50363"/>
                  </a:cubicBezTo>
                  <a:cubicBezTo>
                    <a:pt x="11542" y="50730"/>
                    <a:pt x="13944" y="50864"/>
                    <a:pt x="16312" y="50897"/>
                  </a:cubicBezTo>
                  <a:cubicBezTo>
                    <a:pt x="17247" y="50926"/>
                    <a:pt x="18182" y="50962"/>
                    <a:pt x="19114" y="50962"/>
                  </a:cubicBezTo>
                  <a:cubicBezTo>
                    <a:pt x="20310" y="50962"/>
                    <a:pt x="21502" y="50903"/>
                    <a:pt x="22683" y="50697"/>
                  </a:cubicBezTo>
                  <a:cubicBezTo>
                    <a:pt x="23256" y="50590"/>
                    <a:pt x="23859" y="50574"/>
                    <a:pt x="24470" y="50574"/>
                  </a:cubicBezTo>
                  <a:cubicBezTo>
                    <a:pt x="24743" y="50574"/>
                    <a:pt x="25017" y="50577"/>
                    <a:pt x="25290" y="50577"/>
                  </a:cubicBezTo>
                  <a:cubicBezTo>
                    <a:pt x="26514" y="50577"/>
                    <a:pt x="27730" y="50512"/>
                    <a:pt x="28754" y="49796"/>
                  </a:cubicBezTo>
                  <a:cubicBezTo>
                    <a:pt x="28788" y="49763"/>
                    <a:pt x="28821" y="49763"/>
                    <a:pt x="28854" y="49729"/>
                  </a:cubicBezTo>
                  <a:cubicBezTo>
                    <a:pt x="28921" y="49729"/>
                    <a:pt x="28954" y="49763"/>
                    <a:pt x="28988" y="49763"/>
                  </a:cubicBezTo>
                  <a:cubicBezTo>
                    <a:pt x="29722" y="50030"/>
                    <a:pt x="30456" y="50130"/>
                    <a:pt x="31189" y="50263"/>
                  </a:cubicBezTo>
                  <a:cubicBezTo>
                    <a:pt x="31793" y="50393"/>
                    <a:pt x="32418" y="50435"/>
                    <a:pt x="33051" y="50435"/>
                  </a:cubicBezTo>
                  <a:cubicBezTo>
                    <a:pt x="34204" y="50435"/>
                    <a:pt x="35386" y="50296"/>
                    <a:pt x="36527" y="50296"/>
                  </a:cubicBezTo>
                  <a:cubicBezTo>
                    <a:pt x="36810" y="50306"/>
                    <a:pt x="37093" y="50310"/>
                    <a:pt x="37377" y="50310"/>
                  </a:cubicBezTo>
                  <a:cubicBezTo>
                    <a:pt x="38061" y="50310"/>
                    <a:pt x="38745" y="50287"/>
                    <a:pt x="39429" y="50263"/>
                  </a:cubicBezTo>
                  <a:cubicBezTo>
                    <a:pt x="40463" y="50263"/>
                    <a:pt x="41363" y="50463"/>
                    <a:pt x="42397" y="50563"/>
                  </a:cubicBezTo>
                  <a:cubicBezTo>
                    <a:pt x="42517" y="50572"/>
                    <a:pt x="42642" y="50576"/>
                    <a:pt x="42769" y="50576"/>
                  </a:cubicBezTo>
                  <a:cubicBezTo>
                    <a:pt x="44125" y="50576"/>
                    <a:pt x="45812" y="50074"/>
                    <a:pt x="46300" y="48762"/>
                  </a:cubicBezTo>
                  <a:cubicBezTo>
                    <a:pt x="46529" y="48140"/>
                    <a:pt x="46052" y="47293"/>
                    <a:pt x="45340" y="47293"/>
                  </a:cubicBezTo>
                  <a:cubicBezTo>
                    <a:pt x="45327" y="47293"/>
                    <a:pt x="45313" y="47294"/>
                    <a:pt x="45299" y="47294"/>
                  </a:cubicBezTo>
                  <a:cubicBezTo>
                    <a:pt x="44699" y="47294"/>
                    <a:pt x="44132" y="47428"/>
                    <a:pt x="43565" y="47561"/>
                  </a:cubicBezTo>
                  <a:cubicBezTo>
                    <a:pt x="43324" y="47614"/>
                    <a:pt x="43106" y="47633"/>
                    <a:pt x="42897" y="47633"/>
                  </a:cubicBezTo>
                  <a:cubicBezTo>
                    <a:pt x="42439" y="47633"/>
                    <a:pt x="42023" y="47540"/>
                    <a:pt x="41497" y="47494"/>
                  </a:cubicBezTo>
                  <a:cubicBezTo>
                    <a:pt x="41080" y="47478"/>
                    <a:pt x="40662" y="47472"/>
                    <a:pt x="40245" y="47472"/>
                  </a:cubicBezTo>
                  <a:cubicBezTo>
                    <a:pt x="38926" y="47472"/>
                    <a:pt x="37602" y="47536"/>
                    <a:pt x="36260" y="47561"/>
                  </a:cubicBezTo>
                  <a:cubicBezTo>
                    <a:pt x="34961" y="47561"/>
                    <a:pt x="33663" y="47824"/>
                    <a:pt x="32365" y="47824"/>
                  </a:cubicBezTo>
                  <a:cubicBezTo>
                    <a:pt x="32129" y="47824"/>
                    <a:pt x="31892" y="47815"/>
                    <a:pt x="31656" y="47795"/>
                  </a:cubicBezTo>
                  <a:cubicBezTo>
                    <a:pt x="31091" y="47735"/>
                    <a:pt x="30526" y="47623"/>
                    <a:pt x="29961" y="47623"/>
                  </a:cubicBezTo>
                  <a:cubicBezTo>
                    <a:pt x="29892" y="47623"/>
                    <a:pt x="29824" y="47624"/>
                    <a:pt x="29755" y="47628"/>
                  </a:cubicBezTo>
                  <a:cubicBezTo>
                    <a:pt x="29188" y="47628"/>
                    <a:pt x="28721" y="47861"/>
                    <a:pt x="28221" y="48062"/>
                  </a:cubicBezTo>
                  <a:cubicBezTo>
                    <a:pt x="27956" y="47956"/>
                    <a:pt x="27692" y="47915"/>
                    <a:pt x="27413" y="47915"/>
                  </a:cubicBezTo>
                  <a:cubicBezTo>
                    <a:pt x="27164" y="47915"/>
                    <a:pt x="26903" y="47948"/>
                    <a:pt x="26619" y="47995"/>
                  </a:cubicBezTo>
                  <a:cubicBezTo>
                    <a:pt x="25663" y="48111"/>
                    <a:pt x="24758" y="48201"/>
                    <a:pt x="23793" y="48201"/>
                  </a:cubicBezTo>
                  <a:cubicBezTo>
                    <a:pt x="23647" y="48201"/>
                    <a:pt x="23500" y="48199"/>
                    <a:pt x="23350" y="48195"/>
                  </a:cubicBezTo>
                  <a:cubicBezTo>
                    <a:pt x="23239" y="48191"/>
                    <a:pt x="23128" y="48189"/>
                    <a:pt x="23017" y="48189"/>
                  </a:cubicBezTo>
                  <a:cubicBezTo>
                    <a:pt x="21575" y="48189"/>
                    <a:pt x="20117" y="48483"/>
                    <a:pt x="18685" y="48483"/>
                  </a:cubicBezTo>
                  <a:cubicBezTo>
                    <a:pt x="18269" y="48483"/>
                    <a:pt x="17856" y="48459"/>
                    <a:pt x="17446" y="48395"/>
                  </a:cubicBezTo>
                  <a:cubicBezTo>
                    <a:pt x="15211" y="48095"/>
                    <a:pt x="12910" y="48128"/>
                    <a:pt x="10641" y="47895"/>
                  </a:cubicBezTo>
                  <a:cubicBezTo>
                    <a:pt x="9607" y="47761"/>
                    <a:pt x="8540" y="47595"/>
                    <a:pt x="7472" y="47528"/>
                  </a:cubicBezTo>
                  <a:cubicBezTo>
                    <a:pt x="6472" y="47428"/>
                    <a:pt x="5338" y="47328"/>
                    <a:pt x="4570" y="46594"/>
                  </a:cubicBezTo>
                  <a:cubicBezTo>
                    <a:pt x="3770" y="45860"/>
                    <a:pt x="3903" y="44659"/>
                    <a:pt x="3736" y="43725"/>
                  </a:cubicBezTo>
                  <a:cubicBezTo>
                    <a:pt x="3536" y="42591"/>
                    <a:pt x="3570" y="41457"/>
                    <a:pt x="3570" y="40323"/>
                  </a:cubicBezTo>
                  <a:cubicBezTo>
                    <a:pt x="3536" y="38321"/>
                    <a:pt x="3470" y="36353"/>
                    <a:pt x="3436" y="34352"/>
                  </a:cubicBezTo>
                  <a:cubicBezTo>
                    <a:pt x="3403" y="33451"/>
                    <a:pt x="3303" y="32484"/>
                    <a:pt x="3203" y="31550"/>
                  </a:cubicBezTo>
                  <a:cubicBezTo>
                    <a:pt x="3069" y="30816"/>
                    <a:pt x="3203" y="30015"/>
                    <a:pt x="3103" y="29215"/>
                  </a:cubicBezTo>
                  <a:cubicBezTo>
                    <a:pt x="3036" y="28581"/>
                    <a:pt x="2903" y="27947"/>
                    <a:pt x="2736" y="27313"/>
                  </a:cubicBezTo>
                  <a:cubicBezTo>
                    <a:pt x="2969" y="26980"/>
                    <a:pt x="3036" y="26513"/>
                    <a:pt x="2802" y="26112"/>
                  </a:cubicBezTo>
                  <a:cubicBezTo>
                    <a:pt x="2769" y="25245"/>
                    <a:pt x="2836" y="24378"/>
                    <a:pt x="2769" y="23511"/>
                  </a:cubicBezTo>
                  <a:cubicBezTo>
                    <a:pt x="2702" y="22443"/>
                    <a:pt x="2569" y="21409"/>
                    <a:pt x="2536" y="20308"/>
                  </a:cubicBezTo>
                  <a:cubicBezTo>
                    <a:pt x="2536" y="17973"/>
                    <a:pt x="2169" y="15638"/>
                    <a:pt x="2102" y="13303"/>
                  </a:cubicBezTo>
                  <a:cubicBezTo>
                    <a:pt x="2102" y="12369"/>
                    <a:pt x="2402" y="11469"/>
                    <a:pt x="2335" y="10501"/>
                  </a:cubicBezTo>
                  <a:cubicBezTo>
                    <a:pt x="2269" y="9367"/>
                    <a:pt x="2269" y="8266"/>
                    <a:pt x="2269" y="7132"/>
                  </a:cubicBezTo>
                  <a:cubicBezTo>
                    <a:pt x="2269" y="4831"/>
                    <a:pt x="2169" y="2796"/>
                    <a:pt x="3770" y="961"/>
                  </a:cubicBezTo>
                  <a:cubicBezTo>
                    <a:pt x="4071" y="605"/>
                    <a:pt x="3855" y="0"/>
                    <a:pt x="3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4114025" y="4014275"/>
              <a:ext cx="1077450" cy="1152375"/>
            </a:xfrm>
            <a:custGeom>
              <a:rect b="b" l="l" r="r" t="t"/>
              <a:pathLst>
                <a:path extrusionOk="0" h="46095" w="43098">
                  <a:moveTo>
                    <a:pt x="28289" y="1"/>
                  </a:moveTo>
                  <a:cubicBezTo>
                    <a:pt x="27681" y="1"/>
                    <a:pt x="27078" y="12"/>
                    <a:pt x="26486" y="31"/>
                  </a:cubicBezTo>
                  <a:cubicBezTo>
                    <a:pt x="24251" y="98"/>
                    <a:pt x="21982" y="64"/>
                    <a:pt x="19748" y="131"/>
                  </a:cubicBezTo>
                  <a:cubicBezTo>
                    <a:pt x="17479" y="231"/>
                    <a:pt x="15278" y="498"/>
                    <a:pt x="12976" y="531"/>
                  </a:cubicBezTo>
                  <a:cubicBezTo>
                    <a:pt x="12426" y="531"/>
                    <a:pt x="11867" y="523"/>
                    <a:pt x="11304" y="523"/>
                  </a:cubicBezTo>
                  <a:cubicBezTo>
                    <a:pt x="10741" y="523"/>
                    <a:pt x="10174" y="531"/>
                    <a:pt x="9607" y="565"/>
                  </a:cubicBezTo>
                  <a:cubicBezTo>
                    <a:pt x="8853" y="613"/>
                    <a:pt x="8100" y="715"/>
                    <a:pt x="7346" y="715"/>
                  </a:cubicBezTo>
                  <a:cubicBezTo>
                    <a:pt x="7066" y="715"/>
                    <a:pt x="6785" y="701"/>
                    <a:pt x="6505" y="665"/>
                  </a:cubicBezTo>
                  <a:cubicBezTo>
                    <a:pt x="6021" y="604"/>
                    <a:pt x="5544" y="585"/>
                    <a:pt x="5068" y="585"/>
                  </a:cubicBezTo>
                  <a:cubicBezTo>
                    <a:pt x="4493" y="585"/>
                    <a:pt x="3920" y="613"/>
                    <a:pt x="3336" y="632"/>
                  </a:cubicBezTo>
                  <a:cubicBezTo>
                    <a:pt x="2896" y="632"/>
                    <a:pt x="2412" y="602"/>
                    <a:pt x="1929" y="602"/>
                  </a:cubicBezTo>
                  <a:cubicBezTo>
                    <a:pt x="1386" y="602"/>
                    <a:pt x="844" y="639"/>
                    <a:pt x="367" y="798"/>
                  </a:cubicBezTo>
                  <a:cubicBezTo>
                    <a:pt x="134" y="898"/>
                    <a:pt x="0" y="1265"/>
                    <a:pt x="267" y="1399"/>
                  </a:cubicBezTo>
                  <a:cubicBezTo>
                    <a:pt x="1197" y="1933"/>
                    <a:pt x="2257" y="2014"/>
                    <a:pt x="3310" y="2014"/>
                  </a:cubicBezTo>
                  <a:cubicBezTo>
                    <a:pt x="3768" y="2014"/>
                    <a:pt x="4225" y="1999"/>
                    <a:pt x="4670" y="1999"/>
                  </a:cubicBezTo>
                  <a:cubicBezTo>
                    <a:pt x="5571" y="1999"/>
                    <a:pt x="6405" y="2166"/>
                    <a:pt x="7272" y="2233"/>
                  </a:cubicBezTo>
                  <a:cubicBezTo>
                    <a:pt x="7418" y="2242"/>
                    <a:pt x="7565" y="2246"/>
                    <a:pt x="7712" y="2246"/>
                  </a:cubicBezTo>
                  <a:cubicBezTo>
                    <a:pt x="8607" y="2246"/>
                    <a:pt x="9524" y="2095"/>
                    <a:pt x="10441" y="2066"/>
                  </a:cubicBezTo>
                  <a:cubicBezTo>
                    <a:pt x="11015" y="2061"/>
                    <a:pt x="11590" y="2059"/>
                    <a:pt x="12164" y="2059"/>
                  </a:cubicBezTo>
                  <a:cubicBezTo>
                    <a:pt x="15793" y="2059"/>
                    <a:pt x="19421" y="2142"/>
                    <a:pt x="23050" y="2199"/>
                  </a:cubicBezTo>
                  <a:cubicBezTo>
                    <a:pt x="26819" y="2233"/>
                    <a:pt x="30555" y="2366"/>
                    <a:pt x="34291" y="2733"/>
                  </a:cubicBezTo>
                  <a:cubicBezTo>
                    <a:pt x="34617" y="2768"/>
                    <a:pt x="34982" y="2775"/>
                    <a:pt x="35368" y="2775"/>
                  </a:cubicBezTo>
                  <a:cubicBezTo>
                    <a:pt x="35614" y="2775"/>
                    <a:pt x="35867" y="2772"/>
                    <a:pt x="36124" y="2772"/>
                  </a:cubicBezTo>
                  <a:cubicBezTo>
                    <a:pt x="37366" y="2772"/>
                    <a:pt x="38677" y="2838"/>
                    <a:pt x="39462" y="3600"/>
                  </a:cubicBezTo>
                  <a:cubicBezTo>
                    <a:pt x="40062" y="4201"/>
                    <a:pt x="40429" y="5035"/>
                    <a:pt x="40763" y="5802"/>
                  </a:cubicBezTo>
                  <a:cubicBezTo>
                    <a:pt x="41230" y="6869"/>
                    <a:pt x="41096" y="7737"/>
                    <a:pt x="41029" y="8871"/>
                  </a:cubicBezTo>
                  <a:cubicBezTo>
                    <a:pt x="40996" y="9138"/>
                    <a:pt x="41063" y="9338"/>
                    <a:pt x="41196" y="9505"/>
                  </a:cubicBezTo>
                  <a:cubicBezTo>
                    <a:pt x="41063" y="10539"/>
                    <a:pt x="40829" y="11639"/>
                    <a:pt x="40796" y="11873"/>
                  </a:cubicBezTo>
                  <a:cubicBezTo>
                    <a:pt x="40629" y="13474"/>
                    <a:pt x="40429" y="15075"/>
                    <a:pt x="40195" y="16643"/>
                  </a:cubicBezTo>
                  <a:cubicBezTo>
                    <a:pt x="39995" y="18111"/>
                    <a:pt x="40562" y="19578"/>
                    <a:pt x="40262" y="20979"/>
                  </a:cubicBezTo>
                  <a:cubicBezTo>
                    <a:pt x="39929" y="22614"/>
                    <a:pt x="40229" y="24348"/>
                    <a:pt x="40296" y="25983"/>
                  </a:cubicBezTo>
                  <a:cubicBezTo>
                    <a:pt x="40596" y="32488"/>
                    <a:pt x="41029" y="39026"/>
                    <a:pt x="40095" y="45497"/>
                  </a:cubicBezTo>
                  <a:cubicBezTo>
                    <a:pt x="40057" y="45877"/>
                    <a:pt x="40376" y="46094"/>
                    <a:pt x="40695" y="46094"/>
                  </a:cubicBezTo>
                  <a:cubicBezTo>
                    <a:pt x="40936" y="46094"/>
                    <a:pt x="41177" y="45970"/>
                    <a:pt x="41263" y="45697"/>
                  </a:cubicBezTo>
                  <a:cubicBezTo>
                    <a:pt x="42164" y="42862"/>
                    <a:pt x="42397" y="39626"/>
                    <a:pt x="42464" y="36624"/>
                  </a:cubicBezTo>
                  <a:cubicBezTo>
                    <a:pt x="42530" y="33121"/>
                    <a:pt x="42530" y="29619"/>
                    <a:pt x="42464" y="26116"/>
                  </a:cubicBezTo>
                  <a:cubicBezTo>
                    <a:pt x="42397" y="24515"/>
                    <a:pt x="42030" y="22814"/>
                    <a:pt x="42364" y="21213"/>
                  </a:cubicBezTo>
                  <a:cubicBezTo>
                    <a:pt x="42664" y="19712"/>
                    <a:pt x="41963" y="18277"/>
                    <a:pt x="41930" y="16743"/>
                  </a:cubicBezTo>
                  <a:cubicBezTo>
                    <a:pt x="41863" y="15142"/>
                    <a:pt x="42063" y="13541"/>
                    <a:pt x="41997" y="11906"/>
                  </a:cubicBezTo>
                  <a:cubicBezTo>
                    <a:pt x="41963" y="11172"/>
                    <a:pt x="42030" y="10472"/>
                    <a:pt x="42063" y="9738"/>
                  </a:cubicBezTo>
                  <a:cubicBezTo>
                    <a:pt x="42430" y="9671"/>
                    <a:pt x="42731" y="9404"/>
                    <a:pt x="42797" y="8937"/>
                  </a:cubicBezTo>
                  <a:cubicBezTo>
                    <a:pt x="42931" y="8003"/>
                    <a:pt x="43098" y="7136"/>
                    <a:pt x="42997" y="6169"/>
                  </a:cubicBezTo>
                  <a:cubicBezTo>
                    <a:pt x="42931" y="5302"/>
                    <a:pt x="42497" y="4401"/>
                    <a:pt x="42197" y="3600"/>
                  </a:cubicBezTo>
                  <a:cubicBezTo>
                    <a:pt x="41463" y="1632"/>
                    <a:pt x="40095" y="932"/>
                    <a:pt x="38161" y="531"/>
                  </a:cubicBezTo>
                  <a:cubicBezTo>
                    <a:pt x="36393" y="165"/>
                    <a:pt x="34491" y="431"/>
                    <a:pt x="32690" y="231"/>
                  </a:cubicBezTo>
                  <a:cubicBezTo>
                    <a:pt x="31271" y="66"/>
                    <a:pt x="29768" y="1"/>
                    <a:pt x="28289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4279975" y="4187650"/>
              <a:ext cx="199325" cy="140800"/>
            </a:xfrm>
            <a:custGeom>
              <a:rect b="b" l="l" r="r" t="t"/>
              <a:pathLst>
                <a:path extrusionOk="0" h="5632" w="7973">
                  <a:moveTo>
                    <a:pt x="6281" y="1"/>
                  </a:moveTo>
                  <a:cubicBezTo>
                    <a:pt x="5990" y="1"/>
                    <a:pt x="5710" y="125"/>
                    <a:pt x="5537" y="401"/>
                  </a:cubicBezTo>
                  <a:cubicBezTo>
                    <a:pt x="4937" y="1369"/>
                    <a:pt x="5904" y="3337"/>
                    <a:pt x="4103" y="3470"/>
                  </a:cubicBezTo>
                  <a:cubicBezTo>
                    <a:pt x="4023" y="3477"/>
                    <a:pt x="3946" y="3480"/>
                    <a:pt x="3873" y="3480"/>
                  </a:cubicBezTo>
                  <a:cubicBezTo>
                    <a:pt x="3209" y="3480"/>
                    <a:pt x="2786" y="3210"/>
                    <a:pt x="2335" y="2670"/>
                  </a:cubicBezTo>
                  <a:cubicBezTo>
                    <a:pt x="1768" y="1936"/>
                    <a:pt x="1801" y="1302"/>
                    <a:pt x="1568" y="468"/>
                  </a:cubicBezTo>
                  <a:cubicBezTo>
                    <a:pt x="1518" y="367"/>
                    <a:pt x="1410" y="266"/>
                    <a:pt x="1288" y="266"/>
                  </a:cubicBezTo>
                  <a:cubicBezTo>
                    <a:pt x="1249" y="266"/>
                    <a:pt x="1208" y="277"/>
                    <a:pt x="1168" y="301"/>
                  </a:cubicBezTo>
                  <a:cubicBezTo>
                    <a:pt x="0" y="1002"/>
                    <a:pt x="167" y="2403"/>
                    <a:pt x="601" y="3470"/>
                  </a:cubicBezTo>
                  <a:cubicBezTo>
                    <a:pt x="1134" y="4838"/>
                    <a:pt x="2335" y="5472"/>
                    <a:pt x="3703" y="5605"/>
                  </a:cubicBezTo>
                  <a:cubicBezTo>
                    <a:pt x="3845" y="5623"/>
                    <a:pt x="3986" y="5631"/>
                    <a:pt x="4125" y="5631"/>
                  </a:cubicBezTo>
                  <a:cubicBezTo>
                    <a:pt x="5300" y="5631"/>
                    <a:pt x="6379" y="5017"/>
                    <a:pt x="7005" y="4004"/>
                  </a:cubicBezTo>
                  <a:cubicBezTo>
                    <a:pt x="7606" y="3037"/>
                    <a:pt x="7973" y="1169"/>
                    <a:pt x="7039" y="301"/>
                  </a:cubicBezTo>
                  <a:cubicBezTo>
                    <a:pt x="6829" y="108"/>
                    <a:pt x="6551" y="1"/>
                    <a:pt x="628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4492625" y="4221500"/>
              <a:ext cx="219075" cy="82375"/>
            </a:xfrm>
            <a:custGeom>
              <a:rect b="b" l="l" r="r" t="t"/>
              <a:pathLst>
                <a:path extrusionOk="0" h="3295" w="8763">
                  <a:moveTo>
                    <a:pt x="7971" y="0"/>
                  </a:moveTo>
                  <a:cubicBezTo>
                    <a:pt x="7659" y="0"/>
                    <a:pt x="7337" y="165"/>
                    <a:pt x="7205" y="515"/>
                  </a:cubicBezTo>
                  <a:cubicBezTo>
                    <a:pt x="6939" y="1227"/>
                    <a:pt x="6168" y="1419"/>
                    <a:pt x="5407" y="1419"/>
                  </a:cubicBezTo>
                  <a:cubicBezTo>
                    <a:pt x="5026" y="1419"/>
                    <a:pt x="4648" y="1371"/>
                    <a:pt x="4337" y="1316"/>
                  </a:cubicBezTo>
                  <a:cubicBezTo>
                    <a:pt x="3703" y="1216"/>
                    <a:pt x="3236" y="1082"/>
                    <a:pt x="2669" y="815"/>
                  </a:cubicBezTo>
                  <a:cubicBezTo>
                    <a:pt x="2402" y="682"/>
                    <a:pt x="1802" y="615"/>
                    <a:pt x="1635" y="382"/>
                  </a:cubicBezTo>
                  <a:lnTo>
                    <a:pt x="1601" y="315"/>
                  </a:lnTo>
                  <a:cubicBezTo>
                    <a:pt x="1547" y="233"/>
                    <a:pt x="1471" y="202"/>
                    <a:pt x="1390" y="202"/>
                  </a:cubicBezTo>
                  <a:cubicBezTo>
                    <a:pt x="1273" y="202"/>
                    <a:pt x="1147" y="269"/>
                    <a:pt x="1068" y="348"/>
                  </a:cubicBezTo>
                  <a:cubicBezTo>
                    <a:pt x="0" y="1749"/>
                    <a:pt x="2769" y="3150"/>
                    <a:pt x="3803" y="3250"/>
                  </a:cubicBezTo>
                  <a:cubicBezTo>
                    <a:pt x="4120" y="3277"/>
                    <a:pt x="4455" y="3295"/>
                    <a:pt x="4794" y="3295"/>
                  </a:cubicBezTo>
                  <a:cubicBezTo>
                    <a:pt x="6560" y="3295"/>
                    <a:pt x="8455" y="2825"/>
                    <a:pt x="8706" y="782"/>
                  </a:cubicBezTo>
                  <a:cubicBezTo>
                    <a:pt x="8763" y="275"/>
                    <a:pt x="8375" y="0"/>
                    <a:pt x="79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8"/>
            <p:cNvSpPr/>
            <p:nvPr/>
          </p:nvSpPr>
          <p:spPr>
            <a:xfrm>
              <a:off x="4741975" y="4184175"/>
              <a:ext cx="194325" cy="139575"/>
            </a:xfrm>
            <a:custGeom>
              <a:rect b="b" l="l" r="r" t="t"/>
              <a:pathLst>
                <a:path extrusionOk="0" h="5583" w="7773">
                  <a:moveTo>
                    <a:pt x="6405" y="1"/>
                  </a:moveTo>
                  <a:cubicBezTo>
                    <a:pt x="5838" y="1"/>
                    <a:pt x="5268" y="463"/>
                    <a:pt x="5437" y="1141"/>
                  </a:cubicBezTo>
                  <a:cubicBezTo>
                    <a:pt x="5537" y="1641"/>
                    <a:pt x="5404" y="2542"/>
                    <a:pt x="4937" y="2775"/>
                  </a:cubicBezTo>
                  <a:cubicBezTo>
                    <a:pt x="4543" y="2985"/>
                    <a:pt x="4129" y="3237"/>
                    <a:pt x="3677" y="3237"/>
                  </a:cubicBezTo>
                  <a:cubicBezTo>
                    <a:pt x="3555" y="3237"/>
                    <a:pt x="3430" y="3218"/>
                    <a:pt x="3302" y="3176"/>
                  </a:cubicBezTo>
                  <a:cubicBezTo>
                    <a:pt x="2802" y="3009"/>
                    <a:pt x="2268" y="2709"/>
                    <a:pt x="2001" y="2242"/>
                  </a:cubicBezTo>
                  <a:cubicBezTo>
                    <a:pt x="1835" y="1908"/>
                    <a:pt x="1801" y="1508"/>
                    <a:pt x="1735" y="1141"/>
                  </a:cubicBezTo>
                  <a:cubicBezTo>
                    <a:pt x="1735" y="1141"/>
                    <a:pt x="1768" y="1107"/>
                    <a:pt x="1768" y="1107"/>
                  </a:cubicBezTo>
                  <a:cubicBezTo>
                    <a:pt x="1801" y="974"/>
                    <a:pt x="1801" y="874"/>
                    <a:pt x="1768" y="740"/>
                  </a:cubicBezTo>
                  <a:cubicBezTo>
                    <a:pt x="1735" y="640"/>
                    <a:pt x="1701" y="574"/>
                    <a:pt x="1635" y="507"/>
                  </a:cubicBezTo>
                  <a:cubicBezTo>
                    <a:pt x="1635" y="507"/>
                    <a:pt x="1635" y="474"/>
                    <a:pt x="1635" y="474"/>
                  </a:cubicBezTo>
                  <a:cubicBezTo>
                    <a:pt x="1588" y="335"/>
                    <a:pt x="1463" y="261"/>
                    <a:pt x="1335" y="261"/>
                  </a:cubicBezTo>
                  <a:cubicBezTo>
                    <a:pt x="1277" y="261"/>
                    <a:pt x="1219" y="276"/>
                    <a:pt x="1168" y="307"/>
                  </a:cubicBezTo>
                  <a:cubicBezTo>
                    <a:pt x="1101" y="307"/>
                    <a:pt x="1001" y="340"/>
                    <a:pt x="934" y="374"/>
                  </a:cubicBezTo>
                  <a:cubicBezTo>
                    <a:pt x="100" y="707"/>
                    <a:pt x="0" y="1975"/>
                    <a:pt x="400" y="2775"/>
                  </a:cubicBezTo>
                  <a:cubicBezTo>
                    <a:pt x="434" y="3042"/>
                    <a:pt x="500" y="3309"/>
                    <a:pt x="634" y="3609"/>
                  </a:cubicBezTo>
                  <a:cubicBezTo>
                    <a:pt x="1134" y="4510"/>
                    <a:pt x="2402" y="5477"/>
                    <a:pt x="3469" y="5577"/>
                  </a:cubicBezTo>
                  <a:cubicBezTo>
                    <a:pt x="3524" y="5580"/>
                    <a:pt x="3580" y="5582"/>
                    <a:pt x="3637" y="5582"/>
                  </a:cubicBezTo>
                  <a:cubicBezTo>
                    <a:pt x="4756" y="5582"/>
                    <a:pt x="6237" y="4965"/>
                    <a:pt x="6872" y="4076"/>
                  </a:cubicBezTo>
                  <a:cubicBezTo>
                    <a:pt x="7539" y="3176"/>
                    <a:pt x="7772" y="1474"/>
                    <a:pt x="7239" y="507"/>
                  </a:cubicBezTo>
                  <a:cubicBezTo>
                    <a:pt x="7056" y="154"/>
                    <a:pt x="6731" y="1"/>
                    <a:pt x="64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3746250" y="3977525"/>
              <a:ext cx="1684625" cy="1358475"/>
            </a:xfrm>
            <a:custGeom>
              <a:rect b="b" l="l" r="r" t="t"/>
              <a:pathLst>
                <a:path extrusionOk="0" h="54339" w="67385">
                  <a:moveTo>
                    <a:pt x="45833" y="2235"/>
                  </a:moveTo>
                  <a:cubicBezTo>
                    <a:pt x="46967" y="2368"/>
                    <a:pt x="48102" y="2535"/>
                    <a:pt x="49236" y="2602"/>
                  </a:cubicBezTo>
                  <a:cubicBezTo>
                    <a:pt x="50804" y="2702"/>
                    <a:pt x="52471" y="2802"/>
                    <a:pt x="54039" y="3136"/>
                  </a:cubicBezTo>
                  <a:cubicBezTo>
                    <a:pt x="55107" y="3636"/>
                    <a:pt x="55974" y="4403"/>
                    <a:pt x="56307" y="5537"/>
                  </a:cubicBezTo>
                  <a:cubicBezTo>
                    <a:pt x="56341" y="6605"/>
                    <a:pt x="56508" y="7639"/>
                    <a:pt x="56508" y="8740"/>
                  </a:cubicBezTo>
                  <a:cubicBezTo>
                    <a:pt x="56508" y="12709"/>
                    <a:pt x="56207" y="16645"/>
                    <a:pt x="56007" y="20615"/>
                  </a:cubicBezTo>
                  <a:cubicBezTo>
                    <a:pt x="55941" y="22516"/>
                    <a:pt x="56007" y="24417"/>
                    <a:pt x="56141" y="26319"/>
                  </a:cubicBezTo>
                  <a:cubicBezTo>
                    <a:pt x="56274" y="29321"/>
                    <a:pt x="56441" y="32357"/>
                    <a:pt x="56508" y="35359"/>
                  </a:cubicBezTo>
                  <a:cubicBezTo>
                    <a:pt x="56441" y="36126"/>
                    <a:pt x="56374" y="36893"/>
                    <a:pt x="56307" y="37627"/>
                  </a:cubicBezTo>
                  <a:cubicBezTo>
                    <a:pt x="56141" y="39762"/>
                    <a:pt x="55941" y="41930"/>
                    <a:pt x="55574" y="44032"/>
                  </a:cubicBezTo>
                  <a:cubicBezTo>
                    <a:pt x="55273" y="45866"/>
                    <a:pt x="55574" y="47734"/>
                    <a:pt x="55073" y="49535"/>
                  </a:cubicBezTo>
                  <a:cubicBezTo>
                    <a:pt x="54840" y="50403"/>
                    <a:pt x="54239" y="51537"/>
                    <a:pt x="53239" y="51537"/>
                  </a:cubicBezTo>
                  <a:cubicBezTo>
                    <a:pt x="52407" y="51537"/>
                    <a:pt x="51576" y="51366"/>
                    <a:pt x="50718" y="51366"/>
                  </a:cubicBezTo>
                  <a:cubicBezTo>
                    <a:pt x="50647" y="51366"/>
                    <a:pt x="50575" y="51368"/>
                    <a:pt x="50503" y="51370"/>
                  </a:cubicBezTo>
                  <a:cubicBezTo>
                    <a:pt x="47401" y="51403"/>
                    <a:pt x="44266" y="51670"/>
                    <a:pt x="41163" y="52071"/>
                  </a:cubicBezTo>
                  <a:cubicBezTo>
                    <a:pt x="40663" y="52060"/>
                    <a:pt x="40163" y="52056"/>
                    <a:pt x="39663" y="52056"/>
                  </a:cubicBezTo>
                  <a:cubicBezTo>
                    <a:pt x="38665" y="52056"/>
                    <a:pt x="37672" y="52071"/>
                    <a:pt x="36693" y="52071"/>
                  </a:cubicBezTo>
                  <a:cubicBezTo>
                    <a:pt x="34447" y="52071"/>
                    <a:pt x="32187" y="52026"/>
                    <a:pt x="29931" y="52026"/>
                  </a:cubicBezTo>
                  <a:cubicBezTo>
                    <a:pt x="28803" y="52026"/>
                    <a:pt x="27676" y="52037"/>
                    <a:pt x="26553" y="52071"/>
                  </a:cubicBezTo>
                  <a:cubicBezTo>
                    <a:pt x="24621" y="52136"/>
                    <a:pt x="22688" y="52231"/>
                    <a:pt x="20756" y="52231"/>
                  </a:cubicBezTo>
                  <a:cubicBezTo>
                    <a:pt x="19753" y="52231"/>
                    <a:pt x="18750" y="52206"/>
                    <a:pt x="17747" y="52137"/>
                  </a:cubicBezTo>
                  <a:lnTo>
                    <a:pt x="17713" y="52137"/>
                  </a:lnTo>
                  <a:cubicBezTo>
                    <a:pt x="17079" y="52037"/>
                    <a:pt x="16446" y="51904"/>
                    <a:pt x="15812" y="51904"/>
                  </a:cubicBezTo>
                  <a:cubicBezTo>
                    <a:pt x="15712" y="51904"/>
                    <a:pt x="15645" y="51870"/>
                    <a:pt x="15578" y="51870"/>
                  </a:cubicBezTo>
                  <a:cubicBezTo>
                    <a:pt x="14978" y="51770"/>
                    <a:pt x="14344" y="51670"/>
                    <a:pt x="13744" y="51504"/>
                  </a:cubicBezTo>
                  <a:cubicBezTo>
                    <a:pt x="11742" y="51003"/>
                    <a:pt x="10842" y="49736"/>
                    <a:pt x="10575" y="48001"/>
                  </a:cubicBezTo>
                  <a:cubicBezTo>
                    <a:pt x="10575" y="47534"/>
                    <a:pt x="10642" y="47100"/>
                    <a:pt x="10642" y="46700"/>
                  </a:cubicBezTo>
                  <a:cubicBezTo>
                    <a:pt x="10642" y="45666"/>
                    <a:pt x="10675" y="44632"/>
                    <a:pt x="10642" y="43598"/>
                  </a:cubicBezTo>
                  <a:cubicBezTo>
                    <a:pt x="10608" y="42697"/>
                    <a:pt x="10541" y="41830"/>
                    <a:pt x="10475" y="40963"/>
                  </a:cubicBezTo>
                  <a:cubicBezTo>
                    <a:pt x="10475" y="39028"/>
                    <a:pt x="10441" y="37060"/>
                    <a:pt x="10341" y="35092"/>
                  </a:cubicBezTo>
                  <a:cubicBezTo>
                    <a:pt x="10208" y="31990"/>
                    <a:pt x="9941" y="28921"/>
                    <a:pt x="9874" y="25818"/>
                  </a:cubicBezTo>
                  <a:cubicBezTo>
                    <a:pt x="9908" y="24051"/>
                    <a:pt x="9941" y="22283"/>
                    <a:pt x="9941" y="20515"/>
                  </a:cubicBezTo>
                  <a:cubicBezTo>
                    <a:pt x="9941" y="20348"/>
                    <a:pt x="9941" y="20214"/>
                    <a:pt x="9941" y="20048"/>
                  </a:cubicBezTo>
                  <a:cubicBezTo>
                    <a:pt x="9974" y="19614"/>
                    <a:pt x="9974" y="19214"/>
                    <a:pt x="9974" y="18780"/>
                  </a:cubicBezTo>
                  <a:cubicBezTo>
                    <a:pt x="10041" y="15745"/>
                    <a:pt x="10275" y="12709"/>
                    <a:pt x="10308" y="9640"/>
                  </a:cubicBezTo>
                  <a:cubicBezTo>
                    <a:pt x="10341" y="8072"/>
                    <a:pt x="9974" y="6505"/>
                    <a:pt x="10141" y="4937"/>
                  </a:cubicBezTo>
                  <a:cubicBezTo>
                    <a:pt x="10208" y="4703"/>
                    <a:pt x="10275" y="4503"/>
                    <a:pt x="10375" y="4270"/>
                  </a:cubicBezTo>
                  <a:cubicBezTo>
                    <a:pt x="10375" y="4236"/>
                    <a:pt x="10408" y="4236"/>
                    <a:pt x="10408" y="4236"/>
                  </a:cubicBezTo>
                  <a:cubicBezTo>
                    <a:pt x="10708" y="3803"/>
                    <a:pt x="11142" y="3369"/>
                    <a:pt x="11709" y="3002"/>
                  </a:cubicBezTo>
                  <a:cubicBezTo>
                    <a:pt x="11976" y="2802"/>
                    <a:pt x="12343" y="2669"/>
                    <a:pt x="12776" y="2569"/>
                  </a:cubicBezTo>
                  <a:cubicBezTo>
                    <a:pt x="13343" y="2468"/>
                    <a:pt x="13911" y="2468"/>
                    <a:pt x="14444" y="2468"/>
                  </a:cubicBezTo>
                  <a:cubicBezTo>
                    <a:pt x="14586" y="2473"/>
                    <a:pt x="14727" y="2475"/>
                    <a:pt x="14868" y="2475"/>
                  </a:cubicBezTo>
                  <a:cubicBezTo>
                    <a:pt x="15760" y="2475"/>
                    <a:pt x="16649" y="2393"/>
                    <a:pt x="17513" y="2335"/>
                  </a:cubicBezTo>
                  <a:cubicBezTo>
                    <a:pt x="18614" y="2335"/>
                    <a:pt x="19681" y="2302"/>
                    <a:pt x="20749" y="2302"/>
                  </a:cubicBezTo>
                  <a:cubicBezTo>
                    <a:pt x="21099" y="2318"/>
                    <a:pt x="21441" y="2327"/>
                    <a:pt x="21779" y="2327"/>
                  </a:cubicBezTo>
                  <a:cubicBezTo>
                    <a:pt x="22116" y="2327"/>
                    <a:pt x="22450" y="2318"/>
                    <a:pt x="22784" y="2302"/>
                  </a:cubicBezTo>
                  <a:cubicBezTo>
                    <a:pt x="24185" y="2302"/>
                    <a:pt x="25586" y="2302"/>
                    <a:pt x="26987" y="2335"/>
                  </a:cubicBezTo>
                  <a:lnTo>
                    <a:pt x="38895" y="2335"/>
                  </a:lnTo>
                  <a:cubicBezTo>
                    <a:pt x="41197" y="2335"/>
                    <a:pt x="43498" y="2302"/>
                    <a:pt x="45833" y="2235"/>
                  </a:cubicBezTo>
                  <a:close/>
                  <a:moveTo>
                    <a:pt x="36594" y="0"/>
                  </a:moveTo>
                  <a:cubicBezTo>
                    <a:pt x="33854" y="0"/>
                    <a:pt x="31108" y="104"/>
                    <a:pt x="28388" y="167"/>
                  </a:cubicBezTo>
                  <a:cubicBezTo>
                    <a:pt x="27220" y="400"/>
                    <a:pt x="26086" y="534"/>
                    <a:pt x="24918" y="534"/>
                  </a:cubicBezTo>
                  <a:cubicBezTo>
                    <a:pt x="24918" y="567"/>
                    <a:pt x="24918" y="567"/>
                    <a:pt x="24918" y="567"/>
                  </a:cubicBezTo>
                  <a:lnTo>
                    <a:pt x="24618" y="534"/>
                  </a:lnTo>
                  <a:lnTo>
                    <a:pt x="24018" y="534"/>
                  </a:lnTo>
                  <a:cubicBezTo>
                    <a:pt x="23184" y="567"/>
                    <a:pt x="22350" y="634"/>
                    <a:pt x="21483" y="734"/>
                  </a:cubicBezTo>
                  <a:cubicBezTo>
                    <a:pt x="20162" y="676"/>
                    <a:pt x="18842" y="520"/>
                    <a:pt x="17522" y="520"/>
                  </a:cubicBezTo>
                  <a:cubicBezTo>
                    <a:pt x="17308" y="520"/>
                    <a:pt x="17094" y="524"/>
                    <a:pt x="16879" y="534"/>
                  </a:cubicBezTo>
                  <a:cubicBezTo>
                    <a:pt x="16018" y="563"/>
                    <a:pt x="15210" y="672"/>
                    <a:pt x="14360" y="672"/>
                  </a:cubicBezTo>
                  <a:cubicBezTo>
                    <a:pt x="14255" y="672"/>
                    <a:pt x="14150" y="671"/>
                    <a:pt x="14044" y="667"/>
                  </a:cubicBezTo>
                  <a:cubicBezTo>
                    <a:pt x="13889" y="656"/>
                    <a:pt x="13737" y="650"/>
                    <a:pt x="13586" y="650"/>
                  </a:cubicBezTo>
                  <a:cubicBezTo>
                    <a:pt x="12856" y="650"/>
                    <a:pt x="12161" y="780"/>
                    <a:pt x="11442" y="1001"/>
                  </a:cubicBezTo>
                  <a:cubicBezTo>
                    <a:pt x="10175" y="1401"/>
                    <a:pt x="9341" y="1935"/>
                    <a:pt x="8774" y="3136"/>
                  </a:cubicBezTo>
                  <a:cubicBezTo>
                    <a:pt x="8040" y="4637"/>
                    <a:pt x="8373" y="6471"/>
                    <a:pt x="8407" y="8072"/>
                  </a:cubicBezTo>
                  <a:cubicBezTo>
                    <a:pt x="8440" y="8873"/>
                    <a:pt x="8640" y="9574"/>
                    <a:pt x="8640" y="10374"/>
                  </a:cubicBezTo>
                  <a:cubicBezTo>
                    <a:pt x="8607" y="11275"/>
                    <a:pt x="8540" y="12109"/>
                    <a:pt x="8473" y="13009"/>
                  </a:cubicBezTo>
                  <a:cubicBezTo>
                    <a:pt x="8407" y="13877"/>
                    <a:pt x="8440" y="14777"/>
                    <a:pt x="8440" y="15645"/>
                  </a:cubicBezTo>
                  <a:cubicBezTo>
                    <a:pt x="8440" y="16612"/>
                    <a:pt x="8273" y="17613"/>
                    <a:pt x="8273" y="18580"/>
                  </a:cubicBezTo>
                  <a:cubicBezTo>
                    <a:pt x="8307" y="19948"/>
                    <a:pt x="8273" y="21315"/>
                    <a:pt x="8240" y="22683"/>
                  </a:cubicBezTo>
                  <a:cubicBezTo>
                    <a:pt x="7906" y="22816"/>
                    <a:pt x="7639" y="23050"/>
                    <a:pt x="7373" y="23383"/>
                  </a:cubicBezTo>
                  <a:cubicBezTo>
                    <a:pt x="6572" y="24351"/>
                    <a:pt x="5771" y="25218"/>
                    <a:pt x="5171" y="26319"/>
                  </a:cubicBezTo>
                  <a:cubicBezTo>
                    <a:pt x="4437" y="27653"/>
                    <a:pt x="3903" y="28987"/>
                    <a:pt x="3436" y="30455"/>
                  </a:cubicBezTo>
                  <a:cubicBezTo>
                    <a:pt x="3303" y="30956"/>
                    <a:pt x="2135" y="31589"/>
                    <a:pt x="1735" y="31956"/>
                  </a:cubicBezTo>
                  <a:cubicBezTo>
                    <a:pt x="1235" y="32423"/>
                    <a:pt x="734" y="32990"/>
                    <a:pt x="334" y="33557"/>
                  </a:cubicBezTo>
                  <a:cubicBezTo>
                    <a:pt x="1" y="34058"/>
                    <a:pt x="368" y="34825"/>
                    <a:pt x="968" y="34825"/>
                  </a:cubicBezTo>
                  <a:cubicBezTo>
                    <a:pt x="1835" y="34825"/>
                    <a:pt x="2436" y="34358"/>
                    <a:pt x="3003" y="33758"/>
                  </a:cubicBezTo>
                  <a:lnTo>
                    <a:pt x="3003" y="33758"/>
                  </a:lnTo>
                  <a:cubicBezTo>
                    <a:pt x="2869" y="34458"/>
                    <a:pt x="2736" y="35159"/>
                    <a:pt x="2969" y="35859"/>
                  </a:cubicBezTo>
                  <a:cubicBezTo>
                    <a:pt x="3093" y="36266"/>
                    <a:pt x="3453" y="36495"/>
                    <a:pt x="3807" y="36495"/>
                  </a:cubicBezTo>
                  <a:cubicBezTo>
                    <a:pt x="4120" y="36495"/>
                    <a:pt x="4430" y="36317"/>
                    <a:pt x="4571" y="35926"/>
                  </a:cubicBezTo>
                  <a:cubicBezTo>
                    <a:pt x="4871" y="35159"/>
                    <a:pt x="5004" y="34425"/>
                    <a:pt x="5071" y="33691"/>
                  </a:cubicBezTo>
                  <a:cubicBezTo>
                    <a:pt x="5204" y="33958"/>
                    <a:pt x="5304" y="34258"/>
                    <a:pt x="5505" y="34458"/>
                  </a:cubicBezTo>
                  <a:cubicBezTo>
                    <a:pt x="5638" y="34625"/>
                    <a:pt x="6105" y="34892"/>
                    <a:pt x="6172" y="35058"/>
                  </a:cubicBezTo>
                  <a:cubicBezTo>
                    <a:pt x="6314" y="35344"/>
                    <a:pt x="6550" y="35464"/>
                    <a:pt x="6789" y="35464"/>
                  </a:cubicBezTo>
                  <a:cubicBezTo>
                    <a:pt x="7220" y="35464"/>
                    <a:pt x="7659" y="35073"/>
                    <a:pt x="7573" y="34558"/>
                  </a:cubicBezTo>
                  <a:cubicBezTo>
                    <a:pt x="7539" y="34225"/>
                    <a:pt x="7473" y="34024"/>
                    <a:pt x="7206" y="33824"/>
                  </a:cubicBezTo>
                  <a:cubicBezTo>
                    <a:pt x="6739" y="33457"/>
                    <a:pt x="6539" y="33157"/>
                    <a:pt x="6305" y="32623"/>
                  </a:cubicBezTo>
                  <a:cubicBezTo>
                    <a:pt x="6038" y="31990"/>
                    <a:pt x="5771" y="31156"/>
                    <a:pt x="5204" y="30722"/>
                  </a:cubicBezTo>
                  <a:cubicBezTo>
                    <a:pt x="5271" y="30388"/>
                    <a:pt x="5338" y="30055"/>
                    <a:pt x="5438" y="29655"/>
                  </a:cubicBezTo>
                  <a:cubicBezTo>
                    <a:pt x="5705" y="28420"/>
                    <a:pt x="6338" y="27053"/>
                    <a:pt x="6972" y="25952"/>
                  </a:cubicBezTo>
                  <a:cubicBezTo>
                    <a:pt x="7206" y="25518"/>
                    <a:pt x="7573" y="25085"/>
                    <a:pt x="7840" y="24684"/>
                  </a:cubicBezTo>
                  <a:cubicBezTo>
                    <a:pt x="7973" y="24484"/>
                    <a:pt x="8073" y="24251"/>
                    <a:pt x="8206" y="24017"/>
                  </a:cubicBezTo>
                  <a:lnTo>
                    <a:pt x="8206" y="24017"/>
                  </a:lnTo>
                  <a:cubicBezTo>
                    <a:pt x="8173" y="26119"/>
                    <a:pt x="8106" y="28220"/>
                    <a:pt x="8106" y="30322"/>
                  </a:cubicBezTo>
                  <a:cubicBezTo>
                    <a:pt x="8106" y="32090"/>
                    <a:pt x="8240" y="33858"/>
                    <a:pt x="8273" y="35659"/>
                  </a:cubicBezTo>
                  <a:cubicBezTo>
                    <a:pt x="8340" y="37660"/>
                    <a:pt x="8673" y="39628"/>
                    <a:pt x="8774" y="41663"/>
                  </a:cubicBezTo>
                  <a:cubicBezTo>
                    <a:pt x="8840" y="43498"/>
                    <a:pt x="8974" y="45266"/>
                    <a:pt x="8974" y="47100"/>
                  </a:cubicBezTo>
                  <a:cubicBezTo>
                    <a:pt x="8974" y="48868"/>
                    <a:pt x="9074" y="50069"/>
                    <a:pt x="10275" y="51470"/>
                  </a:cubicBezTo>
                  <a:cubicBezTo>
                    <a:pt x="11342" y="52738"/>
                    <a:pt x="12476" y="53105"/>
                    <a:pt x="14044" y="53405"/>
                  </a:cubicBezTo>
                  <a:cubicBezTo>
                    <a:pt x="14408" y="53478"/>
                    <a:pt x="14779" y="53493"/>
                    <a:pt x="15153" y="53493"/>
                  </a:cubicBezTo>
                  <a:cubicBezTo>
                    <a:pt x="15433" y="53493"/>
                    <a:pt x="15714" y="53485"/>
                    <a:pt x="15997" y="53485"/>
                  </a:cubicBezTo>
                  <a:cubicBezTo>
                    <a:pt x="16202" y="53485"/>
                    <a:pt x="16407" y="53489"/>
                    <a:pt x="16612" y="53505"/>
                  </a:cubicBezTo>
                  <a:cubicBezTo>
                    <a:pt x="17613" y="53605"/>
                    <a:pt x="18581" y="53805"/>
                    <a:pt x="19581" y="53872"/>
                  </a:cubicBezTo>
                  <a:cubicBezTo>
                    <a:pt x="21309" y="53995"/>
                    <a:pt x="22980" y="54176"/>
                    <a:pt x="24699" y="54176"/>
                  </a:cubicBezTo>
                  <a:cubicBezTo>
                    <a:pt x="24839" y="54176"/>
                    <a:pt x="24978" y="54175"/>
                    <a:pt x="25119" y="54172"/>
                  </a:cubicBezTo>
                  <a:cubicBezTo>
                    <a:pt x="25285" y="54170"/>
                    <a:pt x="25452" y="54168"/>
                    <a:pt x="25619" y="54168"/>
                  </a:cubicBezTo>
                  <a:cubicBezTo>
                    <a:pt x="27625" y="54168"/>
                    <a:pt x="29655" y="54339"/>
                    <a:pt x="31657" y="54339"/>
                  </a:cubicBezTo>
                  <a:cubicBezTo>
                    <a:pt x="35326" y="54339"/>
                    <a:pt x="38928" y="53905"/>
                    <a:pt x="42564" y="53538"/>
                  </a:cubicBezTo>
                  <a:cubicBezTo>
                    <a:pt x="43532" y="53472"/>
                    <a:pt x="44499" y="53405"/>
                    <a:pt x="45466" y="53338"/>
                  </a:cubicBezTo>
                  <a:cubicBezTo>
                    <a:pt x="46367" y="53338"/>
                    <a:pt x="47268" y="53338"/>
                    <a:pt x="48168" y="53305"/>
                  </a:cubicBezTo>
                  <a:cubicBezTo>
                    <a:pt x="48343" y="53298"/>
                    <a:pt x="48520" y="53295"/>
                    <a:pt x="48699" y="53295"/>
                  </a:cubicBezTo>
                  <a:cubicBezTo>
                    <a:pt x="49525" y="53295"/>
                    <a:pt x="50384" y="53358"/>
                    <a:pt x="51239" y="53358"/>
                  </a:cubicBezTo>
                  <a:cubicBezTo>
                    <a:pt x="51925" y="53358"/>
                    <a:pt x="52609" y="53317"/>
                    <a:pt x="53272" y="53171"/>
                  </a:cubicBezTo>
                  <a:cubicBezTo>
                    <a:pt x="53439" y="53171"/>
                    <a:pt x="53572" y="53171"/>
                    <a:pt x="53739" y="53138"/>
                  </a:cubicBezTo>
                  <a:cubicBezTo>
                    <a:pt x="56774" y="52738"/>
                    <a:pt x="57041" y="48635"/>
                    <a:pt x="57075" y="46100"/>
                  </a:cubicBezTo>
                  <a:cubicBezTo>
                    <a:pt x="57375" y="43965"/>
                    <a:pt x="57642" y="41863"/>
                    <a:pt x="57675" y="39695"/>
                  </a:cubicBezTo>
                  <a:lnTo>
                    <a:pt x="57675" y="39662"/>
                  </a:lnTo>
                  <a:cubicBezTo>
                    <a:pt x="57842" y="37694"/>
                    <a:pt x="58042" y="35759"/>
                    <a:pt x="58109" y="33758"/>
                  </a:cubicBezTo>
                  <a:cubicBezTo>
                    <a:pt x="58242" y="29921"/>
                    <a:pt x="57575" y="26052"/>
                    <a:pt x="57575" y="22183"/>
                  </a:cubicBezTo>
                  <a:cubicBezTo>
                    <a:pt x="57575" y="22082"/>
                    <a:pt x="57575" y="21982"/>
                    <a:pt x="57575" y="21882"/>
                  </a:cubicBezTo>
                  <a:cubicBezTo>
                    <a:pt x="57842" y="22082"/>
                    <a:pt x="58075" y="22316"/>
                    <a:pt x="58276" y="22583"/>
                  </a:cubicBezTo>
                  <a:cubicBezTo>
                    <a:pt x="58442" y="22783"/>
                    <a:pt x="58642" y="22983"/>
                    <a:pt x="58843" y="23183"/>
                  </a:cubicBezTo>
                  <a:cubicBezTo>
                    <a:pt x="59576" y="24251"/>
                    <a:pt x="60277" y="25351"/>
                    <a:pt x="60877" y="26519"/>
                  </a:cubicBezTo>
                  <a:cubicBezTo>
                    <a:pt x="61111" y="26953"/>
                    <a:pt x="61278" y="27386"/>
                    <a:pt x="61411" y="27887"/>
                  </a:cubicBezTo>
                  <a:cubicBezTo>
                    <a:pt x="61111" y="28420"/>
                    <a:pt x="60911" y="28987"/>
                    <a:pt x="60711" y="29588"/>
                  </a:cubicBezTo>
                  <a:cubicBezTo>
                    <a:pt x="60677" y="29655"/>
                    <a:pt x="60644" y="29721"/>
                    <a:pt x="60611" y="29755"/>
                  </a:cubicBezTo>
                  <a:cubicBezTo>
                    <a:pt x="60244" y="30455"/>
                    <a:pt x="59643" y="31089"/>
                    <a:pt x="59677" y="31923"/>
                  </a:cubicBezTo>
                  <a:cubicBezTo>
                    <a:pt x="59677" y="32496"/>
                    <a:pt x="60084" y="32886"/>
                    <a:pt x="60580" y="32886"/>
                  </a:cubicBezTo>
                  <a:cubicBezTo>
                    <a:pt x="60719" y="32886"/>
                    <a:pt x="60865" y="32856"/>
                    <a:pt x="61011" y="32790"/>
                  </a:cubicBezTo>
                  <a:cubicBezTo>
                    <a:pt x="61645" y="32523"/>
                    <a:pt x="61945" y="31856"/>
                    <a:pt x="62145" y="31122"/>
                  </a:cubicBezTo>
                  <a:cubicBezTo>
                    <a:pt x="62178" y="31689"/>
                    <a:pt x="62278" y="32223"/>
                    <a:pt x="62512" y="32690"/>
                  </a:cubicBezTo>
                  <a:cubicBezTo>
                    <a:pt x="62688" y="32990"/>
                    <a:pt x="63005" y="33150"/>
                    <a:pt x="63319" y="33150"/>
                  </a:cubicBezTo>
                  <a:cubicBezTo>
                    <a:pt x="63597" y="33150"/>
                    <a:pt x="63874" y="33024"/>
                    <a:pt x="64046" y="32757"/>
                  </a:cubicBezTo>
                  <a:cubicBezTo>
                    <a:pt x="64513" y="32023"/>
                    <a:pt x="64447" y="31222"/>
                    <a:pt x="64246" y="30388"/>
                  </a:cubicBezTo>
                  <a:cubicBezTo>
                    <a:pt x="64213" y="30188"/>
                    <a:pt x="64180" y="30022"/>
                    <a:pt x="64113" y="29855"/>
                  </a:cubicBezTo>
                  <a:lnTo>
                    <a:pt x="64113" y="29855"/>
                  </a:lnTo>
                  <a:cubicBezTo>
                    <a:pt x="64713" y="30388"/>
                    <a:pt x="65247" y="31122"/>
                    <a:pt x="65681" y="31656"/>
                  </a:cubicBezTo>
                  <a:cubicBezTo>
                    <a:pt x="65838" y="31830"/>
                    <a:pt x="66038" y="31905"/>
                    <a:pt x="66239" y="31905"/>
                  </a:cubicBezTo>
                  <a:cubicBezTo>
                    <a:pt x="66808" y="31905"/>
                    <a:pt x="67385" y="31313"/>
                    <a:pt x="67015" y="30722"/>
                  </a:cubicBezTo>
                  <a:cubicBezTo>
                    <a:pt x="66181" y="29421"/>
                    <a:pt x="64880" y="28053"/>
                    <a:pt x="63312" y="27653"/>
                  </a:cubicBezTo>
                  <a:cubicBezTo>
                    <a:pt x="63146" y="27053"/>
                    <a:pt x="62745" y="26386"/>
                    <a:pt x="62378" y="25818"/>
                  </a:cubicBezTo>
                  <a:cubicBezTo>
                    <a:pt x="62078" y="25118"/>
                    <a:pt x="61611" y="24484"/>
                    <a:pt x="61144" y="23750"/>
                  </a:cubicBezTo>
                  <a:cubicBezTo>
                    <a:pt x="60244" y="22283"/>
                    <a:pt x="59043" y="20915"/>
                    <a:pt x="57642" y="19881"/>
                  </a:cubicBezTo>
                  <a:cubicBezTo>
                    <a:pt x="57775" y="16645"/>
                    <a:pt x="58109" y="13410"/>
                    <a:pt x="58109" y="10141"/>
                  </a:cubicBezTo>
                  <a:cubicBezTo>
                    <a:pt x="58109" y="8339"/>
                    <a:pt x="57975" y="6605"/>
                    <a:pt x="57909" y="4803"/>
                  </a:cubicBezTo>
                  <a:cubicBezTo>
                    <a:pt x="57875" y="3402"/>
                    <a:pt x="57008" y="2435"/>
                    <a:pt x="55807" y="1901"/>
                  </a:cubicBezTo>
                  <a:cubicBezTo>
                    <a:pt x="54806" y="1468"/>
                    <a:pt x="53572" y="1401"/>
                    <a:pt x="52505" y="1268"/>
                  </a:cubicBezTo>
                  <a:cubicBezTo>
                    <a:pt x="52405" y="1268"/>
                    <a:pt x="52305" y="1268"/>
                    <a:pt x="52171" y="1234"/>
                  </a:cubicBezTo>
                  <a:cubicBezTo>
                    <a:pt x="50908" y="941"/>
                    <a:pt x="49568" y="828"/>
                    <a:pt x="48196" y="828"/>
                  </a:cubicBezTo>
                  <a:cubicBezTo>
                    <a:pt x="48009" y="828"/>
                    <a:pt x="47822" y="830"/>
                    <a:pt x="47635" y="834"/>
                  </a:cubicBezTo>
                  <a:cubicBezTo>
                    <a:pt x="45533" y="634"/>
                    <a:pt x="43465" y="234"/>
                    <a:pt x="41363" y="133"/>
                  </a:cubicBezTo>
                  <a:cubicBezTo>
                    <a:pt x="39780" y="35"/>
                    <a:pt x="38188" y="0"/>
                    <a:pt x="365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4210750" y="4384475"/>
              <a:ext cx="739725" cy="739725"/>
            </a:xfrm>
            <a:custGeom>
              <a:rect b="b" l="l" r="r" t="t"/>
              <a:pathLst>
                <a:path extrusionOk="0" h="29589" w="29589">
                  <a:moveTo>
                    <a:pt x="28121" y="12576"/>
                  </a:moveTo>
                  <a:cubicBezTo>
                    <a:pt x="27420" y="5938"/>
                    <a:pt x="22050" y="0"/>
                    <a:pt x="11575" y="1702"/>
                  </a:cubicBezTo>
                  <a:cubicBezTo>
                    <a:pt x="3103" y="4003"/>
                    <a:pt x="1" y="13877"/>
                    <a:pt x="2736" y="21349"/>
                  </a:cubicBezTo>
                  <a:cubicBezTo>
                    <a:pt x="4437" y="22483"/>
                    <a:pt x="5171" y="22383"/>
                    <a:pt x="4370" y="22350"/>
                  </a:cubicBezTo>
                  <a:cubicBezTo>
                    <a:pt x="4704" y="24551"/>
                    <a:pt x="2102" y="26286"/>
                    <a:pt x="2302" y="27787"/>
                  </a:cubicBezTo>
                  <a:cubicBezTo>
                    <a:pt x="1335" y="27954"/>
                    <a:pt x="2336" y="28754"/>
                    <a:pt x="2135" y="29588"/>
                  </a:cubicBezTo>
                  <a:cubicBezTo>
                    <a:pt x="2502" y="27920"/>
                    <a:pt x="5838" y="28054"/>
                    <a:pt x="7106" y="27920"/>
                  </a:cubicBezTo>
                  <a:cubicBezTo>
                    <a:pt x="7973" y="27854"/>
                    <a:pt x="8940" y="27520"/>
                    <a:pt x="9808" y="27520"/>
                  </a:cubicBezTo>
                  <a:cubicBezTo>
                    <a:pt x="11108" y="27553"/>
                    <a:pt x="12243" y="28421"/>
                    <a:pt x="13510" y="28654"/>
                  </a:cubicBezTo>
                  <a:cubicBezTo>
                    <a:pt x="15412" y="29021"/>
                    <a:pt x="17380" y="28888"/>
                    <a:pt x="19281" y="28587"/>
                  </a:cubicBezTo>
                  <a:cubicBezTo>
                    <a:pt x="26052" y="27787"/>
                    <a:pt x="29588" y="20515"/>
                    <a:pt x="28121" y="12576"/>
                  </a:cubicBezTo>
                  <a:close/>
                  <a:moveTo>
                    <a:pt x="19615" y="3269"/>
                  </a:moveTo>
                  <a:cubicBezTo>
                    <a:pt x="19481" y="3269"/>
                    <a:pt x="19348" y="3303"/>
                    <a:pt x="19214" y="3269"/>
                  </a:cubicBezTo>
                  <a:cubicBezTo>
                    <a:pt x="17480" y="2936"/>
                    <a:pt x="15678" y="2569"/>
                    <a:pt x="13910" y="2736"/>
                  </a:cubicBezTo>
                  <a:cubicBezTo>
                    <a:pt x="13777" y="2736"/>
                    <a:pt x="13644" y="2702"/>
                    <a:pt x="13510" y="2736"/>
                  </a:cubicBezTo>
                  <a:cubicBezTo>
                    <a:pt x="15578" y="2535"/>
                    <a:pt x="17613" y="2869"/>
                    <a:pt x="19615" y="3269"/>
                  </a:cubicBezTo>
                  <a:close/>
                  <a:moveTo>
                    <a:pt x="22016" y="26986"/>
                  </a:moveTo>
                  <a:cubicBezTo>
                    <a:pt x="21349" y="27086"/>
                    <a:pt x="20549" y="27086"/>
                    <a:pt x="19981" y="26686"/>
                  </a:cubicBezTo>
                  <a:cubicBezTo>
                    <a:pt x="20015" y="26719"/>
                    <a:pt x="20148" y="26686"/>
                    <a:pt x="20182" y="26686"/>
                  </a:cubicBezTo>
                  <a:cubicBezTo>
                    <a:pt x="20248" y="26686"/>
                    <a:pt x="20382" y="26653"/>
                    <a:pt x="20415" y="26686"/>
                  </a:cubicBezTo>
                  <a:cubicBezTo>
                    <a:pt x="20649" y="26886"/>
                    <a:pt x="20949" y="26986"/>
                    <a:pt x="21249" y="27020"/>
                  </a:cubicBezTo>
                  <a:cubicBezTo>
                    <a:pt x="21282" y="27020"/>
                    <a:pt x="21316" y="27020"/>
                    <a:pt x="21349" y="27020"/>
                  </a:cubicBezTo>
                  <a:cubicBezTo>
                    <a:pt x="21449" y="27020"/>
                    <a:pt x="21549" y="27020"/>
                    <a:pt x="21616" y="26986"/>
                  </a:cubicBezTo>
                  <a:cubicBezTo>
                    <a:pt x="21783" y="26986"/>
                    <a:pt x="21950" y="26953"/>
                    <a:pt x="22083" y="26886"/>
                  </a:cubicBezTo>
                  <a:cubicBezTo>
                    <a:pt x="22683" y="26753"/>
                    <a:pt x="23250" y="26486"/>
                    <a:pt x="23818" y="26252"/>
                  </a:cubicBezTo>
                  <a:cubicBezTo>
                    <a:pt x="23951" y="26219"/>
                    <a:pt x="24118" y="26319"/>
                    <a:pt x="24251" y="26252"/>
                  </a:cubicBezTo>
                  <a:cubicBezTo>
                    <a:pt x="23517" y="26553"/>
                    <a:pt x="22783" y="26886"/>
                    <a:pt x="22016" y="26986"/>
                  </a:cubicBezTo>
                  <a:close/>
                  <a:moveTo>
                    <a:pt x="16779" y="26219"/>
                  </a:moveTo>
                  <a:cubicBezTo>
                    <a:pt x="15378" y="27420"/>
                    <a:pt x="13443" y="26553"/>
                    <a:pt x="10508" y="24952"/>
                  </a:cubicBezTo>
                  <a:cubicBezTo>
                    <a:pt x="10808" y="25218"/>
                    <a:pt x="8740" y="25252"/>
                    <a:pt x="8974" y="25218"/>
                  </a:cubicBezTo>
                  <a:cubicBezTo>
                    <a:pt x="7039" y="25252"/>
                    <a:pt x="6705" y="25785"/>
                    <a:pt x="5304" y="26386"/>
                  </a:cubicBezTo>
                  <a:cubicBezTo>
                    <a:pt x="6372" y="24518"/>
                    <a:pt x="6672" y="24051"/>
                    <a:pt x="7072" y="23150"/>
                  </a:cubicBezTo>
                  <a:cubicBezTo>
                    <a:pt x="6739" y="21949"/>
                    <a:pt x="6639" y="20882"/>
                    <a:pt x="6205" y="19748"/>
                  </a:cubicBezTo>
                  <a:cubicBezTo>
                    <a:pt x="5871" y="18814"/>
                    <a:pt x="5471" y="17947"/>
                    <a:pt x="5271" y="16979"/>
                  </a:cubicBezTo>
                  <a:cubicBezTo>
                    <a:pt x="4837" y="15078"/>
                    <a:pt x="4804" y="13076"/>
                    <a:pt x="5204" y="11175"/>
                  </a:cubicBezTo>
                  <a:cubicBezTo>
                    <a:pt x="6005" y="7306"/>
                    <a:pt x="8740" y="4237"/>
                    <a:pt x="12810" y="3870"/>
                  </a:cubicBezTo>
                  <a:cubicBezTo>
                    <a:pt x="19681" y="3236"/>
                    <a:pt x="27220" y="7105"/>
                    <a:pt x="26186" y="13377"/>
                  </a:cubicBezTo>
                  <a:cubicBezTo>
                    <a:pt x="27420" y="19748"/>
                    <a:pt x="24218" y="25685"/>
                    <a:pt x="16779" y="26219"/>
                  </a:cubicBezTo>
                  <a:close/>
                  <a:moveTo>
                    <a:pt x="2569" y="15245"/>
                  </a:moveTo>
                  <a:cubicBezTo>
                    <a:pt x="2569" y="15245"/>
                    <a:pt x="2569" y="15211"/>
                    <a:pt x="2569" y="15211"/>
                  </a:cubicBezTo>
                  <a:cubicBezTo>
                    <a:pt x="2569" y="14311"/>
                    <a:pt x="2636" y="13410"/>
                    <a:pt x="2836" y="12543"/>
                  </a:cubicBezTo>
                  <a:cubicBezTo>
                    <a:pt x="2736" y="13443"/>
                    <a:pt x="2636" y="14344"/>
                    <a:pt x="2569" y="15245"/>
                  </a:cubicBezTo>
                  <a:close/>
                  <a:moveTo>
                    <a:pt x="27220" y="11342"/>
                  </a:moveTo>
                  <a:cubicBezTo>
                    <a:pt x="27220" y="11342"/>
                    <a:pt x="27253" y="11308"/>
                    <a:pt x="27253" y="11308"/>
                  </a:cubicBezTo>
                  <a:cubicBezTo>
                    <a:pt x="27420" y="10741"/>
                    <a:pt x="27120" y="10174"/>
                    <a:pt x="26720" y="9674"/>
                  </a:cubicBezTo>
                  <a:cubicBezTo>
                    <a:pt x="26253" y="8573"/>
                    <a:pt x="25285" y="6772"/>
                    <a:pt x="24151" y="5838"/>
                  </a:cubicBezTo>
                  <a:cubicBezTo>
                    <a:pt x="24118" y="5804"/>
                    <a:pt x="24118" y="5771"/>
                    <a:pt x="24084" y="5738"/>
                  </a:cubicBezTo>
                  <a:cubicBezTo>
                    <a:pt x="24018" y="5704"/>
                    <a:pt x="23984" y="5638"/>
                    <a:pt x="23951" y="5604"/>
                  </a:cubicBezTo>
                  <a:cubicBezTo>
                    <a:pt x="25552" y="6839"/>
                    <a:pt x="26219" y="8673"/>
                    <a:pt x="27253" y="10408"/>
                  </a:cubicBezTo>
                  <a:cubicBezTo>
                    <a:pt x="27554" y="10908"/>
                    <a:pt x="27654" y="11575"/>
                    <a:pt x="27487" y="12109"/>
                  </a:cubicBezTo>
                  <a:cubicBezTo>
                    <a:pt x="27453" y="11842"/>
                    <a:pt x="27353" y="11575"/>
                    <a:pt x="27220" y="11342"/>
                  </a:cubicBezTo>
                  <a:close/>
                  <a:moveTo>
                    <a:pt x="8640" y="26820"/>
                  </a:moveTo>
                  <a:cubicBezTo>
                    <a:pt x="8640" y="26920"/>
                    <a:pt x="8640" y="26986"/>
                    <a:pt x="8640" y="27053"/>
                  </a:cubicBezTo>
                  <a:cubicBezTo>
                    <a:pt x="8607" y="27020"/>
                    <a:pt x="8573" y="26986"/>
                    <a:pt x="8573" y="26953"/>
                  </a:cubicBezTo>
                  <a:cubicBezTo>
                    <a:pt x="8507" y="26786"/>
                    <a:pt x="8440" y="26619"/>
                    <a:pt x="8373" y="26453"/>
                  </a:cubicBezTo>
                  <a:cubicBezTo>
                    <a:pt x="8473" y="26586"/>
                    <a:pt x="8540" y="26719"/>
                    <a:pt x="8640" y="26820"/>
                  </a:cubicBezTo>
                  <a:close/>
                  <a:moveTo>
                    <a:pt x="7606" y="24051"/>
                  </a:moveTo>
                  <a:cubicBezTo>
                    <a:pt x="7673" y="24451"/>
                    <a:pt x="7773" y="24918"/>
                    <a:pt x="7940" y="25419"/>
                  </a:cubicBezTo>
                  <a:cubicBezTo>
                    <a:pt x="7873" y="25285"/>
                    <a:pt x="7806" y="25152"/>
                    <a:pt x="7739" y="25018"/>
                  </a:cubicBezTo>
                  <a:cubicBezTo>
                    <a:pt x="7606" y="24651"/>
                    <a:pt x="7506" y="24251"/>
                    <a:pt x="7473" y="23917"/>
                  </a:cubicBezTo>
                  <a:cubicBezTo>
                    <a:pt x="7539" y="23951"/>
                    <a:pt x="7573" y="24018"/>
                    <a:pt x="7606" y="24051"/>
                  </a:cubicBezTo>
                  <a:close/>
                  <a:moveTo>
                    <a:pt x="6338" y="6705"/>
                  </a:moveTo>
                  <a:cubicBezTo>
                    <a:pt x="6672" y="6472"/>
                    <a:pt x="7039" y="6238"/>
                    <a:pt x="7406" y="6005"/>
                  </a:cubicBezTo>
                  <a:cubicBezTo>
                    <a:pt x="6872" y="6605"/>
                    <a:pt x="6305" y="7239"/>
                    <a:pt x="5771" y="7839"/>
                  </a:cubicBezTo>
                  <a:cubicBezTo>
                    <a:pt x="5471" y="8173"/>
                    <a:pt x="5171" y="8606"/>
                    <a:pt x="4837" y="8973"/>
                  </a:cubicBezTo>
                  <a:cubicBezTo>
                    <a:pt x="5271" y="8206"/>
                    <a:pt x="5805" y="7439"/>
                    <a:pt x="6338" y="6705"/>
                  </a:cubicBezTo>
                  <a:close/>
                  <a:moveTo>
                    <a:pt x="4504" y="13510"/>
                  </a:moveTo>
                  <a:cubicBezTo>
                    <a:pt x="4370" y="14377"/>
                    <a:pt x="4237" y="15278"/>
                    <a:pt x="4103" y="16179"/>
                  </a:cubicBezTo>
                  <a:cubicBezTo>
                    <a:pt x="4103" y="15278"/>
                    <a:pt x="4304" y="14411"/>
                    <a:pt x="4504" y="13510"/>
                  </a:cubicBezTo>
                  <a:close/>
                  <a:moveTo>
                    <a:pt x="3737" y="12743"/>
                  </a:moveTo>
                  <a:cubicBezTo>
                    <a:pt x="3870" y="11775"/>
                    <a:pt x="4003" y="10908"/>
                    <a:pt x="4137" y="10408"/>
                  </a:cubicBezTo>
                  <a:cubicBezTo>
                    <a:pt x="4003" y="11208"/>
                    <a:pt x="3870" y="11976"/>
                    <a:pt x="3737" y="12743"/>
                  </a:cubicBezTo>
                  <a:close/>
                  <a:moveTo>
                    <a:pt x="3436" y="10474"/>
                  </a:moveTo>
                  <a:cubicBezTo>
                    <a:pt x="3536" y="10474"/>
                    <a:pt x="3603" y="10441"/>
                    <a:pt x="3703" y="10341"/>
                  </a:cubicBezTo>
                  <a:cubicBezTo>
                    <a:pt x="3703" y="10341"/>
                    <a:pt x="3703" y="10341"/>
                    <a:pt x="3703" y="10341"/>
                  </a:cubicBezTo>
                  <a:cubicBezTo>
                    <a:pt x="3737" y="10341"/>
                    <a:pt x="3770" y="10341"/>
                    <a:pt x="3803" y="10374"/>
                  </a:cubicBezTo>
                  <a:cubicBezTo>
                    <a:pt x="3703" y="10741"/>
                    <a:pt x="3603" y="11108"/>
                    <a:pt x="3503" y="11475"/>
                  </a:cubicBezTo>
                  <a:cubicBezTo>
                    <a:pt x="3503" y="11408"/>
                    <a:pt x="3503" y="11342"/>
                    <a:pt x="3536" y="11275"/>
                  </a:cubicBezTo>
                  <a:cubicBezTo>
                    <a:pt x="3536" y="11075"/>
                    <a:pt x="3403" y="10975"/>
                    <a:pt x="3236" y="10975"/>
                  </a:cubicBezTo>
                  <a:cubicBezTo>
                    <a:pt x="3303" y="10808"/>
                    <a:pt x="3370" y="10641"/>
                    <a:pt x="3436" y="10474"/>
                  </a:cubicBezTo>
                  <a:close/>
                  <a:moveTo>
                    <a:pt x="4671" y="23450"/>
                  </a:moveTo>
                  <a:cubicBezTo>
                    <a:pt x="4003" y="21983"/>
                    <a:pt x="3403" y="20415"/>
                    <a:pt x="3036" y="18847"/>
                  </a:cubicBezTo>
                  <a:cubicBezTo>
                    <a:pt x="3069" y="18914"/>
                    <a:pt x="3103" y="18981"/>
                    <a:pt x="3136" y="19047"/>
                  </a:cubicBezTo>
                  <a:cubicBezTo>
                    <a:pt x="3470" y="20115"/>
                    <a:pt x="3837" y="21149"/>
                    <a:pt x="4370" y="22116"/>
                  </a:cubicBezTo>
                  <a:cubicBezTo>
                    <a:pt x="4437" y="22316"/>
                    <a:pt x="4504" y="22483"/>
                    <a:pt x="4570" y="22650"/>
                  </a:cubicBezTo>
                  <a:cubicBezTo>
                    <a:pt x="4671" y="23017"/>
                    <a:pt x="4771" y="23384"/>
                    <a:pt x="4804" y="23717"/>
                  </a:cubicBezTo>
                  <a:cubicBezTo>
                    <a:pt x="4737" y="23617"/>
                    <a:pt x="4704" y="23517"/>
                    <a:pt x="4671" y="23450"/>
                  </a:cubicBezTo>
                  <a:close/>
                  <a:moveTo>
                    <a:pt x="4370" y="18113"/>
                  </a:moveTo>
                  <a:cubicBezTo>
                    <a:pt x="4437" y="17813"/>
                    <a:pt x="4504" y="17513"/>
                    <a:pt x="4537" y="17213"/>
                  </a:cubicBezTo>
                  <a:lnTo>
                    <a:pt x="4604" y="17413"/>
                  </a:lnTo>
                  <a:cubicBezTo>
                    <a:pt x="4570" y="17613"/>
                    <a:pt x="4537" y="17813"/>
                    <a:pt x="4537" y="18013"/>
                  </a:cubicBezTo>
                  <a:cubicBezTo>
                    <a:pt x="4504" y="18213"/>
                    <a:pt x="4637" y="18347"/>
                    <a:pt x="4804" y="18347"/>
                  </a:cubicBezTo>
                  <a:cubicBezTo>
                    <a:pt x="5004" y="19281"/>
                    <a:pt x="5238" y="20215"/>
                    <a:pt x="5471" y="21149"/>
                  </a:cubicBezTo>
                  <a:cubicBezTo>
                    <a:pt x="5504" y="21316"/>
                    <a:pt x="5571" y="21482"/>
                    <a:pt x="5605" y="21616"/>
                  </a:cubicBezTo>
                  <a:cubicBezTo>
                    <a:pt x="5204" y="20448"/>
                    <a:pt x="4804" y="19281"/>
                    <a:pt x="4370" y="18113"/>
                  </a:cubicBezTo>
                  <a:close/>
                  <a:moveTo>
                    <a:pt x="26219" y="22683"/>
                  </a:moveTo>
                  <a:cubicBezTo>
                    <a:pt x="26153" y="22650"/>
                    <a:pt x="26052" y="22617"/>
                    <a:pt x="25986" y="22617"/>
                  </a:cubicBezTo>
                  <a:cubicBezTo>
                    <a:pt x="26086" y="22216"/>
                    <a:pt x="26153" y="21816"/>
                    <a:pt x="26253" y="21382"/>
                  </a:cubicBezTo>
                  <a:cubicBezTo>
                    <a:pt x="26386" y="20882"/>
                    <a:pt x="26519" y="19781"/>
                    <a:pt x="26820" y="18881"/>
                  </a:cubicBezTo>
                  <a:cubicBezTo>
                    <a:pt x="26853" y="18881"/>
                    <a:pt x="26886" y="18847"/>
                    <a:pt x="26920" y="18847"/>
                  </a:cubicBezTo>
                  <a:cubicBezTo>
                    <a:pt x="26753" y="20115"/>
                    <a:pt x="26453" y="21416"/>
                    <a:pt x="26219" y="22683"/>
                  </a:cubicBezTo>
                  <a:close/>
                  <a:moveTo>
                    <a:pt x="8507" y="5871"/>
                  </a:moveTo>
                  <a:cubicBezTo>
                    <a:pt x="8640" y="5671"/>
                    <a:pt x="8773" y="5438"/>
                    <a:pt x="8907" y="5204"/>
                  </a:cubicBezTo>
                  <a:cubicBezTo>
                    <a:pt x="8940" y="5171"/>
                    <a:pt x="8940" y="5137"/>
                    <a:pt x="8940" y="5071"/>
                  </a:cubicBezTo>
                  <a:cubicBezTo>
                    <a:pt x="9240" y="4904"/>
                    <a:pt x="9507" y="4770"/>
                    <a:pt x="9774" y="4604"/>
                  </a:cubicBezTo>
                  <a:cubicBezTo>
                    <a:pt x="9341" y="5004"/>
                    <a:pt x="8907" y="5438"/>
                    <a:pt x="8507" y="5871"/>
                  </a:cubicBezTo>
                  <a:close/>
                  <a:moveTo>
                    <a:pt x="17246" y="26019"/>
                  </a:moveTo>
                  <a:cubicBezTo>
                    <a:pt x="16946" y="25986"/>
                    <a:pt x="16612" y="25919"/>
                    <a:pt x="16312" y="25819"/>
                  </a:cubicBezTo>
                  <a:cubicBezTo>
                    <a:pt x="16679" y="25819"/>
                    <a:pt x="17113" y="25886"/>
                    <a:pt x="17413" y="25919"/>
                  </a:cubicBezTo>
                  <a:cubicBezTo>
                    <a:pt x="17346" y="25952"/>
                    <a:pt x="17313" y="25986"/>
                    <a:pt x="17246" y="26019"/>
                  </a:cubicBezTo>
                  <a:close/>
                  <a:moveTo>
                    <a:pt x="19815" y="25819"/>
                  </a:moveTo>
                  <a:cubicBezTo>
                    <a:pt x="19715" y="25886"/>
                    <a:pt x="19615" y="25952"/>
                    <a:pt x="19514" y="26019"/>
                  </a:cubicBezTo>
                  <a:cubicBezTo>
                    <a:pt x="19214" y="26019"/>
                    <a:pt x="18914" y="26052"/>
                    <a:pt x="18614" y="26052"/>
                  </a:cubicBezTo>
                  <a:cubicBezTo>
                    <a:pt x="18914" y="25952"/>
                    <a:pt x="19248" y="25852"/>
                    <a:pt x="19548" y="25752"/>
                  </a:cubicBezTo>
                  <a:cubicBezTo>
                    <a:pt x="19715" y="25719"/>
                    <a:pt x="19848" y="25719"/>
                    <a:pt x="19981" y="25719"/>
                  </a:cubicBezTo>
                  <a:cubicBezTo>
                    <a:pt x="19915" y="25752"/>
                    <a:pt x="19881" y="25785"/>
                    <a:pt x="19815" y="25819"/>
                  </a:cubicBezTo>
                  <a:close/>
                  <a:moveTo>
                    <a:pt x="20248" y="4437"/>
                  </a:moveTo>
                  <a:cubicBezTo>
                    <a:pt x="20448" y="4403"/>
                    <a:pt x="20549" y="4237"/>
                    <a:pt x="20549" y="4037"/>
                  </a:cubicBezTo>
                  <a:cubicBezTo>
                    <a:pt x="20582" y="4070"/>
                    <a:pt x="20582" y="4070"/>
                    <a:pt x="20615" y="4070"/>
                  </a:cubicBezTo>
                  <a:cubicBezTo>
                    <a:pt x="20649" y="4137"/>
                    <a:pt x="20682" y="4170"/>
                    <a:pt x="20715" y="4203"/>
                  </a:cubicBezTo>
                  <a:cubicBezTo>
                    <a:pt x="20782" y="4303"/>
                    <a:pt x="20849" y="4403"/>
                    <a:pt x="20915" y="4504"/>
                  </a:cubicBezTo>
                  <a:cubicBezTo>
                    <a:pt x="20482" y="4504"/>
                    <a:pt x="20048" y="4504"/>
                    <a:pt x="19615" y="4504"/>
                  </a:cubicBezTo>
                  <a:cubicBezTo>
                    <a:pt x="19815" y="4470"/>
                    <a:pt x="20048" y="4470"/>
                    <a:pt x="20248" y="4437"/>
                  </a:cubicBezTo>
                  <a:close/>
                  <a:moveTo>
                    <a:pt x="23084" y="4003"/>
                  </a:moveTo>
                  <a:cubicBezTo>
                    <a:pt x="23184" y="4037"/>
                    <a:pt x="23284" y="4103"/>
                    <a:pt x="23384" y="4137"/>
                  </a:cubicBezTo>
                  <a:cubicBezTo>
                    <a:pt x="22583" y="3870"/>
                    <a:pt x="21749" y="3703"/>
                    <a:pt x="20982" y="3403"/>
                  </a:cubicBezTo>
                  <a:cubicBezTo>
                    <a:pt x="20348" y="3169"/>
                    <a:pt x="19681" y="2969"/>
                    <a:pt x="19014" y="2769"/>
                  </a:cubicBezTo>
                  <a:cubicBezTo>
                    <a:pt x="20382" y="3036"/>
                    <a:pt x="21749" y="3469"/>
                    <a:pt x="23084" y="4003"/>
                  </a:cubicBezTo>
                  <a:close/>
                  <a:moveTo>
                    <a:pt x="13977" y="2502"/>
                  </a:moveTo>
                  <a:cubicBezTo>
                    <a:pt x="14578" y="2435"/>
                    <a:pt x="15178" y="2402"/>
                    <a:pt x="15778" y="2435"/>
                  </a:cubicBezTo>
                  <a:cubicBezTo>
                    <a:pt x="15778" y="2435"/>
                    <a:pt x="15778" y="2469"/>
                    <a:pt x="15778" y="2469"/>
                  </a:cubicBezTo>
                  <a:cubicBezTo>
                    <a:pt x="15278" y="2569"/>
                    <a:pt x="14711" y="2669"/>
                    <a:pt x="14177" y="2802"/>
                  </a:cubicBezTo>
                  <a:cubicBezTo>
                    <a:pt x="14177" y="2702"/>
                    <a:pt x="14111" y="2569"/>
                    <a:pt x="13977" y="2502"/>
                  </a:cubicBezTo>
                  <a:close/>
                  <a:moveTo>
                    <a:pt x="16446" y="3036"/>
                  </a:moveTo>
                  <a:cubicBezTo>
                    <a:pt x="16512" y="3069"/>
                    <a:pt x="16612" y="3136"/>
                    <a:pt x="16679" y="3169"/>
                  </a:cubicBezTo>
                  <a:cubicBezTo>
                    <a:pt x="16312" y="3236"/>
                    <a:pt x="15912" y="3303"/>
                    <a:pt x="15512" y="3369"/>
                  </a:cubicBezTo>
                  <a:cubicBezTo>
                    <a:pt x="15845" y="3236"/>
                    <a:pt x="16145" y="3136"/>
                    <a:pt x="16446" y="30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4413400" y="4599625"/>
              <a:ext cx="376950" cy="336100"/>
            </a:xfrm>
            <a:custGeom>
              <a:rect b="b" l="l" r="r" t="t"/>
              <a:pathLst>
                <a:path extrusionOk="0" h="13444" w="15078">
                  <a:moveTo>
                    <a:pt x="11442" y="13410"/>
                  </a:moveTo>
                  <a:cubicBezTo>
                    <a:pt x="8640" y="12910"/>
                    <a:pt x="4203" y="11042"/>
                    <a:pt x="1134" y="5838"/>
                  </a:cubicBezTo>
                  <a:cubicBezTo>
                    <a:pt x="0" y="4170"/>
                    <a:pt x="868" y="2135"/>
                    <a:pt x="2736" y="701"/>
                  </a:cubicBezTo>
                  <a:cubicBezTo>
                    <a:pt x="3036" y="0"/>
                    <a:pt x="2669" y="201"/>
                    <a:pt x="3670" y="201"/>
                  </a:cubicBezTo>
                  <a:cubicBezTo>
                    <a:pt x="5471" y="1235"/>
                    <a:pt x="5271" y="4070"/>
                    <a:pt x="4170" y="5438"/>
                  </a:cubicBezTo>
                  <a:cubicBezTo>
                    <a:pt x="4537" y="5705"/>
                    <a:pt x="4570" y="5605"/>
                    <a:pt x="3903" y="6038"/>
                  </a:cubicBezTo>
                  <a:cubicBezTo>
                    <a:pt x="5571" y="8040"/>
                    <a:pt x="7572" y="9174"/>
                    <a:pt x="9674" y="10208"/>
                  </a:cubicBezTo>
                  <a:cubicBezTo>
                    <a:pt x="9474" y="10108"/>
                    <a:pt x="9307" y="10241"/>
                    <a:pt x="10341" y="9741"/>
                  </a:cubicBezTo>
                  <a:cubicBezTo>
                    <a:pt x="10708" y="8473"/>
                    <a:pt x="10808" y="7973"/>
                    <a:pt x="11042" y="8507"/>
                  </a:cubicBezTo>
                  <a:cubicBezTo>
                    <a:pt x="14144" y="9507"/>
                    <a:pt x="15078" y="9607"/>
                    <a:pt x="14477" y="10074"/>
                  </a:cubicBezTo>
                  <a:cubicBezTo>
                    <a:pt x="14210" y="12643"/>
                    <a:pt x="12409" y="13443"/>
                    <a:pt x="11442" y="134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4462600" y="4631325"/>
              <a:ext cx="36700" cy="20025"/>
            </a:xfrm>
            <a:custGeom>
              <a:rect b="b" l="l" r="r" t="t"/>
              <a:pathLst>
                <a:path extrusionOk="0" h="801" w="1468">
                  <a:moveTo>
                    <a:pt x="301" y="0"/>
                  </a:moveTo>
                  <a:cubicBezTo>
                    <a:pt x="367" y="133"/>
                    <a:pt x="534" y="267"/>
                    <a:pt x="701" y="234"/>
                  </a:cubicBezTo>
                  <a:cubicBezTo>
                    <a:pt x="868" y="167"/>
                    <a:pt x="1001" y="133"/>
                    <a:pt x="1168" y="67"/>
                  </a:cubicBezTo>
                  <a:cubicBezTo>
                    <a:pt x="1235" y="167"/>
                    <a:pt x="1335" y="234"/>
                    <a:pt x="1435" y="267"/>
                  </a:cubicBezTo>
                  <a:cubicBezTo>
                    <a:pt x="1435" y="300"/>
                    <a:pt x="1435" y="367"/>
                    <a:pt x="1468" y="434"/>
                  </a:cubicBezTo>
                  <a:cubicBezTo>
                    <a:pt x="968" y="300"/>
                    <a:pt x="267" y="200"/>
                    <a:pt x="67" y="801"/>
                  </a:cubicBezTo>
                  <a:cubicBezTo>
                    <a:pt x="67" y="801"/>
                    <a:pt x="34" y="801"/>
                    <a:pt x="0" y="801"/>
                  </a:cubicBezTo>
                  <a:cubicBezTo>
                    <a:pt x="67" y="534"/>
                    <a:pt x="167" y="267"/>
                    <a:pt x="301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4664400" y="4879000"/>
              <a:ext cx="43400" cy="15850"/>
            </a:xfrm>
            <a:custGeom>
              <a:rect b="b" l="l" r="r" t="t"/>
              <a:pathLst>
                <a:path extrusionOk="0" h="634" w="1736">
                  <a:moveTo>
                    <a:pt x="1" y="34"/>
                  </a:moveTo>
                  <a:cubicBezTo>
                    <a:pt x="1" y="34"/>
                    <a:pt x="34" y="0"/>
                    <a:pt x="34" y="0"/>
                  </a:cubicBezTo>
                  <a:cubicBezTo>
                    <a:pt x="568" y="234"/>
                    <a:pt x="1135" y="467"/>
                    <a:pt x="1735" y="634"/>
                  </a:cubicBezTo>
                  <a:cubicBezTo>
                    <a:pt x="1135" y="534"/>
                    <a:pt x="501" y="334"/>
                    <a:pt x="1" y="34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4456750" y="4679675"/>
              <a:ext cx="1700" cy="32550"/>
            </a:xfrm>
            <a:custGeom>
              <a:rect b="b" l="l" r="r" t="t"/>
              <a:pathLst>
                <a:path extrusionOk="0" h="1302" w="68">
                  <a:moveTo>
                    <a:pt x="34" y="1"/>
                  </a:moveTo>
                  <a:cubicBezTo>
                    <a:pt x="34" y="201"/>
                    <a:pt x="68" y="401"/>
                    <a:pt x="68" y="601"/>
                  </a:cubicBezTo>
                  <a:cubicBezTo>
                    <a:pt x="68" y="835"/>
                    <a:pt x="68" y="1068"/>
                    <a:pt x="68" y="1302"/>
                  </a:cubicBezTo>
                  <a:cubicBezTo>
                    <a:pt x="1" y="868"/>
                    <a:pt x="1" y="434"/>
                    <a:pt x="34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4520975" y="4688850"/>
              <a:ext cx="6700" cy="35050"/>
            </a:xfrm>
            <a:custGeom>
              <a:rect b="b" l="l" r="r" t="t"/>
              <a:pathLst>
                <a:path extrusionOk="0" h="1402" w="268">
                  <a:moveTo>
                    <a:pt x="67" y="1335"/>
                  </a:moveTo>
                  <a:cubicBezTo>
                    <a:pt x="34" y="901"/>
                    <a:pt x="0" y="468"/>
                    <a:pt x="0" y="1"/>
                  </a:cubicBezTo>
                  <a:cubicBezTo>
                    <a:pt x="34" y="67"/>
                    <a:pt x="100" y="101"/>
                    <a:pt x="201" y="101"/>
                  </a:cubicBezTo>
                  <a:lnTo>
                    <a:pt x="267" y="101"/>
                  </a:lnTo>
                  <a:cubicBezTo>
                    <a:pt x="67" y="201"/>
                    <a:pt x="67" y="434"/>
                    <a:pt x="201" y="568"/>
                  </a:cubicBezTo>
                  <a:cubicBezTo>
                    <a:pt x="134" y="835"/>
                    <a:pt x="100" y="1102"/>
                    <a:pt x="100" y="1368"/>
                  </a:cubicBezTo>
                  <a:cubicBezTo>
                    <a:pt x="100" y="1368"/>
                    <a:pt x="100" y="1368"/>
                    <a:pt x="100" y="1402"/>
                  </a:cubicBezTo>
                  <a:cubicBezTo>
                    <a:pt x="100" y="1368"/>
                    <a:pt x="100" y="1368"/>
                    <a:pt x="67" y="1335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4492625" y="4740550"/>
              <a:ext cx="8350" cy="32550"/>
            </a:xfrm>
            <a:custGeom>
              <a:rect b="b" l="l" r="r" t="t"/>
              <a:pathLst>
                <a:path extrusionOk="0" h="1302" w="334">
                  <a:moveTo>
                    <a:pt x="67" y="1"/>
                  </a:moveTo>
                  <a:cubicBezTo>
                    <a:pt x="100" y="168"/>
                    <a:pt x="134" y="334"/>
                    <a:pt x="200" y="501"/>
                  </a:cubicBezTo>
                  <a:cubicBezTo>
                    <a:pt x="234" y="701"/>
                    <a:pt x="267" y="868"/>
                    <a:pt x="334" y="1068"/>
                  </a:cubicBezTo>
                  <a:cubicBezTo>
                    <a:pt x="167" y="1068"/>
                    <a:pt x="34" y="1168"/>
                    <a:pt x="0" y="1302"/>
                  </a:cubicBezTo>
                  <a:cubicBezTo>
                    <a:pt x="34" y="868"/>
                    <a:pt x="67" y="435"/>
                    <a:pt x="67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4706100" y="4838125"/>
              <a:ext cx="40900" cy="10025"/>
            </a:xfrm>
            <a:custGeom>
              <a:rect b="b" l="l" r="r" t="t"/>
              <a:pathLst>
                <a:path extrusionOk="0" h="401" w="1636">
                  <a:moveTo>
                    <a:pt x="234" y="201"/>
                  </a:moveTo>
                  <a:cubicBezTo>
                    <a:pt x="201" y="101"/>
                    <a:pt x="101" y="34"/>
                    <a:pt x="1" y="1"/>
                  </a:cubicBezTo>
                  <a:cubicBezTo>
                    <a:pt x="568" y="101"/>
                    <a:pt x="1101" y="234"/>
                    <a:pt x="1635" y="401"/>
                  </a:cubicBezTo>
                  <a:cubicBezTo>
                    <a:pt x="901" y="301"/>
                    <a:pt x="268" y="201"/>
                    <a:pt x="234" y="20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4530975" y="4847300"/>
              <a:ext cx="70900" cy="28375"/>
            </a:xfrm>
            <a:custGeom>
              <a:rect b="b" l="l" r="r" t="t"/>
              <a:pathLst>
                <a:path extrusionOk="0" h="1135" w="2836">
                  <a:moveTo>
                    <a:pt x="1" y="1"/>
                  </a:moveTo>
                  <a:cubicBezTo>
                    <a:pt x="234" y="101"/>
                    <a:pt x="468" y="201"/>
                    <a:pt x="701" y="301"/>
                  </a:cubicBezTo>
                  <a:cubicBezTo>
                    <a:pt x="1068" y="534"/>
                    <a:pt x="1468" y="768"/>
                    <a:pt x="1869" y="1001"/>
                  </a:cubicBezTo>
                  <a:cubicBezTo>
                    <a:pt x="2035" y="1068"/>
                    <a:pt x="2202" y="1001"/>
                    <a:pt x="2269" y="835"/>
                  </a:cubicBezTo>
                  <a:cubicBezTo>
                    <a:pt x="2402" y="901"/>
                    <a:pt x="2569" y="935"/>
                    <a:pt x="2736" y="968"/>
                  </a:cubicBezTo>
                  <a:cubicBezTo>
                    <a:pt x="2736" y="1035"/>
                    <a:pt x="2769" y="1101"/>
                    <a:pt x="2836" y="1135"/>
                  </a:cubicBezTo>
                  <a:cubicBezTo>
                    <a:pt x="2569" y="1135"/>
                    <a:pt x="2302" y="1101"/>
                    <a:pt x="2035" y="1068"/>
                  </a:cubicBezTo>
                  <a:cubicBezTo>
                    <a:pt x="1268" y="935"/>
                    <a:pt x="601" y="534"/>
                    <a:pt x="1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8"/>
          <p:cNvSpPr txBox="1"/>
          <p:nvPr/>
        </p:nvSpPr>
        <p:spPr>
          <a:xfrm>
            <a:off x="462288" y="4226630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3569690" y="4226630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quite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2015989" y="1228337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677092" y="4226630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of them all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5123391" y="1228337"/>
            <a:ext cx="2004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162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746575" y="3830325"/>
            <a:ext cx="1436100" cy="39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Facebook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2310631" y="1804625"/>
            <a:ext cx="1436100" cy="39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Twitter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874688" y="3830325"/>
            <a:ext cx="1436100" cy="39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WhatsApp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5438744" y="1785575"/>
            <a:ext cx="1436100" cy="39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YouTube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7002800" y="3830325"/>
            <a:ext cx="1436100" cy="396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Instagram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36"/>
          <p:cNvSpPr/>
          <p:nvPr/>
        </p:nvSpPr>
        <p:spPr>
          <a:xfrm flipH="1" rot="4459857">
            <a:off x="-1774425" y="2146481"/>
            <a:ext cx="4463254" cy="4792233"/>
          </a:xfrm>
          <a:custGeom>
            <a:rect b="b" l="l" r="r" t="t"/>
            <a:pathLst>
              <a:path extrusionOk="0" h="121288" w="112948">
                <a:moveTo>
                  <a:pt x="24818" y="32591"/>
                </a:moveTo>
                <a:cubicBezTo>
                  <a:pt x="24818" y="32591"/>
                  <a:pt x="16812" y="35560"/>
                  <a:pt x="9741" y="30990"/>
                </a:cubicBezTo>
                <a:cubicBezTo>
                  <a:pt x="2669" y="26420"/>
                  <a:pt x="0" y="19715"/>
                  <a:pt x="6171" y="13744"/>
                </a:cubicBezTo>
                <a:cubicBezTo>
                  <a:pt x="12309" y="7773"/>
                  <a:pt x="26853" y="1"/>
                  <a:pt x="39262" y="8807"/>
                </a:cubicBezTo>
                <a:cubicBezTo>
                  <a:pt x="51670" y="17647"/>
                  <a:pt x="45733" y="30990"/>
                  <a:pt x="64146" y="38829"/>
                </a:cubicBezTo>
                <a:cubicBezTo>
                  <a:pt x="73886" y="42965"/>
                  <a:pt x="81458" y="45767"/>
                  <a:pt x="86395" y="51071"/>
                </a:cubicBezTo>
                <a:cubicBezTo>
                  <a:pt x="112948" y="79525"/>
                  <a:pt x="61444" y="121288"/>
                  <a:pt x="43431" y="83294"/>
                </a:cubicBezTo>
                <a:cubicBezTo>
                  <a:pt x="31589" y="58309"/>
                  <a:pt x="45132" y="37795"/>
                  <a:pt x="24818" y="3259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5" name="Google Shape;2345;p36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2346" name="Google Shape;2346;p36"/>
          <p:cNvGrpSpPr/>
          <p:nvPr/>
        </p:nvGrpSpPr>
        <p:grpSpPr>
          <a:xfrm>
            <a:off x="152394" y="1325399"/>
            <a:ext cx="4052846" cy="3401816"/>
            <a:chOff x="160656" y="678575"/>
            <a:chExt cx="5319394" cy="4464911"/>
          </a:xfrm>
        </p:grpSpPr>
        <p:sp>
          <p:nvSpPr>
            <p:cNvPr id="2347" name="Google Shape;2347;p36"/>
            <p:cNvSpPr/>
            <p:nvPr/>
          </p:nvSpPr>
          <p:spPr>
            <a:xfrm flipH="1">
              <a:off x="1969283" y="2039363"/>
              <a:ext cx="659694" cy="1238194"/>
            </a:xfrm>
            <a:custGeom>
              <a:rect b="b" l="l" r="r" t="t"/>
              <a:pathLst>
                <a:path extrusionOk="0" h="54540" w="29055">
                  <a:moveTo>
                    <a:pt x="3637" y="468"/>
                  </a:moveTo>
                  <a:cubicBezTo>
                    <a:pt x="3536" y="368"/>
                    <a:pt x="3570" y="201"/>
                    <a:pt x="3670" y="101"/>
                  </a:cubicBezTo>
                  <a:cubicBezTo>
                    <a:pt x="3770" y="1"/>
                    <a:pt x="3937" y="1"/>
                    <a:pt x="4037" y="101"/>
                  </a:cubicBezTo>
                  <a:cubicBezTo>
                    <a:pt x="4104" y="168"/>
                    <a:pt x="29055" y="25853"/>
                    <a:pt x="468" y="54440"/>
                  </a:cubicBezTo>
                  <a:cubicBezTo>
                    <a:pt x="368" y="54540"/>
                    <a:pt x="201" y="54540"/>
                    <a:pt x="101" y="54440"/>
                  </a:cubicBezTo>
                  <a:cubicBezTo>
                    <a:pt x="1" y="54340"/>
                    <a:pt x="1" y="54140"/>
                    <a:pt x="101" y="54040"/>
                  </a:cubicBezTo>
                  <a:cubicBezTo>
                    <a:pt x="28321" y="25853"/>
                    <a:pt x="3703" y="568"/>
                    <a:pt x="3637" y="468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 flipH="1">
              <a:off x="1629152" y="1162477"/>
              <a:ext cx="1497349" cy="2662663"/>
            </a:xfrm>
            <a:custGeom>
              <a:rect b="b" l="l" r="r" t="t"/>
              <a:pathLst>
                <a:path extrusionOk="0" h="117285" w="65948">
                  <a:moveTo>
                    <a:pt x="23284" y="0"/>
                  </a:moveTo>
                  <a:cubicBezTo>
                    <a:pt x="9975" y="11108"/>
                    <a:pt x="16446" y="31389"/>
                    <a:pt x="27254" y="42097"/>
                  </a:cubicBezTo>
                  <a:cubicBezTo>
                    <a:pt x="39729" y="54506"/>
                    <a:pt x="44299" y="74320"/>
                    <a:pt x="22150" y="89464"/>
                  </a:cubicBezTo>
                  <a:cubicBezTo>
                    <a:pt x="1" y="104608"/>
                    <a:pt x="34359" y="117284"/>
                    <a:pt x="47702" y="100472"/>
                  </a:cubicBezTo>
                  <a:cubicBezTo>
                    <a:pt x="61045" y="83693"/>
                    <a:pt x="65948" y="42898"/>
                    <a:pt x="65014" y="32757"/>
                  </a:cubicBezTo>
                  <a:cubicBezTo>
                    <a:pt x="64080" y="22583"/>
                    <a:pt x="64447" y="18147"/>
                    <a:pt x="56775" y="13743"/>
                  </a:cubicBezTo>
                  <a:cubicBezTo>
                    <a:pt x="49103" y="9340"/>
                    <a:pt x="23284" y="0"/>
                    <a:pt x="2328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 flipH="1">
              <a:off x="3352060" y="2704990"/>
              <a:ext cx="454441" cy="368825"/>
            </a:xfrm>
            <a:custGeom>
              <a:rect b="b" l="l" r="r" t="t"/>
              <a:pathLst>
                <a:path extrusionOk="0" h="16246" w="20015">
                  <a:moveTo>
                    <a:pt x="20014" y="3637"/>
                  </a:moveTo>
                  <a:cubicBezTo>
                    <a:pt x="20014" y="3637"/>
                    <a:pt x="18080" y="1068"/>
                    <a:pt x="17679" y="668"/>
                  </a:cubicBezTo>
                  <a:cubicBezTo>
                    <a:pt x="17313" y="301"/>
                    <a:pt x="14744" y="234"/>
                    <a:pt x="13210" y="101"/>
                  </a:cubicBezTo>
                  <a:cubicBezTo>
                    <a:pt x="11675" y="1"/>
                    <a:pt x="11408" y="1402"/>
                    <a:pt x="11375" y="1969"/>
                  </a:cubicBezTo>
                  <a:cubicBezTo>
                    <a:pt x="11342" y="2536"/>
                    <a:pt x="11275" y="3237"/>
                    <a:pt x="11275" y="3237"/>
                  </a:cubicBezTo>
                  <a:cubicBezTo>
                    <a:pt x="11275" y="3237"/>
                    <a:pt x="2469" y="3970"/>
                    <a:pt x="1835" y="4104"/>
                  </a:cubicBezTo>
                  <a:cubicBezTo>
                    <a:pt x="1201" y="4237"/>
                    <a:pt x="334" y="6706"/>
                    <a:pt x="167" y="7206"/>
                  </a:cubicBezTo>
                  <a:cubicBezTo>
                    <a:pt x="0" y="7706"/>
                    <a:pt x="334" y="8841"/>
                    <a:pt x="1001" y="8874"/>
                  </a:cubicBezTo>
                  <a:cubicBezTo>
                    <a:pt x="1635" y="8941"/>
                    <a:pt x="2469" y="8540"/>
                    <a:pt x="2735" y="8107"/>
                  </a:cubicBezTo>
                  <a:cubicBezTo>
                    <a:pt x="3002" y="7706"/>
                    <a:pt x="3236" y="8273"/>
                    <a:pt x="3236" y="8273"/>
                  </a:cubicBezTo>
                  <a:cubicBezTo>
                    <a:pt x="3236" y="8273"/>
                    <a:pt x="2569" y="9408"/>
                    <a:pt x="2535" y="10242"/>
                  </a:cubicBezTo>
                  <a:cubicBezTo>
                    <a:pt x="2502" y="11042"/>
                    <a:pt x="2669" y="11476"/>
                    <a:pt x="3336" y="11743"/>
                  </a:cubicBezTo>
                  <a:cubicBezTo>
                    <a:pt x="3970" y="12043"/>
                    <a:pt x="5004" y="12243"/>
                    <a:pt x="5004" y="12243"/>
                  </a:cubicBezTo>
                  <a:cubicBezTo>
                    <a:pt x="5004" y="12243"/>
                    <a:pt x="5037" y="13577"/>
                    <a:pt x="5271" y="14078"/>
                  </a:cubicBezTo>
                  <a:cubicBezTo>
                    <a:pt x="5504" y="14578"/>
                    <a:pt x="5571" y="14778"/>
                    <a:pt x="6605" y="15112"/>
                  </a:cubicBezTo>
                  <a:cubicBezTo>
                    <a:pt x="7606" y="15412"/>
                    <a:pt x="11175" y="16246"/>
                    <a:pt x="11175" y="162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 flipH="1">
              <a:off x="3648968" y="2977610"/>
              <a:ext cx="48498" cy="16686"/>
            </a:xfrm>
            <a:custGeom>
              <a:rect b="b" l="l" r="r" t="t"/>
              <a:pathLst>
                <a:path extrusionOk="0" h="735" w="2136">
                  <a:moveTo>
                    <a:pt x="167" y="434"/>
                  </a:moveTo>
                  <a:cubicBezTo>
                    <a:pt x="67" y="434"/>
                    <a:pt x="1" y="301"/>
                    <a:pt x="1" y="201"/>
                  </a:cubicBezTo>
                  <a:cubicBezTo>
                    <a:pt x="1" y="67"/>
                    <a:pt x="134" y="0"/>
                    <a:pt x="234" y="0"/>
                  </a:cubicBezTo>
                  <a:lnTo>
                    <a:pt x="1969" y="301"/>
                  </a:lnTo>
                  <a:cubicBezTo>
                    <a:pt x="2069" y="301"/>
                    <a:pt x="2135" y="434"/>
                    <a:pt x="2135" y="534"/>
                  </a:cubicBezTo>
                  <a:cubicBezTo>
                    <a:pt x="2102" y="668"/>
                    <a:pt x="2002" y="734"/>
                    <a:pt x="1902" y="701"/>
                  </a:cubicBezTo>
                  <a:close/>
                </a:path>
              </a:pathLst>
            </a:custGeom>
            <a:solidFill>
              <a:srgbClr val="EF565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 flipH="1">
              <a:off x="1590257" y="3182831"/>
              <a:ext cx="3140102" cy="1960656"/>
            </a:xfrm>
            <a:custGeom>
              <a:rect b="b" l="l" r="r" t="t"/>
              <a:pathLst>
                <a:path extrusionOk="0" h="86363" w="138300">
                  <a:moveTo>
                    <a:pt x="138299" y="68716"/>
                  </a:moveTo>
                  <a:cubicBezTo>
                    <a:pt x="138299" y="68716"/>
                    <a:pt x="136031" y="86362"/>
                    <a:pt x="121254" y="86362"/>
                  </a:cubicBezTo>
                  <a:lnTo>
                    <a:pt x="104642" y="86362"/>
                  </a:lnTo>
                  <a:cubicBezTo>
                    <a:pt x="98538" y="86362"/>
                    <a:pt x="84494" y="70684"/>
                    <a:pt x="73720" y="57074"/>
                  </a:cubicBezTo>
                  <a:cubicBezTo>
                    <a:pt x="62912" y="43431"/>
                    <a:pt x="57775" y="33791"/>
                    <a:pt x="57775" y="33791"/>
                  </a:cubicBezTo>
                  <a:cubicBezTo>
                    <a:pt x="55173" y="38228"/>
                    <a:pt x="27287" y="60477"/>
                    <a:pt x="20749" y="66281"/>
                  </a:cubicBezTo>
                  <a:cubicBezTo>
                    <a:pt x="19481" y="67449"/>
                    <a:pt x="13944" y="73886"/>
                    <a:pt x="12943" y="73886"/>
                  </a:cubicBezTo>
                  <a:cubicBezTo>
                    <a:pt x="12943" y="73886"/>
                    <a:pt x="5538" y="74387"/>
                    <a:pt x="0" y="70551"/>
                  </a:cubicBezTo>
                  <a:cubicBezTo>
                    <a:pt x="0" y="70551"/>
                    <a:pt x="1768" y="63079"/>
                    <a:pt x="2135" y="62612"/>
                  </a:cubicBezTo>
                  <a:cubicBezTo>
                    <a:pt x="18747" y="41864"/>
                    <a:pt x="37260" y="18547"/>
                    <a:pt x="46434" y="9274"/>
                  </a:cubicBezTo>
                  <a:cubicBezTo>
                    <a:pt x="55607" y="0"/>
                    <a:pt x="65014" y="5104"/>
                    <a:pt x="86295" y="20148"/>
                  </a:cubicBezTo>
                  <a:cubicBezTo>
                    <a:pt x="107611" y="35192"/>
                    <a:pt x="138299" y="68716"/>
                    <a:pt x="138299" y="687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 flipH="1">
              <a:off x="3423256" y="2653503"/>
              <a:ext cx="427921" cy="403650"/>
            </a:xfrm>
            <a:custGeom>
              <a:rect b="b" l="l" r="r" t="t"/>
              <a:pathLst>
                <a:path extrusionOk="0" h="17780" w="18847">
                  <a:moveTo>
                    <a:pt x="400" y="1035"/>
                  </a:moveTo>
                  <a:lnTo>
                    <a:pt x="934" y="468"/>
                  </a:lnTo>
                  <a:cubicBezTo>
                    <a:pt x="1334" y="34"/>
                    <a:pt x="2035" y="1"/>
                    <a:pt x="2469" y="401"/>
                  </a:cubicBezTo>
                  <a:lnTo>
                    <a:pt x="18413" y="15245"/>
                  </a:lnTo>
                  <a:cubicBezTo>
                    <a:pt x="18847" y="15645"/>
                    <a:pt x="18847" y="16312"/>
                    <a:pt x="18447" y="16746"/>
                  </a:cubicBezTo>
                  <a:lnTo>
                    <a:pt x="17946" y="17313"/>
                  </a:lnTo>
                  <a:cubicBezTo>
                    <a:pt x="17546" y="17747"/>
                    <a:pt x="16845" y="17780"/>
                    <a:pt x="16412" y="17380"/>
                  </a:cubicBezTo>
                  <a:lnTo>
                    <a:pt x="467" y="2536"/>
                  </a:lnTo>
                  <a:cubicBezTo>
                    <a:pt x="33" y="2135"/>
                    <a:pt x="0" y="1468"/>
                    <a:pt x="400" y="1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 flipH="1">
              <a:off x="3033222" y="2767101"/>
              <a:ext cx="717251" cy="513462"/>
            </a:xfrm>
            <a:custGeom>
              <a:rect b="b" l="l" r="r" t="t"/>
              <a:pathLst>
                <a:path extrusionOk="0" h="22617" w="31590">
                  <a:moveTo>
                    <a:pt x="30022" y="9374"/>
                  </a:moveTo>
                  <a:cubicBezTo>
                    <a:pt x="30022" y="9374"/>
                    <a:pt x="28087" y="8473"/>
                    <a:pt x="27420" y="8039"/>
                  </a:cubicBezTo>
                  <a:cubicBezTo>
                    <a:pt x="26720" y="7606"/>
                    <a:pt x="21549" y="1034"/>
                    <a:pt x="20882" y="767"/>
                  </a:cubicBezTo>
                  <a:cubicBezTo>
                    <a:pt x="20215" y="467"/>
                    <a:pt x="15512" y="0"/>
                    <a:pt x="14845" y="0"/>
                  </a:cubicBezTo>
                  <a:cubicBezTo>
                    <a:pt x="14177" y="0"/>
                    <a:pt x="13177" y="634"/>
                    <a:pt x="12843" y="1334"/>
                  </a:cubicBezTo>
                  <a:cubicBezTo>
                    <a:pt x="12543" y="2035"/>
                    <a:pt x="12009" y="4070"/>
                    <a:pt x="12009" y="4070"/>
                  </a:cubicBezTo>
                  <a:cubicBezTo>
                    <a:pt x="12009" y="4070"/>
                    <a:pt x="5238" y="4237"/>
                    <a:pt x="3303" y="4270"/>
                  </a:cubicBezTo>
                  <a:lnTo>
                    <a:pt x="1302" y="2435"/>
                  </a:lnTo>
                  <a:cubicBezTo>
                    <a:pt x="1302" y="2435"/>
                    <a:pt x="568" y="2702"/>
                    <a:pt x="301" y="3102"/>
                  </a:cubicBezTo>
                  <a:cubicBezTo>
                    <a:pt x="1" y="3503"/>
                    <a:pt x="1" y="4737"/>
                    <a:pt x="34" y="5371"/>
                  </a:cubicBezTo>
                  <a:cubicBezTo>
                    <a:pt x="67" y="5971"/>
                    <a:pt x="1201" y="7506"/>
                    <a:pt x="1535" y="7839"/>
                  </a:cubicBezTo>
                  <a:cubicBezTo>
                    <a:pt x="1835" y="8173"/>
                    <a:pt x="2636" y="8373"/>
                    <a:pt x="3236" y="8473"/>
                  </a:cubicBezTo>
                  <a:cubicBezTo>
                    <a:pt x="3236" y="8473"/>
                    <a:pt x="3203" y="9941"/>
                    <a:pt x="4437" y="10441"/>
                  </a:cubicBezTo>
                  <a:cubicBezTo>
                    <a:pt x="5638" y="10941"/>
                    <a:pt x="7106" y="11575"/>
                    <a:pt x="7106" y="11575"/>
                  </a:cubicBezTo>
                  <a:cubicBezTo>
                    <a:pt x="7106" y="11575"/>
                    <a:pt x="7172" y="12843"/>
                    <a:pt x="8073" y="13410"/>
                  </a:cubicBezTo>
                  <a:cubicBezTo>
                    <a:pt x="8940" y="13943"/>
                    <a:pt x="11309" y="15778"/>
                    <a:pt x="11309" y="15778"/>
                  </a:cubicBezTo>
                  <a:cubicBezTo>
                    <a:pt x="11309" y="15778"/>
                    <a:pt x="12176" y="16112"/>
                    <a:pt x="12743" y="16078"/>
                  </a:cubicBezTo>
                  <a:cubicBezTo>
                    <a:pt x="12743" y="16078"/>
                    <a:pt x="13410" y="17513"/>
                    <a:pt x="14511" y="17980"/>
                  </a:cubicBezTo>
                  <a:cubicBezTo>
                    <a:pt x="15612" y="18413"/>
                    <a:pt x="19581" y="20181"/>
                    <a:pt x="20182" y="20315"/>
                  </a:cubicBezTo>
                  <a:cubicBezTo>
                    <a:pt x="20749" y="20448"/>
                    <a:pt x="22950" y="20048"/>
                    <a:pt x="25119" y="21282"/>
                  </a:cubicBezTo>
                  <a:cubicBezTo>
                    <a:pt x="27253" y="22550"/>
                    <a:pt x="27554" y="22616"/>
                    <a:pt x="27554" y="22616"/>
                  </a:cubicBezTo>
                  <a:lnTo>
                    <a:pt x="31590" y="1147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 flipH="1">
              <a:off x="4526490" y="4552699"/>
              <a:ext cx="927794" cy="572534"/>
            </a:xfrm>
            <a:custGeom>
              <a:rect b="b" l="l" r="r" t="t"/>
              <a:pathLst>
                <a:path extrusionOk="0" h="25219" w="40863">
                  <a:moveTo>
                    <a:pt x="34158" y="24418"/>
                  </a:moveTo>
                  <a:cubicBezTo>
                    <a:pt x="34158" y="24418"/>
                    <a:pt x="1268" y="25219"/>
                    <a:pt x="0" y="22883"/>
                  </a:cubicBezTo>
                  <a:lnTo>
                    <a:pt x="0" y="19748"/>
                  </a:lnTo>
                  <a:cubicBezTo>
                    <a:pt x="0" y="18480"/>
                    <a:pt x="1501" y="16679"/>
                    <a:pt x="5604" y="15512"/>
                  </a:cubicBezTo>
                  <a:cubicBezTo>
                    <a:pt x="9674" y="14344"/>
                    <a:pt x="18380" y="12042"/>
                    <a:pt x="21082" y="11242"/>
                  </a:cubicBezTo>
                  <a:cubicBezTo>
                    <a:pt x="23750" y="10408"/>
                    <a:pt x="31422" y="2035"/>
                    <a:pt x="32523" y="1001"/>
                  </a:cubicBezTo>
                  <a:cubicBezTo>
                    <a:pt x="33591" y="0"/>
                    <a:pt x="38694" y="3303"/>
                    <a:pt x="39762" y="3837"/>
                  </a:cubicBezTo>
                  <a:cubicBezTo>
                    <a:pt x="40863" y="4370"/>
                    <a:pt x="40129" y="5705"/>
                    <a:pt x="39595" y="7272"/>
                  </a:cubicBezTo>
                  <a:cubicBezTo>
                    <a:pt x="39028" y="8840"/>
                    <a:pt x="34158" y="24418"/>
                    <a:pt x="34158" y="24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 flipH="1">
              <a:off x="4234908" y="5071425"/>
              <a:ext cx="1245142" cy="71967"/>
            </a:xfrm>
            <a:custGeom>
              <a:rect b="b" l="l" r="r" t="t"/>
              <a:pathLst>
                <a:path extrusionOk="0" h="3170" w="54840">
                  <a:moveTo>
                    <a:pt x="1135" y="3169"/>
                  </a:moveTo>
                  <a:lnTo>
                    <a:pt x="53706" y="3169"/>
                  </a:lnTo>
                  <a:cubicBezTo>
                    <a:pt x="54340" y="3169"/>
                    <a:pt x="54840" y="2869"/>
                    <a:pt x="54840" y="2535"/>
                  </a:cubicBezTo>
                  <a:lnTo>
                    <a:pt x="54840" y="667"/>
                  </a:lnTo>
                  <a:cubicBezTo>
                    <a:pt x="54840" y="300"/>
                    <a:pt x="54340" y="0"/>
                    <a:pt x="53706" y="0"/>
                  </a:cubicBezTo>
                  <a:lnTo>
                    <a:pt x="1135" y="0"/>
                  </a:lnTo>
                  <a:cubicBezTo>
                    <a:pt x="535" y="0"/>
                    <a:pt x="1" y="300"/>
                    <a:pt x="1" y="667"/>
                  </a:cubicBezTo>
                  <a:lnTo>
                    <a:pt x="1" y="2535"/>
                  </a:lnTo>
                  <a:cubicBezTo>
                    <a:pt x="1" y="2869"/>
                    <a:pt x="535" y="3169"/>
                    <a:pt x="1135" y="3169"/>
                  </a:cubicBezTo>
                  <a:close/>
                </a:path>
              </a:pathLst>
            </a:custGeom>
            <a:solidFill>
              <a:srgbClr val="FBDA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 flipH="1">
              <a:off x="5022567" y="5071425"/>
              <a:ext cx="457483" cy="71967"/>
            </a:xfrm>
            <a:custGeom>
              <a:rect b="b" l="l" r="r" t="t"/>
              <a:pathLst>
                <a:path extrusionOk="0" h="3170" w="20149">
                  <a:moveTo>
                    <a:pt x="1135" y="3169"/>
                  </a:moveTo>
                  <a:lnTo>
                    <a:pt x="19014" y="3169"/>
                  </a:lnTo>
                  <a:cubicBezTo>
                    <a:pt x="19615" y="3169"/>
                    <a:pt x="20149" y="2869"/>
                    <a:pt x="20149" y="2535"/>
                  </a:cubicBezTo>
                  <a:lnTo>
                    <a:pt x="20149" y="667"/>
                  </a:lnTo>
                  <a:cubicBezTo>
                    <a:pt x="20149" y="300"/>
                    <a:pt x="19615" y="0"/>
                    <a:pt x="19014" y="0"/>
                  </a:cubicBezTo>
                  <a:lnTo>
                    <a:pt x="1135" y="0"/>
                  </a:lnTo>
                  <a:cubicBezTo>
                    <a:pt x="535" y="0"/>
                    <a:pt x="1" y="300"/>
                    <a:pt x="1" y="667"/>
                  </a:cubicBezTo>
                  <a:lnTo>
                    <a:pt x="1" y="2535"/>
                  </a:lnTo>
                  <a:cubicBezTo>
                    <a:pt x="1" y="2869"/>
                    <a:pt x="535" y="3169"/>
                    <a:pt x="1135" y="31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 flipH="1">
              <a:off x="4203851" y="4622369"/>
              <a:ext cx="1251204" cy="449101"/>
            </a:xfrm>
            <a:custGeom>
              <a:rect b="b" l="l" r="r" t="t"/>
              <a:pathLst>
                <a:path extrusionOk="0" h="19782" w="55107">
                  <a:moveTo>
                    <a:pt x="23284" y="9174"/>
                  </a:moveTo>
                  <a:cubicBezTo>
                    <a:pt x="23451" y="9741"/>
                    <a:pt x="25085" y="12476"/>
                    <a:pt x="23951" y="13143"/>
                  </a:cubicBezTo>
                  <a:cubicBezTo>
                    <a:pt x="22817" y="13810"/>
                    <a:pt x="19181" y="16179"/>
                    <a:pt x="17146" y="16179"/>
                  </a:cubicBezTo>
                  <a:lnTo>
                    <a:pt x="5405" y="16179"/>
                  </a:lnTo>
                  <a:cubicBezTo>
                    <a:pt x="1" y="16179"/>
                    <a:pt x="1235" y="14577"/>
                    <a:pt x="1235" y="14577"/>
                  </a:cubicBezTo>
                  <a:cubicBezTo>
                    <a:pt x="401" y="15311"/>
                    <a:pt x="34" y="16045"/>
                    <a:pt x="34" y="16646"/>
                  </a:cubicBezTo>
                  <a:lnTo>
                    <a:pt x="34" y="19781"/>
                  </a:lnTo>
                  <a:lnTo>
                    <a:pt x="52605" y="19781"/>
                  </a:lnTo>
                  <a:cubicBezTo>
                    <a:pt x="52605" y="19781"/>
                    <a:pt x="54840" y="17580"/>
                    <a:pt x="54840" y="12309"/>
                  </a:cubicBezTo>
                  <a:cubicBezTo>
                    <a:pt x="54840" y="7072"/>
                    <a:pt x="55107" y="4037"/>
                    <a:pt x="54239" y="3203"/>
                  </a:cubicBezTo>
                  <a:cubicBezTo>
                    <a:pt x="53339" y="2369"/>
                    <a:pt x="52738" y="2802"/>
                    <a:pt x="52738" y="2802"/>
                  </a:cubicBezTo>
                  <a:cubicBezTo>
                    <a:pt x="48635" y="5838"/>
                    <a:pt x="43699" y="3670"/>
                    <a:pt x="41130" y="2435"/>
                  </a:cubicBezTo>
                  <a:cubicBezTo>
                    <a:pt x="40830" y="2335"/>
                    <a:pt x="40596" y="2202"/>
                    <a:pt x="40329" y="2068"/>
                  </a:cubicBezTo>
                  <a:cubicBezTo>
                    <a:pt x="38228" y="968"/>
                    <a:pt x="36960" y="0"/>
                    <a:pt x="35092" y="934"/>
                  </a:cubicBezTo>
                  <a:cubicBezTo>
                    <a:pt x="32991" y="1935"/>
                    <a:pt x="25652" y="6438"/>
                    <a:pt x="24451" y="7139"/>
                  </a:cubicBezTo>
                  <a:cubicBezTo>
                    <a:pt x="23284" y="7839"/>
                    <a:pt x="23117" y="8640"/>
                    <a:pt x="23284" y="9174"/>
                  </a:cubicBezTo>
                  <a:close/>
                </a:path>
              </a:pathLst>
            </a:custGeom>
            <a:solidFill>
              <a:srgbClr val="A7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 flipH="1">
              <a:off x="4203852" y="4695059"/>
              <a:ext cx="1250432" cy="377157"/>
            </a:xfrm>
            <a:custGeom>
              <a:rect b="b" l="l" r="r" t="t"/>
              <a:pathLst>
                <a:path extrusionOk="0" h="16613" w="55073">
                  <a:moveTo>
                    <a:pt x="0" y="14244"/>
                  </a:moveTo>
                  <a:lnTo>
                    <a:pt x="0" y="16612"/>
                  </a:lnTo>
                  <a:lnTo>
                    <a:pt x="52571" y="16612"/>
                  </a:lnTo>
                  <a:cubicBezTo>
                    <a:pt x="52571" y="16612"/>
                    <a:pt x="54806" y="14378"/>
                    <a:pt x="54806" y="9107"/>
                  </a:cubicBezTo>
                  <a:cubicBezTo>
                    <a:pt x="54806" y="3870"/>
                    <a:pt x="55073" y="868"/>
                    <a:pt x="54205" y="1"/>
                  </a:cubicBezTo>
                  <a:cubicBezTo>
                    <a:pt x="54305" y="1702"/>
                    <a:pt x="53271" y="3570"/>
                    <a:pt x="51470" y="3570"/>
                  </a:cubicBezTo>
                  <a:lnTo>
                    <a:pt x="40996" y="3570"/>
                  </a:lnTo>
                  <a:cubicBezTo>
                    <a:pt x="37160" y="3570"/>
                    <a:pt x="36393" y="5338"/>
                    <a:pt x="36393" y="5338"/>
                  </a:cubicBezTo>
                  <a:cubicBezTo>
                    <a:pt x="36393" y="5338"/>
                    <a:pt x="34425" y="8673"/>
                    <a:pt x="33024" y="11008"/>
                  </a:cubicBezTo>
                  <a:cubicBezTo>
                    <a:pt x="31656" y="13343"/>
                    <a:pt x="29321" y="14945"/>
                    <a:pt x="27620" y="14945"/>
                  </a:cubicBezTo>
                  <a:lnTo>
                    <a:pt x="2335" y="14945"/>
                  </a:lnTo>
                  <a:cubicBezTo>
                    <a:pt x="1134" y="14945"/>
                    <a:pt x="434" y="14611"/>
                    <a:pt x="0" y="14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 flipH="1">
              <a:off x="4655339" y="4599645"/>
              <a:ext cx="232522" cy="197671"/>
            </a:xfrm>
            <a:custGeom>
              <a:rect b="b" l="l" r="r" t="t"/>
              <a:pathLst>
                <a:path extrusionOk="0" h="8707" w="10241">
                  <a:moveTo>
                    <a:pt x="9540" y="3170"/>
                  </a:moveTo>
                  <a:cubicBezTo>
                    <a:pt x="9740" y="3303"/>
                    <a:pt x="10007" y="3270"/>
                    <a:pt x="10141" y="3103"/>
                  </a:cubicBezTo>
                  <a:cubicBezTo>
                    <a:pt x="10241" y="2903"/>
                    <a:pt x="10174" y="2669"/>
                    <a:pt x="9974" y="2536"/>
                  </a:cubicBezTo>
                  <a:lnTo>
                    <a:pt x="6672" y="401"/>
                  </a:lnTo>
                  <a:lnTo>
                    <a:pt x="6505" y="1"/>
                  </a:lnTo>
                  <a:lnTo>
                    <a:pt x="5804" y="734"/>
                  </a:lnTo>
                  <a:lnTo>
                    <a:pt x="5938" y="835"/>
                  </a:lnTo>
                  <a:lnTo>
                    <a:pt x="7305" y="4204"/>
                  </a:lnTo>
                  <a:cubicBezTo>
                    <a:pt x="7372" y="4437"/>
                    <a:pt x="7639" y="4571"/>
                    <a:pt x="7872" y="4504"/>
                  </a:cubicBezTo>
                  <a:cubicBezTo>
                    <a:pt x="8106" y="4470"/>
                    <a:pt x="8206" y="4270"/>
                    <a:pt x="8139" y="4037"/>
                  </a:cubicBezTo>
                  <a:lnTo>
                    <a:pt x="7172" y="1635"/>
                  </a:lnTo>
                  <a:close/>
                  <a:moveTo>
                    <a:pt x="0" y="6405"/>
                  </a:moveTo>
                  <a:cubicBezTo>
                    <a:pt x="200" y="6238"/>
                    <a:pt x="434" y="6038"/>
                    <a:pt x="634" y="5838"/>
                  </a:cubicBezTo>
                  <a:lnTo>
                    <a:pt x="1568" y="8173"/>
                  </a:lnTo>
                  <a:cubicBezTo>
                    <a:pt x="1668" y="8373"/>
                    <a:pt x="1568" y="8607"/>
                    <a:pt x="1334" y="8640"/>
                  </a:cubicBezTo>
                  <a:cubicBezTo>
                    <a:pt x="1101" y="8707"/>
                    <a:pt x="834" y="8540"/>
                    <a:pt x="734" y="8340"/>
                  </a:cubicBezTo>
                  <a:close/>
                  <a:moveTo>
                    <a:pt x="667" y="5805"/>
                  </a:moveTo>
                  <a:lnTo>
                    <a:pt x="3002" y="7272"/>
                  </a:lnTo>
                  <a:cubicBezTo>
                    <a:pt x="3202" y="7406"/>
                    <a:pt x="3469" y="7406"/>
                    <a:pt x="3603" y="7206"/>
                  </a:cubicBezTo>
                  <a:cubicBezTo>
                    <a:pt x="3703" y="7039"/>
                    <a:pt x="3636" y="6772"/>
                    <a:pt x="3436" y="6639"/>
                  </a:cubicBezTo>
                  <a:lnTo>
                    <a:pt x="1268" y="5238"/>
                  </a:lnTo>
                  <a:cubicBezTo>
                    <a:pt x="1068" y="5438"/>
                    <a:pt x="867" y="5605"/>
                    <a:pt x="667" y="5805"/>
                  </a:cubicBezTo>
                  <a:close/>
                  <a:moveTo>
                    <a:pt x="2969" y="3603"/>
                  </a:moveTo>
                  <a:cubicBezTo>
                    <a:pt x="3269" y="3336"/>
                    <a:pt x="3536" y="3036"/>
                    <a:pt x="3836" y="2736"/>
                  </a:cubicBezTo>
                  <a:lnTo>
                    <a:pt x="6705" y="4604"/>
                  </a:lnTo>
                  <a:cubicBezTo>
                    <a:pt x="6905" y="4737"/>
                    <a:pt x="6972" y="4971"/>
                    <a:pt x="6872" y="5171"/>
                  </a:cubicBezTo>
                  <a:cubicBezTo>
                    <a:pt x="6738" y="5338"/>
                    <a:pt x="6471" y="5371"/>
                    <a:pt x="6271" y="5238"/>
                  </a:cubicBezTo>
                  <a:lnTo>
                    <a:pt x="3870" y="3703"/>
                  </a:lnTo>
                  <a:lnTo>
                    <a:pt x="4870" y="6105"/>
                  </a:lnTo>
                  <a:cubicBezTo>
                    <a:pt x="4937" y="6338"/>
                    <a:pt x="4837" y="6539"/>
                    <a:pt x="4603" y="6605"/>
                  </a:cubicBezTo>
                  <a:cubicBezTo>
                    <a:pt x="4370" y="6639"/>
                    <a:pt x="4103" y="6505"/>
                    <a:pt x="4036" y="62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 flipH="1">
              <a:off x="2909843" y="2971549"/>
              <a:ext cx="268146" cy="368825"/>
            </a:xfrm>
            <a:custGeom>
              <a:rect b="b" l="l" r="r" t="t"/>
              <a:pathLst>
                <a:path extrusionOk="0" h="16246" w="11810">
                  <a:moveTo>
                    <a:pt x="9641" y="2135"/>
                  </a:moveTo>
                  <a:lnTo>
                    <a:pt x="6238" y="201"/>
                  </a:lnTo>
                  <a:cubicBezTo>
                    <a:pt x="6238" y="201"/>
                    <a:pt x="5538" y="1"/>
                    <a:pt x="5038" y="267"/>
                  </a:cubicBezTo>
                  <a:cubicBezTo>
                    <a:pt x="5038" y="267"/>
                    <a:pt x="4170" y="9007"/>
                    <a:pt x="101" y="12309"/>
                  </a:cubicBezTo>
                  <a:cubicBezTo>
                    <a:pt x="101" y="12309"/>
                    <a:pt x="1" y="12876"/>
                    <a:pt x="301" y="13143"/>
                  </a:cubicBezTo>
                  <a:cubicBezTo>
                    <a:pt x="601" y="13444"/>
                    <a:pt x="4237" y="15979"/>
                    <a:pt x="4237" y="15979"/>
                  </a:cubicBezTo>
                  <a:cubicBezTo>
                    <a:pt x="4237" y="15979"/>
                    <a:pt x="5771" y="16246"/>
                    <a:pt x="7206" y="15345"/>
                  </a:cubicBezTo>
                  <a:cubicBezTo>
                    <a:pt x="8607" y="14411"/>
                    <a:pt x="11809" y="8273"/>
                    <a:pt x="11742" y="7473"/>
                  </a:cubicBezTo>
                  <a:cubicBezTo>
                    <a:pt x="11676" y="6705"/>
                    <a:pt x="9641" y="2135"/>
                    <a:pt x="9641" y="2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 flipH="1">
              <a:off x="1377476" y="3182831"/>
              <a:ext cx="3140102" cy="1960656"/>
            </a:xfrm>
            <a:custGeom>
              <a:rect b="b" l="l" r="r" t="t"/>
              <a:pathLst>
                <a:path extrusionOk="0" h="86363" w="138300">
                  <a:moveTo>
                    <a:pt x="138300" y="68716"/>
                  </a:moveTo>
                  <a:cubicBezTo>
                    <a:pt x="138300" y="68716"/>
                    <a:pt x="135998" y="86362"/>
                    <a:pt x="121254" y="86362"/>
                  </a:cubicBezTo>
                  <a:lnTo>
                    <a:pt x="104642" y="86362"/>
                  </a:lnTo>
                  <a:cubicBezTo>
                    <a:pt x="98538" y="86362"/>
                    <a:pt x="84461" y="70684"/>
                    <a:pt x="73687" y="57074"/>
                  </a:cubicBezTo>
                  <a:cubicBezTo>
                    <a:pt x="62879" y="43431"/>
                    <a:pt x="57775" y="33791"/>
                    <a:pt x="57775" y="33791"/>
                  </a:cubicBezTo>
                  <a:cubicBezTo>
                    <a:pt x="55140" y="38228"/>
                    <a:pt x="27254" y="60477"/>
                    <a:pt x="20716" y="66281"/>
                  </a:cubicBezTo>
                  <a:cubicBezTo>
                    <a:pt x="19448" y="67449"/>
                    <a:pt x="13911" y="73886"/>
                    <a:pt x="12910" y="73886"/>
                  </a:cubicBezTo>
                  <a:cubicBezTo>
                    <a:pt x="12910" y="73886"/>
                    <a:pt x="5538" y="74387"/>
                    <a:pt x="1" y="70551"/>
                  </a:cubicBezTo>
                  <a:cubicBezTo>
                    <a:pt x="1" y="70551"/>
                    <a:pt x="1735" y="63079"/>
                    <a:pt x="2102" y="62612"/>
                  </a:cubicBezTo>
                  <a:cubicBezTo>
                    <a:pt x="18714" y="41864"/>
                    <a:pt x="37227" y="18547"/>
                    <a:pt x="46401" y="9274"/>
                  </a:cubicBezTo>
                  <a:cubicBezTo>
                    <a:pt x="55574" y="0"/>
                    <a:pt x="64981" y="5104"/>
                    <a:pt x="86262" y="20148"/>
                  </a:cubicBezTo>
                  <a:cubicBezTo>
                    <a:pt x="107578" y="35192"/>
                    <a:pt x="138300" y="68716"/>
                    <a:pt x="138300" y="68716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 flipH="1">
              <a:off x="2103369" y="2690620"/>
              <a:ext cx="299933" cy="846667"/>
            </a:xfrm>
            <a:custGeom>
              <a:rect b="b" l="l" r="r" t="t"/>
              <a:pathLst>
                <a:path extrusionOk="0" h="37294" w="13210">
                  <a:moveTo>
                    <a:pt x="12909" y="1234"/>
                  </a:moveTo>
                  <a:lnTo>
                    <a:pt x="11475" y="0"/>
                  </a:lnTo>
                  <a:cubicBezTo>
                    <a:pt x="11475" y="0"/>
                    <a:pt x="3402" y="17413"/>
                    <a:pt x="1701" y="27353"/>
                  </a:cubicBezTo>
                  <a:cubicBezTo>
                    <a:pt x="0" y="37293"/>
                    <a:pt x="7539" y="36159"/>
                    <a:pt x="7539" y="36159"/>
                  </a:cubicBezTo>
                  <a:cubicBezTo>
                    <a:pt x="7539" y="36159"/>
                    <a:pt x="12909" y="33024"/>
                    <a:pt x="13076" y="29054"/>
                  </a:cubicBezTo>
                  <a:cubicBezTo>
                    <a:pt x="13209" y="25085"/>
                    <a:pt x="12909" y="1234"/>
                    <a:pt x="12909" y="12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 flipH="1">
              <a:off x="1443753" y="1372987"/>
              <a:ext cx="609697" cy="760352"/>
            </a:xfrm>
            <a:custGeom>
              <a:rect b="b" l="l" r="r" t="t"/>
              <a:pathLst>
                <a:path extrusionOk="0" h="33492" w="26853">
                  <a:moveTo>
                    <a:pt x="5737" y="1"/>
                  </a:moveTo>
                  <a:cubicBezTo>
                    <a:pt x="5737" y="1"/>
                    <a:pt x="13643" y="12443"/>
                    <a:pt x="25518" y="17513"/>
                  </a:cubicBezTo>
                  <a:cubicBezTo>
                    <a:pt x="25518" y="17513"/>
                    <a:pt x="26853" y="26153"/>
                    <a:pt x="20982" y="29822"/>
                  </a:cubicBezTo>
                  <a:cubicBezTo>
                    <a:pt x="15077" y="33491"/>
                    <a:pt x="6004" y="30522"/>
                    <a:pt x="6004" y="30522"/>
                  </a:cubicBezTo>
                  <a:lnTo>
                    <a:pt x="0" y="2171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 flipH="1">
              <a:off x="1837596" y="1530489"/>
              <a:ext cx="205253" cy="382469"/>
            </a:xfrm>
            <a:custGeom>
              <a:rect b="b" l="l" r="r" t="t"/>
              <a:pathLst>
                <a:path extrusionOk="0" h="16847" w="9040">
                  <a:moveTo>
                    <a:pt x="967" y="16846"/>
                  </a:moveTo>
                  <a:lnTo>
                    <a:pt x="0" y="15445"/>
                  </a:lnTo>
                  <a:cubicBezTo>
                    <a:pt x="834" y="12143"/>
                    <a:pt x="2202" y="6372"/>
                    <a:pt x="2202" y="5972"/>
                  </a:cubicBezTo>
                  <a:cubicBezTo>
                    <a:pt x="2202" y="5405"/>
                    <a:pt x="5971" y="1"/>
                    <a:pt x="5971" y="1"/>
                  </a:cubicBezTo>
                  <a:lnTo>
                    <a:pt x="9040" y="68"/>
                  </a:lnTo>
                  <a:lnTo>
                    <a:pt x="8973" y="1207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 flipH="1">
              <a:off x="744630" y="1954551"/>
              <a:ext cx="1685937" cy="2981497"/>
            </a:xfrm>
            <a:custGeom>
              <a:rect b="b" l="l" r="r" t="t"/>
              <a:pathLst>
                <a:path extrusionOk="0" h="131329" w="74254">
                  <a:moveTo>
                    <a:pt x="51537" y="13344"/>
                  </a:moveTo>
                  <a:cubicBezTo>
                    <a:pt x="51537" y="13344"/>
                    <a:pt x="74253" y="53739"/>
                    <a:pt x="53805" y="114449"/>
                  </a:cubicBezTo>
                  <a:cubicBezTo>
                    <a:pt x="53805" y="114449"/>
                    <a:pt x="51670" y="119853"/>
                    <a:pt x="51971" y="124390"/>
                  </a:cubicBezTo>
                  <a:cubicBezTo>
                    <a:pt x="52237" y="128926"/>
                    <a:pt x="36626" y="131328"/>
                    <a:pt x="29688" y="119286"/>
                  </a:cubicBezTo>
                  <a:cubicBezTo>
                    <a:pt x="22716" y="107211"/>
                    <a:pt x="27386" y="107645"/>
                    <a:pt x="19748" y="100106"/>
                  </a:cubicBezTo>
                  <a:cubicBezTo>
                    <a:pt x="12075" y="92567"/>
                    <a:pt x="0" y="83361"/>
                    <a:pt x="0" y="83361"/>
                  </a:cubicBezTo>
                  <a:cubicBezTo>
                    <a:pt x="0" y="83361"/>
                    <a:pt x="3269" y="77390"/>
                    <a:pt x="9807" y="76255"/>
                  </a:cubicBezTo>
                  <a:cubicBezTo>
                    <a:pt x="9807" y="76255"/>
                    <a:pt x="9807" y="72419"/>
                    <a:pt x="12009" y="71652"/>
                  </a:cubicBezTo>
                  <a:cubicBezTo>
                    <a:pt x="12009" y="71652"/>
                    <a:pt x="8373" y="58576"/>
                    <a:pt x="8673" y="49636"/>
                  </a:cubicBezTo>
                  <a:cubicBezTo>
                    <a:pt x="8940" y="40697"/>
                    <a:pt x="14044" y="25352"/>
                    <a:pt x="22716" y="13978"/>
                  </a:cubicBezTo>
                  <a:cubicBezTo>
                    <a:pt x="22716" y="13978"/>
                    <a:pt x="23784" y="10642"/>
                    <a:pt x="22450" y="8107"/>
                  </a:cubicBezTo>
                  <a:cubicBezTo>
                    <a:pt x="21082" y="5538"/>
                    <a:pt x="20882" y="4537"/>
                    <a:pt x="21516" y="3270"/>
                  </a:cubicBezTo>
                  <a:cubicBezTo>
                    <a:pt x="21516" y="3270"/>
                    <a:pt x="24084" y="3270"/>
                    <a:pt x="26186" y="1702"/>
                  </a:cubicBezTo>
                  <a:cubicBezTo>
                    <a:pt x="28320" y="134"/>
                    <a:pt x="33658" y="1"/>
                    <a:pt x="33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 flipH="1">
              <a:off x="1289186" y="3107099"/>
              <a:ext cx="1141380" cy="1755425"/>
            </a:xfrm>
            <a:custGeom>
              <a:rect b="b" l="l" r="r" t="t"/>
              <a:pathLst>
                <a:path extrusionOk="0" h="77323" w="50270">
                  <a:moveTo>
                    <a:pt x="44232" y="77323"/>
                  </a:moveTo>
                  <a:cubicBezTo>
                    <a:pt x="39362" y="77189"/>
                    <a:pt x="33324" y="74821"/>
                    <a:pt x="29688" y="68516"/>
                  </a:cubicBezTo>
                  <a:cubicBezTo>
                    <a:pt x="22716" y="56441"/>
                    <a:pt x="27386" y="56875"/>
                    <a:pt x="19748" y="49336"/>
                  </a:cubicBezTo>
                  <a:cubicBezTo>
                    <a:pt x="12075" y="41797"/>
                    <a:pt x="0" y="32591"/>
                    <a:pt x="0" y="32591"/>
                  </a:cubicBezTo>
                  <a:cubicBezTo>
                    <a:pt x="0" y="32591"/>
                    <a:pt x="3269" y="26620"/>
                    <a:pt x="9807" y="25485"/>
                  </a:cubicBezTo>
                  <a:cubicBezTo>
                    <a:pt x="9807" y="25485"/>
                    <a:pt x="9807" y="21649"/>
                    <a:pt x="12009" y="20849"/>
                  </a:cubicBezTo>
                  <a:lnTo>
                    <a:pt x="11942" y="20682"/>
                  </a:lnTo>
                  <a:lnTo>
                    <a:pt x="29088" y="26686"/>
                  </a:lnTo>
                  <a:lnTo>
                    <a:pt x="47267" y="1"/>
                  </a:lnTo>
                  <a:lnTo>
                    <a:pt x="50269" y="8206"/>
                  </a:lnTo>
                  <a:cubicBezTo>
                    <a:pt x="50269" y="8206"/>
                    <a:pt x="37894" y="46000"/>
                    <a:pt x="35359" y="53973"/>
                  </a:cubicBezTo>
                  <a:cubicBezTo>
                    <a:pt x="33024" y="61178"/>
                    <a:pt x="32590" y="71452"/>
                    <a:pt x="44232" y="773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 flipH="1">
              <a:off x="1169421" y="2366512"/>
              <a:ext cx="1963892" cy="1783440"/>
            </a:xfrm>
            <a:custGeom>
              <a:rect b="b" l="l" r="r" t="t"/>
              <a:pathLst>
                <a:path extrusionOk="0" h="78557" w="86496">
                  <a:moveTo>
                    <a:pt x="55274" y="16645"/>
                  </a:moveTo>
                  <a:cubicBezTo>
                    <a:pt x="51271" y="31256"/>
                    <a:pt x="52305" y="46900"/>
                    <a:pt x="52305" y="46900"/>
                  </a:cubicBezTo>
                  <a:cubicBezTo>
                    <a:pt x="52305" y="46900"/>
                    <a:pt x="50837" y="46066"/>
                    <a:pt x="50737" y="48235"/>
                  </a:cubicBezTo>
                  <a:cubicBezTo>
                    <a:pt x="44232" y="40996"/>
                    <a:pt x="29722" y="42264"/>
                    <a:pt x="16212" y="28654"/>
                  </a:cubicBezTo>
                  <a:cubicBezTo>
                    <a:pt x="13544" y="25985"/>
                    <a:pt x="7673" y="28787"/>
                    <a:pt x="7673" y="28787"/>
                  </a:cubicBezTo>
                  <a:cubicBezTo>
                    <a:pt x="7673" y="28787"/>
                    <a:pt x="9107" y="36660"/>
                    <a:pt x="2269" y="42631"/>
                  </a:cubicBezTo>
                  <a:cubicBezTo>
                    <a:pt x="2269" y="42631"/>
                    <a:pt x="1" y="50870"/>
                    <a:pt x="13210" y="58242"/>
                  </a:cubicBezTo>
                  <a:cubicBezTo>
                    <a:pt x="26420" y="65647"/>
                    <a:pt x="40330" y="67749"/>
                    <a:pt x="48002" y="73153"/>
                  </a:cubicBezTo>
                  <a:cubicBezTo>
                    <a:pt x="55674" y="78556"/>
                    <a:pt x="61912" y="77556"/>
                    <a:pt x="66448" y="72719"/>
                  </a:cubicBezTo>
                  <a:cubicBezTo>
                    <a:pt x="71018" y="67915"/>
                    <a:pt x="86496" y="33991"/>
                    <a:pt x="84628" y="21182"/>
                  </a:cubicBezTo>
                  <a:cubicBezTo>
                    <a:pt x="81559" y="0"/>
                    <a:pt x="59310" y="2035"/>
                    <a:pt x="55274" y="166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 flipH="1">
              <a:off x="1258224" y="3008666"/>
              <a:ext cx="690732" cy="450599"/>
            </a:xfrm>
            <a:custGeom>
              <a:rect b="b" l="l" r="r" t="t"/>
              <a:pathLst>
                <a:path extrusionOk="0" h="19848" w="30422">
                  <a:moveTo>
                    <a:pt x="868" y="0"/>
                  </a:moveTo>
                  <a:cubicBezTo>
                    <a:pt x="667" y="1434"/>
                    <a:pt x="534" y="2869"/>
                    <a:pt x="401" y="4236"/>
                  </a:cubicBezTo>
                  <a:cubicBezTo>
                    <a:pt x="5871" y="4937"/>
                    <a:pt x="17479" y="6905"/>
                    <a:pt x="29154" y="12209"/>
                  </a:cubicBezTo>
                  <a:cubicBezTo>
                    <a:pt x="29621" y="10808"/>
                    <a:pt x="30022" y="9407"/>
                    <a:pt x="30422" y="8073"/>
                  </a:cubicBezTo>
                  <a:cubicBezTo>
                    <a:pt x="18380" y="2702"/>
                    <a:pt x="6472" y="701"/>
                    <a:pt x="868" y="0"/>
                  </a:cubicBezTo>
                  <a:close/>
                  <a:moveTo>
                    <a:pt x="167" y="8106"/>
                  </a:moveTo>
                  <a:cubicBezTo>
                    <a:pt x="6105" y="8940"/>
                    <a:pt x="16912" y="11008"/>
                    <a:pt x="27954" y="15811"/>
                  </a:cubicBezTo>
                  <a:cubicBezTo>
                    <a:pt x="27487" y="17146"/>
                    <a:pt x="26986" y="18513"/>
                    <a:pt x="26486" y="19848"/>
                  </a:cubicBezTo>
                  <a:cubicBezTo>
                    <a:pt x="16045" y="15244"/>
                    <a:pt x="5804" y="13243"/>
                    <a:pt x="0" y="12409"/>
                  </a:cubicBezTo>
                  <a:cubicBezTo>
                    <a:pt x="34" y="11141"/>
                    <a:pt x="67" y="9674"/>
                    <a:pt x="167" y="81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 flipH="1">
              <a:off x="1870808" y="1122341"/>
              <a:ext cx="783164" cy="908009"/>
            </a:xfrm>
            <a:custGeom>
              <a:rect b="b" l="l" r="r" t="t"/>
              <a:pathLst>
                <a:path extrusionOk="0" h="39996" w="34493">
                  <a:moveTo>
                    <a:pt x="4170" y="1868"/>
                  </a:moveTo>
                  <a:cubicBezTo>
                    <a:pt x="4170" y="1868"/>
                    <a:pt x="1" y="5538"/>
                    <a:pt x="2870" y="13276"/>
                  </a:cubicBezTo>
                  <a:cubicBezTo>
                    <a:pt x="5772" y="21049"/>
                    <a:pt x="7873" y="24151"/>
                    <a:pt x="5104" y="27687"/>
                  </a:cubicBezTo>
                  <a:cubicBezTo>
                    <a:pt x="5104" y="27687"/>
                    <a:pt x="4738" y="28354"/>
                    <a:pt x="5238" y="28754"/>
                  </a:cubicBezTo>
                  <a:cubicBezTo>
                    <a:pt x="5738" y="29154"/>
                    <a:pt x="7540" y="29855"/>
                    <a:pt x="8574" y="30422"/>
                  </a:cubicBezTo>
                  <a:cubicBezTo>
                    <a:pt x="9608" y="30956"/>
                    <a:pt x="13310" y="36526"/>
                    <a:pt x="15579" y="38261"/>
                  </a:cubicBezTo>
                  <a:cubicBezTo>
                    <a:pt x="17847" y="39996"/>
                    <a:pt x="22850" y="38628"/>
                    <a:pt x="27020" y="33791"/>
                  </a:cubicBezTo>
                  <a:cubicBezTo>
                    <a:pt x="31190" y="28921"/>
                    <a:pt x="34492" y="16979"/>
                    <a:pt x="33024" y="12242"/>
                  </a:cubicBezTo>
                  <a:cubicBezTo>
                    <a:pt x="31590" y="7506"/>
                    <a:pt x="12510" y="0"/>
                    <a:pt x="4170" y="186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 flipH="1">
              <a:off x="160656" y="678575"/>
              <a:ext cx="2564484" cy="2753541"/>
            </a:xfrm>
            <a:custGeom>
              <a:rect b="b" l="l" r="r" t="t"/>
              <a:pathLst>
                <a:path extrusionOk="0" h="121288" w="112948">
                  <a:moveTo>
                    <a:pt x="24818" y="32591"/>
                  </a:moveTo>
                  <a:cubicBezTo>
                    <a:pt x="24818" y="32591"/>
                    <a:pt x="16812" y="35560"/>
                    <a:pt x="9741" y="30990"/>
                  </a:cubicBezTo>
                  <a:cubicBezTo>
                    <a:pt x="2669" y="26420"/>
                    <a:pt x="0" y="19715"/>
                    <a:pt x="6171" y="13744"/>
                  </a:cubicBezTo>
                  <a:cubicBezTo>
                    <a:pt x="12309" y="7773"/>
                    <a:pt x="26853" y="1"/>
                    <a:pt x="39262" y="8807"/>
                  </a:cubicBezTo>
                  <a:cubicBezTo>
                    <a:pt x="51670" y="17647"/>
                    <a:pt x="45733" y="30990"/>
                    <a:pt x="64146" y="38829"/>
                  </a:cubicBezTo>
                  <a:cubicBezTo>
                    <a:pt x="73886" y="42965"/>
                    <a:pt x="81458" y="45767"/>
                    <a:pt x="86395" y="51071"/>
                  </a:cubicBezTo>
                  <a:cubicBezTo>
                    <a:pt x="112948" y="79525"/>
                    <a:pt x="61444" y="121288"/>
                    <a:pt x="43431" y="83294"/>
                  </a:cubicBezTo>
                  <a:cubicBezTo>
                    <a:pt x="31589" y="58309"/>
                    <a:pt x="45132" y="37795"/>
                    <a:pt x="24818" y="3259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 flipH="1">
              <a:off x="4314458" y="4552699"/>
              <a:ext cx="927045" cy="572534"/>
            </a:xfrm>
            <a:custGeom>
              <a:rect b="b" l="l" r="r" t="t"/>
              <a:pathLst>
                <a:path extrusionOk="0" h="25219" w="40830">
                  <a:moveTo>
                    <a:pt x="34125" y="24418"/>
                  </a:moveTo>
                  <a:cubicBezTo>
                    <a:pt x="34125" y="24418"/>
                    <a:pt x="1268" y="25219"/>
                    <a:pt x="0" y="22883"/>
                  </a:cubicBezTo>
                  <a:lnTo>
                    <a:pt x="0" y="19748"/>
                  </a:lnTo>
                  <a:cubicBezTo>
                    <a:pt x="0" y="18480"/>
                    <a:pt x="1501" y="16679"/>
                    <a:pt x="5571" y="15512"/>
                  </a:cubicBezTo>
                  <a:cubicBezTo>
                    <a:pt x="9641" y="14344"/>
                    <a:pt x="18380" y="12042"/>
                    <a:pt x="21049" y="11242"/>
                  </a:cubicBezTo>
                  <a:cubicBezTo>
                    <a:pt x="23717" y="10408"/>
                    <a:pt x="31389" y="2035"/>
                    <a:pt x="32490" y="1001"/>
                  </a:cubicBezTo>
                  <a:cubicBezTo>
                    <a:pt x="33558" y="0"/>
                    <a:pt x="38661" y="3303"/>
                    <a:pt x="39762" y="3837"/>
                  </a:cubicBezTo>
                  <a:cubicBezTo>
                    <a:pt x="40830" y="4370"/>
                    <a:pt x="40096" y="5705"/>
                    <a:pt x="39562" y="7272"/>
                  </a:cubicBezTo>
                  <a:cubicBezTo>
                    <a:pt x="39028" y="8840"/>
                    <a:pt x="34125" y="24418"/>
                    <a:pt x="34125" y="2441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 flipH="1">
              <a:off x="4022877" y="5071425"/>
              <a:ext cx="1244370" cy="71967"/>
            </a:xfrm>
            <a:custGeom>
              <a:rect b="b" l="l" r="r" t="t"/>
              <a:pathLst>
                <a:path extrusionOk="0" h="3170" w="54806">
                  <a:moveTo>
                    <a:pt x="1134" y="3169"/>
                  </a:moveTo>
                  <a:lnTo>
                    <a:pt x="53672" y="3169"/>
                  </a:lnTo>
                  <a:cubicBezTo>
                    <a:pt x="54306" y="3169"/>
                    <a:pt x="54806" y="2869"/>
                    <a:pt x="54806" y="2535"/>
                  </a:cubicBezTo>
                  <a:lnTo>
                    <a:pt x="54806" y="667"/>
                  </a:lnTo>
                  <a:cubicBezTo>
                    <a:pt x="54806" y="300"/>
                    <a:pt x="54306" y="0"/>
                    <a:pt x="53672" y="0"/>
                  </a:cubicBezTo>
                  <a:lnTo>
                    <a:pt x="1134" y="0"/>
                  </a:lnTo>
                  <a:cubicBezTo>
                    <a:pt x="501" y="0"/>
                    <a:pt x="0" y="300"/>
                    <a:pt x="0" y="667"/>
                  </a:cubicBezTo>
                  <a:lnTo>
                    <a:pt x="0" y="2535"/>
                  </a:lnTo>
                  <a:cubicBezTo>
                    <a:pt x="0" y="2869"/>
                    <a:pt x="501" y="3169"/>
                    <a:pt x="1134" y="3169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 flipH="1">
              <a:off x="3991071" y="4622369"/>
              <a:ext cx="1251954" cy="449101"/>
            </a:xfrm>
            <a:custGeom>
              <a:rect b="b" l="l" r="r" t="t"/>
              <a:pathLst>
                <a:path extrusionOk="0" h="19782" w="55140">
                  <a:moveTo>
                    <a:pt x="23284" y="9174"/>
                  </a:moveTo>
                  <a:cubicBezTo>
                    <a:pt x="23484" y="9741"/>
                    <a:pt x="25119" y="12476"/>
                    <a:pt x="23984" y="13143"/>
                  </a:cubicBezTo>
                  <a:cubicBezTo>
                    <a:pt x="22850" y="13810"/>
                    <a:pt x="19214" y="16179"/>
                    <a:pt x="17180" y="16179"/>
                  </a:cubicBezTo>
                  <a:lnTo>
                    <a:pt x="5405" y="16179"/>
                  </a:lnTo>
                  <a:cubicBezTo>
                    <a:pt x="1" y="16179"/>
                    <a:pt x="1268" y="14577"/>
                    <a:pt x="1268" y="14577"/>
                  </a:cubicBezTo>
                  <a:cubicBezTo>
                    <a:pt x="401" y="15311"/>
                    <a:pt x="67" y="16045"/>
                    <a:pt x="67" y="16646"/>
                  </a:cubicBezTo>
                  <a:lnTo>
                    <a:pt x="67" y="19781"/>
                  </a:lnTo>
                  <a:lnTo>
                    <a:pt x="52605" y="19781"/>
                  </a:lnTo>
                  <a:cubicBezTo>
                    <a:pt x="52605" y="19781"/>
                    <a:pt x="54840" y="17580"/>
                    <a:pt x="54840" y="12309"/>
                  </a:cubicBezTo>
                  <a:cubicBezTo>
                    <a:pt x="54840" y="7072"/>
                    <a:pt x="55140" y="4037"/>
                    <a:pt x="54239" y="3203"/>
                  </a:cubicBezTo>
                  <a:cubicBezTo>
                    <a:pt x="53372" y="2369"/>
                    <a:pt x="52738" y="2802"/>
                    <a:pt x="52738" y="2802"/>
                  </a:cubicBezTo>
                  <a:cubicBezTo>
                    <a:pt x="48669" y="5838"/>
                    <a:pt x="43732" y="3670"/>
                    <a:pt x="41130" y="2435"/>
                  </a:cubicBezTo>
                  <a:cubicBezTo>
                    <a:pt x="40863" y="2335"/>
                    <a:pt x="40596" y="2202"/>
                    <a:pt x="40329" y="2068"/>
                  </a:cubicBezTo>
                  <a:cubicBezTo>
                    <a:pt x="38261" y="968"/>
                    <a:pt x="36960" y="0"/>
                    <a:pt x="35092" y="934"/>
                  </a:cubicBezTo>
                  <a:cubicBezTo>
                    <a:pt x="32991" y="1935"/>
                    <a:pt x="25652" y="6438"/>
                    <a:pt x="24485" y="7139"/>
                  </a:cubicBezTo>
                  <a:cubicBezTo>
                    <a:pt x="23284" y="7839"/>
                    <a:pt x="23117" y="8640"/>
                    <a:pt x="23284" y="9174"/>
                  </a:cubicBezTo>
                  <a:close/>
                </a:path>
              </a:pathLst>
            </a:custGeom>
            <a:solidFill>
              <a:srgbClr val="A7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 flipH="1">
              <a:off x="3991071" y="4695059"/>
              <a:ext cx="1250432" cy="377157"/>
            </a:xfrm>
            <a:custGeom>
              <a:rect b="b" l="l" r="r" t="t"/>
              <a:pathLst>
                <a:path extrusionOk="0" h="16613" w="55073">
                  <a:moveTo>
                    <a:pt x="0" y="14244"/>
                  </a:moveTo>
                  <a:lnTo>
                    <a:pt x="0" y="16612"/>
                  </a:lnTo>
                  <a:lnTo>
                    <a:pt x="52538" y="16612"/>
                  </a:lnTo>
                  <a:cubicBezTo>
                    <a:pt x="52538" y="16612"/>
                    <a:pt x="54773" y="14378"/>
                    <a:pt x="54773" y="9107"/>
                  </a:cubicBezTo>
                  <a:cubicBezTo>
                    <a:pt x="54773" y="3870"/>
                    <a:pt x="55073" y="868"/>
                    <a:pt x="54172" y="1"/>
                  </a:cubicBezTo>
                  <a:cubicBezTo>
                    <a:pt x="54306" y="1702"/>
                    <a:pt x="53272" y="3570"/>
                    <a:pt x="51437" y="3570"/>
                  </a:cubicBezTo>
                  <a:lnTo>
                    <a:pt x="40963" y="3570"/>
                  </a:lnTo>
                  <a:cubicBezTo>
                    <a:pt x="37127" y="3570"/>
                    <a:pt x="36360" y="5338"/>
                    <a:pt x="36360" y="5338"/>
                  </a:cubicBezTo>
                  <a:cubicBezTo>
                    <a:pt x="36360" y="5338"/>
                    <a:pt x="34425" y="8673"/>
                    <a:pt x="33024" y="11008"/>
                  </a:cubicBezTo>
                  <a:cubicBezTo>
                    <a:pt x="31623" y="13343"/>
                    <a:pt x="29288" y="14945"/>
                    <a:pt x="27587" y="14945"/>
                  </a:cubicBezTo>
                  <a:lnTo>
                    <a:pt x="2302" y="14945"/>
                  </a:lnTo>
                  <a:cubicBezTo>
                    <a:pt x="1101" y="14945"/>
                    <a:pt x="401" y="14611"/>
                    <a:pt x="0" y="1424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 flipH="1">
              <a:off x="4442535" y="4599645"/>
              <a:ext cx="233294" cy="197671"/>
            </a:xfrm>
            <a:custGeom>
              <a:rect b="b" l="l" r="r" t="t"/>
              <a:pathLst>
                <a:path extrusionOk="0" h="8707" w="10275">
                  <a:moveTo>
                    <a:pt x="9540" y="3170"/>
                  </a:moveTo>
                  <a:cubicBezTo>
                    <a:pt x="9740" y="3303"/>
                    <a:pt x="10041" y="3270"/>
                    <a:pt x="10141" y="3103"/>
                  </a:cubicBezTo>
                  <a:cubicBezTo>
                    <a:pt x="10274" y="2903"/>
                    <a:pt x="10174" y="2669"/>
                    <a:pt x="9974" y="2536"/>
                  </a:cubicBezTo>
                  <a:lnTo>
                    <a:pt x="6672" y="401"/>
                  </a:lnTo>
                  <a:lnTo>
                    <a:pt x="6505" y="1"/>
                  </a:lnTo>
                  <a:lnTo>
                    <a:pt x="5804" y="734"/>
                  </a:lnTo>
                  <a:lnTo>
                    <a:pt x="5938" y="835"/>
                  </a:lnTo>
                  <a:lnTo>
                    <a:pt x="7305" y="4204"/>
                  </a:lnTo>
                  <a:cubicBezTo>
                    <a:pt x="7405" y="4437"/>
                    <a:pt x="7639" y="4571"/>
                    <a:pt x="7872" y="4504"/>
                  </a:cubicBezTo>
                  <a:cubicBezTo>
                    <a:pt x="8106" y="4470"/>
                    <a:pt x="8239" y="4270"/>
                    <a:pt x="8139" y="4037"/>
                  </a:cubicBezTo>
                  <a:lnTo>
                    <a:pt x="7172" y="1635"/>
                  </a:lnTo>
                  <a:close/>
                  <a:moveTo>
                    <a:pt x="0" y="6405"/>
                  </a:moveTo>
                  <a:cubicBezTo>
                    <a:pt x="200" y="6238"/>
                    <a:pt x="434" y="6038"/>
                    <a:pt x="667" y="5838"/>
                  </a:cubicBezTo>
                  <a:lnTo>
                    <a:pt x="1601" y="8173"/>
                  </a:lnTo>
                  <a:cubicBezTo>
                    <a:pt x="1701" y="8373"/>
                    <a:pt x="1568" y="8607"/>
                    <a:pt x="1334" y="8640"/>
                  </a:cubicBezTo>
                  <a:cubicBezTo>
                    <a:pt x="1101" y="8707"/>
                    <a:pt x="867" y="8540"/>
                    <a:pt x="767" y="8340"/>
                  </a:cubicBezTo>
                  <a:close/>
                  <a:moveTo>
                    <a:pt x="701" y="5805"/>
                  </a:moveTo>
                  <a:lnTo>
                    <a:pt x="3002" y="7272"/>
                  </a:lnTo>
                  <a:cubicBezTo>
                    <a:pt x="3202" y="7406"/>
                    <a:pt x="3469" y="7406"/>
                    <a:pt x="3603" y="7206"/>
                  </a:cubicBezTo>
                  <a:cubicBezTo>
                    <a:pt x="3736" y="7039"/>
                    <a:pt x="3636" y="6772"/>
                    <a:pt x="3436" y="6639"/>
                  </a:cubicBezTo>
                  <a:lnTo>
                    <a:pt x="1268" y="5238"/>
                  </a:lnTo>
                  <a:cubicBezTo>
                    <a:pt x="1068" y="5438"/>
                    <a:pt x="867" y="5605"/>
                    <a:pt x="701" y="5805"/>
                  </a:cubicBezTo>
                  <a:close/>
                  <a:moveTo>
                    <a:pt x="2969" y="3603"/>
                  </a:moveTo>
                  <a:cubicBezTo>
                    <a:pt x="3269" y="3336"/>
                    <a:pt x="3569" y="3036"/>
                    <a:pt x="3836" y="2736"/>
                  </a:cubicBezTo>
                  <a:lnTo>
                    <a:pt x="6705" y="4604"/>
                  </a:lnTo>
                  <a:cubicBezTo>
                    <a:pt x="6905" y="4737"/>
                    <a:pt x="7005" y="4971"/>
                    <a:pt x="6872" y="5171"/>
                  </a:cubicBezTo>
                  <a:cubicBezTo>
                    <a:pt x="6738" y="5338"/>
                    <a:pt x="6471" y="5371"/>
                    <a:pt x="6271" y="5238"/>
                  </a:cubicBezTo>
                  <a:lnTo>
                    <a:pt x="3903" y="3703"/>
                  </a:lnTo>
                  <a:lnTo>
                    <a:pt x="4870" y="6105"/>
                  </a:lnTo>
                  <a:cubicBezTo>
                    <a:pt x="4970" y="6338"/>
                    <a:pt x="4837" y="6539"/>
                    <a:pt x="4603" y="6605"/>
                  </a:cubicBezTo>
                  <a:cubicBezTo>
                    <a:pt x="4370" y="6639"/>
                    <a:pt x="4136" y="6505"/>
                    <a:pt x="4036" y="62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 flipH="1">
              <a:off x="3455111" y="2736794"/>
              <a:ext cx="105283" cy="103773"/>
            </a:xfrm>
            <a:custGeom>
              <a:rect b="b" l="l" r="r" t="t"/>
              <a:pathLst>
                <a:path extrusionOk="0" h="4571" w="4637">
                  <a:moveTo>
                    <a:pt x="200" y="1802"/>
                  </a:moveTo>
                  <a:cubicBezTo>
                    <a:pt x="234" y="1702"/>
                    <a:pt x="334" y="1602"/>
                    <a:pt x="467" y="1635"/>
                  </a:cubicBezTo>
                  <a:cubicBezTo>
                    <a:pt x="567" y="1635"/>
                    <a:pt x="667" y="1735"/>
                    <a:pt x="634" y="1869"/>
                  </a:cubicBezTo>
                  <a:cubicBezTo>
                    <a:pt x="634" y="1869"/>
                    <a:pt x="501" y="2936"/>
                    <a:pt x="467" y="3303"/>
                  </a:cubicBezTo>
                  <a:cubicBezTo>
                    <a:pt x="434" y="3437"/>
                    <a:pt x="467" y="3670"/>
                    <a:pt x="601" y="3837"/>
                  </a:cubicBezTo>
                  <a:cubicBezTo>
                    <a:pt x="701" y="3937"/>
                    <a:pt x="834" y="4037"/>
                    <a:pt x="1101" y="4104"/>
                  </a:cubicBezTo>
                  <a:cubicBezTo>
                    <a:pt x="1168" y="4137"/>
                    <a:pt x="1268" y="4137"/>
                    <a:pt x="1401" y="4104"/>
                  </a:cubicBezTo>
                  <a:cubicBezTo>
                    <a:pt x="1802" y="4070"/>
                    <a:pt x="2402" y="3904"/>
                    <a:pt x="2936" y="3503"/>
                  </a:cubicBezTo>
                  <a:cubicBezTo>
                    <a:pt x="3436" y="3103"/>
                    <a:pt x="3936" y="2503"/>
                    <a:pt x="4103" y="1602"/>
                  </a:cubicBezTo>
                  <a:cubicBezTo>
                    <a:pt x="4203" y="1202"/>
                    <a:pt x="4203" y="768"/>
                    <a:pt x="4170" y="268"/>
                  </a:cubicBezTo>
                  <a:cubicBezTo>
                    <a:pt x="4170" y="134"/>
                    <a:pt x="4237" y="34"/>
                    <a:pt x="4370" y="34"/>
                  </a:cubicBezTo>
                  <a:cubicBezTo>
                    <a:pt x="4470" y="1"/>
                    <a:pt x="4570" y="101"/>
                    <a:pt x="4604" y="201"/>
                  </a:cubicBezTo>
                  <a:cubicBezTo>
                    <a:pt x="4637" y="768"/>
                    <a:pt x="4604" y="1268"/>
                    <a:pt x="4537" y="1702"/>
                  </a:cubicBezTo>
                  <a:cubicBezTo>
                    <a:pt x="4303" y="2736"/>
                    <a:pt x="3770" y="3403"/>
                    <a:pt x="3169" y="3870"/>
                  </a:cubicBezTo>
                  <a:cubicBezTo>
                    <a:pt x="2569" y="4304"/>
                    <a:pt x="1902" y="4504"/>
                    <a:pt x="1435" y="4537"/>
                  </a:cubicBezTo>
                  <a:cubicBezTo>
                    <a:pt x="1268" y="4571"/>
                    <a:pt x="1134" y="4537"/>
                    <a:pt x="1001" y="4537"/>
                  </a:cubicBezTo>
                  <a:cubicBezTo>
                    <a:pt x="634" y="4437"/>
                    <a:pt x="401" y="4304"/>
                    <a:pt x="267" y="4104"/>
                  </a:cubicBezTo>
                  <a:cubicBezTo>
                    <a:pt x="34" y="3837"/>
                    <a:pt x="0" y="3503"/>
                    <a:pt x="34" y="3270"/>
                  </a:cubicBezTo>
                  <a:cubicBezTo>
                    <a:pt x="67" y="2936"/>
                    <a:pt x="200" y="1802"/>
                    <a:pt x="200" y="18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 flipH="1">
              <a:off x="3433147" y="2750438"/>
              <a:ext cx="37145" cy="40161"/>
            </a:xfrm>
            <a:custGeom>
              <a:rect b="b" l="l" r="r" t="t"/>
              <a:pathLst>
                <a:path extrusionOk="0" h="1769" w="1636">
                  <a:moveTo>
                    <a:pt x="268" y="1735"/>
                  </a:moveTo>
                  <a:cubicBezTo>
                    <a:pt x="168" y="1768"/>
                    <a:pt x="67" y="1702"/>
                    <a:pt x="34" y="1568"/>
                  </a:cubicBezTo>
                  <a:cubicBezTo>
                    <a:pt x="1" y="1468"/>
                    <a:pt x="67" y="1335"/>
                    <a:pt x="168" y="1301"/>
                  </a:cubicBezTo>
                  <a:cubicBezTo>
                    <a:pt x="168" y="1301"/>
                    <a:pt x="935" y="1134"/>
                    <a:pt x="1168" y="167"/>
                  </a:cubicBezTo>
                  <a:cubicBezTo>
                    <a:pt x="1202" y="67"/>
                    <a:pt x="1335" y="0"/>
                    <a:pt x="1435" y="34"/>
                  </a:cubicBezTo>
                  <a:cubicBezTo>
                    <a:pt x="1569" y="67"/>
                    <a:pt x="1635" y="167"/>
                    <a:pt x="1602" y="267"/>
                  </a:cubicBezTo>
                  <a:cubicBezTo>
                    <a:pt x="1268" y="1501"/>
                    <a:pt x="268" y="1735"/>
                    <a:pt x="268" y="17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 flipH="1">
              <a:off x="3365734" y="2853411"/>
              <a:ext cx="117430" cy="10625"/>
            </a:xfrm>
            <a:custGeom>
              <a:rect b="b" l="l" r="r" t="t"/>
              <a:pathLst>
                <a:path extrusionOk="0" h="468" w="5172">
                  <a:moveTo>
                    <a:pt x="234" y="468"/>
                  </a:moveTo>
                  <a:cubicBezTo>
                    <a:pt x="101" y="468"/>
                    <a:pt x="1" y="401"/>
                    <a:pt x="1" y="268"/>
                  </a:cubicBezTo>
                  <a:cubicBezTo>
                    <a:pt x="1" y="134"/>
                    <a:pt x="101" y="68"/>
                    <a:pt x="234" y="34"/>
                  </a:cubicBezTo>
                  <a:lnTo>
                    <a:pt x="4971" y="1"/>
                  </a:lnTo>
                  <a:cubicBezTo>
                    <a:pt x="5071" y="1"/>
                    <a:pt x="5171" y="101"/>
                    <a:pt x="5171" y="234"/>
                  </a:cubicBezTo>
                  <a:cubicBezTo>
                    <a:pt x="5171" y="334"/>
                    <a:pt x="5104" y="435"/>
                    <a:pt x="4971" y="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 flipH="1">
              <a:off x="3407403" y="2821607"/>
              <a:ext cx="40165" cy="42431"/>
            </a:xfrm>
            <a:custGeom>
              <a:rect b="b" l="l" r="r" t="t"/>
              <a:pathLst>
                <a:path extrusionOk="0" h="1869" w="1769">
                  <a:moveTo>
                    <a:pt x="1602" y="1435"/>
                  </a:moveTo>
                  <a:cubicBezTo>
                    <a:pt x="1702" y="1469"/>
                    <a:pt x="1768" y="1602"/>
                    <a:pt x="1735" y="1702"/>
                  </a:cubicBezTo>
                  <a:cubicBezTo>
                    <a:pt x="1668" y="1836"/>
                    <a:pt x="1568" y="1869"/>
                    <a:pt x="1435" y="1836"/>
                  </a:cubicBezTo>
                  <a:cubicBezTo>
                    <a:pt x="1435" y="1836"/>
                    <a:pt x="367" y="1469"/>
                    <a:pt x="34" y="301"/>
                  </a:cubicBezTo>
                  <a:cubicBezTo>
                    <a:pt x="0" y="201"/>
                    <a:pt x="67" y="68"/>
                    <a:pt x="201" y="34"/>
                  </a:cubicBezTo>
                  <a:cubicBezTo>
                    <a:pt x="301" y="1"/>
                    <a:pt x="434" y="68"/>
                    <a:pt x="467" y="168"/>
                  </a:cubicBezTo>
                  <a:cubicBezTo>
                    <a:pt x="734" y="1135"/>
                    <a:pt x="1602" y="1435"/>
                    <a:pt x="1602" y="14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 flipH="1">
              <a:off x="3555811" y="2954137"/>
              <a:ext cx="126512" cy="18957"/>
            </a:xfrm>
            <a:custGeom>
              <a:rect b="b" l="l" r="r" t="t"/>
              <a:pathLst>
                <a:path extrusionOk="0" h="835" w="5572">
                  <a:moveTo>
                    <a:pt x="201" y="434"/>
                  </a:moveTo>
                  <a:cubicBezTo>
                    <a:pt x="101" y="434"/>
                    <a:pt x="1" y="334"/>
                    <a:pt x="34" y="201"/>
                  </a:cubicBezTo>
                  <a:cubicBezTo>
                    <a:pt x="34" y="100"/>
                    <a:pt x="134" y="0"/>
                    <a:pt x="234" y="0"/>
                  </a:cubicBezTo>
                  <a:lnTo>
                    <a:pt x="5371" y="401"/>
                  </a:lnTo>
                  <a:cubicBezTo>
                    <a:pt x="5471" y="401"/>
                    <a:pt x="5571" y="501"/>
                    <a:pt x="5571" y="634"/>
                  </a:cubicBezTo>
                  <a:cubicBezTo>
                    <a:pt x="5571" y="734"/>
                    <a:pt x="5471" y="834"/>
                    <a:pt x="5338" y="8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 flipH="1">
              <a:off x="3517953" y="3024557"/>
              <a:ext cx="77288" cy="37890"/>
            </a:xfrm>
            <a:custGeom>
              <a:rect b="b" l="l" r="r" t="t"/>
              <a:pathLst>
                <a:path extrusionOk="0" h="1669" w="3404">
                  <a:moveTo>
                    <a:pt x="168" y="434"/>
                  </a:moveTo>
                  <a:cubicBezTo>
                    <a:pt x="68" y="401"/>
                    <a:pt x="1" y="267"/>
                    <a:pt x="68" y="167"/>
                  </a:cubicBezTo>
                  <a:cubicBezTo>
                    <a:pt x="101" y="34"/>
                    <a:pt x="234" y="1"/>
                    <a:pt x="334" y="34"/>
                  </a:cubicBezTo>
                  <a:lnTo>
                    <a:pt x="3236" y="1235"/>
                  </a:lnTo>
                  <a:cubicBezTo>
                    <a:pt x="3337" y="1268"/>
                    <a:pt x="3403" y="1402"/>
                    <a:pt x="3337" y="1502"/>
                  </a:cubicBezTo>
                  <a:cubicBezTo>
                    <a:pt x="3303" y="1635"/>
                    <a:pt x="3170" y="1668"/>
                    <a:pt x="3070" y="16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 flipH="1">
              <a:off x="3430128" y="3126032"/>
              <a:ext cx="36373" cy="10625"/>
            </a:xfrm>
            <a:custGeom>
              <a:rect b="b" l="l" r="r" t="t"/>
              <a:pathLst>
                <a:path extrusionOk="0" h="468" w="1602">
                  <a:moveTo>
                    <a:pt x="234" y="467"/>
                  </a:moveTo>
                  <a:cubicBezTo>
                    <a:pt x="134" y="467"/>
                    <a:pt x="34" y="401"/>
                    <a:pt x="34" y="267"/>
                  </a:cubicBezTo>
                  <a:cubicBezTo>
                    <a:pt x="1" y="167"/>
                    <a:pt x="101" y="67"/>
                    <a:pt x="234" y="34"/>
                  </a:cubicBezTo>
                  <a:lnTo>
                    <a:pt x="1368" y="0"/>
                  </a:lnTo>
                  <a:cubicBezTo>
                    <a:pt x="1468" y="0"/>
                    <a:pt x="1568" y="101"/>
                    <a:pt x="1568" y="201"/>
                  </a:cubicBezTo>
                  <a:cubicBezTo>
                    <a:pt x="1602" y="334"/>
                    <a:pt x="1502" y="434"/>
                    <a:pt x="1368" y="4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 flipH="1">
              <a:off x="3692115" y="2710302"/>
              <a:ext cx="100016" cy="94669"/>
            </a:xfrm>
            <a:custGeom>
              <a:rect b="b" l="l" r="r" t="t"/>
              <a:pathLst>
                <a:path extrusionOk="0" h="4170" w="4405">
                  <a:moveTo>
                    <a:pt x="101" y="234"/>
                  </a:moveTo>
                  <a:lnTo>
                    <a:pt x="201" y="100"/>
                  </a:lnTo>
                  <a:cubicBezTo>
                    <a:pt x="301" y="0"/>
                    <a:pt x="468" y="0"/>
                    <a:pt x="568" y="100"/>
                  </a:cubicBezTo>
                  <a:lnTo>
                    <a:pt x="4304" y="3570"/>
                  </a:lnTo>
                  <a:cubicBezTo>
                    <a:pt x="4404" y="3670"/>
                    <a:pt x="4404" y="3836"/>
                    <a:pt x="4304" y="3937"/>
                  </a:cubicBezTo>
                  <a:lnTo>
                    <a:pt x="4204" y="4037"/>
                  </a:lnTo>
                  <a:cubicBezTo>
                    <a:pt x="4104" y="4137"/>
                    <a:pt x="3937" y="4170"/>
                    <a:pt x="3837" y="4070"/>
                  </a:cubicBezTo>
                  <a:lnTo>
                    <a:pt x="101" y="601"/>
                  </a:lnTo>
                  <a:cubicBezTo>
                    <a:pt x="1" y="501"/>
                    <a:pt x="1" y="334"/>
                    <a:pt x="101" y="2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 flipH="1">
              <a:off x="1825879" y="3514498"/>
              <a:ext cx="2390314" cy="1107178"/>
            </a:xfrm>
            <a:custGeom>
              <a:rect b="b" l="l" r="r" t="t"/>
              <a:pathLst>
                <a:path extrusionOk="0" h="48769" w="105277">
                  <a:moveTo>
                    <a:pt x="105076" y="43465"/>
                  </a:moveTo>
                  <a:cubicBezTo>
                    <a:pt x="105209" y="43499"/>
                    <a:pt x="105276" y="43665"/>
                    <a:pt x="105243" y="43799"/>
                  </a:cubicBezTo>
                  <a:cubicBezTo>
                    <a:pt x="105209" y="43932"/>
                    <a:pt x="105043" y="43999"/>
                    <a:pt x="104909" y="43966"/>
                  </a:cubicBezTo>
                  <a:cubicBezTo>
                    <a:pt x="104175" y="43732"/>
                    <a:pt x="103442" y="43365"/>
                    <a:pt x="102641" y="42931"/>
                  </a:cubicBezTo>
                  <a:cubicBezTo>
                    <a:pt x="101907" y="42531"/>
                    <a:pt x="101140" y="42031"/>
                    <a:pt x="100373" y="41430"/>
                  </a:cubicBezTo>
                  <a:cubicBezTo>
                    <a:pt x="90899" y="34225"/>
                    <a:pt x="52772" y="3837"/>
                    <a:pt x="52238" y="3403"/>
                  </a:cubicBezTo>
                  <a:cubicBezTo>
                    <a:pt x="51871" y="3203"/>
                    <a:pt x="47135" y="634"/>
                    <a:pt x="42732" y="3670"/>
                  </a:cubicBezTo>
                  <a:cubicBezTo>
                    <a:pt x="38095" y="6939"/>
                    <a:pt x="601" y="48535"/>
                    <a:pt x="468" y="48636"/>
                  </a:cubicBezTo>
                  <a:cubicBezTo>
                    <a:pt x="368" y="48769"/>
                    <a:pt x="201" y="48769"/>
                    <a:pt x="101" y="48669"/>
                  </a:cubicBezTo>
                  <a:cubicBezTo>
                    <a:pt x="1" y="48569"/>
                    <a:pt x="1" y="48402"/>
                    <a:pt x="101" y="48302"/>
                  </a:cubicBezTo>
                  <a:cubicBezTo>
                    <a:pt x="201" y="48169"/>
                    <a:pt x="37728" y="6539"/>
                    <a:pt x="42431" y="3236"/>
                  </a:cubicBezTo>
                  <a:cubicBezTo>
                    <a:pt x="47101" y="1"/>
                    <a:pt x="52172" y="2736"/>
                    <a:pt x="52505" y="2936"/>
                  </a:cubicBezTo>
                  <a:cubicBezTo>
                    <a:pt x="52539" y="2936"/>
                    <a:pt x="52539" y="2970"/>
                    <a:pt x="52572" y="2970"/>
                  </a:cubicBezTo>
                  <a:cubicBezTo>
                    <a:pt x="52672" y="3070"/>
                    <a:pt x="91199" y="33792"/>
                    <a:pt x="100673" y="41030"/>
                  </a:cubicBezTo>
                  <a:cubicBezTo>
                    <a:pt x="101440" y="41597"/>
                    <a:pt x="102207" y="42098"/>
                    <a:pt x="102908" y="42464"/>
                  </a:cubicBezTo>
                  <a:cubicBezTo>
                    <a:pt x="103675" y="42898"/>
                    <a:pt x="104376" y="43232"/>
                    <a:pt x="105076" y="4346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 flipH="1">
              <a:off x="4107841" y="4482279"/>
              <a:ext cx="276456" cy="242349"/>
            </a:xfrm>
            <a:custGeom>
              <a:rect b="b" l="l" r="r" t="t"/>
              <a:pathLst>
                <a:path extrusionOk="0" h="10675" w="12176">
                  <a:moveTo>
                    <a:pt x="167" y="534"/>
                  </a:moveTo>
                  <a:cubicBezTo>
                    <a:pt x="34" y="434"/>
                    <a:pt x="1" y="300"/>
                    <a:pt x="67" y="167"/>
                  </a:cubicBezTo>
                  <a:cubicBezTo>
                    <a:pt x="167" y="34"/>
                    <a:pt x="334" y="0"/>
                    <a:pt x="434" y="67"/>
                  </a:cubicBezTo>
                  <a:cubicBezTo>
                    <a:pt x="468" y="100"/>
                    <a:pt x="9641" y="6105"/>
                    <a:pt x="12076" y="10208"/>
                  </a:cubicBezTo>
                  <a:cubicBezTo>
                    <a:pt x="12176" y="10341"/>
                    <a:pt x="12109" y="10508"/>
                    <a:pt x="12009" y="10574"/>
                  </a:cubicBezTo>
                  <a:cubicBezTo>
                    <a:pt x="11876" y="10675"/>
                    <a:pt x="11709" y="10608"/>
                    <a:pt x="11642" y="10508"/>
                  </a:cubicBezTo>
                  <a:cubicBezTo>
                    <a:pt x="9241" y="6472"/>
                    <a:pt x="167" y="534"/>
                    <a:pt x="167" y="534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 flipH="1">
              <a:off x="3171898" y="3809842"/>
              <a:ext cx="43957" cy="157533"/>
            </a:xfrm>
            <a:custGeom>
              <a:rect b="b" l="l" r="r" t="t"/>
              <a:pathLst>
                <a:path extrusionOk="0" h="6939" w="1936">
                  <a:moveTo>
                    <a:pt x="535" y="6738"/>
                  </a:moveTo>
                  <a:cubicBezTo>
                    <a:pt x="501" y="6872"/>
                    <a:pt x="334" y="6938"/>
                    <a:pt x="201" y="6905"/>
                  </a:cubicBezTo>
                  <a:cubicBezTo>
                    <a:pt x="68" y="6838"/>
                    <a:pt x="1" y="6671"/>
                    <a:pt x="68" y="6538"/>
                  </a:cubicBezTo>
                  <a:cubicBezTo>
                    <a:pt x="68" y="6538"/>
                    <a:pt x="1402" y="3503"/>
                    <a:pt x="1402" y="267"/>
                  </a:cubicBezTo>
                  <a:cubicBezTo>
                    <a:pt x="1402" y="133"/>
                    <a:pt x="1535" y="0"/>
                    <a:pt x="1669" y="0"/>
                  </a:cubicBezTo>
                  <a:cubicBezTo>
                    <a:pt x="1835" y="0"/>
                    <a:pt x="1936" y="133"/>
                    <a:pt x="1936" y="267"/>
                  </a:cubicBezTo>
                  <a:cubicBezTo>
                    <a:pt x="1936" y="3636"/>
                    <a:pt x="568" y="6738"/>
                    <a:pt x="535" y="67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 flipH="1">
              <a:off x="1201978" y="2737566"/>
              <a:ext cx="1938144" cy="1379790"/>
            </a:xfrm>
            <a:custGeom>
              <a:rect b="b" l="l" r="r" t="t"/>
              <a:pathLst>
                <a:path extrusionOk="0" h="60777" w="85362">
                  <a:moveTo>
                    <a:pt x="2336" y="26219"/>
                  </a:moveTo>
                  <a:cubicBezTo>
                    <a:pt x="2369" y="26086"/>
                    <a:pt x="2502" y="25985"/>
                    <a:pt x="2636" y="26019"/>
                  </a:cubicBezTo>
                  <a:cubicBezTo>
                    <a:pt x="2803" y="26052"/>
                    <a:pt x="2869" y="26219"/>
                    <a:pt x="2836" y="26352"/>
                  </a:cubicBezTo>
                  <a:cubicBezTo>
                    <a:pt x="2836" y="26386"/>
                    <a:pt x="634" y="34391"/>
                    <a:pt x="13644" y="41663"/>
                  </a:cubicBezTo>
                  <a:cubicBezTo>
                    <a:pt x="20248" y="45366"/>
                    <a:pt x="27053" y="47734"/>
                    <a:pt x="33158" y="49869"/>
                  </a:cubicBezTo>
                  <a:cubicBezTo>
                    <a:pt x="39229" y="52004"/>
                    <a:pt x="44632" y="53905"/>
                    <a:pt x="48468" y="56607"/>
                  </a:cubicBezTo>
                  <a:cubicBezTo>
                    <a:pt x="52104" y="59143"/>
                    <a:pt x="55373" y="60243"/>
                    <a:pt x="58309" y="60177"/>
                  </a:cubicBezTo>
                  <a:cubicBezTo>
                    <a:pt x="61478" y="60110"/>
                    <a:pt x="64246" y="58676"/>
                    <a:pt x="66581" y="56207"/>
                  </a:cubicBezTo>
                  <a:cubicBezTo>
                    <a:pt x="68983" y="53639"/>
                    <a:pt x="74487" y="42798"/>
                    <a:pt x="78857" y="31323"/>
                  </a:cubicBezTo>
                  <a:cubicBezTo>
                    <a:pt x="82059" y="22850"/>
                    <a:pt x="84594" y="14044"/>
                    <a:pt x="84794" y="7973"/>
                  </a:cubicBezTo>
                  <a:cubicBezTo>
                    <a:pt x="84828" y="7806"/>
                    <a:pt x="84928" y="7706"/>
                    <a:pt x="85095" y="7706"/>
                  </a:cubicBezTo>
                  <a:cubicBezTo>
                    <a:pt x="85228" y="7706"/>
                    <a:pt x="85361" y="7839"/>
                    <a:pt x="85328" y="7973"/>
                  </a:cubicBezTo>
                  <a:cubicBezTo>
                    <a:pt x="85128" y="14144"/>
                    <a:pt x="82559" y="22983"/>
                    <a:pt x="79357" y="31489"/>
                  </a:cubicBezTo>
                  <a:cubicBezTo>
                    <a:pt x="74987" y="43064"/>
                    <a:pt x="69417" y="53972"/>
                    <a:pt x="66948" y="56574"/>
                  </a:cubicBezTo>
                  <a:cubicBezTo>
                    <a:pt x="64547" y="59143"/>
                    <a:pt x="61645" y="60644"/>
                    <a:pt x="58342" y="60710"/>
                  </a:cubicBezTo>
                  <a:cubicBezTo>
                    <a:pt x="55273" y="60777"/>
                    <a:pt x="51871" y="59643"/>
                    <a:pt x="48135" y="57041"/>
                  </a:cubicBezTo>
                  <a:cubicBezTo>
                    <a:pt x="44366" y="54372"/>
                    <a:pt x="39028" y="52504"/>
                    <a:pt x="32991" y="50403"/>
                  </a:cubicBezTo>
                  <a:cubicBezTo>
                    <a:pt x="26853" y="48235"/>
                    <a:pt x="20048" y="45866"/>
                    <a:pt x="13377" y="42130"/>
                  </a:cubicBezTo>
                  <a:cubicBezTo>
                    <a:pt x="1" y="34658"/>
                    <a:pt x="2302" y="26252"/>
                    <a:pt x="2336" y="26219"/>
                  </a:cubicBezTo>
                  <a:close/>
                  <a:moveTo>
                    <a:pt x="52872" y="30455"/>
                  </a:moveTo>
                  <a:cubicBezTo>
                    <a:pt x="52772" y="29154"/>
                    <a:pt x="52004" y="14310"/>
                    <a:pt x="55840" y="367"/>
                  </a:cubicBezTo>
                  <a:cubicBezTo>
                    <a:pt x="55874" y="234"/>
                    <a:pt x="55807" y="100"/>
                    <a:pt x="55640" y="34"/>
                  </a:cubicBezTo>
                  <a:cubicBezTo>
                    <a:pt x="55507" y="0"/>
                    <a:pt x="55373" y="100"/>
                    <a:pt x="55307" y="234"/>
                  </a:cubicBezTo>
                  <a:cubicBezTo>
                    <a:pt x="51671" y="13510"/>
                    <a:pt x="52171" y="27620"/>
                    <a:pt x="52305" y="30155"/>
                  </a:cubicBezTo>
                  <a:cubicBezTo>
                    <a:pt x="51838" y="30022"/>
                    <a:pt x="51070" y="30088"/>
                    <a:pt x="50837" y="31289"/>
                  </a:cubicBezTo>
                  <a:cubicBezTo>
                    <a:pt x="48001" y="28421"/>
                    <a:pt x="43899" y="26919"/>
                    <a:pt x="39062" y="25185"/>
                  </a:cubicBezTo>
                  <a:cubicBezTo>
                    <a:pt x="32390" y="22750"/>
                    <a:pt x="24385" y="19848"/>
                    <a:pt x="16679" y="12109"/>
                  </a:cubicBezTo>
                  <a:cubicBezTo>
                    <a:pt x="13910" y="9307"/>
                    <a:pt x="7873" y="12176"/>
                    <a:pt x="7873" y="12209"/>
                  </a:cubicBezTo>
                  <a:cubicBezTo>
                    <a:pt x="7739" y="12276"/>
                    <a:pt x="7673" y="12409"/>
                    <a:pt x="7739" y="12543"/>
                  </a:cubicBezTo>
                  <a:cubicBezTo>
                    <a:pt x="7806" y="12676"/>
                    <a:pt x="7940" y="12743"/>
                    <a:pt x="8073" y="12676"/>
                  </a:cubicBezTo>
                  <a:cubicBezTo>
                    <a:pt x="8106" y="12676"/>
                    <a:pt x="13810" y="9974"/>
                    <a:pt x="16312" y="12476"/>
                  </a:cubicBezTo>
                  <a:cubicBezTo>
                    <a:pt x="24084" y="20315"/>
                    <a:pt x="32157" y="23250"/>
                    <a:pt x="38895" y="25685"/>
                  </a:cubicBezTo>
                  <a:cubicBezTo>
                    <a:pt x="43865" y="27487"/>
                    <a:pt x="48068" y="29021"/>
                    <a:pt x="50803" y="32056"/>
                  </a:cubicBezTo>
                  <a:cubicBezTo>
                    <a:pt x="50870" y="32157"/>
                    <a:pt x="51371" y="32957"/>
                    <a:pt x="51637" y="33991"/>
                  </a:cubicBezTo>
                  <a:cubicBezTo>
                    <a:pt x="51671" y="34125"/>
                    <a:pt x="51804" y="34225"/>
                    <a:pt x="51938" y="34191"/>
                  </a:cubicBezTo>
                  <a:cubicBezTo>
                    <a:pt x="52071" y="34158"/>
                    <a:pt x="52171" y="34025"/>
                    <a:pt x="52138" y="33858"/>
                  </a:cubicBezTo>
                  <a:cubicBezTo>
                    <a:pt x="51904" y="32857"/>
                    <a:pt x="51471" y="32056"/>
                    <a:pt x="51304" y="31823"/>
                  </a:cubicBezTo>
                  <a:cubicBezTo>
                    <a:pt x="51404" y="30355"/>
                    <a:pt x="52238" y="30689"/>
                    <a:pt x="52438" y="30756"/>
                  </a:cubicBezTo>
                  <a:cubicBezTo>
                    <a:pt x="52571" y="30956"/>
                    <a:pt x="53172" y="31623"/>
                    <a:pt x="53272" y="32090"/>
                  </a:cubicBezTo>
                  <a:cubicBezTo>
                    <a:pt x="53305" y="32223"/>
                    <a:pt x="53472" y="32323"/>
                    <a:pt x="53605" y="32257"/>
                  </a:cubicBezTo>
                  <a:cubicBezTo>
                    <a:pt x="53739" y="32223"/>
                    <a:pt x="53839" y="32090"/>
                    <a:pt x="53806" y="31956"/>
                  </a:cubicBezTo>
                  <a:cubicBezTo>
                    <a:pt x="53639" y="31389"/>
                    <a:pt x="53038" y="30655"/>
                    <a:pt x="52872" y="304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 flipH="1">
              <a:off x="2196534" y="1596369"/>
              <a:ext cx="167404" cy="166636"/>
            </a:xfrm>
            <a:custGeom>
              <a:rect b="b" l="l" r="r" t="t"/>
              <a:pathLst>
                <a:path extrusionOk="0" h="7340" w="7373">
                  <a:moveTo>
                    <a:pt x="2669" y="568"/>
                  </a:moveTo>
                  <a:cubicBezTo>
                    <a:pt x="935" y="1135"/>
                    <a:pt x="1" y="3003"/>
                    <a:pt x="601" y="4704"/>
                  </a:cubicBezTo>
                  <a:cubicBezTo>
                    <a:pt x="1135" y="6405"/>
                    <a:pt x="3003" y="7339"/>
                    <a:pt x="4704" y="6772"/>
                  </a:cubicBezTo>
                  <a:cubicBezTo>
                    <a:pt x="6439" y="6205"/>
                    <a:pt x="7373" y="4337"/>
                    <a:pt x="6772" y="2636"/>
                  </a:cubicBezTo>
                  <a:cubicBezTo>
                    <a:pt x="6205" y="935"/>
                    <a:pt x="4370" y="1"/>
                    <a:pt x="2669" y="5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 flipH="1">
              <a:off x="2395703" y="1447947"/>
              <a:ext cx="109075" cy="58345"/>
            </a:xfrm>
            <a:custGeom>
              <a:rect b="b" l="l" r="r" t="t"/>
              <a:pathLst>
                <a:path extrusionOk="0" h="2570" w="4804">
                  <a:moveTo>
                    <a:pt x="4170" y="1202"/>
                  </a:moveTo>
                  <a:cubicBezTo>
                    <a:pt x="3036" y="1102"/>
                    <a:pt x="1735" y="1402"/>
                    <a:pt x="968" y="2336"/>
                  </a:cubicBezTo>
                  <a:cubicBezTo>
                    <a:pt x="801" y="2536"/>
                    <a:pt x="467" y="2569"/>
                    <a:pt x="234" y="2403"/>
                  </a:cubicBezTo>
                  <a:cubicBezTo>
                    <a:pt x="34" y="2202"/>
                    <a:pt x="0" y="1902"/>
                    <a:pt x="167" y="1669"/>
                  </a:cubicBezTo>
                  <a:cubicBezTo>
                    <a:pt x="1134" y="501"/>
                    <a:pt x="2836" y="1"/>
                    <a:pt x="4303" y="201"/>
                  </a:cubicBezTo>
                  <a:cubicBezTo>
                    <a:pt x="4603" y="234"/>
                    <a:pt x="4804" y="501"/>
                    <a:pt x="4770" y="768"/>
                  </a:cubicBezTo>
                  <a:cubicBezTo>
                    <a:pt x="4704" y="1035"/>
                    <a:pt x="4470" y="1235"/>
                    <a:pt x="4170" y="120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 flipH="1">
              <a:off x="2376026" y="1527470"/>
              <a:ext cx="75744" cy="102252"/>
            </a:xfrm>
            <a:custGeom>
              <a:rect b="b" l="l" r="r" t="t"/>
              <a:pathLst>
                <a:path extrusionOk="0" h="4504" w="3336">
                  <a:moveTo>
                    <a:pt x="968" y="501"/>
                  </a:moveTo>
                  <a:lnTo>
                    <a:pt x="968" y="501"/>
                  </a:lnTo>
                  <a:cubicBezTo>
                    <a:pt x="1234" y="401"/>
                    <a:pt x="1535" y="434"/>
                    <a:pt x="1768" y="501"/>
                  </a:cubicBezTo>
                  <a:cubicBezTo>
                    <a:pt x="1868" y="467"/>
                    <a:pt x="1968" y="367"/>
                    <a:pt x="2002" y="167"/>
                  </a:cubicBezTo>
                  <a:cubicBezTo>
                    <a:pt x="2035" y="67"/>
                    <a:pt x="2135" y="0"/>
                    <a:pt x="2235" y="0"/>
                  </a:cubicBezTo>
                  <a:cubicBezTo>
                    <a:pt x="2335" y="34"/>
                    <a:pt x="2402" y="134"/>
                    <a:pt x="2402" y="234"/>
                  </a:cubicBezTo>
                  <a:cubicBezTo>
                    <a:pt x="2369" y="434"/>
                    <a:pt x="2235" y="601"/>
                    <a:pt x="2135" y="701"/>
                  </a:cubicBezTo>
                  <a:lnTo>
                    <a:pt x="2168" y="734"/>
                  </a:lnTo>
                  <a:cubicBezTo>
                    <a:pt x="2302" y="634"/>
                    <a:pt x="2435" y="501"/>
                    <a:pt x="2535" y="267"/>
                  </a:cubicBezTo>
                  <a:cubicBezTo>
                    <a:pt x="2569" y="167"/>
                    <a:pt x="2669" y="100"/>
                    <a:pt x="2769" y="134"/>
                  </a:cubicBezTo>
                  <a:cubicBezTo>
                    <a:pt x="2869" y="167"/>
                    <a:pt x="2936" y="301"/>
                    <a:pt x="2902" y="401"/>
                  </a:cubicBezTo>
                  <a:cubicBezTo>
                    <a:pt x="2802" y="634"/>
                    <a:pt x="2635" y="834"/>
                    <a:pt x="2469" y="934"/>
                  </a:cubicBezTo>
                  <a:lnTo>
                    <a:pt x="2502" y="968"/>
                  </a:lnTo>
                  <a:cubicBezTo>
                    <a:pt x="2669" y="868"/>
                    <a:pt x="2836" y="768"/>
                    <a:pt x="2969" y="601"/>
                  </a:cubicBezTo>
                  <a:cubicBezTo>
                    <a:pt x="3036" y="501"/>
                    <a:pt x="3169" y="467"/>
                    <a:pt x="3236" y="567"/>
                  </a:cubicBezTo>
                  <a:cubicBezTo>
                    <a:pt x="3336" y="634"/>
                    <a:pt x="3336" y="734"/>
                    <a:pt x="3269" y="834"/>
                  </a:cubicBezTo>
                  <a:cubicBezTo>
                    <a:pt x="3136" y="1001"/>
                    <a:pt x="2969" y="1135"/>
                    <a:pt x="2769" y="1235"/>
                  </a:cubicBezTo>
                  <a:lnTo>
                    <a:pt x="2535" y="1368"/>
                  </a:lnTo>
                  <a:lnTo>
                    <a:pt x="3036" y="2736"/>
                  </a:lnTo>
                  <a:cubicBezTo>
                    <a:pt x="3236" y="3369"/>
                    <a:pt x="2902" y="4070"/>
                    <a:pt x="2302" y="4270"/>
                  </a:cubicBezTo>
                  <a:lnTo>
                    <a:pt x="2302" y="4270"/>
                  </a:lnTo>
                  <a:cubicBezTo>
                    <a:pt x="1668" y="4504"/>
                    <a:pt x="968" y="4170"/>
                    <a:pt x="734" y="3536"/>
                  </a:cubicBezTo>
                  <a:lnTo>
                    <a:pt x="234" y="2069"/>
                  </a:lnTo>
                  <a:cubicBezTo>
                    <a:pt x="0" y="1435"/>
                    <a:pt x="334" y="734"/>
                    <a:pt x="968" y="50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 flipH="1">
              <a:off x="2163931" y="1188970"/>
              <a:ext cx="480937" cy="393071"/>
            </a:xfrm>
            <a:custGeom>
              <a:rect b="b" l="l" r="r" t="t"/>
              <a:pathLst>
                <a:path extrusionOk="0" h="17314" w="21182">
                  <a:moveTo>
                    <a:pt x="33" y="334"/>
                  </a:moveTo>
                  <a:cubicBezTo>
                    <a:pt x="0" y="201"/>
                    <a:pt x="100" y="34"/>
                    <a:pt x="267" y="34"/>
                  </a:cubicBezTo>
                  <a:cubicBezTo>
                    <a:pt x="400" y="1"/>
                    <a:pt x="534" y="101"/>
                    <a:pt x="567" y="234"/>
                  </a:cubicBezTo>
                  <a:cubicBezTo>
                    <a:pt x="567" y="301"/>
                    <a:pt x="3002" y="16613"/>
                    <a:pt x="20782" y="10341"/>
                  </a:cubicBezTo>
                  <a:cubicBezTo>
                    <a:pt x="20948" y="10275"/>
                    <a:pt x="21082" y="10341"/>
                    <a:pt x="21149" y="10508"/>
                  </a:cubicBezTo>
                  <a:cubicBezTo>
                    <a:pt x="21182" y="10642"/>
                    <a:pt x="21115" y="10775"/>
                    <a:pt x="20982" y="10842"/>
                  </a:cubicBezTo>
                  <a:cubicBezTo>
                    <a:pt x="2569" y="17313"/>
                    <a:pt x="33" y="368"/>
                    <a:pt x="33" y="33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 flipH="1">
              <a:off x="1895132" y="1248039"/>
              <a:ext cx="282518" cy="331706"/>
            </a:xfrm>
            <a:custGeom>
              <a:rect b="b" l="l" r="r" t="t"/>
              <a:pathLst>
                <a:path extrusionOk="0" h="14611" w="12443">
                  <a:moveTo>
                    <a:pt x="0" y="9007"/>
                  </a:moveTo>
                  <a:cubicBezTo>
                    <a:pt x="434" y="1"/>
                    <a:pt x="12443" y="7439"/>
                    <a:pt x="5638" y="14611"/>
                  </a:cubicBezTo>
                  <a:cubicBezTo>
                    <a:pt x="5638" y="14611"/>
                    <a:pt x="801" y="14244"/>
                    <a:pt x="0" y="900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 flipH="1">
              <a:off x="1987517" y="1347993"/>
              <a:ext cx="196943" cy="238581"/>
            </a:xfrm>
            <a:custGeom>
              <a:rect b="b" l="l" r="r" t="t"/>
              <a:pathLst>
                <a:path extrusionOk="0" h="10509" w="8674">
                  <a:moveTo>
                    <a:pt x="567" y="4637"/>
                  </a:moveTo>
                  <a:cubicBezTo>
                    <a:pt x="534" y="4771"/>
                    <a:pt x="434" y="4904"/>
                    <a:pt x="267" y="4871"/>
                  </a:cubicBezTo>
                  <a:cubicBezTo>
                    <a:pt x="134" y="4871"/>
                    <a:pt x="0" y="4737"/>
                    <a:pt x="34" y="4604"/>
                  </a:cubicBezTo>
                  <a:cubicBezTo>
                    <a:pt x="134" y="2269"/>
                    <a:pt x="1001" y="968"/>
                    <a:pt x="2135" y="468"/>
                  </a:cubicBezTo>
                  <a:cubicBezTo>
                    <a:pt x="3136" y="1"/>
                    <a:pt x="4303" y="134"/>
                    <a:pt x="5371" y="735"/>
                  </a:cubicBezTo>
                  <a:cubicBezTo>
                    <a:pt x="6405" y="1268"/>
                    <a:pt x="7339" y="2269"/>
                    <a:pt x="7873" y="3470"/>
                  </a:cubicBezTo>
                  <a:cubicBezTo>
                    <a:pt x="8673" y="5405"/>
                    <a:pt x="8473" y="7940"/>
                    <a:pt x="6138" y="10408"/>
                  </a:cubicBezTo>
                  <a:cubicBezTo>
                    <a:pt x="6038" y="10508"/>
                    <a:pt x="5871" y="10508"/>
                    <a:pt x="5771" y="10408"/>
                  </a:cubicBezTo>
                  <a:cubicBezTo>
                    <a:pt x="5671" y="10308"/>
                    <a:pt x="5671" y="10141"/>
                    <a:pt x="5771" y="10041"/>
                  </a:cubicBezTo>
                  <a:cubicBezTo>
                    <a:pt x="7939" y="7740"/>
                    <a:pt x="8106" y="5438"/>
                    <a:pt x="7372" y="3670"/>
                  </a:cubicBezTo>
                  <a:cubicBezTo>
                    <a:pt x="6905" y="2569"/>
                    <a:pt x="6038" y="1702"/>
                    <a:pt x="5104" y="1202"/>
                  </a:cubicBezTo>
                  <a:cubicBezTo>
                    <a:pt x="4203" y="701"/>
                    <a:pt x="3203" y="568"/>
                    <a:pt x="2369" y="935"/>
                  </a:cubicBezTo>
                  <a:cubicBezTo>
                    <a:pt x="1401" y="1402"/>
                    <a:pt x="667" y="2536"/>
                    <a:pt x="567" y="46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 flipH="1">
              <a:off x="853821" y="1061002"/>
              <a:ext cx="837678" cy="748978"/>
            </a:xfrm>
            <a:custGeom>
              <a:rect b="b" l="l" r="r" t="t"/>
              <a:pathLst>
                <a:path extrusionOk="0" h="32991" w="36894">
                  <a:moveTo>
                    <a:pt x="67" y="401"/>
                  </a:moveTo>
                  <a:cubicBezTo>
                    <a:pt x="1" y="267"/>
                    <a:pt x="67" y="100"/>
                    <a:pt x="201" y="67"/>
                  </a:cubicBezTo>
                  <a:cubicBezTo>
                    <a:pt x="334" y="0"/>
                    <a:pt x="501" y="67"/>
                    <a:pt x="568" y="200"/>
                  </a:cubicBezTo>
                  <a:cubicBezTo>
                    <a:pt x="568" y="234"/>
                    <a:pt x="5705" y="12543"/>
                    <a:pt x="13577" y="17480"/>
                  </a:cubicBezTo>
                  <a:cubicBezTo>
                    <a:pt x="16146" y="19047"/>
                    <a:pt x="19181" y="20482"/>
                    <a:pt x="22217" y="21916"/>
                  </a:cubicBezTo>
                  <a:cubicBezTo>
                    <a:pt x="28655" y="24952"/>
                    <a:pt x="35059" y="27954"/>
                    <a:pt x="36827" y="32590"/>
                  </a:cubicBezTo>
                  <a:cubicBezTo>
                    <a:pt x="36894" y="32724"/>
                    <a:pt x="36827" y="32857"/>
                    <a:pt x="36694" y="32924"/>
                  </a:cubicBezTo>
                  <a:cubicBezTo>
                    <a:pt x="36560" y="32991"/>
                    <a:pt x="36393" y="32891"/>
                    <a:pt x="36327" y="32757"/>
                  </a:cubicBezTo>
                  <a:cubicBezTo>
                    <a:pt x="34625" y="28354"/>
                    <a:pt x="28321" y="25385"/>
                    <a:pt x="21983" y="22383"/>
                  </a:cubicBezTo>
                  <a:cubicBezTo>
                    <a:pt x="18914" y="20949"/>
                    <a:pt x="15879" y="19514"/>
                    <a:pt x="13310" y="17913"/>
                  </a:cubicBezTo>
                  <a:cubicBezTo>
                    <a:pt x="5271" y="12910"/>
                    <a:pt x="101" y="434"/>
                    <a:pt x="67" y="401"/>
                  </a:cubicBezTo>
                  <a:close/>
                </a:path>
              </a:pathLst>
            </a:custGeom>
            <a:solidFill>
              <a:srgbClr val="3131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 flipH="1">
              <a:off x="1642105" y="908041"/>
              <a:ext cx="985352" cy="454391"/>
            </a:xfrm>
            <a:custGeom>
              <a:rect b="b" l="l" r="r" t="t"/>
              <a:pathLst>
                <a:path extrusionOk="0" h="20015" w="43398">
                  <a:moveTo>
                    <a:pt x="0" y="5838"/>
                  </a:moveTo>
                  <a:cubicBezTo>
                    <a:pt x="501" y="5104"/>
                    <a:pt x="1134" y="4370"/>
                    <a:pt x="1868" y="3636"/>
                  </a:cubicBezTo>
                  <a:cubicBezTo>
                    <a:pt x="3103" y="2435"/>
                    <a:pt x="4670" y="1168"/>
                    <a:pt x="6472" y="0"/>
                  </a:cubicBezTo>
                  <a:cubicBezTo>
                    <a:pt x="17179" y="12042"/>
                    <a:pt x="32890" y="10541"/>
                    <a:pt x="42564" y="8039"/>
                  </a:cubicBezTo>
                  <a:cubicBezTo>
                    <a:pt x="42864" y="8673"/>
                    <a:pt x="43131" y="9307"/>
                    <a:pt x="43398" y="9941"/>
                  </a:cubicBezTo>
                  <a:cubicBezTo>
                    <a:pt x="16379" y="20015"/>
                    <a:pt x="4570" y="11609"/>
                    <a:pt x="0" y="5838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 flipH="1">
              <a:off x="3443681" y="2201428"/>
              <a:ext cx="468086" cy="409712"/>
            </a:xfrm>
            <a:custGeom>
              <a:rect b="b" l="l" r="r" t="t"/>
              <a:pathLst>
                <a:path extrusionOk="0" h="18047" w="20616">
                  <a:moveTo>
                    <a:pt x="2269" y="0"/>
                  </a:moveTo>
                  <a:lnTo>
                    <a:pt x="18347" y="0"/>
                  </a:lnTo>
                  <a:cubicBezTo>
                    <a:pt x="19581" y="0"/>
                    <a:pt x="20615" y="1001"/>
                    <a:pt x="20615" y="2269"/>
                  </a:cubicBezTo>
                  <a:lnTo>
                    <a:pt x="20615" y="12109"/>
                  </a:lnTo>
                  <a:cubicBezTo>
                    <a:pt x="20615" y="13377"/>
                    <a:pt x="19581" y="14411"/>
                    <a:pt x="18347" y="14411"/>
                  </a:cubicBezTo>
                  <a:lnTo>
                    <a:pt x="13010" y="14411"/>
                  </a:lnTo>
                  <a:lnTo>
                    <a:pt x="10908" y="17813"/>
                  </a:lnTo>
                  <a:cubicBezTo>
                    <a:pt x="10808" y="17946"/>
                    <a:pt x="10675" y="18047"/>
                    <a:pt x="10508" y="18047"/>
                  </a:cubicBezTo>
                  <a:cubicBezTo>
                    <a:pt x="10308" y="18047"/>
                    <a:pt x="10174" y="17946"/>
                    <a:pt x="10074" y="17813"/>
                  </a:cubicBezTo>
                  <a:lnTo>
                    <a:pt x="7973" y="14411"/>
                  </a:lnTo>
                  <a:lnTo>
                    <a:pt x="2269" y="14411"/>
                  </a:lnTo>
                  <a:cubicBezTo>
                    <a:pt x="1035" y="14411"/>
                    <a:pt x="1" y="13377"/>
                    <a:pt x="1" y="12109"/>
                  </a:cubicBezTo>
                  <a:lnTo>
                    <a:pt x="1" y="2269"/>
                  </a:lnTo>
                  <a:cubicBezTo>
                    <a:pt x="1" y="1001"/>
                    <a:pt x="1035" y="0"/>
                    <a:pt x="2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 flipH="1">
              <a:off x="3570940" y="2283198"/>
              <a:ext cx="212859" cy="176489"/>
            </a:xfrm>
            <a:custGeom>
              <a:rect b="b" l="l" r="r" t="t"/>
              <a:pathLst>
                <a:path extrusionOk="0" h="7774" w="9375">
                  <a:moveTo>
                    <a:pt x="835" y="835"/>
                  </a:moveTo>
                  <a:lnTo>
                    <a:pt x="835" y="835"/>
                  </a:lnTo>
                  <a:cubicBezTo>
                    <a:pt x="1669" y="1"/>
                    <a:pt x="3070" y="1"/>
                    <a:pt x="3904" y="835"/>
                  </a:cubicBezTo>
                  <a:lnTo>
                    <a:pt x="4671" y="1602"/>
                  </a:lnTo>
                  <a:lnTo>
                    <a:pt x="5438" y="835"/>
                  </a:lnTo>
                  <a:cubicBezTo>
                    <a:pt x="6305" y="1"/>
                    <a:pt x="7673" y="1"/>
                    <a:pt x="8507" y="835"/>
                  </a:cubicBezTo>
                  <a:lnTo>
                    <a:pt x="8507" y="835"/>
                  </a:lnTo>
                  <a:cubicBezTo>
                    <a:pt x="9374" y="1702"/>
                    <a:pt x="9374" y="3070"/>
                    <a:pt x="8507" y="3937"/>
                  </a:cubicBezTo>
                  <a:lnTo>
                    <a:pt x="7740" y="4704"/>
                  </a:lnTo>
                  <a:lnTo>
                    <a:pt x="4671" y="7773"/>
                  </a:lnTo>
                  <a:lnTo>
                    <a:pt x="1602" y="4704"/>
                  </a:lnTo>
                  <a:lnTo>
                    <a:pt x="1602" y="4704"/>
                  </a:lnTo>
                  <a:lnTo>
                    <a:pt x="835" y="3937"/>
                  </a:lnTo>
                  <a:cubicBezTo>
                    <a:pt x="1" y="3070"/>
                    <a:pt x="1" y="1702"/>
                    <a:pt x="835" y="8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 flipH="1">
              <a:off x="2961299" y="1661499"/>
              <a:ext cx="603635" cy="528605"/>
            </a:xfrm>
            <a:custGeom>
              <a:rect b="b" l="l" r="r" t="t"/>
              <a:pathLst>
                <a:path extrusionOk="0" h="23284" w="26586">
                  <a:moveTo>
                    <a:pt x="2936" y="1"/>
                  </a:moveTo>
                  <a:lnTo>
                    <a:pt x="23617" y="1"/>
                  </a:lnTo>
                  <a:cubicBezTo>
                    <a:pt x="25252" y="1"/>
                    <a:pt x="26586" y="1335"/>
                    <a:pt x="26586" y="2936"/>
                  </a:cubicBezTo>
                  <a:lnTo>
                    <a:pt x="26586" y="15645"/>
                  </a:lnTo>
                  <a:cubicBezTo>
                    <a:pt x="26586" y="17280"/>
                    <a:pt x="25252" y="18581"/>
                    <a:pt x="23617" y="18581"/>
                  </a:cubicBezTo>
                  <a:lnTo>
                    <a:pt x="16745" y="18581"/>
                  </a:lnTo>
                  <a:lnTo>
                    <a:pt x="14044" y="22984"/>
                  </a:lnTo>
                  <a:cubicBezTo>
                    <a:pt x="13910" y="23151"/>
                    <a:pt x="13743" y="23284"/>
                    <a:pt x="13510" y="23284"/>
                  </a:cubicBezTo>
                  <a:cubicBezTo>
                    <a:pt x="13310" y="23284"/>
                    <a:pt x="13110" y="23151"/>
                    <a:pt x="12976" y="22984"/>
                  </a:cubicBezTo>
                  <a:lnTo>
                    <a:pt x="10274" y="18581"/>
                  </a:lnTo>
                  <a:lnTo>
                    <a:pt x="2936" y="18581"/>
                  </a:lnTo>
                  <a:cubicBezTo>
                    <a:pt x="1301" y="18581"/>
                    <a:pt x="0" y="17280"/>
                    <a:pt x="0" y="15645"/>
                  </a:cubicBezTo>
                  <a:lnTo>
                    <a:pt x="0" y="2936"/>
                  </a:lnTo>
                  <a:cubicBezTo>
                    <a:pt x="0" y="1335"/>
                    <a:pt x="1301" y="1"/>
                    <a:pt x="29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 flipH="1">
              <a:off x="3126436" y="1767514"/>
              <a:ext cx="274186" cy="227207"/>
            </a:xfrm>
            <a:custGeom>
              <a:rect b="b" l="l" r="r" t="t"/>
              <a:pathLst>
                <a:path extrusionOk="0" h="10008" w="12076">
                  <a:moveTo>
                    <a:pt x="1101" y="1068"/>
                  </a:moveTo>
                  <a:lnTo>
                    <a:pt x="1101" y="1068"/>
                  </a:lnTo>
                  <a:cubicBezTo>
                    <a:pt x="2169" y="1"/>
                    <a:pt x="3970" y="1"/>
                    <a:pt x="5038" y="1068"/>
                  </a:cubicBezTo>
                  <a:lnTo>
                    <a:pt x="6038" y="2069"/>
                  </a:lnTo>
                  <a:lnTo>
                    <a:pt x="7039" y="1068"/>
                  </a:lnTo>
                  <a:cubicBezTo>
                    <a:pt x="8140" y="1"/>
                    <a:pt x="9908" y="1"/>
                    <a:pt x="11009" y="1068"/>
                  </a:cubicBezTo>
                  <a:lnTo>
                    <a:pt x="11009" y="1068"/>
                  </a:lnTo>
                  <a:cubicBezTo>
                    <a:pt x="12076" y="2169"/>
                    <a:pt x="12076" y="3970"/>
                    <a:pt x="11009" y="5038"/>
                  </a:cubicBezTo>
                  <a:lnTo>
                    <a:pt x="10008" y="6038"/>
                  </a:lnTo>
                  <a:lnTo>
                    <a:pt x="6038" y="10008"/>
                  </a:lnTo>
                  <a:lnTo>
                    <a:pt x="2069" y="6038"/>
                  </a:lnTo>
                  <a:lnTo>
                    <a:pt x="2069" y="6038"/>
                  </a:lnTo>
                  <a:lnTo>
                    <a:pt x="1101" y="5038"/>
                  </a:lnTo>
                  <a:cubicBezTo>
                    <a:pt x="1" y="3970"/>
                    <a:pt x="1" y="2169"/>
                    <a:pt x="1101" y="1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 flipH="1">
              <a:off x="3908656" y="1808399"/>
              <a:ext cx="441567" cy="386260"/>
            </a:xfrm>
            <a:custGeom>
              <a:rect b="b" l="l" r="r" t="t"/>
              <a:pathLst>
                <a:path extrusionOk="0" h="17014" w="19448">
                  <a:moveTo>
                    <a:pt x="2169" y="1"/>
                  </a:moveTo>
                  <a:lnTo>
                    <a:pt x="17313" y="1"/>
                  </a:lnTo>
                  <a:cubicBezTo>
                    <a:pt x="18481" y="1"/>
                    <a:pt x="19448" y="968"/>
                    <a:pt x="19448" y="2136"/>
                  </a:cubicBezTo>
                  <a:lnTo>
                    <a:pt x="19448" y="11442"/>
                  </a:lnTo>
                  <a:cubicBezTo>
                    <a:pt x="19448" y="12610"/>
                    <a:pt x="18481" y="13577"/>
                    <a:pt x="17313" y="13577"/>
                  </a:cubicBezTo>
                  <a:lnTo>
                    <a:pt x="12276" y="13577"/>
                  </a:lnTo>
                  <a:lnTo>
                    <a:pt x="10275" y="16813"/>
                  </a:lnTo>
                  <a:cubicBezTo>
                    <a:pt x="10208" y="16946"/>
                    <a:pt x="10075" y="17013"/>
                    <a:pt x="9908" y="17013"/>
                  </a:cubicBezTo>
                  <a:cubicBezTo>
                    <a:pt x="9741" y="17013"/>
                    <a:pt x="9608" y="16946"/>
                    <a:pt x="9508" y="16813"/>
                  </a:cubicBezTo>
                  <a:lnTo>
                    <a:pt x="7539" y="13577"/>
                  </a:lnTo>
                  <a:lnTo>
                    <a:pt x="2169" y="13577"/>
                  </a:lnTo>
                  <a:cubicBezTo>
                    <a:pt x="968" y="13577"/>
                    <a:pt x="1" y="12610"/>
                    <a:pt x="1" y="11442"/>
                  </a:cubicBezTo>
                  <a:lnTo>
                    <a:pt x="1" y="2136"/>
                  </a:lnTo>
                  <a:cubicBezTo>
                    <a:pt x="1" y="968"/>
                    <a:pt x="968" y="1"/>
                    <a:pt x="2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 flipH="1">
              <a:off x="4029079" y="1885652"/>
              <a:ext cx="200735" cy="166614"/>
            </a:xfrm>
            <a:custGeom>
              <a:rect b="b" l="l" r="r" t="t"/>
              <a:pathLst>
                <a:path extrusionOk="0" h="7339" w="8841">
                  <a:moveTo>
                    <a:pt x="801" y="801"/>
                  </a:moveTo>
                  <a:lnTo>
                    <a:pt x="801" y="801"/>
                  </a:lnTo>
                  <a:cubicBezTo>
                    <a:pt x="1602" y="0"/>
                    <a:pt x="2903" y="0"/>
                    <a:pt x="3703" y="801"/>
                  </a:cubicBezTo>
                  <a:lnTo>
                    <a:pt x="4437" y="1535"/>
                  </a:lnTo>
                  <a:lnTo>
                    <a:pt x="5171" y="801"/>
                  </a:lnTo>
                  <a:cubicBezTo>
                    <a:pt x="5938" y="0"/>
                    <a:pt x="7272" y="0"/>
                    <a:pt x="8040" y="801"/>
                  </a:cubicBezTo>
                  <a:lnTo>
                    <a:pt x="8040" y="801"/>
                  </a:lnTo>
                  <a:cubicBezTo>
                    <a:pt x="8840" y="1601"/>
                    <a:pt x="8840" y="2902"/>
                    <a:pt x="8040" y="3703"/>
                  </a:cubicBezTo>
                  <a:lnTo>
                    <a:pt x="7339" y="4437"/>
                  </a:lnTo>
                  <a:lnTo>
                    <a:pt x="4437" y="7339"/>
                  </a:lnTo>
                  <a:lnTo>
                    <a:pt x="1535" y="4437"/>
                  </a:lnTo>
                  <a:lnTo>
                    <a:pt x="1535" y="4437"/>
                  </a:lnTo>
                  <a:lnTo>
                    <a:pt x="801" y="3703"/>
                  </a:lnTo>
                  <a:cubicBezTo>
                    <a:pt x="1" y="2902"/>
                    <a:pt x="1" y="1601"/>
                    <a:pt x="801" y="8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 flipH="1">
              <a:off x="3264884" y="777031"/>
              <a:ext cx="1045951" cy="914820"/>
            </a:xfrm>
            <a:custGeom>
              <a:rect b="b" l="l" r="r" t="t"/>
              <a:pathLst>
                <a:path extrusionOk="0" h="40296" w="46067">
                  <a:moveTo>
                    <a:pt x="5104" y="0"/>
                  </a:moveTo>
                  <a:lnTo>
                    <a:pt x="40996" y="0"/>
                  </a:lnTo>
                  <a:cubicBezTo>
                    <a:pt x="43798" y="0"/>
                    <a:pt x="46067" y="2302"/>
                    <a:pt x="46067" y="5104"/>
                  </a:cubicBezTo>
                  <a:lnTo>
                    <a:pt x="46067" y="27086"/>
                  </a:lnTo>
                  <a:cubicBezTo>
                    <a:pt x="46067" y="29888"/>
                    <a:pt x="43798" y="32190"/>
                    <a:pt x="40996" y="32190"/>
                  </a:cubicBezTo>
                  <a:lnTo>
                    <a:pt x="29054" y="32190"/>
                  </a:lnTo>
                  <a:lnTo>
                    <a:pt x="24384" y="39796"/>
                  </a:lnTo>
                  <a:cubicBezTo>
                    <a:pt x="24184" y="40129"/>
                    <a:pt x="23851" y="40296"/>
                    <a:pt x="23450" y="40296"/>
                  </a:cubicBezTo>
                  <a:cubicBezTo>
                    <a:pt x="23083" y="40296"/>
                    <a:pt x="22750" y="40129"/>
                    <a:pt x="22550" y="39796"/>
                  </a:cubicBezTo>
                  <a:lnTo>
                    <a:pt x="17846" y="32190"/>
                  </a:lnTo>
                  <a:lnTo>
                    <a:pt x="5104" y="32190"/>
                  </a:lnTo>
                  <a:cubicBezTo>
                    <a:pt x="2302" y="32190"/>
                    <a:pt x="34" y="29888"/>
                    <a:pt x="34" y="27086"/>
                  </a:cubicBezTo>
                  <a:lnTo>
                    <a:pt x="34" y="5104"/>
                  </a:lnTo>
                  <a:cubicBezTo>
                    <a:pt x="0" y="2302"/>
                    <a:pt x="2302" y="0"/>
                    <a:pt x="5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 flipH="1">
              <a:off x="3549695" y="959527"/>
              <a:ext cx="475670" cy="393820"/>
            </a:xfrm>
            <a:custGeom>
              <a:rect b="b" l="l" r="r" t="t"/>
              <a:pathLst>
                <a:path extrusionOk="0" h="17347" w="20950">
                  <a:moveTo>
                    <a:pt x="1902" y="1902"/>
                  </a:moveTo>
                  <a:lnTo>
                    <a:pt x="1902" y="1902"/>
                  </a:lnTo>
                  <a:cubicBezTo>
                    <a:pt x="3770" y="0"/>
                    <a:pt x="6873" y="0"/>
                    <a:pt x="8741" y="1902"/>
                  </a:cubicBezTo>
                  <a:lnTo>
                    <a:pt x="10475" y="3603"/>
                  </a:lnTo>
                  <a:lnTo>
                    <a:pt x="12176" y="1902"/>
                  </a:lnTo>
                  <a:cubicBezTo>
                    <a:pt x="14078" y="0"/>
                    <a:pt x="17180" y="0"/>
                    <a:pt x="19048" y="1902"/>
                  </a:cubicBezTo>
                  <a:lnTo>
                    <a:pt x="19048" y="1902"/>
                  </a:lnTo>
                  <a:cubicBezTo>
                    <a:pt x="20949" y="3803"/>
                    <a:pt x="20949" y="6872"/>
                    <a:pt x="19048" y="8773"/>
                  </a:cubicBezTo>
                  <a:lnTo>
                    <a:pt x="17347" y="10475"/>
                  </a:lnTo>
                  <a:lnTo>
                    <a:pt x="10475" y="17346"/>
                  </a:lnTo>
                  <a:lnTo>
                    <a:pt x="3604" y="10475"/>
                  </a:lnTo>
                  <a:lnTo>
                    <a:pt x="3604" y="10475"/>
                  </a:lnTo>
                  <a:lnTo>
                    <a:pt x="1902" y="8773"/>
                  </a:lnTo>
                  <a:cubicBezTo>
                    <a:pt x="1" y="6872"/>
                    <a:pt x="1" y="3803"/>
                    <a:pt x="1902" y="19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4" name="Google Shape;2404;p36"/>
          <p:cNvSpPr/>
          <p:nvPr/>
        </p:nvSpPr>
        <p:spPr>
          <a:xfrm>
            <a:off x="4572000" y="1481225"/>
            <a:ext cx="3324600" cy="54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smallest one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5" name="Google Shape;2405;p36"/>
          <p:cNvSpPr/>
          <p:nvPr/>
        </p:nvSpPr>
        <p:spPr>
          <a:xfrm>
            <a:off x="4572000" y="2298150"/>
            <a:ext cx="3324600" cy="54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 and actually also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36"/>
          <p:cNvSpPr/>
          <p:nvPr/>
        </p:nvSpPr>
        <p:spPr>
          <a:xfrm>
            <a:off x="4572000" y="3116376"/>
            <a:ext cx="3324600" cy="54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 in the Solar System,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7" name="Google Shape;2407;p36"/>
          <p:cNvSpPr/>
          <p:nvPr/>
        </p:nvSpPr>
        <p:spPr>
          <a:xfrm>
            <a:off x="4572000" y="3933425"/>
            <a:ext cx="3324600" cy="5466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has a beautiful name and is the second planet from the Sun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8" name="Google Shape;2408;p36"/>
          <p:cNvSpPr/>
          <p:nvPr/>
        </p:nvSpPr>
        <p:spPr>
          <a:xfrm flipH="1">
            <a:off x="8026550" y="1481220"/>
            <a:ext cx="660239" cy="546604"/>
          </a:xfrm>
          <a:custGeom>
            <a:rect b="b" l="l" r="r" t="t"/>
            <a:pathLst>
              <a:path extrusionOk="0" h="17347" w="20950">
                <a:moveTo>
                  <a:pt x="1902" y="1902"/>
                </a:moveTo>
                <a:lnTo>
                  <a:pt x="1902" y="1902"/>
                </a:lnTo>
                <a:cubicBezTo>
                  <a:pt x="3770" y="0"/>
                  <a:pt x="6873" y="0"/>
                  <a:pt x="8741" y="1902"/>
                </a:cubicBezTo>
                <a:lnTo>
                  <a:pt x="10475" y="3603"/>
                </a:lnTo>
                <a:lnTo>
                  <a:pt x="12176" y="1902"/>
                </a:lnTo>
                <a:cubicBezTo>
                  <a:pt x="14078" y="0"/>
                  <a:pt x="17180" y="0"/>
                  <a:pt x="19048" y="1902"/>
                </a:cubicBezTo>
                <a:lnTo>
                  <a:pt x="19048" y="1902"/>
                </a:lnTo>
                <a:cubicBezTo>
                  <a:pt x="20949" y="3803"/>
                  <a:pt x="20949" y="6872"/>
                  <a:pt x="19048" y="8773"/>
                </a:cubicBezTo>
                <a:lnTo>
                  <a:pt x="17347" y="10475"/>
                </a:lnTo>
                <a:lnTo>
                  <a:pt x="10475" y="17346"/>
                </a:lnTo>
                <a:lnTo>
                  <a:pt x="3604" y="10475"/>
                </a:lnTo>
                <a:lnTo>
                  <a:pt x="3604" y="10475"/>
                </a:lnTo>
                <a:lnTo>
                  <a:pt x="1902" y="8773"/>
                </a:lnTo>
                <a:cubicBezTo>
                  <a:pt x="1" y="6872"/>
                  <a:pt x="1" y="3803"/>
                  <a:pt x="1902" y="19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9" name="Google Shape;2409;p36"/>
          <p:cNvSpPr/>
          <p:nvPr/>
        </p:nvSpPr>
        <p:spPr>
          <a:xfrm flipH="1">
            <a:off x="8026550" y="2297720"/>
            <a:ext cx="660239" cy="546604"/>
          </a:xfrm>
          <a:custGeom>
            <a:rect b="b" l="l" r="r" t="t"/>
            <a:pathLst>
              <a:path extrusionOk="0" h="17347" w="20950">
                <a:moveTo>
                  <a:pt x="1902" y="1902"/>
                </a:moveTo>
                <a:lnTo>
                  <a:pt x="1902" y="1902"/>
                </a:lnTo>
                <a:cubicBezTo>
                  <a:pt x="3770" y="0"/>
                  <a:pt x="6873" y="0"/>
                  <a:pt x="8741" y="1902"/>
                </a:cubicBezTo>
                <a:lnTo>
                  <a:pt x="10475" y="3603"/>
                </a:lnTo>
                <a:lnTo>
                  <a:pt x="12176" y="1902"/>
                </a:lnTo>
                <a:cubicBezTo>
                  <a:pt x="14078" y="0"/>
                  <a:pt x="17180" y="0"/>
                  <a:pt x="19048" y="1902"/>
                </a:cubicBezTo>
                <a:lnTo>
                  <a:pt x="19048" y="1902"/>
                </a:lnTo>
                <a:cubicBezTo>
                  <a:pt x="20949" y="3803"/>
                  <a:pt x="20949" y="6872"/>
                  <a:pt x="19048" y="8773"/>
                </a:cubicBezTo>
                <a:lnTo>
                  <a:pt x="17347" y="10475"/>
                </a:lnTo>
                <a:lnTo>
                  <a:pt x="10475" y="17346"/>
                </a:lnTo>
                <a:lnTo>
                  <a:pt x="3604" y="10475"/>
                </a:lnTo>
                <a:lnTo>
                  <a:pt x="3604" y="10475"/>
                </a:lnTo>
                <a:lnTo>
                  <a:pt x="1902" y="8773"/>
                </a:lnTo>
                <a:cubicBezTo>
                  <a:pt x="1" y="6872"/>
                  <a:pt x="1" y="3803"/>
                  <a:pt x="1902" y="19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0" name="Google Shape;2410;p36"/>
          <p:cNvSpPr/>
          <p:nvPr/>
        </p:nvSpPr>
        <p:spPr>
          <a:xfrm flipH="1">
            <a:off x="8026550" y="3113658"/>
            <a:ext cx="660239" cy="546604"/>
          </a:xfrm>
          <a:custGeom>
            <a:rect b="b" l="l" r="r" t="t"/>
            <a:pathLst>
              <a:path extrusionOk="0" h="17347" w="20950">
                <a:moveTo>
                  <a:pt x="1902" y="1902"/>
                </a:moveTo>
                <a:lnTo>
                  <a:pt x="1902" y="1902"/>
                </a:lnTo>
                <a:cubicBezTo>
                  <a:pt x="3770" y="0"/>
                  <a:pt x="6873" y="0"/>
                  <a:pt x="8741" y="1902"/>
                </a:cubicBezTo>
                <a:lnTo>
                  <a:pt x="10475" y="3603"/>
                </a:lnTo>
                <a:lnTo>
                  <a:pt x="12176" y="1902"/>
                </a:lnTo>
                <a:cubicBezTo>
                  <a:pt x="14078" y="0"/>
                  <a:pt x="17180" y="0"/>
                  <a:pt x="19048" y="1902"/>
                </a:cubicBezTo>
                <a:lnTo>
                  <a:pt x="19048" y="1902"/>
                </a:lnTo>
                <a:cubicBezTo>
                  <a:pt x="20949" y="3803"/>
                  <a:pt x="20949" y="6872"/>
                  <a:pt x="19048" y="8773"/>
                </a:cubicBezTo>
                <a:lnTo>
                  <a:pt x="17347" y="10475"/>
                </a:lnTo>
                <a:lnTo>
                  <a:pt x="10475" y="17346"/>
                </a:lnTo>
                <a:lnTo>
                  <a:pt x="3604" y="10475"/>
                </a:lnTo>
                <a:lnTo>
                  <a:pt x="3604" y="10475"/>
                </a:lnTo>
                <a:lnTo>
                  <a:pt x="1902" y="8773"/>
                </a:lnTo>
                <a:cubicBezTo>
                  <a:pt x="1" y="6872"/>
                  <a:pt x="1" y="3803"/>
                  <a:pt x="1902" y="190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1" name="Google Shape;2411;p36"/>
          <p:cNvSpPr/>
          <p:nvPr/>
        </p:nvSpPr>
        <p:spPr>
          <a:xfrm flipH="1">
            <a:off x="8026550" y="3930683"/>
            <a:ext cx="660239" cy="546604"/>
          </a:xfrm>
          <a:custGeom>
            <a:rect b="b" l="l" r="r" t="t"/>
            <a:pathLst>
              <a:path extrusionOk="0" h="17347" w="20950">
                <a:moveTo>
                  <a:pt x="1902" y="1902"/>
                </a:moveTo>
                <a:lnTo>
                  <a:pt x="1902" y="1902"/>
                </a:lnTo>
                <a:cubicBezTo>
                  <a:pt x="3770" y="0"/>
                  <a:pt x="6873" y="0"/>
                  <a:pt x="8741" y="1902"/>
                </a:cubicBezTo>
                <a:lnTo>
                  <a:pt x="10475" y="3603"/>
                </a:lnTo>
                <a:lnTo>
                  <a:pt x="12176" y="1902"/>
                </a:lnTo>
                <a:cubicBezTo>
                  <a:pt x="14078" y="0"/>
                  <a:pt x="17180" y="0"/>
                  <a:pt x="19048" y="1902"/>
                </a:cubicBezTo>
                <a:lnTo>
                  <a:pt x="19048" y="1902"/>
                </a:lnTo>
                <a:cubicBezTo>
                  <a:pt x="20949" y="3803"/>
                  <a:pt x="20949" y="6872"/>
                  <a:pt x="19048" y="8773"/>
                </a:cubicBezTo>
                <a:lnTo>
                  <a:pt x="17347" y="10475"/>
                </a:lnTo>
                <a:lnTo>
                  <a:pt x="10475" y="17346"/>
                </a:lnTo>
                <a:lnTo>
                  <a:pt x="3604" y="10475"/>
                </a:lnTo>
                <a:lnTo>
                  <a:pt x="3604" y="10475"/>
                </a:lnTo>
                <a:lnTo>
                  <a:pt x="1902" y="8773"/>
                </a:lnTo>
                <a:cubicBezTo>
                  <a:pt x="1" y="6872"/>
                  <a:pt x="1" y="3803"/>
                  <a:pt x="1902" y="190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2" name="Google Shape;2412;p36"/>
          <p:cNvSpPr/>
          <p:nvPr/>
        </p:nvSpPr>
        <p:spPr>
          <a:xfrm>
            <a:off x="8288175" y="2481216"/>
            <a:ext cx="137004" cy="263056"/>
          </a:xfrm>
          <a:custGeom>
            <a:rect b="b" l="l" r="r" t="t"/>
            <a:pathLst>
              <a:path extrusionOk="0" h="13644" w="7106">
                <a:moveTo>
                  <a:pt x="5671" y="2302"/>
                </a:moveTo>
                <a:cubicBezTo>
                  <a:pt x="6071" y="2302"/>
                  <a:pt x="6505" y="2302"/>
                  <a:pt x="6939" y="2302"/>
                </a:cubicBezTo>
                <a:lnTo>
                  <a:pt x="7105" y="2302"/>
                </a:lnTo>
                <a:lnTo>
                  <a:pt x="7105" y="101"/>
                </a:lnTo>
                <a:cubicBezTo>
                  <a:pt x="6872" y="101"/>
                  <a:pt x="6638" y="67"/>
                  <a:pt x="6405" y="34"/>
                </a:cubicBezTo>
                <a:cubicBezTo>
                  <a:pt x="5971" y="34"/>
                  <a:pt x="5538" y="1"/>
                  <a:pt x="5104" y="1"/>
                </a:cubicBezTo>
                <a:cubicBezTo>
                  <a:pt x="4437" y="34"/>
                  <a:pt x="3803" y="201"/>
                  <a:pt x="3269" y="568"/>
                </a:cubicBezTo>
                <a:cubicBezTo>
                  <a:pt x="2635" y="1035"/>
                  <a:pt x="2302" y="1669"/>
                  <a:pt x="2168" y="2402"/>
                </a:cubicBezTo>
                <a:cubicBezTo>
                  <a:pt x="2102" y="2736"/>
                  <a:pt x="2102" y="3036"/>
                  <a:pt x="2102" y="3370"/>
                </a:cubicBezTo>
                <a:cubicBezTo>
                  <a:pt x="2068" y="3837"/>
                  <a:pt x="2068" y="4337"/>
                  <a:pt x="2102" y="4838"/>
                </a:cubicBezTo>
                <a:lnTo>
                  <a:pt x="2102" y="5004"/>
                </a:lnTo>
                <a:lnTo>
                  <a:pt x="0" y="5004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473"/>
                </a:lnTo>
                <a:lnTo>
                  <a:pt x="6705" y="7473"/>
                </a:lnTo>
                <a:cubicBezTo>
                  <a:pt x="6805" y="6672"/>
                  <a:pt x="6905" y="5872"/>
                  <a:pt x="7039" y="5004"/>
                </a:cubicBezTo>
                <a:lnTo>
                  <a:pt x="6572" y="5004"/>
                </a:lnTo>
                <a:cubicBezTo>
                  <a:pt x="5971" y="5004"/>
                  <a:pt x="4604" y="5004"/>
                  <a:pt x="4604" y="5004"/>
                </a:cubicBezTo>
                <a:cubicBezTo>
                  <a:pt x="4604" y="5004"/>
                  <a:pt x="4604" y="3803"/>
                  <a:pt x="4637" y="3270"/>
                </a:cubicBezTo>
                <a:cubicBezTo>
                  <a:pt x="4637" y="2569"/>
                  <a:pt x="5071" y="2336"/>
                  <a:pt x="5671" y="2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3" name="Google Shape;2413;p36"/>
          <p:cNvSpPr/>
          <p:nvPr/>
        </p:nvSpPr>
        <p:spPr>
          <a:xfrm>
            <a:off x="8228059" y="4080524"/>
            <a:ext cx="257237" cy="252425"/>
          </a:xfrm>
          <a:custGeom>
            <a:rect b="b" l="l" r="r" t="t"/>
            <a:pathLst>
              <a:path extrusionOk="0" h="12276" w="12510">
                <a:moveTo>
                  <a:pt x="9540" y="2135"/>
                </a:moveTo>
                <a:cubicBezTo>
                  <a:pt x="9107" y="2135"/>
                  <a:pt x="8773" y="2469"/>
                  <a:pt x="8773" y="2869"/>
                </a:cubicBezTo>
                <a:cubicBezTo>
                  <a:pt x="8773" y="3269"/>
                  <a:pt x="9107" y="3603"/>
                  <a:pt x="9540" y="3603"/>
                </a:cubicBezTo>
                <a:cubicBezTo>
                  <a:pt x="9941" y="3603"/>
                  <a:pt x="10274" y="3269"/>
                  <a:pt x="10274" y="2869"/>
                </a:cubicBezTo>
                <a:cubicBezTo>
                  <a:pt x="10274" y="2469"/>
                  <a:pt x="9941" y="2135"/>
                  <a:pt x="9540" y="2135"/>
                </a:cubicBezTo>
                <a:close/>
                <a:moveTo>
                  <a:pt x="6271" y="4103"/>
                </a:moveTo>
                <a:cubicBezTo>
                  <a:pt x="7372" y="4103"/>
                  <a:pt x="8306" y="5037"/>
                  <a:pt x="8273" y="6171"/>
                </a:cubicBezTo>
                <a:cubicBezTo>
                  <a:pt x="8273" y="7253"/>
                  <a:pt x="7371" y="8174"/>
                  <a:pt x="6295" y="8174"/>
                </a:cubicBezTo>
                <a:cubicBezTo>
                  <a:pt x="6276" y="8174"/>
                  <a:pt x="6257" y="8173"/>
                  <a:pt x="6238" y="8173"/>
                </a:cubicBezTo>
                <a:cubicBezTo>
                  <a:pt x="5104" y="8173"/>
                  <a:pt x="4203" y="7239"/>
                  <a:pt x="4203" y="6138"/>
                </a:cubicBezTo>
                <a:cubicBezTo>
                  <a:pt x="4203" y="5004"/>
                  <a:pt x="5137" y="4103"/>
                  <a:pt x="6271" y="4103"/>
                </a:cubicBezTo>
                <a:close/>
                <a:moveTo>
                  <a:pt x="6238" y="3002"/>
                </a:moveTo>
                <a:cubicBezTo>
                  <a:pt x="4503" y="3002"/>
                  <a:pt x="3102" y="4403"/>
                  <a:pt x="3102" y="6138"/>
                </a:cubicBezTo>
                <a:cubicBezTo>
                  <a:pt x="3102" y="7872"/>
                  <a:pt x="4503" y="9307"/>
                  <a:pt x="6238" y="9307"/>
                </a:cubicBezTo>
                <a:cubicBezTo>
                  <a:pt x="7972" y="9307"/>
                  <a:pt x="9407" y="7906"/>
                  <a:pt x="9407" y="6138"/>
                </a:cubicBezTo>
                <a:cubicBezTo>
                  <a:pt x="9407" y="4403"/>
                  <a:pt x="8006" y="3002"/>
                  <a:pt x="6238" y="3002"/>
                </a:cubicBezTo>
                <a:close/>
                <a:moveTo>
                  <a:pt x="6121" y="1105"/>
                </a:moveTo>
                <a:cubicBezTo>
                  <a:pt x="7440" y="1105"/>
                  <a:pt x="8794" y="1146"/>
                  <a:pt x="9340" y="1234"/>
                </a:cubicBezTo>
                <a:cubicBezTo>
                  <a:pt x="10408" y="1401"/>
                  <a:pt x="11075" y="2102"/>
                  <a:pt x="11208" y="3169"/>
                </a:cubicBezTo>
                <a:cubicBezTo>
                  <a:pt x="11308" y="4203"/>
                  <a:pt x="11342" y="8139"/>
                  <a:pt x="11175" y="9240"/>
                </a:cubicBezTo>
                <a:cubicBezTo>
                  <a:pt x="11008" y="10307"/>
                  <a:pt x="10274" y="10975"/>
                  <a:pt x="9207" y="11075"/>
                </a:cubicBezTo>
                <a:cubicBezTo>
                  <a:pt x="8730" y="11122"/>
                  <a:pt x="7479" y="11163"/>
                  <a:pt x="6199" y="11163"/>
                </a:cubicBezTo>
                <a:cubicBezTo>
                  <a:pt x="4796" y="11163"/>
                  <a:pt x="3357" y="11114"/>
                  <a:pt x="2869" y="10975"/>
                </a:cubicBezTo>
                <a:cubicBezTo>
                  <a:pt x="2002" y="10741"/>
                  <a:pt x="1468" y="10141"/>
                  <a:pt x="1334" y="9240"/>
                </a:cubicBezTo>
                <a:cubicBezTo>
                  <a:pt x="1201" y="8406"/>
                  <a:pt x="1168" y="4170"/>
                  <a:pt x="1334" y="3036"/>
                </a:cubicBezTo>
                <a:cubicBezTo>
                  <a:pt x="1501" y="1968"/>
                  <a:pt x="2202" y="1334"/>
                  <a:pt x="3269" y="1201"/>
                </a:cubicBezTo>
                <a:cubicBezTo>
                  <a:pt x="3789" y="1138"/>
                  <a:pt x="4941" y="1105"/>
                  <a:pt x="6121" y="1105"/>
                </a:cubicBezTo>
                <a:close/>
                <a:moveTo>
                  <a:pt x="5917" y="0"/>
                </a:moveTo>
                <a:cubicBezTo>
                  <a:pt x="4728" y="0"/>
                  <a:pt x="3569" y="33"/>
                  <a:pt x="2969" y="134"/>
                </a:cubicBezTo>
                <a:cubicBezTo>
                  <a:pt x="1601" y="367"/>
                  <a:pt x="667" y="1168"/>
                  <a:pt x="300" y="2535"/>
                </a:cubicBezTo>
                <a:cubicBezTo>
                  <a:pt x="0" y="3569"/>
                  <a:pt x="67" y="8406"/>
                  <a:pt x="234" y="9440"/>
                </a:cubicBezTo>
                <a:cubicBezTo>
                  <a:pt x="467" y="10841"/>
                  <a:pt x="1301" y="11742"/>
                  <a:pt x="2702" y="12109"/>
                </a:cubicBezTo>
                <a:cubicBezTo>
                  <a:pt x="3186" y="12226"/>
                  <a:pt x="4620" y="12276"/>
                  <a:pt x="6067" y="12276"/>
                </a:cubicBezTo>
                <a:cubicBezTo>
                  <a:pt x="7514" y="12276"/>
                  <a:pt x="8973" y="12226"/>
                  <a:pt x="9507" y="12142"/>
                </a:cubicBezTo>
                <a:cubicBezTo>
                  <a:pt x="10941" y="11909"/>
                  <a:pt x="11842" y="11108"/>
                  <a:pt x="12209" y="9707"/>
                </a:cubicBezTo>
                <a:cubicBezTo>
                  <a:pt x="12509" y="8606"/>
                  <a:pt x="12409" y="4036"/>
                  <a:pt x="12309" y="3069"/>
                </a:cubicBezTo>
                <a:cubicBezTo>
                  <a:pt x="12209" y="2268"/>
                  <a:pt x="11909" y="1568"/>
                  <a:pt x="11308" y="1001"/>
                </a:cubicBezTo>
                <a:cubicBezTo>
                  <a:pt x="10674" y="367"/>
                  <a:pt x="9907" y="100"/>
                  <a:pt x="9040" y="67"/>
                </a:cubicBezTo>
                <a:cubicBezTo>
                  <a:pt x="8323" y="33"/>
                  <a:pt x="7105" y="0"/>
                  <a:pt x="5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4" name="Google Shape;2414;p36"/>
          <p:cNvSpPr/>
          <p:nvPr/>
        </p:nvSpPr>
        <p:spPr>
          <a:xfrm>
            <a:off x="8228050" y="1664893"/>
            <a:ext cx="257246" cy="179257"/>
          </a:xfrm>
          <a:custGeom>
            <a:rect b="b" l="l" r="r" t="t"/>
            <a:pathLst>
              <a:path extrusionOk="0" h="8740" w="12544">
                <a:moveTo>
                  <a:pt x="1469" y="8373"/>
                </a:moveTo>
                <a:cubicBezTo>
                  <a:pt x="1002" y="8240"/>
                  <a:pt x="701" y="7940"/>
                  <a:pt x="535" y="7473"/>
                </a:cubicBezTo>
                <a:cubicBezTo>
                  <a:pt x="134" y="6338"/>
                  <a:pt x="1" y="1702"/>
                  <a:pt x="768" y="768"/>
                </a:cubicBezTo>
                <a:cubicBezTo>
                  <a:pt x="1035" y="468"/>
                  <a:pt x="1402" y="267"/>
                  <a:pt x="1802" y="234"/>
                </a:cubicBezTo>
                <a:cubicBezTo>
                  <a:pt x="3904" y="1"/>
                  <a:pt x="10408" y="34"/>
                  <a:pt x="11175" y="301"/>
                </a:cubicBezTo>
                <a:cubicBezTo>
                  <a:pt x="11609" y="468"/>
                  <a:pt x="11909" y="734"/>
                  <a:pt x="12076" y="1168"/>
                </a:cubicBezTo>
                <a:cubicBezTo>
                  <a:pt x="12510" y="2336"/>
                  <a:pt x="12543" y="6539"/>
                  <a:pt x="12009" y="7639"/>
                </a:cubicBezTo>
                <a:cubicBezTo>
                  <a:pt x="11876" y="7940"/>
                  <a:pt x="11643" y="8140"/>
                  <a:pt x="11376" y="8306"/>
                </a:cubicBezTo>
                <a:cubicBezTo>
                  <a:pt x="10575" y="8740"/>
                  <a:pt x="2503" y="8707"/>
                  <a:pt x="1469" y="8373"/>
                </a:cubicBezTo>
                <a:close/>
                <a:moveTo>
                  <a:pt x="4804" y="6205"/>
                </a:moveTo>
                <a:cubicBezTo>
                  <a:pt x="6072" y="5538"/>
                  <a:pt x="7339" y="4871"/>
                  <a:pt x="8607" y="4237"/>
                </a:cubicBezTo>
                <a:cubicBezTo>
                  <a:pt x="7339" y="3570"/>
                  <a:pt x="6072" y="2903"/>
                  <a:pt x="4804" y="2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5" name="Google Shape;2415;p36"/>
          <p:cNvSpPr/>
          <p:nvPr/>
        </p:nvSpPr>
        <p:spPr>
          <a:xfrm>
            <a:off x="8228038" y="3259125"/>
            <a:ext cx="257270" cy="256752"/>
          </a:xfrm>
          <a:custGeom>
            <a:rect b="b" l="l" r="r" t="t"/>
            <a:pathLst>
              <a:path extrusionOk="0" h="17914" w="17947">
                <a:moveTo>
                  <a:pt x="6171" y="4737"/>
                </a:moveTo>
                <a:cubicBezTo>
                  <a:pt x="6038" y="4737"/>
                  <a:pt x="5804" y="4804"/>
                  <a:pt x="5604" y="5004"/>
                </a:cubicBezTo>
                <a:cubicBezTo>
                  <a:pt x="5404" y="5204"/>
                  <a:pt x="4837" y="5738"/>
                  <a:pt x="4837" y="6805"/>
                </a:cubicBezTo>
                <a:cubicBezTo>
                  <a:pt x="4837" y="7839"/>
                  <a:pt x="5604" y="8873"/>
                  <a:pt x="5738" y="9007"/>
                </a:cubicBezTo>
                <a:cubicBezTo>
                  <a:pt x="5838" y="9140"/>
                  <a:pt x="7205" y="11375"/>
                  <a:pt x="9407" y="12242"/>
                </a:cubicBezTo>
                <a:cubicBezTo>
                  <a:pt x="10669" y="12740"/>
                  <a:pt x="11208" y="12853"/>
                  <a:pt x="11513" y="12853"/>
                </a:cubicBezTo>
                <a:cubicBezTo>
                  <a:pt x="11740" y="12853"/>
                  <a:pt x="11838" y="12790"/>
                  <a:pt x="12009" y="12776"/>
                </a:cubicBezTo>
                <a:cubicBezTo>
                  <a:pt x="12409" y="12743"/>
                  <a:pt x="13276" y="12242"/>
                  <a:pt x="13443" y="11742"/>
                </a:cubicBezTo>
                <a:cubicBezTo>
                  <a:pt x="13643" y="11275"/>
                  <a:pt x="13643" y="10841"/>
                  <a:pt x="13576" y="10741"/>
                </a:cubicBezTo>
                <a:cubicBezTo>
                  <a:pt x="13510" y="10641"/>
                  <a:pt x="13376" y="10608"/>
                  <a:pt x="13176" y="10475"/>
                </a:cubicBezTo>
                <a:cubicBezTo>
                  <a:pt x="12943" y="10374"/>
                  <a:pt x="11875" y="9874"/>
                  <a:pt x="11675" y="9774"/>
                </a:cubicBezTo>
                <a:cubicBezTo>
                  <a:pt x="11607" y="9747"/>
                  <a:pt x="11538" y="9725"/>
                  <a:pt x="11472" y="9725"/>
                </a:cubicBezTo>
                <a:cubicBezTo>
                  <a:pt x="11377" y="9725"/>
                  <a:pt x="11287" y="9770"/>
                  <a:pt x="11208" y="9907"/>
                </a:cubicBezTo>
                <a:cubicBezTo>
                  <a:pt x="11075" y="10108"/>
                  <a:pt x="10641" y="10608"/>
                  <a:pt x="10508" y="10741"/>
                </a:cubicBezTo>
                <a:cubicBezTo>
                  <a:pt x="10447" y="10822"/>
                  <a:pt x="10374" y="10866"/>
                  <a:pt x="10274" y="10866"/>
                </a:cubicBezTo>
                <a:cubicBezTo>
                  <a:pt x="10209" y="10866"/>
                  <a:pt x="10133" y="10848"/>
                  <a:pt x="10041" y="10808"/>
                </a:cubicBezTo>
                <a:cubicBezTo>
                  <a:pt x="9840" y="10675"/>
                  <a:pt x="9140" y="10475"/>
                  <a:pt x="8306" y="9741"/>
                </a:cubicBezTo>
                <a:cubicBezTo>
                  <a:pt x="7672" y="9174"/>
                  <a:pt x="7239" y="8473"/>
                  <a:pt x="7105" y="8240"/>
                </a:cubicBezTo>
                <a:cubicBezTo>
                  <a:pt x="7005" y="8039"/>
                  <a:pt x="7105" y="7906"/>
                  <a:pt x="7205" y="7806"/>
                </a:cubicBezTo>
                <a:cubicBezTo>
                  <a:pt x="7305" y="7706"/>
                  <a:pt x="7439" y="7539"/>
                  <a:pt x="7539" y="7439"/>
                </a:cubicBezTo>
                <a:cubicBezTo>
                  <a:pt x="7639" y="7306"/>
                  <a:pt x="7672" y="7206"/>
                  <a:pt x="7772" y="7072"/>
                </a:cubicBezTo>
                <a:cubicBezTo>
                  <a:pt x="7839" y="6939"/>
                  <a:pt x="7806" y="6805"/>
                  <a:pt x="7739" y="6705"/>
                </a:cubicBezTo>
                <a:cubicBezTo>
                  <a:pt x="7672" y="6605"/>
                  <a:pt x="7272" y="5538"/>
                  <a:pt x="7072" y="5104"/>
                </a:cubicBezTo>
                <a:cubicBezTo>
                  <a:pt x="6958" y="4807"/>
                  <a:pt x="6828" y="4760"/>
                  <a:pt x="6725" y="4760"/>
                </a:cubicBezTo>
                <a:cubicBezTo>
                  <a:pt x="6678" y="4760"/>
                  <a:pt x="6636" y="4770"/>
                  <a:pt x="6605" y="4770"/>
                </a:cubicBezTo>
                <a:cubicBezTo>
                  <a:pt x="6471" y="4770"/>
                  <a:pt x="6305" y="4737"/>
                  <a:pt x="6171" y="4737"/>
                </a:cubicBezTo>
                <a:close/>
                <a:moveTo>
                  <a:pt x="9140" y="1401"/>
                </a:moveTo>
                <a:cubicBezTo>
                  <a:pt x="13210" y="1401"/>
                  <a:pt x="16545" y="4670"/>
                  <a:pt x="16545" y="8740"/>
                </a:cubicBezTo>
                <a:cubicBezTo>
                  <a:pt x="16545" y="12776"/>
                  <a:pt x="13210" y="16079"/>
                  <a:pt x="9140" y="16079"/>
                </a:cubicBezTo>
                <a:cubicBezTo>
                  <a:pt x="7639" y="16079"/>
                  <a:pt x="6238" y="15612"/>
                  <a:pt x="5070" y="14844"/>
                </a:cubicBezTo>
                <a:lnTo>
                  <a:pt x="2202" y="15778"/>
                </a:lnTo>
                <a:lnTo>
                  <a:pt x="3136" y="13043"/>
                </a:lnTo>
                <a:cubicBezTo>
                  <a:pt x="2268" y="11842"/>
                  <a:pt x="1735" y="10341"/>
                  <a:pt x="1735" y="8740"/>
                </a:cubicBezTo>
                <a:cubicBezTo>
                  <a:pt x="1735" y="4670"/>
                  <a:pt x="5037" y="1401"/>
                  <a:pt x="9140" y="1401"/>
                </a:cubicBezTo>
                <a:close/>
                <a:moveTo>
                  <a:pt x="9140" y="0"/>
                </a:moveTo>
                <a:cubicBezTo>
                  <a:pt x="4270" y="0"/>
                  <a:pt x="334" y="3903"/>
                  <a:pt x="334" y="8740"/>
                </a:cubicBezTo>
                <a:cubicBezTo>
                  <a:pt x="334" y="10374"/>
                  <a:pt x="801" y="11909"/>
                  <a:pt x="1601" y="13243"/>
                </a:cubicBezTo>
                <a:lnTo>
                  <a:pt x="0" y="17913"/>
                </a:lnTo>
                <a:lnTo>
                  <a:pt x="0" y="17913"/>
                </a:lnTo>
                <a:lnTo>
                  <a:pt x="4870" y="16379"/>
                </a:lnTo>
                <a:cubicBezTo>
                  <a:pt x="6138" y="17079"/>
                  <a:pt x="7606" y="17480"/>
                  <a:pt x="9140" y="17480"/>
                </a:cubicBezTo>
                <a:cubicBezTo>
                  <a:pt x="14010" y="17480"/>
                  <a:pt x="17946" y="13543"/>
                  <a:pt x="17946" y="8740"/>
                </a:cubicBezTo>
                <a:cubicBezTo>
                  <a:pt x="17946" y="3903"/>
                  <a:pt x="14010" y="0"/>
                  <a:pt x="914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37"/>
          <p:cNvSpPr/>
          <p:nvPr/>
        </p:nvSpPr>
        <p:spPr>
          <a:xfrm>
            <a:off x="461975" y="1484675"/>
            <a:ext cx="1923900" cy="225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1" name="Google Shape;2421;p37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</a:t>
            </a:r>
            <a:r>
              <a:rPr lang="en"/>
              <a:t>Infographics</a:t>
            </a:r>
            <a:endParaRPr/>
          </a:p>
        </p:txBody>
      </p:sp>
      <p:grpSp>
        <p:nvGrpSpPr>
          <p:cNvPr id="2422" name="Google Shape;2422;p37"/>
          <p:cNvGrpSpPr/>
          <p:nvPr/>
        </p:nvGrpSpPr>
        <p:grpSpPr>
          <a:xfrm>
            <a:off x="2787373" y="1469792"/>
            <a:ext cx="5813709" cy="3136206"/>
            <a:chOff x="1343013" y="9175050"/>
            <a:chExt cx="5510625" cy="2972425"/>
          </a:xfrm>
        </p:grpSpPr>
        <p:sp>
          <p:nvSpPr>
            <p:cNvPr id="2423" name="Google Shape;2423;p37"/>
            <p:cNvSpPr/>
            <p:nvPr/>
          </p:nvSpPr>
          <p:spPr>
            <a:xfrm>
              <a:off x="2809888" y="9175050"/>
              <a:ext cx="926525" cy="676675"/>
            </a:xfrm>
            <a:custGeom>
              <a:rect b="b" l="l" r="r" t="t"/>
              <a:pathLst>
                <a:path extrusionOk="0" h="27067" w="37061">
                  <a:moveTo>
                    <a:pt x="20039" y="0"/>
                  </a:moveTo>
                  <a:cubicBezTo>
                    <a:pt x="19859" y="0"/>
                    <a:pt x="19669" y="102"/>
                    <a:pt x="19581" y="307"/>
                  </a:cubicBezTo>
                  <a:cubicBezTo>
                    <a:pt x="19648" y="640"/>
                    <a:pt x="19481" y="807"/>
                    <a:pt x="19148" y="807"/>
                  </a:cubicBezTo>
                  <a:cubicBezTo>
                    <a:pt x="18814" y="774"/>
                    <a:pt x="18547" y="707"/>
                    <a:pt x="18280" y="573"/>
                  </a:cubicBezTo>
                  <a:cubicBezTo>
                    <a:pt x="17947" y="373"/>
                    <a:pt x="17580" y="240"/>
                    <a:pt x="17213" y="206"/>
                  </a:cubicBezTo>
                  <a:cubicBezTo>
                    <a:pt x="17046" y="240"/>
                    <a:pt x="16813" y="173"/>
                    <a:pt x="16713" y="407"/>
                  </a:cubicBezTo>
                  <a:lnTo>
                    <a:pt x="16612" y="407"/>
                  </a:lnTo>
                  <a:cubicBezTo>
                    <a:pt x="16546" y="440"/>
                    <a:pt x="16471" y="457"/>
                    <a:pt x="16392" y="457"/>
                  </a:cubicBezTo>
                  <a:cubicBezTo>
                    <a:pt x="16312" y="457"/>
                    <a:pt x="16229" y="440"/>
                    <a:pt x="16145" y="407"/>
                  </a:cubicBezTo>
                  <a:cubicBezTo>
                    <a:pt x="16045" y="407"/>
                    <a:pt x="15979" y="407"/>
                    <a:pt x="15945" y="307"/>
                  </a:cubicBezTo>
                  <a:cubicBezTo>
                    <a:pt x="15887" y="189"/>
                    <a:pt x="15805" y="141"/>
                    <a:pt x="15708" y="141"/>
                  </a:cubicBezTo>
                  <a:cubicBezTo>
                    <a:pt x="15638" y="141"/>
                    <a:pt x="15561" y="165"/>
                    <a:pt x="15478" y="206"/>
                  </a:cubicBezTo>
                  <a:cubicBezTo>
                    <a:pt x="15312" y="240"/>
                    <a:pt x="15178" y="273"/>
                    <a:pt x="15078" y="407"/>
                  </a:cubicBezTo>
                  <a:cubicBezTo>
                    <a:pt x="14945" y="473"/>
                    <a:pt x="14945" y="607"/>
                    <a:pt x="14911" y="707"/>
                  </a:cubicBezTo>
                  <a:cubicBezTo>
                    <a:pt x="14911" y="953"/>
                    <a:pt x="14929" y="1162"/>
                    <a:pt x="15112" y="1162"/>
                  </a:cubicBezTo>
                  <a:cubicBezTo>
                    <a:pt x="15178" y="1162"/>
                    <a:pt x="15264" y="1135"/>
                    <a:pt x="15378" y="1074"/>
                  </a:cubicBezTo>
                  <a:cubicBezTo>
                    <a:pt x="15587" y="895"/>
                    <a:pt x="15735" y="803"/>
                    <a:pt x="15869" y="803"/>
                  </a:cubicBezTo>
                  <a:cubicBezTo>
                    <a:pt x="16034" y="803"/>
                    <a:pt x="16176" y="945"/>
                    <a:pt x="16379" y="1241"/>
                  </a:cubicBezTo>
                  <a:lnTo>
                    <a:pt x="16479" y="1341"/>
                  </a:lnTo>
                  <a:cubicBezTo>
                    <a:pt x="16646" y="1541"/>
                    <a:pt x="16579" y="1708"/>
                    <a:pt x="16379" y="1841"/>
                  </a:cubicBezTo>
                  <a:cubicBezTo>
                    <a:pt x="16246" y="1974"/>
                    <a:pt x="16112" y="1974"/>
                    <a:pt x="15945" y="2008"/>
                  </a:cubicBezTo>
                  <a:lnTo>
                    <a:pt x="14978" y="2008"/>
                  </a:lnTo>
                  <a:cubicBezTo>
                    <a:pt x="14928" y="1988"/>
                    <a:pt x="14873" y="1983"/>
                    <a:pt x="14815" y="1983"/>
                  </a:cubicBezTo>
                  <a:cubicBezTo>
                    <a:pt x="14754" y="1983"/>
                    <a:pt x="14690" y="1989"/>
                    <a:pt x="14627" y="1989"/>
                  </a:cubicBezTo>
                  <a:cubicBezTo>
                    <a:pt x="14550" y="1989"/>
                    <a:pt x="14476" y="1980"/>
                    <a:pt x="14411" y="1941"/>
                  </a:cubicBezTo>
                  <a:lnTo>
                    <a:pt x="14311" y="1941"/>
                  </a:lnTo>
                  <a:cubicBezTo>
                    <a:pt x="14249" y="1867"/>
                    <a:pt x="14179" y="1848"/>
                    <a:pt x="14105" y="1848"/>
                  </a:cubicBezTo>
                  <a:cubicBezTo>
                    <a:pt x="14025" y="1848"/>
                    <a:pt x="13943" y="1871"/>
                    <a:pt x="13866" y="1871"/>
                  </a:cubicBezTo>
                  <a:cubicBezTo>
                    <a:pt x="13823" y="1871"/>
                    <a:pt x="13782" y="1864"/>
                    <a:pt x="13744" y="1841"/>
                  </a:cubicBezTo>
                  <a:cubicBezTo>
                    <a:pt x="13610" y="1841"/>
                    <a:pt x="13477" y="1837"/>
                    <a:pt x="13343" y="1837"/>
                  </a:cubicBezTo>
                  <a:cubicBezTo>
                    <a:pt x="13077" y="1837"/>
                    <a:pt x="12810" y="1852"/>
                    <a:pt x="12543" y="1941"/>
                  </a:cubicBezTo>
                  <a:cubicBezTo>
                    <a:pt x="12376" y="2008"/>
                    <a:pt x="12209" y="2074"/>
                    <a:pt x="12276" y="2308"/>
                  </a:cubicBezTo>
                  <a:cubicBezTo>
                    <a:pt x="12343" y="2508"/>
                    <a:pt x="12276" y="2642"/>
                    <a:pt x="12109" y="2742"/>
                  </a:cubicBezTo>
                  <a:cubicBezTo>
                    <a:pt x="12066" y="2763"/>
                    <a:pt x="12027" y="2772"/>
                    <a:pt x="11992" y="2772"/>
                  </a:cubicBezTo>
                  <a:cubicBezTo>
                    <a:pt x="11864" y="2772"/>
                    <a:pt x="11780" y="2653"/>
                    <a:pt x="11676" y="2575"/>
                  </a:cubicBezTo>
                  <a:cubicBezTo>
                    <a:pt x="11576" y="2508"/>
                    <a:pt x="11509" y="2408"/>
                    <a:pt x="11409" y="2341"/>
                  </a:cubicBezTo>
                  <a:cubicBezTo>
                    <a:pt x="11309" y="2275"/>
                    <a:pt x="11200" y="2208"/>
                    <a:pt x="11104" y="2208"/>
                  </a:cubicBezTo>
                  <a:cubicBezTo>
                    <a:pt x="11008" y="2208"/>
                    <a:pt x="10925" y="2275"/>
                    <a:pt x="10875" y="2475"/>
                  </a:cubicBezTo>
                  <a:cubicBezTo>
                    <a:pt x="10808" y="2708"/>
                    <a:pt x="10642" y="2708"/>
                    <a:pt x="10441" y="2708"/>
                  </a:cubicBezTo>
                  <a:lnTo>
                    <a:pt x="8673" y="2708"/>
                  </a:lnTo>
                  <a:cubicBezTo>
                    <a:pt x="8632" y="2739"/>
                    <a:pt x="8584" y="2748"/>
                    <a:pt x="8534" y="2748"/>
                  </a:cubicBezTo>
                  <a:cubicBezTo>
                    <a:pt x="8472" y="2748"/>
                    <a:pt x="8408" y="2735"/>
                    <a:pt x="8346" y="2735"/>
                  </a:cubicBezTo>
                  <a:cubicBezTo>
                    <a:pt x="8296" y="2735"/>
                    <a:pt x="8248" y="2744"/>
                    <a:pt x="8206" y="2775"/>
                  </a:cubicBezTo>
                  <a:cubicBezTo>
                    <a:pt x="7806" y="2842"/>
                    <a:pt x="7406" y="2942"/>
                    <a:pt x="7006" y="3075"/>
                  </a:cubicBezTo>
                  <a:cubicBezTo>
                    <a:pt x="6839" y="3142"/>
                    <a:pt x="6639" y="3242"/>
                    <a:pt x="6705" y="3409"/>
                  </a:cubicBezTo>
                  <a:cubicBezTo>
                    <a:pt x="6872" y="4009"/>
                    <a:pt x="6439" y="4109"/>
                    <a:pt x="6105" y="4309"/>
                  </a:cubicBezTo>
                  <a:cubicBezTo>
                    <a:pt x="6007" y="4239"/>
                    <a:pt x="5909" y="4210"/>
                    <a:pt x="5811" y="4210"/>
                  </a:cubicBezTo>
                  <a:cubicBezTo>
                    <a:pt x="5675" y="4210"/>
                    <a:pt x="5540" y="4265"/>
                    <a:pt x="5404" y="4343"/>
                  </a:cubicBezTo>
                  <a:cubicBezTo>
                    <a:pt x="5293" y="4399"/>
                    <a:pt x="5228" y="4525"/>
                    <a:pt x="5111" y="4525"/>
                  </a:cubicBezTo>
                  <a:cubicBezTo>
                    <a:pt x="5089" y="4525"/>
                    <a:pt x="5064" y="4520"/>
                    <a:pt x="5038" y="4510"/>
                  </a:cubicBezTo>
                  <a:cubicBezTo>
                    <a:pt x="4704" y="4510"/>
                    <a:pt x="4404" y="4643"/>
                    <a:pt x="4104" y="4710"/>
                  </a:cubicBezTo>
                  <a:cubicBezTo>
                    <a:pt x="3837" y="4776"/>
                    <a:pt x="3536" y="4843"/>
                    <a:pt x="3336" y="5077"/>
                  </a:cubicBezTo>
                  <a:cubicBezTo>
                    <a:pt x="3270" y="5110"/>
                    <a:pt x="3236" y="5143"/>
                    <a:pt x="3170" y="5177"/>
                  </a:cubicBezTo>
                  <a:cubicBezTo>
                    <a:pt x="3036" y="5210"/>
                    <a:pt x="2969" y="5310"/>
                    <a:pt x="3003" y="5477"/>
                  </a:cubicBezTo>
                  <a:cubicBezTo>
                    <a:pt x="3028" y="5579"/>
                    <a:pt x="3093" y="5622"/>
                    <a:pt x="3196" y="5622"/>
                  </a:cubicBezTo>
                  <a:cubicBezTo>
                    <a:pt x="3228" y="5622"/>
                    <a:pt x="3264" y="5618"/>
                    <a:pt x="3303" y="5610"/>
                  </a:cubicBezTo>
                  <a:cubicBezTo>
                    <a:pt x="3370" y="5610"/>
                    <a:pt x="3436" y="5610"/>
                    <a:pt x="3503" y="5577"/>
                  </a:cubicBezTo>
                  <a:cubicBezTo>
                    <a:pt x="3603" y="5577"/>
                    <a:pt x="3703" y="5577"/>
                    <a:pt x="3803" y="5544"/>
                  </a:cubicBezTo>
                  <a:cubicBezTo>
                    <a:pt x="3824" y="5540"/>
                    <a:pt x="3845" y="5538"/>
                    <a:pt x="3866" y="5538"/>
                  </a:cubicBezTo>
                  <a:cubicBezTo>
                    <a:pt x="3939" y="5538"/>
                    <a:pt x="4016" y="5557"/>
                    <a:pt x="4089" y="5557"/>
                  </a:cubicBezTo>
                  <a:cubicBezTo>
                    <a:pt x="4168" y="5557"/>
                    <a:pt x="4243" y="5535"/>
                    <a:pt x="4304" y="5444"/>
                  </a:cubicBezTo>
                  <a:cubicBezTo>
                    <a:pt x="4377" y="5395"/>
                    <a:pt x="4468" y="5364"/>
                    <a:pt x="4564" y="5364"/>
                  </a:cubicBezTo>
                  <a:cubicBezTo>
                    <a:pt x="4599" y="5364"/>
                    <a:pt x="4635" y="5368"/>
                    <a:pt x="4671" y="5377"/>
                  </a:cubicBezTo>
                  <a:cubicBezTo>
                    <a:pt x="4804" y="5510"/>
                    <a:pt x="4904" y="5644"/>
                    <a:pt x="4871" y="5877"/>
                  </a:cubicBezTo>
                  <a:cubicBezTo>
                    <a:pt x="4837" y="5911"/>
                    <a:pt x="4804" y="5977"/>
                    <a:pt x="4771" y="6044"/>
                  </a:cubicBezTo>
                  <a:cubicBezTo>
                    <a:pt x="4571" y="6177"/>
                    <a:pt x="4504" y="6411"/>
                    <a:pt x="4404" y="6611"/>
                  </a:cubicBezTo>
                  <a:cubicBezTo>
                    <a:pt x="4170" y="6778"/>
                    <a:pt x="4003" y="6978"/>
                    <a:pt x="3737" y="7111"/>
                  </a:cubicBezTo>
                  <a:cubicBezTo>
                    <a:pt x="3712" y="7120"/>
                    <a:pt x="3685" y="7122"/>
                    <a:pt x="3657" y="7122"/>
                  </a:cubicBezTo>
                  <a:cubicBezTo>
                    <a:pt x="3629" y="7122"/>
                    <a:pt x="3601" y="7120"/>
                    <a:pt x="3574" y="7120"/>
                  </a:cubicBezTo>
                  <a:cubicBezTo>
                    <a:pt x="3520" y="7120"/>
                    <a:pt x="3470" y="7128"/>
                    <a:pt x="3436" y="7178"/>
                  </a:cubicBezTo>
                  <a:cubicBezTo>
                    <a:pt x="3170" y="7212"/>
                    <a:pt x="2936" y="7245"/>
                    <a:pt x="2669" y="7278"/>
                  </a:cubicBezTo>
                  <a:cubicBezTo>
                    <a:pt x="2415" y="7405"/>
                    <a:pt x="2142" y="7513"/>
                    <a:pt x="1849" y="7513"/>
                  </a:cubicBezTo>
                  <a:cubicBezTo>
                    <a:pt x="1758" y="7513"/>
                    <a:pt x="1664" y="7502"/>
                    <a:pt x="1568" y="7478"/>
                  </a:cubicBezTo>
                  <a:cubicBezTo>
                    <a:pt x="1556" y="7472"/>
                    <a:pt x="1543" y="7470"/>
                    <a:pt x="1529" y="7470"/>
                  </a:cubicBezTo>
                  <a:cubicBezTo>
                    <a:pt x="1466" y="7470"/>
                    <a:pt x="1389" y="7524"/>
                    <a:pt x="1335" y="7578"/>
                  </a:cubicBezTo>
                  <a:cubicBezTo>
                    <a:pt x="1035" y="7679"/>
                    <a:pt x="734" y="7745"/>
                    <a:pt x="434" y="7879"/>
                  </a:cubicBezTo>
                  <a:cubicBezTo>
                    <a:pt x="267" y="7945"/>
                    <a:pt x="1" y="8012"/>
                    <a:pt x="34" y="8246"/>
                  </a:cubicBezTo>
                  <a:cubicBezTo>
                    <a:pt x="67" y="8512"/>
                    <a:pt x="301" y="8512"/>
                    <a:pt x="534" y="8512"/>
                  </a:cubicBezTo>
                  <a:cubicBezTo>
                    <a:pt x="634" y="8512"/>
                    <a:pt x="734" y="8512"/>
                    <a:pt x="868" y="8546"/>
                  </a:cubicBezTo>
                  <a:cubicBezTo>
                    <a:pt x="954" y="8572"/>
                    <a:pt x="1043" y="8580"/>
                    <a:pt x="1132" y="8580"/>
                  </a:cubicBezTo>
                  <a:cubicBezTo>
                    <a:pt x="1279" y="8580"/>
                    <a:pt x="1429" y="8558"/>
                    <a:pt x="1577" y="8558"/>
                  </a:cubicBezTo>
                  <a:cubicBezTo>
                    <a:pt x="1687" y="8558"/>
                    <a:pt x="1796" y="8570"/>
                    <a:pt x="1902" y="8613"/>
                  </a:cubicBezTo>
                  <a:cubicBezTo>
                    <a:pt x="1957" y="8606"/>
                    <a:pt x="2012" y="8604"/>
                    <a:pt x="2067" y="8604"/>
                  </a:cubicBezTo>
                  <a:cubicBezTo>
                    <a:pt x="2312" y="8604"/>
                    <a:pt x="2558" y="8658"/>
                    <a:pt x="2803" y="8713"/>
                  </a:cubicBezTo>
                  <a:cubicBezTo>
                    <a:pt x="3003" y="8746"/>
                    <a:pt x="3203" y="8813"/>
                    <a:pt x="3236" y="9013"/>
                  </a:cubicBezTo>
                  <a:cubicBezTo>
                    <a:pt x="3270" y="9280"/>
                    <a:pt x="3003" y="9313"/>
                    <a:pt x="2836" y="9380"/>
                  </a:cubicBezTo>
                  <a:cubicBezTo>
                    <a:pt x="2669" y="9446"/>
                    <a:pt x="2469" y="9446"/>
                    <a:pt x="2302" y="9480"/>
                  </a:cubicBezTo>
                  <a:cubicBezTo>
                    <a:pt x="1869" y="9613"/>
                    <a:pt x="1402" y="9580"/>
                    <a:pt x="935" y="9847"/>
                  </a:cubicBezTo>
                  <a:cubicBezTo>
                    <a:pt x="1201" y="9980"/>
                    <a:pt x="1402" y="10080"/>
                    <a:pt x="1602" y="10147"/>
                  </a:cubicBezTo>
                  <a:cubicBezTo>
                    <a:pt x="1735" y="10247"/>
                    <a:pt x="1702" y="10414"/>
                    <a:pt x="1802" y="10514"/>
                  </a:cubicBezTo>
                  <a:cubicBezTo>
                    <a:pt x="1969" y="10781"/>
                    <a:pt x="2202" y="10781"/>
                    <a:pt x="2469" y="10814"/>
                  </a:cubicBezTo>
                  <a:cubicBezTo>
                    <a:pt x="2510" y="10816"/>
                    <a:pt x="2552" y="10817"/>
                    <a:pt x="2593" y="10817"/>
                  </a:cubicBezTo>
                  <a:cubicBezTo>
                    <a:pt x="3211" y="10817"/>
                    <a:pt x="3829" y="10611"/>
                    <a:pt x="4446" y="10611"/>
                  </a:cubicBezTo>
                  <a:cubicBezTo>
                    <a:pt x="4488" y="10611"/>
                    <a:pt x="4529" y="10612"/>
                    <a:pt x="4571" y="10614"/>
                  </a:cubicBezTo>
                  <a:cubicBezTo>
                    <a:pt x="4654" y="10583"/>
                    <a:pt x="4740" y="10574"/>
                    <a:pt x="4828" y="10574"/>
                  </a:cubicBezTo>
                  <a:cubicBezTo>
                    <a:pt x="4936" y="10574"/>
                    <a:pt x="5046" y="10587"/>
                    <a:pt x="5159" y="10587"/>
                  </a:cubicBezTo>
                  <a:cubicBezTo>
                    <a:pt x="5251" y="10587"/>
                    <a:pt x="5344" y="10578"/>
                    <a:pt x="5438" y="10547"/>
                  </a:cubicBezTo>
                  <a:cubicBezTo>
                    <a:pt x="5838" y="10547"/>
                    <a:pt x="6272" y="10514"/>
                    <a:pt x="6672" y="10514"/>
                  </a:cubicBezTo>
                  <a:cubicBezTo>
                    <a:pt x="6734" y="10483"/>
                    <a:pt x="6803" y="10474"/>
                    <a:pt x="6874" y="10474"/>
                  </a:cubicBezTo>
                  <a:cubicBezTo>
                    <a:pt x="6961" y="10474"/>
                    <a:pt x="7051" y="10487"/>
                    <a:pt x="7137" y="10487"/>
                  </a:cubicBezTo>
                  <a:cubicBezTo>
                    <a:pt x="7208" y="10487"/>
                    <a:pt x="7277" y="10478"/>
                    <a:pt x="7339" y="10447"/>
                  </a:cubicBezTo>
                  <a:cubicBezTo>
                    <a:pt x="7436" y="10429"/>
                    <a:pt x="7528" y="10420"/>
                    <a:pt x="7616" y="10420"/>
                  </a:cubicBezTo>
                  <a:cubicBezTo>
                    <a:pt x="8012" y="10420"/>
                    <a:pt x="8310" y="10611"/>
                    <a:pt x="8473" y="11048"/>
                  </a:cubicBezTo>
                  <a:cubicBezTo>
                    <a:pt x="8573" y="11248"/>
                    <a:pt x="8673" y="11381"/>
                    <a:pt x="8774" y="11581"/>
                  </a:cubicBezTo>
                  <a:cubicBezTo>
                    <a:pt x="8874" y="11748"/>
                    <a:pt x="8974" y="11982"/>
                    <a:pt x="9174" y="12048"/>
                  </a:cubicBezTo>
                  <a:cubicBezTo>
                    <a:pt x="9407" y="12248"/>
                    <a:pt x="9708" y="12415"/>
                    <a:pt x="9774" y="12715"/>
                  </a:cubicBezTo>
                  <a:cubicBezTo>
                    <a:pt x="9874" y="13149"/>
                    <a:pt x="10141" y="13449"/>
                    <a:pt x="10408" y="13783"/>
                  </a:cubicBezTo>
                  <a:cubicBezTo>
                    <a:pt x="10441" y="14116"/>
                    <a:pt x="10908" y="14350"/>
                    <a:pt x="10708" y="14750"/>
                  </a:cubicBezTo>
                  <a:cubicBezTo>
                    <a:pt x="10708" y="14884"/>
                    <a:pt x="10708" y="15017"/>
                    <a:pt x="10708" y="15117"/>
                  </a:cubicBezTo>
                  <a:cubicBezTo>
                    <a:pt x="10708" y="15251"/>
                    <a:pt x="10642" y="15451"/>
                    <a:pt x="10842" y="15484"/>
                  </a:cubicBezTo>
                  <a:cubicBezTo>
                    <a:pt x="10859" y="15487"/>
                    <a:pt x="10876" y="15488"/>
                    <a:pt x="10891" y="15488"/>
                  </a:cubicBezTo>
                  <a:cubicBezTo>
                    <a:pt x="11054" y="15488"/>
                    <a:pt x="11114" y="15339"/>
                    <a:pt x="11175" y="15217"/>
                  </a:cubicBezTo>
                  <a:cubicBezTo>
                    <a:pt x="11242" y="15017"/>
                    <a:pt x="11209" y="14750"/>
                    <a:pt x="11442" y="14650"/>
                  </a:cubicBezTo>
                  <a:cubicBezTo>
                    <a:pt x="11609" y="14884"/>
                    <a:pt x="11842" y="15017"/>
                    <a:pt x="12043" y="15217"/>
                  </a:cubicBezTo>
                  <a:cubicBezTo>
                    <a:pt x="12343" y="15551"/>
                    <a:pt x="12276" y="15884"/>
                    <a:pt x="11942" y="16185"/>
                  </a:cubicBezTo>
                  <a:cubicBezTo>
                    <a:pt x="11809" y="16251"/>
                    <a:pt x="11642" y="16285"/>
                    <a:pt x="11576" y="16451"/>
                  </a:cubicBezTo>
                  <a:cubicBezTo>
                    <a:pt x="11475" y="16618"/>
                    <a:pt x="11175" y="16485"/>
                    <a:pt x="11175" y="16752"/>
                  </a:cubicBezTo>
                  <a:cubicBezTo>
                    <a:pt x="11231" y="16785"/>
                    <a:pt x="11294" y="16792"/>
                    <a:pt x="11359" y="16792"/>
                  </a:cubicBezTo>
                  <a:cubicBezTo>
                    <a:pt x="11412" y="16792"/>
                    <a:pt x="11466" y="16788"/>
                    <a:pt x="11519" y="16788"/>
                  </a:cubicBezTo>
                  <a:cubicBezTo>
                    <a:pt x="11598" y="16788"/>
                    <a:pt x="11676" y="16798"/>
                    <a:pt x="11742" y="16852"/>
                  </a:cubicBezTo>
                  <a:lnTo>
                    <a:pt x="12309" y="17052"/>
                  </a:lnTo>
                  <a:cubicBezTo>
                    <a:pt x="12476" y="17252"/>
                    <a:pt x="12710" y="17419"/>
                    <a:pt x="12910" y="17586"/>
                  </a:cubicBezTo>
                  <a:cubicBezTo>
                    <a:pt x="13077" y="17786"/>
                    <a:pt x="12876" y="17886"/>
                    <a:pt x="12810" y="17986"/>
                  </a:cubicBezTo>
                  <a:cubicBezTo>
                    <a:pt x="12643" y="18053"/>
                    <a:pt x="12476" y="18186"/>
                    <a:pt x="12343" y="18319"/>
                  </a:cubicBezTo>
                  <a:cubicBezTo>
                    <a:pt x="12143" y="18553"/>
                    <a:pt x="12109" y="18753"/>
                    <a:pt x="12409" y="18953"/>
                  </a:cubicBezTo>
                  <a:cubicBezTo>
                    <a:pt x="12476" y="18987"/>
                    <a:pt x="12543" y="19020"/>
                    <a:pt x="12610" y="19053"/>
                  </a:cubicBezTo>
                  <a:cubicBezTo>
                    <a:pt x="12710" y="19187"/>
                    <a:pt x="12543" y="19287"/>
                    <a:pt x="12510" y="19420"/>
                  </a:cubicBezTo>
                  <a:cubicBezTo>
                    <a:pt x="12209" y="19687"/>
                    <a:pt x="11609" y="19620"/>
                    <a:pt x="11676" y="20254"/>
                  </a:cubicBezTo>
                  <a:cubicBezTo>
                    <a:pt x="11942" y="20121"/>
                    <a:pt x="12176" y="20021"/>
                    <a:pt x="12409" y="19921"/>
                  </a:cubicBezTo>
                  <a:cubicBezTo>
                    <a:pt x="12510" y="19987"/>
                    <a:pt x="12610" y="20087"/>
                    <a:pt x="12710" y="20187"/>
                  </a:cubicBezTo>
                  <a:cubicBezTo>
                    <a:pt x="12643" y="20288"/>
                    <a:pt x="12576" y="20388"/>
                    <a:pt x="12510" y="20488"/>
                  </a:cubicBezTo>
                  <a:cubicBezTo>
                    <a:pt x="12343" y="20554"/>
                    <a:pt x="12243" y="20654"/>
                    <a:pt x="12243" y="20855"/>
                  </a:cubicBezTo>
                  <a:cubicBezTo>
                    <a:pt x="12176" y="20988"/>
                    <a:pt x="12343" y="21121"/>
                    <a:pt x="12209" y="21222"/>
                  </a:cubicBezTo>
                  <a:cubicBezTo>
                    <a:pt x="12109" y="21322"/>
                    <a:pt x="11909" y="21355"/>
                    <a:pt x="11842" y="21522"/>
                  </a:cubicBezTo>
                  <a:cubicBezTo>
                    <a:pt x="11642" y="21889"/>
                    <a:pt x="12076" y="22156"/>
                    <a:pt x="12009" y="22489"/>
                  </a:cubicBezTo>
                  <a:cubicBezTo>
                    <a:pt x="12052" y="22521"/>
                    <a:pt x="12094" y="22532"/>
                    <a:pt x="12135" y="22532"/>
                  </a:cubicBezTo>
                  <a:cubicBezTo>
                    <a:pt x="12224" y="22532"/>
                    <a:pt x="12308" y="22479"/>
                    <a:pt x="12376" y="22456"/>
                  </a:cubicBezTo>
                  <a:cubicBezTo>
                    <a:pt x="12419" y="22434"/>
                    <a:pt x="12455" y="22425"/>
                    <a:pt x="12487" y="22425"/>
                  </a:cubicBezTo>
                  <a:cubicBezTo>
                    <a:pt x="12605" y="22425"/>
                    <a:pt x="12657" y="22551"/>
                    <a:pt x="12710" y="22656"/>
                  </a:cubicBezTo>
                  <a:cubicBezTo>
                    <a:pt x="12576" y="22889"/>
                    <a:pt x="12610" y="23123"/>
                    <a:pt x="12610" y="23323"/>
                  </a:cubicBezTo>
                  <a:cubicBezTo>
                    <a:pt x="12643" y="23590"/>
                    <a:pt x="12710" y="23857"/>
                    <a:pt x="12977" y="23990"/>
                  </a:cubicBezTo>
                  <a:cubicBezTo>
                    <a:pt x="13377" y="24691"/>
                    <a:pt x="13911" y="25258"/>
                    <a:pt x="14411" y="25825"/>
                  </a:cubicBezTo>
                  <a:cubicBezTo>
                    <a:pt x="14502" y="25977"/>
                    <a:pt x="14621" y="26129"/>
                    <a:pt x="14819" y="26129"/>
                  </a:cubicBezTo>
                  <a:cubicBezTo>
                    <a:pt x="14838" y="26129"/>
                    <a:pt x="14858" y="26128"/>
                    <a:pt x="14878" y="26125"/>
                  </a:cubicBezTo>
                  <a:cubicBezTo>
                    <a:pt x="15211" y="26325"/>
                    <a:pt x="15612" y="26225"/>
                    <a:pt x="15945" y="26392"/>
                  </a:cubicBezTo>
                  <a:cubicBezTo>
                    <a:pt x="16079" y="26525"/>
                    <a:pt x="16212" y="26659"/>
                    <a:pt x="16312" y="26792"/>
                  </a:cubicBezTo>
                  <a:cubicBezTo>
                    <a:pt x="16312" y="26984"/>
                    <a:pt x="16380" y="27067"/>
                    <a:pt x="16491" y="27067"/>
                  </a:cubicBezTo>
                  <a:cubicBezTo>
                    <a:pt x="16553" y="27067"/>
                    <a:pt x="16628" y="27040"/>
                    <a:pt x="16713" y="26992"/>
                  </a:cubicBezTo>
                  <a:cubicBezTo>
                    <a:pt x="17213" y="26759"/>
                    <a:pt x="17613" y="26459"/>
                    <a:pt x="17947" y="26025"/>
                  </a:cubicBezTo>
                  <a:cubicBezTo>
                    <a:pt x="18080" y="25525"/>
                    <a:pt x="17913" y="25058"/>
                    <a:pt x="18047" y="24591"/>
                  </a:cubicBezTo>
                  <a:cubicBezTo>
                    <a:pt x="18447" y="23957"/>
                    <a:pt x="18514" y="23156"/>
                    <a:pt x="19081" y="22623"/>
                  </a:cubicBezTo>
                  <a:cubicBezTo>
                    <a:pt x="19681" y="22089"/>
                    <a:pt x="20182" y="21455"/>
                    <a:pt x="21016" y="21255"/>
                  </a:cubicBezTo>
                  <a:cubicBezTo>
                    <a:pt x="21082" y="21272"/>
                    <a:pt x="21157" y="21280"/>
                    <a:pt x="21237" y="21280"/>
                  </a:cubicBezTo>
                  <a:cubicBezTo>
                    <a:pt x="21316" y="21280"/>
                    <a:pt x="21399" y="21272"/>
                    <a:pt x="21483" y="21255"/>
                  </a:cubicBezTo>
                  <a:cubicBezTo>
                    <a:pt x="22083" y="21055"/>
                    <a:pt x="22717" y="20888"/>
                    <a:pt x="22950" y="20187"/>
                  </a:cubicBezTo>
                  <a:cubicBezTo>
                    <a:pt x="23084" y="19654"/>
                    <a:pt x="23217" y="19187"/>
                    <a:pt x="23884" y="19120"/>
                  </a:cubicBezTo>
                  <a:cubicBezTo>
                    <a:pt x="23984" y="19087"/>
                    <a:pt x="24051" y="18987"/>
                    <a:pt x="24151" y="18920"/>
                  </a:cubicBezTo>
                  <a:cubicBezTo>
                    <a:pt x="24385" y="18620"/>
                    <a:pt x="24718" y="18486"/>
                    <a:pt x="25085" y="18453"/>
                  </a:cubicBezTo>
                  <a:cubicBezTo>
                    <a:pt x="25147" y="18422"/>
                    <a:pt x="25210" y="18413"/>
                    <a:pt x="25272" y="18413"/>
                  </a:cubicBezTo>
                  <a:cubicBezTo>
                    <a:pt x="25348" y="18413"/>
                    <a:pt x="25423" y="18426"/>
                    <a:pt x="25499" y="18426"/>
                  </a:cubicBezTo>
                  <a:cubicBezTo>
                    <a:pt x="25561" y="18426"/>
                    <a:pt x="25623" y="18417"/>
                    <a:pt x="25686" y="18386"/>
                  </a:cubicBezTo>
                  <a:cubicBezTo>
                    <a:pt x="25900" y="18413"/>
                    <a:pt x="26110" y="18425"/>
                    <a:pt x="26318" y="18425"/>
                  </a:cubicBezTo>
                  <a:cubicBezTo>
                    <a:pt x="27924" y="18425"/>
                    <a:pt x="29365" y="17691"/>
                    <a:pt x="30989" y="17219"/>
                  </a:cubicBezTo>
                  <a:cubicBezTo>
                    <a:pt x="30434" y="17057"/>
                    <a:pt x="29926" y="16959"/>
                    <a:pt x="29422" y="16959"/>
                  </a:cubicBezTo>
                  <a:cubicBezTo>
                    <a:pt x="29200" y="16959"/>
                    <a:pt x="28979" y="16978"/>
                    <a:pt x="28755" y="17019"/>
                  </a:cubicBezTo>
                  <a:cubicBezTo>
                    <a:pt x="28706" y="17025"/>
                    <a:pt x="28659" y="17029"/>
                    <a:pt x="28614" y="17029"/>
                  </a:cubicBezTo>
                  <a:cubicBezTo>
                    <a:pt x="28441" y="17029"/>
                    <a:pt x="28293" y="16970"/>
                    <a:pt x="28187" y="16785"/>
                  </a:cubicBezTo>
                  <a:cubicBezTo>
                    <a:pt x="28087" y="16585"/>
                    <a:pt x="28288" y="16485"/>
                    <a:pt x="28454" y="16385"/>
                  </a:cubicBezTo>
                  <a:cubicBezTo>
                    <a:pt x="28654" y="16285"/>
                    <a:pt x="28721" y="16085"/>
                    <a:pt x="28755" y="15884"/>
                  </a:cubicBezTo>
                  <a:cubicBezTo>
                    <a:pt x="28755" y="15531"/>
                    <a:pt x="28937" y="15411"/>
                    <a:pt x="29209" y="15411"/>
                  </a:cubicBezTo>
                  <a:cubicBezTo>
                    <a:pt x="29245" y="15411"/>
                    <a:pt x="29283" y="15414"/>
                    <a:pt x="29322" y="15417"/>
                  </a:cubicBezTo>
                  <a:cubicBezTo>
                    <a:pt x="29422" y="15384"/>
                    <a:pt x="29522" y="15367"/>
                    <a:pt x="29622" y="15367"/>
                  </a:cubicBezTo>
                  <a:cubicBezTo>
                    <a:pt x="29722" y="15367"/>
                    <a:pt x="29822" y="15384"/>
                    <a:pt x="29922" y="15417"/>
                  </a:cubicBezTo>
                  <a:cubicBezTo>
                    <a:pt x="30122" y="15517"/>
                    <a:pt x="30156" y="15751"/>
                    <a:pt x="30256" y="15918"/>
                  </a:cubicBezTo>
                  <a:cubicBezTo>
                    <a:pt x="30352" y="16134"/>
                    <a:pt x="30500" y="16299"/>
                    <a:pt x="30688" y="16299"/>
                  </a:cubicBezTo>
                  <a:cubicBezTo>
                    <a:pt x="30760" y="16299"/>
                    <a:pt x="30839" y="16274"/>
                    <a:pt x="30923" y="16218"/>
                  </a:cubicBezTo>
                  <a:cubicBezTo>
                    <a:pt x="31156" y="16051"/>
                    <a:pt x="31090" y="15751"/>
                    <a:pt x="30889" y="15517"/>
                  </a:cubicBezTo>
                  <a:cubicBezTo>
                    <a:pt x="30431" y="14968"/>
                    <a:pt x="29861" y="14642"/>
                    <a:pt x="29154" y="14642"/>
                  </a:cubicBezTo>
                  <a:cubicBezTo>
                    <a:pt x="29089" y="14642"/>
                    <a:pt x="29022" y="14645"/>
                    <a:pt x="28955" y="14650"/>
                  </a:cubicBezTo>
                  <a:cubicBezTo>
                    <a:pt x="28855" y="14700"/>
                    <a:pt x="28755" y="14725"/>
                    <a:pt x="28654" y="14725"/>
                  </a:cubicBezTo>
                  <a:cubicBezTo>
                    <a:pt x="28554" y="14725"/>
                    <a:pt x="28454" y="14700"/>
                    <a:pt x="28354" y="14650"/>
                  </a:cubicBezTo>
                  <a:cubicBezTo>
                    <a:pt x="28021" y="14550"/>
                    <a:pt x="28187" y="14350"/>
                    <a:pt x="28288" y="14183"/>
                  </a:cubicBezTo>
                  <a:cubicBezTo>
                    <a:pt x="28454" y="13950"/>
                    <a:pt x="28421" y="13783"/>
                    <a:pt x="28187" y="13649"/>
                  </a:cubicBezTo>
                  <a:cubicBezTo>
                    <a:pt x="28054" y="13583"/>
                    <a:pt x="27954" y="13516"/>
                    <a:pt x="27854" y="13416"/>
                  </a:cubicBezTo>
                  <a:cubicBezTo>
                    <a:pt x="27754" y="13349"/>
                    <a:pt x="27654" y="13216"/>
                    <a:pt x="27720" y="13049"/>
                  </a:cubicBezTo>
                  <a:cubicBezTo>
                    <a:pt x="27757" y="12956"/>
                    <a:pt x="27815" y="12936"/>
                    <a:pt x="27882" y="12936"/>
                  </a:cubicBezTo>
                  <a:cubicBezTo>
                    <a:pt x="27935" y="12936"/>
                    <a:pt x="27995" y="12949"/>
                    <a:pt x="28054" y="12949"/>
                  </a:cubicBezTo>
                  <a:lnTo>
                    <a:pt x="28855" y="12949"/>
                  </a:lnTo>
                  <a:cubicBezTo>
                    <a:pt x="29055" y="12949"/>
                    <a:pt x="29222" y="12916"/>
                    <a:pt x="29222" y="12682"/>
                  </a:cubicBezTo>
                  <a:cubicBezTo>
                    <a:pt x="29222" y="12326"/>
                    <a:pt x="29370" y="12223"/>
                    <a:pt x="29577" y="12223"/>
                  </a:cubicBezTo>
                  <a:cubicBezTo>
                    <a:pt x="29681" y="12223"/>
                    <a:pt x="29800" y="12248"/>
                    <a:pt x="29922" y="12282"/>
                  </a:cubicBezTo>
                  <a:cubicBezTo>
                    <a:pt x="30222" y="12349"/>
                    <a:pt x="30489" y="12482"/>
                    <a:pt x="30756" y="12682"/>
                  </a:cubicBezTo>
                  <a:cubicBezTo>
                    <a:pt x="31056" y="12882"/>
                    <a:pt x="31356" y="13116"/>
                    <a:pt x="31723" y="13283"/>
                  </a:cubicBezTo>
                  <a:cubicBezTo>
                    <a:pt x="31796" y="13301"/>
                    <a:pt x="31889" y="13329"/>
                    <a:pt x="31969" y="13329"/>
                  </a:cubicBezTo>
                  <a:cubicBezTo>
                    <a:pt x="32036" y="13329"/>
                    <a:pt x="32093" y="13310"/>
                    <a:pt x="32124" y="13249"/>
                  </a:cubicBezTo>
                  <a:cubicBezTo>
                    <a:pt x="32224" y="13116"/>
                    <a:pt x="32024" y="13016"/>
                    <a:pt x="31923" y="12949"/>
                  </a:cubicBezTo>
                  <a:cubicBezTo>
                    <a:pt x="31723" y="12782"/>
                    <a:pt x="31390" y="12615"/>
                    <a:pt x="31490" y="12349"/>
                  </a:cubicBezTo>
                  <a:cubicBezTo>
                    <a:pt x="31572" y="12103"/>
                    <a:pt x="31855" y="12081"/>
                    <a:pt x="32119" y="12081"/>
                  </a:cubicBezTo>
                  <a:cubicBezTo>
                    <a:pt x="32178" y="12081"/>
                    <a:pt x="32236" y="12082"/>
                    <a:pt x="32290" y="12082"/>
                  </a:cubicBezTo>
                  <a:lnTo>
                    <a:pt x="32390" y="12082"/>
                  </a:lnTo>
                  <a:cubicBezTo>
                    <a:pt x="32457" y="12028"/>
                    <a:pt x="32535" y="12018"/>
                    <a:pt x="32614" y="12018"/>
                  </a:cubicBezTo>
                  <a:cubicBezTo>
                    <a:pt x="32667" y="12018"/>
                    <a:pt x="32721" y="12022"/>
                    <a:pt x="32773" y="12022"/>
                  </a:cubicBezTo>
                  <a:cubicBezTo>
                    <a:pt x="32839" y="12022"/>
                    <a:pt x="32902" y="12015"/>
                    <a:pt x="32958" y="11982"/>
                  </a:cubicBezTo>
                  <a:cubicBezTo>
                    <a:pt x="32591" y="11581"/>
                    <a:pt x="32324" y="11014"/>
                    <a:pt x="31657" y="10948"/>
                  </a:cubicBezTo>
                  <a:cubicBezTo>
                    <a:pt x="31456" y="10948"/>
                    <a:pt x="31190" y="10881"/>
                    <a:pt x="31323" y="10547"/>
                  </a:cubicBezTo>
                  <a:cubicBezTo>
                    <a:pt x="31523" y="10414"/>
                    <a:pt x="31823" y="10447"/>
                    <a:pt x="32024" y="10280"/>
                  </a:cubicBezTo>
                  <a:cubicBezTo>
                    <a:pt x="32124" y="10205"/>
                    <a:pt x="32242" y="10168"/>
                    <a:pt x="32352" y="10168"/>
                  </a:cubicBezTo>
                  <a:cubicBezTo>
                    <a:pt x="32388" y="10168"/>
                    <a:pt x="32424" y="10172"/>
                    <a:pt x="32457" y="10180"/>
                  </a:cubicBezTo>
                  <a:cubicBezTo>
                    <a:pt x="32491" y="10014"/>
                    <a:pt x="32390" y="10047"/>
                    <a:pt x="32290" y="10014"/>
                  </a:cubicBezTo>
                  <a:cubicBezTo>
                    <a:pt x="32176" y="10014"/>
                    <a:pt x="32062" y="10035"/>
                    <a:pt x="31947" y="10035"/>
                  </a:cubicBezTo>
                  <a:cubicBezTo>
                    <a:pt x="31861" y="10035"/>
                    <a:pt x="31776" y="10023"/>
                    <a:pt x="31690" y="9980"/>
                  </a:cubicBezTo>
                  <a:cubicBezTo>
                    <a:pt x="31644" y="9980"/>
                    <a:pt x="31596" y="9981"/>
                    <a:pt x="31548" y="9981"/>
                  </a:cubicBezTo>
                  <a:cubicBezTo>
                    <a:pt x="31285" y="9981"/>
                    <a:pt x="31018" y="9957"/>
                    <a:pt x="30989" y="9647"/>
                  </a:cubicBezTo>
                  <a:cubicBezTo>
                    <a:pt x="30956" y="9313"/>
                    <a:pt x="31356" y="9313"/>
                    <a:pt x="31623" y="9213"/>
                  </a:cubicBezTo>
                  <a:lnTo>
                    <a:pt x="31723" y="9213"/>
                  </a:lnTo>
                  <a:cubicBezTo>
                    <a:pt x="31857" y="9180"/>
                    <a:pt x="31998" y="9163"/>
                    <a:pt x="32144" y="9163"/>
                  </a:cubicBezTo>
                  <a:cubicBezTo>
                    <a:pt x="32290" y="9163"/>
                    <a:pt x="32440" y="9180"/>
                    <a:pt x="32591" y="9213"/>
                  </a:cubicBezTo>
                  <a:cubicBezTo>
                    <a:pt x="32657" y="9213"/>
                    <a:pt x="32757" y="9213"/>
                    <a:pt x="32824" y="9246"/>
                  </a:cubicBezTo>
                  <a:cubicBezTo>
                    <a:pt x="32865" y="9277"/>
                    <a:pt x="32905" y="9289"/>
                    <a:pt x="32945" y="9289"/>
                  </a:cubicBezTo>
                  <a:cubicBezTo>
                    <a:pt x="33036" y="9289"/>
                    <a:pt x="33121" y="9226"/>
                    <a:pt x="33191" y="9180"/>
                  </a:cubicBezTo>
                  <a:cubicBezTo>
                    <a:pt x="33258" y="9113"/>
                    <a:pt x="33224" y="9046"/>
                    <a:pt x="33191" y="9013"/>
                  </a:cubicBezTo>
                  <a:cubicBezTo>
                    <a:pt x="33110" y="8931"/>
                    <a:pt x="33028" y="8828"/>
                    <a:pt x="32911" y="8828"/>
                  </a:cubicBezTo>
                  <a:cubicBezTo>
                    <a:pt x="32884" y="8828"/>
                    <a:pt x="32855" y="8834"/>
                    <a:pt x="32824" y="8846"/>
                  </a:cubicBezTo>
                  <a:cubicBezTo>
                    <a:pt x="32764" y="8876"/>
                    <a:pt x="32711" y="8893"/>
                    <a:pt x="32661" y="8893"/>
                  </a:cubicBezTo>
                  <a:cubicBezTo>
                    <a:pt x="32601" y="8893"/>
                    <a:pt x="32546" y="8868"/>
                    <a:pt x="32491" y="8813"/>
                  </a:cubicBezTo>
                  <a:cubicBezTo>
                    <a:pt x="32390" y="8646"/>
                    <a:pt x="32257" y="8613"/>
                    <a:pt x="32090" y="8546"/>
                  </a:cubicBezTo>
                  <a:cubicBezTo>
                    <a:pt x="31823" y="8312"/>
                    <a:pt x="31957" y="7979"/>
                    <a:pt x="31890" y="7679"/>
                  </a:cubicBezTo>
                  <a:cubicBezTo>
                    <a:pt x="31757" y="7345"/>
                    <a:pt x="31957" y="7178"/>
                    <a:pt x="32190" y="7011"/>
                  </a:cubicBezTo>
                  <a:cubicBezTo>
                    <a:pt x="32357" y="6911"/>
                    <a:pt x="32491" y="6811"/>
                    <a:pt x="32657" y="6711"/>
                  </a:cubicBezTo>
                  <a:cubicBezTo>
                    <a:pt x="32791" y="6644"/>
                    <a:pt x="32857" y="6578"/>
                    <a:pt x="32857" y="6444"/>
                  </a:cubicBezTo>
                  <a:cubicBezTo>
                    <a:pt x="32857" y="5977"/>
                    <a:pt x="33191" y="5777"/>
                    <a:pt x="33591" y="5444"/>
                  </a:cubicBezTo>
                  <a:lnTo>
                    <a:pt x="33591" y="5444"/>
                  </a:lnTo>
                  <a:cubicBezTo>
                    <a:pt x="33260" y="5546"/>
                    <a:pt x="33007" y="5589"/>
                    <a:pt x="32772" y="5589"/>
                  </a:cubicBezTo>
                  <a:cubicBezTo>
                    <a:pt x="32699" y="5589"/>
                    <a:pt x="32628" y="5585"/>
                    <a:pt x="32557" y="5577"/>
                  </a:cubicBezTo>
                  <a:cubicBezTo>
                    <a:pt x="32424" y="5577"/>
                    <a:pt x="32257" y="5577"/>
                    <a:pt x="32224" y="5410"/>
                  </a:cubicBezTo>
                  <a:cubicBezTo>
                    <a:pt x="32157" y="5243"/>
                    <a:pt x="32290" y="5143"/>
                    <a:pt x="32390" y="5043"/>
                  </a:cubicBezTo>
                  <a:cubicBezTo>
                    <a:pt x="32624" y="4843"/>
                    <a:pt x="32857" y="4810"/>
                    <a:pt x="33158" y="4810"/>
                  </a:cubicBezTo>
                  <a:cubicBezTo>
                    <a:pt x="33209" y="4771"/>
                    <a:pt x="33271" y="4762"/>
                    <a:pt x="33335" y="4762"/>
                  </a:cubicBezTo>
                  <a:cubicBezTo>
                    <a:pt x="33387" y="4762"/>
                    <a:pt x="33441" y="4768"/>
                    <a:pt x="33492" y="4768"/>
                  </a:cubicBezTo>
                  <a:cubicBezTo>
                    <a:pt x="33539" y="4768"/>
                    <a:pt x="33585" y="4763"/>
                    <a:pt x="33625" y="4743"/>
                  </a:cubicBezTo>
                  <a:cubicBezTo>
                    <a:pt x="33825" y="4710"/>
                    <a:pt x="34025" y="4710"/>
                    <a:pt x="34192" y="4710"/>
                  </a:cubicBezTo>
                  <a:cubicBezTo>
                    <a:pt x="34425" y="4710"/>
                    <a:pt x="34692" y="4676"/>
                    <a:pt x="34759" y="4443"/>
                  </a:cubicBezTo>
                  <a:cubicBezTo>
                    <a:pt x="34859" y="4143"/>
                    <a:pt x="35059" y="4109"/>
                    <a:pt x="35293" y="4009"/>
                  </a:cubicBezTo>
                  <a:cubicBezTo>
                    <a:pt x="35893" y="3842"/>
                    <a:pt x="36493" y="3676"/>
                    <a:pt x="37060" y="3275"/>
                  </a:cubicBezTo>
                  <a:cubicBezTo>
                    <a:pt x="36511" y="3106"/>
                    <a:pt x="36029" y="3018"/>
                    <a:pt x="35571" y="3018"/>
                  </a:cubicBezTo>
                  <a:cubicBezTo>
                    <a:pt x="35306" y="3018"/>
                    <a:pt x="35049" y="3047"/>
                    <a:pt x="34792" y="3109"/>
                  </a:cubicBezTo>
                  <a:cubicBezTo>
                    <a:pt x="34425" y="3175"/>
                    <a:pt x="34092" y="3342"/>
                    <a:pt x="33725" y="3442"/>
                  </a:cubicBezTo>
                  <a:cubicBezTo>
                    <a:pt x="33664" y="3397"/>
                    <a:pt x="33611" y="3379"/>
                    <a:pt x="33558" y="3379"/>
                  </a:cubicBezTo>
                  <a:cubicBezTo>
                    <a:pt x="33494" y="3379"/>
                    <a:pt x="33431" y="3406"/>
                    <a:pt x="33358" y="3442"/>
                  </a:cubicBezTo>
                  <a:lnTo>
                    <a:pt x="33258" y="3442"/>
                  </a:lnTo>
                  <a:cubicBezTo>
                    <a:pt x="33185" y="3406"/>
                    <a:pt x="33111" y="3379"/>
                    <a:pt x="33038" y="3379"/>
                  </a:cubicBezTo>
                  <a:cubicBezTo>
                    <a:pt x="32978" y="3379"/>
                    <a:pt x="32918" y="3397"/>
                    <a:pt x="32857" y="3442"/>
                  </a:cubicBezTo>
                  <a:cubicBezTo>
                    <a:pt x="32683" y="3345"/>
                    <a:pt x="32508" y="3293"/>
                    <a:pt x="32326" y="3293"/>
                  </a:cubicBezTo>
                  <a:cubicBezTo>
                    <a:pt x="32196" y="3293"/>
                    <a:pt x="32063" y="3320"/>
                    <a:pt x="31923" y="3375"/>
                  </a:cubicBezTo>
                  <a:cubicBezTo>
                    <a:pt x="31623" y="3475"/>
                    <a:pt x="31290" y="3609"/>
                    <a:pt x="30989" y="3709"/>
                  </a:cubicBezTo>
                  <a:cubicBezTo>
                    <a:pt x="30953" y="3719"/>
                    <a:pt x="30918" y="3724"/>
                    <a:pt x="30884" y="3724"/>
                  </a:cubicBezTo>
                  <a:cubicBezTo>
                    <a:pt x="30700" y="3724"/>
                    <a:pt x="30566" y="3583"/>
                    <a:pt x="30623" y="3442"/>
                  </a:cubicBezTo>
                  <a:cubicBezTo>
                    <a:pt x="30756" y="2975"/>
                    <a:pt x="30456" y="3008"/>
                    <a:pt x="30189" y="2975"/>
                  </a:cubicBezTo>
                  <a:cubicBezTo>
                    <a:pt x="30122" y="2925"/>
                    <a:pt x="30055" y="2900"/>
                    <a:pt x="29993" y="2900"/>
                  </a:cubicBezTo>
                  <a:cubicBezTo>
                    <a:pt x="29930" y="2900"/>
                    <a:pt x="29872" y="2925"/>
                    <a:pt x="29822" y="2975"/>
                  </a:cubicBezTo>
                  <a:cubicBezTo>
                    <a:pt x="28221" y="2975"/>
                    <a:pt x="26686" y="3175"/>
                    <a:pt x="25219" y="3909"/>
                  </a:cubicBezTo>
                  <a:cubicBezTo>
                    <a:pt x="24785" y="4143"/>
                    <a:pt x="24285" y="4343"/>
                    <a:pt x="23718" y="4343"/>
                  </a:cubicBezTo>
                  <a:cubicBezTo>
                    <a:pt x="23584" y="4343"/>
                    <a:pt x="23417" y="4276"/>
                    <a:pt x="23384" y="4143"/>
                  </a:cubicBezTo>
                  <a:cubicBezTo>
                    <a:pt x="23317" y="3976"/>
                    <a:pt x="23484" y="3909"/>
                    <a:pt x="23618" y="3842"/>
                  </a:cubicBezTo>
                  <a:cubicBezTo>
                    <a:pt x="24085" y="3609"/>
                    <a:pt x="24552" y="3409"/>
                    <a:pt x="25052" y="3175"/>
                  </a:cubicBezTo>
                  <a:cubicBezTo>
                    <a:pt x="25107" y="3185"/>
                    <a:pt x="25161" y="3190"/>
                    <a:pt x="25214" y="3190"/>
                  </a:cubicBezTo>
                  <a:cubicBezTo>
                    <a:pt x="25516" y="3190"/>
                    <a:pt x="25787" y="3035"/>
                    <a:pt x="25986" y="2808"/>
                  </a:cubicBezTo>
                  <a:cubicBezTo>
                    <a:pt x="26876" y="2522"/>
                    <a:pt x="27767" y="2206"/>
                    <a:pt x="28715" y="2206"/>
                  </a:cubicBezTo>
                  <a:cubicBezTo>
                    <a:pt x="28761" y="2206"/>
                    <a:pt x="28808" y="2206"/>
                    <a:pt x="28855" y="2208"/>
                  </a:cubicBezTo>
                  <a:cubicBezTo>
                    <a:pt x="28933" y="2169"/>
                    <a:pt x="29017" y="2155"/>
                    <a:pt x="29104" y="2155"/>
                  </a:cubicBezTo>
                  <a:cubicBezTo>
                    <a:pt x="29238" y="2155"/>
                    <a:pt x="29380" y="2188"/>
                    <a:pt x="29522" y="2208"/>
                  </a:cubicBezTo>
                  <a:cubicBezTo>
                    <a:pt x="29588" y="2208"/>
                    <a:pt x="29655" y="2175"/>
                    <a:pt x="29722" y="2108"/>
                  </a:cubicBezTo>
                  <a:cubicBezTo>
                    <a:pt x="30356" y="2041"/>
                    <a:pt x="30923" y="1741"/>
                    <a:pt x="31490" y="1541"/>
                  </a:cubicBezTo>
                  <a:cubicBezTo>
                    <a:pt x="31490" y="1432"/>
                    <a:pt x="31461" y="1403"/>
                    <a:pt x="31420" y="1403"/>
                  </a:cubicBezTo>
                  <a:cubicBezTo>
                    <a:pt x="31373" y="1403"/>
                    <a:pt x="31310" y="1441"/>
                    <a:pt x="31256" y="1441"/>
                  </a:cubicBezTo>
                  <a:cubicBezTo>
                    <a:pt x="30989" y="1474"/>
                    <a:pt x="30723" y="1507"/>
                    <a:pt x="30489" y="1541"/>
                  </a:cubicBezTo>
                  <a:cubicBezTo>
                    <a:pt x="30422" y="1491"/>
                    <a:pt x="30356" y="1466"/>
                    <a:pt x="30289" y="1466"/>
                  </a:cubicBezTo>
                  <a:cubicBezTo>
                    <a:pt x="30222" y="1466"/>
                    <a:pt x="30156" y="1491"/>
                    <a:pt x="30089" y="1541"/>
                  </a:cubicBezTo>
                  <a:lnTo>
                    <a:pt x="29222" y="1541"/>
                  </a:lnTo>
                  <a:cubicBezTo>
                    <a:pt x="28888" y="1407"/>
                    <a:pt x="28788" y="1207"/>
                    <a:pt x="29055" y="874"/>
                  </a:cubicBezTo>
                  <a:lnTo>
                    <a:pt x="29021" y="874"/>
                  </a:lnTo>
                  <a:cubicBezTo>
                    <a:pt x="29055" y="774"/>
                    <a:pt x="28988" y="740"/>
                    <a:pt x="28888" y="707"/>
                  </a:cubicBezTo>
                  <a:cubicBezTo>
                    <a:pt x="28749" y="727"/>
                    <a:pt x="28613" y="732"/>
                    <a:pt x="28479" y="732"/>
                  </a:cubicBezTo>
                  <a:cubicBezTo>
                    <a:pt x="28336" y="732"/>
                    <a:pt x="28195" y="726"/>
                    <a:pt x="28053" y="726"/>
                  </a:cubicBezTo>
                  <a:cubicBezTo>
                    <a:pt x="27878" y="726"/>
                    <a:pt x="27701" y="735"/>
                    <a:pt x="27520" y="774"/>
                  </a:cubicBezTo>
                  <a:lnTo>
                    <a:pt x="26953" y="774"/>
                  </a:lnTo>
                  <a:cubicBezTo>
                    <a:pt x="26887" y="827"/>
                    <a:pt x="26809" y="838"/>
                    <a:pt x="26730" y="838"/>
                  </a:cubicBezTo>
                  <a:cubicBezTo>
                    <a:pt x="26677" y="838"/>
                    <a:pt x="26623" y="833"/>
                    <a:pt x="26570" y="833"/>
                  </a:cubicBezTo>
                  <a:cubicBezTo>
                    <a:pt x="26505" y="833"/>
                    <a:pt x="26442" y="840"/>
                    <a:pt x="26386" y="874"/>
                  </a:cubicBezTo>
                  <a:cubicBezTo>
                    <a:pt x="26186" y="907"/>
                    <a:pt x="25986" y="940"/>
                    <a:pt x="25786" y="974"/>
                  </a:cubicBezTo>
                  <a:cubicBezTo>
                    <a:pt x="25719" y="924"/>
                    <a:pt x="25661" y="899"/>
                    <a:pt x="25602" y="899"/>
                  </a:cubicBezTo>
                  <a:cubicBezTo>
                    <a:pt x="25544" y="899"/>
                    <a:pt x="25486" y="924"/>
                    <a:pt x="25419" y="974"/>
                  </a:cubicBezTo>
                  <a:cubicBezTo>
                    <a:pt x="25085" y="1040"/>
                    <a:pt x="24785" y="1107"/>
                    <a:pt x="24451" y="1140"/>
                  </a:cubicBezTo>
                  <a:cubicBezTo>
                    <a:pt x="24391" y="1111"/>
                    <a:pt x="24331" y="1094"/>
                    <a:pt x="24275" y="1094"/>
                  </a:cubicBezTo>
                  <a:cubicBezTo>
                    <a:pt x="24205" y="1094"/>
                    <a:pt x="24140" y="1119"/>
                    <a:pt x="24085" y="1174"/>
                  </a:cubicBezTo>
                  <a:lnTo>
                    <a:pt x="23984" y="1174"/>
                  </a:lnTo>
                  <a:cubicBezTo>
                    <a:pt x="23933" y="1213"/>
                    <a:pt x="23871" y="1221"/>
                    <a:pt x="23807" y="1221"/>
                  </a:cubicBezTo>
                  <a:cubicBezTo>
                    <a:pt x="23755" y="1221"/>
                    <a:pt x="23701" y="1216"/>
                    <a:pt x="23651" y="1216"/>
                  </a:cubicBezTo>
                  <a:cubicBezTo>
                    <a:pt x="23603" y="1216"/>
                    <a:pt x="23557" y="1221"/>
                    <a:pt x="23517" y="1241"/>
                  </a:cubicBezTo>
                  <a:cubicBezTo>
                    <a:pt x="23384" y="1241"/>
                    <a:pt x="23284" y="1274"/>
                    <a:pt x="23184" y="1274"/>
                  </a:cubicBezTo>
                  <a:cubicBezTo>
                    <a:pt x="23158" y="1270"/>
                    <a:pt x="23131" y="1268"/>
                    <a:pt x="23101" y="1268"/>
                  </a:cubicBezTo>
                  <a:cubicBezTo>
                    <a:pt x="23026" y="1268"/>
                    <a:pt x="22941" y="1279"/>
                    <a:pt x="22862" y="1279"/>
                  </a:cubicBezTo>
                  <a:cubicBezTo>
                    <a:pt x="22733" y="1279"/>
                    <a:pt x="22619" y="1251"/>
                    <a:pt x="22583" y="1107"/>
                  </a:cubicBezTo>
                  <a:cubicBezTo>
                    <a:pt x="22550" y="840"/>
                    <a:pt x="22850" y="774"/>
                    <a:pt x="23050" y="673"/>
                  </a:cubicBezTo>
                  <a:lnTo>
                    <a:pt x="23117" y="673"/>
                  </a:lnTo>
                  <a:cubicBezTo>
                    <a:pt x="23484" y="673"/>
                    <a:pt x="23851" y="640"/>
                    <a:pt x="24151" y="373"/>
                  </a:cubicBezTo>
                  <a:cubicBezTo>
                    <a:pt x="24185" y="273"/>
                    <a:pt x="24418" y="407"/>
                    <a:pt x="24351" y="206"/>
                  </a:cubicBezTo>
                  <a:cubicBezTo>
                    <a:pt x="24268" y="173"/>
                    <a:pt x="24176" y="165"/>
                    <a:pt x="24080" y="165"/>
                  </a:cubicBezTo>
                  <a:cubicBezTo>
                    <a:pt x="23984" y="165"/>
                    <a:pt x="23884" y="173"/>
                    <a:pt x="23784" y="173"/>
                  </a:cubicBezTo>
                  <a:cubicBezTo>
                    <a:pt x="23643" y="165"/>
                    <a:pt x="23499" y="163"/>
                    <a:pt x="23354" y="163"/>
                  </a:cubicBezTo>
                  <a:cubicBezTo>
                    <a:pt x="23209" y="163"/>
                    <a:pt x="23063" y="165"/>
                    <a:pt x="22917" y="165"/>
                  </a:cubicBezTo>
                  <a:cubicBezTo>
                    <a:pt x="22625" y="165"/>
                    <a:pt x="22333" y="156"/>
                    <a:pt x="22050" y="106"/>
                  </a:cubicBezTo>
                  <a:lnTo>
                    <a:pt x="21216" y="106"/>
                  </a:lnTo>
                  <a:cubicBezTo>
                    <a:pt x="20849" y="6"/>
                    <a:pt x="20482" y="73"/>
                    <a:pt x="20115" y="6"/>
                  </a:cubicBezTo>
                  <a:cubicBezTo>
                    <a:pt x="20090" y="2"/>
                    <a:pt x="20064" y="0"/>
                    <a:pt x="200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5659663" y="11262400"/>
              <a:ext cx="626075" cy="532625"/>
            </a:xfrm>
            <a:custGeom>
              <a:rect b="b" l="l" r="r" t="t"/>
              <a:pathLst>
                <a:path extrusionOk="0" h="21305" w="25043">
                  <a:moveTo>
                    <a:pt x="12126" y="1"/>
                  </a:moveTo>
                  <a:cubicBezTo>
                    <a:pt x="12057" y="1"/>
                    <a:pt x="12000" y="31"/>
                    <a:pt x="12000" y="139"/>
                  </a:cubicBezTo>
                  <a:cubicBezTo>
                    <a:pt x="11966" y="372"/>
                    <a:pt x="11766" y="472"/>
                    <a:pt x="11666" y="673"/>
                  </a:cubicBezTo>
                  <a:cubicBezTo>
                    <a:pt x="11466" y="739"/>
                    <a:pt x="11199" y="806"/>
                    <a:pt x="11099" y="1040"/>
                  </a:cubicBezTo>
                  <a:cubicBezTo>
                    <a:pt x="11032" y="1206"/>
                    <a:pt x="10999" y="1373"/>
                    <a:pt x="10999" y="1507"/>
                  </a:cubicBezTo>
                  <a:cubicBezTo>
                    <a:pt x="10765" y="1673"/>
                    <a:pt x="10665" y="1940"/>
                    <a:pt x="10465" y="2107"/>
                  </a:cubicBezTo>
                  <a:cubicBezTo>
                    <a:pt x="10365" y="2240"/>
                    <a:pt x="10365" y="2374"/>
                    <a:pt x="10532" y="2474"/>
                  </a:cubicBezTo>
                  <a:cubicBezTo>
                    <a:pt x="10599" y="2674"/>
                    <a:pt x="10899" y="2841"/>
                    <a:pt x="10532" y="3041"/>
                  </a:cubicBezTo>
                  <a:cubicBezTo>
                    <a:pt x="10398" y="3091"/>
                    <a:pt x="10265" y="3116"/>
                    <a:pt x="10136" y="3116"/>
                  </a:cubicBezTo>
                  <a:cubicBezTo>
                    <a:pt x="10007" y="3116"/>
                    <a:pt x="9881" y="3091"/>
                    <a:pt x="9765" y="3041"/>
                  </a:cubicBezTo>
                  <a:cubicBezTo>
                    <a:pt x="9715" y="3047"/>
                    <a:pt x="9665" y="3049"/>
                    <a:pt x="9615" y="3049"/>
                  </a:cubicBezTo>
                  <a:cubicBezTo>
                    <a:pt x="9365" y="3049"/>
                    <a:pt x="9120" y="2980"/>
                    <a:pt x="8897" y="2841"/>
                  </a:cubicBezTo>
                  <a:cubicBezTo>
                    <a:pt x="8831" y="2741"/>
                    <a:pt x="8797" y="2574"/>
                    <a:pt x="8597" y="2574"/>
                  </a:cubicBezTo>
                  <a:cubicBezTo>
                    <a:pt x="8497" y="2507"/>
                    <a:pt x="8397" y="2374"/>
                    <a:pt x="8264" y="2307"/>
                  </a:cubicBezTo>
                  <a:cubicBezTo>
                    <a:pt x="8209" y="2294"/>
                    <a:pt x="8139" y="2275"/>
                    <a:pt x="8072" y="2275"/>
                  </a:cubicBezTo>
                  <a:cubicBezTo>
                    <a:pt x="7974" y="2275"/>
                    <a:pt x="7883" y="2315"/>
                    <a:pt x="7863" y="2474"/>
                  </a:cubicBezTo>
                  <a:cubicBezTo>
                    <a:pt x="7797" y="2874"/>
                    <a:pt x="7496" y="3074"/>
                    <a:pt x="7163" y="3241"/>
                  </a:cubicBezTo>
                  <a:cubicBezTo>
                    <a:pt x="6829" y="3408"/>
                    <a:pt x="6629" y="3608"/>
                    <a:pt x="6763" y="4075"/>
                  </a:cubicBezTo>
                  <a:cubicBezTo>
                    <a:pt x="6790" y="4184"/>
                    <a:pt x="6817" y="4537"/>
                    <a:pt x="6555" y="4537"/>
                  </a:cubicBezTo>
                  <a:cubicBezTo>
                    <a:pt x="6495" y="4537"/>
                    <a:pt x="6421" y="4518"/>
                    <a:pt x="6329" y="4475"/>
                  </a:cubicBezTo>
                  <a:cubicBezTo>
                    <a:pt x="6262" y="4375"/>
                    <a:pt x="6296" y="4242"/>
                    <a:pt x="6129" y="4208"/>
                  </a:cubicBezTo>
                  <a:cubicBezTo>
                    <a:pt x="6095" y="4175"/>
                    <a:pt x="6062" y="4142"/>
                    <a:pt x="6029" y="4108"/>
                  </a:cubicBezTo>
                  <a:cubicBezTo>
                    <a:pt x="5984" y="4033"/>
                    <a:pt x="5939" y="3999"/>
                    <a:pt x="5896" y="3999"/>
                  </a:cubicBezTo>
                  <a:cubicBezTo>
                    <a:pt x="5845" y="3999"/>
                    <a:pt x="5798" y="4050"/>
                    <a:pt x="5762" y="4142"/>
                  </a:cubicBezTo>
                  <a:cubicBezTo>
                    <a:pt x="5795" y="4475"/>
                    <a:pt x="5862" y="4809"/>
                    <a:pt x="5728" y="5142"/>
                  </a:cubicBezTo>
                  <a:cubicBezTo>
                    <a:pt x="5595" y="5243"/>
                    <a:pt x="5562" y="5409"/>
                    <a:pt x="5462" y="5543"/>
                  </a:cubicBezTo>
                  <a:cubicBezTo>
                    <a:pt x="5061" y="6076"/>
                    <a:pt x="4528" y="6510"/>
                    <a:pt x="3894" y="6744"/>
                  </a:cubicBezTo>
                  <a:cubicBezTo>
                    <a:pt x="3393" y="6910"/>
                    <a:pt x="2893" y="7111"/>
                    <a:pt x="2426" y="7344"/>
                  </a:cubicBezTo>
                  <a:cubicBezTo>
                    <a:pt x="2193" y="7344"/>
                    <a:pt x="2059" y="7444"/>
                    <a:pt x="1926" y="7611"/>
                  </a:cubicBezTo>
                  <a:cubicBezTo>
                    <a:pt x="1592" y="7811"/>
                    <a:pt x="1225" y="8011"/>
                    <a:pt x="892" y="8211"/>
                  </a:cubicBezTo>
                  <a:cubicBezTo>
                    <a:pt x="658" y="8311"/>
                    <a:pt x="491" y="8478"/>
                    <a:pt x="391" y="8712"/>
                  </a:cubicBezTo>
                  <a:cubicBezTo>
                    <a:pt x="191" y="9279"/>
                    <a:pt x="225" y="9812"/>
                    <a:pt x="658" y="10313"/>
                  </a:cubicBezTo>
                  <a:cubicBezTo>
                    <a:pt x="725" y="10380"/>
                    <a:pt x="792" y="10446"/>
                    <a:pt x="792" y="10580"/>
                  </a:cubicBezTo>
                  <a:cubicBezTo>
                    <a:pt x="758" y="10780"/>
                    <a:pt x="925" y="11013"/>
                    <a:pt x="725" y="11180"/>
                  </a:cubicBezTo>
                  <a:cubicBezTo>
                    <a:pt x="699" y="11201"/>
                    <a:pt x="676" y="11209"/>
                    <a:pt x="654" y="11209"/>
                  </a:cubicBezTo>
                  <a:cubicBezTo>
                    <a:pt x="540" y="11209"/>
                    <a:pt x="468" y="10978"/>
                    <a:pt x="317" y="10978"/>
                  </a:cubicBezTo>
                  <a:cubicBezTo>
                    <a:pt x="309" y="10978"/>
                    <a:pt x="300" y="10979"/>
                    <a:pt x="291" y="10980"/>
                  </a:cubicBezTo>
                  <a:cubicBezTo>
                    <a:pt x="215" y="10932"/>
                    <a:pt x="157" y="10912"/>
                    <a:pt x="115" y="10912"/>
                  </a:cubicBezTo>
                  <a:cubicBezTo>
                    <a:pt x="11" y="10912"/>
                    <a:pt x="1" y="11037"/>
                    <a:pt x="24" y="11180"/>
                  </a:cubicBezTo>
                  <a:cubicBezTo>
                    <a:pt x="91" y="11380"/>
                    <a:pt x="225" y="11547"/>
                    <a:pt x="291" y="11747"/>
                  </a:cubicBezTo>
                  <a:cubicBezTo>
                    <a:pt x="425" y="12281"/>
                    <a:pt x="725" y="12715"/>
                    <a:pt x="992" y="13182"/>
                  </a:cubicBezTo>
                  <a:cubicBezTo>
                    <a:pt x="1025" y="13215"/>
                    <a:pt x="1025" y="13248"/>
                    <a:pt x="1058" y="13282"/>
                  </a:cubicBezTo>
                  <a:cubicBezTo>
                    <a:pt x="958" y="13715"/>
                    <a:pt x="1125" y="14049"/>
                    <a:pt x="1325" y="14416"/>
                  </a:cubicBezTo>
                  <a:cubicBezTo>
                    <a:pt x="1559" y="15183"/>
                    <a:pt x="1726" y="15984"/>
                    <a:pt x="1726" y="16817"/>
                  </a:cubicBezTo>
                  <a:cubicBezTo>
                    <a:pt x="1626" y="16951"/>
                    <a:pt x="1525" y="17084"/>
                    <a:pt x="1626" y="17284"/>
                  </a:cubicBezTo>
                  <a:cubicBezTo>
                    <a:pt x="1626" y="17318"/>
                    <a:pt x="1626" y="17351"/>
                    <a:pt x="1659" y="17385"/>
                  </a:cubicBezTo>
                  <a:cubicBezTo>
                    <a:pt x="1659" y="17718"/>
                    <a:pt x="1826" y="17952"/>
                    <a:pt x="2193" y="17952"/>
                  </a:cubicBezTo>
                  <a:cubicBezTo>
                    <a:pt x="2441" y="18127"/>
                    <a:pt x="2683" y="18206"/>
                    <a:pt x="2922" y="18206"/>
                  </a:cubicBezTo>
                  <a:cubicBezTo>
                    <a:pt x="3228" y="18206"/>
                    <a:pt x="3527" y="18076"/>
                    <a:pt x="3827" y="17852"/>
                  </a:cubicBezTo>
                  <a:cubicBezTo>
                    <a:pt x="4327" y="17418"/>
                    <a:pt x="4961" y="17151"/>
                    <a:pt x="5628" y="17118"/>
                  </a:cubicBezTo>
                  <a:cubicBezTo>
                    <a:pt x="6229" y="17084"/>
                    <a:pt x="6696" y="16884"/>
                    <a:pt x="7163" y="16517"/>
                  </a:cubicBezTo>
                  <a:cubicBezTo>
                    <a:pt x="7530" y="16184"/>
                    <a:pt x="7930" y="15883"/>
                    <a:pt x="8430" y="15850"/>
                  </a:cubicBezTo>
                  <a:cubicBezTo>
                    <a:pt x="8964" y="15817"/>
                    <a:pt x="9431" y="15717"/>
                    <a:pt x="9931" y="15583"/>
                  </a:cubicBezTo>
                  <a:cubicBezTo>
                    <a:pt x="10196" y="15510"/>
                    <a:pt x="10453" y="15477"/>
                    <a:pt x="10704" y="15477"/>
                  </a:cubicBezTo>
                  <a:cubicBezTo>
                    <a:pt x="11370" y="15477"/>
                    <a:pt x="11994" y="15711"/>
                    <a:pt x="12600" y="16050"/>
                  </a:cubicBezTo>
                  <a:cubicBezTo>
                    <a:pt x="13234" y="16384"/>
                    <a:pt x="13601" y="16951"/>
                    <a:pt x="13901" y="17585"/>
                  </a:cubicBezTo>
                  <a:cubicBezTo>
                    <a:pt x="13979" y="17726"/>
                    <a:pt x="14057" y="17786"/>
                    <a:pt x="14132" y="17786"/>
                  </a:cubicBezTo>
                  <a:cubicBezTo>
                    <a:pt x="14217" y="17786"/>
                    <a:pt x="14297" y="17709"/>
                    <a:pt x="14368" y="17585"/>
                  </a:cubicBezTo>
                  <a:cubicBezTo>
                    <a:pt x="14601" y="17218"/>
                    <a:pt x="14802" y="16851"/>
                    <a:pt x="15002" y="16451"/>
                  </a:cubicBezTo>
                  <a:cubicBezTo>
                    <a:pt x="15056" y="16342"/>
                    <a:pt x="15111" y="16233"/>
                    <a:pt x="15220" y="16233"/>
                  </a:cubicBezTo>
                  <a:cubicBezTo>
                    <a:pt x="15244" y="16233"/>
                    <a:pt x="15271" y="16238"/>
                    <a:pt x="15302" y="16250"/>
                  </a:cubicBezTo>
                  <a:cubicBezTo>
                    <a:pt x="15469" y="16284"/>
                    <a:pt x="15569" y="16417"/>
                    <a:pt x="15602" y="16584"/>
                  </a:cubicBezTo>
                  <a:cubicBezTo>
                    <a:pt x="15602" y="16751"/>
                    <a:pt x="15569" y="16884"/>
                    <a:pt x="15502" y="17018"/>
                  </a:cubicBezTo>
                  <a:cubicBezTo>
                    <a:pt x="15402" y="17351"/>
                    <a:pt x="15169" y="17651"/>
                    <a:pt x="15169" y="18052"/>
                  </a:cubicBezTo>
                  <a:cubicBezTo>
                    <a:pt x="15302" y="17985"/>
                    <a:pt x="15435" y="17918"/>
                    <a:pt x="15535" y="17852"/>
                  </a:cubicBezTo>
                  <a:cubicBezTo>
                    <a:pt x="15656" y="17786"/>
                    <a:pt x="15754" y="17753"/>
                    <a:pt x="15833" y="17753"/>
                  </a:cubicBezTo>
                  <a:cubicBezTo>
                    <a:pt x="15994" y="17753"/>
                    <a:pt x="16069" y="17893"/>
                    <a:pt x="16069" y="18185"/>
                  </a:cubicBezTo>
                  <a:cubicBezTo>
                    <a:pt x="16069" y="18519"/>
                    <a:pt x="16203" y="18752"/>
                    <a:pt x="16403" y="18986"/>
                  </a:cubicBezTo>
                  <a:cubicBezTo>
                    <a:pt x="16636" y="19319"/>
                    <a:pt x="16903" y="19619"/>
                    <a:pt x="17070" y="20020"/>
                  </a:cubicBezTo>
                  <a:cubicBezTo>
                    <a:pt x="17310" y="20596"/>
                    <a:pt x="17844" y="20965"/>
                    <a:pt x="18397" y="20965"/>
                  </a:cubicBezTo>
                  <a:cubicBezTo>
                    <a:pt x="18613" y="20965"/>
                    <a:pt x="18832" y="20909"/>
                    <a:pt x="19038" y="20787"/>
                  </a:cubicBezTo>
                  <a:cubicBezTo>
                    <a:pt x="19245" y="20641"/>
                    <a:pt x="19416" y="20579"/>
                    <a:pt x="19568" y="20579"/>
                  </a:cubicBezTo>
                  <a:cubicBezTo>
                    <a:pt x="19833" y="20579"/>
                    <a:pt x="20039" y="20766"/>
                    <a:pt x="20272" y="21021"/>
                  </a:cubicBezTo>
                  <a:cubicBezTo>
                    <a:pt x="20432" y="21212"/>
                    <a:pt x="20546" y="21305"/>
                    <a:pt x="20654" y="21305"/>
                  </a:cubicBezTo>
                  <a:cubicBezTo>
                    <a:pt x="20772" y="21305"/>
                    <a:pt x="20883" y="21196"/>
                    <a:pt x="21039" y="20987"/>
                  </a:cubicBezTo>
                  <a:cubicBezTo>
                    <a:pt x="21306" y="20687"/>
                    <a:pt x="21540" y="20320"/>
                    <a:pt x="22007" y="20253"/>
                  </a:cubicBezTo>
                  <a:cubicBezTo>
                    <a:pt x="22073" y="20200"/>
                    <a:pt x="22146" y="20189"/>
                    <a:pt x="22221" y="20189"/>
                  </a:cubicBezTo>
                  <a:cubicBezTo>
                    <a:pt x="22271" y="20189"/>
                    <a:pt x="22323" y="20194"/>
                    <a:pt x="22375" y="20194"/>
                  </a:cubicBezTo>
                  <a:cubicBezTo>
                    <a:pt x="22440" y="20194"/>
                    <a:pt x="22507" y="20187"/>
                    <a:pt x="22574" y="20153"/>
                  </a:cubicBezTo>
                  <a:cubicBezTo>
                    <a:pt x="22741" y="20053"/>
                    <a:pt x="22841" y="19920"/>
                    <a:pt x="22874" y="19720"/>
                  </a:cubicBezTo>
                  <a:cubicBezTo>
                    <a:pt x="22907" y="19386"/>
                    <a:pt x="23007" y="19086"/>
                    <a:pt x="23108" y="18786"/>
                  </a:cubicBezTo>
                  <a:cubicBezTo>
                    <a:pt x="23641" y="17184"/>
                    <a:pt x="24442" y="15650"/>
                    <a:pt x="24642" y="13915"/>
                  </a:cubicBezTo>
                  <a:cubicBezTo>
                    <a:pt x="24809" y="13749"/>
                    <a:pt x="24842" y="13548"/>
                    <a:pt x="24675" y="13348"/>
                  </a:cubicBezTo>
                  <a:cubicBezTo>
                    <a:pt x="24709" y="13282"/>
                    <a:pt x="24742" y="13215"/>
                    <a:pt x="24775" y="13182"/>
                  </a:cubicBezTo>
                  <a:cubicBezTo>
                    <a:pt x="24909" y="13015"/>
                    <a:pt x="24909" y="12848"/>
                    <a:pt x="24775" y="12681"/>
                  </a:cubicBezTo>
                  <a:cubicBezTo>
                    <a:pt x="24809" y="12448"/>
                    <a:pt x="24842" y="12248"/>
                    <a:pt x="24875" y="12014"/>
                  </a:cubicBezTo>
                  <a:cubicBezTo>
                    <a:pt x="24976" y="11847"/>
                    <a:pt x="24842" y="11680"/>
                    <a:pt x="24942" y="11514"/>
                  </a:cubicBezTo>
                  <a:cubicBezTo>
                    <a:pt x="24942" y="11380"/>
                    <a:pt x="24942" y="11247"/>
                    <a:pt x="24942" y="11113"/>
                  </a:cubicBezTo>
                  <a:cubicBezTo>
                    <a:pt x="25042" y="10480"/>
                    <a:pt x="24875" y="10046"/>
                    <a:pt x="24208" y="9846"/>
                  </a:cubicBezTo>
                  <a:cubicBezTo>
                    <a:pt x="24075" y="9779"/>
                    <a:pt x="23941" y="9646"/>
                    <a:pt x="23808" y="9546"/>
                  </a:cubicBezTo>
                  <a:cubicBezTo>
                    <a:pt x="23675" y="9279"/>
                    <a:pt x="23474" y="9045"/>
                    <a:pt x="23208" y="8878"/>
                  </a:cubicBezTo>
                  <a:cubicBezTo>
                    <a:pt x="23141" y="8845"/>
                    <a:pt x="23141" y="8778"/>
                    <a:pt x="23141" y="8712"/>
                  </a:cubicBezTo>
                  <a:cubicBezTo>
                    <a:pt x="23007" y="8512"/>
                    <a:pt x="23041" y="8245"/>
                    <a:pt x="22741" y="8211"/>
                  </a:cubicBezTo>
                  <a:cubicBezTo>
                    <a:pt x="22574" y="8078"/>
                    <a:pt x="22407" y="7978"/>
                    <a:pt x="22340" y="7744"/>
                  </a:cubicBezTo>
                  <a:cubicBezTo>
                    <a:pt x="22340" y="7544"/>
                    <a:pt x="22207" y="7377"/>
                    <a:pt x="22107" y="7244"/>
                  </a:cubicBezTo>
                  <a:cubicBezTo>
                    <a:pt x="22040" y="6810"/>
                    <a:pt x="21506" y="6877"/>
                    <a:pt x="21306" y="6577"/>
                  </a:cubicBezTo>
                  <a:cubicBezTo>
                    <a:pt x="21273" y="6477"/>
                    <a:pt x="21306" y="6310"/>
                    <a:pt x="21106" y="6310"/>
                  </a:cubicBezTo>
                  <a:cubicBezTo>
                    <a:pt x="20906" y="6143"/>
                    <a:pt x="20806" y="5876"/>
                    <a:pt x="20739" y="5643"/>
                  </a:cubicBezTo>
                  <a:cubicBezTo>
                    <a:pt x="20706" y="5443"/>
                    <a:pt x="20672" y="5243"/>
                    <a:pt x="20472" y="5142"/>
                  </a:cubicBezTo>
                  <a:cubicBezTo>
                    <a:pt x="20372" y="4776"/>
                    <a:pt x="20239" y="4409"/>
                    <a:pt x="20272" y="4008"/>
                  </a:cubicBezTo>
                  <a:cubicBezTo>
                    <a:pt x="20139" y="3775"/>
                    <a:pt x="20272" y="3475"/>
                    <a:pt x="20172" y="3241"/>
                  </a:cubicBezTo>
                  <a:cubicBezTo>
                    <a:pt x="20105" y="3008"/>
                    <a:pt x="20072" y="2707"/>
                    <a:pt x="19872" y="2507"/>
                  </a:cubicBezTo>
                  <a:cubicBezTo>
                    <a:pt x="19305" y="1974"/>
                    <a:pt x="19105" y="1306"/>
                    <a:pt x="18938" y="606"/>
                  </a:cubicBezTo>
                  <a:cubicBezTo>
                    <a:pt x="18871" y="372"/>
                    <a:pt x="18838" y="172"/>
                    <a:pt x="18638" y="72"/>
                  </a:cubicBezTo>
                  <a:cubicBezTo>
                    <a:pt x="18404" y="106"/>
                    <a:pt x="18371" y="272"/>
                    <a:pt x="18371" y="472"/>
                  </a:cubicBezTo>
                  <a:cubicBezTo>
                    <a:pt x="18371" y="506"/>
                    <a:pt x="18337" y="539"/>
                    <a:pt x="18337" y="573"/>
                  </a:cubicBezTo>
                  <a:cubicBezTo>
                    <a:pt x="18171" y="673"/>
                    <a:pt x="18104" y="839"/>
                    <a:pt x="18171" y="1040"/>
                  </a:cubicBezTo>
                  <a:cubicBezTo>
                    <a:pt x="18071" y="1306"/>
                    <a:pt x="17971" y="1607"/>
                    <a:pt x="17971" y="1907"/>
                  </a:cubicBezTo>
                  <a:cubicBezTo>
                    <a:pt x="17737" y="2107"/>
                    <a:pt x="18004" y="2374"/>
                    <a:pt x="17870" y="2574"/>
                  </a:cubicBezTo>
                  <a:cubicBezTo>
                    <a:pt x="17737" y="3108"/>
                    <a:pt x="17570" y="3641"/>
                    <a:pt x="17403" y="4208"/>
                  </a:cubicBezTo>
                  <a:cubicBezTo>
                    <a:pt x="17203" y="4342"/>
                    <a:pt x="17203" y="4575"/>
                    <a:pt x="17103" y="4776"/>
                  </a:cubicBezTo>
                  <a:cubicBezTo>
                    <a:pt x="17070" y="4842"/>
                    <a:pt x="17037" y="4909"/>
                    <a:pt x="17003" y="4942"/>
                  </a:cubicBezTo>
                  <a:cubicBezTo>
                    <a:pt x="16928" y="5003"/>
                    <a:pt x="16845" y="5022"/>
                    <a:pt x="16759" y="5022"/>
                  </a:cubicBezTo>
                  <a:cubicBezTo>
                    <a:pt x="16655" y="5022"/>
                    <a:pt x="16546" y="4994"/>
                    <a:pt x="16436" y="4976"/>
                  </a:cubicBezTo>
                  <a:cubicBezTo>
                    <a:pt x="16269" y="4976"/>
                    <a:pt x="16169" y="4842"/>
                    <a:pt x="16069" y="4742"/>
                  </a:cubicBezTo>
                  <a:cubicBezTo>
                    <a:pt x="15936" y="4509"/>
                    <a:pt x="15702" y="4409"/>
                    <a:pt x="15469" y="4309"/>
                  </a:cubicBezTo>
                  <a:cubicBezTo>
                    <a:pt x="15002" y="4042"/>
                    <a:pt x="14568" y="3708"/>
                    <a:pt x="14201" y="3341"/>
                  </a:cubicBezTo>
                  <a:cubicBezTo>
                    <a:pt x="14034" y="3141"/>
                    <a:pt x="13868" y="2874"/>
                    <a:pt x="14034" y="2574"/>
                  </a:cubicBezTo>
                  <a:cubicBezTo>
                    <a:pt x="14201" y="2441"/>
                    <a:pt x="14168" y="2274"/>
                    <a:pt x="14168" y="2107"/>
                  </a:cubicBezTo>
                  <a:cubicBezTo>
                    <a:pt x="14134" y="1840"/>
                    <a:pt x="14268" y="1640"/>
                    <a:pt x="14401" y="1440"/>
                  </a:cubicBezTo>
                  <a:cubicBezTo>
                    <a:pt x="14568" y="1173"/>
                    <a:pt x="14702" y="906"/>
                    <a:pt x="14635" y="573"/>
                  </a:cubicBezTo>
                  <a:cubicBezTo>
                    <a:pt x="14401" y="439"/>
                    <a:pt x="14134" y="372"/>
                    <a:pt x="13868" y="272"/>
                  </a:cubicBezTo>
                  <a:lnTo>
                    <a:pt x="13768" y="272"/>
                  </a:lnTo>
                  <a:cubicBezTo>
                    <a:pt x="13712" y="239"/>
                    <a:pt x="13649" y="232"/>
                    <a:pt x="13583" y="232"/>
                  </a:cubicBezTo>
                  <a:cubicBezTo>
                    <a:pt x="13531" y="232"/>
                    <a:pt x="13477" y="236"/>
                    <a:pt x="13424" y="236"/>
                  </a:cubicBezTo>
                  <a:cubicBezTo>
                    <a:pt x="13345" y="236"/>
                    <a:pt x="13267" y="226"/>
                    <a:pt x="13200" y="172"/>
                  </a:cubicBezTo>
                  <a:cubicBezTo>
                    <a:pt x="13147" y="178"/>
                    <a:pt x="13094" y="181"/>
                    <a:pt x="13041" y="181"/>
                  </a:cubicBezTo>
                  <a:cubicBezTo>
                    <a:pt x="12794" y="181"/>
                    <a:pt x="12547" y="121"/>
                    <a:pt x="12300" y="39"/>
                  </a:cubicBezTo>
                  <a:cubicBezTo>
                    <a:pt x="12254" y="23"/>
                    <a:pt x="12186" y="1"/>
                    <a:pt x="121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2450463" y="9177275"/>
              <a:ext cx="511225" cy="255075"/>
            </a:xfrm>
            <a:custGeom>
              <a:rect b="b" l="l" r="r" t="t"/>
              <a:pathLst>
                <a:path extrusionOk="0" h="10203" w="20449">
                  <a:moveTo>
                    <a:pt x="5572" y="8457"/>
                  </a:moveTo>
                  <a:cubicBezTo>
                    <a:pt x="5738" y="8590"/>
                    <a:pt x="5905" y="8690"/>
                    <a:pt x="6105" y="8724"/>
                  </a:cubicBezTo>
                  <a:cubicBezTo>
                    <a:pt x="5905" y="8724"/>
                    <a:pt x="5738" y="8590"/>
                    <a:pt x="5572" y="8457"/>
                  </a:cubicBezTo>
                  <a:close/>
                  <a:moveTo>
                    <a:pt x="6439" y="8357"/>
                  </a:moveTo>
                  <a:lnTo>
                    <a:pt x="6439" y="8357"/>
                  </a:lnTo>
                  <a:cubicBezTo>
                    <a:pt x="6505" y="8423"/>
                    <a:pt x="6572" y="8524"/>
                    <a:pt x="6539" y="8624"/>
                  </a:cubicBezTo>
                  <a:cubicBezTo>
                    <a:pt x="6498" y="8726"/>
                    <a:pt x="6432" y="8740"/>
                    <a:pt x="6356" y="8744"/>
                  </a:cubicBezTo>
                  <a:lnTo>
                    <a:pt x="6356" y="8744"/>
                  </a:lnTo>
                  <a:cubicBezTo>
                    <a:pt x="6469" y="8712"/>
                    <a:pt x="6564" y="8665"/>
                    <a:pt x="6505" y="8490"/>
                  </a:cubicBezTo>
                  <a:cubicBezTo>
                    <a:pt x="6505" y="8457"/>
                    <a:pt x="6472" y="8423"/>
                    <a:pt x="6439" y="8357"/>
                  </a:cubicBezTo>
                  <a:close/>
                  <a:moveTo>
                    <a:pt x="4771" y="8890"/>
                  </a:moveTo>
                  <a:cubicBezTo>
                    <a:pt x="4838" y="8957"/>
                    <a:pt x="4871" y="9057"/>
                    <a:pt x="4737" y="9224"/>
                  </a:cubicBezTo>
                  <a:cubicBezTo>
                    <a:pt x="4804" y="9024"/>
                    <a:pt x="4804" y="8924"/>
                    <a:pt x="4771" y="8890"/>
                  </a:cubicBezTo>
                  <a:close/>
                  <a:moveTo>
                    <a:pt x="11192" y="1"/>
                  </a:moveTo>
                  <a:cubicBezTo>
                    <a:pt x="11067" y="1"/>
                    <a:pt x="10942" y="17"/>
                    <a:pt x="10808" y="51"/>
                  </a:cubicBezTo>
                  <a:cubicBezTo>
                    <a:pt x="10692" y="134"/>
                    <a:pt x="10567" y="159"/>
                    <a:pt x="10437" y="159"/>
                  </a:cubicBezTo>
                  <a:cubicBezTo>
                    <a:pt x="10308" y="159"/>
                    <a:pt x="10175" y="134"/>
                    <a:pt x="10041" y="117"/>
                  </a:cubicBezTo>
                  <a:cubicBezTo>
                    <a:pt x="9958" y="101"/>
                    <a:pt x="9883" y="92"/>
                    <a:pt x="9808" y="92"/>
                  </a:cubicBezTo>
                  <a:cubicBezTo>
                    <a:pt x="9733" y="92"/>
                    <a:pt x="9658" y="101"/>
                    <a:pt x="9574" y="117"/>
                  </a:cubicBezTo>
                  <a:cubicBezTo>
                    <a:pt x="9307" y="184"/>
                    <a:pt x="9040" y="318"/>
                    <a:pt x="8740" y="318"/>
                  </a:cubicBezTo>
                  <a:cubicBezTo>
                    <a:pt x="8106" y="318"/>
                    <a:pt x="7873" y="685"/>
                    <a:pt x="7773" y="1218"/>
                  </a:cubicBezTo>
                  <a:cubicBezTo>
                    <a:pt x="7740" y="1418"/>
                    <a:pt x="7706" y="1585"/>
                    <a:pt x="7473" y="1585"/>
                  </a:cubicBezTo>
                  <a:cubicBezTo>
                    <a:pt x="7307" y="1616"/>
                    <a:pt x="7137" y="1625"/>
                    <a:pt x="6967" y="1625"/>
                  </a:cubicBezTo>
                  <a:cubicBezTo>
                    <a:pt x="6760" y="1625"/>
                    <a:pt x="6551" y="1612"/>
                    <a:pt x="6344" y="1612"/>
                  </a:cubicBezTo>
                  <a:cubicBezTo>
                    <a:pt x="6173" y="1612"/>
                    <a:pt x="6004" y="1621"/>
                    <a:pt x="5838" y="1652"/>
                  </a:cubicBezTo>
                  <a:cubicBezTo>
                    <a:pt x="5771" y="1685"/>
                    <a:pt x="5671" y="1685"/>
                    <a:pt x="5671" y="1719"/>
                  </a:cubicBezTo>
                  <a:cubicBezTo>
                    <a:pt x="5535" y="2210"/>
                    <a:pt x="5175" y="2255"/>
                    <a:pt x="4811" y="2255"/>
                  </a:cubicBezTo>
                  <a:cubicBezTo>
                    <a:pt x="4731" y="2255"/>
                    <a:pt x="4649" y="2252"/>
                    <a:pt x="4571" y="2252"/>
                  </a:cubicBezTo>
                  <a:cubicBezTo>
                    <a:pt x="4337" y="2286"/>
                    <a:pt x="4104" y="2352"/>
                    <a:pt x="3870" y="2419"/>
                  </a:cubicBezTo>
                  <a:cubicBezTo>
                    <a:pt x="3580" y="2535"/>
                    <a:pt x="3266" y="2626"/>
                    <a:pt x="2947" y="2626"/>
                  </a:cubicBezTo>
                  <a:cubicBezTo>
                    <a:pt x="2899" y="2626"/>
                    <a:pt x="2851" y="2624"/>
                    <a:pt x="2803" y="2619"/>
                  </a:cubicBezTo>
                  <a:lnTo>
                    <a:pt x="2136" y="2619"/>
                  </a:lnTo>
                  <a:cubicBezTo>
                    <a:pt x="2302" y="2853"/>
                    <a:pt x="2469" y="2786"/>
                    <a:pt x="2603" y="2819"/>
                  </a:cubicBezTo>
                  <a:cubicBezTo>
                    <a:pt x="2643" y="2873"/>
                    <a:pt x="2693" y="2883"/>
                    <a:pt x="2746" y="2883"/>
                  </a:cubicBezTo>
                  <a:cubicBezTo>
                    <a:pt x="2781" y="2883"/>
                    <a:pt x="2818" y="2879"/>
                    <a:pt x="2852" y="2879"/>
                  </a:cubicBezTo>
                  <a:cubicBezTo>
                    <a:pt x="2895" y="2879"/>
                    <a:pt x="2936" y="2886"/>
                    <a:pt x="2969" y="2919"/>
                  </a:cubicBezTo>
                  <a:cubicBezTo>
                    <a:pt x="3070" y="2953"/>
                    <a:pt x="3170" y="2986"/>
                    <a:pt x="3270" y="3020"/>
                  </a:cubicBezTo>
                  <a:cubicBezTo>
                    <a:pt x="3336" y="3086"/>
                    <a:pt x="3470" y="3086"/>
                    <a:pt x="3537" y="3186"/>
                  </a:cubicBezTo>
                  <a:cubicBezTo>
                    <a:pt x="3730" y="3695"/>
                    <a:pt x="4083" y="3975"/>
                    <a:pt x="4504" y="3975"/>
                  </a:cubicBezTo>
                  <a:cubicBezTo>
                    <a:pt x="4663" y="3975"/>
                    <a:pt x="4831" y="3936"/>
                    <a:pt x="5004" y="3853"/>
                  </a:cubicBezTo>
                  <a:cubicBezTo>
                    <a:pt x="5128" y="3791"/>
                    <a:pt x="5245" y="3765"/>
                    <a:pt x="5358" y="3765"/>
                  </a:cubicBezTo>
                  <a:cubicBezTo>
                    <a:pt x="5488" y="3765"/>
                    <a:pt x="5613" y="3800"/>
                    <a:pt x="5738" y="3853"/>
                  </a:cubicBezTo>
                  <a:cubicBezTo>
                    <a:pt x="6205" y="4087"/>
                    <a:pt x="6672" y="4254"/>
                    <a:pt x="7172" y="4254"/>
                  </a:cubicBezTo>
                  <a:cubicBezTo>
                    <a:pt x="7289" y="4287"/>
                    <a:pt x="7398" y="4304"/>
                    <a:pt x="7506" y="4304"/>
                  </a:cubicBezTo>
                  <a:cubicBezTo>
                    <a:pt x="7614" y="4304"/>
                    <a:pt x="7723" y="4287"/>
                    <a:pt x="7840" y="4254"/>
                  </a:cubicBezTo>
                  <a:cubicBezTo>
                    <a:pt x="8106" y="4220"/>
                    <a:pt x="8340" y="4187"/>
                    <a:pt x="8607" y="4154"/>
                  </a:cubicBezTo>
                  <a:cubicBezTo>
                    <a:pt x="8874" y="4120"/>
                    <a:pt x="9141" y="4020"/>
                    <a:pt x="9407" y="3920"/>
                  </a:cubicBezTo>
                  <a:lnTo>
                    <a:pt x="9407" y="3920"/>
                  </a:lnTo>
                  <a:cubicBezTo>
                    <a:pt x="9174" y="4054"/>
                    <a:pt x="8974" y="4220"/>
                    <a:pt x="8807" y="4421"/>
                  </a:cubicBezTo>
                  <a:cubicBezTo>
                    <a:pt x="8774" y="4454"/>
                    <a:pt x="8774" y="4454"/>
                    <a:pt x="8774" y="4454"/>
                  </a:cubicBezTo>
                  <a:cubicBezTo>
                    <a:pt x="8774" y="4487"/>
                    <a:pt x="8774" y="4487"/>
                    <a:pt x="8774" y="4487"/>
                  </a:cubicBezTo>
                  <a:cubicBezTo>
                    <a:pt x="8854" y="4516"/>
                    <a:pt x="8929" y="4528"/>
                    <a:pt x="9002" y="4528"/>
                  </a:cubicBezTo>
                  <a:cubicBezTo>
                    <a:pt x="9261" y="4528"/>
                    <a:pt x="9480" y="4380"/>
                    <a:pt x="9741" y="4354"/>
                  </a:cubicBezTo>
                  <a:cubicBezTo>
                    <a:pt x="9908" y="4320"/>
                    <a:pt x="10041" y="4287"/>
                    <a:pt x="10175" y="4254"/>
                  </a:cubicBezTo>
                  <a:lnTo>
                    <a:pt x="10175" y="4254"/>
                  </a:lnTo>
                  <a:cubicBezTo>
                    <a:pt x="10108" y="4287"/>
                    <a:pt x="10008" y="4354"/>
                    <a:pt x="9941" y="4421"/>
                  </a:cubicBezTo>
                  <a:cubicBezTo>
                    <a:pt x="9441" y="4621"/>
                    <a:pt x="8907" y="4821"/>
                    <a:pt x="8407" y="4988"/>
                  </a:cubicBezTo>
                  <a:cubicBezTo>
                    <a:pt x="8082" y="5078"/>
                    <a:pt x="7757" y="5139"/>
                    <a:pt x="7438" y="5139"/>
                  </a:cubicBezTo>
                  <a:cubicBezTo>
                    <a:pt x="7167" y="5139"/>
                    <a:pt x="6899" y="5095"/>
                    <a:pt x="6639" y="4988"/>
                  </a:cubicBezTo>
                  <a:cubicBezTo>
                    <a:pt x="6513" y="4946"/>
                    <a:pt x="6387" y="4927"/>
                    <a:pt x="6264" y="4927"/>
                  </a:cubicBezTo>
                  <a:cubicBezTo>
                    <a:pt x="6093" y="4927"/>
                    <a:pt x="5927" y="4963"/>
                    <a:pt x="5771" y="5021"/>
                  </a:cubicBezTo>
                  <a:cubicBezTo>
                    <a:pt x="5638" y="5088"/>
                    <a:pt x="5538" y="5154"/>
                    <a:pt x="5571" y="5321"/>
                  </a:cubicBezTo>
                  <a:cubicBezTo>
                    <a:pt x="5571" y="5488"/>
                    <a:pt x="5671" y="5621"/>
                    <a:pt x="5838" y="5722"/>
                  </a:cubicBezTo>
                  <a:cubicBezTo>
                    <a:pt x="6428" y="6156"/>
                    <a:pt x="7047" y="6562"/>
                    <a:pt x="7803" y="6562"/>
                  </a:cubicBezTo>
                  <a:cubicBezTo>
                    <a:pt x="7859" y="6562"/>
                    <a:pt x="7916" y="6560"/>
                    <a:pt x="7973" y="6555"/>
                  </a:cubicBezTo>
                  <a:cubicBezTo>
                    <a:pt x="8021" y="6546"/>
                    <a:pt x="8070" y="6539"/>
                    <a:pt x="8116" y="6539"/>
                  </a:cubicBezTo>
                  <a:cubicBezTo>
                    <a:pt x="8231" y="6539"/>
                    <a:pt x="8336" y="6580"/>
                    <a:pt x="8407" y="6722"/>
                  </a:cubicBezTo>
                  <a:cubicBezTo>
                    <a:pt x="8473" y="6889"/>
                    <a:pt x="8307" y="6989"/>
                    <a:pt x="8207" y="7089"/>
                  </a:cubicBezTo>
                  <a:cubicBezTo>
                    <a:pt x="8140" y="7156"/>
                    <a:pt x="8073" y="7223"/>
                    <a:pt x="7940" y="7223"/>
                  </a:cubicBezTo>
                  <a:cubicBezTo>
                    <a:pt x="7909" y="7254"/>
                    <a:pt x="7871" y="7262"/>
                    <a:pt x="7831" y="7262"/>
                  </a:cubicBezTo>
                  <a:cubicBezTo>
                    <a:pt x="7782" y="7262"/>
                    <a:pt x="7730" y="7250"/>
                    <a:pt x="7681" y="7250"/>
                  </a:cubicBezTo>
                  <a:cubicBezTo>
                    <a:pt x="7641" y="7250"/>
                    <a:pt x="7604" y="7258"/>
                    <a:pt x="7573" y="7289"/>
                  </a:cubicBezTo>
                  <a:cubicBezTo>
                    <a:pt x="7373" y="7289"/>
                    <a:pt x="7172" y="7319"/>
                    <a:pt x="6978" y="7319"/>
                  </a:cubicBezTo>
                  <a:cubicBezTo>
                    <a:pt x="6815" y="7319"/>
                    <a:pt x="6657" y="7298"/>
                    <a:pt x="6505" y="7223"/>
                  </a:cubicBezTo>
                  <a:cubicBezTo>
                    <a:pt x="6465" y="7169"/>
                    <a:pt x="6415" y="7159"/>
                    <a:pt x="6360" y="7159"/>
                  </a:cubicBezTo>
                  <a:cubicBezTo>
                    <a:pt x="6323" y="7159"/>
                    <a:pt x="6284" y="7163"/>
                    <a:pt x="6246" y="7163"/>
                  </a:cubicBezTo>
                  <a:cubicBezTo>
                    <a:pt x="6198" y="7163"/>
                    <a:pt x="6150" y="7156"/>
                    <a:pt x="6105" y="7123"/>
                  </a:cubicBezTo>
                  <a:cubicBezTo>
                    <a:pt x="5671" y="7056"/>
                    <a:pt x="5171" y="6989"/>
                    <a:pt x="5171" y="6355"/>
                  </a:cubicBezTo>
                  <a:cubicBezTo>
                    <a:pt x="5104" y="5955"/>
                    <a:pt x="4637" y="5788"/>
                    <a:pt x="4504" y="5388"/>
                  </a:cubicBezTo>
                  <a:cubicBezTo>
                    <a:pt x="4504" y="5255"/>
                    <a:pt x="4504" y="5088"/>
                    <a:pt x="4504" y="4921"/>
                  </a:cubicBezTo>
                  <a:cubicBezTo>
                    <a:pt x="4459" y="4865"/>
                    <a:pt x="4408" y="4851"/>
                    <a:pt x="4352" y="4851"/>
                  </a:cubicBezTo>
                  <a:cubicBezTo>
                    <a:pt x="4288" y="4851"/>
                    <a:pt x="4220" y="4870"/>
                    <a:pt x="4152" y="4870"/>
                  </a:cubicBezTo>
                  <a:cubicBezTo>
                    <a:pt x="4102" y="4870"/>
                    <a:pt x="4051" y="4859"/>
                    <a:pt x="4004" y="4821"/>
                  </a:cubicBezTo>
                  <a:cubicBezTo>
                    <a:pt x="3470" y="4787"/>
                    <a:pt x="3036" y="4487"/>
                    <a:pt x="2569" y="4220"/>
                  </a:cubicBezTo>
                  <a:cubicBezTo>
                    <a:pt x="2306" y="4053"/>
                    <a:pt x="2025" y="3919"/>
                    <a:pt x="1715" y="3919"/>
                  </a:cubicBezTo>
                  <a:cubicBezTo>
                    <a:pt x="1593" y="3919"/>
                    <a:pt x="1467" y="3940"/>
                    <a:pt x="1335" y="3987"/>
                  </a:cubicBezTo>
                  <a:cubicBezTo>
                    <a:pt x="1101" y="4054"/>
                    <a:pt x="935" y="4187"/>
                    <a:pt x="1235" y="4421"/>
                  </a:cubicBezTo>
                  <a:cubicBezTo>
                    <a:pt x="1302" y="4454"/>
                    <a:pt x="1568" y="4554"/>
                    <a:pt x="1268" y="4654"/>
                  </a:cubicBezTo>
                  <a:cubicBezTo>
                    <a:pt x="1216" y="4685"/>
                    <a:pt x="1165" y="4694"/>
                    <a:pt x="1113" y="4694"/>
                  </a:cubicBezTo>
                  <a:cubicBezTo>
                    <a:pt x="1050" y="4694"/>
                    <a:pt x="987" y="4681"/>
                    <a:pt x="924" y="4681"/>
                  </a:cubicBezTo>
                  <a:cubicBezTo>
                    <a:pt x="872" y="4681"/>
                    <a:pt x="820" y="4690"/>
                    <a:pt x="768" y="4721"/>
                  </a:cubicBezTo>
                  <a:cubicBezTo>
                    <a:pt x="401" y="4787"/>
                    <a:pt x="34" y="4921"/>
                    <a:pt x="1" y="5355"/>
                  </a:cubicBezTo>
                  <a:cubicBezTo>
                    <a:pt x="1" y="5822"/>
                    <a:pt x="334" y="5955"/>
                    <a:pt x="701" y="6088"/>
                  </a:cubicBezTo>
                  <a:cubicBezTo>
                    <a:pt x="818" y="6138"/>
                    <a:pt x="926" y="6147"/>
                    <a:pt x="1035" y="6147"/>
                  </a:cubicBezTo>
                  <a:cubicBezTo>
                    <a:pt x="1089" y="6147"/>
                    <a:pt x="1143" y="6145"/>
                    <a:pt x="1198" y="6145"/>
                  </a:cubicBezTo>
                  <a:cubicBezTo>
                    <a:pt x="1254" y="6145"/>
                    <a:pt x="1310" y="6147"/>
                    <a:pt x="1368" y="6155"/>
                  </a:cubicBezTo>
                  <a:cubicBezTo>
                    <a:pt x="1635" y="6355"/>
                    <a:pt x="2002" y="6355"/>
                    <a:pt x="2336" y="6455"/>
                  </a:cubicBezTo>
                  <a:cubicBezTo>
                    <a:pt x="2436" y="6555"/>
                    <a:pt x="2402" y="6622"/>
                    <a:pt x="2302" y="6656"/>
                  </a:cubicBezTo>
                  <a:cubicBezTo>
                    <a:pt x="2102" y="6722"/>
                    <a:pt x="1935" y="6789"/>
                    <a:pt x="1769" y="6822"/>
                  </a:cubicBezTo>
                  <a:cubicBezTo>
                    <a:pt x="1202" y="6956"/>
                    <a:pt x="1202" y="6956"/>
                    <a:pt x="1568" y="7389"/>
                  </a:cubicBezTo>
                  <a:cubicBezTo>
                    <a:pt x="1602" y="7423"/>
                    <a:pt x="1635" y="7489"/>
                    <a:pt x="1635" y="7556"/>
                  </a:cubicBezTo>
                  <a:cubicBezTo>
                    <a:pt x="1635" y="7890"/>
                    <a:pt x="1902" y="7856"/>
                    <a:pt x="2136" y="7890"/>
                  </a:cubicBezTo>
                  <a:cubicBezTo>
                    <a:pt x="2358" y="7890"/>
                    <a:pt x="2595" y="7994"/>
                    <a:pt x="2827" y="7994"/>
                  </a:cubicBezTo>
                  <a:cubicBezTo>
                    <a:pt x="2944" y="7994"/>
                    <a:pt x="3058" y="7968"/>
                    <a:pt x="3170" y="7890"/>
                  </a:cubicBezTo>
                  <a:cubicBezTo>
                    <a:pt x="3570" y="7823"/>
                    <a:pt x="3970" y="7756"/>
                    <a:pt x="4137" y="7289"/>
                  </a:cubicBezTo>
                  <a:cubicBezTo>
                    <a:pt x="4233" y="7158"/>
                    <a:pt x="4324" y="7112"/>
                    <a:pt x="4414" y="7112"/>
                  </a:cubicBezTo>
                  <a:cubicBezTo>
                    <a:pt x="4576" y="7112"/>
                    <a:pt x="4733" y="7258"/>
                    <a:pt x="4904" y="7323"/>
                  </a:cubicBezTo>
                  <a:cubicBezTo>
                    <a:pt x="5004" y="7456"/>
                    <a:pt x="5138" y="7523"/>
                    <a:pt x="5271" y="7590"/>
                  </a:cubicBezTo>
                  <a:cubicBezTo>
                    <a:pt x="5405" y="7756"/>
                    <a:pt x="5571" y="7823"/>
                    <a:pt x="5738" y="7923"/>
                  </a:cubicBezTo>
                  <a:cubicBezTo>
                    <a:pt x="5872" y="7990"/>
                    <a:pt x="6005" y="8057"/>
                    <a:pt x="6105" y="8123"/>
                  </a:cubicBezTo>
                  <a:cubicBezTo>
                    <a:pt x="5910" y="8026"/>
                    <a:pt x="5661" y="7964"/>
                    <a:pt x="5463" y="7964"/>
                  </a:cubicBezTo>
                  <a:cubicBezTo>
                    <a:pt x="5390" y="7964"/>
                    <a:pt x="5325" y="7972"/>
                    <a:pt x="5271" y="7990"/>
                  </a:cubicBezTo>
                  <a:cubicBezTo>
                    <a:pt x="5104" y="8057"/>
                    <a:pt x="4971" y="8123"/>
                    <a:pt x="4804" y="8190"/>
                  </a:cubicBezTo>
                  <a:cubicBezTo>
                    <a:pt x="4637" y="8223"/>
                    <a:pt x="4437" y="8223"/>
                    <a:pt x="4370" y="8423"/>
                  </a:cubicBezTo>
                  <a:cubicBezTo>
                    <a:pt x="4337" y="8624"/>
                    <a:pt x="4504" y="8757"/>
                    <a:pt x="4637" y="8824"/>
                  </a:cubicBezTo>
                  <a:cubicBezTo>
                    <a:pt x="4671" y="8824"/>
                    <a:pt x="4704" y="8857"/>
                    <a:pt x="4704" y="8857"/>
                  </a:cubicBezTo>
                  <a:cubicBezTo>
                    <a:pt x="4637" y="8857"/>
                    <a:pt x="4537" y="8890"/>
                    <a:pt x="4404" y="8957"/>
                  </a:cubicBezTo>
                  <a:cubicBezTo>
                    <a:pt x="4170" y="9057"/>
                    <a:pt x="3903" y="9191"/>
                    <a:pt x="3837" y="9524"/>
                  </a:cubicBezTo>
                  <a:cubicBezTo>
                    <a:pt x="3937" y="9691"/>
                    <a:pt x="4104" y="9658"/>
                    <a:pt x="4237" y="9691"/>
                  </a:cubicBezTo>
                  <a:cubicBezTo>
                    <a:pt x="4370" y="9724"/>
                    <a:pt x="4504" y="9724"/>
                    <a:pt x="4637" y="9724"/>
                  </a:cubicBezTo>
                  <a:cubicBezTo>
                    <a:pt x="4677" y="9744"/>
                    <a:pt x="4723" y="9749"/>
                    <a:pt x="4770" y="9749"/>
                  </a:cubicBezTo>
                  <a:cubicBezTo>
                    <a:pt x="4821" y="9749"/>
                    <a:pt x="4875" y="9744"/>
                    <a:pt x="4927" y="9744"/>
                  </a:cubicBezTo>
                  <a:cubicBezTo>
                    <a:pt x="4991" y="9744"/>
                    <a:pt x="5053" y="9752"/>
                    <a:pt x="5104" y="9791"/>
                  </a:cubicBezTo>
                  <a:cubicBezTo>
                    <a:pt x="5338" y="9791"/>
                    <a:pt x="5538" y="9824"/>
                    <a:pt x="5771" y="9824"/>
                  </a:cubicBezTo>
                  <a:cubicBezTo>
                    <a:pt x="5854" y="9856"/>
                    <a:pt x="5941" y="9864"/>
                    <a:pt x="6029" y="9864"/>
                  </a:cubicBezTo>
                  <a:cubicBezTo>
                    <a:pt x="6137" y="9864"/>
                    <a:pt x="6247" y="9852"/>
                    <a:pt x="6360" y="9852"/>
                  </a:cubicBezTo>
                  <a:cubicBezTo>
                    <a:pt x="6452" y="9852"/>
                    <a:pt x="6545" y="9860"/>
                    <a:pt x="6639" y="9891"/>
                  </a:cubicBezTo>
                  <a:cubicBezTo>
                    <a:pt x="6872" y="9891"/>
                    <a:pt x="7139" y="9925"/>
                    <a:pt x="7406" y="9925"/>
                  </a:cubicBezTo>
                  <a:cubicBezTo>
                    <a:pt x="7446" y="9944"/>
                    <a:pt x="7491" y="9949"/>
                    <a:pt x="7539" y="9949"/>
                  </a:cubicBezTo>
                  <a:cubicBezTo>
                    <a:pt x="7590" y="9949"/>
                    <a:pt x="7643" y="9944"/>
                    <a:pt x="7695" y="9944"/>
                  </a:cubicBezTo>
                  <a:cubicBezTo>
                    <a:pt x="7759" y="9944"/>
                    <a:pt x="7821" y="9952"/>
                    <a:pt x="7873" y="9991"/>
                  </a:cubicBezTo>
                  <a:lnTo>
                    <a:pt x="8073" y="9991"/>
                  </a:lnTo>
                  <a:cubicBezTo>
                    <a:pt x="8162" y="10080"/>
                    <a:pt x="8266" y="10110"/>
                    <a:pt x="8375" y="10110"/>
                  </a:cubicBezTo>
                  <a:cubicBezTo>
                    <a:pt x="8429" y="10110"/>
                    <a:pt x="8485" y="10102"/>
                    <a:pt x="8540" y="10091"/>
                  </a:cubicBezTo>
                  <a:cubicBezTo>
                    <a:pt x="8674" y="10191"/>
                    <a:pt x="8840" y="10191"/>
                    <a:pt x="9007" y="10191"/>
                  </a:cubicBezTo>
                  <a:cubicBezTo>
                    <a:pt x="9062" y="10198"/>
                    <a:pt x="9116" y="10202"/>
                    <a:pt x="9168" y="10202"/>
                  </a:cubicBezTo>
                  <a:cubicBezTo>
                    <a:pt x="9368" y="10202"/>
                    <a:pt x="9542" y="10143"/>
                    <a:pt x="9674" y="9958"/>
                  </a:cubicBezTo>
                  <a:cubicBezTo>
                    <a:pt x="9974" y="9791"/>
                    <a:pt x="10375" y="9758"/>
                    <a:pt x="10608" y="9324"/>
                  </a:cubicBezTo>
                  <a:cubicBezTo>
                    <a:pt x="10364" y="9324"/>
                    <a:pt x="10134" y="9339"/>
                    <a:pt x="9919" y="9339"/>
                  </a:cubicBezTo>
                  <a:cubicBezTo>
                    <a:pt x="9811" y="9339"/>
                    <a:pt x="9708" y="9335"/>
                    <a:pt x="9608" y="9324"/>
                  </a:cubicBezTo>
                  <a:cubicBezTo>
                    <a:pt x="9274" y="9291"/>
                    <a:pt x="8907" y="9257"/>
                    <a:pt x="8707" y="8924"/>
                  </a:cubicBezTo>
                  <a:cubicBezTo>
                    <a:pt x="8727" y="8916"/>
                    <a:pt x="8749" y="8913"/>
                    <a:pt x="8772" y="8913"/>
                  </a:cubicBezTo>
                  <a:cubicBezTo>
                    <a:pt x="8855" y="8913"/>
                    <a:pt x="8951" y="8956"/>
                    <a:pt x="9033" y="8956"/>
                  </a:cubicBezTo>
                  <a:cubicBezTo>
                    <a:pt x="9112" y="8956"/>
                    <a:pt x="9178" y="8915"/>
                    <a:pt x="9207" y="8757"/>
                  </a:cubicBezTo>
                  <a:cubicBezTo>
                    <a:pt x="9110" y="8718"/>
                    <a:pt x="9012" y="8702"/>
                    <a:pt x="8921" y="8702"/>
                  </a:cubicBezTo>
                  <a:cubicBezTo>
                    <a:pt x="8857" y="8702"/>
                    <a:pt x="8796" y="8710"/>
                    <a:pt x="8740" y="8724"/>
                  </a:cubicBezTo>
                  <a:cubicBezTo>
                    <a:pt x="8707" y="8790"/>
                    <a:pt x="8674" y="8824"/>
                    <a:pt x="8640" y="8857"/>
                  </a:cubicBezTo>
                  <a:cubicBezTo>
                    <a:pt x="8560" y="8615"/>
                    <a:pt x="8566" y="8546"/>
                    <a:pt x="8728" y="8546"/>
                  </a:cubicBezTo>
                  <a:cubicBezTo>
                    <a:pt x="8767" y="8546"/>
                    <a:pt x="8816" y="8550"/>
                    <a:pt x="8874" y="8557"/>
                  </a:cubicBezTo>
                  <a:cubicBezTo>
                    <a:pt x="9018" y="8578"/>
                    <a:pt x="9160" y="8588"/>
                    <a:pt x="9298" y="8588"/>
                  </a:cubicBezTo>
                  <a:cubicBezTo>
                    <a:pt x="10246" y="8588"/>
                    <a:pt x="11061" y="8126"/>
                    <a:pt x="11876" y="7690"/>
                  </a:cubicBezTo>
                  <a:cubicBezTo>
                    <a:pt x="12009" y="7590"/>
                    <a:pt x="12143" y="7456"/>
                    <a:pt x="12276" y="7356"/>
                  </a:cubicBezTo>
                  <a:cubicBezTo>
                    <a:pt x="12343" y="7256"/>
                    <a:pt x="12376" y="7156"/>
                    <a:pt x="12309" y="7022"/>
                  </a:cubicBezTo>
                  <a:cubicBezTo>
                    <a:pt x="12291" y="6949"/>
                    <a:pt x="12242" y="6926"/>
                    <a:pt x="12185" y="6926"/>
                  </a:cubicBezTo>
                  <a:cubicBezTo>
                    <a:pt x="12139" y="6926"/>
                    <a:pt x="12087" y="6941"/>
                    <a:pt x="12043" y="6956"/>
                  </a:cubicBezTo>
                  <a:cubicBezTo>
                    <a:pt x="11842" y="6956"/>
                    <a:pt x="11642" y="7029"/>
                    <a:pt x="11442" y="7029"/>
                  </a:cubicBezTo>
                  <a:cubicBezTo>
                    <a:pt x="11409" y="7029"/>
                    <a:pt x="11375" y="7027"/>
                    <a:pt x="11342" y="7022"/>
                  </a:cubicBezTo>
                  <a:cubicBezTo>
                    <a:pt x="11209" y="7022"/>
                    <a:pt x="11109" y="7022"/>
                    <a:pt x="11042" y="6889"/>
                  </a:cubicBezTo>
                  <a:cubicBezTo>
                    <a:pt x="10975" y="6756"/>
                    <a:pt x="11042" y="6656"/>
                    <a:pt x="11142" y="6555"/>
                  </a:cubicBezTo>
                  <a:cubicBezTo>
                    <a:pt x="11409" y="6289"/>
                    <a:pt x="11742" y="6189"/>
                    <a:pt x="12143" y="6155"/>
                  </a:cubicBezTo>
                  <a:cubicBezTo>
                    <a:pt x="12309" y="6155"/>
                    <a:pt x="12576" y="6155"/>
                    <a:pt x="12510" y="5888"/>
                  </a:cubicBezTo>
                  <a:cubicBezTo>
                    <a:pt x="12443" y="5588"/>
                    <a:pt x="12610" y="5588"/>
                    <a:pt x="12810" y="5588"/>
                  </a:cubicBezTo>
                  <a:cubicBezTo>
                    <a:pt x="13310" y="5588"/>
                    <a:pt x="13777" y="5788"/>
                    <a:pt x="14244" y="5988"/>
                  </a:cubicBezTo>
                  <a:cubicBezTo>
                    <a:pt x="14278" y="5994"/>
                    <a:pt x="14309" y="5997"/>
                    <a:pt x="14339" y="5997"/>
                  </a:cubicBezTo>
                  <a:cubicBezTo>
                    <a:pt x="14487" y="5997"/>
                    <a:pt x="14589" y="5927"/>
                    <a:pt x="14644" y="5788"/>
                  </a:cubicBezTo>
                  <a:cubicBezTo>
                    <a:pt x="14945" y="5321"/>
                    <a:pt x="15412" y="5121"/>
                    <a:pt x="15879" y="4921"/>
                  </a:cubicBezTo>
                  <a:cubicBezTo>
                    <a:pt x="16179" y="4821"/>
                    <a:pt x="16446" y="4721"/>
                    <a:pt x="16646" y="4454"/>
                  </a:cubicBezTo>
                  <a:cubicBezTo>
                    <a:pt x="16879" y="4354"/>
                    <a:pt x="17080" y="4187"/>
                    <a:pt x="17313" y="4154"/>
                  </a:cubicBezTo>
                  <a:cubicBezTo>
                    <a:pt x="17547" y="4154"/>
                    <a:pt x="17680" y="4054"/>
                    <a:pt x="17813" y="3887"/>
                  </a:cubicBezTo>
                  <a:cubicBezTo>
                    <a:pt x="17980" y="3787"/>
                    <a:pt x="18180" y="3687"/>
                    <a:pt x="18380" y="3587"/>
                  </a:cubicBezTo>
                  <a:cubicBezTo>
                    <a:pt x="18380" y="3487"/>
                    <a:pt x="18614" y="3587"/>
                    <a:pt x="18547" y="3420"/>
                  </a:cubicBezTo>
                  <a:cubicBezTo>
                    <a:pt x="18314" y="3353"/>
                    <a:pt x="18114" y="3286"/>
                    <a:pt x="17880" y="3220"/>
                  </a:cubicBezTo>
                  <a:cubicBezTo>
                    <a:pt x="17836" y="3161"/>
                    <a:pt x="17780" y="3135"/>
                    <a:pt x="17730" y="3135"/>
                  </a:cubicBezTo>
                  <a:cubicBezTo>
                    <a:pt x="17666" y="3135"/>
                    <a:pt x="17613" y="3178"/>
                    <a:pt x="17613" y="3253"/>
                  </a:cubicBezTo>
                  <a:cubicBezTo>
                    <a:pt x="17580" y="3753"/>
                    <a:pt x="17180" y="3687"/>
                    <a:pt x="16879" y="3787"/>
                  </a:cubicBezTo>
                  <a:cubicBezTo>
                    <a:pt x="16808" y="3805"/>
                    <a:pt x="16727" y="3841"/>
                    <a:pt x="16657" y="3841"/>
                  </a:cubicBezTo>
                  <a:cubicBezTo>
                    <a:pt x="16596" y="3841"/>
                    <a:pt x="16544" y="3813"/>
                    <a:pt x="16512" y="3720"/>
                  </a:cubicBezTo>
                  <a:cubicBezTo>
                    <a:pt x="16446" y="3553"/>
                    <a:pt x="16646" y="3520"/>
                    <a:pt x="16746" y="3420"/>
                  </a:cubicBezTo>
                  <a:cubicBezTo>
                    <a:pt x="17046" y="3186"/>
                    <a:pt x="17513" y="3186"/>
                    <a:pt x="17780" y="2886"/>
                  </a:cubicBezTo>
                  <a:cubicBezTo>
                    <a:pt x="17947" y="2819"/>
                    <a:pt x="18114" y="2786"/>
                    <a:pt x="18280" y="2719"/>
                  </a:cubicBezTo>
                  <a:cubicBezTo>
                    <a:pt x="18481" y="2619"/>
                    <a:pt x="18781" y="2719"/>
                    <a:pt x="18948" y="2452"/>
                  </a:cubicBezTo>
                  <a:cubicBezTo>
                    <a:pt x="19048" y="2419"/>
                    <a:pt x="19181" y="2352"/>
                    <a:pt x="19314" y="2319"/>
                  </a:cubicBezTo>
                  <a:cubicBezTo>
                    <a:pt x="19515" y="2252"/>
                    <a:pt x="19748" y="2252"/>
                    <a:pt x="19882" y="2052"/>
                  </a:cubicBezTo>
                  <a:lnTo>
                    <a:pt x="19982" y="2052"/>
                  </a:lnTo>
                  <a:cubicBezTo>
                    <a:pt x="20215" y="1952"/>
                    <a:pt x="20449" y="1919"/>
                    <a:pt x="20449" y="1585"/>
                  </a:cubicBezTo>
                  <a:cubicBezTo>
                    <a:pt x="20082" y="1218"/>
                    <a:pt x="19648" y="918"/>
                    <a:pt x="19114" y="785"/>
                  </a:cubicBezTo>
                  <a:cubicBezTo>
                    <a:pt x="19048" y="768"/>
                    <a:pt x="18973" y="760"/>
                    <a:pt x="18893" y="760"/>
                  </a:cubicBezTo>
                  <a:cubicBezTo>
                    <a:pt x="18814" y="760"/>
                    <a:pt x="18731" y="768"/>
                    <a:pt x="18647" y="785"/>
                  </a:cubicBezTo>
                  <a:lnTo>
                    <a:pt x="17980" y="918"/>
                  </a:lnTo>
                  <a:cubicBezTo>
                    <a:pt x="17863" y="951"/>
                    <a:pt x="17738" y="968"/>
                    <a:pt x="17609" y="968"/>
                  </a:cubicBezTo>
                  <a:cubicBezTo>
                    <a:pt x="17480" y="968"/>
                    <a:pt x="17346" y="951"/>
                    <a:pt x="17213" y="918"/>
                  </a:cubicBezTo>
                  <a:cubicBezTo>
                    <a:pt x="17180" y="885"/>
                    <a:pt x="17113" y="885"/>
                    <a:pt x="17113" y="885"/>
                  </a:cubicBezTo>
                  <a:cubicBezTo>
                    <a:pt x="16979" y="51"/>
                    <a:pt x="16246" y="251"/>
                    <a:pt x="15745" y="151"/>
                  </a:cubicBezTo>
                  <a:cubicBezTo>
                    <a:pt x="15634" y="129"/>
                    <a:pt x="15523" y="121"/>
                    <a:pt x="15412" y="121"/>
                  </a:cubicBezTo>
                  <a:cubicBezTo>
                    <a:pt x="15189" y="121"/>
                    <a:pt x="14967" y="151"/>
                    <a:pt x="14745" y="151"/>
                  </a:cubicBezTo>
                  <a:cubicBezTo>
                    <a:pt x="14672" y="182"/>
                    <a:pt x="14593" y="191"/>
                    <a:pt x="14511" y="191"/>
                  </a:cubicBezTo>
                  <a:cubicBezTo>
                    <a:pt x="14412" y="191"/>
                    <a:pt x="14310" y="178"/>
                    <a:pt x="14211" y="178"/>
                  </a:cubicBezTo>
                  <a:cubicBezTo>
                    <a:pt x="14129" y="178"/>
                    <a:pt x="14050" y="186"/>
                    <a:pt x="13977" y="218"/>
                  </a:cubicBezTo>
                  <a:lnTo>
                    <a:pt x="13477" y="218"/>
                  </a:lnTo>
                  <a:cubicBezTo>
                    <a:pt x="13394" y="186"/>
                    <a:pt x="13308" y="178"/>
                    <a:pt x="13219" y="178"/>
                  </a:cubicBezTo>
                  <a:cubicBezTo>
                    <a:pt x="13112" y="178"/>
                    <a:pt x="13001" y="191"/>
                    <a:pt x="12889" y="191"/>
                  </a:cubicBezTo>
                  <a:cubicBezTo>
                    <a:pt x="12796" y="191"/>
                    <a:pt x="12703" y="182"/>
                    <a:pt x="12610" y="151"/>
                  </a:cubicBezTo>
                  <a:cubicBezTo>
                    <a:pt x="12276" y="151"/>
                    <a:pt x="11909" y="117"/>
                    <a:pt x="11576" y="51"/>
                  </a:cubicBezTo>
                  <a:cubicBezTo>
                    <a:pt x="11442" y="17"/>
                    <a:pt x="11317" y="1"/>
                    <a:pt x="111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2533038" y="9505625"/>
              <a:ext cx="440325" cy="314150"/>
            </a:xfrm>
            <a:custGeom>
              <a:rect b="b" l="l" r="r" t="t"/>
              <a:pathLst>
                <a:path extrusionOk="0" h="12566" w="17613">
                  <a:moveTo>
                    <a:pt x="2402" y="1160"/>
                  </a:moveTo>
                  <a:cubicBezTo>
                    <a:pt x="2468" y="1327"/>
                    <a:pt x="2435" y="1527"/>
                    <a:pt x="2468" y="1694"/>
                  </a:cubicBezTo>
                  <a:cubicBezTo>
                    <a:pt x="2435" y="1527"/>
                    <a:pt x="2435" y="1327"/>
                    <a:pt x="2402" y="1160"/>
                  </a:cubicBezTo>
                  <a:close/>
                  <a:moveTo>
                    <a:pt x="3002" y="1661"/>
                  </a:moveTo>
                  <a:cubicBezTo>
                    <a:pt x="3002" y="1928"/>
                    <a:pt x="3069" y="2194"/>
                    <a:pt x="3169" y="2461"/>
                  </a:cubicBezTo>
                  <a:cubicBezTo>
                    <a:pt x="3236" y="2595"/>
                    <a:pt x="3336" y="2761"/>
                    <a:pt x="3169" y="2828"/>
                  </a:cubicBezTo>
                  <a:cubicBezTo>
                    <a:pt x="3128" y="2853"/>
                    <a:pt x="3092" y="2863"/>
                    <a:pt x="3058" y="2863"/>
                  </a:cubicBezTo>
                  <a:cubicBezTo>
                    <a:pt x="2953" y="2863"/>
                    <a:pt x="2878" y="2762"/>
                    <a:pt x="2802" y="2661"/>
                  </a:cubicBezTo>
                  <a:cubicBezTo>
                    <a:pt x="2735" y="2595"/>
                    <a:pt x="2702" y="2461"/>
                    <a:pt x="2635" y="2361"/>
                  </a:cubicBezTo>
                  <a:cubicBezTo>
                    <a:pt x="2546" y="2213"/>
                    <a:pt x="2510" y="2038"/>
                    <a:pt x="2480" y="1861"/>
                  </a:cubicBezTo>
                  <a:lnTo>
                    <a:pt x="2480" y="1861"/>
                  </a:lnTo>
                  <a:cubicBezTo>
                    <a:pt x="2489" y="1892"/>
                    <a:pt x="2502" y="1920"/>
                    <a:pt x="2502" y="1961"/>
                  </a:cubicBezTo>
                  <a:cubicBezTo>
                    <a:pt x="2535" y="2061"/>
                    <a:pt x="2569" y="2161"/>
                    <a:pt x="2669" y="2194"/>
                  </a:cubicBezTo>
                  <a:cubicBezTo>
                    <a:pt x="2682" y="2199"/>
                    <a:pt x="2695" y="2201"/>
                    <a:pt x="2707" y="2201"/>
                  </a:cubicBezTo>
                  <a:cubicBezTo>
                    <a:pt x="2786" y="2201"/>
                    <a:pt x="2840" y="2114"/>
                    <a:pt x="2869" y="2028"/>
                  </a:cubicBezTo>
                  <a:cubicBezTo>
                    <a:pt x="2935" y="1928"/>
                    <a:pt x="3002" y="1794"/>
                    <a:pt x="3002" y="1661"/>
                  </a:cubicBezTo>
                  <a:close/>
                  <a:moveTo>
                    <a:pt x="4503" y="0"/>
                  </a:moveTo>
                  <a:cubicBezTo>
                    <a:pt x="4265" y="0"/>
                    <a:pt x="4034" y="97"/>
                    <a:pt x="3803" y="193"/>
                  </a:cubicBezTo>
                  <a:cubicBezTo>
                    <a:pt x="3703" y="260"/>
                    <a:pt x="3569" y="293"/>
                    <a:pt x="3503" y="393"/>
                  </a:cubicBezTo>
                  <a:cubicBezTo>
                    <a:pt x="3402" y="560"/>
                    <a:pt x="3302" y="693"/>
                    <a:pt x="3236" y="860"/>
                  </a:cubicBezTo>
                  <a:cubicBezTo>
                    <a:pt x="3102" y="1060"/>
                    <a:pt x="3069" y="1260"/>
                    <a:pt x="3036" y="1494"/>
                  </a:cubicBezTo>
                  <a:cubicBezTo>
                    <a:pt x="3036" y="1194"/>
                    <a:pt x="2935" y="893"/>
                    <a:pt x="2735" y="660"/>
                  </a:cubicBezTo>
                  <a:cubicBezTo>
                    <a:pt x="2635" y="527"/>
                    <a:pt x="2502" y="360"/>
                    <a:pt x="2368" y="193"/>
                  </a:cubicBezTo>
                  <a:cubicBezTo>
                    <a:pt x="2289" y="49"/>
                    <a:pt x="2186" y="5"/>
                    <a:pt x="2075" y="5"/>
                  </a:cubicBezTo>
                  <a:cubicBezTo>
                    <a:pt x="1954" y="5"/>
                    <a:pt x="1823" y="58"/>
                    <a:pt x="1701" y="93"/>
                  </a:cubicBezTo>
                  <a:lnTo>
                    <a:pt x="1601" y="93"/>
                  </a:lnTo>
                  <a:cubicBezTo>
                    <a:pt x="1067" y="160"/>
                    <a:pt x="634" y="393"/>
                    <a:pt x="367" y="860"/>
                  </a:cubicBezTo>
                  <a:cubicBezTo>
                    <a:pt x="234" y="1060"/>
                    <a:pt x="33" y="1194"/>
                    <a:pt x="67" y="1461"/>
                  </a:cubicBezTo>
                  <a:cubicBezTo>
                    <a:pt x="0" y="1594"/>
                    <a:pt x="0" y="1761"/>
                    <a:pt x="67" y="1928"/>
                  </a:cubicBezTo>
                  <a:cubicBezTo>
                    <a:pt x="67" y="1961"/>
                    <a:pt x="67" y="1994"/>
                    <a:pt x="67" y="2028"/>
                  </a:cubicBezTo>
                  <a:cubicBezTo>
                    <a:pt x="0" y="2228"/>
                    <a:pt x="133" y="2361"/>
                    <a:pt x="234" y="2495"/>
                  </a:cubicBezTo>
                  <a:cubicBezTo>
                    <a:pt x="513" y="3054"/>
                    <a:pt x="793" y="3672"/>
                    <a:pt x="1533" y="3672"/>
                  </a:cubicBezTo>
                  <a:cubicBezTo>
                    <a:pt x="1586" y="3672"/>
                    <a:pt x="1643" y="3669"/>
                    <a:pt x="1701" y="3662"/>
                  </a:cubicBezTo>
                  <a:cubicBezTo>
                    <a:pt x="1786" y="3726"/>
                    <a:pt x="1870" y="3749"/>
                    <a:pt x="1964" y="3749"/>
                  </a:cubicBezTo>
                  <a:cubicBezTo>
                    <a:pt x="2017" y="3749"/>
                    <a:pt x="2074" y="3741"/>
                    <a:pt x="2135" y="3729"/>
                  </a:cubicBezTo>
                  <a:cubicBezTo>
                    <a:pt x="2335" y="3695"/>
                    <a:pt x="2535" y="3679"/>
                    <a:pt x="2735" y="3679"/>
                  </a:cubicBezTo>
                  <a:cubicBezTo>
                    <a:pt x="2935" y="3679"/>
                    <a:pt x="3136" y="3695"/>
                    <a:pt x="3336" y="3729"/>
                  </a:cubicBezTo>
                  <a:lnTo>
                    <a:pt x="4470" y="3729"/>
                  </a:lnTo>
                  <a:cubicBezTo>
                    <a:pt x="4570" y="3773"/>
                    <a:pt x="4674" y="3784"/>
                    <a:pt x="4780" y="3784"/>
                  </a:cubicBezTo>
                  <a:cubicBezTo>
                    <a:pt x="4886" y="3784"/>
                    <a:pt x="4995" y="3773"/>
                    <a:pt x="5105" y="3773"/>
                  </a:cubicBezTo>
                  <a:cubicBezTo>
                    <a:pt x="5215" y="3773"/>
                    <a:pt x="5326" y="3784"/>
                    <a:pt x="5437" y="3829"/>
                  </a:cubicBezTo>
                  <a:cubicBezTo>
                    <a:pt x="5486" y="3819"/>
                    <a:pt x="5532" y="3815"/>
                    <a:pt x="5578" y="3815"/>
                  </a:cubicBezTo>
                  <a:cubicBezTo>
                    <a:pt x="5825" y="3815"/>
                    <a:pt x="6043" y="3933"/>
                    <a:pt x="6294" y="3933"/>
                  </a:cubicBezTo>
                  <a:cubicBezTo>
                    <a:pt x="6320" y="3933"/>
                    <a:pt x="6345" y="3932"/>
                    <a:pt x="6371" y="3929"/>
                  </a:cubicBezTo>
                  <a:cubicBezTo>
                    <a:pt x="6445" y="4003"/>
                    <a:pt x="6529" y="4026"/>
                    <a:pt x="6623" y="4026"/>
                  </a:cubicBezTo>
                  <a:cubicBezTo>
                    <a:pt x="6699" y="4026"/>
                    <a:pt x="6782" y="4011"/>
                    <a:pt x="6872" y="3996"/>
                  </a:cubicBezTo>
                  <a:cubicBezTo>
                    <a:pt x="6905" y="4029"/>
                    <a:pt x="6972" y="4029"/>
                    <a:pt x="7038" y="4029"/>
                  </a:cubicBezTo>
                  <a:cubicBezTo>
                    <a:pt x="7605" y="4329"/>
                    <a:pt x="8139" y="4629"/>
                    <a:pt x="8773" y="4663"/>
                  </a:cubicBezTo>
                  <a:cubicBezTo>
                    <a:pt x="9006" y="4730"/>
                    <a:pt x="9207" y="4763"/>
                    <a:pt x="9440" y="4796"/>
                  </a:cubicBezTo>
                  <a:cubicBezTo>
                    <a:pt x="9574" y="4896"/>
                    <a:pt x="9740" y="5030"/>
                    <a:pt x="9907" y="5063"/>
                  </a:cubicBezTo>
                  <a:cubicBezTo>
                    <a:pt x="10107" y="5430"/>
                    <a:pt x="9840" y="5664"/>
                    <a:pt x="9707" y="5930"/>
                  </a:cubicBezTo>
                  <a:cubicBezTo>
                    <a:pt x="9755" y="5927"/>
                    <a:pt x="9801" y="5926"/>
                    <a:pt x="9847" y="5926"/>
                  </a:cubicBezTo>
                  <a:cubicBezTo>
                    <a:pt x="10276" y="5926"/>
                    <a:pt x="10593" y="6075"/>
                    <a:pt x="10774" y="6497"/>
                  </a:cubicBezTo>
                  <a:cubicBezTo>
                    <a:pt x="10807" y="6851"/>
                    <a:pt x="10746" y="7266"/>
                    <a:pt x="11278" y="7266"/>
                  </a:cubicBezTo>
                  <a:cubicBezTo>
                    <a:pt x="11299" y="7266"/>
                    <a:pt x="11320" y="7266"/>
                    <a:pt x="11341" y="7265"/>
                  </a:cubicBezTo>
                  <a:cubicBezTo>
                    <a:pt x="11458" y="7231"/>
                    <a:pt x="11575" y="7215"/>
                    <a:pt x="11688" y="7215"/>
                  </a:cubicBezTo>
                  <a:cubicBezTo>
                    <a:pt x="11800" y="7215"/>
                    <a:pt x="11909" y="7231"/>
                    <a:pt x="12009" y="7265"/>
                  </a:cubicBezTo>
                  <a:cubicBezTo>
                    <a:pt x="12175" y="7365"/>
                    <a:pt x="12242" y="7465"/>
                    <a:pt x="12175" y="7665"/>
                  </a:cubicBezTo>
                  <a:cubicBezTo>
                    <a:pt x="12109" y="7732"/>
                    <a:pt x="12042" y="7765"/>
                    <a:pt x="11975" y="7798"/>
                  </a:cubicBezTo>
                  <a:cubicBezTo>
                    <a:pt x="12042" y="7732"/>
                    <a:pt x="12042" y="7632"/>
                    <a:pt x="12009" y="7465"/>
                  </a:cubicBezTo>
                  <a:cubicBezTo>
                    <a:pt x="11850" y="7425"/>
                    <a:pt x="11703" y="7374"/>
                    <a:pt x="11553" y="7374"/>
                  </a:cubicBezTo>
                  <a:cubicBezTo>
                    <a:pt x="11452" y="7374"/>
                    <a:pt x="11349" y="7397"/>
                    <a:pt x="11241" y="7465"/>
                  </a:cubicBezTo>
                  <a:cubicBezTo>
                    <a:pt x="11208" y="7598"/>
                    <a:pt x="11208" y="7698"/>
                    <a:pt x="11275" y="7765"/>
                  </a:cubicBezTo>
                  <a:cubicBezTo>
                    <a:pt x="11208" y="7732"/>
                    <a:pt x="11108" y="7698"/>
                    <a:pt x="11041" y="7665"/>
                  </a:cubicBezTo>
                  <a:cubicBezTo>
                    <a:pt x="10975" y="7632"/>
                    <a:pt x="10908" y="7598"/>
                    <a:pt x="10874" y="7532"/>
                  </a:cubicBezTo>
                  <a:cubicBezTo>
                    <a:pt x="10793" y="7518"/>
                    <a:pt x="10717" y="7504"/>
                    <a:pt x="10646" y="7504"/>
                  </a:cubicBezTo>
                  <a:cubicBezTo>
                    <a:pt x="10544" y="7504"/>
                    <a:pt x="10453" y="7533"/>
                    <a:pt x="10374" y="7632"/>
                  </a:cubicBezTo>
                  <a:lnTo>
                    <a:pt x="10174" y="7732"/>
                  </a:lnTo>
                  <a:cubicBezTo>
                    <a:pt x="10041" y="7832"/>
                    <a:pt x="9874" y="7865"/>
                    <a:pt x="9807" y="8032"/>
                  </a:cubicBezTo>
                  <a:cubicBezTo>
                    <a:pt x="9740" y="8065"/>
                    <a:pt x="9740" y="8132"/>
                    <a:pt x="9707" y="8232"/>
                  </a:cubicBezTo>
                  <a:cubicBezTo>
                    <a:pt x="9607" y="8432"/>
                    <a:pt x="9974" y="8666"/>
                    <a:pt x="9707" y="8899"/>
                  </a:cubicBezTo>
                  <a:lnTo>
                    <a:pt x="9440" y="8899"/>
                  </a:lnTo>
                  <a:cubicBezTo>
                    <a:pt x="9347" y="8930"/>
                    <a:pt x="9250" y="8939"/>
                    <a:pt x="9151" y="8939"/>
                  </a:cubicBezTo>
                  <a:cubicBezTo>
                    <a:pt x="9031" y="8939"/>
                    <a:pt x="8908" y="8926"/>
                    <a:pt x="8783" y="8926"/>
                  </a:cubicBezTo>
                  <a:cubicBezTo>
                    <a:pt x="8680" y="8926"/>
                    <a:pt x="8577" y="8935"/>
                    <a:pt x="8473" y="8966"/>
                  </a:cubicBezTo>
                  <a:cubicBezTo>
                    <a:pt x="8339" y="8999"/>
                    <a:pt x="8173" y="8999"/>
                    <a:pt x="8006" y="8999"/>
                  </a:cubicBezTo>
                  <a:cubicBezTo>
                    <a:pt x="7948" y="8990"/>
                    <a:pt x="7893" y="8983"/>
                    <a:pt x="7841" y="8983"/>
                  </a:cubicBezTo>
                  <a:cubicBezTo>
                    <a:pt x="7715" y="8983"/>
                    <a:pt x="7610" y="9024"/>
                    <a:pt x="7539" y="9166"/>
                  </a:cubicBezTo>
                  <a:cubicBezTo>
                    <a:pt x="7372" y="9333"/>
                    <a:pt x="7272" y="9500"/>
                    <a:pt x="7372" y="9733"/>
                  </a:cubicBezTo>
                  <a:cubicBezTo>
                    <a:pt x="7469" y="9903"/>
                    <a:pt x="7618" y="9949"/>
                    <a:pt x="7782" y="9949"/>
                  </a:cubicBezTo>
                  <a:cubicBezTo>
                    <a:pt x="7844" y="9949"/>
                    <a:pt x="7908" y="9942"/>
                    <a:pt x="7972" y="9933"/>
                  </a:cubicBezTo>
                  <a:cubicBezTo>
                    <a:pt x="8373" y="9867"/>
                    <a:pt x="8773" y="9766"/>
                    <a:pt x="9140" y="9666"/>
                  </a:cubicBezTo>
                  <a:cubicBezTo>
                    <a:pt x="9507" y="9833"/>
                    <a:pt x="9840" y="10000"/>
                    <a:pt x="10207" y="10033"/>
                  </a:cubicBezTo>
                  <a:cubicBezTo>
                    <a:pt x="10474" y="10233"/>
                    <a:pt x="10874" y="10267"/>
                    <a:pt x="11041" y="10567"/>
                  </a:cubicBezTo>
                  <a:cubicBezTo>
                    <a:pt x="11208" y="10901"/>
                    <a:pt x="11508" y="11034"/>
                    <a:pt x="11842" y="11067"/>
                  </a:cubicBezTo>
                  <a:cubicBezTo>
                    <a:pt x="12209" y="11134"/>
                    <a:pt x="12209" y="11301"/>
                    <a:pt x="12009" y="11568"/>
                  </a:cubicBezTo>
                  <a:cubicBezTo>
                    <a:pt x="12064" y="11612"/>
                    <a:pt x="12124" y="11623"/>
                    <a:pt x="12183" y="11623"/>
                  </a:cubicBezTo>
                  <a:cubicBezTo>
                    <a:pt x="12242" y="11623"/>
                    <a:pt x="12301" y="11612"/>
                    <a:pt x="12357" y="11612"/>
                  </a:cubicBezTo>
                  <a:cubicBezTo>
                    <a:pt x="12413" y="11612"/>
                    <a:pt x="12465" y="11623"/>
                    <a:pt x="12509" y="11668"/>
                  </a:cubicBezTo>
                  <a:lnTo>
                    <a:pt x="12976" y="11668"/>
                  </a:lnTo>
                  <a:cubicBezTo>
                    <a:pt x="13510" y="11968"/>
                    <a:pt x="14077" y="12101"/>
                    <a:pt x="14610" y="12368"/>
                  </a:cubicBezTo>
                  <a:cubicBezTo>
                    <a:pt x="14755" y="12441"/>
                    <a:pt x="14900" y="12566"/>
                    <a:pt x="15071" y="12566"/>
                  </a:cubicBezTo>
                  <a:cubicBezTo>
                    <a:pt x="15136" y="12566"/>
                    <a:pt x="15204" y="12548"/>
                    <a:pt x="15278" y="12502"/>
                  </a:cubicBezTo>
                  <a:cubicBezTo>
                    <a:pt x="15178" y="12302"/>
                    <a:pt x="15011" y="12101"/>
                    <a:pt x="14844" y="11935"/>
                  </a:cubicBezTo>
                  <a:cubicBezTo>
                    <a:pt x="14677" y="11801"/>
                    <a:pt x="14644" y="11634"/>
                    <a:pt x="14911" y="11568"/>
                  </a:cubicBezTo>
                  <a:cubicBezTo>
                    <a:pt x="15645" y="11334"/>
                    <a:pt x="15678" y="10967"/>
                    <a:pt x="15244" y="10267"/>
                  </a:cubicBezTo>
                  <a:cubicBezTo>
                    <a:pt x="14844" y="9633"/>
                    <a:pt x="14310" y="9133"/>
                    <a:pt x="13810" y="8632"/>
                  </a:cubicBezTo>
                  <a:cubicBezTo>
                    <a:pt x="13610" y="8432"/>
                    <a:pt x="13310" y="8232"/>
                    <a:pt x="13576" y="7898"/>
                  </a:cubicBezTo>
                  <a:cubicBezTo>
                    <a:pt x="13767" y="7637"/>
                    <a:pt x="14042" y="7494"/>
                    <a:pt x="14317" y="7494"/>
                  </a:cubicBezTo>
                  <a:cubicBezTo>
                    <a:pt x="14428" y="7494"/>
                    <a:pt x="14539" y="7517"/>
                    <a:pt x="14644" y="7565"/>
                  </a:cubicBezTo>
                  <a:cubicBezTo>
                    <a:pt x="15111" y="7798"/>
                    <a:pt x="15378" y="8265"/>
                    <a:pt x="15811" y="8532"/>
                  </a:cubicBezTo>
                  <a:cubicBezTo>
                    <a:pt x="15973" y="8636"/>
                    <a:pt x="16131" y="8688"/>
                    <a:pt x="16270" y="8688"/>
                  </a:cubicBezTo>
                  <a:cubicBezTo>
                    <a:pt x="16535" y="8688"/>
                    <a:pt x="16735" y="8503"/>
                    <a:pt x="16779" y="8132"/>
                  </a:cubicBezTo>
                  <a:cubicBezTo>
                    <a:pt x="16812" y="7932"/>
                    <a:pt x="16879" y="7832"/>
                    <a:pt x="17079" y="7765"/>
                  </a:cubicBezTo>
                  <a:cubicBezTo>
                    <a:pt x="17613" y="7532"/>
                    <a:pt x="17613" y="7532"/>
                    <a:pt x="17279" y="7098"/>
                  </a:cubicBezTo>
                  <a:cubicBezTo>
                    <a:pt x="17179" y="6864"/>
                    <a:pt x="17012" y="6731"/>
                    <a:pt x="16779" y="6731"/>
                  </a:cubicBezTo>
                  <a:cubicBezTo>
                    <a:pt x="16683" y="6731"/>
                    <a:pt x="16588" y="6753"/>
                    <a:pt x="16499" y="6753"/>
                  </a:cubicBezTo>
                  <a:cubicBezTo>
                    <a:pt x="16432" y="6753"/>
                    <a:pt x="16369" y="6741"/>
                    <a:pt x="16312" y="6698"/>
                  </a:cubicBezTo>
                  <a:cubicBezTo>
                    <a:pt x="16178" y="6564"/>
                    <a:pt x="16045" y="6397"/>
                    <a:pt x="15811" y="6397"/>
                  </a:cubicBezTo>
                  <a:cubicBezTo>
                    <a:pt x="15645" y="6264"/>
                    <a:pt x="15444" y="6131"/>
                    <a:pt x="15244" y="5997"/>
                  </a:cubicBezTo>
                  <a:cubicBezTo>
                    <a:pt x="15176" y="5883"/>
                    <a:pt x="15076" y="5831"/>
                    <a:pt x="14956" y="5831"/>
                  </a:cubicBezTo>
                  <a:cubicBezTo>
                    <a:pt x="14901" y="5831"/>
                    <a:pt x="14841" y="5843"/>
                    <a:pt x="14777" y="5864"/>
                  </a:cubicBezTo>
                  <a:cubicBezTo>
                    <a:pt x="14694" y="5847"/>
                    <a:pt x="14619" y="5847"/>
                    <a:pt x="14548" y="5847"/>
                  </a:cubicBezTo>
                  <a:cubicBezTo>
                    <a:pt x="14477" y="5847"/>
                    <a:pt x="14410" y="5847"/>
                    <a:pt x="14344" y="5830"/>
                  </a:cubicBezTo>
                  <a:cubicBezTo>
                    <a:pt x="13777" y="5730"/>
                    <a:pt x="13476" y="5330"/>
                    <a:pt x="13610" y="4863"/>
                  </a:cubicBezTo>
                  <a:cubicBezTo>
                    <a:pt x="13777" y="4796"/>
                    <a:pt x="13943" y="4730"/>
                    <a:pt x="13943" y="4496"/>
                  </a:cubicBezTo>
                  <a:cubicBezTo>
                    <a:pt x="13943" y="4463"/>
                    <a:pt x="13977" y="4429"/>
                    <a:pt x="14010" y="4396"/>
                  </a:cubicBezTo>
                  <a:cubicBezTo>
                    <a:pt x="14077" y="4096"/>
                    <a:pt x="13910" y="3962"/>
                    <a:pt x="13643" y="3929"/>
                  </a:cubicBezTo>
                  <a:cubicBezTo>
                    <a:pt x="13209" y="3695"/>
                    <a:pt x="12742" y="3495"/>
                    <a:pt x="12275" y="3329"/>
                  </a:cubicBezTo>
                  <a:cubicBezTo>
                    <a:pt x="12224" y="3297"/>
                    <a:pt x="12169" y="3289"/>
                    <a:pt x="12111" y="3289"/>
                  </a:cubicBezTo>
                  <a:cubicBezTo>
                    <a:pt x="12042" y="3289"/>
                    <a:pt x="11969" y="3301"/>
                    <a:pt x="11894" y="3301"/>
                  </a:cubicBezTo>
                  <a:cubicBezTo>
                    <a:pt x="11833" y="3301"/>
                    <a:pt x="11771" y="3293"/>
                    <a:pt x="11708" y="3262"/>
                  </a:cubicBezTo>
                  <a:cubicBezTo>
                    <a:pt x="11508" y="3262"/>
                    <a:pt x="11241" y="3262"/>
                    <a:pt x="11241" y="3062"/>
                  </a:cubicBezTo>
                  <a:cubicBezTo>
                    <a:pt x="11208" y="2728"/>
                    <a:pt x="11608" y="2695"/>
                    <a:pt x="11775" y="2428"/>
                  </a:cubicBezTo>
                  <a:cubicBezTo>
                    <a:pt x="11667" y="2361"/>
                    <a:pt x="11554" y="2331"/>
                    <a:pt x="11447" y="2331"/>
                  </a:cubicBezTo>
                  <a:cubicBezTo>
                    <a:pt x="11288" y="2331"/>
                    <a:pt x="11141" y="2395"/>
                    <a:pt x="11041" y="2495"/>
                  </a:cubicBezTo>
                  <a:cubicBezTo>
                    <a:pt x="10919" y="2617"/>
                    <a:pt x="10797" y="2666"/>
                    <a:pt x="10665" y="2666"/>
                  </a:cubicBezTo>
                  <a:cubicBezTo>
                    <a:pt x="10545" y="2666"/>
                    <a:pt x="10417" y="2625"/>
                    <a:pt x="10274" y="2561"/>
                  </a:cubicBezTo>
                  <a:cubicBezTo>
                    <a:pt x="10207" y="2495"/>
                    <a:pt x="10141" y="2395"/>
                    <a:pt x="10007" y="2395"/>
                  </a:cubicBezTo>
                  <a:cubicBezTo>
                    <a:pt x="9980" y="2397"/>
                    <a:pt x="9955" y="2398"/>
                    <a:pt x="9931" y="2398"/>
                  </a:cubicBezTo>
                  <a:cubicBezTo>
                    <a:pt x="9621" y="2398"/>
                    <a:pt x="9502" y="2206"/>
                    <a:pt x="9440" y="1928"/>
                  </a:cubicBezTo>
                  <a:cubicBezTo>
                    <a:pt x="9473" y="1694"/>
                    <a:pt x="9373" y="1561"/>
                    <a:pt x="9140" y="1527"/>
                  </a:cubicBezTo>
                  <a:lnTo>
                    <a:pt x="8940" y="1427"/>
                  </a:lnTo>
                  <a:cubicBezTo>
                    <a:pt x="8869" y="1285"/>
                    <a:pt x="8764" y="1244"/>
                    <a:pt x="8638" y="1244"/>
                  </a:cubicBezTo>
                  <a:cubicBezTo>
                    <a:pt x="8586" y="1244"/>
                    <a:pt x="8531" y="1251"/>
                    <a:pt x="8473" y="1260"/>
                  </a:cubicBezTo>
                  <a:cubicBezTo>
                    <a:pt x="8351" y="1260"/>
                    <a:pt x="8228" y="1256"/>
                    <a:pt x="8108" y="1256"/>
                  </a:cubicBezTo>
                  <a:cubicBezTo>
                    <a:pt x="7665" y="1256"/>
                    <a:pt x="7255" y="1318"/>
                    <a:pt x="7072" y="1894"/>
                  </a:cubicBezTo>
                  <a:cubicBezTo>
                    <a:pt x="7072" y="1894"/>
                    <a:pt x="7072" y="1894"/>
                    <a:pt x="7038" y="1928"/>
                  </a:cubicBezTo>
                  <a:cubicBezTo>
                    <a:pt x="6938" y="1961"/>
                    <a:pt x="6838" y="1978"/>
                    <a:pt x="6738" y="1978"/>
                  </a:cubicBezTo>
                  <a:cubicBezTo>
                    <a:pt x="6638" y="1978"/>
                    <a:pt x="6538" y="1961"/>
                    <a:pt x="6438" y="1928"/>
                  </a:cubicBezTo>
                  <a:cubicBezTo>
                    <a:pt x="6371" y="1928"/>
                    <a:pt x="6305" y="1894"/>
                    <a:pt x="6271" y="1827"/>
                  </a:cubicBezTo>
                  <a:cubicBezTo>
                    <a:pt x="6166" y="1696"/>
                    <a:pt x="6061" y="1606"/>
                    <a:pt x="5924" y="1606"/>
                  </a:cubicBezTo>
                  <a:cubicBezTo>
                    <a:pt x="5887" y="1606"/>
                    <a:pt x="5847" y="1613"/>
                    <a:pt x="5804" y="1627"/>
                  </a:cubicBezTo>
                  <a:cubicBezTo>
                    <a:pt x="5695" y="1645"/>
                    <a:pt x="5600" y="1654"/>
                    <a:pt x="5519" y="1654"/>
                  </a:cubicBezTo>
                  <a:cubicBezTo>
                    <a:pt x="5128" y="1654"/>
                    <a:pt x="5037" y="1440"/>
                    <a:pt x="5037" y="860"/>
                  </a:cubicBezTo>
                  <a:cubicBezTo>
                    <a:pt x="5204" y="660"/>
                    <a:pt x="5137" y="493"/>
                    <a:pt x="5037" y="293"/>
                  </a:cubicBezTo>
                  <a:cubicBezTo>
                    <a:pt x="5037" y="260"/>
                    <a:pt x="5037" y="226"/>
                    <a:pt x="5037" y="193"/>
                  </a:cubicBezTo>
                  <a:cubicBezTo>
                    <a:pt x="4854" y="52"/>
                    <a:pt x="4676" y="0"/>
                    <a:pt x="45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5597713" y="10942700"/>
              <a:ext cx="157650" cy="191100"/>
            </a:xfrm>
            <a:custGeom>
              <a:rect b="b" l="l" r="r" t="t"/>
              <a:pathLst>
                <a:path extrusionOk="0" h="7644" w="6306">
                  <a:moveTo>
                    <a:pt x="5054" y="1"/>
                  </a:moveTo>
                  <a:cubicBezTo>
                    <a:pt x="4929" y="1"/>
                    <a:pt x="4804" y="68"/>
                    <a:pt x="4671" y="218"/>
                  </a:cubicBezTo>
                  <a:cubicBezTo>
                    <a:pt x="3937" y="985"/>
                    <a:pt x="3236" y="1719"/>
                    <a:pt x="2369" y="2319"/>
                  </a:cubicBezTo>
                  <a:cubicBezTo>
                    <a:pt x="2135" y="2486"/>
                    <a:pt x="1935" y="2653"/>
                    <a:pt x="1635" y="2653"/>
                  </a:cubicBezTo>
                  <a:cubicBezTo>
                    <a:pt x="1302" y="2886"/>
                    <a:pt x="1235" y="3353"/>
                    <a:pt x="868" y="3587"/>
                  </a:cubicBezTo>
                  <a:cubicBezTo>
                    <a:pt x="534" y="3687"/>
                    <a:pt x="134" y="3720"/>
                    <a:pt x="67" y="4187"/>
                  </a:cubicBezTo>
                  <a:cubicBezTo>
                    <a:pt x="1" y="4521"/>
                    <a:pt x="34" y="4854"/>
                    <a:pt x="301" y="5121"/>
                  </a:cubicBezTo>
                  <a:cubicBezTo>
                    <a:pt x="401" y="5355"/>
                    <a:pt x="501" y="5555"/>
                    <a:pt x="568" y="5788"/>
                  </a:cubicBezTo>
                  <a:cubicBezTo>
                    <a:pt x="568" y="5922"/>
                    <a:pt x="668" y="6022"/>
                    <a:pt x="768" y="6089"/>
                  </a:cubicBezTo>
                  <a:cubicBezTo>
                    <a:pt x="868" y="6222"/>
                    <a:pt x="1035" y="6356"/>
                    <a:pt x="1068" y="6556"/>
                  </a:cubicBezTo>
                  <a:cubicBezTo>
                    <a:pt x="1235" y="6856"/>
                    <a:pt x="1368" y="7223"/>
                    <a:pt x="1802" y="7223"/>
                  </a:cubicBezTo>
                  <a:cubicBezTo>
                    <a:pt x="2047" y="7312"/>
                    <a:pt x="2276" y="7312"/>
                    <a:pt x="2511" y="7312"/>
                  </a:cubicBezTo>
                  <a:lnTo>
                    <a:pt x="2511" y="7312"/>
                  </a:lnTo>
                  <a:cubicBezTo>
                    <a:pt x="2628" y="7312"/>
                    <a:pt x="2747" y="7312"/>
                    <a:pt x="2869" y="7323"/>
                  </a:cubicBezTo>
                  <a:cubicBezTo>
                    <a:pt x="2958" y="7412"/>
                    <a:pt x="3062" y="7471"/>
                    <a:pt x="3171" y="7471"/>
                  </a:cubicBezTo>
                  <a:cubicBezTo>
                    <a:pt x="3225" y="7471"/>
                    <a:pt x="3281" y="7456"/>
                    <a:pt x="3336" y="7423"/>
                  </a:cubicBezTo>
                  <a:cubicBezTo>
                    <a:pt x="3503" y="7423"/>
                    <a:pt x="3637" y="7490"/>
                    <a:pt x="3737" y="7623"/>
                  </a:cubicBezTo>
                  <a:cubicBezTo>
                    <a:pt x="3779" y="7637"/>
                    <a:pt x="3821" y="7644"/>
                    <a:pt x="3860" y="7644"/>
                  </a:cubicBezTo>
                  <a:cubicBezTo>
                    <a:pt x="4005" y="7644"/>
                    <a:pt x="4125" y="7554"/>
                    <a:pt x="4204" y="7423"/>
                  </a:cubicBezTo>
                  <a:cubicBezTo>
                    <a:pt x="4571" y="7356"/>
                    <a:pt x="4771" y="7189"/>
                    <a:pt x="4671" y="6756"/>
                  </a:cubicBezTo>
                  <a:cubicBezTo>
                    <a:pt x="4604" y="6489"/>
                    <a:pt x="4604" y="6255"/>
                    <a:pt x="4671" y="5989"/>
                  </a:cubicBezTo>
                  <a:cubicBezTo>
                    <a:pt x="5004" y="5422"/>
                    <a:pt x="5271" y="4788"/>
                    <a:pt x="5705" y="4287"/>
                  </a:cubicBezTo>
                  <a:cubicBezTo>
                    <a:pt x="6005" y="3887"/>
                    <a:pt x="6238" y="3587"/>
                    <a:pt x="5871" y="3120"/>
                  </a:cubicBezTo>
                  <a:cubicBezTo>
                    <a:pt x="5838" y="3087"/>
                    <a:pt x="5838" y="3020"/>
                    <a:pt x="5871" y="2986"/>
                  </a:cubicBezTo>
                  <a:cubicBezTo>
                    <a:pt x="5972" y="2720"/>
                    <a:pt x="5771" y="2653"/>
                    <a:pt x="5605" y="2586"/>
                  </a:cubicBezTo>
                  <a:cubicBezTo>
                    <a:pt x="5038" y="2319"/>
                    <a:pt x="5038" y="2353"/>
                    <a:pt x="5471" y="1919"/>
                  </a:cubicBezTo>
                  <a:cubicBezTo>
                    <a:pt x="5505" y="1852"/>
                    <a:pt x="5571" y="1786"/>
                    <a:pt x="5638" y="1752"/>
                  </a:cubicBezTo>
                  <a:cubicBezTo>
                    <a:pt x="6305" y="1052"/>
                    <a:pt x="6305" y="1052"/>
                    <a:pt x="5638" y="385"/>
                  </a:cubicBezTo>
                  <a:cubicBezTo>
                    <a:pt x="5571" y="318"/>
                    <a:pt x="5505" y="251"/>
                    <a:pt x="5438" y="184"/>
                  </a:cubicBezTo>
                  <a:cubicBezTo>
                    <a:pt x="5304" y="68"/>
                    <a:pt x="5179" y="1"/>
                    <a:pt x="50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5945463" y="11073300"/>
              <a:ext cx="291900" cy="173950"/>
            </a:xfrm>
            <a:custGeom>
              <a:rect b="b" l="l" r="r" t="t"/>
              <a:pathLst>
                <a:path extrusionOk="0" h="6958" w="11676">
                  <a:moveTo>
                    <a:pt x="255" y="1"/>
                  </a:moveTo>
                  <a:cubicBezTo>
                    <a:pt x="195" y="1"/>
                    <a:pt x="137" y="24"/>
                    <a:pt x="101" y="97"/>
                  </a:cubicBezTo>
                  <a:cubicBezTo>
                    <a:pt x="1" y="231"/>
                    <a:pt x="101" y="331"/>
                    <a:pt x="234" y="398"/>
                  </a:cubicBezTo>
                  <a:cubicBezTo>
                    <a:pt x="434" y="531"/>
                    <a:pt x="634" y="665"/>
                    <a:pt x="868" y="731"/>
                  </a:cubicBezTo>
                  <a:cubicBezTo>
                    <a:pt x="1301" y="865"/>
                    <a:pt x="1435" y="1031"/>
                    <a:pt x="1001" y="1398"/>
                  </a:cubicBezTo>
                  <a:cubicBezTo>
                    <a:pt x="701" y="1699"/>
                    <a:pt x="768" y="1899"/>
                    <a:pt x="1201" y="2099"/>
                  </a:cubicBezTo>
                  <a:cubicBezTo>
                    <a:pt x="1227" y="2103"/>
                    <a:pt x="1253" y="2104"/>
                    <a:pt x="1278" y="2104"/>
                  </a:cubicBezTo>
                  <a:cubicBezTo>
                    <a:pt x="1480" y="2104"/>
                    <a:pt x="1661" y="1999"/>
                    <a:pt x="1869" y="1999"/>
                  </a:cubicBezTo>
                  <a:cubicBezTo>
                    <a:pt x="2135" y="2132"/>
                    <a:pt x="2436" y="2266"/>
                    <a:pt x="2702" y="2399"/>
                  </a:cubicBezTo>
                  <a:cubicBezTo>
                    <a:pt x="2869" y="2533"/>
                    <a:pt x="3003" y="2633"/>
                    <a:pt x="3203" y="2666"/>
                  </a:cubicBezTo>
                  <a:cubicBezTo>
                    <a:pt x="3503" y="2899"/>
                    <a:pt x="3837" y="3133"/>
                    <a:pt x="4137" y="3366"/>
                  </a:cubicBezTo>
                  <a:cubicBezTo>
                    <a:pt x="4270" y="3533"/>
                    <a:pt x="4337" y="3767"/>
                    <a:pt x="4537" y="3934"/>
                  </a:cubicBezTo>
                  <a:cubicBezTo>
                    <a:pt x="4804" y="4501"/>
                    <a:pt x="4137" y="4701"/>
                    <a:pt x="4037" y="5134"/>
                  </a:cubicBezTo>
                  <a:cubicBezTo>
                    <a:pt x="4080" y="5131"/>
                    <a:pt x="4123" y="5130"/>
                    <a:pt x="4165" y="5130"/>
                  </a:cubicBezTo>
                  <a:cubicBezTo>
                    <a:pt x="4612" y="5130"/>
                    <a:pt x="5008" y="5285"/>
                    <a:pt x="5404" y="5468"/>
                  </a:cubicBezTo>
                  <a:cubicBezTo>
                    <a:pt x="5671" y="5568"/>
                    <a:pt x="5871" y="5735"/>
                    <a:pt x="6138" y="5768"/>
                  </a:cubicBezTo>
                  <a:cubicBezTo>
                    <a:pt x="6338" y="5968"/>
                    <a:pt x="6572" y="6035"/>
                    <a:pt x="6839" y="6035"/>
                  </a:cubicBezTo>
                  <a:cubicBezTo>
                    <a:pt x="6972" y="5968"/>
                    <a:pt x="7139" y="6002"/>
                    <a:pt x="7306" y="5935"/>
                  </a:cubicBezTo>
                  <a:cubicBezTo>
                    <a:pt x="7573" y="5768"/>
                    <a:pt x="7473" y="5368"/>
                    <a:pt x="7839" y="5201"/>
                  </a:cubicBezTo>
                  <a:cubicBezTo>
                    <a:pt x="8063" y="5114"/>
                    <a:pt x="8270" y="5069"/>
                    <a:pt x="8461" y="5069"/>
                  </a:cubicBezTo>
                  <a:cubicBezTo>
                    <a:pt x="8926" y="5069"/>
                    <a:pt x="9300" y="5334"/>
                    <a:pt x="9607" y="5902"/>
                  </a:cubicBezTo>
                  <a:cubicBezTo>
                    <a:pt x="9574" y="6135"/>
                    <a:pt x="9674" y="6302"/>
                    <a:pt x="9908" y="6402"/>
                  </a:cubicBezTo>
                  <a:cubicBezTo>
                    <a:pt x="10108" y="6635"/>
                    <a:pt x="10408" y="6669"/>
                    <a:pt x="10641" y="6802"/>
                  </a:cubicBezTo>
                  <a:cubicBezTo>
                    <a:pt x="10729" y="6868"/>
                    <a:pt x="10830" y="6933"/>
                    <a:pt x="10937" y="6933"/>
                  </a:cubicBezTo>
                  <a:cubicBezTo>
                    <a:pt x="10993" y="6933"/>
                    <a:pt x="11051" y="6915"/>
                    <a:pt x="11108" y="6869"/>
                  </a:cubicBezTo>
                  <a:cubicBezTo>
                    <a:pt x="11220" y="6869"/>
                    <a:pt x="11346" y="6958"/>
                    <a:pt x="11457" y="6958"/>
                  </a:cubicBezTo>
                  <a:cubicBezTo>
                    <a:pt x="11512" y="6958"/>
                    <a:pt x="11564" y="6936"/>
                    <a:pt x="11609" y="6869"/>
                  </a:cubicBezTo>
                  <a:cubicBezTo>
                    <a:pt x="11676" y="6702"/>
                    <a:pt x="11442" y="6602"/>
                    <a:pt x="11342" y="6502"/>
                  </a:cubicBezTo>
                  <a:cubicBezTo>
                    <a:pt x="11175" y="6302"/>
                    <a:pt x="10975" y="6135"/>
                    <a:pt x="10775" y="5935"/>
                  </a:cubicBezTo>
                  <a:cubicBezTo>
                    <a:pt x="10441" y="5601"/>
                    <a:pt x="10141" y="5234"/>
                    <a:pt x="10141" y="4701"/>
                  </a:cubicBezTo>
                  <a:cubicBezTo>
                    <a:pt x="10141" y="4100"/>
                    <a:pt x="9741" y="3767"/>
                    <a:pt x="9307" y="3500"/>
                  </a:cubicBezTo>
                  <a:cubicBezTo>
                    <a:pt x="7873" y="2566"/>
                    <a:pt x="6405" y="1799"/>
                    <a:pt x="4804" y="1198"/>
                  </a:cubicBezTo>
                  <a:cubicBezTo>
                    <a:pt x="4549" y="1109"/>
                    <a:pt x="4323" y="1059"/>
                    <a:pt x="4113" y="1059"/>
                  </a:cubicBezTo>
                  <a:cubicBezTo>
                    <a:pt x="3775" y="1059"/>
                    <a:pt x="3478" y="1190"/>
                    <a:pt x="3169" y="1498"/>
                  </a:cubicBezTo>
                  <a:cubicBezTo>
                    <a:pt x="3043" y="1651"/>
                    <a:pt x="2896" y="1822"/>
                    <a:pt x="2702" y="1822"/>
                  </a:cubicBezTo>
                  <a:cubicBezTo>
                    <a:pt x="2640" y="1822"/>
                    <a:pt x="2574" y="1805"/>
                    <a:pt x="2502" y="1765"/>
                  </a:cubicBezTo>
                  <a:cubicBezTo>
                    <a:pt x="2169" y="1599"/>
                    <a:pt x="1835" y="1265"/>
                    <a:pt x="1902" y="931"/>
                  </a:cubicBezTo>
                  <a:cubicBezTo>
                    <a:pt x="2035" y="331"/>
                    <a:pt x="1635" y="331"/>
                    <a:pt x="1301" y="231"/>
                  </a:cubicBezTo>
                  <a:cubicBezTo>
                    <a:pt x="1001" y="131"/>
                    <a:pt x="701" y="64"/>
                    <a:pt x="401" y="31"/>
                  </a:cubicBezTo>
                  <a:cubicBezTo>
                    <a:pt x="356" y="16"/>
                    <a:pt x="305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4590338" y="11288375"/>
              <a:ext cx="103425" cy="241075"/>
            </a:xfrm>
            <a:custGeom>
              <a:rect b="b" l="l" r="r" t="t"/>
              <a:pathLst>
                <a:path extrusionOk="0" h="9643" w="4137">
                  <a:moveTo>
                    <a:pt x="3636" y="1"/>
                  </a:moveTo>
                  <a:cubicBezTo>
                    <a:pt x="3469" y="34"/>
                    <a:pt x="3403" y="134"/>
                    <a:pt x="3403" y="267"/>
                  </a:cubicBezTo>
                  <a:cubicBezTo>
                    <a:pt x="3403" y="601"/>
                    <a:pt x="3269" y="868"/>
                    <a:pt x="3102" y="1101"/>
                  </a:cubicBezTo>
                  <a:cubicBezTo>
                    <a:pt x="2735" y="1702"/>
                    <a:pt x="2168" y="2069"/>
                    <a:pt x="1568" y="2402"/>
                  </a:cubicBezTo>
                  <a:cubicBezTo>
                    <a:pt x="901" y="2736"/>
                    <a:pt x="367" y="3603"/>
                    <a:pt x="501" y="4270"/>
                  </a:cubicBezTo>
                  <a:cubicBezTo>
                    <a:pt x="634" y="5071"/>
                    <a:pt x="634" y="5871"/>
                    <a:pt x="134" y="6572"/>
                  </a:cubicBezTo>
                  <a:cubicBezTo>
                    <a:pt x="67" y="6672"/>
                    <a:pt x="67" y="6839"/>
                    <a:pt x="34" y="6972"/>
                  </a:cubicBezTo>
                  <a:cubicBezTo>
                    <a:pt x="0" y="7206"/>
                    <a:pt x="0" y="7406"/>
                    <a:pt x="34" y="7639"/>
                  </a:cubicBezTo>
                  <a:cubicBezTo>
                    <a:pt x="100" y="8206"/>
                    <a:pt x="300" y="8740"/>
                    <a:pt x="534" y="9240"/>
                  </a:cubicBezTo>
                  <a:cubicBezTo>
                    <a:pt x="634" y="9441"/>
                    <a:pt x="767" y="9641"/>
                    <a:pt x="1034" y="9641"/>
                  </a:cubicBezTo>
                  <a:cubicBezTo>
                    <a:pt x="1056" y="9642"/>
                    <a:pt x="1078" y="9643"/>
                    <a:pt x="1100" y="9643"/>
                  </a:cubicBezTo>
                  <a:cubicBezTo>
                    <a:pt x="1680" y="9643"/>
                    <a:pt x="2276" y="9220"/>
                    <a:pt x="2469" y="8673"/>
                  </a:cubicBezTo>
                  <a:cubicBezTo>
                    <a:pt x="3136" y="6539"/>
                    <a:pt x="3403" y="4304"/>
                    <a:pt x="4070" y="2202"/>
                  </a:cubicBezTo>
                  <a:cubicBezTo>
                    <a:pt x="4136" y="1969"/>
                    <a:pt x="4136" y="1735"/>
                    <a:pt x="4070" y="1535"/>
                  </a:cubicBezTo>
                  <a:cubicBezTo>
                    <a:pt x="4036" y="1101"/>
                    <a:pt x="4003" y="634"/>
                    <a:pt x="3836" y="234"/>
                  </a:cubicBezTo>
                  <a:cubicBezTo>
                    <a:pt x="3803" y="134"/>
                    <a:pt x="3770" y="1"/>
                    <a:pt x="3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5908763" y="10280150"/>
              <a:ext cx="206850" cy="204950"/>
            </a:xfrm>
            <a:custGeom>
              <a:rect b="b" l="l" r="r" t="t"/>
              <a:pathLst>
                <a:path extrusionOk="0" h="8198" w="8274">
                  <a:moveTo>
                    <a:pt x="7273" y="1"/>
                  </a:moveTo>
                  <a:cubicBezTo>
                    <a:pt x="6872" y="1"/>
                    <a:pt x="6839" y="268"/>
                    <a:pt x="6772" y="568"/>
                  </a:cubicBezTo>
                  <a:cubicBezTo>
                    <a:pt x="6706" y="968"/>
                    <a:pt x="6639" y="1402"/>
                    <a:pt x="6539" y="1802"/>
                  </a:cubicBezTo>
                  <a:cubicBezTo>
                    <a:pt x="6492" y="2037"/>
                    <a:pt x="6412" y="2189"/>
                    <a:pt x="6253" y="2189"/>
                  </a:cubicBezTo>
                  <a:cubicBezTo>
                    <a:pt x="6185" y="2189"/>
                    <a:pt x="6104" y="2162"/>
                    <a:pt x="6005" y="2102"/>
                  </a:cubicBezTo>
                  <a:cubicBezTo>
                    <a:pt x="5925" y="2042"/>
                    <a:pt x="5833" y="1994"/>
                    <a:pt x="5751" y="1994"/>
                  </a:cubicBezTo>
                  <a:cubicBezTo>
                    <a:pt x="5696" y="1994"/>
                    <a:pt x="5645" y="2015"/>
                    <a:pt x="5605" y="2069"/>
                  </a:cubicBezTo>
                  <a:cubicBezTo>
                    <a:pt x="5505" y="2202"/>
                    <a:pt x="5505" y="2369"/>
                    <a:pt x="5638" y="2502"/>
                  </a:cubicBezTo>
                  <a:cubicBezTo>
                    <a:pt x="5772" y="2669"/>
                    <a:pt x="5905" y="2769"/>
                    <a:pt x="5672" y="2969"/>
                  </a:cubicBezTo>
                  <a:cubicBezTo>
                    <a:pt x="5528" y="3065"/>
                    <a:pt x="5436" y="3229"/>
                    <a:pt x="5286" y="3229"/>
                  </a:cubicBezTo>
                  <a:cubicBezTo>
                    <a:pt x="5226" y="3229"/>
                    <a:pt x="5157" y="3203"/>
                    <a:pt x="5071" y="3136"/>
                  </a:cubicBezTo>
                  <a:cubicBezTo>
                    <a:pt x="4977" y="3065"/>
                    <a:pt x="4890" y="3032"/>
                    <a:pt x="4813" y="3032"/>
                  </a:cubicBezTo>
                  <a:cubicBezTo>
                    <a:pt x="4671" y="3032"/>
                    <a:pt x="4557" y="3143"/>
                    <a:pt x="4471" y="3336"/>
                  </a:cubicBezTo>
                  <a:cubicBezTo>
                    <a:pt x="4304" y="3770"/>
                    <a:pt x="3970" y="4104"/>
                    <a:pt x="3503" y="4137"/>
                  </a:cubicBezTo>
                  <a:cubicBezTo>
                    <a:pt x="2536" y="4270"/>
                    <a:pt x="1702" y="4571"/>
                    <a:pt x="1068" y="5338"/>
                  </a:cubicBezTo>
                  <a:cubicBezTo>
                    <a:pt x="984" y="5443"/>
                    <a:pt x="886" y="5509"/>
                    <a:pt x="775" y="5509"/>
                  </a:cubicBezTo>
                  <a:cubicBezTo>
                    <a:pt x="710" y="5509"/>
                    <a:pt x="641" y="5487"/>
                    <a:pt x="568" y="5438"/>
                  </a:cubicBezTo>
                  <a:cubicBezTo>
                    <a:pt x="467" y="5387"/>
                    <a:pt x="365" y="5260"/>
                    <a:pt x="249" y="5260"/>
                  </a:cubicBezTo>
                  <a:cubicBezTo>
                    <a:pt x="213" y="5260"/>
                    <a:pt x="174" y="5272"/>
                    <a:pt x="134" y="5304"/>
                  </a:cubicBezTo>
                  <a:cubicBezTo>
                    <a:pt x="1" y="5471"/>
                    <a:pt x="101" y="5671"/>
                    <a:pt x="201" y="5838"/>
                  </a:cubicBezTo>
                  <a:cubicBezTo>
                    <a:pt x="301" y="6038"/>
                    <a:pt x="401" y="6205"/>
                    <a:pt x="535" y="6405"/>
                  </a:cubicBezTo>
                  <a:cubicBezTo>
                    <a:pt x="668" y="6672"/>
                    <a:pt x="835" y="6939"/>
                    <a:pt x="735" y="7273"/>
                  </a:cubicBezTo>
                  <a:cubicBezTo>
                    <a:pt x="701" y="7439"/>
                    <a:pt x="668" y="7639"/>
                    <a:pt x="735" y="7840"/>
                  </a:cubicBezTo>
                  <a:cubicBezTo>
                    <a:pt x="864" y="8080"/>
                    <a:pt x="963" y="8197"/>
                    <a:pt x="1076" y="8197"/>
                  </a:cubicBezTo>
                  <a:cubicBezTo>
                    <a:pt x="1167" y="8197"/>
                    <a:pt x="1268" y="8122"/>
                    <a:pt x="1402" y="7973"/>
                  </a:cubicBezTo>
                  <a:cubicBezTo>
                    <a:pt x="1669" y="7706"/>
                    <a:pt x="1769" y="7339"/>
                    <a:pt x="1902" y="7006"/>
                  </a:cubicBezTo>
                  <a:cubicBezTo>
                    <a:pt x="2083" y="6643"/>
                    <a:pt x="2265" y="6363"/>
                    <a:pt x="2694" y="6363"/>
                  </a:cubicBezTo>
                  <a:cubicBezTo>
                    <a:pt x="2739" y="6363"/>
                    <a:pt x="2786" y="6366"/>
                    <a:pt x="2836" y="6372"/>
                  </a:cubicBezTo>
                  <a:cubicBezTo>
                    <a:pt x="2857" y="6374"/>
                    <a:pt x="2878" y="6375"/>
                    <a:pt x="2899" y="6375"/>
                  </a:cubicBezTo>
                  <a:cubicBezTo>
                    <a:pt x="3203" y="6375"/>
                    <a:pt x="3443" y="6150"/>
                    <a:pt x="3537" y="5838"/>
                  </a:cubicBezTo>
                  <a:cubicBezTo>
                    <a:pt x="3603" y="5538"/>
                    <a:pt x="3236" y="5538"/>
                    <a:pt x="3070" y="5405"/>
                  </a:cubicBezTo>
                  <a:cubicBezTo>
                    <a:pt x="3036" y="5371"/>
                    <a:pt x="3003" y="5371"/>
                    <a:pt x="2970" y="5338"/>
                  </a:cubicBezTo>
                  <a:cubicBezTo>
                    <a:pt x="2999" y="5219"/>
                    <a:pt x="3049" y="5186"/>
                    <a:pt x="3106" y="5186"/>
                  </a:cubicBezTo>
                  <a:cubicBezTo>
                    <a:pt x="3178" y="5186"/>
                    <a:pt x="3262" y="5238"/>
                    <a:pt x="3337" y="5238"/>
                  </a:cubicBezTo>
                  <a:cubicBezTo>
                    <a:pt x="3637" y="5371"/>
                    <a:pt x="3870" y="5571"/>
                    <a:pt x="4004" y="5838"/>
                  </a:cubicBezTo>
                  <a:cubicBezTo>
                    <a:pt x="4090" y="6010"/>
                    <a:pt x="4175" y="6084"/>
                    <a:pt x="4270" y="6084"/>
                  </a:cubicBezTo>
                  <a:cubicBezTo>
                    <a:pt x="4360" y="6084"/>
                    <a:pt x="4457" y="6018"/>
                    <a:pt x="4571" y="5905"/>
                  </a:cubicBezTo>
                  <a:cubicBezTo>
                    <a:pt x="4871" y="5538"/>
                    <a:pt x="5238" y="5338"/>
                    <a:pt x="5705" y="5338"/>
                  </a:cubicBezTo>
                  <a:cubicBezTo>
                    <a:pt x="5838" y="5300"/>
                    <a:pt x="5974" y="5289"/>
                    <a:pt x="6112" y="5289"/>
                  </a:cubicBezTo>
                  <a:cubicBezTo>
                    <a:pt x="6295" y="5289"/>
                    <a:pt x="6480" y="5308"/>
                    <a:pt x="6664" y="5308"/>
                  </a:cubicBezTo>
                  <a:cubicBezTo>
                    <a:pt x="6824" y="5308"/>
                    <a:pt x="6984" y="5293"/>
                    <a:pt x="7139" y="5238"/>
                  </a:cubicBezTo>
                  <a:cubicBezTo>
                    <a:pt x="7173" y="5104"/>
                    <a:pt x="7173" y="4971"/>
                    <a:pt x="7206" y="4837"/>
                  </a:cubicBezTo>
                  <a:cubicBezTo>
                    <a:pt x="7473" y="3703"/>
                    <a:pt x="7740" y="2569"/>
                    <a:pt x="8240" y="1502"/>
                  </a:cubicBezTo>
                  <a:cubicBezTo>
                    <a:pt x="8273" y="1335"/>
                    <a:pt x="8273" y="1135"/>
                    <a:pt x="8240" y="935"/>
                  </a:cubicBezTo>
                  <a:cubicBezTo>
                    <a:pt x="8173" y="801"/>
                    <a:pt x="8173" y="634"/>
                    <a:pt x="8107" y="501"/>
                  </a:cubicBezTo>
                  <a:cubicBezTo>
                    <a:pt x="7940" y="134"/>
                    <a:pt x="7673" y="1"/>
                    <a:pt x="72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4089138" y="9296000"/>
              <a:ext cx="251875" cy="128375"/>
            </a:xfrm>
            <a:custGeom>
              <a:rect b="b" l="l" r="r" t="t"/>
              <a:pathLst>
                <a:path extrusionOk="0" h="5135" w="10075">
                  <a:moveTo>
                    <a:pt x="8255" y="1"/>
                  </a:moveTo>
                  <a:cubicBezTo>
                    <a:pt x="8197" y="1"/>
                    <a:pt x="8135" y="25"/>
                    <a:pt x="8073" y="72"/>
                  </a:cubicBezTo>
                  <a:cubicBezTo>
                    <a:pt x="7873" y="38"/>
                    <a:pt x="7706" y="5"/>
                    <a:pt x="7506" y="5"/>
                  </a:cubicBezTo>
                  <a:cubicBezTo>
                    <a:pt x="7372" y="38"/>
                    <a:pt x="7239" y="72"/>
                    <a:pt x="7306" y="272"/>
                  </a:cubicBezTo>
                  <a:cubicBezTo>
                    <a:pt x="7306" y="472"/>
                    <a:pt x="7206" y="639"/>
                    <a:pt x="7006" y="739"/>
                  </a:cubicBezTo>
                  <a:cubicBezTo>
                    <a:pt x="6972" y="772"/>
                    <a:pt x="6939" y="772"/>
                    <a:pt x="6872" y="772"/>
                  </a:cubicBezTo>
                  <a:cubicBezTo>
                    <a:pt x="6805" y="739"/>
                    <a:pt x="6805" y="639"/>
                    <a:pt x="6772" y="572"/>
                  </a:cubicBezTo>
                  <a:cubicBezTo>
                    <a:pt x="6666" y="414"/>
                    <a:pt x="6561" y="318"/>
                    <a:pt x="6389" y="318"/>
                  </a:cubicBezTo>
                  <a:cubicBezTo>
                    <a:pt x="6344" y="318"/>
                    <a:pt x="6294" y="325"/>
                    <a:pt x="6238" y="339"/>
                  </a:cubicBezTo>
                  <a:cubicBezTo>
                    <a:pt x="5905" y="305"/>
                    <a:pt x="5571" y="239"/>
                    <a:pt x="5238" y="172"/>
                  </a:cubicBezTo>
                  <a:cubicBezTo>
                    <a:pt x="5201" y="167"/>
                    <a:pt x="5166" y="164"/>
                    <a:pt x="5133" y="164"/>
                  </a:cubicBezTo>
                  <a:cubicBezTo>
                    <a:pt x="4953" y="164"/>
                    <a:pt x="4840" y="247"/>
                    <a:pt x="5037" y="472"/>
                  </a:cubicBezTo>
                  <a:cubicBezTo>
                    <a:pt x="5404" y="906"/>
                    <a:pt x="5204" y="1173"/>
                    <a:pt x="4837" y="1406"/>
                  </a:cubicBezTo>
                  <a:cubicBezTo>
                    <a:pt x="4704" y="1506"/>
                    <a:pt x="4570" y="1506"/>
                    <a:pt x="4437" y="1506"/>
                  </a:cubicBezTo>
                  <a:cubicBezTo>
                    <a:pt x="4270" y="1373"/>
                    <a:pt x="4103" y="1206"/>
                    <a:pt x="3937" y="1039"/>
                  </a:cubicBezTo>
                  <a:cubicBezTo>
                    <a:pt x="3909" y="929"/>
                    <a:pt x="3836" y="864"/>
                    <a:pt x="3735" y="864"/>
                  </a:cubicBezTo>
                  <a:cubicBezTo>
                    <a:pt x="3715" y="864"/>
                    <a:pt x="3693" y="867"/>
                    <a:pt x="3670" y="872"/>
                  </a:cubicBezTo>
                  <a:cubicBezTo>
                    <a:pt x="3536" y="839"/>
                    <a:pt x="3403" y="839"/>
                    <a:pt x="3303" y="839"/>
                  </a:cubicBezTo>
                  <a:cubicBezTo>
                    <a:pt x="3266" y="820"/>
                    <a:pt x="3231" y="812"/>
                    <a:pt x="3199" y="812"/>
                  </a:cubicBezTo>
                  <a:cubicBezTo>
                    <a:pt x="3116" y="812"/>
                    <a:pt x="3051" y="867"/>
                    <a:pt x="3003" y="939"/>
                  </a:cubicBezTo>
                  <a:cubicBezTo>
                    <a:pt x="2836" y="1139"/>
                    <a:pt x="2669" y="1339"/>
                    <a:pt x="2436" y="1506"/>
                  </a:cubicBezTo>
                  <a:cubicBezTo>
                    <a:pt x="2352" y="1540"/>
                    <a:pt x="2269" y="1556"/>
                    <a:pt x="2185" y="1556"/>
                  </a:cubicBezTo>
                  <a:cubicBezTo>
                    <a:pt x="2102" y="1556"/>
                    <a:pt x="2019" y="1540"/>
                    <a:pt x="1935" y="1506"/>
                  </a:cubicBezTo>
                  <a:lnTo>
                    <a:pt x="1869" y="1506"/>
                  </a:lnTo>
                  <a:cubicBezTo>
                    <a:pt x="1735" y="1306"/>
                    <a:pt x="1902" y="1173"/>
                    <a:pt x="1935" y="1006"/>
                  </a:cubicBezTo>
                  <a:cubicBezTo>
                    <a:pt x="1969" y="872"/>
                    <a:pt x="2169" y="839"/>
                    <a:pt x="2135" y="639"/>
                  </a:cubicBezTo>
                  <a:lnTo>
                    <a:pt x="2135" y="639"/>
                  </a:lnTo>
                  <a:cubicBezTo>
                    <a:pt x="1568" y="672"/>
                    <a:pt x="1035" y="772"/>
                    <a:pt x="534" y="939"/>
                  </a:cubicBezTo>
                  <a:cubicBezTo>
                    <a:pt x="401" y="1006"/>
                    <a:pt x="301" y="1073"/>
                    <a:pt x="334" y="1206"/>
                  </a:cubicBezTo>
                  <a:cubicBezTo>
                    <a:pt x="351" y="1289"/>
                    <a:pt x="392" y="1314"/>
                    <a:pt x="442" y="1314"/>
                  </a:cubicBezTo>
                  <a:cubicBezTo>
                    <a:pt x="493" y="1314"/>
                    <a:pt x="551" y="1289"/>
                    <a:pt x="601" y="1273"/>
                  </a:cubicBezTo>
                  <a:cubicBezTo>
                    <a:pt x="674" y="1248"/>
                    <a:pt x="743" y="1233"/>
                    <a:pt x="807" y="1233"/>
                  </a:cubicBezTo>
                  <a:cubicBezTo>
                    <a:pt x="919" y="1233"/>
                    <a:pt x="1017" y="1279"/>
                    <a:pt x="1101" y="1406"/>
                  </a:cubicBezTo>
                  <a:cubicBezTo>
                    <a:pt x="935" y="1540"/>
                    <a:pt x="901" y="1740"/>
                    <a:pt x="801" y="1907"/>
                  </a:cubicBezTo>
                  <a:cubicBezTo>
                    <a:pt x="601" y="1973"/>
                    <a:pt x="434" y="2107"/>
                    <a:pt x="201" y="2173"/>
                  </a:cubicBezTo>
                  <a:cubicBezTo>
                    <a:pt x="34" y="2207"/>
                    <a:pt x="1" y="2340"/>
                    <a:pt x="167" y="2474"/>
                  </a:cubicBezTo>
                  <a:cubicBezTo>
                    <a:pt x="329" y="2595"/>
                    <a:pt x="503" y="2827"/>
                    <a:pt x="682" y="2827"/>
                  </a:cubicBezTo>
                  <a:cubicBezTo>
                    <a:pt x="798" y="2827"/>
                    <a:pt x="916" y="2729"/>
                    <a:pt x="1035" y="2440"/>
                  </a:cubicBezTo>
                  <a:cubicBezTo>
                    <a:pt x="1035" y="2434"/>
                    <a:pt x="1039" y="2431"/>
                    <a:pt x="1047" y="2431"/>
                  </a:cubicBezTo>
                  <a:cubicBezTo>
                    <a:pt x="1080" y="2431"/>
                    <a:pt x="1174" y="2486"/>
                    <a:pt x="1201" y="2540"/>
                  </a:cubicBezTo>
                  <a:cubicBezTo>
                    <a:pt x="1268" y="2740"/>
                    <a:pt x="1435" y="2740"/>
                    <a:pt x="1568" y="2841"/>
                  </a:cubicBezTo>
                  <a:cubicBezTo>
                    <a:pt x="1619" y="2851"/>
                    <a:pt x="1667" y="2855"/>
                    <a:pt x="1713" y="2855"/>
                  </a:cubicBezTo>
                  <a:cubicBezTo>
                    <a:pt x="1964" y="2855"/>
                    <a:pt x="2138" y="2710"/>
                    <a:pt x="2336" y="2540"/>
                  </a:cubicBezTo>
                  <a:cubicBezTo>
                    <a:pt x="2369" y="2551"/>
                    <a:pt x="2402" y="2559"/>
                    <a:pt x="2434" y="2559"/>
                  </a:cubicBezTo>
                  <a:cubicBezTo>
                    <a:pt x="2499" y="2559"/>
                    <a:pt x="2558" y="2529"/>
                    <a:pt x="2602" y="2440"/>
                  </a:cubicBezTo>
                  <a:cubicBezTo>
                    <a:pt x="2762" y="2227"/>
                    <a:pt x="2987" y="2163"/>
                    <a:pt x="3207" y="2163"/>
                  </a:cubicBezTo>
                  <a:cubicBezTo>
                    <a:pt x="3262" y="2163"/>
                    <a:pt x="3316" y="2167"/>
                    <a:pt x="3370" y="2173"/>
                  </a:cubicBezTo>
                  <a:cubicBezTo>
                    <a:pt x="3803" y="2540"/>
                    <a:pt x="3270" y="2640"/>
                    <a:pt x="3203" y="2841"/>
                  </a:cubicBezTo>
                  <a:cubicBezTo>
                    <a:pt x="3036" y="2941"/>
                    <a:pt x="2903" y="3007"/>
                    <a:pt x="2736" y="3074"/>
                  </a:cubicBezTo>
                  <a:cubicBezTo>
                    <a:pt x="2669" y="3107"/>
                    <a:pt x="2569" y="3174"/>
                    <a:pt x="2569" y="3274"/>
                  </a:cubicBezTo>
                  <a:cubicBezTo>
                    <a:pt x="2602" y="3374"/>
                    <a:pt x="2702" y="3408"/>
                    <a:pt x="2803" y="3408"/>
                  </a:cubicBezTo>
                  <a:lnTo>
                    <a:pt x="3103" y="3408"/>
                  </a:lnTo>
                  <a:cubicBezTo>
                    <a:pt x="3131" y="3408"/>
                    <a:pt x="3163" y="3405"/>
                    <a:pt x="3194" y="3405"/>
                  </a:cubicBezTo>
                  <a:cubicBezTo>
                    <a:pt x="3271" y="3405"/>
                    <a:pt x="3346" y="3422"/>
                    <a:pt x="3370" y="3541"/>
                  </a:cubicBezTo>
                  <a:cubicBezTo>
                    <a:pt x="3403" y="3641"/>
                    <a:pt x="3370" y="3741"/>
                    <a:pt x="3303" y="3841"/>
                  </a:cubicBezTo>
                  <a:cubicBezTo>
                    <a:pt x="3181" y="3932"/>
                    <a:pt x="3115" y="4079"/>
                    <a:pt x="2953" y="4079"/>
                  </a:cubicBezTo>
                  <a:cubicBezTo>
                    <a:pt x="2937" y="4079"/>
                    <a:pt x="2920" y="4078"/>
                    <a:pt x="2903" y="4075"/>
                  </a:cubicBezTo>
                  <a:cubicBezTo>
                    <a:pt x="2736" y="4141"/>
                    <a:pt x="2536" y="4075"/>
                    <a:pt x="2436" y="4275"/>
                  </a:cubicBezTo>
                  <a:cubicBezTo>
                    <a:pt x="2502" y="4408"/>
                    <a:pt x="2602" y="4475"/>
                    <a:pt x="2702" y="4475"/>
                  </a:cubicBezTo>
                  <a:cubicBezTo>
                    <a:pt x="2836" y="4642"/>
                    <a:pt x="3036" y="4642"/>
                    <a:pt x="3203" y="4742"/>
                  </a:cubicBezTo>
                  <a:cubicBezTo>
                    <a:pt x="3384" y="4900"/>
                    <a:pt x="3564" y="5135"/>
                    <a:pt x="3787" y="5135"/>
                  </a:cubicBezTo>
                  <a:cubicBezTo>
                    <a:pt x="3893" y="5135"/>
                    <a:pt x="4008" y="5082"/>
                    <a:pt x="4137" y="4942"/>
                  </a:cubicBezTo>
                  <a:cubicBezTo>
                    <a:pt x="4370" y="4809"/>
                    <a:pt x="4370" y="4575"/>
                    <a:pt x="4437" y="4342"/>
                  </a:cubicBezTo>
                  <a:cubicBezTo>
                    <a:pt x="4470" y="4141"/>
                    <a:pt x="4570" y="3975"/>
                    <a:pt x="4704" y="3808"/>
                  </a:cubicBezTo>
                  <a:cubicBezTo>
                    <a:pt x="4904" y="3674"/>
                    <a:pt x="4937" y="3508"/>
                    <a:pt x="5004" y="3308"/>
                  </a:cubicBezTo>
                  <a:cubicBezTo>
                    <a:pt x="5265" y="2866"/>
                    <a:pt x="5405" y="2678"/>
                    <a:pt x="5635" y="2678"/>
                  </a:cubicBezTo>
                  <a:cubicBezTo>
                    <a:pt x="5787" y="2678"/>
                    <a:pt x="5979" y="2761"/>
                    <a:pt x="6272" y="2907"/>
                  </a:cubicBezTo>
                  <a:cubicBezTo>
                    <a:pt x="6438" y="2974"/>
                    <a:pt x="6572" y="2974"/>
                    <a:pt x="6739" y="3041"/>
                  </a:cubicBezTo>
                  <a:cubicBezTo>
                    <a:pt x="6778" y="3080"/>
                    <a:pt x="6817" y="3096"/>
                    <a:pt x="6856" y="3096"/>
                  </a:cubicBezTo>
                  <a:cubicBezTo>
                    <a:pt x="6884" y="3096"/>
                    <a:pt x="6911" y="3088"/>
                    <a:pt x="6939" y="3074"/>
                  </a:cubicBezTo>
                  <a:lnTo>
                    <a:pt x="6939" y="3074"/>
                  </a:lnTo>
                  <a:cubicBezTo>
                    <a:pt x="6872" y="3141"/>
                    <a:pt x="6805" y="3207"/>
                    <a:pt x="6839" y="3341"/>
                  </a:cubicBezTo>
                  <a:cubicBezTo>
                    <a:pt x="6672" y="3908"/>
                    <a:pt x="6672" y="3875"/>
                    <a:pt x="7272" y="3908"/>
                  </a:cubicBezTo>
                  <a:cubicBezTo>
                    <a:pt x="7606" y="3908"/>
                    <a:pt x="7940" y="3841"/>
                    <a:pt x="8273" y="3708"/>
                  </a:cubicBezTo>
                  <a:cubicBezTo>
                    <a:pt x="8373" y="3408"/>
                    <a:pt x="8173" y="3374"/>
                    <a:pt x="7973" y="3341"/>
                  </a:cubicBezTo>
                  <a:lnTo>
                    <a:pt x="7773" y="3207"/>
                  </a:lnTo>
                  <a:cubicBezTo>
                    <a:pt x="7620" y="2994"/>
                    <a:pt x="7412" y="2836"/>
                    <a:pt x="7123" y="2836"/>
                  </a:cubicBezTo>
                  <a:cubicBezTo>
                    <a:pt x="7095" y="2836"/>
                    <a:pt x="7067" y="2838"/>
                    <a:pt x="7039" y="2841"/>
                  </a:cubicBezTo>
                  <a:cubicBezTo>
                    <a:pt x="7006" y="2807"/>
                    <a:pt x="6972" y="2774"/>
                    <a:pt x="6905" y="2774"/>
                  </a:cubicBezTo>
                  <a:cubicBezTo>
                    <a:pt x="6505" y="2607"/>
                    <a:pt x="5971" y="2574"/>
                    <a:pt x="5871" y="1973"/>
                  </a:cubicBezTo>
                  <a:cubicBezTo>
                    <a:pt x="5871" y="1907"/>
                    <a:pt x="5738" y="1873"/>
                    <a:pt x="5671" y="1806"/>
                  </a:cubicBezTo>
                  <a:cubicBezTo>
                    <a:pt x="5627" y="1717"/>
                    <a:pt x="5567" y="1703"/>
                    <a:pt x="5493" y="1703"/>
                  </a:cubicBezTo>
                  <a:cubicBezTo>
                    <a:pt x="5456" y="1703"/>
                    <a:pt x="5415" y="1706"/>
                    <a:pt x="5371" y="1706"/>
                  </a:cubicBezTo>
                  <a:cubicBezTo>
                    <a:pt x="5104" y="1640"/>
                    <a:pt x="5171" y="1473"/>
                    <a:pt x="5338" y="1339"/>
                  </a:cubicBezTo>
                  <a:cubicBezTo>
                    <a:pt x="5471" y="1250"/>
                    <a:pt x="5619" y="1221"/>
                    <a:pt x="5782" y="1221"/>
                  </a:cubicBezTo>
                  <a:cubicBezTo>
                    <a:pt x="5864" y="1221"/>
                    <a:pt x="5949" y="1228"/>
                    <a:pt x="6038" y="1239"/>
                  </a:cubicBezTo>
                  <a:cubicBezTo>
                    <a:pt x="6572" y="1339"/>
                    <a:pt x="7139" y="1440"/>
                    <a:pt x="7706" y="1506"/>
                  </a:cubicBezTo>
                  <a:cubicBezTo>
                    <a:pt x="7823" y="1540"/>
                    <a:pt x="7948" y="1556"/>
                    <a:pt x="8073" y="1556"/>
                  </a:cubicBezTo>
                  <a:cubicBezTo>
                    <a:pt x="8198" y="1556"/>
                    <a:pt x="8323" y="1540"/>
                    <a:pt x="8440" y="1506"/>
                  </a:cubicBezTo>
                  <a:cubicBezTo>
                    <a:pt x="8607" y="1440"/>
                    <a:pt x="8773" y="1373"/>
                    <a:pt x="8940" y="1306"/>
                  </a:cubicBezTo>
                  <a:cubicBezTo>
                    <a:pt x="9307" y="1239"/>
                    <a:pt x="9574" y="1039"/>
                    <a:pt x="9774" y="739"/>
                  </a:cubicBezTo>
                  <a:cubicBezTo>
                    <a:pt x="9874" y="606"/>
                    <a:pt x="10041" y="606"/>
                    <a:pt x="10074" y="472"/>
                  </a:cubicBezTo>
                  <a:lnTo>
                    <a:pt x="9507" y="272"/>
                  </a:lnTo>
                  <a:cubicBezTo>
                    <a:pt x="9434" y="217"/>
                    <a:pt x="9360" y="192"/>
                    <a:pt x="9287" y="192"/>
                  </a:cubicBezTo>
                  <a:cubicBezTo>
                    <a:pt x="9227" y="192"/>
                    <a:pt x="9167" y="209"/>
                    <a:pt x="9107" y="239"/>
                  </a:cubicBezTo>
                  <a:cubicBezTo>
                    <a:pt x="8907" y="205"/>
                    <a:pt x="8673" y="139"/>
                    <a:pt x="8440" y="105"/>
                  </a:cubicBezTo>
                  <a:cubicBezTo>
                    <a:pt x="8386" y="34"/>
                    <a:pt x="8323" y="1"/>
                    <a:pt x="8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3834788" y="9876225"/>
              <a:ext cx="110100" cy="203100"/>
            </a:xfrm>
            <a:custGeom>
              <a:rect b="b" l="l" r="r" t="t"/>
              <a:pathLst>
                <a:path extrusionOk="0" h="8124" w="4404">
                  <a:moveTo>
                    <a:pt x="1702" y="0"/>
                  </a:moveTo>
                  <a:cubicBezTo>
                    <a:pt x="1604" y="0"/>
                    <a:pt x="1510" y="38"/>
                    <a:pt x="1435" y="113"/>
                  </a:cubicBezTo>
                  <a:cubicBezTo>
                    <a:pt x="1335" y="180"/>
                    <a:pt x="1201" y="180"/>
                    <a:pt x="1135" y="313"/>
                  </a:cubicBezTo>
                  <a:cubicBezTo>
                    <a:pt x="1001" y="413"/>
                    <a:pt x="901" y="546"/>
                    <a:pt x="768" y="680"/>
                  </a:cubicBezTo>
                  <a:cubicBezTo>
                    <a:pt x="534" y="780"/>
                    <a:pt x="468" y="980"/>
                    <a:pt x="368" y="1147"/>
                  </a:cubicBezTo>
                  <a:cubicBezTo>
                    <a:pt x="401" y="1347"/>
                    <a:pt x="234" y="1414"/>
                    <a:pt x="167" y="1514"/>
                  </a:cubicBezTo>
                  <a:cubicBezTo>
                    <a:pt x="101" y="1614"/>
                    <a:pt x="67" y="1714"/>
                    <a:pt x="101" y="1814"/>
                  </a:cubicBezTo>
                  <a:cubicBezTo>
                    <a:pt x="101" y="1847"/>
                    <a:pt x="67" y="1881"/>
                    <a:pt x="67" y="1914"/>
                  </a:cubicBezTo>
                  <a:cubicBezTo>
                    <a:pt x="1" y="2048"/>
                    <a:pt x="34" y="2214"/>
                    <a:pt x="1" y="2381"/>
                  </a:cubicBezTo>
                  <a:cubicBezTo>
                    <a:pt x="1" y="2515"/>
                    <a:pt x="67" y="2615"/>
                    <a:pt x="201" y="2681"/>
                  </a:cubicBezTo>
                  <a:cubicBezTo>
                    <a:pt x="301" y="2748"/>
                    <a:pt x="267" y="2815"/>
                    <a:pt x="201" y="2915"/>
                  </a:cubicBezTo>
                  <a:cubicBezTo>
                    <a:pt x="1" y="3182"/>
                    <a:pt x="134" y="3415"/>
                    <a:pt x="301" y="3615"/>
                  </a:cubicBezTo>
                  <a:cubicBezTo>
                    <a:pt x="501" y="3849"/>
                    <a:pt x="701" y="4016"/>
                    <a:pt x="1001" y="4082"/>
                  </a:cubicBezTo>
                  <a:cubicBezTo>
                    <a:pt x="1335" y="4149"/>
                    <a:pt x="1468" y="4349"/>
                    <a:pt x="1535" y="4683"/>
                  </a:cubicBezTo>
                  <a:cubicBezTo>
                    <a:pt x="1602" y="4816"/>
                    <a:pt x="1602" y="4983"/>
                    <a:pt x="1502" y="5116"/>
                  </a:cubicBezTo>
                  <a:cubicBezTo>
                    <a:pt x="1368" y="5216"/>
                    <a:pt x="1335" y="5417"/>
                    <a:pt x="1235" y="5517"/>
                  </a:cubicBezTo>
                  <a:cubicBezTo>
                    <a:pt x="1168" y="5550"/>
                    <a:pt x="1101" y="5617"/>
                    <a:pt x="1035" y="5650"/>
                  </a:cubicBezTo>
                  <a:cubicBezTo>
                    <a:pt x="634" y="5817"/>
                    <a:pt x="568" y="6217"/>
                    <a:pt x="534" y="6517"/>
                  </a:cubicBezTo>
                  <a:cubicBezTo>
                    <a:pt x="501" y="6751"/>
                    <a:pt x="901" y="6751"/>
                    <a:pt x="1135" y="6751"/>
                  </a:cubicBezTo>
                  <a:cubicBezTo>
                    <a:pt x="1302" y="6784"/>
                    <a:pt x="1402" y="6851"/>
                    <a:pt x="1435" y="6951"/>
                  </a:cubicBezTo>
                  <a:cubicBezTo>
                    <a:pt x="1535" y="7118"/>
                    <a:pt x="1335" y="7185"/>
                    <a:pt x="1268" y="7251"/>
                  </a:cubicBezTo>
                  <a:cubicBezTo>
                    <a:pt x="1168" y="7385"/>
                    <a:pt x="1035" y="7451"/>
                    <a:pt x="868" y="7451"/>
                  </a:cubicBezTo>
                  <a:cubicBezTo>
                    <a:pt x="601" y="7451"/>
                    <a:pt x="401" y="7518"/>
                    <a:pt x="267" y="7752"/>
                  </a:cubicBezTo>
                  <a:cubicBezTo>
                    <a:pt x="234" y="7818"/>
                    <a:pt x="201" y="7852"/>
                    <a:pt x="167" y="7918"/>
                  </a:cubicBezTo>
                  <a:cubicBezTo>
                    <a:pt x="134" y="7985"/>
                    <a:pt x="167" y="8019"/>
                    <a:pt x="201" y="8052"/>
                  </a:cubicBezTo>
                  <a:cubicBezTo>
                    <a:pt x="278" y="8098"/>
                    <a:pt x="348" y="8123"/>
                    <a:pt x="418" y="8123"/>
                  </a:cubicBezTo>
                  <a:cubicBezTo>
                    <a:pt x="499" y="8123"/>
                    <a:pt x="578" y="8090"/>
                    <a:pt x="668" y="8019"/>
                  </a:cubicBezTo>
                  <a:cubicBezTo>
                    <a:pt x="1195" y="7908"/>
                    <a:pt x="1699" y="7727"/>
                    <a:pt x="2237" y="7727"/>
                  </a:cubicBezTo>
                  <a:cubicBezTo>
                    <a:pt x="2346" y="7727"/>
                    <a:pt x="2457" y="7735"/>
                    <a:pt x="2569" y="7752"/>
                  </a:cubicBezTo>
                  <a:cubicBezTo>
                    <a:pt x="2652" y="7768"/>
                    <a:pt x="2736" y="7777"/>
                    <a:pt x="2815" y="7777"/>
                  </a:cubicBezTo>
                  <a:cubicBezTo>
                    <a:pt x="2894" y="7777"/>
                    <a:pt x="2969" y="7768"/>
                    <a:pt x="3036" y="7752"/>
                  </a:cubicBezTo>
                  <a:cubicBezTo>
                    <a:pt x="3058" y="7754"/>
                    <a:pt x="3079" y="7755"/>
                    <a:pt x="3099" y="7755"/>
                  </a:cubicBezTo>
                  <a:cubicBezTo>
                    <a:pt x="3434" y="7755"/>
                    <a:pt x="3689" y="7514"/>
                    <a:pt x="4003" y="7451"/>
                  </a:cubicBezTo>
                  <a:cubicBezTo>
                    <a:pt x="4137" y="7351"/>
                    <a:pt x="4170" y="7185"/>
                    <a:pt x="4270" y="7051"/>
                  </a:cubicBezTo>
                  <a:cubicBezTo>
                    <a:pt x="4170" y="6884"/>
                    <a:pt x="4304" y="6718"/>
                    <a:pt x="4337" y="6551"/>
                  </a:cubicBezTo>
                  <a:cubicBezTo>
                    <a:pt x="4404" y="6384"/>
                    <a:pt x="4337" y="6251"/>
                    <a:pt x="4137" y="6217"/>
                  </a:cubicBezTo>
                  <a:cubicBezTo>
                    <a:pt x="3503" y="6117"/>
                    <a:pt x="3403" y="5650"/>
                    <a:pt x="3336" y="5150"/>
                  </a:cubicBezTo>
                  <a:cubicBezTo>
                    <a:pt x="3403" y="4950"/>
                    <a:pt x="3270" y="4816"/>
                    <a:pt x="3170" y="4683"/>
                  </a:cubicBezTo>
                  <a:cubicBezTo>
                    <a:pt x="2836" y="4216"/>
                    <a:pt x="2469" y="3782"/>
                    <a:pt x="2102" y="3348"/>
                  </a:cubicBezTo>
                  <a:cubicBezTo>
                    <a:pt x="2002" y="3115"/>
                    <a:pt x="1802" y="2982"/>
                    <a:pt x="1602" y="2848"/>
                  </a:cubicBezTo>
                  <a:cubicBezTo>
                    <a:pt x="1668" y="2414"/>
                    <a:pt x="2069" y="2114"/>
                    <a:pt x="2102" y="1647"/>
                  </a:cubicBezTo>
                  <a:cubicBezTo>
                    <a:pt x="2062" y="1636"/>
                    <a:pt x="2023" y="1631"/>
                    <a:pt x="1983" y="1631"/>
                  </a:cubicBezTo>
                  <a:cubicBezTo>
                    <a:pt x="1810" y="1631"/>
                    <a:pt x="1634" y="1718"/>
                    <a:pt x="1442" y="1718"/>
                  </a:cubicBezTo>
                  <a:cubicBezTo>
                    <a:pt x="1417" y="1718"/>
                    <a:pt x="1393" y="1717"/>
                    <a:pt x="1368" y="1714"/>
                  </a:cubicBezTo>
                  <a:cubicBezTo>
                    <a:pt x="1035" y="1681"/>
                    <a:pt x="935" y="1480"/>
                    <a:pt x="1101" y="1247"/>
                  </a:cubicBezTo>
                  <a:cubicBezTo>
                    <a:pt x="1335" y="880"/>
                    <a:pt x="1502" y="480"/>
                    <a:pt x="1802" y="180"/>
                  </a:cubicBezTo>
                  <a:cubicBezTo>
                    <a:pt x="1835" y="113"/>
                    <a:pt x="1835" y="79"/>
                    <a:pt x="1802" y="13"/>
                  </a:cubicBezTo>
                  <a:cubicBezTo>
                    <a:pt x="1769" y="4"/>
                    <a:pt x="1735" y="0"/>
                    <a:pt x="17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4727938" y="9415150"/>
              <a:ext cx="261025" cy="167100"/>
            </a:xfrm>
            <a:custGeom>
              <a:rect b="b" l="l" r="r" t="t"/>
              <a:pathLst>
                <a:path extrusionOk="0" h="6684" w="10441">
                  <a:moveTo>
                    <a:pt x="9845" y="1"/>
                  </a:moveTo>
                  <a:cubicBezTo>
                    <a:pt x="9782" y="1"/>
                    <a:pt x="9724" y="26"/>
                    <a:pt x="9674" y="76"/>
                  </a:cubicBezTo>
                  <a:cubicBezTo>
                    <a:pt x="9207" y="243"/>
                    <a:pt x="8740" y="410"/>
                    <a:pt x="8306" y="576"/>
                  </a:cubicBezTo>
                  <a:cubicBezTo>
                    <a:pt x="7828" y="726"/>
                    <a:pt x="7350" y="848"/>
                    <a:pt x="6872" y="848"/>
                  </a:cubicBezTo>
                  <a:cubicBezTo>
                    <a:pt x="6816" y="848"/>
                    <a:pt x="6761" y="847"/>
                    <a:pt x="6705" y="843"/>
                  </a:cubicBezTo>
                  <a:cubicBezTo>
                    <a:pt x="6621" y="810"/>
                    <a:pt x="6538" y="793"/>
                    <a:pt x="6459" y="793"/>
                  </a:cubicBezTo>
                  <a:cubicBezTo>
                    <a:pt x="6380" y="793"/>
                    <a:pt x="6305" y="810"/>
                    <a:pt x="6238" y="843"/>
                  </a:cubicBezTo>
                  <a:cubicBezTo>
                    <a:pt x="5671" y="877"/>
                    <a:pt x="5137" y="1077"/>
                    <a:pt x="4603" y="1210"/>
                  </a:cubicBezTo>
                  <a:cubicBezTo>
                    <a:pt x="4370" y="1210"/>
                    <a:pt x="4170" y="1277"/>
                    <a:pt x="4003" y="1444"/>
                  </a:cubicBezTo>
                  <a:cubicBezTo>
                    <a:pt x="3736" y="1610"/>
                    <a:pt x="3369" y="1510"/>
                    <a:pt x="3069" y="1610"/>
                  </a:cubicBezTo>
                  <a:cubicBezTo>
                    <a:pt x="2989" y="1664"/>
                    <a:pt x="2898" y="1674"/>
                    <a:pt x="2805" y="1674"/>
                  </a:cubicBezTo>
                  <a:cubicBezTo>
                    <a:pt x="2743" y="1674"/>
                    <a:pt x="2681" y="1670"/>
                    <a:pt x="2619" y="1670"/>
                  </a:cubicBezTo>
                  <a:cubicBezTo>
                    <a:pt x="2543" y="1670"/>
                    <a:pt x="2469" y="1677"/>
                    <a:pt x="2402" y="1710"/>
                  </a:cubicBezTo>
                  <a:cubicBezTo>
                    <a:pt x="2335" y="1744"/>
                    <a:pt x="2302" y="1811"/>
                    <a:pt x="2368" y="1911"/>
                  </a:cubicBezTo>
                  <a:cubicBezTo>
                    <a:pt x="2635" y="2211"/>
                    <a:pt x="2435" y="2444"/>
                    <a:pt x="2235" y="2678"/>
                  </a:cubicBezTo>
                  <a:cubicBezTo>
                    <a:pt x="2068" y="2878"/>
                    <a:pt x="1868" y="3045"/>
                    <a:pt x="1701" y="3212"/>
                  </a:cubicBezTo>
                  <a:cubicBezTo>
                    <a:pt x="1535" y="3378"/>
                    <a:pt x="1401" y="3578"/>
                    <a:pt x="1434" y="3812"/>
                  </a:cubicBezTo>
                  <a:cubicBezTo>
                    <a:pt x="1501" y="3945"/>
                    <a:pt x="1635" y="3979"/>
                    <a:pt x="1768" y="4012"/>
                  </a:cubicBezTo>
                  <a:cubicBezTo>
                    <a:pt x="1601" y="4012"/>
                    <a:pt x="1468" y="3979"/>
                    <a:pt x="1301" y="3979"/>
                  </a:cubicBezTo>
                  <a:cubicBezTo>
                    <a:pt x="1201" y="4012"/>
                    <a:pt x="1134" y="4045"/>
                    <a:pt x="1068" y="4112"/>
                  </a:cubicBezTo>
                  <a:cubicBezTo>
                    <a:pt x="634" y="4546"/>
                    <a:pt x="367" y="5046"/>
                    <a:pt x="0" y="5547"/>
                  </a:cubicBezTo>
                  <a:cubicBezTo>
                    <a:pt x="19" y="5660"/>
                    <a:pt x="70" y="5698"/>
                    <a:pt x="135" y="5698"/>
                  </a:cubicBezTo>
                  <a:cubicBezTo>
                    <a:pt x="184" y="5698"/>
                    <a:pt x="242" y="5676"/>
                    <a:pt x="300" y="5647"/>
                  </a:cubicBezTo>
                  <a:cubicBezTo>
                    <a:pt x="340" y="5647"/>
                    <a:pt x="380" y="5641"/>
                    <a:pt x="420" y="5641"/>
                  </a:cubicBezTo>
                  <a:cubicBezTo>
                    <a:pt x="480" y="5641"/>
                    <a:pt x="540" y="5653"/>
                    <a:pt x="601" y="5713"/>
                  </a:cubicBezTo>
                  <a:cubicBezTo>
                    <a:pt x="701" y="5880"/>
                    <a:pt x="934" y="5913"/>
                    <a:pt x="1068" y="6014"/>
                  </a:cubicBezTo>
                  <a:cubicBezTo>
                    <a:pt x="1134" y="6147"/>
                    <a:pt x="1201" y="6247"/>
                    <a:pt x="1168" y="6414"/>
                  </a:cubicBezTo>
                  <a:cubicBezTo>
                    <a:pt x="1140" y="6524"/>
                    <a:pt x="1181" y="6589"/>
                    <a:pt x="1291" y="6589"/>
                  </a:cubicBezTo>
                  <a:cubicBezTo>
                    <a:pt x="1313" y="6589"/>
                    <a:pt x="1339" y="6586"/>
                    <a:pt x="1368" y="6581"/>
                  </a:cubicBezTo>
                  <a:cubicBezTo>
                    <a:pt x="1434" y="6581"/>
                    <a:pt x="1535" y="6614"/>
                    <a:pt x="1635" y="6614"/>
                  </a:cubicBezTo>
                  <a:cubicBezTo>
                    <a:pt x="1684" y="6634"/>
                    <a:pt x="1734" y="6639"/>
                    <a:pt x="1783" y="6639"/>
                  </a:cubicBezTo>
                  <a:cubicBezTo>
                    <a:pt x="1836" y="6639"/>
                    <a:pt x="1888" y="6633"/>
                    <a:pt x="1941" y="6633"/>
                  </a:cubicBezTo>
                  <a:cubicBezTo>
                    <a:pt x="2006" y="6633"/>
                    <a:pt x="2070" y="6642"/>
                    <a:pt x="2135" y="6681"/>
                  </a:cubicBezTo>
                  <a:lnTo>
                    <a:pt x="2735" y="6681"/>
                  </a:lnTo>
                  <a:cubicBezTo>
                    <a:pt x="2764" y="6681"/>
                    <a:pt x="2795" y="6683"/>
                    <a:pt x="2825" y="6683"/>
                  </a:cubicBezTo>
                  <a:cubicBezTo>
                    <a:pt x="2901" y="6683"/>
                    <a:pt x="2969" y="6666"/>
                    <a:pt x="2969" y="6547"/>
                  </a:cubicBezTo>
                  <a:cubicBezTo>
                    <a:pt x="2969" y="6514"/>
                    <a:pt x="2835" y="6447"/>
                    <a:pt x="2769" y="6414"/>
                  </a:cubicBezTo>
                  <a:cubicBezTo>
                    <a:pt x="2669" y="6247"/>
                    <a:pt x="2635" y="6047"/>
                    <a:pt x="2402" y="6014"/>
                  </a:cubicBezTo>
                  <a:cubicBezTo>
                    <a:pt x="2168" y="5880"/>
                    <a:pt x="2135" y="5647"/>
                    <a:pt x="2035" y="5446"/>
                  </a:cubicBezTo>
                  <a:cubicBezTo>
                    <a:pt x="2202" y="5280"/>
                    <a:pt x="2102" y="5046"/>
                    <a:pt x="2202" y="4846"/>
                  </a:cubicBezTo>
                  <a:cubicBezTo>
                    <a:pt x="2435" y="4379"/>
                    <a:pt x="2735" y="3945"/>
                    <a:pt x="3169" y="3612"/>
                  </a:cubicBezTo>
                  <a:cubicBezTo>
                    <a:pt x="3436" y="3578"/>
                    <a:pt x="3536" y="3345"/>
                    <a:pt x="3636" y="3145"/>
                  </a:cubicBezTo>
                  <a:cubicBezTo>
                    <a:pt x="3903" y="3011"/>
                    <a:pt x="4103" y="2845"/>
                    <a:pt x="4203" y="2578"/>
                  </a:cubicBezTo>
                  <a:cubicBezTo>
                    <a:pt x="4270" y="2511"/>
                    <a:pt x="4337" y="2444"/>
                    <a:pt x="4403" y="2378"/>
                  </a:cubicBezTo>
                  <a:cubicBezTo>
                    <a:pt x="4770" y="2244"/>
                    <a:pt x="5170" y="2111"/>
                    <a:pt x="5471" y="1811"/>
                  </a:cubicBezTo>
                  <a:lnTo>
                    <a:pt x="5537" y="1811"/>
                  </a:lnTo>
                  <a:cubicBezTo>
                    <a:pt x="5604" y="1833"/>
                    <a:pt x="5667" y="1844"/>
                    <a:pt x="5726" y="1844"/>
                  </a:cubicBezTo>
                  <a:cubicBezTo>
                    <a:pt x="5845" y="1844"/>
                    <a:pt x="5949" y="1799"/>
                    <a:pt x="6038" y="1710"/>
                  </a:cubicBezTo>
                  <a:cubicBezTo>
                    <a:pt x="6271" y="1610"/>
                    <a:pt x="6571" y="1677"/>
                    <a:pt x="6838" y="1577"/>
                  </a:cubicBezTo>
                  <a:cubicBezTo>
                    <a:pt x="7672" y="1310"/>
                    <a:pt x="8540" y="1043"/>
                    <a:pt x="9373" y="743"/>
                  </a:cubicBezTo>
                  <a:cubicBezTo>
                    <a:pt x="9640" y="643"/>
                    <a:pt x="9941" y="510"/>
                    <a:pt x="10174" y="309"/>
                  </a:cubicBezTo>
                  <a:cubicBezTo>
                    <a:pt x="10441" y="76"/>
                    <a:pt x="10174" y="109"/>
                    <a:pt x="10041" y="76"/>
                  </a:cubicBezTo>
                  <a:cubicBezTo>
                    <a:pt x="9974" y="26"/>
                    <a:pt x="9907" y="1"/>
                    <a:pt x="9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5395463" y="10966175"/>
              <a:ext cx="164750" cy="191300"/>
            </a:xfrm>
            <a:custGeom>
              <a:rect b="b" l="l" r="r" t="t"/>
              <a:pathLst>
                <a:path extrusionOk="0" h="7652" w="6590">
                  <a:moveTo>
                    <a:pt x="117" y="1"/>
                  </a:moveTo>
                  <a:cubicBezTo>
                    <a:pt x="27" y="1"/>
                    <a:pt x="1" y="44"/>
                    <a:pt x="52" y="146"/>
                  </a:cubicBezTo>
                  <a:cubicBezTo>
                    <a:pt x="152" y="346"/>
                    <a:pt x="218" y="546"/>
                    <a:pt x="452" y="646"/>
                  </a:cubicBezTo>
                  <a:cubicBezTo>
                    <a:pt x="552" y="813"/>
                    <a:pt x="619" y="1047"/>
                    <a:pt x="819" y="1113"/>
                  </a:cubicBezTo>
                  <a:cubicBezTo>
                    <a:pt x="1486" y="1814"/>
                    <a:pt x="1920" y="2581"/>
                    <a:pt x="2153" y="3482"/>
                  </a:cubicBezTo>
                  <a:cubicBezTo>
                    <a:pt x="2286" y="3749"/>
                    <a:pt x="2387" y="3982"/>
                    <a:pt x="2653" y="4082"/>
                  </a:cubicBezTo>
                  <a:cubicBezTo>
                    <a:pt x="2753" y="4182"/>
                    <a:pt x="2820" y="4282"/>
                    <a:pt x="2920" y="4382"/>
                  </a:cubicBezTo>
                  <a:cubicBezTo>
                    <a:pt x="3054" y="4683"/>
                    <a:pt x="3087" y="5016"/>
                    <a:pt x="3321" y="5250"/>
                  </a:cubicBezTo>
                  <a:cubicBezTo>
                    <a:pt x="3354" y="5250"/>
                    <a:pt x="3387" y="5316"/>
                    <a:pt x="3387" y="5350"/>
                  </a:cubicBezTo>
                  <a:cubicBezTo>
                    <a:pt x="3421" y="5750"/>
                    <a:pt x="3721" y="5984"/>
                    <a:pt x="3988" y="6184"/>
                  </a:cubicBezTo>
                  <a:cubicBezTo>
                    <a:pt x="4321" y="6584"/>
                    <a:pt x="4688" y="6951"/>
                    <a:pt x="5022" y="7318"/>
                  </a:cubicBezTo>
                  <a:cubicBezTo>
                    <a:pt x="5122" y="7518"/>
                    <a:pt x="5255" y="7651"/>
                    <a:pt x="5489" y="7651"/>
                  </a:cubicBezTo>
                  <a:lnTo>
                    <a:pt x="5689" y="7651"/>
                  </a:lnTo>
                  <a:cubicBezTo>
                    <a:pt x="5922" y="7651"/>
                    <a:pt x="5989" y="7551"/>
                    <a:pt x="5889" y="7351"/>
                  </a:cubicBezTo>
                  <a:cubicBezTo>
                    <a:pt x="6089" y="6918"/>
                    <a:pt x="6089" y="6417"/>
                    <a:pt x="6389" y="6017"/>
                  </a:cubicBezTo>
                  <a:cubicBezTo>
                    <a:pt x="6556" y="5917"/>
                    <a:pt x="6590" y="5783"/>
                    <a:pt x="6489" y="5617"/>
                  </a:cubicBezTo>
                  <a:cubicBezTo>
                    <a:pt x="6456" y="5483"/>
                    <a:pt x="6389" y="5350"/>
                    <a:pt x="6256" y="5350"/>
                  </a:cubicBezTo>
                  <a:cubicBezTo>
                    <a:pt x="6214" y="5354"/>
                    <a:pt x="6173" y="5357"/>
                    <a:pt x="6134" y="5357"/>
                  </a:cubicBezTo>
                  <a:cubicBezTo>
                    <a:pt x="5609" y="5357"/>
                    <a:pt x="5294" y="4962"/>
                    <a:pt x="4922" y="4683"/>
                  </a:cubicBezTo>
                  <a:cubicBezTo>
                    <a:pt x="4788" y="4382"/>
                    <a:pt x="4655" y="4082"/>
                    <a:pt x="4455" y="3815"/>
                  </a:cubicBezTo>
                  <a:cubicBezTo>
                    <a:pt x="4388" y="3715"/>
                    <a:pt x="4321" y="3615"/>
                    <a:pt x="4255" y="3515"/>
                  </a:cubicBezTo>
                  <a:cubicBezTo>
                    <a:pt x="4154" y="3348"/>
                    <a:pt x="4154" y="3082"/>
                    <a:pt x="3888" y="3048"/>
                  </a:cubicBezTo>
                  <a:cubicBezTo>
                    <a:pt x="3487" y="2681"/>
                    <a:pt x="3087" y="2314"/>
                    <a:pt x="2753" y="1914"/>
                  </a:cubicBezTo>
                  <a:cubicBezTo>
                    <a:pt x="2620" y="1681"/>
                    <a:pt x="2587" y="1380"/>
                    <a:pt x="2253" y="1347"/>
                  </a:cubicBezTo>
                  <a:cubicBezTo>
                    <a:pt x="2086" y="1214"/>
                    <a:pt x="1920" y="1080"/>
                    <a:pt x="1853" y="847"/>
                  </a:cubicBezTo>
                  <a:cubicBezTo>
                    <a:pt x="1853" y="613"/>
                    <a:pt x="1753" y="480"/>
                    <a:pt x="1486" y="480"/>
                  </a:cubicBezTo>
                  <a:cubicBezTo>
                    <a:pt x="1086" y="246"/>
                    <a:pt x="652" y="146"/>
                    <a:pt x="218" y="13"/>
                  </a:cubicBezTo>
                  <a:cubicBezTo>
                    <a:pt x="179" y="5"/>
                    <a:pt x="145" y="1"/>
                    <a:pt x="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2001338" y="9481150"/>
              <a:ext cx="355750" cy="148725"/>
            </a:xfrm>
            <a:custGeom>
              <a:rect b="b" l="l" r="r" t="t"/>
              <a:pathLst>
                <a:path extrusionOk="0" h="5949" w="14230">
                  <a:moveTo>
                    <a:pt x="1863" y="1"/>
                  </a:moveTo>
                  <a:cubicBezTo>
                    <a:pt x="1758" y="1"/>
                    <a:pt x="1654" y="27"/>
                    <a:pt x="1554" y="105"/>
                  </a:cubicBezTo>
                  <a:cubicBezTo>
                    <a:pt x="1187" y="305"/>
                    <a:pt x="787" y="405"/>
                    <a:pt x="887" y="972"/>
                  </a:cubicBezTo>
                  <a:cubicBezTo>
                    <a:pt x="987" y="1706"/>
                    <a:pt x="653" y="2139"/>
                    <a:pt x="20" y="2406"/>
                  </a:cubicBezTo>
                  <a:cubicBezTo>
                    <a:pt x="0" y="2559"/>
                    <a:pt x="79" y="2570"/>
                    <a:pt x="163" y="2570"/>
                  </a:cubicBezTo>
                  <a:cubicBezTo>
                    <a:pt x="177" y="2570"/>
                    <a:pt x="191" y="2569"/>
                    <a:pt x="205" y="2569"/>
                  </a:cubicBezTo>
                  <a:cubicBezTo>
                    <a:pt x="253" y="2569"/>
                    <a:pt x="298" y="2573"/>
                    <a:pt x="320" y="2606"/>
                  </a:cubicBezTo>
                  <a:cubicBezTo>
                    <a:pt x="720" y="2706"/>
                    <a:pt x="787" y="3140"/>
                    <a:pt x="1154" y="3307"/>
                  </a:cubicBezTo>
                  <a:cubicBezTo>
                    <a:pt x="1235" y="3409"/>
                    <a:pt x="1330" y="3449"/>
                    <a:pt x="1429" y="3449"/>
                  </a:cubicBezTo>
                  <a:cubicBezTo>
                    <a:pt x="1491" y="3449"/>
                    <a:pt x="1556" y="3433"/>
                    <a:pt x="1621" y="3407"/>
                  </a:cubicBezTo>
                  <a:cubicBezTo>
                    <a:pt x="1654" y="3374"/>
                    <a:pt x="1721" y="3374"/>
                    <a:pt x="1721" y="3374"/>
                  </a:cubicBezTo>
                  <a:cubicBezTo>
                    <a:pt x="1771" y="3388"/>
                    <a:pt x="1816" y="3394"/>
                    <a:pt x="1857" y="3394"/>
                  </a:cubicBezTo>
                  <a:cubicBezTo>
                    <a:pt x="2010" y="3394"/>
                    <a:pt x="2109" y="3305"/>
                    <a:pt x="2188" y="3173"/>
                  </a:cubicBezTo>
                  <a:cubicBezTo>
                    <a:pt x="2688" y="2606"/>
                    <a:pt x="3422" y="2373"/>
                    <a:pt x="3922" y="1839"/>
                  </a:cubicBezTo>
                  <a:cubicBezTo>
                    <a:pt x="4223" y="1772"/>
                    <a:pt x="4523" y="1639"/>
                    <a:pt x="4790" y="1472"/>
                  </a:cubicBezTo>
                  <a:lnTo>
                    <a:pt x="4790" y="1472"/>
                  </a:lnTo>
                  <a:cubicBezTo>
                    <a:pt x="4589" y="1639"/>
                    <a:pt x="4323" y="1672"/>
                    <a:pt x="4223" y="1939"/>
                  </a:cubicBezTo>
                  <a:cubicBezTo>
                    <a:pt x="4289" y="2073"/>
                    <a:pt x="4423" y="2006"/>
                    <a:pt x="4523" y="2039"/>
                  </a:cubicBezTo>
                  <a:cubicBezTo>
                    <a:pt x="4656" y="2006"/>
                    <a:pt x="4790" y="1939"/>
                    <a:pt x="4890" y="1906"/>
                  </a:cubicBezTo>
                  <a:lnTo>
                    <a:pt x="4890" y="1906"/>
                  </a:lnTo>
                  <a:cubicBezTo>
                    <a:pt x="4756" y="2006"/>
                    <a:pt x="4623" y="2106"/>
                    <a:pt x="4523" y="2206"/>
                  </a:cubicBezTo>
                  <a:cubicBezTo>
                    <a:pt x="4423" y="2273"/>
                    <a:pt x="4323" y="2339"/>
                    <a:pt x="4189" y="2406"/>
                  </a:cubicBezTo>
                  <a:cubicBezTo>
                    <a:pt x="4156" y="2540"/>
                    <a:pt x="4122" y="2673"/>
                    <a:pt x="4223" y="2806"/>
                  </a:cubicBezTo>
                  <a:cubicBezTo>
                    <a:pt x="4489" y="3740"/>
                    <a:pt x="4556" y="3807"/>
                    <a:pt x="5257" y="3841"/>
                  </a:cubicBezTo>
                  <a:cubicBezTo>
                    <a:pt x="5334" y="3802"/>
                    <a:pt x="5412" y="3793"/>
                    <a:pt x="5488" y="3793"/>
                  </a:cubicBezTo>
                  <a:cubicBezTo>
                    <a:pt x="5549" y="3793"/>
                    <a:pt x="5609" y="3799"/>
                    <a:pt x="5667" y="3799"/>
                  </a:cubicBezTo>
                  <a:cubicBezTo>
                    <a:pt x="5722" y="3799"/>
                    <a:pt x="5774" y="3794"/>
                    <a:pt x="5824" y="3774"/>
                  </a:cubicBezTo>
                  <a:cubicBezTo>
                    <a:pt x="6013" y="3750"/>
                    <a:pt x="6198" y="3739"/>
                    <a:pt x="6380" y="3739"/>
                  </a:cubicBezTo>
                  <a:cubicBezTo>
                    <a:pt x="6712" y="3739"/>
                    <a:pt x="7035" y="3776"/>
                    <a:pt x="7358" y="3841"/>
                  </a:cubicBezTo>
                  <a:cubicBezTo>
                    <a:pt x="7458" y="4041"/>
                    <a:pt x="7758" y="4041"/>
                    <a:pt x="7758" y="4308"/>
                  </a:cubicBezTo>
                  <a:cubicBezTo>
                    <a:pt x="7516" y="4477"/>
                    <a:pt x="7274" y="4523"/>
                    <a:pt x="7019" y="4523"/>
                  </a:cubicBezTo>
                  <a:cubicBezTo>
                    <a:pt x="6923" y="4523"/>
                    <a:pt x="6825" y="4517"/>
                    <a:pt x="6724" y="4508"/>
                  </a:cubicBezTo>
                  <a:cubicBezTo>
                    <a:pt x="6608" y="4558"/>
                    <a:pt x="6491" y="4566"/>
                    <a:pt x="6374" y="4566"/>
                  </a:cubicBezTo>
                  <a:cubicBezTo>
                    <a:pt x="6316" y="4566"/>
                    <a:pt x="6257" y="4564"/>
                    <a:pt x="6199" y="4564"/>
                  </a:cubicBezTo>
                  <a:cubicBezTo>
                    <a:pt x="6141" y="4564"/>
                    <a:pt x="6082" y="4566"/>
                    <a:pt x="6024" y="4574"/>
                  </a:cubicBezTo>
                  <a:cubicBezTo>
                    <a:pt x="5899" y="4574"/>
                    <a:pt x="5761" y="4509"/>
                    <a:pt x="5618" y="4509"/>
                  </a:cubicBezTo>
                  <a:cubicBezTo>
                    <a:pt x="5532" y="4509"/>
                    <a:pt x="5444" y="4533"/>
                    <a:pt x="5357" y="4608"/>
                  </a:cubicBezTo>
                  <a:cubicBezTo>
                    <a:pt x="5157" y="4608"/>
                    <a:pt x="4923" y="4608"/>
                    <a:pt x="4690" y="4641"/>
                  </a:cubicBezTo>
                  <a:cubicBezTo>
                    <a:pt x="5323" y="4941"/>
                    <a:pt x="5957" y="5175"/>
                    <a:pt x="6524" y="5575"/>
                  </a:cubicBezTo>
                  <a:cubicBezTo>
                    <a:pt x="6658" y="5942"/>
                    <a:pt x="7025" y="5875"/>
                    <a:pt x="7291" y="5942"/>
                  </a:cubicBezTo>
                  <a:cubicBezTo>
                    <a:pt x="7376" y="5946"/>
                    <a:pt x="7461" y="5948"/>
                    <a:pt x="7546" y="5948"/>
                  </a:cubicBezTo>
                  <a:cubicBezTo>
                    <a:pt x="8128" y="5948"/>
                    <a:pt x="8710" y="5850"/>
                    <a:pt x="9293" y="5675"/>
                  </a:cubicBezTo>
                  <a:cubicBezTo>
                    <a:pt x="9336" y="5689"/>
                    <a:pt x="9375" y="5696"/>
                    <a:pt x="9413" y="5696"/>
                  </a:cubicBezTo>
                  <a:cubicBezTo>
                    <a:pt x="9550" y="5696"/>
                    <a:pt x="9655" y="5606"/>
                    <a:pt x="9760" y="5475"/>
                  </a:cubicBezTo>
                  <a:cubicBezTo>
                    <a:pt x="10226" y="5216"/>
                    <a:pt x="10693" y="5091"/>
                    <a:pt x="11164" y="5091"/>
                  </a:cubicBezTo>
                  <a:cubicBezTo>
                    <a:pt x="11602" y="5091"/>
                    <a:pt x="12045" y="5199"/>
                    <a:pt x="12495" y="5408"/>
                  </a:cubicBezTo>
                  <a:cubicBezTo>
                    <a:pt x="12595" y="5442"/>
                    <a:pt x="12695" y="5442"/>
                    <a:pt x="12829" y="5475"/>
                  </a:cubicBezTo>
                  <a:cubicBezTo>
                    <a:pt x="12929" y="5709"/>
                    <a:pt x="13196" y="5675"/>
                    <a:pt x="13396" y="5742"/>
                  </a:cubicBezTo>
                  <a:cubicBezTo>
                    <a:pt x="13508" y="5798"/>
                    <a:pt x="13573" y="5924"/>
                    <a:pt x="13689" y="5924"/>
                  </a:cubicBezTo>
                  <a:cubicBezTo>
                    <a:pt x="13711" y="5924"/>
                    <a:pt x="13736" y="5919"/>
                    <a:pt x="13763" y="5909"/>
                  </a:cubicBezTo>
                  <a:cubicBezTo>
                    <a:pt x="13863" y="5875"/>
                    <a:pt x="13763" y="5809"/>
                    <a:pt x="13763" y="5775"/>
                  </a:cubicBezTo>
                  <a:cubicBezTo>
                    <a:pt x="13696" y="5508"/>
                    <a:pt x="13396" y="5308"/>
                    <a:pt x="13496" y="4975"/>
                  </a:cubicBezTo>
                  <a:cubicBezTo>
                    <a:pt x="13596" y="4641"/>
                    <a:pt x="13996" y="4674"/>
                    <a:pt x="14230" y="4441"/>
                  </a:cubicBezTo>
                  <a:cubicBezTo>
                    <a:pt x="14030" y="4274"/>
                    <a:pt x="13796" y="4341"/>
                    <a:pt x="13563" y="4308"/>
                  </a:cubicBezTo>
                  <a:cubicBezTo>
                    <a:pt x="13062" y="4107"/>
                    <a:pt x="12562" y="3941"/>
                    <a:pt x="12295" y="3407"/>
                  </a:cubicBezTo>
                  <a:cubicBezTo>
                    <a:pt x="12262" y="3340"/>
                    <a:pt x="12195" y="3307"/>
                    <a:pt x="12128" y="3273"/>
                  </a:cubicBezTo>
                  <a:cubicBezTo>
                    <a:pt x="12061" y="3073"/>
                    <a:pt x="12128" y="2806"/>
                    <a:pt x="11861" y="2706"/>
                  </a:cubicBezTo>
                  <a:cubicBezTo>
                    <a:pt x="11661" y="2206"/>
                    <a:pt x="11494" y="1706"/>
                    <a:pt x="11861" y="1205"/>
                  </a:cubicBezTo>
                  <a:cubicBezTo>
                    <a:pt x="11961" y="1072"/>
                    <a:pt x="11995" y="905"/>
                    <a:pt x="11795" y="805"/>
                  </a:cubicBezTo>
                  <a:cubicBezTo>
                    <a:pt x="11747" y="791"/>
                    <a:pt x="11706" y="785"/>
                    <a:pt x="11672" y="785"/>
                  </a:cubicBezTo>
                  <a:cubicBezTo>
                    <a:pt x="11537" y="785"/>
                    <a:pt x="11494" y="886"/>
                    <a:pt x="11494" y="1072"/>
                  </a:cubicBezTo>
                  <a:cubicBezTo>
                    <a:pt x="11294" y="1272"/>
                    <a:pt x="11027" y="1372"/>
                    <a:pt x="10827" y="1539"/>
                  </a:cubicBezTo>
                  <a:cubicBezTo>
                    <a:pt x="10560" y="1572"/>
                    <a:pt x="10427" y="1739"/>
                    <a:pt x="10427" y="2006"/>
                  </a:cubicBezTo>
                  <a:cubicBezTo>
                    <a:pt x="10460" y="2206"/>
                    <a:pt x="10360" y="2406"/>
                    <a:pt x="10327" y="2606"/>
                  </a:cubicBezTo>
                  <a:cubicBezTo>
                    <a:pt x="10225" y="2683"/>
                    <a:pt x="10143" y="2818"/>
                    <a:pt x="10005" y="2818"/>
                  </a:cubicBezTo>
                  <a:cubicBezTo>
                    <a:pt x="9963" y="2818"/>
                    <a:pt x="9915" y="2805"/>
                    <a:pt x="9860" y="2773"/>
                  </a:cubicBezTo>
                  <a:lnTo>
                    <a:pt x="9460" y="2306"/>
                  </a:lnTo>
                  <a:cubicBezTo>
                    <a:pt x="9360" y="2106"/>
                    <a:pt x="9226" y="1973"/>
                    <a:pt x="8993" y="1939"/>
                  </a:cubicBezTo>
                  <a:cubicBezTo>
                    <a:pt x="8774" y="1884"/>
                    <a:pt x="8555" y="1770"/>
                    <a:pt x="8353" y="1770"/>
                  </a:cubicBezTo>
                  <a:cubicBezTo>
                    <a:pt x="8185" y="1770"/>
                    <a:pt x="8028" y="1849"/>
                    <a:pt x="7892" y="2106"/>
                  </a:cubicBezTo>
                  <a:cubicBezTo>
                    <a:pt x="7881" y="2117"/>
                    <a:pt x="7858" y="2121"/>
                    <a:pt x="7831" y="2121"/>
                  </a:cubicBezTo>
                  <a:cubicBezTo>
                    <a:pt x="7777" y="2121"/>
                    <a:pt x="7703" y="2106"/>
                    <a:pt x="7658" y="2106"/>
                  </a:cubicBezTo>
                  <a:cubicBezTo>
                    <a:pt x="7574" y="1965"/>
                    <a:pt x="7465" y="1824"/>
                    <a:pt x="7293" y="1824"/>
                  </a:cubicBezTo>
                  <a:cubicBezTo>
                    <a:pt x="7261" y="1824"/>
                    <a:pt x="7227" y="1829"/>
                    <a:pt x="7191" y="1839"/>
                  </a:cubicBezTo>
                  <a:lnTo>
                    <a:pt x="7091" y="1839"/>
                  </a:lnTo>
                  <a:cubicBezTo>
                    <a:pt x="6991" y="1906"/>
                    <a:pt x="6891" y="1939"/>
                    <a:pt x="6824" y="2039"/>
                  </a:cubicBezTo>
                  <a:cubicBezTo>
                    <a:pt x="6743" y="2121"/>
                    <a:pt x="6684" y="2224"/>
                    <a:pt x="6575" y="2224"/>
                  </a:cubicBezTo>
                  <a:cubicBezTo>
                    <a:pt x="6550" y="2224"/>
                    <a:pt x="6522" y="2219"/>
                    <a:pt x="6491" y="2206"/>
                  </a:cubicBezTo>
                  <a:cubicBezTo>
                    <a:pt x="6357" y="2139"/>
                    <a:pt x="6391" y="1973"/>
                    <a:pt x="6424" y="1839"/>
                  </a:cubicBezTo>
                  <a:cubicBezTo>
                    <a:pt x="6457" y="1639"/>
                    <a:pt x="6424" y="1439"/>
                    <a:pt x="6324" y="1272"/>
                  </a:cubicBezTo>
                  <a:cubicBezTo>
                    <a:pt x="5890" y="1339"/>
                    <a:pt x="5490" y="1506"/>
                    <a:pt x="5157" y="1706"/>
                  </a:cubicBezTo>
                  <a:cubicBezTo>
                    <a:pt x="5390" y="1472"/>
                    <a:pt x="5423" y="1105"/>
                    <a:pt x="5190" y="772"/>
                  </a:cubicBezTo>
                  <a:cubicBezTo>
                    <a:pt x="5056" y="672"/>
                    <a:pt x="4923" y="572"/>
                    <a:pt x="4790" y="471"/>
                  </a:cubicBezTo>
                  <a:cubicBezTo>
                    <a:pt x="4712" y="342"/>
                    <a:pt x="4594" y="293"/>
                    <a:pt x="4452" y="293"/>
                  </a:cubicBezTo>
                  <a:cubicBezTo>
                    <a:pt x="4411" y="293"/>
                    <a:pt x="4368" y="297"/>
                    <a:pt x="4323" y="305"/>
                  </a:cubicBezTo>
                  <a:cubicBezTo>
                    <a:pt x="4262" y="301"/>
                    <a:pt x="4200" y="300"/>
                    <a:pt x="4138" y="300"/>
                  </a:cubicBezTo>
                  <a:cubicBezTo>
                    <a:pt x="3912" y="300"/>
                    <a:pt x="3680" y="318"/>
                    <a:pt x="3449" y="318"/>
                  </a:cubicBezTo>
                  <a:cubicBezTo>
                    <a:pt x="3117" y="318"/>
                    <a:pt x="2788" y="281"/>
                    <a:pt x="2488" y="105"/>
                  </a:cubicBezTo>
                  <a:cubicBezTo>
                    <a:pt x="2288" y="105"/>
                    <a:pt x="2073" y="1"/>
                    <a:pt x="1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3560438" y="9698075"/>
              <a:ext cx="150125" cy="68325"/>
            </a:xfrm>
            <a:custGeom>
              <a:rect b="b" l="l" r="r" t="t"/>
              <a:pathLst>
                <a:path extrusionOk="0" h="2733" w="6005">
                  <a:moveTo>
                    <a:pt x="4841" y="0"/>
                  </a:moveTo>
                  <a:cubicBezTo>
                    <a:pt x="4712" y="0"/>
                    <a:pt x="4587" y="17"/>
                    <a:pt x="4470" y="34"/>
                  </a:cubicBezTo>
                  <a:cubicBezTo>
                    <a:pt x="4154" y="62"/>
                    <a:pt x="3863" y="140"/>
                    <a:pt x="3554" y="140"/>
                  </a:cubicBezTo>
                  <a:cubicBezTo>
                    <a:pt x="3504" y="140"/>
                    <a:pt x="3454" y="138"/>
                    <a:pt x="3403" y="134"/>
                  </a:cubicBezTo>
                  <a:cubicBezTo>
                    <a:pt x="3336" y="187"/>
                    <a:pt x="3264" y="198"/>
                    <a:pt x="3188" y="198"/>
                  </a:cubicBezTo>
                  <a:cubicBezTo>
                    <a:pt x="3138" y="198"/>
                    <a:pt x="3087" y="193"/>
                    <a:pt x="3034" y="193"/>
                  </a:cubicBezTo>
                  <a:cubicBezTo>
                    <a:pt x="2969" y="193"/>
                    <a:pt x="2902" y="200"/>
                    <a:pt x="2835" y="234"/>
                  </a:cubicBezTo>
                  <a:lnTo>
                    <a:pt x="2368" y="234"/>
                  </a:lnTo>
                  <a:cubicBezTo>
                    <a:pt x="2235" y="234"/>
                    <a:pt x="2102" y="267"/>
                    <a:pt x="2135" y="401"/>
                  </a:cubicBezTo>
                  <a:cubicBezTo>
                    <a:pt x="2168" y="701"/>
                    <a:pt x="1935" y="801"/>
                    <a:pt x="1768" y="901"/>
                  </a:cubicBezTo>
                  <a:cubicBezTo>
                    <a:pt x="1268" y="1301"/>
                    <a:pt x="667" y="1501"/>
                    <a:pt x="0" y="1568"/>
                  </a:cubicBezTo>
                  <a:cubicBezTo>
                    <a:pt x="534" y="1668"/>
                    <a:pt x="967" y="1868"/>
                    <a:pt x="1201" y="2402"/>
                  </a:cubicBezTo>
                  <a:cubicBezTo>
                    <a:pt x="1234" y="2435"/>
                    <a:pt x="1268" y="2469"/>
                    <a:pt x="1301" y="2469"/>
                  </a:cubicBezTo>
                  <a:cubicBezTo>
                    <a:pt x="1670" y="2601"/>
                    <a:pt x="2019" y="2732"/>
                    <a:pt x="2395" y="2732"/>
                  </a:cubicBezTo>
                  <a:cubicBezTo>
                    <a:pt x="2495" y="2732"/>
                    <a:pt x="2597" y="2723"/>
                    <a:pt x="2702" y="2702"/>
                  </a:cubicBezTo>
                  <a:cubicBezTo>
                    <a:pt x="3736" y="2502"/>
                    <a:pt x="4670" y="2068"/>
                    <a:pt x="5604" y="1568"/>
                  </a:cubicBezTo>
                  <a:cubicBezTo>
                    <a:pt x="5838" y="1535"/>
                    <a:pt x="6004" y="1468"/>
                    <a:pt x="5904" y="1201"/>
                  </a:cubicBezTo>
                  <a:cubicBezTo>
                    <a:pt x="5704" y="801"/>
                    <a:pt x="5304" y="501"/>
                    <a:pt x="5237" y="67"/>
                  </a:cubicBezTo>
                  <a:cubicBezTo>
                    <a:pt x="5104" y="17"/>
                    <a:pt x="4970" y="0"/>
                    <a:pt x="4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2431288" y="9413800"/>
              <a:ext cx="267725" cy="68300"/>
            </a:xfrm>
            <a:custGeom>
              <a:rect b="b" l="l" r="r" t="t"/>
              <a:pathLst>
                <a:path extrusionOk="0" h="2732" w="10709">
                  <a:moveTo>
                    <a:pt x="193" y="0"/>
                  </a:moveTo>
                  <a:cubicBezTo>
                    <a:pt x="142" y="0"/>
                    <a:pt x="98" y="21"/>
                    <a:pt x="67" y="97"/>
                  </a:cubicBezTo>
                  <a:cubicBezTo>
                    <a:pt x="0" y="230"/>
                    <a:pt x="101" y="363"/>
                    <a:pt x="234" y="430"/>
                  </a:cubicBezTo>
                  <a:cubicBezTo>
                    <a:pt x="534" y="597"/>
                    <a:pt x="834" y="730"/>
                    <a:pt x="1168" y="730"/>
                  </a:cubicBezTo>
                  <a:cubicBezTo>
                    <a:pt x="1210" y="773"/>
                    <a:pt x="1259" y="785"/>
                    <a:pt x="1312" y="785"/>
                  </a:cubicBezTo>
                  <a:cubicBezTo>
                    <a:pt x="1382" y="785"/>
                    <a:pt x="1459" y="763"/>
                    <a:pt x="1534" y="763"/>
                  </a:cubicBezTo>
                  <a:cubicBezTo>
                    <a:pt x="1580" y="763"/>
                    <a:pt x="1625" y="771"/>
                    <a:pt x="1668" y="797"/>
                  </a:cubicBezTo>
                  <a:cubicBezTo>
                    <a:pt x="1835" y="830"/>
                    <a:pt x="2035" y="897"/>
                    <a:pt x="2202" y="931"/>
                  </a:cubicBezTo>
                  <a:cubicBezTo>
                    <a:pt x="2369" y="1131"/>
                    <a:pt x="2436" y="1364"/>
                    <a:pt x="2602" y="1564"/>
                  </a:cubicBezTo>
                  <a:cubicBezTo>
                    <a:pt x="2602" y="1898"/>
                    <a:pt x="2769" y="2065"/>
                    <a:pt x="3069" y="2165"/>
                  </a:cubicBezTo>
                  <a:cubicBezTo>
                    <a:pt x="3416" y="2251"/>
                    <a:pt x="3738" y="2338"/>
                    <a:pt x="4078" y="2338"/>
                  </a:cubicBezTo>
                  <a:cubicBezTo>
                    <a:pt x="4130" y="2338"/>
                    <a:pt x="4183" y="2336"/>
                    <a:pt x="4237" y="2332"/>
                  </a:cubicBezTo>
                  <a:cubicBezTo>
                    <a:pt x="4470" y="2532"/>
                    <a:pt x="4737" y="2532"/>
                    <a:pt x="5004" y="2632"/>
                  </a:cubicBezTo>
                  <a:lnTo>
                    <a:pt x="5204" y="2632"/>
                  </a:lnTo>
                  <a:cubicBezTo>
                    <a:pt x="5271" y="2682"/>
                    <a:pt x="5354" y="2682"/>
                    <a:pt x="5438" y="2682"/>
                  </a:cubicBezTo>
                  <a:cubicBezTo>
                    <a:pt x="5521" y="2682"/>
                    <a:pt x="5604" y="2682"/>
                    <a:pt x="5671" y="2732"/>
                  </a:cubicBezTo>
                  <a:lnTo>
                    <a:pt x="6338" y="2732"/>
                  </a:lnTo>
                  <a:cubicBezTo>
                    <a:pt x="6445" y="2678"/>
                    <a:pt x="6557" y="2668"/>
                    <a:pt x="6670" y="2668"/>
                  </a:cubicBezTo>
                  <a:cubicBezTo>
                    <a:pt x="6746" y="2668"/>
                    <a:pt x="6822" y="2673"/>
                    <a:pt x="6897" y="2673"/>
                  </a:cubicBezTo>
                  <a:cubicBezTo>
                    <a:pt x="6991" y="2673"/>
                    <a:pt x="7083" y="2665"/>
                    <a:pt x="7172" y="2632"/>
                  </a:cubicBezTo>
                  <a:lnTo>
                    <a:pt x="7839" y="2632"/>
                  </a:lnTo>
                  <a:cubicBezTo>
                    <a:pt x="7946" y="2578"/>
                    <a:pt x="8053" y="2568"/>
                    <a:pt x="8158" y="2568"/>
                  </a:cubicBezTo>
                  <a:cubicBezTo>
                    <a:pt x="8227" y="2568"/>
                    <a:pt x="8296" y="2572"/>
                    <a:pt x="8363" y="2572"/>
                  </a:cubicBezTo>
                  <a:cubicBezTo>
                    <a:pt x="8447" y="2572"/>
                    <a:pt x="8529" y="2565"/>
                    <a:pt x="8607" y="2532"/>
                  </a:cubicBezTo>
                  <a:cubicBezTo>
                    <a:pt x="8733" y="2516"/>
                    <a:pt x="8857" y="2511"/>
                    <a:pt x="8980" y="2511"/>
                  </a:cubicBezTo>
                  <a:cubicBezTo>
                    <a:pt x="9150" y="2511"/>
                    <a:pt x="9317" y="2520"/>
                    <a:pt x="9483" y="2520"/>
                  </a:cubicBezTo>
                  <a:cubicBezTo>
                    <a:pt x="9704" y="2520"/>
                    <a:pt x="9923" y="2504"/>
                    <a:pt x="10141" y="2432"/>
                  </a:cubicBezTo>
                  <a:cubicBezTo>
                    <a:pt x="10163" y="2436"/>
                    <a:pt x="10182" y="2438"/>
                    <a:pt x="10199" y="2438"/>
                  </a:cubicBezTo>
                  <a:cubicBezTo>
                    <a:pt x="10307" y="2438"/>
                    <a:pt x="10303" y="2347"/>
                    <a:pt x="10274" y="2231"/>
                  </a:cubicBezTo>
                  <a:cubicBezTo>
                    <a:pt x="10241" y="1998"/>
                    <a:pt x="10241" y="1764"/>
                    <a:pt x="10441" y="1564"/>
                  </a:cubicBezTo>
                  <a:cubicBezTo>
                    <a:pt x="10575" y="1531"/>
                    <a:pt x="10708" y="1464"/>
                    <a:pt x="10608" y="1297"/>
                  </a:cubicBezTo>
                  <a:cubicBezTo>
                    <a:pt x="10594" y="1296"/>
                    <a:pt x="10579" y="1295"/>
                    <a:pt x="10565" y="1295"/>
                  </a:cubicBezTo>
                  <a:cubicBezTo>
                    <a:pt x="10286" y="1295"/>
                    <a:pt x="10123" y="1572"/>
                    <a:pt x="9855" y="1572"/>
                  </a:cubicBezTo>
                  <a:cubicBezTo>
                    <a:pt x="9829" y="1572"/>
                    <a:pt x="9802" y="1570"/>
                    <a:pt x="9774" y="1564"/>
                  </a:cubicBezTo>
                  <a:cubicBezTo>
                    <a:pt x="9736" y="1602"/>
                    <a:pt x="9692" y="1613"/>
                    <a:pt x="9647" y="1613"/>
                  </a:cubicBezTo>
                  <a:cubicBezTo>
                    <a:pt x="9585" y="1613"/>
                    <a:pt x="9520" y="1594"/>
                    <a:pt x="9458" y="1594"/>
                  </a:cubicBezTo>
                  <a:cubicBezTo>
                    <a:pt x="9403" y="1594"/>
                    <a:pt x="9352" y="1609"/>
                    <a:pt x="9307" y="1664"/>
                  </a:cubicBezTo>
                  <a:lnTo>
                    <a:pt x="8073" y="1664"/>
                  </a:lnTo>
                  <a:cubicBezTo>
                    <a:pt x="7939" y="1718"/>
                    <a:pt x="7806" y="1728"/>
                    <a:pt x="7675" y="1728"/>
                  </a:cubicBezTo>
                  <a:cubicBezTo>
                    <a:pt x="7587" y="1728"/>
                    <a:pt x="7501" y="1724"/>
                    <a:pt x="7416" y="1724"/>
                  </a:cubicBezTo>
                  <a:cubicBezTo>
                    <a:pt x="7309" y="1724"/>
                    <a:pt x="7206" y="1731"/>
                    <a:pt x="7106" y="1764"/>
                  </a:cubicBezTo>
                  <a:cubicBezTo>
                    <a:pt x="6883" y="1764"/>
                    <a:pt x="6661" y="1779"/>
                    <a:pt x="6438" y="1779"/>
                  </a:cubicBezTo>
                  <a:cubicBezTo>
                    <a:pt x="6327" y="1779"/>
                    <a:pt x="6216" y="1776"/>
                    <a:pt x="6105" y="1764"/>
                  </a:cubicBezTo>
                  <a:cubicBezTo>
                    <a:pt x="5821" y="1764"/>
                    <a:pt x="5538" y="1789"/>
                    <a:pt x="5254" y="1789"/>
                  </a:cubicBezTo>
                  <a:cubicBezTo>
                    <a:pt x="4971" y="1789"/>
                    <a:pt x="4687" y="1764"/>
                    <a:pt x="4404" y="1664"/>
                  </a:cubicBezTo>
                  <a:cubicBezTo>
                    <a:pt x="4370" y="1620"/>
                    <a:pt x="4330" y="1609"/>
                    <a:pt x="4286" y="1609"/>
                  </a:cubicBezTo>
                  <a:cubicBezTo>
                    <a:pt x="4243" y="1609"/>
                    <a:pt x="4197" y="1620"/>
                    <a:pt x="4154" y="1620"/>
                  </a:cubicBezTo>
                  <a:cubicBezTo>
                    <a:pt x="4111" y="1620"/>
                    <a:pt x="4070" y="1609"/>
                    <a:pt x="4037" y="1564"/>
                  </a:cubicBezTo>
                  <a:cubicBezTo>
                    <a:pt x="3670" y="1498"/>
                    <a:pt x="3436" y="1331"/>
                    <a:pt x="3336" y="964"/>
                  </a:cubicBezTo>
                  <a:cubicBezTo>
                    <a:pt x="3303" y="730"/>
                    <a:pt x="3136" y="597"/>
                    <a:pt x="2936" y="530"/>
                  </a:cubicBezTo>
                  <a:cubicBezTo>
                    <a:pt x="2736" y="464"/>
                    <a:pt x="2502" y="397"/>
                    <a:pt x="2302" y="363"/>
                  </a:cubicBezTo>
                  <a:cubicBezTo>
                    <a:pt x="2230" y="256"/>
                    <a:pt x="2149" y="225"/>
                    <a:pt x="2063" y="225"/>
                  </a:cubicBezTo>
                  <a:cubicBezTo>
                    <a:pt x="1989" y="225"/>
                    <a:pt x="1912" y="248"/>
                    <a:pt x="1835" y="263"/>
                  </a:cubicBezTo>
                  <a:cubicBezTo>
                    <a:pt x="1335" y="263"/>
                    <a:pt x="868" y="63"/>
                    <a:pt x="401" y="30"/>
                  </a:cubicBezTo>
                  <a:cubicBezTo>
                    <a:pt x="328" y="30"/>
                    <a:pt x="255" y="0"/>
                    <a:pt x="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6490013" y="11838275"/>
              <a:ext cx="110950" cy="121000"/>
            </a:xfrm>
            <a:custGeom>
              <a:rect b="b" l="l" r="r" t="t"/>
              <a:pathLst>
                <a:path extrusionOk="0" h="4840" w="4438">
                  <a:moveTo>
                    <a:pt x="3889" y="1"/>
                  </a:moveTo>
                  <a:cubicBezTo>
                    <a:pt x="3764" y="1"/>
                    <a:pt x="3624" y="43"/>
                    <a:pt x="3470" y="120"/>
                  </a:cubicBezTo>
                  <a:cubicBezTo>
                    <a:pt x="3203" y="287"/>
                    <a:pt x="3003" y="487"/>
                    <a:pt x="2936" y="754"/>
                  </a:cubicBezTo>
                  <a:cubicBezTo>
                    <a:pt x="2803" y="1288"/>
                    <a:pt x="2436" y="1621"/>
                    <a:pt x="2069" y="1922"/>
                  </a:cubicBezTo>
                  <a:cubicBezTo>
                    <a:pt x="1702" y="2222"/>
                    <a:pt x="1435" y="2589"/>
                    <a:pt x="1102" y="2922"/>
                  </a:cubicBezTo>
                  <a:cubicBezTo>
                    <a:pt x="668" y="3389"/>
                    <a:pt x="301" y="3890"/>
                    <a:pt x="1" y="4624"/>
                  </a:cubicBezTo>
                  <a:cubicBezTo>
                    <a:pt x="177" y="4530"/>
                    <a:pt x="328" y="4494"/>
                    <a:pt x="465" y="4494"/>
                  </a:cubicBezTo>
                  <a:cubicBezTo>
                    <a:pt x="717" y="4494"/>
                    <a:pt x="919" y="4616"/>
                    <a:pt x="1135" y="4724"/>
                  </a:cubicBezTo>
                  <a:cubicBezTo>
                    <a:pt x="1331" y="4802"/>
                    <a:pt x="1515" y="4840"/>
                    <a:pt x="1684" y="4840"/>
                  </a:cubicBezTo>
                  <a:cubicBezTo>
                    <a:pt x="2233" y="4840"/>
                    <a:pt x="2610" y="4438"/>
                    <a:pt x="2636" y="3723"/>
                  </a:cubicBezTo>
                  <a:cubicBezTo>
                    <a:pt x="2636" y="3456"/>
                    <a:pt x="2669" y="3156"/>
                    <a:pt x="2836" y="2989"/>
                  </a:cubicBezTo>
                  <a:cubicBezTo>
                    <a:pt x="3503" y="2389"/>
                    <a:pt x="3703" y="1455"/>
                    <a:pt x="4371" y="854"/>
                  </a:cubicBezTo>
                  <a:cubicBezTo>
                    <a:pt x="4437" y="687"/>
                    <a:pt x="4404" y="521"/>
                    <a:pt x="4371" y="354"/>
                  </a:cubicBezTo>
                  <a:cubicBezTo>
                    <a:pt x="4248" y="108"/>
                    <a:pt x="4087" y="1"/>
                    <a:pt x="38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2613913" y="10629850"/>
              <a:ext cx="154300" cy="69500"/>
            </a:xfrm>
            <a:custGeom>
              <a:rect b="b" l="l" r="r" t="t"/>
              <a:pathLst>
                <a:path extrusionOk="0" h="2780" w="6172">
                  <a:moveTo>
                    <a:pt x="1466" y="1"/>
                  </a:moveTo>
                  <a:cubicBezTo>
                    <a:pt x="1358" y="1"/>
                    <a:pt x="1252" y="17"/>
                    <a:pt x="1135" y="56"/>
                  </a:cubicBezTo>
                  <a:cubicBezTo>
                    <a:pt x="768" y="56"/>
                    <a:pt x="501" y="256"/>
                    <a:pt x="234" y="456"/>
                  </a:cubicBezTo>
                  <a:cubicBezTo>
                    <a:pt x="1" y="623"/>
                    <a:pt x="67" y="757"/>
                    <a:pt x="301" y="857"/>
                  </a:cubicBezTo>
                  <a:cubicBezTo>
                    <a:pt x="501" y="957"/>
                    <a:pt x="668" y="1057"/>
                    <a:pt x="868" y="1157"/>
                  </a:cubicBezTo>
                  <a:cubicBezTo>
                    <a:pt x="1001" y="1224"/>
                    <a:pt x="1135" y="1257"/>
                    <a:pt x="1068" y="1457"/>
                  </a:cubicBezTo>
                  <a:cubicBezTo>
                    <a:pt x="1009" y="1546"/>
                    <a:pt x="1029" y="1662"/>
                    <a:pt x="1153" y="1662"/>
                  </a:cubicBezTo>
                  <a:cubicBezTo>
                    <a:pt x="1167" y="1662"/>
                    <a:pt x="1184" y="1661"/>
                    <a:pt x="1202" y="1657"/>
                  </a:cubicBezTo>
                  <a:cubicBezTo>
                    <a:pt x="1335" y="1624"/>
                    <a:pt x="1502" y="1557"/>
                    <a:pt x="1435" y="1357"/>
                  </a:cubicBezTo>
                  <a:cubicBezTo>
                    <a:pt x="1368" y="1190"/>
                    <a:pt x="1268" y="1023"/>
                    <a:pt x="1168" y="857"/>
                  </a:cubicBezTo>
                  <a:cubicBezTo>
                    <a:pt x="1210" y="836"/>
                    <a:pt x="1251" y="828"/>
                    <a:pt x="1291" y="828"/>
                  </a:cubicBezTo>
                  <a:cubicBezTo>
                    <a:pt x="1381" y="828"/>
                    <a:pt x="1466" y="867"/>
                    <a:pt x="1535" y="890"/>
                  </a:cubicBezTo>
                  <a:cubicBezTo>
                    <a:pt x="2269" y="1090"/>
                    <a:pt x="2903" y="1490"/>
                    <a:pt x="3570" y="1791"/>
                  </a:cubicBezTo>
                  <a:cubicBezTo>
                    <a:pt x="3937" y="1957"/>
                    <a:pt x="4370" y="2124"/>
                    <a:pt x="4337" y="2658"/>
                  </a:cubicBezTo>
                  <a:cubicBezTo>
                    <a:pt x="4337" y="2658"/>
                    <a:pt x="4437" y="2691"/>
                    <a:pt x="4471" y="2725"/>
                  </a:cubicBezTo>
                  <a:cubicBezTo>
                    <a:pt x="4646" y="2764"/>
                    <a:pt x="4811" y="2780"/>
                    <a:pt x="4977" y="2780"/>
                  </a:cubicBezTo>
                  <a:cubicBezTo>
                    <a:pt x="5095" y="2780"/>
                    <a:pt x="5213" y="2772"/>
                    <a:pt x="5338" y="2758"/>
                  </a:cubicBezTo>
                  <a:cubicBezTo>
                    <a:pt x="5405" y="2725"/>
                    <a:pt x="5505" y="2691"/>
                    <a:pt x="5605" y="2691"/>
                  </a:cubicBezTo>
                  <a:cubicBezTo>
                    <a:pt x="5838" y="2625"/>
                    <a:pt x="6072" y="2558"/>
                    <a:pt x="6105" y="2324"/>
                  </a:cubicBezTo>
                  <a:cubicBezTo>
                    <a:pt x="6172" y="2057"/>
                    <a:pt x="5938" y="1957"/>
                    <a:pt x="5738" y="1824"/>
                  </a:cubicBezTo>
                  <a:cubicBezTo>
                    <a:pt x="4471" y="1057"/>
                    <a:pt x="3170" y="356"/>
                    <a:pt x="1702" y="23"/>
                  </a:cubicBezTo>
                  <a:cubicBezTo>
                    <a:pt x="1619" y="9"/>
                    <a:pt x="1542" y="1"/>
                    <a:pt x="1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3002538" y="10079400"/>
              <a:ext cx="102600" cy="84600"/>
            </a:xfrm>
            <a:custGeom>
              <a:rect b="b" l="l" r="r" t="t"/>
              <a:pathLst>
                <a:path extrusionOk="0" h="3384" w="4104">
                  <a:moveTo>
                    <a:pt x="2135" y="0"/>
                  </a:moveTo>
                  <a:cubicBezTo>
                    <a:pt x="2039" y="0"/>
                    <a:pt x="1948" y="52"/>
                    <a:pt x="1868" y="92"/>
                  </a:cubicBezTo>
                  <a:cubicBezTo>
                    <a:pt x="1501" y="258"/>
                    <a:pt x="1168" y="492"/>
                    <a:pt x="901" y="792"/>
                  </a:cubicBezTo>
                  <a:cubicBezTo>
                    <a:pt x="467" y="926"/>
                    <a:pt x="267" y="1259"/>
                    <a:pt x="100" y="1626"/>
                  </a:cubicBezTo>
                  <a:cubicBezTo>
                    <a:pt x="0" y="1793"/>
                    <a:pt x="33" y="1926"/>
                    <a:pt x="134" y="2093"/>
                  </a:cubicBezTo>
                  <a:cubicBezTo>
                    <a:pt x="327" y="2481"/>
                    <a:pt x="659" y="2570"/>
                    <a:pt x="1033" y="2570"/>
                  </a:cubicBezTo>
                  <a:cubicBezTo>
                    <a:pt x="1110" y="2570"/>
                    <a:pt x="1188" y="2566"/>
                    <a:pt x="1268" y="2560"/>
                  </a:cubicBezTo>
                  <a:cubicBezTo>
                    <a:pt x="1328" y="2580"/>
                    <a:pt x="1386" y="2591"/>
                    <a:pt x="1439" y="2591"/>
                  </a:cubicBezTo>
                  <a:cubicBezTo>
                    <a:pt x="1563" y="2591"/>
                    <a:pt x="1665" y="2533"/>
                    <a:pt x="1735" y="2393"/>
                  </a:cubicBezTo>
                  <a:cubicBezTo>
                    <a:pt x="1935" y="2327"/>
                    <a:pt x="2135" y="2260"/>
                    <a:pt x="2335" y="2193"/>
                  </a:cubicBezTo>
                  <a:cubicBezTo>
                    <a:pt x="2364" y="2186"/>
                    <a:pt x="2393" y="2182"/>
                    <a:pt x="2419" y="2182"/>
                  </a:cubicBezTo>
                  <a:cubicBezTo>
                    <a:pt x="2515" y="2182"/>
                    <a:pt x="2580" y="2236"/>
                    <a:pt x="2502" y="2393"/>
                  </a:cubicBezTo>
                  <a:cubicBezTo>
                    <a:pt x="2368" y="2527"/>
                    <a:pt x="2368" y="2694"/>
                    <a:pt x="2502" y="2860"/>
                  </a:cubicBezTo>
                  <a:lnTo>
                    <a:pt x="2602" y="3327"/>
                  </a:lnTo>
                  <a:cubicBezTo>
                    <a:pt x="2652" y="3367"/>
                    <a:pt x="2690" y="3383"/>
                    <a:pt x="2722" y="3383"/>
                  </a:cubicBezTo>
                  <a:cubicBezTo>
                    <a:pt x="2795" y="3383"/>
                    <a:pt x="2832" y="3297"/>
                    <a:pt x="2902" y="3227"/>
                  </a:cubicBezTo>
                  <a:cubicBezTo>
                    <a:pt x="3038" y="3069"/>
                    <a:pt x="3158" y="2819"/>
                    <a:pt x="3356" y="2819"/>
                  </a:cubicBezTo>
                  <a:cubicBezTo>
                    <a:pt x="3450" y="2819"/>
                    <a:pt x="3563" y="2876"/>
                    <a:pt x="3703" y="3027"/>
                  </a:cubicBezTo>
                  <a:cubicBezTo>
                    <a:pt x="3739" y="3052"/>
                    <a:pt x="3785" y="3067"/>
                    <a:pt x="3831" y="3067"/>
                  </a:cubicBezTo>
                  <a:cubicBezTo>
                    <a:pt x="3912" y="3067"/>
                    <a:pt x="3994" y="3021"/>
                    <a:pt x="4036" y="2894"/>
                  </a:cubicBezTo>
                  <a:cubicBezTo>
                    <a:pt x="4103" y="2694"/>
                    <a:pt x="4103" y="2527"/>
                    <a:pt x="3870" y="2493"/>
                  </a:cubicBezTo>
                  <a:cubicBezTo>
                    <a:pt x="3603" y="2460"/>
                    <a:pt x="3536" y="2327"/>
                    <a:pt x="3569" y="2093"/>
                  </a:cubicBezTo>
                  <a:cubicBezTo>
                    <a:pt x="3636" y="1426"/>
                    <a:pt x="3236" y="1126"/>
                    <a:pt x="2702" y="926"/>
                  </a:cubicBezTo>
                  <a:cubicBezTo>
                    <a:pt x="2619" y="909"/>
                    <a:pt x="2544" y="901"/>
                    <a:pt x="2469" y="901"/>
                  </a:cubicBezTo>
                  <a:cubicBezTo>
                    <a:pt x="2394" y="901"/>
                    <a:pt x="2318" y="909"/>
                    <a:pt x="2235" y="926"/>
                  </a:cubicBezTo>
                  <a:cubicBezTo>
                    <a:pt x="2226" y="923"/>
                    <a:pt x="2216" y="922"/>
                    <a:pt x="2207" y="922"/>
                  </a:cubicBezTo>
                  <a:cubicBezTo>
                    <a:pt x="2118" y="922"/>
                    <a:pt x="2008" y="1008"/>
                    <a:pt x="1917" y="1008"/>
                  </a:cubicBezTo>
                  <a:cubicBezTo>
                    <a:pt x="1872" y="1008"/>
                    <a:pt x="1832" y="987"/>
                    <a:pt x="1801" y="926"/>
                  </a:cubicBezTo>
                  <a:cubicBezTo>
                    <a:pt x="1735" y="792"/>
                    <a:pt x="1901" y="725"/>
                    <a:pt x="2002" y="659"/>
                  </a:cubicBezTo>
                  <a:cubicBezTo>
                    <a:pt x="2302" y="559"/>
                    <a:pt x="2435" y="392"/>
                    <a:pt x="2335" y="92"/>
                  </a:cubicBezTo>
                  <a:cubicBezTo>
                    <a:pt x="2268" y="24"/>
                    <a:pt x="2200" y="0"/>
                    <a:pt x="2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37"/>
            <p:cNvSpPr/>
            <p:nvPr/>
          </p:nvSpPr>
          <p:spPr>
            <a:xfrm>
              <a:off x="6078888" y="10186725"/>
              <a:ext cx="91225" cy="82750"/>
            </a:xfrm>
            <a:custGeom>
              <a:rect b="b" l="l" r="r" t="t"/>
              <a:pathLst>
                <a:path extrusionOk="0" h="3310" w="3649">
                  <a:moveTo>
                    <a:pt x="1292" y="1"/>
                  </a:moveTo>
                  <a:cubicBezTo>
                    <a:pt x="1242" y="1"/>
                    <a:pt x="1191" y="11"/>
                    <a:pt x="1135" y="35"/>
                  </a:cubicBezTo>
                  <a:cubicBezTo>
                    <a:pt x="935" y="102"/>
                    <a:pt x="935" y="335"/>
                    <a:pt x="935" y="502"/>
                  </a:cubicBezTo>
                  <a:cubicBezTo>
                    <a:pt x="868" y="1002"/>
                    <a:pt x="901" y="1536"/>
                    <a:pt x="234" y="1670"/>
                  </a:cubicBezTo>
                  <a:cubicBezTo>
                    <a:pt x="167" y="1670"/>
                    <a:pt x="101" y="1770"/>
                    <a:pt x="67" y="1836"/>
                  </a:cubicBezTo>
                  <a:cubicBezTo>
                    <a:pt x="1" y="2003"/>
                    <a:pt x="1" y="2203"/>
                    <a:pt x="67" y="2403"/>
                  </a:cubicBezTo>
                  <a:cubicBezTo>
                    <a:pt x="67" y="2637"/>
                    <a:pt x="201" y="2837"/>
                    <a:pt x="301" y="3037"/>
                  </a:cubicBezTo>
                  <a:cubicBezTo>
                    <a:pt x="420" y="3187"/>
                    <a:pt x="567" y="3309"/>
                    <a:pt x="740" y="3309"/>
                  </a:cubicBezTo>
                  <a:cubicBezTo>
                    <a:pt x="760" y="3309"/>
                    <a:pt x="780" y="3308"/>
                    <a:pt x="801" y="3304"/>
                  </a:cubicBezTo>
                  <a:cubicBezTo>
                    <a:pt x="935" y="3271"/>
                    <a:pt x="1035" y="3104"/>
                    <a:pt x="1035" y="2937"/>
                  </a:cubicBezTo>
                  <a:cubicBezTo>
                    <a:pt x="1009" y="2760"/>
                    <a:pt x="1061" y="2679"/>
                    <a:pt x="1189" y="2679"/>
                  </a:cubicBezTo>
                  <a:cubicBezTo>
                    <a:pt x="1230" y="2679"/>
                    <a:pt x="1278" y="2687"/>
                    <a:pt x="1335" y="2704"/>
                  </a:cubicBezTo>
                  <a:cubicBezTo>
                    <a:pt x="1424" y="2736"/>
                    <a:pt x="1508" y="2751"/>
                    <a:pt x="1590" y="2751"/>
                  </a:cubicBezTo>
                  <a:cubicBezTo>
                    <a:pt x="1845" y="2751"/>
                    <a:pt x="2067" y="2606"/>
                    <a:pt x="2269" y="2403"/>
                  </a:cubicBezTo>
                  <a:cubicBezTo>
                    <a:pt x="2436" y="2270"/>
                    <a:pt x="2569" y="2137"/>
                    <a:pt x="2803" y="2103"/>
                  </a:cubicBezTo>
                  <a:cubicBezTo>
                    <a:pt x="3170" y="2036"/>
                    <a:pt x="3370" y="1736"/>
                    <a:pt x="3503" y="1403"/>
                  </a:cubicBezTo>
                  <a:cubicBezTo>
                    <a:pt x="3648" y="1112"/>
                    <a:pt x="3541" y="923"/>
                    <a:pt x="3312" y="923"/>
                  </a:cubicBezTo>
                  <a:cubicBezTo>
                    <a:pt x="3278" y="923"/>
                    <a:pt x="3242" y="927"/>
                    <a:pt x="3203" y="936"/>
                  </a:cubicBezTo>
                  <a:cubicBezTo>
                    <a:pt x="3115" y="952"/>
                    <a:pt x="3031" y="960"/>
                    <a:pt x="2952" y="960"/>
                  </a:cubicBezTo>
                  <a:cubicBezTo>
                    <a:pt x="2402" y="960"/>
                    <a:pt x="2052" y="585"/>
                    <a:pt x="1702" y="235"/>
                  </a:cubicBezTo>
                  <a:cubicBezTo>
                    <a:pt x="1575" y="108"/>
                    <a:pt x="1448" y="1"/>
                    <a:pt x="1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37"/>
            <p:cNvSpPr/>
            <p:nvPr/>
          </p:nvSpPr>
          <p:spPr>
            <a:xfrm>
              <a:off x="2127738" y="9420025"/>
              <a:ext cx="160975" cy="61625"/>
            </a:xfrm>
            <a:custGeom>
              <a:rect b="b" l="l" r="r" t="t"/>
              <a:pathLst>
                <a:path extrusionOk="0" h="2465" w="6439">
                  <a:moveTo>
                    <a:pt x="4699" y="1"/>
                  </a:moveTo>
                  <a:cubicBezTo>
                    <a:pt x="4670" y="1"/>
                    <a:pt x="4638" y="5"/>
                    <a:pt x="4604" y="14"/>
                  </a:cubicBezTo>
                  <a:cubicBezTo>
                    <a:pt x="4270" y="114"/>
                    <a:pt x="4470" y="481"/>
                    <a:pt x="4437" y="748"/>
                  </a:cubicBezTo>
                  <a:cubicBezTo>
                    <a:pt x="4404" y="1182"/>
                    <a:pt x="4203" y="1382"/>
                    <a:pt x="3770" y="1415"/>
                  </a:cubicBezTo>
                  <a:cubicBezTo>
                    <a:pt x="3730" y="1420"/>
                    <a:pt x="3691" y="1422"/>
                    <a:pt x="3653" y="1422"/>
                  </a:cubicBezTo>
                  <a:cubicBezTo>
                    <a:pt x="3407" y="1422"/>
                    <a:pt x="3205" y="1335"/>
                    <a:pt x="3003" y="1249"/>
                  </a:cubicBezTo>
                  <a:cubicBezTo>
                    <a:pt x="2335" y="882"/>
                    <a:pt x="1602" y="682"/>
                    <a:pt x="868" y="548"/>
                  </a:cubicBezTo>
                  <a:cubicBezTo>
                    <a:pt x="784" y="515"/>
                    <a:pt x="693" y="498"/>
                    <a:pt x="597" y="498"/>
                  </a:cubicBezTo>
                  <a:cubicBezTo>
                    <a:pt x="501" y="498"/>
                    <a:pt x="401" y="515"/>
                    <a:pt x="301" y="548"/>
                  </a:cubicBezTo>
                  <a:lnTo>
                    <a:pt x="234" y="548"/>
                  </a:lnTo>
                  <a:cubicBezTo>
                    <a:pt x="0" y="782"/>
                    <a:pt x="134" y="982"/>
                    <a:pt x="201" y="1215"/>
                  </a:cubicBezTo>
                  <a:cubicBezTo>
                    <a:pt x="279" y="1586"/>
                    <a:pt x="345" y="1751"/>
                    <a:pt x="487" y="1751"/>
                  </a:cubicBezTo>
                  <a:cubicBezTo>
                    <a:pt x="588" y="1751"/>
                    <a:pt x="727" y="1668"/>
                    <a:pt x="934" y="1515"/>
                  </a:cubicBezTo>
                  <a:cubicBezTo>
                    <a:pt x="1046" y="1427"/>
                    <a:pt x="1157" y="1412"/>
                    <a:pt x="1278" y="1412"/>
                  </a:cubicBezTo>
                  <a:cubicBezTo>
                    <a:pt x="1338" y="1412"/>
                    <a:pt x="1401" y="1415"/>
                    <a:pt x="1468" y="1415"/>
                  </a:cubicBezTo>
                  <a:cubicBezTo>
                    <a:pt x="1508" y="1469"/>
                    <a:pt x="1559" y="1479"/>
                    <a:pt x="1612" y="1479"/>
                  </a:cubicBezTo>
                  <a:cubicBezTo>
                    <a:pt x="1647" y="1479"/>
                    <a:pt x="1683" y="1475"/>
                    <a:pt x="1718" y="1475"/>
                  </a:cubicBezTo>
                  <a:cubicBezTo>
                    <a:pt x="1761" y="1475"/>
                    <a:pt x="1802" y="1482"/>
                    <a:pt x="1835" y="1515"/>
                  </a:cubicBezTo>
                  <a:lnTo>
                    <a:pt x="2235" y="1716"/>
                  </a:lnTo>
                  <a:cubicBezTo>
                    <a:pt x="2302" y="1916"/>
                    <a:pt x="2102" y="2016"/>
                    <a:pt x="2035" y="2183"/>
                  </a:cubicBezTo>
                  <a:cubicBezTo>
                    <a:pt x="1868" y="2249"/>
                    <a:pt x="1668" y="2249"/>
                    <a:pt x="1468" y="2449"/>
                  </a:cubicBezTo>
                  <a:cubicBezTo>
                    <a:pt x="1691" y="2449"/>
                    <a:pt x="1883" y="2464"/>
                    <a:pt x="2066" y="2464"/>
                  </a:cubicBezTo>
                  <a:cubicBezTo>
                    <a:pt x="2158" y="2464"/>
                    <a:pt x="2247" y="2461"/>
                    <a:pt x="2335" y="2449"/>
                  </a:cubicBezTo>
                  <a:cubicBezTo>
                    <a:pt x="2903" y="2449"/>
                    <a:pt x="3403" y="2216"/>
                    <a:pt x="3937" y="2083"/>
                  </a:cubicBezTo>
                  <a:cubicBezTo>
                    <a:pt x="4001" y="2104"/>
                    <a:pt x="4062" y="2113"/>
                    <a:pt x="4120" y="2113"/>
                  </a:cubicBezTo>
                  <a:cubicBezTo>
                    <a:pt x="4336" y="2113"/>
                    <a:pt x="4520" y="1987"/>
                    <a:pt x="4704" y="1882"/>
                  </a:cubicBezTo>
                  <a:cubicBezTo>
                    <a:pt x="4837" y="1816"/>
                    <a:pt x="4971" y="1816"/>
                    <a:pt x="5104" y="1782"/>
                  </a:cubicBezTo>
                  <a:cubicBezTo>
                    <a:pt x="5471" y="1749"/>
                    <a:pt x="5805" y="1682"/>
                    <a:pt x="6105" y="1449"/>
                  </a:cubicBezTo>
                  <a:cubicBezTo>
                    <a:pt x="6372" y="1282"/>
                    <a:pt x="6438" y="1115"/>
                    <a:pt x="6038" y="1048"/>
                  </a:cubicBezTo>
                  <a:cubicBezTo>
                    <a:pt x="5955" y="1082"/>
                    <a:pt x="5880" y="1098"/>
                    <a:pt x="5805" y="1098"/>
                  </a:cubicBezTo>
                  <a:cubicBezTo>
                    <a:pt x="5730" y="1098"/>
                    <a:pt x="5655" y="1082"/>
                    <a:pt x="5571" y="1048"/>
                  </a:cubicBezTo>
                  <a:cubicBezTo>
                    <a:pt x="5271" y="1015"/>
                    <a:pt x="5271" y="782"/>
                    <a:pt x="5171" y="615"/>
                  </a:cubicBezTo>
                  <a:cubicBezTo>
                    <a:pt x="5020" y="403"/>
                    <a:pt x="4978" y="1"/>
                    <a:pt x="46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7"/>
            <p:cNvSpPr/>
            <p:nvPr/>
          </p:nvSpPr>
          <p:spPr>
            <a:xfrm>
              <a:off x="5758663" y="11041125"/>
              <a:ext cx="85075" cy="136525"/>
            </a:xfrm>
            <a:custGeom>
              <a:rect b="b" l="l" r="r" t="t"/>
              <a:pathLst>
                <a:path extrusionOk="0" h="5461" w="3403">
                  <a:moveTo>
                    <a:pt x="2752" y="0"/>
                  </a:moveTo>
                  <a:cubicBezTo>
                    <a:pt x="2627" y="0"/>
                    <a:pt x="2502" y="17"/>
                    <a:pt x="2369" y="50"/>
                  </a:cubicBezTo>
                  <a:cubicBezTo>
                    <a:pt x="1969" y="84"/>
                    <a:pt x="1568" y="117"/>
                    <a:pt x="1135" y="150"/>
                  </a:cubicBezTo>
                  <a:cubicBezTo>
                    <a:pt x="801" y="184"/>
                    <a:pt x="534" y="350"/>
                    <a:pt x="401" y="717"/>
                  </a:cubicBezTo>
                  <a:cubicBezTo>
                    <a:pt x="201" y="1284"/>
                    <a:pt x="67" y="1851"/>
                    <a:pt x="67" y="2452"/>
                  </a:cubicBezTo>
                  <a:cubicBezTo>
                    <a:pt x="1" y="2785"/>
                    <a:pt x="1" y="3119"/>
                    <a:pt x="67" y="3486"/>
                  </a:cubicBezTo>
                  <a:cubicBezTo>
                    <a:pt x="134" y="3653"/>
                    <a:pt x="201" y="3786"/>
                    <a:pt x="267" y="3953"/>
                  </a:cubicBezTo>
                  <a:cubicBezTo>
                    <a:pt x="34" y="4220"/>
                    <a:pt x="34" y="4487"/>
                    <a:pt x="234" y="4720"/>
                  </a:cubicBezTo>
                  <a:cubicBezTo>
                    <a:pt x="334" y="4920"/>
                    <a:pt x="434" y="5120"/>
                    <a:pt x="568" y="5321"/>
                  </a:cubicBezTo>
                  <a:cubicBezTo>
                    <a:pt x="596" y="5378"/>
                    <a:pt x="625" y="5461"/>
                    <a:pt x="718" y="5461"/>
                  </a:cubicBezTo>
                  <a:cubicBezTo>
                    <a:pt x="733" y="5461"/>
                    <a:pt x="750" y="5459"/>
                    <a:pt x="768" y="5454"/>
                  </a:cubicBezTo>
                  <a:cubicBezTo>
                    <a:pt x="868" y="5387"/>
                    <a:pt x="834" y="5321"/>
                    <a:pt x="834" y="5221"/>
                  </a:cubicBezTo>
                  <a:cubicBezTo>
                    <a:pt x="801" y="4920"/>
                    <a:pt x="701" y="4587"/>
                    <a:pt x="734" y="4253"/>
                  </a:cubicBezTo>
                  <a:cubicBezTo>
                    <a:pt x="668" y="3920"/>
                    <a:pt x="668" y="3619"/>
                    <a:pt x="734" y="3286"/>
                  </a:cubicBezTo>
                  <a:cubicBezTo>
                    <a:pt x="734" y="3119"/>
                    <a:pt x="734" y="2952"/>
                    <a:pt x="968" y="2919"/>
                  </a:cubicBezTo>
                  <a:cubicBezTo>
                    <a:pt x="1135" y="2919"/>
                    <a:pt x="1235" y="3019"/>
                    <a:pt x="1301" y="3152"/>
                  </a:cubicBezTo>
                  <a:cubicBezTo>
                    <a:pt x="1368" y="3353"/>
                    <a:pt x="1435" y="3586"/>
                    <a:pt x="1502" y="3786"/>
                  </a:cubicBezTo>
                  <a:cubicBezTo>
                    <a:pt x="1602" y="4053"/>
                    <a:pt x="1635" y="4320"/>
                    <a:pt x="1735" y="4587"/>
                  </a:cubicBezTo>
                  <a:cubicBezTo>
                    <a:pt x="1768" y="4720"/>
                    <a:pt x="1902" y="4820"/>
                    <a:pt x="2035" y="4820"/>
                  </a:cubicBezTo>
                  <a:cubicBezTo>
                    <a:pt x="2202" y="4787"/>
                    <a:pt x="2235" y="4653"/>
                    <a:pt x="2235" y="4520"/>
                  </a:cubicBezTo>
                  <a:cubicBezTo>
                    <a:pt x="2302" y="3986"/>
                    <a:pt x="2269" y="3486"/>
                    <a:pt x="1902" y="3052"/>
                  </a:cubicBezTo>
                  <a:cubicBezTo>
                    <a:pt x="1735" y="2886"/>
                    <a:pt x="1535" y="2719"/>
                    <a:pt x="1402" y="2552"/>
                  </a:cubicBezTo>
                  <a:cubicBezTo>
                    <a:pt x="1235" y="2318"/>
                    <a:pt x="1068" y="2085"/>
                    <a:pt x="1402" y="1851"/>
                  </a:cubicBezTo>
                  <a:cubicBezTo>
                    <a:pt x="1502" y="1818"/>
                    <a:pt x="1602" y="1801"/>
                    <a:pt x="1702" y="1801"/>
                  </a:cubicBezTo>
                  <a:cubicBezTo>
                    <a:pt x="1802" y="1801"/>
                    <a:pt x="1902" y="1818"/>
                    <a:pt x="2002" y="1851"/>
                  </a:cubicBezTo>
                  <a:lnTo>
                    <a:pt x="2235" y="1851"/>
                  </a:lnTo>
                  <a:cubicBezTo>
                    <a:pt x="2274" y="1851"/>
                    <a:pt x="2317" y="1854"/>
                    <a:pt x="2361" y="1854"/>
                  </a:cubicBezTo>
                  <a:cubicBezTo>
                    <a:pt x="2470" y="1854"/>
                    <a:pt x="2579" y="1837"/>
                    <a:pt x="2602" y="1718"/>
                  </a:cubicBezTo>
                  <a:cubicBezTo>
                    <a:pt x="2602" y="1518"/>
                    <a:pt x="2369" y="1518"/>
                    <a:pt x="2235" y="1518"/>
                  </a:cubicBezTo>
                  <a:cubicBezTo>
                    <a:pt x="1902" y="1485"/>
                    <a:pt x="1535" y="1485"/>
                    <a:pt x="1201" y="1485"/>
                  </a:cubicBezTo>
                  <a:cubicBezTo>
                    <a:pt x="968" y="1485"/>
                    <a:pt x="734" y="1451"/>
                    <a:pt x="668" y="1184"/>
                  </a:cubicBezTo>
                  <a:cubicBezTo>
                    <a:pt x="601" y="951"/>
                    <a:pt x="734" y="751"/>
                    <a:pt x="968" y="617"/>
                  </a:cubicBezTo>
                  <a:cubicBezTo>
                    <a:pt x="1135" y="517"/>
                    <a:pt x="1268" y="417"/>
                    <a:pt x="1502" y="417"/>
                  </a:cubicBezTo>
                  <a:cubicBezTo>
                    <a:pt x="1618" y="384"/>
                    <a:pt x="1743" y="367"/>
                    <a:pt x="1873" y="367"/>
                  </a:cubicBezTo>
                  <a:cubicBezTo>
                    <a:pt x="2002" y="367"/>
                    <a:pt x="2135" y="384"/>
                    <a:pt x="2269" y="417"/>
                  </a:cubicBezTo>
                  <a:cubicBezTo>
                    <a:pt x="2423" y="417"/>
                    <a:pt x="2577" y="438"/>
                    <a:pt x="2727" y="438"/>
                  </a:cubicBezTo>
                  <a:cubicBezTo>
                    <a:pt x="2903" y="438"/>
                    <a:pt x="3075" y="409"/>
                    <a:pt x="3236" y="284"/>
                  </a:cubicBezTo>
                  <a:cubicBezTo>
                    <a:pt x="3270" y="250"/>
                    <a:pt x="3403" y="217"/>
                    <a:pt x="3370" y="117"/>
                  </a:cubicBezTo>
                  <a:cubicBezTo>
                    <a:pt x="3350" y="57"/>
                    <a:pt x="3294" y="45"/>
                    <a:pt x="3238" y="45"/>
                  </a:cubicBezTo>
                  <a:cubicBezTo>
                    <a:pt x="3200" y="45"/>
                    <a:pt x="3163" y="50"/>
                    <a:pt x="3136" y="50"/>
                  </a:cubicBezTo>
                  <a:cubicBezTo>
                    <a:pt x="3003" y="17"/>
                    <a:pt x="2878" y="0"/>
                    <a:pt x="27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7"/>
            <p:cNvSpPr/>
            <p:nvPr/>
          </p:nvSpPr>
          <p:spPr>
            <a:xfrm>
              <a:off x="6581763" y="11711175"/>
              <a:ext cx="81475" cy="128450"/>
            </a:xfrm>
            <a:custGeom>
              <a:rect b="b" l="l" r="r" t="t"/>
              <a:pathLst>
                <a:path extrusionOk="0" h="5138" w="3259">
                  <a:moveTo>
                    <a:pt x="67" y="1"/>
                  </a:moveTo>
                  <a:lnTo>
                    <a:pt x="67" y="1"/>
                  </a:lnTo>
                  <a:cubicBezTo>
                    <a:pt x="0" y="234"/>
                    <a:pt x="133" y="401"/>
                    <a:pt x="200" y="568"/>
                  </a:cubicBezTo>
                  <a:cubicBezTo>
                    <a:pt x="200" y="901"/>
                    <a:pt x="434" y="1135"/>
                    <a:pt x="701" y="1335"/>
                  </a:cubicBezTo>
                  <a:cubicBezTo>
                    <a:pt x="1067" y="1969"/>
                    <a:pt x="1268" y="2636"/>
                    <a:pt x="767" y="3336"/>
                  </a:cubicBezTo>
                  <a:cubicBezTo>
                    <a:pt x="600" y="3436"/>
                    <a:pt x="467" y="3570"/>
                    <a:pt x="567" y="3803"/>
                  </a:cubicBezTo>
                  <a:cubicBezTo>
                    <a:pt x="1034" y="4070"/>
                    <a:pt x="1568" y="4237"/>
                    <a:pt x="1468" y="4971"/>
                  </a:cubicBezTo>
                  <a:cubicBezTo>
                    <a:pt x="1468" y="5038"/>
                    <a:pt x="1568" y="5138"/>
                    <a:pt x="1668" y="5138"/>
                  </a:cubicBezTo>
                  <a:cubicBezTo>
                    <a:pt x="1768" y="5138"/>
                    <a:pt x="1868" y="5071"/>
                    <a:pt x="1901" y="4971"/>
                  </a:cubicBezTo>
                  <a:cubicBezTo>
                    <a:pt x="2068" y="4671"/>
                    <a:pt x="2168" y="4370"/>
                    <a:pt x="2302" y="4037"/>
                  </a:cubicBezTo>
                  <a:cubicBezTo>
                    <a:pt x="2395" y="3818"/>
                    <a:pt x="2518" y="3600"/>
                    <a:pt x="2807" y="3600"/>
                  </a:cubicBezTo>
                  <a:cubicBezTo>
                    <a:pt x="2827" y="3600"/>
                    <a:pt x="2847" y="3601"/>
                    <a:pt x="2869" y="3603"/>
                  </a:cubicBezTo>
                  <a:cubicBezTo>
                    <a:pt x="3069" y="3537"/>
                    <a:pt x="3069" y="3403"/>
                    <a:pt x="3036" y="3236"/>
                  </a:cubicBezTo>
                  <a:cubicBezTo>
                    <a:pt x="3069" y="3103"/>
                    <a:pt x="3102" y="2936"/>
                    <a:pt x="3136" y="2836"/>
                  </a:cubicBezTo>
                  <a:cubicBezTo>
                    <a:pt x="3258" y="2542"/>
                    <a:pt x="3201" y="2428"/>
                    <a:pt x="3029" y="2428"/>
                  </a:cubicBezTo>
                  <a:cubicBezTo>
                    <a:pt x="2967" y="2428"/>
                    <a:pt x="2890" y="2443"/>
                    <a:pt x="2802" y="2469"/>
                  </a:cubicBezTo>
                  <a:cubicBezTo>
                    <a:pt x="2635" y="2402"/>
                    <a:pt x="2502" y="2269"/>
                    <a:pt x="2335" y="2202"/>
                  </a:cubicBezTo>
                  <a:cubicBezTo>
                    <a:pt x="2268" y="2035"/>
                    <a:pt x="2235" y="1902"/>
                    <a:pt x="2102" y="1802"/>
                  </a:cubicBezTo>
                  <a:cubicBezTo>
                    <a:pt x="1768" y="1802"/>
                    <a:pt x="1368" y="1802"/>
                    <a:pt x="1168" y="1435"/>
                  </a:cubicBezTo>
                  <a:cubicBezTo>
                    <a:pt x="1101" y="1268"/>
                    <a:pt x="1034" y="1101"/>
                    <a:pt x="967" y="968"/>
                  </a:cubicBezTo>
                  <a:cubicBezTo>
                    <a:pt x="934" y="768"/>
                    <a:pt x="867" y="634"/>
                    <a:pt x="667" y="568"/>
                  </a:cubicBezTo>
                  <a:cubicBezTo>
                    <a:pt x="500" y="368"/>
                    <a:pt x="367" y="10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7"/>
            <p:cNvSpPr/>
            <p:nvPr/>
          </p:nvSpPr>
          <p:spPr>
            <a:xfrm>
              <a:off x="2344563" y="9493750"/>
              <a:ext cx="90075" cy="71250"/>
            </a:xfrm>
            <a:custGeom>
              <a:rect b="b" l="l" r="r" t="t"/>
              <a:pathLst>
                <a:path extrusionOk="0" h="2850" w="3603">
                  <a:moveTo>
                    <a:pt x="2636" y="1"/>
                  </a:moveTo>
                  <a:cubicBezTo>
                    <a:pt x="2402" y="1"/>
                    <a:pt x="2202" y="134"/>
                    <a:pt x="2068" y="301"/>
                  </a:cubicBezTo>
                  <a:cubicBezTo>
                    <a:pt x="1735" y="401"/>
                    <a:pt x="1435" y="468"/>
                    <a:pt x="1101" y="568"/>
                  </a:cubicBezTo>
                  <a:cubicBezTo>
                    <a:pt x="968" y="868"/>
                    <a:pt x="1201" y="1002"/>
                    <a:pt x="1368" y="1135"/>
                  </a:cubicBezTo>
                  <a:cubicBezTo>
                    <a:pt x="1272" y="1366"/>
                    <a:pt x="1142" y="1452"/>
                    <a:pt x="992" y="1452"/>
                  </a:cubicBezTo>
                  <a:cubicBezTo>
                    <a:pt x="882" y="1452"/>
                    <a:pt x="761" y="1406"/>
                    <a:pt x="634" y="1335"/>
                  </a:cubicBezTo>
                  <a:cubicBezTo>
                    <a:pt x="518" y="1242"/>
                    <a:pt x="402" y="1117"/>
                    <a:pt x="286" y="1117"/>
                  </a:cubicBezTo>
                  <a:cubicBezTo>
                    <a:pt x="235" y="1117"/>
                    <a:pt x="184" y="1141"/>
                    <a:pt x="134" y="1202"/>
                  </a:cubicBezTo>
                  <a:cubicBezTo>
                    <a:pt x="0" y="1402"/>
                    <a:pt x="267" y="1502"/>
                    <a:pt x="434" y="1569"/>
                  </a:cubicBezTo>
                  <a:cubicBezTo>
                    <a:pt x="467" y="1569"/>
                    <a:pt x="501" y="1602"/>
                    <a:pt x="501" y="1635"/>
                  </a:cubicBezTo>
                  <a:cubicBezTo>
                    <a:pt x="1001" y="2036"/>
                    <a:pt x="1501" y="2469"/>
                    <a:pt x="2102" y="2736"/>
                  </a:cubicBezTo>
                  <a:cubicBezTo>
                    <a:pt x="2166" y="2779"/>
                    <a:pt x="2245" y="2850"/>
                    <a:pt x="2328" y="2850"/>
                  </a:cubicBezTo>
                  <a:cubicBezTo>
                    <a:pt x="2374" y="2850"/>
                    <a:pt x="2421" y="2829"/>
                    <a:pt x="2469" y="2769"/>
                  </a:cubicBezTo>
                  <a:cubicBezTo>
                    <a:pt x="2702" y="2569"/>
                    <a:pt x="3002" y="2569"/>
                    <a:pt x="3269" y="2569"/>
                  </a:cubicBezTo>
                  <a:cubicBezTo>
                    <a:pt x="3436" y="2536"/>
                    <a:pt x="3603" y="2503"/>
                    <a:pt x="3570" y="2302"/>
                  </a:cubicBezTo>
                  <a:lnTo>
                    <a:pt x="3570" y="2002"/>
                  </a:lnTo>
                  <a:cubicBezTo>
                    <a:pt x="3536" y="1769"/>
                    <a:pt x="3469" y="1535"/>
                    <a:pt x="3203" y="1435"/>
                  </a:cubicBezTo>
                  <a:cubicBezTo>
                    <a:pt x="3002" y="1302"/>
                    <a:pt x="2902" y="1102"/>
                    <a:pt x="2936" y="868"/>
                  </a:cubicBezTo>
                  <a:cubicBezTo>
                    <a:pt x="3269" y="668"/>
                    <a:pt x="3269" y="401"/>
                    <a:pt x="3103" y="101"/>
                  </a:cubicBezTo>
                  <a:cubicBezTo>
                    <a:pt x="2969" y="1"/>
                    <a:pt x="2802" y="1"/>
                    <a:pt x="26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7"/>
            <p:cNvSpPr/>
            <p:nvPr/>
          </p:nvSpPr>
          <p:spPr>
            <a:xfrm>
              <a:off x="6109738" y="9981400"/>
              <a:ext cx="43400" cy="186025"/>
            </a:xfrm>
            <a:custGeom>
              <a:rect b="b" l="l" r="r" t="t"/>
              <a:pathLst>
                <a:path extrusionOk="0" h="7441" w="1736">
                  <a:moveTo>
                    <a:pt x="681" y="0"/>
                  </a:moveTo>
                  <a:cubicBezTo>
                    <a:pt x="656" y="0"/>
                    <a:pt x="629" y="3"/>
                    <a:pt x="601" y="9"/>
                  </a:cubicBezTo>
                  <a:cubicBezTo>
                    <a:pt x="435" y="9"/>
                    <a:pt x="501" y="142"/>
                    <a:pt x="535" y="242"/>
                  </a:cubicBezTo>
                  <a:cubicBezTo>
                    <a:pt x="568" y="409"/>
                    <a:pt x="468" y="542"/>
                    <a:pt x="435" y="709"/>
                  </a:cubicBezTo>
                  <a:cubicBezTo>
                    <a:pt x="368" y="1076"/>
                    <a:pt x="101" y="1343"/>
                    <a:pt x="68" y="1710"/>
                  </a:cubicBezTo>
                  <a:cubicBezTo>
                    <a:pt x="1" y="1944"/>
                    <a:pt x="1" y="2144"/>
                    <a:pt x="68" y="2377"/>
                  </a:cubicBezTo>
                  <a:lnTo>
                    <a:pt x="368" y="3611"/>
                  </a:lnTo>
                  <a:cubicBezTo>
                    <a:pt x="468" y="3812"/>
                    <a:pt x="334" y="4012"/>
                    <a:pt x="435" y="4178"/>
                  </a:cubicBezTo>
                  <a:cubicBezTo>
                    <a:pt x="435" y="5146"/>
                    <a:pt x="468" y="6080"/>
                    <a:pt x="468" y="7014"/>
                  </a:cubicBezTo>
                  <a:cubicBezTo>
                    <a:pt x="468" y="7181"/>
                    <a:pt x="501" y="7347"/>
                    <a:pt x="701" y="7414"/>
                  </a:cubicBezTo>
                  <a:cubicBezTo>
                    <a:pt x="746" y="7432"/>
                    <a:pt x="788" y="7440"/>
                    <a:pt x="829" y="7440"/>
                  </a:cubicBezTo>
                  <a:cubicBezTo>
                    <a:pt x="940" y="7440"/>
                    <a:pt x="1037" y="7378"/>
                    <a:pt x="1135" y="7281"/>
                  </a:cubicBezTo>
                  <a:cubicBezTo>
                    <a:pt x="1268" y="7114"/>
                    <a:pt x="1202" y="6914"/>
                    <a:pt x="1068" y="6814"/>
                  </a:cubicBezTo>
                  <a:cubicBezTo>
                    <a:pt x="668" y="6447"/>
                    <a:pt x="735" y="5946"/>
                    <a:pt x="735" y="5479"/>
                  </a:cubicBezTo>
                  <a:cubicBezTo>
                    <a:pt x="735" y="5124"/>
                    <a:pt x="779" y="4975"/>
                    <a:pt x="957" y="4975"/>
                  </a:cubicBezTo>
                  <a:cubicBezTo>
                    <a:pt x="1046" y="4975"/>
                    <a:pt x="1168" y="5012"/>
                    <a:pt x="1335" y="5079"/>
                  </a:cubicBezTo>
                  <a:cubicBezTo>
                    <a:pt x="1416" y="5099"/>
                    <a:pt x="1485" y="5132"/>
                    <a:pt x="1541" y="5132"/>
                  </a:cubicBezTo>
                  <a:cubicBezTo>
                    <a:pt x="1578" y="5132"/>
                    <a:pt x="1609" y="5118"/>
                    <a:pt x="1635" y="5079"/>
                  </a:cubicBezTo>
                  <a:cubicBezTo>
                    <a:pt x="1735" y="4979"/>
                    <a:pt x="1669" y="4879"/>
                    <a:pt x="1602" y="4779"/>
                  </a:cubicBezTo>
                  <a:cubicBezTo>
                    <a:pt x="868" y="3545"/>
                    <a:pt x="801" y="2177"/>
                    <a:pt x="835" y="776"/>
                  </a:cubicBezTo>
                  <a:cubicBezTo>
                    <a:pt x="835" y="609"/>
                    <a:pt x="902" y="409"/>
                    <a:pt x="902" y="209"/>
                  </a:cubicBezTo>
                  <a:cubicBezTo>
                    <a:pt x="902" y="70"/>
                    <a:pt x="809" y="0"/>
                    <a:pt x="6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7"/>
            <p:cNvSpPr/>
            <p:nvPr/>
          </p:nvSpPr>
          <p:spPr>
            <a:xfrm>
              <a:off x="3767238" y="9970975"/>
              <a:ext cx="61750" cy="79250"/>
            </a:xfrm>
            <a:custGeom>
              <a:rect b="b" l="l" r="r" t="t"/>
              <a:pathLst>
                <a:path extrusionOk="0" h="3170" w="2470">
                  <a:moveTo>
                    <a:pt x="1793" y="0"/>
                  </a:moveTo>
                  <a:cubicBezTo>
                    <a:pt x="1746" y="0"/>
                    <a:pt x="1694" y="9"/>
                    <a:pt x="1635" y="25"/>
                  </a:cubicBezTo>
                  <a:cubicBezTo>
                    <a:pt x="1587" y="21"/>
                    <a:pt x="1540" y="18"/>
                    <a:pt x="1493" y="18"/>
                  </a:cubicBezTo>
                  <a:cubicBezTo>
                    <a:pt x="1214" y="18"/>
                    <a:pt x="973" y="116"/>
                    <a:pt x="1001" y="459"/>
                  </a:cubicBezTo>
                  <a:cubicBezTo>
                    <a:pt x="1001" y="859"/>
                    <a:pt x="768" y="993"/>
                    <a:pt x="468" y="1060"/>
                  </a:cubicBezTo>
                  <a:cubicBezTo>
                    <a:pt x="301" y="1126"/>
                    <a:pt x="134" y="1226"/>
                    <a:pt x="234" y="1393"/>
                  </a:cubicBezTo>
                  <a:cubicBezTo>
                    <a:pt x="534" y="1760"/>
                    <a:pt x="268" y="2027"/>
                    <a:pt x="101" y="2327"/>
                  </a:cubicBezTo>
                  <a:cubicBezTo>
                    <a:pt x="34" y="2394"/>
                    <a:pt x="1" y="2494"/>
                    <a:pt x="1" y="2594"/>
                  </a:cubicBezTo>
                  <a:cubicBezTo>
                    <a:pt x="34" y="2761"/>
                    <a:pt x="67" y="2894"/>
                    <a:pt x="34" y="3061"/>
                  </a:cubicBezTo>
                  <a:cubicBezTo>
                    <a:pt x="61" y="3115"/>
                    <a:pt x="88" y="3170"/>
                    <a:pt x="152" y="3170"/>
                  </a:cubicBezTo>
                  <a:cubicBezTo>
                    <a:pt x="166" y="3170"/>
                    <a:pt x="182" y="3167"/>
                    <a:pt x="201" y="3161"/>
                  </a:cubicBezTo>
                  <a:cubicBezTo>
                    <a:pt x="835" y="2828"/>
                    <a:pt x="1535" y="2594"/>
                    <a:pt x="2102" y="2127"/>
                  </a:cubicBezTo>
                  <a:cubicBezTo>
                    <a:pt x="2336" y="2027"/>
                    <a:pt x="2402" y="1860"/>
                    <a:pt x="2302" y="1660"/>
                  </a:cubicBezTo>
                  <a:cubicBezTo>
                    <a:pt x="2336" y="1527"/>
                    <a:pt x="2369" y="1393"/>
                    <a:pt x="2402" y="1260"/>
                  </a:cubicBezTo>
                  <a:cubicBezTo>
                    <a:pt x="2469" y="1060"/>
                    <a:pt x="2469" y="826"/>
                    <a:pt x="2402" y="593"/>
                  </a:cubicBezTo>
                  <a:cubicBezTo>
                    <a:pt x="2302" y="492"/>
                    <a:pt x="2202" y="359"/>
                    <a:pt x="2102" y="226"/>
                  </a:cubicBezTo>
                  <a:cubicBezTo>
                    <a:pt x="2027" y="76"/>
                    <a:pt x="1933" y="0"/>
                    <a:pt x="1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7"/>
            <p:cNvSpPr/>
            <p:nvPr/>
          </p:nvSpPr>
          <p:spPr>
            <a:xfrm>
              <a:off x="5775338" y="10719850"/>
              <a:ext cx="80075" cy="127575"/>
            </a:xfrm>
            <a:custGeom>
              <a:rect b="b" l="l" r="r" t="t"/>
              <a:pathLst>
                <a:path extrusionOk="0" h="5103" w="3203">
                  <a:moveTo>
                    <a:pt x="794" y="1"/>
                  </a:moveTo>
                  <a:cubicBezTo>
                    <a:pt x="731" y="1"/>
                    <a:pt x="666" y="9"/>
                    <a:pt x="601" y="25"/>
                  </a:cubicBezTo>
                  <a:cubicBezTo>
                    <a:pt x="268" y="92"/>
                    <a:pt x="201" y="359"/>
                    <a:pt x="167" y="626"/>
                  </a:cubicBezTo>
                  <a:cubicBezTo>
                    <a:pt x="101" y="926"/>
                    <a:pt x="67" y="1226"/>
                    <a:pt x="67" y="1526"/>
                  </a:cubicBezTo>
                  <a:cubicBezTo>
                    <a:pt x="1" y="1793"/>
                    <a:pt x="1" y="2093"/>
                    <a:pt x="67" y="2360"/>
                  </a:cubicBezTo>
                  <a:cubicBezTo>
                    <a:pt x="67" y="2961"/>
                    <a:pt x="501" y="3161"/>
                    <a:pt x="935" y="3328"/>
                  </a:cubicBezTo>
                  <a:cubicBezTo>
                    <a:pt x="1702" y="3594"/>
                    <a:pt x="2136" y="4128"/>
                    <a:pt x="2269" y="4929"/>
                  </a:cubicBezTo>
                  <a:cubicBezTo>
                    <a:pt x="2269" y="4995"/>
                    <a:pt x="2269" y="5096"/>
                    <a:pt x="2369" y="5096"/>
                  </a:cubicBezTo>
                  <a:cubicBezTo>
                    <a:pt x="2378" y="5100"/>
                    <a:pt x="2387" y="5102"/>
                    <a:pt x="2396" y="5102"/>
                  </a:cubicBezTo>
                  <a:cubicBezTo>
                    <a:pt x="2453" y="5102"/>
                    <a:pt x="2507" y="5020"/>
                    <a:pt x="2536" y="4962"/>
                  </a:cubicBezTo>
                  <a:cubicBezTo>
                    <a:pt x="2603" y="4895"/>
                    <a:pt x="2536" y="4762"/>
                    <a:pt x="2669" y="4695"/>
                  </a:cubicBezTo>
                  <a:cubicBezTo>
                    <a:pt x="2815" y="4725"/>
                    <a:pt x="2936" y="4907"/>
                    <a:pt x="3121" y="4907"/>
                  </a:cubicBezTo>
                  <a:cubicBezTo>
                    <a:pt x="3147" y="4907"/>
                    <a:pt x="3174" y="4904"/>
                    <a:pt x="3203" y="4895"/>
                  </a:cubicBezTo>
                  <a:cubicBezTo>
                    <a:pt x="3170" y="4795"/>
                    <a:pt x="3136" y="4762"/>
                    <a:pt x="3103" y="4695"/>
                  </a:cubicBezTo>
                  <a:cubicBezTo>
                    <a:pt x="2603" y="3961"/>
                    <a:pt x="1835" y="3428"/>
                    <a:pt x="1268" y="2694"/>
                  </a:cubicBezTo>
                  <a:cubicBezTo>
                    <a:pt x="701" y="1960"/>
                    <a:pt x="668" y="1960"/>
                    <a:pt x="1268" y="1226"/>
                  </a:cubicBezTo>
                  <a:cubicBezTo>
                    <a:pt x="1335" y="1159"/>
                    <a:pt x="1368" y="1126"/>
                    <a:pt x="1368" y="1059"/>
                  </a:cubicBezTo>
                  <a:cubicBezTo>
                    <a:pt x="1502" y="759"/>
                    <a:pt x="1535" y="492"/>
                    <a:pt x="1335" y="259"/>
                  </a:cubicBezTo>
                  <a:cubicBezTo>
                    <a:pt x="1183" y="82"/>
                    <a:pt x="994" y="1"/>
                    <a:pt x="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7"/>
            <p:cNvSpPr/>
            <p:nvPr/>
          </p:nvSpPr>
          <p:spPr>
            <a:xfrm>
              <a:off x="5548513" y="11170850"/>
              <a:ext cx="130125" cy="46000"/>
            </a:xfrm>
            <a:custGeom>
              <a:rect b="b" l="l" r="r" t="t"/>
              <a:pathLst>
                <a:path extrusionOk="0" h="1840" w="5205">
                  <a:moveTo>
                    <a:pt x="974" y="0"/>
                  </a:moveTo>
                  <a:cubicBezTo>
                    <a:pt x="919" y="0"/>
                    <a:pt x="862" y="11"/>
                    <a:pt x="801" y="32"/>
                  </a:cubicBezTo>
                  <a:cubicBezTo>
                    <a:pt x="684" y="32"/>
                    <a:pt x="559" y="15"/>
                    <a:pt x="434" y="15"/>
                  </a:cubicBezTo>
                  <a:cubicBezTo>
                    <a:pt x="309" y="15"/>
                    <a:pt x="184" y="32"/>
                    <a:pt x="67" y="98"/>
                  </a:cubicBezTo>
                  <a:cubicBezTo>
                    <a:pt x="1" y="532"/>
                    <a:pt x="134" y="665"/>
                    <a:pt x="634" y="765"/>
                  </a:cubicBezTo>
                  <a:cubicBezTo>
                    <a:pt x="901" y="865"/>
                    <a:pt x="1135" y="966"/>
                    <a:pt x="1402" y="1066"/>
                  </a:cubicBezTo>
                  <a:cubicBezTo>
                    <a:pt x="1495" y="1136"/>
                    <a:pt x="1604" y="1222"/>
                    <a:pt x="1719" y="1222"/>
                  </a:cubicBezTo>
                  <a:cubicBezTo>
                    <a:pt x="1768" y="1222"/>
                    <a:pt x="1818" y="1206"/>
                    <a:pt x="1869" y="1166"/>
                  </a:cubicBezTo>
                  <a:cubicBezTo>
                    <a:pt x="2436" y="1232"/>
                    <a:pt x="3036" y="1332"/>
                    <a:pt x="3603" y="1433"/>
                  </a:cubicBezTo>
                  <a:cubicBezTo>
                    <a:pt x="3692" y="1521"/>
                    <a:pt x="3781" y="1596"/>
                    <a:pt x="3890" y="1596"/>
                  </a:cubicBezTo>
                  <a:cubicBezTo>
                    <a:pt x="3944" y="1596"/>
                    <a:pt x="4003" y="1577"/>
                    <a:pt x="4070" y="1533"/>
                  </a:cubicBezTo>
                  <a:cubicBezTo>
                    <a:pt x="4170" y="1566"/>
                    <a:pt x="4270" y="1599"/>
                    <a:pt x="4370" y="1633"/>
                  </a:cubicBezTo>
                  <a:cubicBezTo>
                    <a:pt x="4486" y="1749"/>
                    <a:pt x="4602" y="1839"/>
                    <a:pt x="4762" y="1839"/>
                  </a:cubicBezTo>
                  <a:cubicBezTo>
                    <a:pt x="4786" y="1839"/>
                    <a:pt x="4811" y="1837"/>
                    <a:pt x="4837" y="1833"/>
                  </a:cubicBezTo>
                  <a:cubicBezTo>
                    <a:pt x="4971" y="1799"/>
                    <a:pt x="5204" y="1833"/>
                    <a:pt x="5204" y="1633"/>
                  </a:cubicBezTo>
                  <a:cubicBezTo>
                    <a:pt x="5204" y="1366"/>
                    <a:pt x="5004" y="1266"/>
                    <a:pt x="4837" y="1166"/>
                  </a:cubicBezTo>
                  <a:cubicBezTo>
                    <a:pt x="4704" y="966"/>
                    <a:pt x="4604" y="799"/>
                    <a:pt x="4337" y="799"/>
                  </a:cubicBezTo>
                  <a:cubicBezTo>
                    <a:pt x="4037" y="765"/>
                    <a:pt x="3803" y="532"/>
                    <a:pt x="3503" y="499"/>
                  </a:cubicBezTo>
                  <a:cubicBezTo>
                    <a:pt x="3370" y="454"/>
                    <a:pt x="3240" y="443"/>
                    <a:pt x="3111" y="443"/>
                  </a:cubicBezTo>
                  <a:cubicBezTo>
                    <a:pt x="2983" y="443"/>
                    <a:pt x="2856" y="454"/>
                    <a:pt x="2727" y="454"/>
                  </a:cubicBezTo>
                  <a:cubicBezTo>
                    <a:pt x="2599" y="454"/>
                    <a:pt x="2469" y="443"/>
                    <a:pt x="2336" y="398"/>
                  </a:cubicBezTo>
                  <a:cubicBezTo>
                    <a:pt x="2296" y="402"/>
                    <a:pt x="2257" y="404"/>
                    <a:pt x="2219" y="404"/>
                  </a:cubicBezTo>
                  <a:cubicBezTo>
                    <a:pt x="1897" y="404"/>
                    <a:pt x="1599" y="288"/>
                    <a:pt x="1301" y="198"/>
                  </a:cubicBezTo>
                  <a:cubicBezTo>
                    <a:pt x="1208" y="59"/>
                    <a:pt x="1099" y="0"/>
                    <a:pt x="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7"/>
            <p:cNvSpPr/>
            <p:nvPr/>
          </p:nvSpPr>
          <p:spPr>
            <a:xfrm>
              <a:off x="2809888" y="12093725"/>
              <a:ext cx="79250" cy="53750"/>
            </a:xfrm>
            <a:custGeom>
              <a:rect b="b" l="l" r="r" t="t"/>
              <a:pathLst>
                <a:path extrusionOk="0" h="2150" w="3170">
                  <a:moveTo>
                    <a:pt x="1348" y="1"/>
                  </a:moveTo>
                  <a:cubicBezTo>
                    <a:pt x="1313" y="1"/>
                    <a:pt x="1275" y="13"/>
                    <a:pt x="1235" y="43"/>
                  </a:cubicBezTo>
                  <a:cubicBezTo>
                    <a:pt x="1135" y="110"/>
                    <a:pt x="1135" y="210"/>
                    <a:pt x="1135" y="343"/>
                  </a:cubicBezTo>
                  <a:cubicBezTo>
                    <a:pt x="1135" y="643"/>
                    <a:pt x="1168" y="977"/>
                    <a:pt x="935" y="1244"/>
                  </a:cubicBezTo>
                  <a:cubicBezTo>
                    <a:pt x="862" y="1275"/>
                    <a:pt x="786" y="1283"/>
                    <a:pt x="708" y="1283"/>
                  </a:cubicBezTo>
                  <a:cubicBezTo>
                    <a:pt x="613" y="1283"/>
                    <a:pt x="515" y="1271"/>
                    <a:pt x="415" y="1271"/>
                  </a:cubicBezTo>
                  <a:cubicBezTo>
                    <a:pt x="333" y="1271"/>
                    <a:pt x="250" y="1279"/>
                    <a:pt x="167" y="1311"/>
                  </a:cubicBezTo>
                  <a:cubicBezTo>
                    <a:pt x="1" y="1444"/>
                    <a:pt x="134" y="1511"/>
                    <a:pt x="234" y="1611"/>
                  </a:cubicBezTo>
                  <a:cubicBezTo>
                    <a:pt x="368" y="1700"/>
                    <a:pt x="501" y="1700"/>
                    <a:pt x="634" y="1700"/>
                  </a:cubicBezTo>
                  <a:lnTo>
                    <a:pt x="634" y="1700"/>
                  </a:lnTo>
                  <a:cubicBezTo>
                    <a:pt x="701" y="1700"/>
                    <a:pt x="768" y="1700"/>
                    <a:pt x="835" y="1711"/>
                  </a:cubicBezTo>
                  <a:cubicBezTo>
                    <a:pt x="901" y="1744"/>
                    <a:pt x="968" y="1752"/>
                    <a:pt x="1035" y="1752"/>
                  </a:cubicBezTo>
                  <a:cubicBezTo>
                    <a:pt x="1088" y="1752"/>
                    <a:pt x="1141" y="1747"/>
                    <a:pt x="1195" y="1747"/>
                  </a:cubicBezTo>
                  <a:cubicBezTo>
                    <a:pt x="1275" y="1747"/>
                    <a:pt x="1355" y="1758"/>
                    <a:pt x="1435" y="1811"/>
                  </a:cubicBezTo>
                  <a:cubicBezTo>
                    <a:pt x="1702" y="1811"/>
                    <a:pt x="1835" y="2044"/>
                    <a:pt x="2102" y="2111"/>
                  </a:cubicBezTo>
                  <a:cubicBezTo>
                    <a:pt x="2159" y="2139"/>
                    <a:pt x="2221" y="2150"/>
                    <a:pt x="2287" y="2150"/>
                  </a:cubicBezTo>
                  <a:cubicBezTo>
                    <a:pt x="2377" y="2150"/>
                    <a:pt x="2473" y="2130"/>
                    <a:pt x="2569" y="2111"/>
                  </a:cubicBezTo>
                  <a:cubicBezTo>
                    <a:pt x="3136" y="1878"/>
                    <a:pt x="3170" y="1811"/>
                    <a:pt x="2803" y="1311"/>
                  </a:cubicBezTo>
                  <a:cubicBezTo>
                    <a:pt x="2469" y="844"/>
                    <a:pt x="2035" y="477"/>
                    <a:pt x="1568" y="110"/>
                  </a:cubicBezTo>
                  <a:cubicBezTo>
                    <a:pt x="1499" y="63"/>
                    <a:pt x="1429" y="1"/>
                    <a:pt x="1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7"/>
            <p:cNvSpPr/>
            <p:nvPr/>
          </p:nvSpPr>
          <p:spPr>
            <a:xfrm>
              <a:off x="6153938" y="11835425"/>
              <a:ext cx="55075" cy="47700"/>
            </a:xfrm>
            <a:custGeom>
              <a:rect b="b" l="l" r="r" t="t"/>
              <a:pathLst>
                <a:path extrusionOk="0" h="1908" w="2203">
                  <a:moveTo>
                    <a:pt x="668" y="1"/>
                  </a:moveTo>
                  <a:cubicBezTo>
                    <a:pt x="535" y="34"/>
                    <a:pt x="368" y="34"/>
                    <a:pt x="201" y="68"/>
                  </a:cubicBezTo>
                  <a:cubicBezTo>
                    <a:pt x="68" y="101"/>
                    <a:pt x="1" y="201"/>
                    <a:pt x="68" y="334"/>
                  </a:cubicBezTo>
                  <a:cubicBezTo>
                    <a:pt x="201" y="701"/>
                    <a:pt x="334" y="1102"/>
                    <a:pt x="468" y="1469"/>
                  </a:cubicBezTo>
                  <a:cubicBezTo>
                    <a:pt x="588" y="1769"/>
                    <a:pt x="844" y="1907"/>
                    <a:pt x="1161" y="1907"/>
                  </a:cubicBezTo>
                  <a:cubicBezTo>
                    <a:pt x="1196" y="1907"/>
                    <a:pt x="1232" y="1906"/>
                    <a:pt x="1268" y="1902"/>
                  </a:cubicBezTo>
                  <a:cubicBezTo>
                    <a:pt x="1635" y="1902"/>
                    <a:pt x="1835" y="1735"/>
                    <a:pt x="1902" y="1402"/>
                  </a:cubicBezTo>
                  <a:cubicBezTo>
                    <a:pt x="1969" y="1168"/>
                    <a:pt x="2069" y="968"/>
                    <a:pt x="2136" y="768"/>
                  </a:cubicBezTo>
                  <a:cubicBezTo>
                    <a:pt x="2169" y="601"/>
                    <a:pt x="2202" y="435"/>
                    <a:pt x="2102" y="301"/>
                  </a:cubicBezTo>
                  <a:cubicBezTo>
                    <a:pt x="1902" y="234"/>
                    <a:pt x="1669" y="168"/>
                    <a:pt x="1435" y="101"/>
                  </a:cubicBezTo>
                  <a:cubicBezTo>
                    <a:pt x="1357" y="68"/>
                    <a:pt x="1276" y="60"/>
                    <a:pt x="1192" y="60"/>
                  </a:cubicBezTo>
                  <a:cubicBezTo>
                    <a:pt x="1125" y="60"/>
                    <a:pt x="1056" y="65"/>
                    <a:pt x="986" y="65"/>
                  </a:cubicBezTo>
                  <a:cubicBezTo>
                    <a:pt x="881" y="65"/>
                    <a:pt x="775" y="54"/>
                    <a:pt x="6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7"/>
            <p:cNvSpPr/>
            <p:nvPr/>
          </p:nvSpPr>
          <p:spPr>
            <a:xfrm>
              <a:off x="6048038" y="9433925"/>
              <a:ext cx="78425" cy="35900"/>
            </a:xfrm>
            <a:custGeom>
              <a:rect b="b" l="l" r="r" t="t"/>
              <a:pathLst>
                <a:path extrusionOk="0" h="1436" w="3137">
                  <a:moveTo>
                    <a:pt x="632" y="0"/>
                  </a:moveTo>
                  <a:cubicBezTo>
                    <a:pt x="434" y="0"/>
                    <a:pt x="263" y="87"/>
                    <a:pt x="167" y="392"/>
                  </a:cubicBezTo>
                  <a:cubicBezTo>
                    <a:pt x="67" y="492"/>
                    <a:pt x="0" y="626"/>
                    <a:pt x="34" y="759"/>
                  </a:cubicBezTo>
                  <a:cubicBezTo>
                    <a:pt x="67" y="826"/>
                    <a:pt x="101" y="893"/>
                    <a:pt x="134" y="959"/>
                  </a:cubicBezTo>
                  <a:cubicBezTo>
                    <a:pt x="67" y="1126"/>
                    <a:pt x="101" y="1226"/>
                    <a:pt x="267" y="1326"/>
                  </a:cubicBezTo>
                  <a:cubicBezTo>
                    <a:pt x="461" y="1395"/>
                    <a:pt x="648" y="1436"/>
                    <a:pt x="830" y="1436"/>
                  </a:cubicBezTo>
                  <a:cubicBezTo>
                    <a:pt x="1088" y="1436"/>
                    <a:pt x="1334" y="1355"/>
                    <a:pt x="1568" y="1160"/>
                  </a:cubicBezTo>
                  <a:cubicBezTo>
                    <a:pt x="1644" y="1114"/>
                    <a:pt x="1719" y="1096"/>
                    <a:pt x="1794" y="1096"/>
                  </a:cubicBezTo>
                  <a:cubicBezTo>
                    <a:pt x="1886" y="1096"/>
                    <a:pt x="1977" y="1123"/>
                    <a:pt x="2069" y="1160"/>
                  </a:cubicBezTo>
                  <a:cubicBezTo>
                    <a:pt x="2302" y="1226"/>
                    <a:pt x="2536" y="1326"/>
                    <a:pt x="2769" y="1393"/>
                  </a:cubicBezTo>
                  <a:cubicBezTo>
                    <a:pt x="2819" y="1410"/>
                    <a:pt x="2869" y="1418"/>
                    <a:pt x="2915" y="1418"/>
                  </a:cubicBezTo>
                  <a:cubicBezTo>
                    <a:pt x="2961" y="1418"/>
                    <a:pt x="3003" y="1410"/>
                    <a:pt x="3036" y="1393"/>
                  </a:cubicBezTo>
                  <a:cubicBezTo>
                    <a:pt x="3136" y="1293"/>
                    <a:pt x="3036" y="1226"/>
                    <a:pt x="2969" y="1160"/>
                  </a:cubicBezTo>
                  <a:cubicBezTo>
                    <a:pt x="2869" y="926"/>
                    <a:pt x="2669" y="759"/>
                    <a:pt x="2769" y="492"/>
                  </a:cubicBezTo>
                  <a:cubicBezTo>
                    <a:pt x="2842" y="237"/>
                    <a:pt x="2756" y="161"/>
                    <a:pt x="2646" y="161"/>
                  </a:cubicBezTo>
                  <a:cubicBezTo>
                    <a:pt x="2555" y="161"/>
                    <a:pt x="2448" y="214"/>
                    <a:pt x="2402" y="259"/>
                  </a:cubicBezTo>
                  <a:cubicBezTo>
                    <a:pt x="2258" y="416"/>
                    <a:pt x="2124" y="476"/>
                    <a:pt x="1994" y="476"/>
                  </a:cubicBezTo>
                  <a:cubicBezTo>
                    <a:pt x="1794" y="476"/>
                    <a:pt x="1604" y="334"/>
                    <a:pt x="1401" y="192"/>
                  </a:cubicBezTo>
                  <a:cubicBezTo>
                    <a:pt x="1325" y="141"/>
                    <a:pt x="1267" y="70"/>
                    <a:pt x="1185" y="70"/>
                  </a:cubicBezTo>
                  <a:cubicBezTo>
                    <a:pt x="1160" y="70"/>
                    <a:pt x="1132" y="77"/>
                    <a:pt x="1101" y="92"/>
                  </a:cubicBezTo>
                  <a:cubicBezTo>
                    <a:pt x="944" y="49"/>
                    <a:pt x="781" y="0"/>
                    <a:pt x="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7"/>
            <p:cNvSpPr/>
            <p:nvPr/>
          </p:nvSpPr>
          <p:spPr>
            <a:xfrm>
              <a:off x="5462613" y="9332875"/>
              <a:ext cx="81750" cy="44625"/>
            </a:xfrm>
            <a:custGeom>
              <a:rect b="b" l="l" r="r" t="t"/>
              <a:pathLst>
                <a:path extrusionOk="0" h="1785" w="3270">
                  <a:moveTo>
                    <a:pt x="1471" y="0"/>
                  </a:moveTo>
                  <a:cubicBezTo>
                    <a:pt x="1338" y="0"/>
                    <a:pt x="1280" y="120"/>
                    <a:pt x="1202" y="198"/>
                  </a:cubicBezTo>
                  <a:cubicBezTo>
                    <a:pt x="1068" y="298"/>
                    <a:pt x="968" y="432"/>
                    <a:pt x="835" y="532"/>
                  </a:cubicBezTo>
                  <a:cubicBezTo>
                    <a:pt x="568" y="732"/>
                    <a:pt x="401" y="999"/>
                    <a:pt x="268" y="1299"/>
                  </a:cubicBezTo>
                  <a:cubicBezTo>
                    <a:pt x="268" y="1299"/>
                    <a:pt x="268" y="1332"/>
                    <a:pt x="234" y="1366"/>
                  </a:cubicBezTo>
                  <a:cubicBezTo>
                    <a:pt x="134" y="1432"/>
                    <a:pt x="1" y="1532"/>
                    <a:pt x="34" y="1666"/>
                  </a:cubicBezTo>
                  <a:cubicBezTo>
                    <a:pt x="56" y="1755"/>
                    <a:pt x="93" y="1784"/>
                    <a:pt x="145" y="1784"/>
                  </a:cubicBezTo>
                  <a:cubicBezTo>
                    <a:pt x="171" y="1784"/>
                    <a:pt x="201" y="1777"/>
                    <a:pt x="234" y="1766"/>
                  </a:cubicBezTo>
                  <a:cubicBezTo>
                    <a:pt x="901" y="1699"/>
                    <a:pt x="1502" y="1332"/>
                    <a:pt x="2169" y="1265"/>
                  </a:cubicBezTo>
                  <a:cubicBezTo>
                    <a:pt x="2221" y="1227"/>
                    <a:pt x="2278" y="1218"/>
                    <a:pt x="2337" y="1218"/>
                  </a:cubicBezTo>
                  <a:cubicBezTo>
                    <a:pt x="2386" y="1218"/>
                    <a:pt x="2437" y="1224"/>
                    <a:pt x="2488" y="1224"/>
                  </a:cubicBezTo>
                  <a:cubicBezTo>
                    <a:pt x="2537" y="1224"/>
                    <a:pt x="2586" y="1219"/>
                    <a:pt x="2636" y="1199"/>
                  </a:cubicBezTo>
                  <a:cubicBezTo>
                    <a:pt x="2836" y="1165"/>
                    <a:pt x="3070" y="1199"/>
                    <a:pt x="3170" y="965"/>
                  </a:cubicBezTo>
                  <a:cubicBezTo>
                    <a:pt x="3270" y="732"/>
                    <a:pt x="3003" y="665"/>
                    <a:pt x="2903" y="498"/>
                  </a:cubicBezTo>
                  <a:cubicBezTo>
                    <a:pt x="2874" y="412"/>
                    <a:pt x="2795" y="325"/>
                    <a:pt x="2688" y="325"/>
                  </a:cubicBezTo>
                  <a:cubicBezTo>
                    <a:pt x="2671" y="325"/>
                    <a:pt x="2654" y="327"/>
                    <a:pt x="2636" y="331"/>
                  </a:cubicBezTo>
                  <a:cubicBezTo>
                    <a:pt x="2337" y="152"/>
                    <a:pt x="2038" y="26"/>
                    <a:pt x="1714" y="26"/>
                  </a:cubicBezTo>
                  <a:cubicBezTo>
                    <a:pt x="1677" y="26"/>
                    <a:pt x="1640" y="28"/>
                    <a:pt x="1602" y="31"/>
                  </a:cubicBezTo>
                  <a:cubicBezTo>
                    <a:pt x="1551" y="10"/>
                    <a:pt x="1508" y="0"/>
                    <a:pt x="14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7"/>
            <p:cNvSpPr/>
            <p:nvPr/>
          </p:nvSpPr>
          <p:spPr>
            <a:xfrm>
              <a:off x="2458813" y="9491200"/>
              <a:ext cx="60900" cy="57625"/>
            </a:xfrm>
            <a:custGeom>
              <a:rect b="b" l="l" r="r" t="t"/>
              <a:pathLst>
                <a:path extrusionOk="0" h="2305" w="2436">
                  <a:moveTo>
                    <a:pt x="1798" y="0"/>
                  </a:moveTo>
                  <a:cubicBezTo>
                    <a:pt x="1413" y="0"/>
                    <a:pt x="1039" y="114"/>
                    <a:pt x="634" y="136"/>
                  </a:cubicBezTo>
                  <a:cubicBezTo>
                    <a:pt x="597" y="124"/>
                    <a:pt x="561" y="116"/>
                    <a:pt x="526" y="116"/>
                  </a:cubicBezTo>
                  <a:cubicBezTo>
                    <a:pt x="465" y="116"/>
                    <a:pt x="409" y="139"/>
                    <a:pt x="367" y="203"/>
                  </a:cubicBezTo>
                  <a:cubicBezTo>
                    <a:pt x="234" y="270"/>
                    <a:pt x="67" y="303"/>
                    <a:pt x="67" y="503"/>
                  </a:cubicBezTo>
                  <a:cubicBezTo>
                    <a:pt x="0" y="803"/>
                    <a:pt x="0" y="1137"/>
                    <a:pt x="67" y="1437"/>
                  </a:cubicBezTo>
                  <a:cubicBezTo>
                    <a:pt x="134" y="1737"/>
                    <a:pt x="0" y="2171"/>
                    <a:pt x="434" y="2304"/>
                  </a:cubicBezTo>
                  <a:cubicBezTo>
                    <a:pt x="767" y="2271"/>
                    <a:pt x="868" y="2038"/>
                    <a:pt x="934" y="1737"/>
                  </a:cubicBezTo>
                  <a:cubicBezTo>
                    <a:pt x="968" y="1604"/>
                    <a:pt x="934" y="1470"/>
                    <a:pt x="1034" y="1337"/>
                  </a:cubicBezTo>
                  <a:cubicBezTo>
                    <a:pt x="1068" y="1270"/>
                    <a:pt x="1134" y="1270"/>
                    <a:pt x="1201" y="1270"/>
                  </a:cubicBezTo>
                  <a:cubicBezTo>
                    <a:pt x="1368" y="1170"/>
                    <a:pt x="1601" y="1170"/>
                    <a:pt x="1701" y="970"/>
                  </a:cubicBezTo>
                  <a:cubicBezTo>
                    <a:pt x="1902" y="770"/>
                    <a:pt x="2135" y="570"/>
                    <a:pt x="2335" y="370"/>
                  </a:cubicBezTo>
                  <a:cubicBezTo>
                    <a:pt x="2435" y="303"/>
                    <a:pt x="2435" y="203"/>
                    <a:pt x="2369" y="103"/>
                  </a:cubicBezTo>
                  <a:cubicBezTo>
                    <a:pt x="2173" y="27"/>
                    <a:pt x="1984" y="0"/>
                    <a:pt x="17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7"/>
            <p:cNvSpPr/>
            <p:nvPr/>
          </p:nvSpPr>
          <p:spPr>
            <a:xfrm>
              <a:off x="2292013" y="9327400"/>
              <a:ext cx="96775" cy="56300"/>
            </a:xfrm>
            <a:custGeom>
              <a:rect b="b" l="l" r="r" t="t"/>
              <a:pathLst>
                <a:path extrusionOk="0" h="2252" w="3871">
                  <a:moveTo>
                    <a:pt x="480" y="0"/>
                  </a:moveTo>
                  <a:cubicBezTo>
                    <a:pt x="401" y="0"/>
                    <a:pt x="318" y="17"/>
                    <a:pt x="234" y="50"/>
                  </a:cubicBezTo>
                  <a:cubicBezTo>
                    <a:pt x="1" y="417"/>
                    <a:pt x="401" y="417"/>
                    <a:pt x="535" y="550"/>
                  </a:cubicBezTo>
                  <a:cubicBezTo>
                    <a:pt x="670" y="957"/>
                    <a:pt x="775" y="1119"/>
                    <a:pt x="994" y="1119"/>
                  </a:cubicBezTo>
                  <a:cubicBezTo>
                    <a:pt x="1099" y="1119"/>
                    <a:pt x="1230" y="1082"/>
                    <a:pt x="1402" y="1017"/>
                  </a:cubicBezTo>
                  <a:cubicBezTo>
                    <a:pt x="1802" y="1051"/>
                    <a:pt x="2102" y="1318"/>
                    <a:pt x="2436" y="1518"/>
                  </a:cubicBezTo>
                  <a:cubicBezTo>
                    <a:pt x="2636" y="1818"/>
                    <a:pt x="2936" y="2052"/>
                    <a:pt x="3303" y="2152"/>
                  </a:cubicBezTo>
                  <a:cubicBezTo>
                    <a:pt x="3403" y="2252"/>
                    <a:pt x="3537" y="2252"/>
                    <a:pt x="3670" y="2252"/>
                  </a:cubicBezTo>
                  <a:cubicBezTo>
                    <a:pt x="3870" y="2018"/>
                    <a:pt x="3770" y="1851"/>
                    <a:pt x="3570" y="1685"/>
                  </a:cubicBezTo>
                  <a:cubicBezTo>
                    <a:pt x="2870" y="684"/>
                    <a:pt x="1869" y="250"/>
                    <a:pt x="701" y="50"/>
                  </a:cubicBezTo>
                  <a:cubicBezTo>
                    <a:pt x="635" y="17"/>
                    <a:pt x="560" y="0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7"/>
            <p:cNvSpPr/>
            <p:nvPr/>
          </p:nvSpPr>
          <p:spPr>
            <a:xfrm>
              <a:off x="2040163" y="9393475"/>
              <a:ext cx="88425" cy="52125"/>
            </a:xfrm>
            <a:custGeom>
              <a:rect b="b" l="l" r="r" t="t"/>
              <a:pathLst>
                <a:path extrusionOk="0" h="2085" w="3537">
                  <a:moveTo>
                    <a:pt x="3270" y="1"/>
                  </a:moveTo>
                  <a:cubicBezTo>
                    <a:pt x="3212" y="1"/>
                    <a:pt x="3153" y="26"/>
                    <a:pt x="3103" y="76"/>
                  </a:cubicBezTo>
                  <a:cubicBezTo>
                    <a:pt x="2836" y="376"/>
                    <a:pt x="2469" y="443"/>
                    <a:pt x="2102" y="509"/>
                  </a:cubicBezTo>
                  <a:cubicBezTo>
                    <a:pt x="1202" y="709"/>
                    <a:pt x="468" y="1176"/>
                    <a:pt x="1" y="1977"/>
                  </a:cubicBezTo>
                  <a:cubicBezTo>
                    <a:pt x="56" y="2032"/>
                    <a:pt x="101" y="2057"/>
                    <a:pt x="147" y="2057"/>
                  </a:cubicBezTo>
                  <a:cubicBezTo>
                    <a:pt x="185" y="2057"/>
                    <a:pt x="223" y="2040"/>
                    <a:pt x="268" y="2010"/>
                  </a:cubicBezTo>
                  <a:cubicBezTo>
                    <a:pt x="439" y="2060"/>
                    <a:pt x="597" y="2084"/>
                    <a:pt x="742" y="2084"/>
                  </a:cubicBezTo>
                  <a:cubicBezTo>
                    <a:pt x="1275" y="2084"/>
                    <a:pt x="1640" y="1760"/>
                    <a:pt x="1902" y="1210"/>
                  </a:cubicBezTo>
                  <a:cubicBezTo>
                    <a:pt x="1936" y="1143"/>
                    <a:pt x="2002" y="1110"/>
                    <a:pt x="2036" y="1043"/>
                  </a:cubicBezTo>
                  <a:cubicBezTo>
                    <a:pt x="2085" y="994"/>
                    <a:pt x="2151" y="963"/>
                    <a:pt x="2210" y="963"/>
                  </a:cubicBezTo>
                  <a:cubicBezTo>
                    <a:pt x="2231" y="963"/>
                    <a:pt x="2251" y="967"/>
                    <a:pt x="2269" y="976"/>
                  </a:cubicBezTo>
                  <a:cubicBezTo>
                    <a:pt x="2434" y="1080"/>
                    <a:pt x="2569" y="1123"/>
                    <a:pt x="2683" y="1123"/>
                  </a:cubicBezTo>
                  <a:cubicBezTo>
                    <a:pt x="3009" y="1123"/>
                    <a:pt x="3164" y="772"/>
                    <a:pt x="3337" y="476"/>
                  </a:cubicBezTo>
                  <a:cubicBezTo>
                    <a:pt x="3503" y="376"/>
                    <a:pt x="3537" y="242"/>
                    <a:pt x="3437" y="76"/>
                  </a:cubicBezTo>
                  <a:cubicBezTo>
                    <a:pt x="3387" y="26"/>
                    <a:pt x="3328" y="1"/>
                    <a:pt x="3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7"/>
            <p:cNvSpPr/>
            <p:nvPr/>
          </p:nvSpPr>
          <p:spPr>
            <a:xfrm>
              <a:off x="2780713" y="10701700"/>
              <a:ext cx="80900" cy="25200"/>
            </a:xfrm>
            <a:custGeom>
              <a:rect b="b" l="l" r="r" t="t"/>
              <a:pathLst>
                <a:path extrusionOk="0" h="1008" w="3236">
                  <a:moveTo>
                    <a:pt x="1088" y="1"/>
                  </a:moveTo>
                  <a:cubicBezTo>
                    <a:pt x="1009" y="1"/>
                    <a:pt x="934" y="17"/>
                    <a:pt x="867" y="51"/>
                  </a:cubicBezTo>
                  <a:cubicBezTo>
                    <a:pt x="853" y="49"/>
                    <a:pt x="839" y="49"/>
                    <a:pt x="826" y="49"/>
                  </a:cubicBezTo>
                  <a:cubicBezTo>
                    <a:pt x="536" y="49"/>
                    <a:pt x="557" y="390"/>
                    <a:pt x="334" y="518"/>
                  </a:cubicBezTo>
                  <a:cubicBezTo>
                    <a:pt x="0" y="685"/>
                    <a:pt x="67" y="818"/>
                    <a:pt x="400" y="918"/>
                  </a:cubicBezTo>
                  <a:cubicBezTo>
                    <a:pt x="534" y="985"/>
                    <a:pt x="701" y="985"/>
                    <a:pt x="834" y="985"/>
                  </a:cubicBezTo>
                  <a:cubicBezTo>
                    <a:pt x="944" y="1000"/>
                    <a:pt x="1052" y="1007"/>
                    <a:pt x="1158" y="1007"/>
                  </a:cubicBezTo>
                  <a:cubicBezTo>
                    <a:pt x="1734" y="1007"/>
                    <a:pt x="2278" y="813"/>
                    <a:pt x="2869" y="785"/>
                  </a:cubicBezTo>
                  <a:cubicBezTo>
                    <a:pt x="2923" y="785"/>
                    <a:pt x="2998" y="814"/>
                    <a:pt x="3065" y="814"/>
                  </a:cubicBezTo>
                  <a:cubicBezTo>
                    <a:pt x="3121" y="814"/>
                    <a:pt x="3172" y="794"/>
                    <a:pt x="3202" y="718"/>
                  </a:cubicBezTo>
                  <a:cubicBezTo>
                    <a:pt x="3236" y="551"/>
                    <a:pt x="3069" y="484"/>
                    <a:pt x="2936" y="418"/>
                  </a:cubicBezTo>
                  <a:cubicBezTo>
                    <a:pt x="2435" y="184"/>
                    <a:pt x="1868" y="84"/>
                    <a:pt x="1334" y="51"/>
                  </a:cubicBezTo>
                  <a:cubicBezTo>
                    <a:pt x="1251" y="17"/>
                    <a:pt x="1168" y="1"/>
                    <a:pt x="1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7"/>
            <p:cNvSpPr/>
            <p:nvPr/>
          </p:nvSpPr>
          <p:spPr>
            <a:xfrm>
              <a:off x="2343713" y="9420800"/>
              <a:ext cx="59250" cy="44775"/>
            </a:xfrm>
            <a:custGeom>
              <a:rect b="b" l="l" r="r" t="t"/>
              <a:pathLst>
                <a:path extrusionOk="0" h="1791" w="2370">
                  <a:moveTo>
                    <a:pt x="989" y="0"/>
                  </a:moveTo>
                  <a:cubicBezTo>
                    <a:pt x="877" y="0"/>
                    <a:pt x="768" y="17"/>
                    <a:pt x="668" y="50"/>
                  </a:cubicBezTo>
                  <a:cubicBezTo>
                    <a:pt x="335" y="117"/>
                    <a:pt x="1" y="184"/>
                    <a:pt x="301" y="617"/>
                  </a:cubicBezTo>
                  <a:cubicBezTo>
                    <a:pt x="535" y="984"/>
                    <a:pt x="802" y="1318"/>
                    <a:pt x="1235" y="1518"/>
                  </a:cubicBezTo>
                  <a:cubicBezTo>
                    <a:pt x="1363" y="1688"/>
                    <a:pt x="1504" y="1790"/>
                    <a:pt x="1676" y="1790"/>
                  </a:cubicBezTo>
                  <a:cubicBezTo>
                    <a:pt x="1774" y="1790"/>
                    <a:pt x="1881" y="1757"/>
                    <a:pt x="2002" y="1685"/>
                  </a:cubicBezTo>
                  <a:lnTo>
                    <a:pt x="2069" y="1685"/>
                  </a:lnTo>
                  <a:cubicBezTo>
                    <a:pt x="2236" y="1651"/>
                    <a:pt x="2236" y="1518"/>
                    <a:pt x="2269" y="1384"/>
                  </a:cubicBezTo>
                  <a:lnTo>
                    <a:pt x="2303" y="1284"/>
                  </a:lnTo>
                  <a:cubicBezTo>
                    <a:pt x="2369" y="617"/>
                    <a:pt x="2236" y="317"/>
                    <a:pt x="1702" y="150"/>
                  </a:cubicBezTo>
                  <a:cubicBezTo>
                    <a:pt x="1569" y="117"/>
                    <a:pt x="1469" y="83"/>
                    <a:pt x="1335" y="50"/>
                  </a:cubicBezTo>
                  <a:cubicBezTo>
                    <a:pt x="1219" y="17"/>
                    <a:pt x="1102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7"/>
            <p:cNvSpPr/>
            <p:nvPr/>
          </p:nvSpPr>
          <p:spPr>
            <a:xfrm>
              <a:off x="4627863" y="9271725"/>
              <a:ext cx="53400" cy="42975"/>
            </a:xfrm>
            <a:custGeom>
              <a:rect b="b" l="l" r="r" t="t"/>
              <a:pathLst>
                <a:path extrusionOk="0" h="1719" w="2136">
                  <a:moveTo>
                    <a:pt x="1529" y="1"/>
                  </a:moveTo>
                  <a:cubicBezTo>
                    <a:pt x="1499" y="1"/>
                    <a:pt x="1467" y="3"/>
                    <a:pt x="1435" y="9"/>
                  </a:cubicBezTo>
                  <a:cubicBezTo>
                    <a:pt x="934" y="9"/>
                    <a:pt x="467" y="142"/>
                    <a:pt x="100" y="476"/>
                  </a:cubicBezTo>
                  <a:cubicBezTo>
                    <a:pt x="0" y="576"/>
                    <a:pt x="0" y="676"/>
                    <a:pt x="100" y="776"/>
                  </a:cubicBezTo>
                  <a:cubicBezTo>
                    <a:pt x="200" y="943"/>
                    <a:pt x="367" y="1110"/>
                    <a:pt x="567" y="1243"/>
                  </a:cubicBezTo>
                  <a:cubicBezTo>
                    <a:pt x="667" y="1443"/>
                    <a:pt x="868" y="1477"/>
                    <a:pt x="1034" y="1510"/>
                  </a:cubicBezTo>
                  <a:lnTo>
                    <a:pt x="1234" y="1510"/>
                  </a:lnTo>
                  <a:cubicBezTo>
                    <a:pt x="1301" y="1610"/>
                    <a:pt x="1435" y="1643"/>
                    <a:pt x="1535" y="1710"/>
                  </a:cubicBezTo>
                  <a:cubicBezTo>
                    <a:pt x="1560" y="1706"/>
                    <a:pt x="1585" y="1704"/>
                    <a:pt x="1611" y="1704"/>
                  </a:cubicBezTo>
                  <a:cubicBezTo>
                    <a:pt x="1688" y="1704"/>
                    <a:pt x="1767" y="1718"/>
                    <a:pt x="1839" y="1718"/>
                  </a:cubicBezTo>
                  <a:cubicBezTo>
                    <a:pt x="1935" y="1718"/>
                    <a:pt x="2018" y="1693"/>
                    <a:pt x="2068" y="1577"/>
                  </a:cubicBezTo>
                  <a:cubicBezTo>
                    <a:pt x="2135" y="1410"/>
                    <a:pt x="2035" y="1310"/>
                    <a:pt x="1902" y="1243"/>
                  </a:cubicBezTo>
                  <a:cubicBezTo>
                    <a:pt x="1768" y="1110"/>
                    <a:pt x="1535" y="1110"/>
                    <a:pt x="1401" y="976"/>
                  </a:cubicBezTo>
                  <a:cubicBezTo>
                    <a:pt x="1268" y="709"/>
                    <a:pt x="1435" y="609"/>
                    <a:pt x="1601" y="509"/>
                  </a:cubicBezTo>
                  <a:cubicBezTo>
                    <a:pt x="1735" y="442"/>
                    <a:pt x="1935" y="409"/>
                    <a:pt x="1868" y="242"/>
                  </a:cubicBezTo>
                  <a:cubicBezTo>
                    <a:pt x="1812" y="75"/>
                    <a:pt x="1686" y="1"/>
                    <a:pt x="15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7"/>
            <p:cNvSpPr/>
            <p:nvPr/>
          </p:nvSpPr>
          <p:spPr>
            <a:xfrm>
              <a:off x="2175263" y="9360325"/>
              <a:ext cx="55900" cy="40050"/>
            </a:xfrm>
            <a:custGeom>
              <a:rect b="b" l="l" r="r" t="t"/>
              <a:pathLst>
                <a:path extrusionOk="0" h="1602" w="2236">
                  <a:moveTo>
                    <a:pt x="1869" y="1"/>
                  </a:moveTo>
                  <a:cubicBezTo>
                    <a:pt x="1786" y="32"/>
                    <a:pt x="1703" y="40"/>
                    <a:pt x="1621" y="40"/>
                  </a:cubicBezTo>
                  <a:cubicBezTo>
                    <a:pt x="1521" y="40"/>
                    <a:pt x="1423" y="28"/>
                    <a:pt x="1328" y="28"/>
                  </a:cubicBezTo>
                  <a:cubicBezTo>
                    <a:pt x="1250" y="28"/>
                    <a:pt x="1174" y="36"/>
                    <a:pt x="1102" y="67"/>
                  </a:cubicBezTo>
                  <a:cubicBezTo>
                    <a:pt x="1030" y="85"/>
                    <a:pt x="955" y="89"/>
                    <a:pt x="880" y="89"/>
                  </a:cubicBezTo>
                  <a:cubicBezTo>
                    <a:pt x="833" y="89"/>
                    <a:pt x="786" y="87"/>
                    <a:pt x="739" y="87"/>
                  </a:cubicBezTo>
                  <a:cubicBezTo>
                    <a:pt x="579" y="87"/>
                    <a:pt x="418" y="102"/>
                    <a:pt x="268" y="234"/>
                  </a:cubicBezTo>
                  <a:cubicBezTo>
                    <a:pt x="401" y="434"/>
                    <a:pt x="576" y="459"/>
                    <a:pt x="764" y="459"/>
                  </a:cubicBezTo>
                  <a:cubicBezTo>
                    <a:pt x="826" y="459"/>
                    <a:pt x="890" y="457"/>
                    <a:pt x="955" y="457"/>
                  </a:cubicBezTo>
                  <a:cubicBezTo>
                    <a:pt x="1083" y="457"/>
                    <a:pt x="1213" y="468"/>
                    <a:pt x="1335" y="534"/>
                  </a:cubicBezTo>
                  <a:cubicBezTo>
                    <a:pt x="1102" y="601"/>
                    <a:pt x="901" y="701"/>
                    <a:pt x="735" y="768"/>
                  </a:cubicBezTo>
                  <a:cubicBezTo>
                    <a:pt x="434" y="901"/>
                    <a:pt x="1" y="1068"/>
                    <a:pt x="101" y="1402"/>
                  </a:cubicBezTo>
                  <a:cubicBezTo>
                    <a:pt x="147" y="1552"/>
                    <a:pt x="221" y="1602"/>
                    <a:pt x="310" y="1602"/>
                  </a:cubicBezTo>
                  <a:cubicBezTo>
                    <a:pt x="477" y="1602"/>
                    <a:pt x="694" y="1423"/>
                    <a:pt x="868" y="1402"/>
                  </a:cubicBezTo>
                  <a:cubicBezTo>
                    <a:pt x="1035" y="1335"/>
                    <a:pt x="1202" y="1302"/>
                    <a:pt x="1268" y="1135"/>
                  </a:cubicBezTo>
                  <a:cubicBezTo>
                    <a:pt x="1535" y="968"/>
                    <a:pt x="1802" y="801"/>
                    <a:pt x="2002" y="534"/>
                  </a:cubicBezTo>
                  <a:cubicBezTo>
                    <a:pt x="2202" y="301"/>
                    <a:pt x="2236" y="101"/>
                    <a:pt x="18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7"/>
            <p:cNvSpPr/>
            <p:nvPr/>
          </p:nvSpPr>
          <p:spPr>
            <a:xfrm>
              <a:off x="4747113" y="9257075"/>
              <a:ext cx="52550" cy="20850"/>
            </a:xfrm>
            <a:custGeom>
              <a:rect b="b" l="l" r="r" t="t"/>
              <a:pathLst>
                <a:path extrusionOk="0" h="834" w="2102">
                  <a:moveTo>
                    <a:pt x="1694" y="0"/>
                  </a:moveTo>
                  <a:cubicBezTo>
                    <a:pt x="1512" y="0"/>
                    <a:pt x="1318" y="106"/>
                    <a:pt x="1134" y="161"/>
                  </a:cubicBezTo>
                  <a:cubicBezTo>
                    <a:pt x="1025" y="216"/>
                    <a:pt x="915" y="271"/>
                    <a:pt x="806" y="271"/>
                  </a:cubicBezTo>
                  <a:cubicBezTo>
                    <a:pt x="715" y="271"/>
                    <a:pt x="625" y="233"/>
                    <a:pt x="534" y="128"/>
                  </a:cubicBezTo>
                  <a:cubicBezTo>
                    <a:pt x="469" y="63"/>
                    <a:pt x="389" y="12"/>
                    <a:pt x="305" y="12"/>
                  </a:cubicBezTo>
                  <a:cubicBezTo>
                    <a:pt x="260" y="12"/>
                    <a:pt x="214" y="26"/>
                    <a:pt x="167" y="61"/>
                  </a:cubicBezTo>
                  <a:cubicBezTo>
                    <a:pt x="67" y="128"/>
                    <a:pt x="0" y="228"/>
                    <a:pt x="34" y="328"/>
                  </a:cubicBezTo>
                  <a:cubicBezTo>
                    <a:pt x="67" y="528"/>
                    <a:pt x="200" y="595"/>
                    <a:pt x="367" y="595"/>
                  </a:cubicBezTo>
                  <a:cubicBezTo>
                    <a:pt x="428" y="583"/>
                    <a:pt x="485" y="575"/>
                    <a:pt x="540" y="575"/>
                  </a:cubicBezTo>
                  <a:cubicBezTo>
                    <a:pt x="636" y="575"/>
                    <a:pt x="728" y="598"/>
                    <a:pt x="834" y="661"/>
                  </a:cubicBezTo>
                  <a:cubicBezTo>
                    <a:pt x="998" y="778"/>
                    <a:pt x="1169" y="834"/>
                    <a:pt x="1334" y="834"/>
                  </a:cubicBezTo>
                  <a:cubicBezTo>
                    <a:pt x="1642" y="834"/>
                    <a:pt x="1928" y="642"/>
                    <a:pt x="2102" y="295"/>
                  </a:cubicBezTo>
                  <a:cubicBezTo>
                    <a:pt x="1982" y="70"/>
                    <a:pt x="1842" y="0"/>
                    <a:pt x="1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7"/>
            <p:cNvSpPr/>
            <p:nvPr/>
          </p:nvSpPr>
          <p:spPr>
            <a:xfrm>
              <a:off x="6094738" y="9482075"/>
              <a:ext cx="43400" cy="33400"/>
            </a:xfrm>
            <a:custGeom>
              <a:rect b="b" l="l" r="r" t="t"/>
              <a:pathLst>
                <a:path extrusionOk="0" h="1336" w="1736">
                  <a:moveTo>
                    <a:pt x="201" y="1"/>
                  </a:moveTo>
                  <a:cubicBezTo>
                    <a:pt x="0" y="134"/>
                    <a:pt x="167" y="334"/>
                    <a:pt x="101" y="468"/>
                  </a:cubicBezTo>
                  <a:cubicBezTo>
                    <a:pt x="134" y="735"/>
                    <a:pt x="34" y="1002"/>
                    <a:pt x="201" y="1235"/>
                  </a:cubicBezTo>
                  <a:cubicBezTo>
                    <a:pt x="267" y="1302"/>
                    <a:pt x="401" y="1335"/>
                    <a:pt x="501" y="1335"/>
                  </a:cubicBezTo>
                  <a:cubicBezTo>
                    <a:pt x="604" y="1296"/>
                    <a:pt x="713" y="1288"/>
                    <a:pt x="823" y="1288"/>
                  </a:cubicBezTo>
                  <a:cubicBezTo>
                    <a:pt x="912" y="1288"/>
                    <a:pt x="1001" y="1293"/>
                    <a:pt x="1090" y="1293"/>
                  </a:cubicBezTo>
                  <a:cubicBezTo>
                    <a:pt x="1173" y="1293"/>
                    <a:pt x="1255" y="1288"/>
                    <a:pt x="1335" y="1268"/>
                  </a:cubicBezTo>
                  <a:cubicBezTo>
                    <a:pt x="1401" y="1235"/>
                    <a:pt x="1468" y="1235"/>
                    <a:pt x="1535" y="1235"/>
                  </a:cubicBezTo>
                  <a:cubicBezTo>
                    <a:pt x="1635" y="1235"/>
                    <a:pt x="1735" y="1235"/>
                    <a:pt x="1702" y="1068"/>
                  </a:cubicBezTo>
                  <a:cubicBezTo>
                    <a:pt x="1568" y="968"/>
                    <a:pt x="1435" y="868"/>
                    <a:pt x="1335" y="768"/>
                  </a:cubicBezTo>
                  <a:cubicBezTo>
                    <a:pt x="1068" y="601"/>
                    <a:pt x="768" y="468"/>
                    <a:pt x="568" y="201"/>
                  </a:cubicBezTo>
                  <a:cubicBezTo>
                    <a:pt x="434" y="134"/>
                    <a:pt x="367" y="1"/>
                    <a:pt x="2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7"/>
            <p:cNvSpPr/>
            <p:nvPr/>
          </p:nvSpPr>
          <p:spPr>
            <a:xfrm>
              <a:off x="4797138" y="9276100"/>
              <a:ext cx="34800" cy="34675"/>
            </a:xfrm>
            <a:custGeom>
              <a:rect b="b" l="l" r="r" t="t"/>
              <a:pathLst>
                <a:path extrusionOk="0" h="1387" w="1392">
                  <a:moveTo>
                    <a:pt x="301" y="1"/>
                  </a:moveTo>
                  <a:cubicBezTo>
                    <a:pt x="1" y="201"/>
                    <a:pt x="101" y="434"/>
                    <a:pt x="201" y="668"/>
                  </a:cubicBezTo>
                  <a:cubicBezTo>
                    <a:pt x="301" y="868"/>
                    <a:pt x="434" y="1035"/>
                    <a:pt x="368" y="1268"/>
                  </a:cubicBezTo>
                  <a:cubicBezTo>
                    <a:pt x="390" y="1357"/>
                    <a:pt x="427" y="1387"/>
                    <a:pt x="479" y="1387"/>
                  </a:cubicBezTo>
                  <a:cubicBezTo>
                    <a:pt x="505" y="1387"/>
                    <a:pt x="534" y="1379"/>
                    <a:pt x="568" y="1368"/>
                  </a:cubicBezTo>
                  <a:cubicBezTo>
                    <a:pt x="735" y="1268"/>
                    <a:pt x="901" y="1168"/>
                    <a:pt x="1068" y="1068"/>
                  </a:cubicBezTo>
                  <a:cubicBezTo>
                    <a:pt x="1235" y="1001"/>
                    <a:pt x="1268" y="868"/>
                    <a:pt x="1268" y="701"/>
                  </a:cubicBezTo>
                  <a:cubicBezTo>
                    <a:pt x="1300" y="543"/>
                    <a:pt x="1392" y="265"/>
                    <a:pt x="1230" y="265"/>
                  </a:cubicBezTo>
                  <a:cubicBezTo>
                    <a:pt x="1222" y="265"/>
                    <a:pt x="1212" y="266"/>
                    <a:pt x="1202" y="267"/>
                  </a:cubicBezTo>
                  <a:cubicBezTo>
                    <a:pt x="1140" y="283"/>
                    <a:pt x="1083" y="289"/>
                    <a:pt x="1030" y="289"/>
                  </a:cubicBezTo>
                  <a:cubicBezTo>
                    <a:pt x="738" y="289"/>
                    <a:pt x="555" y="85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7"/>
            <p:cNvSpPr/>
            <p:nvPr/>
          </p:nvSpPr>
          <p:spPr>
            <a:xfrm>
              <a:off x="4810488" y="9238575"/>
              <a:ext cx="34225" cy="34225"/>
            </a:xfrm>
            <a:custGeom>
              <a:rect b="b" l="l" r="r" t="t"/>
              <a:pathLst>
                <a:path extrusionOk="0" h="1369" w="1369">
                  <a:moveTo>
                    <a:pt x="1068" y="0"/>
                  </a:moveTo>
                  <a:cubicBezTo>
                    <a:pt x="834" y="34"/>
                    <a:pt x="934" y="234"/>
                    <a:pt x="901" y="334"/>
                  </a:cubicBezTo>
                  <a:cubicBezTo>
                    <a:pt x="901" y="601"/>
                    <a:pt x="701" y="534"/>
                    <a:pt x="568" y="568"/>
                  </a:cubicBezTo>
                  <a:cubicBezTo>
                    <a:pt x="0" y="568"/>
                    <a:pt x="0" y="568"/>
                    <a:pt x="167" y="1101"/>
                  </a:cubicBezTo>
                  <a:cubicBezTo>
                    <a:pt x="218" y="1255"/>
                    <a:pt x="309" y="1369"/>
                    <a:pt x="468" y="1369"/>
                  </a:cubicBezTo>
                  <a:cubicBezTo>
                    <a:pt x="517" y="1369"/>
                    <a:pt x="572" y="1358"/>
                    <a:pt x="634" y="1335"/>
                  </a:cubicBezTo>
                  <a:cubicBezTo>
                    <a:pt x="801" y="1335"/>
                    <a:pt x="901" y="1268"/>
                    <a:pt x="968" y="1135"/>
                  </a:cubicBezTo>
                  <a:cubicBezTo>
                    <a:pt x="1135" y="868"/>
                    <a:pt x="1301" y="634"/>
                    <a:pt x="1368" y="334"/>
                  </a:cubicBezTo>
                  <a:cubicBezTo>
                    <a:pt x="1368" y="167"/>
                    <a:pt x="1268" y="0"/>
                    <a:pt x="10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7"/>
            <p:cNvSpPr/>
            <p:nvPr/>
          </p:nvSpPr>
          <p:spPr>
            <a:xfrm>
              <a:off x="4849688" y="9271475"/>
              <a:ext cx="31500" cy="28825"/>
            </a:xfrm>
            <a:custGeom>
              <a:rect b="b" l="l" r="r" t="t"/>
              <a:pathLst>
                <a:path extrusionOk="0" h="1153" w="1260">
                  <a:moveTo>
                    <a:pt x="1064" y="0"/>
                  </a:moveTo>
                  <a:cubicBezTo>
                    <a:pt x="1012" y="0"/>
                    <a:pt x="946" y="17"/>
                    <a:pt x="868" y="52"/>
                  </a:cubicBezTo>
                  <a:cubicBezTo>
                    <a:pt x="767" y="85"/>
                    <a:pt x="701" y="85"/>
                    <a:pt x="601" y="119"/>
                  </a:cubicBezTo>
                  <a:cubicBezTo>
                    <a:pt x="401" y="219"/>
                    <a:pt x="200" y="286"/>
                    <a:pt x="100" y="486"/>
                  </a:cubicBezTo>
                  <a:cubicBezTo>
                    <a:pt x="0" y="719"/>
                    <a:pt x="0" y="953"/>
                    <a:pt x="200" y="1153"/>
                  </a:cubicBezTo>
                  <a:cubicBezTo>
                    <a:pt x="300" y="1153"/>
                    <a:pt x="401" y="1120"/>
                    <a:pt x="467" y="1120"/>
                  </a:cubicBezTo>
                  <a:cubicBezTo>
                    <a:pt x="901" y="1053"/>
                    <a:pt x="1101" y="753"/>
                    <a:pt x="1234" y="352"/>
                  </a:cubicBezTo>
                  <a:cubicBezTo>
                    <a:pt x="1259" y="131"/>
                    <a:pt x="1211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7"/>
            <p:cNvSpPr/>
            <p:nvPr/>
          </p:nvSpPr>
          <p:spPr>
            <a:xfrm>
              <a:off x="3801438" y="9799600"/>
              <a:ext cx="23375" cy="40600"/>
            </a:xfrm>
            <a:custGeom>
              <a:rect b="b" l="l" r="r" t="t"/>
              <a:pathLst>
                <a:path extrusionOk="0" h="1624" w="935">
                  <a:moveTo>
                    <a:pt x="495" y="0"/>
                  </a:moveTo>
                  <a:cubicBezTo>
                    <a:pt x="456" y="0"/>
                    <a:pt x="413" y="3"/>
                    <a:pt x="367" y="9"/>
                  </a:cubicBezTo>
                  <a:cubicBezTo>
                    <a:pt x="234" y="109"/>
                    <a:pt x="200" y="242"/>
                    <a:pt x="267" y="376"/>
                  </a:cubicBezTo>
                  <a:cubicBezTo>
                    <a:pt x="267" y="643"/>
                    <a:pt x="267" y="876"/>
                    <a:pt x="134" y="1110"/>
                  </a:cubicBezTo>
                  <a:cubicBezTo>
                    <a:pt x="34" y="1276"/>
                    <a:pt x="0" y="1543"/>
                    <a:pt x="234" y="1610"/>
                  </a:cubicBezTo>
                  <a:cubicBezTo>
                    <a:pt x="269" y="1619"/>
                    <a:pt x="302" y="1623"/>
                    <a:pt x="331" y="1623"/>
                  </a:cubicBezTo>
                  <a:cubicBezTo>
                    <a:pt x="526" y="1623"/>
                    <a:pt x="605" y="1446"/>
                    <a:pt x="634" y="1243"/>
                  </a:cubicBezTo>
                  <a:cubicBezTo>
                    <a:pt x="634" y="1176"/>
                    <a:pt x="634" y="1110"/>
                    <a:pt x="634" y="1043"/>
                  </a:cubicBezTo>
                  <a:cubicBezTo>
                    <a:pt x="768" y="943"/>
                    <a:pt x="868" y="809"/>
                    <a:pt x="934" y="676"/>
                  </a:cubicBezTo>
                  <a:cubicBezTo>
                    <a:pt x="934" y="310"/>
                    <a:pt x="906" y="0"/>
                    <a:pt x="4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7"/>
            <p:cNvSpPr/>
            <p:nvPr/>
          </p:nvSpPr>
          <p:spPr>
            <a:xfrm>
              <a:off x="4894713" y="9268900"/>
              <a:ext cx="39225" cy="23075"/>
            </a:xfrm>
            <a:custGeom>
              <a:rect b="b" l="l" r="r" t="t"/>
              <a:pathLst>
                <a:path extrusionOk="0" h="923" w="1569">
                  <a:moveTo>
                    <a:pt x="848" y="1"/>
                  </a:moveTo>
                  <a:cubicBezTo>
                    <a:pt x="711" y="1"/>
                    <a:pt x="606" y="91"/>
                    <a:pt x="501" y="222"/>
                  </a:cubicBezTo>
                  <a:cubicBezTo>
                    <a:pt x="167" y="322"/>
                    <a:pt x="1" y="522"/>
                    <a:pt x="201" y="922"/>
                  </a:cubicBezTo>
                  <a:cubicBezTo>
                    <a:pt x="501" y="655"/>
                    <a:pt x="868" y="655"/>
                    <a:pt x="1268" y="655"/>
                  </a:cubicBezTo>
                  <a:cubicBezTo>
                    <a:pt x="1290" y="661"/>
                    <a:pt x="1312" y="664"/>
                    <a:pt x="1332" y="664"/>
                  </a:cubicBezTo>
                  <a:cubicBezTo>
                    <a:pt x="1433" y="664"/>
                    <a:pt x="1507" y="594"/>
                    <a:pt x="1535" y="455"/>
                  </a:cubicBezTo>
                  <a:cubicBezTo>
                    <a:pt x="1568" y="55"/>
                    <a:pt x="1301" y="22"/>
                    <a:pt x="968" y="22"/>
                  </a:cubicBezTo>
                  <a:cubicBezTo>
                    <a:pt x="925" y="7"/>
                    <a:pt x="885" y="1"/>
                    <a:pt x="8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7"/>
            <p:cNvSpPr/>
            <p:nvPr/>
          </p:nvSpPr>
          <p:spPr>
            <a:xfrm>
              <a:off x="2437963" y="9453400"/>
              <a:ext cx="31700" cy="21725"/>
            </a:xfrm>
            <a:custGeom>
              <a:rect b="b" l="l" r="r" t="t"/>
              <a:pathLst>
                <a:path extrusionOk="0" h="869" w="1268">
                  <a:moveTo>
                    <a:pt x="582" y="1"/>
                  </a:moveTo>
                  <a:cubicBezTo>
                    <a:pt x="453" y="1"/>
                    <a:pt x="327" y="35"/>
                    <a:pt x="200" y="114"/>
                  </a:cubicBezTo>
                  <a:cubicBezTo>
                    <a:pt x="34" y="214"/>
                    <a:pt x="0" y="381"/>
                    <a:pt x="134" y="581"/>
                  </a:cubicBezTo>
                  <a:cubicBezTo>
                    <a:pt x="267" y="748"/>
                    <a:pt x="401" y="848"/>
                    <a:pt x="634" y="848"/>
                  </a:cubicBezTo>
                  <a:lnTo>
                    <a:pt x="801" y="848"/>
                  </a:lnTo>
                  <a:cubicBezTo>
                    <a:pt x="844" y="862"/>
                    <a:pt x="882" y="868"/>
                    <a:pt x="916" y="868"/>
                  </a:cubicBezTo>
                  <a:cubicBezTo>
                    <a:pt x="1042" y="868"/>
                    <a:pt x="1115" y="779"/>
                    <a:pt x="1168" y="647"/>
                  </a:cubicBezTo>
                  <a:cubicBezTo>
                    <a:pt x="1268" y="447"/>
                    <a:pt x="1268" y="247"/>
                    <a:pt x="1034" y="114"/>
                  </a:cubicBezTo>
                  <a:cubicBezTo>
                    <a:pt x="876" y="43"/>
                    <a:pt x="727" y="1"/>
                    <a:pt x="5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7"/>
            <p:cNvSpPr/>
            <p:nvPr/>
          </p:nvSpPr>
          <p:spPr>
            <a:xfrm>
              <a:off x="2757363" y="12081275"/>
              <a:ext cx="32550" cy="34525"/>
            </a:xfrm>
            <a:custGeom>
              <a:rect b="b" l="l" r="r" t="t"/>
              <a:pathLst>
                <a:path extrusionOk="0" h="1381" w="1302">
                  <a:moveTo>
                    <a:pt x="577" y="0"/>
                  </a:moveTo>
                  <a:cubicBezTo>
                    <a:pt x="475" y="0"/>
                    <a:pt x="366" y="33"/>
                    <a:pt x="267" y="107"/>
                  </a:cubicBezTo>
                  <a:cubicBezTo>
                    <a:pt x="0" y="341"/>
                    <a:pt x="334" y="441"/>
                    <a:pt x="434" y="608"/>
                  </a:cubicBezTo>
                  <a:cubicBezTo>
                    <a:pt x="567" y="808"/>
                    <a:pt x="867" y="875"/>
                    <a:pt x="867" y="1175"/>
                  </a:cubicBezTo>
                  <a:cubicBezTo>
                    <a:pt x="867" y="1264"/>
                    <a:pt x="814" y="1380"/>
                    <a:pt x="945" y="1380"/>
                  </a:cubicBezTo>
                  <a:cubicBezTo>
                    <a:pt x="961" y="1380"/>
                    <a:pt x="979" y="1378"/>
                    <a:pt x="1001" y="1375"/>
                  </a:cubicBezTo>
                  <a:cubicBezTo>
                    <a:pt x="1101" y="1375"/>
                    <a:pt x="1268" y="1308"/>
                    <a:pt x="1301" y="1108"/>
                  </a:cubicBezTo>
                  <a:cubicBezTo>
                    <a:pt x="1068" y="875"/>
                    <a:pt x="1101" y="508"/>
                    <a:pt x="967" y="241"/>
                  </a:cubicBezTo>
                  <a:cubicBezTo>
                    <a:pt x="905" y="94"/>
                    <a:pt x="750" y="0"/>
                    <a:pt x="5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7"/>
            <p:cNvSpPr/>
            <p:nvPr/>
          </p:nvSpPr>
          <p:spPr>
            <a:xfrm>
              <a:off x="2729838" y="10619575"/>
              <a:ext cx="35050" cy="21050"/>
            </a:xfrm>
            <a:custGeom>
              <a:rect b="b" l="l" r="r" t="t"/>
              <a:pathLst>
                <a:path extrusionOk="0" h="842" w="1402">
                  <a:moveTo>
                    <a:pt x="367" y="0"/>
                  </a:moveTo>
                  <a:cubicBezTo>
                    <a:pt x="167" y="0"/>
                    <a:pt x="67" y="67"/>
                    <a:pt x="34" y="200"/>
                  </a:cubicBezTo>
                  <a:cubicBezTo>
                    <a:pt x="0" y="367"/>
                    <a:pt x="67" y="534"/>
                    <a:pt x="234" y="534"/>
                  </a:cubicBezTo>
                  <a:cubicBezTo>
                    <a:pt x="501" y="567"/>
                    <a:pt x="701" y="600"/>
                    <a:pt x="934" y="801"/>
                  </a:cubicBezTo>
                  <a:cubicBezTo>
                    <a:pt x="972" y="829"/>
                    <a:pt x="1013" y="841"/>
                    <a:pt x="1054" y="841"/>
                  </a:cubicBezTo>
                  <a:cubicBezTo>
                    <a:pt x="1157" y="841"/>
                    <a:pt x="1263" y="763"/>
                    <a:pt x="1335" y="667"/>
                  </a:cubicBezTo>
                  <a:cubicBezTo>
                    <a:pt x="1401" y="567"/>
                    <a:pt x="1368" y="367"/>
                    <a:pt x="1235" y="334"/>
                  </a:cubicBezTo>
                  <a:cubicBezTo>
                    <a:pt x="901" y="267"/>
                    <a:pt x="601" y="200"/>
                    <a:pt x="3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>
              <a:off x="2963338" y="10789675"/>
              <a:ext cx="20875" cy="32775"/>
            </a:xfrm>
            <a:custGeom>
              <a:rect b="b" l="l" r="r" t="t"/>
              <a:pathLst>
                <a:path extrusionOk="0" h="1311" w="835">
                  <a:moveTo>
                    <a:pt x="567" y="1"/>
                  </a:moveTo>
                  <a:cubicBezTo>
                    <a:pt x="401" y="1"/>
                    <a:pt x="234" y="168"/>
                    <a:pt x="267" y="268"/>
                  </a:cubicBezTo>
                  <a:cubicBezTo>
                    <a:pt x="401" y="535"/>
                    <a:pt x="200" y="701"/>
                    <a:pt x="100" y="935"/>
                  </a:cubicBezTo>
                  <a:cubicBezTo>
                    <a:pt x="34" y="1035"/>
                    <a:pt x="0" y="1235"/>
                    <a:pt x="200" y="1268"/>
                  </a:cubicBezTo>
                  <a:cubicBezTo>
                    <a:pt x="252" y="1294"/>
                    <a:pt x="314" y="1310"/>
                    <a:pt x="372" y="1310"/>
                  </a:cubicBezTo>
                  <a:cubicBezTo>
                    <a:pt x="464" y="1310"/>
                    <a:pt x="547" y="1271"/>
                    <a:pt x="567" y="1168"/>
                  </a:cubicBezTo>
                  <a:cubicBezTo>
                    <a:pt x="601" y="868"/>
                    <a:pt x="634" y="568"/>
                    <a:pt x="801" y="334"/>
                  </a:cubicBezTo>
                  <a:cubicBezTo>
                    <a:pt x="834" y="101"/>
                    <a:pt x="701" y="34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7"/>
            <p:cNvSpPr/>
            <p:nvPr/>
          </p:nvSpPr>
          <p:spPr>
            <a:xfrm>
              <a:off x="4411863" y="9300075"/>
              <a:ext cx="30050" cy="18175"/>
            </a:xfrm>
            <a:custGeom>
              <a:rect b="b" l="l" r="r" t="t"/>
              <a:pathLst>
                <a:path extrusionOk="0" h="727" w="1202">
                  <a:moveTo>
                    <a:pt x="654" y="0"/>
                  </a:moveTo>
                  <a:cubicBezTo>
                    <a:pt x="495" y="0"/>
                    <a:pt x="321" y="52"/>
                    <a:pt x="134" y="109"/>
                  </a:cubicBezTo>
                  <a:cubicBezTo>
                    <a:pt x="1" y="242"/>
                    <a:pt x="1" y="409"/>
                    <a:pt x="134" y="576"/>
                  </a:cubicBezTo>
                  <a:cubicBezTo>
                    <a:pt x="234" y="609"/>
                    <a:pt x="334" y="643"/>
                    <a:pt x="401" y="676"/>
                  </a:cubicBezTo>
                  <a:cubicBezTo>
                    <a:pt x="484" y="709"/>
                    <a:pt x="568" y="726"/>
                    <a:pt x="647" y="726"/>
                  </a:cubicBezTo>
                  <a:cubicBezTo>
                    <a:pt x="726" y="726"/>
                    <a:pt x="801" y="709"/>
                    <a:pt x="868" y="676"/>
                  </a:cubicBezTo>
                  <a:lnTo>
                    <a:pt x="1168" y="476"/>
                  </a:lnTo>
                  <a:cubicBezTo>
                    <a:pt x="1202" y="443"/>
                    <a:pt x="1202" y="409"/>
                    <a:pt x="1202" y="376"/>
                  </a:cubicBezTo>
                  <a:cubicBezTo>
                    <a:pt x="1049" y="91"/>
                    <a:pt x="865" y="0"/>
                    <a:pt x="6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7"/>
            <p:cNvSpPr/>
            <p:nvPr/>
          </p:nvSpPr>
          <p:spPr>
            <a:xfrm>
              <a:off x="5335038" y="9266550"/>
              <a:ext cx="125925" cy="92950"/>
            </a:xfrm>
            <a:custGeom>
              <a:rect b="b" l="l" r="r" t="t"/>
              <a:pathLst>
                <a:path extrusionOk="0" h="3718" w="5037">
                  <a:moveTo>
                    <a:pt x="2225" y="1"/>
                  </a:moveTo>
                  <a:cubicBezTo>
                    <a:pt x="2163" y="1"/>
                    <a:pt x="2100" y="6"/>
                    <a:pt x="2035" y="16"/>
                  </a:cubicBezTo>
                  <a:cubicBezTo>
                    <a:pt x="1801" y="16"/>
                    <a:pt x="1668" y="116"/>
                    <a:pt x="1535" y="282"/>
                  </a:cubicBezTo>
                  <a:cubicBezTo>
                    <a:pt x="1368" y="383"/>
                    <a:pt x="1234" y="483"/>
                    <a:pt x="1068" y="583"/>
                  </a:cubicBezTo>
                  <a:cubicBezTo>
                    <a:pt x="834" y="716"/>
                    <a:pt x="701" y="883"/>
                    <a:pt x="867" y="1150"/>
                  </a:cubicBezTo>
                  <a:cubicBezTo>
                    <a:pt x="967" y="1383"/>
                    <a:pt x="1168" y="1450"/>
                    <a:pt x="1401" y="1483"/>
                  </a:cubicBezTo>
                  <a:cubicBezTo>
                    <a:pt x="1568" y="1483"/>
                    <a:pt x="1735" y="1483"/>
                    <a:pt x="1901" y="1517"/>
                  </a:cubicBezTo>
                  <a:lnTo>
                    <a:pt x="2035" y="1517"/>
                  </a:lnTo>
                  <a:cubicBezTo>
                    <a:pt x="2235" y="1483"/>
                    <a:pt x="2402" y="1483"/>
                    <a:pt x="2602" y="1450"/>
                  </a:cubicBezTo>
                  <a:lnTo>
                    <a:pt x="2602" y="1450"/>
                  </a:lnTo>
                  <a:cubicBezTo>
                    <a:pt x="2202" y="1517"/>
                    <a:pt x="1801" y="1550"/>
                    <a:pt x="1434" y="1817"/>
                  </a:cubicBezTo>
                  <a:cubicBezTo>
                    <a:pt x="1401" y="1817"/>
                    <a:pt x="1401" y="1850"/>
                    <a:pt x="1368" y="1884"/>
                  </a:cubicBezTo>
                  <a:lnTo>
                    <a:pt x="1368" y="1850"/>
                  </a:lnTo>
                  <a:cubicBezTo>
                    <a:pt x="1395" y="1553"/>
                    <a:pt x="1268" y="1431"/>
                    <a:pt x="1042" y="1431"/>
                  </a:cubicBezTo>
                  <a:cubicBezTo>
                    <a:pt x="989" y="1431"/>
                    <a:pt x="931" y="1437"/>
                    <a:pt x="867" y="1450"/>
                  </a:cubicBezTo>
                  <a:cubicBezTo>
                    <a:pt x="701" y="1450"/>
                    <a:pt x="534" y="1450"/>
                    <a:pt x="400" y="1483"/>
                  </a:cubicBezTo>
                  <a:cubicBezTo>
                    <a:pt x="332" y="1470"/>
                    <a:pt x="270" y="1456"/>
                    <a:pt x="213" y="1456"/>
                  </a:cubicBezTo>
                  <a:cubicBezTo>
                    <a:pt x="130" y="1456"/>
                    <a:pt x="59" y="1485"/>
                    <a:pt x="0" y="1583"/>
                  </a:cubicBezTo>
                  <a:cubicBezTo>
                    <a:pt x="33" y="1917"/>
                    <a:pt x="300" y="1984"/>
                    <a:pt x="567" y="2017"/>
                  </a:cubicBezTo>
                  <a:cubicBezTo>
                    <a:pt x="665" y="2056"/>
                    <a:pt x="763" y="2072"/>
                    <a:pt x="860" y="2072"/>
                  </a:cubicBezTo>
                  <a:cubicBezTo>
                    <a:pt x="929" y="2072"/>
                    <a:pt x="998" y="2064"/>
                    <a:pt x="1068" y="2050"/>
                  </a:cubicBezTo>
                  <a:lnTo>
                    <a:pt x="1068" y="2050"/>
                  </a:lnTo>
                  <a:cubicBezTo>
                    <a:pt x="1034" y="2084"/>
                    <a:pt x="967" y="2151"/>
                    <a:pt x="934" y="2217"/>
                  </a:cubicBezTo>
                  <a:cubicBezTo>
                    <a:pt x="801" y="2251"/>
                    <a:pt x="534" y="2284"/>
                    <a:pt x="534" y="2451"/>
                  </a:cubicBezTo>
                  <a:cubicBezTo>
                    <a:pt x="534" y="2651"/>
                    <a:pt x="801" y="2551"/>
                    <a:pt x="934" y="2618"/>
                  </a:cubicBezTo>
                  <a:cubicBezTo>
                    <a:pt x="1001" y="2651"/>
                    <a:pt x="1068" y="2651"/>
                    <a:pt x="1134" y="2684"/>
                  </a:cubicBezTo>
                  <a:cubicBezTo>
                    <a:pt x="1230" y="2756"/>
                    <a:pt x="1309" y="2811"/>
                    <a:pt x="1408" y="2811"/>
                  </a:cubicBezTo>
                  <a:cubicBezTo>
                    <a:pt x="1447" y="2811"/>
                    <a:pt x="1488" y="2803"/>
                    <a:pt x="1535" y="2784"/>
                  </a:cubicBezTo>
                  <a:cubicBezTo>
                    <a:pt x="2435" y="2918"/>
                    <a:pt x="3302" y="3218"/>
                    <a:pt x="4103" y="3585"/>
                  </a:cubicBezTo>
                  <a:cubicBezTo>
                    <a:pt x="4238" y="3662"/>
                    <a:pt x="4363" y="3717"/>
                    <a:pt x="4489" y="3717"/>
                  </a:cubicBezTo>
                  <a:cubicBezTo>
                    <a:pt x="4580" y="3717"/>
                    <a:pt x="4672" y="3688"/>
                    <a:pt x="4770" y="3618"/>
                  </a:cubicBezTo>
                  <a:cubicBezTo>
                    <a:pt x="4837" y="3585"/>
                    <a:pt x="4870" y="3518"/>
                    <a:pt x="4837" y="3451"/>
                  </a:cubicBezTo>
                  <a:cubicBezTo>
                    <a:pt x="4870" y="3351"/>
                    <a:pt x="4870" y="3251"/>
                    <a:pt x="4870" y="3151"/>
                  </a:cubicBezTo>
                  <a:cubicBezTo>
                    <a:pt x="4970" y="2984"/>
                    <a:pt x="4870" y="2751"/>
                    <a:pt x="4970" y="2584"/>
                  </a:cubicBezTo>
                  <a:cubicBezTo>
                    <a:pt x="4837" y="2317"/>
                    <a:pt x="5037" y="1884"/>
                    <a:pt x="4670" y="1750"/>
                  </a:cubicBezTo>
                  <a:cubicBezTo>
                    <a:pt x="4631" y="1739"/>
                    <a:pt x="4594" y="1734"/>
                    <a:pt x="4559" y="1734"/>
                  </a:cubicBezTo>
                  <a:cubicBezTo>
                    <a:pt x="4274" y="1734"/>
                    <a:pt x="4148" y="2076"/>
                    <a:pt x="3970" y="2284"/>
                  </a:cubicBezTo>
                  <a:cubicBezTo>
                    <a:pt x="3878" y="2406"/>
                    <a:pt x="3801" y="2465"/>
                    <a:pt x="3737" y="2465"/>
                  </a:cubicBezTo>
                  <a:cubicBezTo>
                    <a:pt x="3662" y="2465"/>
                    <a:pt x="3606" y="2381"/>
                    <a:pt x="3569" y="2217"/>
                  </a:cubicBezTo>
                  <a:cubicBezTo>
                    <a:pt x="3636" y="2050"/>
                    <a:pt x="3569" y="1917"/>
                    <a:pt x="3436" y="1850"/>
                  </a:cubicBezTo>
                  <a:cubicBezTo>
                    <a:pt x="3302" y="1784"/>
                    <a:pt x="3236" y="1650"/>
                    <a:pt x="3069" y="1617"/>
                  </a:cubicBezTo>
                  <a:cubicBezTo>
                    <a:pt x="3002" y="1483"/>
                    <a:pt x="2902" y="1450"/>
                    <a:pt x="2769" y="1450"/>
                  </a:cubicBezTo>
                  <a:cubicBezTo>
                    <a:pt x="2936" y="1417"/>
                    <a:pt x="3036" y="1383"/>
                    <a:pt x="3136" y="1216"/>
                  </a:cubicBezTo>
                  <a:cubicBezTo>
                    <a:pt x="3603" y="916"/>
                    <a:pt x="3603" y="716"/>
                    <a:pt x="3202" y="383"/>
                  </a:cubicBezTo>
                  <a:cubicBezTo>
                    <a:pt x="2890" y="156"/>
                    <a:pt x="2578" y="1"/>
                    <a:pt x="22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7"/>
            <p:cNvSpPr/>
            <p:nvPr/>
          </p:nvSpPr>
          <p:spPr>
            <a:xfrm>
              <a:off x="5767013" y="11210400"/>
              <a:ext cx="31700" cy="20875"/>
            </a:xfrm>
            <a:custGeom>
              <a:rect b="b" l="l" r="r" t="t"/>
              <a:pathLst>
                <a:path extrusionOk="0" h="835" w="1268">
                  <a:moveTo>
                    <a:pt x="634" y="1"/>
                  </a:moveTo>
                  <a:cubicBezTo>
                    <a:pt x="559" y="1"/>
                    <a:pt x="484" y="17"/>
                    <a:pt x="400" y="51"/>
                  </a:cubicBezTo>
                  <a:cubicBezTo>
                    <a:pt x="200" y="51"/>
                    <a:pt x="134" y="151"/>
                    <a:pt x="100" y="351"/>
                  </a:cubicBezTo>
                  <a:cubicBezTo>
                    <a:pt x="0" y="618"/>
                    <a:pt x="134" y="718"/>
                    <a:pt x="400" y="751"/>
                  </a:cubicBezTo>
                  <a:lnTo>
                    <a:pt x="500" y="751"/>
                  </a:lnTo>
                  <a:cubicBezTo>
                    <a:pt x="584" y="801"/>
                    <a:pt x="659" y="835"/>
                    <a:pt x="734" y="835"/>
                  </a:cubicBezTo>
                  <a:cubicBezTo>
                    <a:pt x="809" y="835"/>
                    <a:pt x="884" y="801"/>
                    <a:pt x="967" y="718"/>
                  </a:cubicBezTo>
                  <a:cubicBezTo>
                    <a:pt x="1268" y="451"/>
                    <a:pt x="1201" y="217"/>
                    <a:pt x="867" y="51"/>
                  </a:cubicBezTo>
                  <a:cubicBezTo>
                    <a:pt x="784" y="17"/>
                    <a:pt x="709" y="1"/>
                    <a:pt x="6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7"/>
            <p:cNvSpPr/>
            <p:nvPr/>
          </p:nvSpPr>
          <p:spPr>
            <a:xfrm>
              <a:off x="4357663" y="9338450"/>
              <a:ext cx="21700" cy="18700"/>
            </a:xfrm>
            <a:custGeom>
              <a:rect b="b" l="l" r="r" t="t"/>
              <a:pathLst>
                <a:path extrusionOk="0" h="748" w="868">
                  <a:moveTo>
                    <a:pt x="401" y="0"/>
                  </a:moveTo>
                  <a:cubicBezTo>
                    <a:pt x="326" y="0"/>
                    <a:pt x="251" y="25"/>
                    <a:pt x="167" y="75"/>
                  </a:cubicBezTo>
                  <a:cubicBezTo>
                    <a:pt x="1" y="175"/>
                    <a:pt x="1" y="275"/>
                    <a:pt x="1" y="442"/>
                  </a:cubicBezTo>
                  <a:cubicBezTo>
                    <a:pt x="34" y="642"/>
                    <a:pt x="201" y="709"/>
                    <a:pt x="334" y="742"/>
                  </a:cubicBezTo>
                  <a:cubicBezTo>
                    <a:pt x="352" y="746"/>
                    <a:pt x="370" y="747"/>
                    <a:pt x="387" y="747"/>
                  </a:cubicBezTo>
                  <a:cubicBezTo>
                    <a:pt x="530" y="747"/>
                    <a:pt x="649" y="635"/>
                    <a:pt x="768" y="575"/>
                  </a:cubicBezTo>
                  <a:cubicBezTo>
                    <a:pt x="834" y="509"/>
                    <a:pt x="868" y="475"/>
                    <a:pt x="834" y="375"/>
                  </a:cubicBezTo>
                  <a:cubicBezTo>
                    <a:pt x="768" y="275"/>
                    <a:pt x="768" y="142"/>
                    <a:pt x="634" y="75"/>
                  </a:cubicBezTo>
                  <a:cubicBezTo>
                    <a:pt x="551" y="25"/>
                    <a:pt x="476" y="0"/>
                    <a:pt x="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7"/>
            <p:cNvSpPr/>
            <p:nvPr/>
          </p:nvSpPr>
          <p:spPr>
            <a:xfrm>
              <a:off x="6187313" y="9450400"/>
              <a:ext cx="45875" cy="12550"/>
            </a:xfrm>
            <a:custGeom>
              <a:rect b="b" l="l" r="r" t="t"/>
              <a:pathLst>
                <a:path extrusionOk="0" h="502" w="1835">
                  <a:moveTo>
                    <a:pt x="200" y="0"/>
                  </a:moveTo>
                  <a:cubicBezTo>
                    <a:pt x="0" y="200"/>
                    <a:pt x="33" y="234"/>
                    <a:pt x="434" y="401"/>
                  </a:cubicBezTo>
                  <a:cubicBezTo>
                    <a:pt x="714" y="465"/>
                    <a:pt x="994" y="502"/>
                    <a:pt x="1301" y="502"/>
                  </a:cubicBezTo>
                  <a:cubicBezTo>
                    <a:pt x="1469" y="502"/>
                    <a:pt x="1646" y="491"/>
                    <a:pt x="1835" y="467"/>
                  </a:cubicBezTo>
                  <a:cubicBezTo>
                    <a:pt x="1268" y="134"/>
                    <a:pt x="734" y="134"/>
                    <a:pt x="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7"/>
            <p:cNvSpPr/>
            <p:nvPr/>
          </p:nvSpPr>
          <p:spPr>
            <a:xfrm>
              <a:off x="4885813" y="9244750"/>
              <a:ext cx="22775" cy="17300"/>
            </a:xfrm>
            <a:custGeom>
              <a:rect b="b" l="l" r="r" t="t"/>
              <a:pathLst>
                <a:path extrusionOk="0" h="692" w="911">
                  <a:moveTo>
                    <a:pt x="697" y="0"/>
                  </a:moveTo>
                  <a:cubicBezTo>
                    <a:pt x="657" y="0"/>
                    <a:pt x="610" y="7"/>
                    <a:pt x="557" y="20"/>
                  </a:cubicBezTo>
                  <a:cubicBezTo>
                    <a:pt x="528" y="25"/>
                    <a:pt x="496" y="26"/>
                    <a:pt x="462" y="26"/>
                  </a:cubicBezTo>
                  <a:cubicBezTo>
                    <a:pt x="417" y="26"/>
                    <a:pt x="369" y="24"/>
                    <a:pt x="322" y="24"/>
                  </a:cubicBezTo>
                  <a:cubicBezTo>
                    <a:pt x="156" y="24"/>
                    <a:pt x="1" y="54"/>
                    <a:pt x="23" y="321"/>
                  </a:cubicBezTo>
                  <a:cubicBezTo>
                    <a:pt x="53" y="534"/>
                    <a:pt x="223" y="692"/>
                    <a:pt x="482" y="692"/>
                  </a:cubicBezTo>
                  <a:cubicBezTo>
                    <a:pt x="506" y="692"/>
                    <a:pt x="531" y="690"/>
                    <a:pt x="557" y="687"/>
                  </a:cubicBezTo>
                  <a:cubicBezTo>
                    <a:pt x="723" y="654"/>
                    <a:pt x="824" y="487"/>
                    <a:pt x="857" y="321"/>
                  </a:cubicBezTo>
                  <a:cubicBezTo>
                    <a:pt x="910" y="107"/>
                    <a:pt x="857" y="0"/>
                    <a:pt x="6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7"/>
            <p:cNvSpPr/>
            <p:nvPr/>
          </p:nvSpPr>
          <p:spPr>
            <a:xfrm>
              <a:off x="2326213" y="9441225"/>
              <a:ext cx="22550" cy="19200"/>
            </a:xfrm>
            <a:custGeom>
              <a:rect b="b" l="l" r="r" t="t"/>
              <a:pathLst>
                <a:path extrusionOk="0" h="768" w="902">
                  <a:moveTo>
                    <a:pt x="334" y="0"/>
                  </a:moveTo>
                  <a:cubicBezTo>
                    <a:pt x="167" y="34"/>
                    <a:pt x="0" y="67"/>
                    <a:pt x="67" y="234"/>
                  </a:cubicBezTo>
                  <a:cubicBezTo>
                    <a:pt x="134" y="467"/>
                    <a:pt x="267" y="701"/>
                    <a:pt x="568" y="768"/>
                  </a:cubicBezTo>
                  <a:cubicBezTo>
                    <a:pt x="734" y="768"/>
                    <a:pt x="901" y="667"/>
                    <a:pt x="868" y="534"/>
                  </a:cubicBezTo>
                  <a:cubicBezTo>
                    <a:pt x="768" y="234"/>
                    <a:pt x="568" y="67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4312638" y="9409025"/>
              <a:ext cx="15850" cy="15600"/>
            </a:xfrm>
            <a:custGeom>
              <a:rect b="b" l="l" r="r" t="t"/>
              <a:pathLst>
                <a:path extrusionOk="0" h="624" w="634">
                  <a:moveTo>
                    <a:pt x="476" y="0"/>
                  </a:moveTo>
                  <a:cubicBezTo>
                    <a:pt x="445" y="0"/>
                    <a:pt x="409" y="7"/>
                    <a:pt x="367" y="21"/>
                  </a:cubicBezTo>
                  <a:cubicBezTo>
                    <a:pt x="200" y="54"/>
                    <a:pt x="0" y="54"/>
                    <a:pt x="0" y="288"/>
                  </a:cubicBezTo>
                  <a:cubicBezTo>
                    <a:pt x="0" y="488"/>
                    <a:pt x="134" y="588"/>
                    <a:pt x="334" y="621"/>
                  </a:cubicBezTo>
                  <a:cubicBezTo>
                    <a:pt x="351" y="623"/>
                    <a:pt x="367" y="624"/>
                    <a:pt x="382" y="624"/>
                  </a:cubicBezTo>
                  <a:cubicBezTo>
                    <a:pt x="627" y="624"/>
                    <a:pt x="571" y="380"/>
                    <a:pt x="634" y="254"/>
                  </a:cubicBezTo>
                  <a:cubicBezTo>
                    <a:pt x="634" y="96"/>
                    <a:pt x="592" y="0"/>
                    <a:pt x="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7"/>
            <p:cNvSpPr/>
            <p:nvPr/>
          </p:nvSpPr>
          <p:spPr>
            <a:xfrm>
              <a:off x="2157763" y="940285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267" y="1"/>
                  </a:moveTo>
                  <a:cubicBezTo>
                    <a:pt x="67" y="1"/>
                    <a:pt x="0" y="101"/>
                    <a:pt x="0" y="301"/>
                  </a:cubicBezTo>
                  <a:cubicBezTo>
                    <a:pt x="0" y="468"/>
                    <a:pt x="100" y="568"/>
                    <a:pt x="301" y="568"/>
                  </a:cubicBezTo>
                  <a:cubicBezTo>
                    <a:pt x="467" y="568"/>
                    <a:pt x="567" y="501"/>
                    <a:pt x="534" y="368"/>
                  </a:cubicBezTo>
                  <a:cubicBezTo>
                    <a:pt x="534" y="134"/>
                    <a:pt x="467" y="34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7"/>
            <p:cNvSpPr/>
            <p:nvPr/>
          </p:nvSpPr>
          <p:spPr>
            <a:xfrm>
              <a:off x="5307513" y="9384350"/>
              <a:ext cx="15875" cy="14150"/>
            </a:xfrm>
            <a:custGeom>
              <a:rect b="b" l="l" r="r" t="t"/>
              <a:pathLst>
                <a:path extrusionOk="0" h="566" w="635">
                  <a:moveTo>
                    <a:pt x="296" y="1"/>
                  </a:moveTo>
                  <a:cubicBezTo>
                    <a:pt x="143" y="1"/>
                    <a:pt x="63" y="99"/>
                    <a:pt x="34" y="274"/>
                  </a:cubicBezTo>
                  <a:cubicBezTo>
                    <a:pt x="0" y="407"/>
                    <a:pt x="34" y="474"/>
                    <a:pt x="134" y="541"/>
                  </a:cubicBezTo>
                  <a:cubicBezTo>
                    <a:pt x="150" y="538"/>
                    <a:pt x="168" y="537"/>
                    <a:pt x="185" y="537"/>
                  </a:cubicBezTo>
                  <a:cubicBezTo>
                    <a:pt x="272" y="537"/>
                    <a:pt x="367" y="566"/>
                    <a:pt x="446" y="566"/>
                  </a:cubicBezTo>
                  <a:cubicBezTo>
                    <a:pt x="542" y="566"/>
                    <a:pt x="617" y="524"/>
                    <a:pt x="634" y="341"/>
                  </a:cubicBezTo>
                  <a:cubicBezTo>
                    <a:pt x="634" y="174"/>
                    <a:pt x="567" y="7"/>
                    <a:pt x="367" y="7"/>
                  </a:cubicBezTo>
                  <a:cubicBezTo>
                    <a:pt x="342" y="3"/>
                    <a:pt x="318" y="1"/>
                    <a:pt x="2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7"/>
            <p:cNvSpPr/>
            <p:nvPr/>
          </p:nvSpPr>
          <p:spPr>
            <a:xfrm>
              <a:off x="5863738" y="11092400"/>
              <a:ext cx="15025" cy="14200"/>
            </a:xfrm>
            <a:custGeom>
              <a:rect b="b" l="l" r="r" t="t"/>
              <a:pathLst>
                <a:path extrusionOk="0" h="568" w="601">
                  <a:moveTo>
                    <a:pt x="267" y="1"/>
                  </a:moveTo>
                  <a:cubicBezTo>
                    <a:pt x="67" y="1"/>
                    <a:pt x="1" y="167"/>
                    <a:pt x="1" y="301"/>
                  </a:cubicBezTo>
                  <a:cubicBezTo>
                    <a:pt x="1" y="434"/>
                    <a:pt x="101" y="568"/>
                    <a:pt x="267" y="568"/>
                  </a:cubicBezTo>
                  <a:cubicBezTo>
                    <a:pt x="468" y="534"/>
                    <a:pt x="568" y="434"/>
                    <a:pt x="601" y="267"/>
                  </a:cubicBezTo>
                  <a:cubicBezTo>
                    <a:pt x="534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3808113" y="9914050"/>
              <a:ext cx="15025" cy="14200"/>
            </a:xfrm>
            <a:custGeom>
              <a:rect b="b" l="l" r="r" t="t"/>
              <a:pathLst>
                <a:path extrusionOk="0" h="568" w="601">
                  <a:moveTo>
                    <a:pt x="300" y="1"/>
                  </a:moveTo>
                  <a:cubicBezTo>
                    <a:pt x="134" y="34"/>
                    <a:pt x="0" y="68"/>
                    <a:pt x="0" y="268"/>
                  </a:cubicBezTo>
                  <a:cubicBezTo>
                    <a:pt x="34" y="434"/>
                    <a:pt x="167" y="535"/>
                    <a:pt x="334" y="568"/>
                  </a:cubicBezTo>
                  <a:cubicBezTo>
                    <a:pt x="567" y="568"/>
                    <a:pt x="567" y="434"/>
                    <a:pt x="567" y="301"/>
                  </a:cubicBezTo>
                  <a:cubicBezTo>
                    <a:pt x="601" y="68"/>
                    <a:pt x="501" y="1"/>
                    <a:pt x="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7"/>
            <p:cNvSpPr/>
            <p:nvPr/>
          </p:nvSpPr>
          <p:spPr>
            <a:xfrm>
              <a:off x="2995863" y="10815325"/>
              <a:ext cx="15875" cy="14425"/>
            </a:xfrm>
            <a:custGeom>
              <a:rect b="b" l="l" r="r" t="t"/>
              <a:pathLst>
                <a:path extrusionOk="0" h="577" w="635">
                  <a:moveTo>
                    <a:pt x="270" y="1"/>
                  </a:moveTo>
                  <a:cubicBezTo>
                    <a:pt x="238" y="1"/>
                    <a:pt x="204" y="4"/>
                    <a:pt x="167" y="9"/>
                  </a:cubicBezTo>
                  <a:cubicBezTo>
                    <a:pt x="34" y="42"/>
                    <a:pt x="0" y="176"/>
                    <a:pt x="0" y="309"/>
                  </a:cubicBezTo>
                  <a:cubicBezTo>
                    <a:pt x="34" y="543"/>
                    <a:pt x="200" y="576"/>
                    <a:pt x="367" y="576"/>
                  </a:cubicBezTo>
                  <a:cubicBezTo>
                    <a:pt x="601" y="576"/>
                    <a:pt x="634" y="476"/>
                    <a:pt x="567" y="276"/>
                  </a:cubicBezTo>
                  <a:cubicBezTo>
                    <a:pt x="539" y="79"/>
                    <a:pt x="440" y="1"/>
                    <a:pt x="2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7"/>
            <p:cNvSpPr/>
            <p:nvPr/>
          </p:nvSpPr>
          <p:spPr>
            <a:xfrm>
              <a:off x="6374113" y="11219150"/>
              <a:ext cx="14200" cy="13525"/>
            </a:xfrm>
            <a:custGeom>
              <a:rect b="b" l="l" r="r" t="t"/>
              <a:pathLst>
                <a:path extrusionOk="0" h="541" w="568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cubicBezTo>
                    <a:pt x="0" y="442"/>
                    <a:pt x="102" y="541"/>
                    <a:pt x="239" y="541"/>
                  </a:cubicBezTo>
                  <a:cubicBezTo>
                    <a:pt x="258" y="541"/>
                    <a:pt x="279" y="539"/>
                    <a:pt x="300" y="535"/>
                  </a:cubicBezTo>
                  <a:cubicBezTo>
                    <a:pt x="467" y="535"/>
                    <a:pt x="567" y="435"/>
                    <a:pt x="567" y="268"/>
                  </a:cubicBezTo>
                  <a:cubicBezTo>
                    <a:pt x="567" y="68"/>
                    <a:pt x="467" y="1"/>
                    <a:pt x="2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>
              <a:off x="2742338" y="12007225"/>
              <a:ext cx="15875" cy="14200"/>
            </a:xfrm>
            <a:custGeom>
              <a:rect b="b" l="l" r="r" t="t"/>
              <a:pathLst>
                <a:path extrusionOk="0" h="568" w="635">
                  <a:moveTo>
                    <a:pt x="334" y="0"/>
                  </a:moveTo>
                  <a:cubicBezTo>
                    <a:pt x="167" y="0"/>
                    <a:pt x="1" y="67"/>
                    <a:pt x="34" y="267"/>
                  </a:cubicBezTo>
                  <a:cubicBezTo>
                    <a:pt x="34" y="434"/>
                    <a:pt x="167" y="501"/>
                    <a:pt x="301" y="568"/>
                  </a:cubicBezTo>
                  <a:cubicBezTo>
                    <a:pt x="534" y="568"/>
                    <a:pt x="601" y="434"/>
                    <a:pt x="601" y="267"/>
                  </a:cubicBezTo>
                  <a:cubicBezTo>
                    <a:pt x="634" y="101"/>
                    <a:pt x="534" y="0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2730663" y="10582025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1" y="1"/>
                  </a:moveTo>
                  <a:cubicBezTo>
                    <a:pt x="167" y="1"/>
                    <a:pt x="1" y="34"/>
                    <a:pt x="1" y="234"/>
                  </a:cubicBezTo>
                  <a:cubicBezTo>
                    <a:pt x="1" y="401"/>
                    <a:pt x="101" y="535"/>
                    <a:pt x="234" y="568"/>
                  </a:cubicBezTo>
                  <a:cubicBezTo>
                    <a:pt x="401" y="535"/>
                    <a:pt x="568" y="468"/>
                    <a:pt x="568" y="268"/>
                  </a:cubicBezTo>
                  <a:cubicBezTo>
                    <a:pt x="568" y="101"/>
                    <a:pt x="434" y="1"/>
                    <a:pt x="3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7"/>
            <p:cNvSpPr/>
            <p:nvPr/>
          </p:nvSpPr>
          <p:spPr>
            <a:xfrm>
              <a:off x="3562938" y="1078385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267" y="0"/>
                  </a:moveTo>
                  <a:cubicBezTo>
                    <a:pt x="67" y="0"/>
                    <a:pt x="0" y="134"/>
                    <a:pt x="0" y="267"/>
                  </a:cubicBezTo>
                  <a:cubicBezTo>
                    <a:pt x="0" y="467"/>
                    <a:pt x="134" y="534"/>
                    <a:pt x="300" y="567"/>
                  </a:cubicBezTo>
                  <a:cubicBezTo>
                    <a:pt x="501" y="534"/>
                    <a:pt x="567" y="401"/>
                    <a:pt x="567" y="234"/>
                  </a:cubicBezTo>
                  <a:cubicBezTo>
                    <a:pt x="567" y="67"/>
                    <a:pt x="434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7"/>
            <p:cNvSpPr/>
            <p:nvPr/>
          </p:nvSpPr>
          <p:spPr>
            <a:xfrm>
              <a:off x="5791188" y="11236675"/>
              <a:ext cx="19200" cy="15875"/>
            </a:xfrm>
            <a:custGeom>
              <a:rect b="b" l="l" r="r" t="t"/>
              <a:pathLst>
                <a:path extrusionOk="0" h="635" w="768">
                  <a:moveTo>
                    <a:pt x="301" y="34"/>
                  </a:moveTo>
                  <a:lnTo>
                    <a:pt x="301" y="34"/>
                  </a:lnTo>
                  <a:cubicBezTo>
                    <a:pt x="0" y="367"/>
                    <a:pt x="134" y="534"/>
                    <a:pt x="467" y="634"/>
                  </a:cubicBezTo>
                  <a:cubicBezTo>
                    <a:pt x="634" y="534"/>
                    <a:pt x="768" y="401"/>
                    <a:pt x="701" y="201"/>
                  </a:cubicBezTo>
                  <a:cubicBezTo>
                    <a:pt x="634" y="0"/>
                    <a:pt x="434" y="67"/>
                    <a:pt x="301" y="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7"/>
            <p:cNvSpPr/>
            <p:nvPr/>
          </p:nvSpPr>
          <p:spPr>
            <a:xfrm>
              <a:off x="4833838" y="9302525"/>
              <a:ext cx="20025" cy="14625"/>
            </a:xfrm>
            <a:custGeom>
              <a:rect b="b" l="l" r="r" t="t"/>
              <a:pathLst>
                <a:path extrusionOk="0" h="585" w="801">
                  <a:moveTo>
                    <a:pt x="343" y="0"/>
                  </a:moveTo>
                  <a:cubicBezTo>
                    <a:pt x="241" y="0"/>
                    <a:pt x="141" y="24"/>
                    <a:pt x="101" y="144"/>
                  </a:cubicBezTo>
                  <a:cubicBezTo>
                    <a:pt x="0" y="378"/>
                    <a:pt x="201" y="478"/>
                    <a:pt x="367" y="578"/>
                  </a:cubicBezTo>
                  <a:cubicBezTo>
                    <a:pt x="393" y="582"/>
                    <a:pt x="418" y="584"/>
                    <a:pt x="442" y="584"/>
                  </a:cubicBezTo>
                  <a:cubicBezTo>
                    <a:pt x="600" y="584"/>
                    <a:pt x="705" y="490"/>
                    <a:pt x="734" y="345"/>
                  </a:cubicBezTo>
                  <a:cubicBezTo>
                    <a:pt x="801" y="178"/>
                    <a:pt x="768" y="11"/>
                    <a:pt x="534" y="11"/>
                  </a:cubicBezTo>
                  <a:cubicBezTo>
                    <a:pt x="481" y="11"/>
                    <a:pt x="411" y="0"/>
                    <a:pt x="34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7"/>
            <p:cNvSpPr/>
            <p:nvPr/>
          </p:nvSpPr>
          <p:spPr>
            <a:xfrm>
              <a:off x="5919613" y="11054875"/>
              <a:ext cx="15025" cy="13375"/>
            </a:xfrm>
            <a:custGeom>
              <a:rect b="b" l="l" r="r" t="t"/>
              <a:pathLst>
                <a:path extrusionOk="0" h="535" w="601">
                  <a:moveTo>
                    <a:pt x="334" y="1"/>
                  </a:moveTo>
                  <a:cubicBezTo>
                    <a:pt x="167" y="34"/>
                    <a:pt x="0" y="67"/>
                    <a:pt x="34" y="301"/>
                  </a:cubicBezTo>
                  <a:cubicBezTo>
                    <a:pt x="34" y="468"/>
                    <a:pt x="134" y="534"/>
                    <a:pt x="301" y="534"/>
                  </a:cubicBezTo>
                  <a:cubicBezTo>
                    <a:pt x="501" y="534"/>
                    <a:pt x="601" y="434"/>
                    <a:pt x="601" y="234"/>
                  </a:cubicBezTo>
                  <a:cubicBezTo>
                    <a:pt x="601" y="67"/>
                    <a:pt x="501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7"/>
            <p:cNvSpPr/>
            <p:nvPr/>
          </p:nvSpPr>
          <p:spPr>
            <a:xfrm>
              <a:off x="5762838" y="10834725"/>
              <a:ext cx="14200" cy="13475"/>
            </a:xfrm>
            <a:custGeom>
              <a:rect b="b" l="l" r="r" t="t"/>
              <a:pathLst>
                <a:path extrusionOk="0" h="539" w="568">
                  <a:moveTo>
                    <a:pt x="267" y="0"/>
                  </a:moveTo>
                  <a:cubicBezTo>
                    <a:pt x="100" y="0"/>
                    <a:pt x="0" y="67"/>
                    <a:pt x="0" y="234"/>
                  </a:cubicBezTo>
                  <a:cubicBezTo>
                    <a:pt x="31" y="386"/>
                    <a:pt x="89" y="538"/>
                    <a:pt x="251" y="538"/>
                  </a:cubicBezTo>
                  <a:cubicBezTo>
                    <a:pt x="267" y="538"/>
                    <a:pt x="283" y="537"/>
                    <a:pt x="301" y="534"/>
                  </a:cubicBezTo>
                  <a:cubicBezTo>
                    <a:pt x="467" y="534"/>
                    <a:pt x="567" y="434"/>
                    <a:pt x="567" y="267"/>
                  </a:cubicBezTo>
                  <a:cubicBezTo>
                    <a:pt x="567" y="67"/>
                    <a:pt x="467" y="0"/>
                    <a:pt x="2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7"/>
            <p:cNvSpPr/>
            <p:nvPr/>
          </p:nvSpPr>
          <p:spPr>
            <a:xfrm>
              <a:off x="2976688" y="10853750"/>
              <a:ext cx="14200" cy="13525"/>
            </a:xfrm>
            <a:custGeom>
              <a:rect b="b" l="l" r="r" t="t"/>
              <a:pathLst>
                <a:path extrusionOk="0" h="541" w="568">
                  <a:moveTo>
                    <a:pt x="207" y="0"/>
                  </a:moveTo>
                  <a:cubicBezTo>
                    <a:pt x="83" y="0"/>
                    <a:pt x="29" y="95"/>
                    <a:pt x="0" y="240"/>
                  </a:cubicBezTo>
                  <a:cubicBezTo>
                    <a:pt x="0" y="407"/>
                    <a:pt x="33" y="507"/>
                    <a:pt x="234" y="540"/>
                  </a:cubicBezTo>
                  <a:cubicBezTo>
                    <a:pt x="367" y="507"/>
                    <a:pt x="534" y="473"/>
                    <a:pt x="567" y="273"/>
                  </a:cubicBezTo>
                  <a:cubicBezTo>
                    <a:pt x="567" y="106"/>
                    <a:pt x="467" y="6"/>
                    <a:pt x="267" y="6"/>
                  </a:cubicBezTo>
                  <a:cubicBezTo>
                    <a:pt x="245" y="2"/>
                    <a:pt x="226" y="0"/>
                    <a:pt x="2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6197313" y="11149950"/>
              <a:ext cx="15025" cy="13525"/>
            </a:xfrm>
            <a:custGeom>
              <a:rect b="b" l="l" r="r" t="t"/>
              <a:pathLst>
                <a:path extrusionOk="0" h="541" w="601">
                  <a:moveTo>
                    <a:pt x="301" y="0"/>
                  </a:moveTo>
                  <a:cubicBezTo>
                    <a:pt x="134" y="0"/>
                    <a:pt x="34" y="67"/>
                    <a:pt x="0" y="234"/>
                  </a:cubicBezTo>
                  <a:cubicBezTo>
                    <a:pt x="67" y="367"/>
                    <a:pt x="67" y="534"/>
                    <a:pt x="301" y="534"/>
                  </a:cubicBezTo>
                  <a:cubicBezTo>
                    <a:pt x="318" y="538"/>
                    <a:pt x="335" y="540"/>
                    <a:pt x="352" y="540"/>
                  </a:cubicBezTo>
                  <a:cubicBezTo>
                    <a:pt x="466" y="540"/>
                    <a:pt x="567" y="446"/>
                    <a:pt x="567" y="300"/>
                  </a:cubicBezTo>
                  <a:cubicBezTo>
                    <a:pt x="601" y="134"/>
                    <a:pt x="501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2315363" y="9420100"/>
              <a:ext cx="14200" cy="16150"/>
            </a:xfrm>
            <a:custGeom>
              <a:rect b="b" l="l" r="r" t="t"/>
              <a:pathLst>
                <a:path extrusionOk="0" h="646" w="568">
                  <a:moveTo>
                    <a:pt x="257" y="0"/>
                  </a:moveTo>
                  <a:cubicBezTo>
                    <a:pt x="166" y="0"/>
                    <a:pt x="94" y="93"/>
                    <a:pt x="1" y="278"/>
                  </a:cubicBezTo>
                  <a:cubicBezTo>
                    <a:pt x="1" y="478"/>
                    <a:pt x="1" y="645"/>
                    <a:pt x="268" y="645"/>
                  </a:cubicBezTo>
                  <a:cubicBezTo>
                    <a:pt x="501" y="612"/>
                    <a:pt x="568" y="412"/>
                    <a:pt x="535" y="178"/>
                  </a:cubicBezTo>
                  <a:cubicBezTo>
                    <a:pt x="416" y="60"/>
                    <a:pt x="330" y="0"/>
                    <a:pt x="2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2302038" y="9452050"/>
              <a:ext cx="15850" cy="15050"/>
            </a:xfrm>
            <a:custGeom>
              <a:rect b="b" l="l" r="r" t="t"/>
              <a:pathLst>
                <a:path extrusionOk="0" h="602" w="634">
                  <a:moveTo>
                    <a:pt x="334" y="1"/>
                  </a:moveTo>
                  <a:cubicBezTo>
                    <a:pt x="167" y="1"/>
                    <a:pt x="0" y="1"/>
                    <a:pt x="33" y="234"/>
                  </a:cubicBezTo>
                  <a:cubicBezTo>
                    <a:pt x="33" y="401"/>
                    <a:pt x="33" y="601"/>
                    <a:pt x="267" y="601"/>
                  </a:cubicBezTo>
                  <a:cubicBezTo>
                    <a:pt x="467" y="601"/>
                    <a:pt x="567" y="435"/>
                    <a:pt x="601" y="234"/>
                  </a:cubicBezTo>
                  <a:cubicBezTo>
                    <a:pt x="634" y="34"/>
                    <a:pt x="500" y="1"/>
                    <a:pt x="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2743188" y="10600375"/>
              <a:ext cx="15025" cy="14200"/>
            </a:xfrm>
            <a:custGeom>
              <a:rect b="b" l="l" r="r" t="t"/>
              <a:pathLst>
                <a:path extrusionOk="0" h="568" w="601">
                  <a:moveTo>
                    <a:pt x="300" y="1"/>
                  </a:moveTo>
                  <a:cubicBezTo>
                    <a:pt x="133" y="34"/>
                    <a:pt x="0" y="134"/>
                    <a:pt x="0" y="301"/>
                  </a:cubicBezTo>
                  <a:cubicBezTo>
                    <a:pt x="67" y="434"/>
                    <a:pt x="100" y="568"/>
                    <a:pt x="300" y="568"/>
                  </a:cubicBezTo>
                  <a:cubicBezTo>
                    <a:pt x="467" y="535"/>
                    <a:pt x="600" y="468"/>
                    <a:pt x="567" y="268"/>
                  </a:cubicBezTo>
                  <a:cubicBezTo>
                    <a:pt x="534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5819538" y="11207075"/>
              <a:ext cx="16700" cy="13375"/>
            </a:xfrm>
            <a:custGeom>
              <a:rect b="b" l="l" r="r" t="t"/>
              <a:pathLst>
                <a:path extrusionOk="0" h="535" w="668">
                  <a:moveTo>
                    <a:pt x="230" y="0"/>
                  </a:moveTo>
                  <a:cubicBezTo>
                    <a:pt x="142" y="0"/>
                    <a:pt x="67" y="34"/>
                    <a:pt x="34" y="184"/>
                  </a:cubicBezTo>
                  <a:cubicBezTo>
                    <a:pt x="1" y="317"/>
                    <a:pt x="1" y="484"/>
                    <a:pt x="134" y="517"/>
                  </a:cubicBezTo>
                  <a:cubicBezTo>
                    <a:pt x="170" y="529"/>
                    <a:pt x="205" y="535"/>
                    <a:pt x="239" y="535"/>
                  </a:cubicBezTo>
                  <a:cubicBezTo>
                    <a:pt x="392" y="535"/>
                    <a:pt x="519" y="420"/>
                    <a:pt x="601" y="284"/>
                  </a:cubicBezTo>
                  <a:cubicBezTo>
                    <a:pt x="668" y="150"/>
                    <a:pt x="634" y="50"/>
                    <a:pt x="501" y="17"/>
                  </a:cubicBezTo>
                  <a:cubicBezTo>
                    <a:pt x="484" y="20"/>
                    <a:pt x="467" y="22"/>
                    <a:pt x="449" y="22"/>
                  </a:cubicBezTo>
                  <a:cubicBezTo>
                    <a:pt x="378" y="22"/>
                    <a:pt x="300" y="0"/>
                    <a:pt x="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5754488" y="11230450"/>
              <a:ext cx="17550" cy="14825"/>
            </a:xfrm>
            <a:custGeom>
              <a:rect b="b" l="l" r="r" t="t"/>
              <a:pathLst>
                <a:path extrusionOk="0" h="593" w="702">
                  <a:moveTo>
                    <a:pt x="505" y="1"/>
                  </a:moveTo>
                  <a:cubicBezTo>
                    <a:pt x="484" y="1"/>
                    <a:pt x="461" y="5"/>
                    <a:pt x="434" y="16"/>
                  </a:cubicBezTo>
                  <a:cubicBezTo>
                    <a:pt x="334" y="49"/>
                    <a:pt x="234" y="83"/>
                    <a:pt x="168" y="116"/>
                  </a:cubicBezTo>
                  <a:cubicBezTo>
                    <a:pt x="1" y="283"/>
                    <a:pt x="1" y="416"/>
                    <a:pt x="134" y="583"/>
                  </a:cubicBezTo>
                  <a:cubicBezTo>
                    <a:pt x="189" y="589"/>
                    <a:pt x="242" y="593"/>
                    <a:pt x="291" y="593"/>
                  </a:cubicBezTo>
                  <a:cubicBezTo>
                    <a:pt x="513" y="593"/>
                    <a:pt x="674" y="516"/>
                    <a:pt x="701" y="216"/>
                  </a:cubicBezTo>
                  <a:cubicBezTo>
                    <a:pt x="645" y="132"/>
                    <a:pt x="613" y="1"/>
                    <a:pt x="5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4849688" y="925775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234" y="1"/>
                  </a:moveTo>
                  <a:cubicBezTo>
                    <a:pt x="67" y="1"/>
                    <a:pt x="0" y="134"/>
                    <a:pt x="0" y="301"/>
                  </a:cubicBezTo>
                  <a:cubicBezTo>
                    <a:pt x="0" y="434"/>
                    <a:pt x="67" y="534"/>
                    <a:pt x="234" y="568"/>
                  </a:cubicBezTo>
                  <a:cubicBezTo>
                    <a:pt x="434" y="568"/>
                    <a:pt x="501" y="468"/>
                    <a:pt x="567" y="268"/>
                  </a:cubicBezTo>
                  <a:cubicBezTo>
                    <a:pt x="501" y="101"/>
                    <a:pt x="401" y="1"/>
                    <a:pt x="2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3537913" y="10783850"/>
              <a:ext cx="14200" cy="14200"/>
            </a:xfrm>
            <a:custGeom>
              <a:rect b="b" l="l" r="r" t="t"/>
              <a:pathLst>
                <a:path extrusionOk="0" h="568" w="568">
                  <a:moveTo>
                    <a:pt x="301" y="0"/>
                  </a:moveTo>
                  <a:cubicBezTo>
                    <a:pt x="134" y="34"/>
                    <a:pt x="34" y="100"/>
                    <a:pt x="34" y="267"/>
                  </a:cubicBezTo>
                  <a:cubicBezTo>
                    <a:pt x="0" y="434"/>
                    <a:pt x="101" y="567"/>
                    <a:pt x="267" y="567"/>
                  </a:cubicBezTo>
                  <a:cubicBezTo>
                    <a:pt x="434" y="534"/>
                    <a:pt x="534" y="434"/>
                    <a:pt x="568" y="267"/>
                  </a:cubicBezTo>
                  <a:cubicBezTo>
                    <a:pt x="534" y="100"/>
                    <a:pt x="467" y="0"/>
                    <a:pt x="3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4324313" y="9346050"/>
              <a:ext cx="15850" cy="14300"/>
            </a:xfrm>
            <a:custGeom>
              <a:rect b="b" l="l" r="r" t="t"/>
              <a:pathLst>
                <a:path extrusionOk="0" h="572" w="634">
                  <a:moveTo>
                    <a:pt x="252" y="0"/>
                  </a:moveTo>
                  <a:cubicBezTo>
                    <a:pt x="100" y="0"/>
                    <a:pt x="97" y="150"/>
                    <a:pt x="67" y="271"/>
                  </a:cubicBezTo>
                  <a:cubicBezTo>
                    <a:pt x="0" y="472"/>
                    <a:pt x="67" y="572"/>
                    <a:pt x="300" y="572"/>
                  </a:cubicBezTo>
                  <a:cubicBezTo>
                    <a:pt x="467" y="538"/>
                    <a:pt x="634" y="438"/>
                    <a:pt x="634" y="238"/>
                  </a:cubicBezTo>
                  <a:cubicBezTo>
                    <a:pt x="601" y="105"/>
                    <a:pt x="467" y="5"/>
                    <a:pt x="300" y="5"/>
                  </a:cubicBezTo>
                  <a:cubicBezTo>
                    <a:pt x="283" y="2"/>
                    <a:pt x="267" y="0"/>
                    <a:pt x="2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6178138" y="10197400"/>
              <a:ext cx="14200" cy="13000"/>
            </a:xfrm>
            <a:custGeom>
              <a:rect b="b" l="l" r="r" t="t"/>
              <a:pathLst>
                <a:path extrusionOk="0" h="520" w="568">
                  <a:moveTo>
                    <a:pt x="365" y="0"/>
                  </a:moveTo>
                  <a:cubicBezTo>
                    <a:pt x="344" y="0"/>
                    <a:pt x="322" y="3"/>
                    <a:pt x="300" y="8"/>
                  </a:cubicBezTo>
                  <a:cubicBezTo>
                    <a:pt x="134" y="8"/>
                    <a:pt x="0" y="142"/>
                    <a:pt x="34" y="309"/>
                  </a:cubicBezTo>
                  <a:cubicBezTo>
                    <a:pt x="34" y="466"/>
                    <a:pt x="116" y="520"/>
                    <a:pt x="232" y="520"/>
                  </a:cubicBezTo>
                  <a:cubicBezTo>
                    <a:pt x="263" y="520"/>
                    <a:pt x="298" y="516"/>
                    <a:pt x="334" y="509"/>
                  </a:cubicBezTo>
                  <a:cubicBezTo>
                    <a:pt x="501" y="509"/>
                    <a:pt x="567" y="409"/>
                    <a:pt x="567" y="242"/>
                  </a:cubicBezTo>
                  <a:cubicBezTo>
                    <a:pt x="567" y="74"/>
                    <a:pt x="474" y="0"/>
                    <a:pt x="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2914963" y="10727150"/>
              <a:ext cx="13375" cy="13475"/>
            </a:xfrm>
            <a:custGeom>
              <a:rect b="b" l="l" r="r" t="t"/>
              <a:pathLst>
                <a:path extrusionOk="0" h="539" w="535">
                  <a:moveTo>
                    <a:pt x="234" y="0"/>
                  </a:moveTo>
                  <a:cubicBezTo>
                    <a:pt x="67" y="0"/>
                    <a:pt x="1" y="100"/>
                    <a:pt x="1" y="267"/>
                  </a:cubicBezTo>
                  <a:cubicBezTo>
                    <a:pt x="1" y="416"/>
                    <a:pt x="54" y="539"/>
                    <a:pt x="185" y="539"/>
                  </a:cubicBezTo>
                  <a:cubicBezTo>
                    <a:pt x="200" y="539"/>
                    <a:pt x="217" y="537"/>
                    <a:pt x="234" y="534"/>
                  </a:cubicBezTo>
                  <a:cubicBezTo>
                    <a:pt x="401" y="534"/>
                    <a:pt x="501" y="400"/>
                    <a:pt x="534" y="267"/>
                  </a:cubicBezTo>
                  <a:cubicBezTo>
                    <a:pt x="468" y="134"/>
                    <a:pt x="401" y="0"/>
                    <a:pt x="2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6007163" y="9478100"/>
              <a:ext cx="15875" cy="13175"/>
            </a:xfrm>
            <a:custGeom>
              <a:rect b="b" l="l" r="r" t="t"/>
              <a:pathLst>
                <a:path extrusionOk="0" h="527" w="635">
                  <a:moveTo>
                    <a:pt x="214" y="1"/>
                  </a:moveTo>
                  <a:cubicBezTo>
                    <a:pt x="108" y="1"/>
                    <a:pt x="34" y="69"/>
                    <a:pt x="34" y="193"/>
                  </a:cubicBezTo>
                  <a:cubicBezTo>
                    <a:pt x="1" y="360"/>
                    <a:pt x="34" y="527"/>
                    <a:pt x="234" y="527"/>
                  </a:cubicBezTo>
                  <a:cubicBezTo>
                    <a:pt x="435" y="527"/>
                    <a:pt x="601" y="527"/>
                    <a:pt x="635" y="260"/>
                  </a:cubicBezTo>
                  <a:cubicBezTo>
                    <a:pt x="635" y="60"/>
                    <a:pt x="501" y="60"/>
                    <a:pt x="335" y="26"/>
                  </a:cubicBezTo>
                  <a:cubicBezTo>
                    <a:pt x="291" y="9"/>
                    <a:pt x="251" y="1"/>
                    <a:pt x="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2417113" y="9441175"/>
              <a:ext cx="13375" cy="12575"/>
            </a:xfrm>
            <a:custGeom>
              <a:rect b="b" l="l" r="r" t="t"/>
              <a:pathLst>
                <a:path extrusionOk="0" h="503" w="535">
                  <a:moveTo>
                    <a:pt x="221" y="1"/>
                  </a:moveTo>
                  <a:cubicBezTo>
                    <a:pt x="147" y="1"/>
                    <a:pt x="74" y="29"/>
                    <a:pt x="0" y="102"/>
                  </a:cubicBezTo>
                  <a:cubicBezTo>
                    <a:pt x="0" y="269"/>
                    <a:pt x="0" y="503"/>
                    <a:pt x="267" y="503"/>
                  </a:cubicBezTo>
                  <a:cubicBezTo>
                    <a:pt x="534" y="469"/>
                    <a:pt x="501" y="269"/>
                    <a:pt x="501" y="102"/>
                  </a:cubicBezTo>
                  <a:cubicBezTo>
                    <a:pt x="407" y="46"/>
                    <a:pt x="314" y="1"/>
                    <a:pt x="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3652988" y="9384850"/>
              <a:ext cx="3200650" cy="2320850"/>
            </a:xfrm>
            <a:custGeom>
              <a:rect b="b" l="l" r="r" t="t"/>
              <a:pathLst>
                <a:path extrusionOk="0" h="92834" w="128026">
                  <a:moveTo>
                    <a:pt x="47979" y="31652"/>
                  </a:moveTo>
                  <a:cubicBezTo>
                    <a:pt x="48016" y="31652"/>
                    <a:pt x="48057" y="31660"/>
                    <a:pt x="48102" y="31676"/>
                  </a:cubicBezTo>
                  <a:cubicBezTo>
                    <a:pt x="48335" y="31810"/>
                    <a:pt x="48235" y="32043"/>
                    <a:pt x="48269" y="32277"/>
                  </a:cubicBezTo>
                  <a:cubicBezTo>
                    <a:pt x="48269" y="32577"/>
                    <a:pt x="48168" y="32911"/>
                    <a:pt x="47902" y="33144"/>
                  </a:cubicBezTo>
                  <a:cubicBezTo>
                    <a:pt x="47799" y="33247"/>
                    <a:pt x="47677" y="33388"/>
                    <a:pt x="47550" y="33388"/>
                  </a:cubicBezTo>
                  <a:cubicBezTo>
                    <a:pt x="47512" y="33388"/>
                    <a:pt x="47473" y="33375"/>
                    <a:pt x="47435" y="33344"/>
                  </a:cubicBezTo>
                  <a:cubicBezTo>
                    <a:pt x="47234" y="33211"/>
                    <a:pt x="47101" y="32977"/>
                    <a:pt x="47168" y="32744"/>
                  </a:cubicBezTo>
                  <a:cubicBezTo>
                    <a:pt x="47234" y="32444"/>
                    <a:pt x="47335" y="32177"/>
                    <a:pt x="47535" y="31977"/>
                  </a:cubicBezTo>
                  <a:cubicBezTo>
                    <a:pt x="47674" y="31838"/>
                    <a:pt x="47789" y="31652"/>
                    <a:pt x="47979" y="31652"/>
                  </a:cubicBezTo>
                  <a:close/>
                  <a:moveTo>
                    <a:pt x="42931" y="31009"/>
                  </a:moveTo>
                  <a:cubicBezTo>
                    <a:pt x="43332" y="31009"/>
                    <a:pt x="43465" y="31176"/>
                    <a:pt x="43498" y="31576"/>
                  </a:cubicBezTo>
                  <a:cubicBezTo>
                    <a:pt x="43498" y="31910"/>
                    <a:pt x="43398" y="32077"/>
                    <a:pt x="42998" y="32077"/>
                  </a:cubicBezTo>
                  <a:cubicBezTo>
                    <a:pt x="42631" y="32077"/>
                    <a:pt x="42331" y="32210"/>
                    <a:pt x="42398" y="32710"/>
                  </a:cubicBezTo>
                  <a:cubicBezTo>
                    <a:pt x="42398" y="32710"/>
                    <a:pt x="42398" y="32744"/>
                    <a:pt x="42398" y="32744"/>
                  </a:cubicBezTo>
                  <a:cubicBezTo>
                    <a:pt x="41864" y="33411"/>
                    <a:pt x="42431" y="33778"/>
                    <a:pt x="42765" y="34212"/>
                  </a:cubicBezTo>
                  <a:cubicBezTo>
                    <a:pt x="42965" y="34412"/>
                    <a:pt x="43098" y="34645"/>
                    <a:pt x="42998" y="34945"/>
                  </a:cubicBezTo>
                  <a:cubicBezTo>
                    <a:pt x="42998" y="35012"/>
                    <a:pt x="43031" y="35112"/>
                    <a:pt x="43065" y="35212"/>
                  </a:cubicBezTo>
                  <a:cubicBezTo>
                    <a:pt x="43139" y="35453"/>
                    <a:pt x="43203" y="35570"/>
                    <a:pt x="43296" y="35570"/>
                  </a:cubicBezTo>
                  <a:cubicBezTo>
                    <a:pt x="43371" y="35570"/>
                    <a:pt x="43465" y="35494"/>
                    <a:pt x="43599" y="35346"/>
                  </a:cubicBezTo>
                  <a:cubicBezTo>
                    <a:pt x="43708" y="35236"/>
                    <a:pt x="43798" y="35156"/>
                    <a:pt x="43890" y="35156"/>
                  </a:cubicBezTo>
                  <a:cubicBezTo>
                    <a:pt x="43965" y="35156"/>
                    <a:pt x="44042" y="35210"/>
                    <a:pt x="44132" y="35346"/>
                  </a:cubicBezTo>
                  <a:cubicBezTo>
                    <a:pt x="44399" y="35779"/>
                    <a:pt x="44399" y="35813"/>
                    <a:pt x="43899" y="35913"/>
                  </a:cubicBezTo>
                  <a:cubicBezTo>
                    <a:pt x="43699" y="35946"/>
                    <a:pt x="43465" y="35946"/>
                    <a:pt x="43398" y="36213"/>
                  </a:cubicBezTo>
                  <a:cubicBezTo>
                    <a:pt x="43332" y="36446"/>
                    <a:pt x="43532" y="36580"/>
                    <a:pt x="43699" y="36680"/>
                  </a:cubicBezTo>
                  <a:cubicBezTo>
                    <a:pt x="43732" y="36680"/>
                    <a:pt x="43732" y="36713"/>
                    <a:pt x="43765" y="36713"/>
                  </a:cubicBezTo>
                  <a:cubicBezTo>
                    <a:pt x="43965" y="36880"/>
                    <a:pt x="44166" y="38715"/>
                    <a:pt x="43965" y="38882"/>
                  </a:cubicBezTo>
                  <a:cubicBezTo>
                    <a:pt x="43632" y="39148"/>
                    <a:pt x="43232" y="39148"/>
                    <a:pt x="42831" y="39148"/>
                  </a:cubicBezTo>
                  <a:cubicBezTo>
                    <a:pt x="42498" y="39148"/>
                    <a:pt x="42164" y="39148"/>
                    <a:pt x="41864" y="38948"/>
                  </a:cubicBezTo>
                  <a:cubicBezTo>
                    <a:pt x="41264" y="38448"/>
                    <a:pt x="41163" y="38148"/>
                    <a:pt x="41397" y="37414"/>
                  </a:cubicBezTo>
                  <a:cubicBezTo>
                    <a:pt x="41464" y="37247"/>
                    <a:pt x="41497" y="37080"/>
                    <a:pt x="41564" y="36913"/>
                  </a:cubicBezTo>
                  <a:cubicBezTo>
                    <a:pt x="41797" y="36380"/>
                    <a:pt x="41797" y="36013"/>
                    <a:pt x="41364" y="35479"/>
                  </a:cubicBezTo>
                  <a:cubicBezTo>
                    <a:pt x="40730" y="34712"/>
                    <a:pt x="40496" y="33711"/>
                    <a:pt x="40330" y="32744"/>
                  </a:cubicBezTo>
                  <a:cubicBezTo>
                    <a:pt x="40296" y="32444"/>
                    <a:pt x="40363" y="32177"/>
                    <a:pt x="40563" y="32010"/>
                  </a:cubicBezTo>
                  <a:cubicBezTo>
                    <a:pt x="41264" y="31410"/>
                    <a:pt x="42031" y="31043"/>
                    <a:pt x="42931" y="31009"/>
                  </a:cubicBezTo>
                  <a:close/>
                  <a:moveTo>
                    <a:pt x="74897" y="1"/>
                  </a:moveTo>
                  <a:cubicBezTo>
                    <a:pt x="74747" y="1"/>
                    <a:pt x="74598" y="14"/>
                    <a:pt x="74454" y="54"/>
                  </a:cubicBezTo>
                  <a:cubicBezTo>
                    <a:pt x="74154" y="221"/>
                    <a:pt x="73920" y="421"/>
                    <a:pt x="73787" y="721"/>
                  </a:cubicBezTo>
                  <a:cubicBezTo>
                    <a:pt x="73587" y="854"/>
                    <a:pt x="73487" y="988"/>
                    <a:pt x="73553" y="1221"/>
                  </a:cubicBezTo>
                  <a:cubicBezTo>
                    <a:pt x="73620" y="1321"/>
                    <a:pt x="73653" y="1455"/>
                    <a:pt x="73687" y="1588"/>
                  </a:cubicBezTo>
                  <a:cubicBezTo>
                    <a:pt x="73720" y="1722"/>
                    <a:pt x="73720" y="1888"/>
                    <a:pt x="73587" y="1988"/>
                  </a:cubicBezTo>
                  <a:cubicBezTo>
                    <a:pt x="73533" y="2031"/>
                    <a:pt x="73480" y="2047"/>
                    <a:pt x="73426" y="2047"/>
                  </a:cubicBezTo>
                  <a:cubicBezTo>
                    <a:pt x="73313" y="2047"/>
                    <a:pt x="73200" y="1978"/>
                    <a:pt x="73086" y="1955"/>
                  </a:cubicBezTo>
                  <a:cubicBezTo>
                    <a:pt x="73016" y="1927"/>
                    <a:pt x="72939" y="1917"/>
                    <a:pt x="72859" y="1917"/>
                  </a:cubicBezTo>
                  <a:cubicBezTo>
                    <a:pt x="72750" y="1917"/>
                    <a:pt x="72635" y="1936"/>
                    <a:pt x="72519" y="1955"/>
                  </a:cubicBezTo>
                  <a:cubicBezTo>
                    <a:pt x="72119" y="1988"/>
                    <a:pt x="71752" y="2155"/>
                    <a:pt x="71352" y="2322"/>
                  </a:cubicBezTo>
                  <a:cubicBezTo>
                    <a:pt x="71108" y="2424"/>
                    <a:pt x="70839" y="2550"/>
                    <a:pt x="70568" y="2550"/>
                  </a:cubicBezTo>
                  <a:cubicBezTo>
                    <a:pt x="70394" y="2550"/>
                    <a:pt x="70220" y="2499"/>
                    <a:pt x="70051" y="2355"/>
                  </a:cubicBezTo>
                  <a:cubicBezTo>
                    <a:pt x="69917" y="2322"/>
                    <a:pt x="69784" y="2305"/>
                    <a:pt x="69655" y="2305"/>
                  </a:cubicBezTo>
                  <a:cubicBezTo>
                    <a:pt x="69525" y="2305"/>
                    <a:pt x="69400" y="2322"/>
                    <a:pt x="69284" y="2355"/>
                  </a:cubicBezTo>
                  <a:lnTo>
                    <a:pt x="68516" y="2455"/>
                  </a:lnTo>
                  <a:cubicBezTo>
                    <a:pt x="68472" y="2444"/>
                    <a:pt x="68427" y="2437"/>
                    <a:pt x="68384" y="2437"/>
                  </a:cubicBezTo>
                  <a:cubicBezTo>
                    <a:pt x="68298" y="2437"/>
                    <a:pt x="68216" y="2467"/>
                    <a:pt x="68149" y="2556"/>
                  </a:cubicBezTo>
                  <a:cubicBezTo>
                    <a:pt x="67641" y="2705"/>
                    <a:pt x="67134" y="2828"/>
                    <a:pt x="66602" y="2828"/>
                  </a:cubicBezTo>
                  <a:cubicBezTo>
                    <a:pt x="66540" y="2828"/>
                    <a:pt x="66477" y="2826"/>
                    <a:pt x="66415" y="2822"/>
                  </a:cubicBezTo>
                  <a:cubicBezTo>
                    <a:pt x="66348" y="2876"/>
                    <a:pt x="66271" y="2886"/>
                    <a:pt x="66191" y="2886"/>
                  </a:cubicBezTo>
                  <a:cubicBezTo>
                    <a:pt x="66138" y="2886"/>
                    <a:pt x="66084" y="2882"/>
                    <a:pt x="66032" y="2882"/>
                  </a:cubicBezTo>
                  <a:cubicBezTo>
                    <a:pt x="65966" y="2882"/>
                    <a:pt x="65903" y="2889"/>
                    <a:pt x="65848" y="2922"/>
                  </a:cubicBezTo>
                  <a:cubicBezTo>
                    <a:pt x="65414" y="3023"/>
                    <a:pt x="65014" y="3123"/>
                    <a:pt x="64580" y="3223"/>
                  </a:cubicBezTo>
                  <a:cubicBezTo>
                    <a:pt x="64551" y="3218"/>
                    <a:pt x="64521" y="3216"/>
                    <a:pt x="64493" y="3216"/>
                  </a:cubicBezTo>
                  <a:cubicBezTo>
                    <a:pt x="64297" y="3216"/>
                    <a:pt x="64130" y="3315"/>
                    <a:pt x="64013" y="3490"/>
                  </a:cubicBezTo>
                  <a:cubicBezTo>
                    <a:pt x="63713" y="3623"/>
                    <a:pt x="63880" y="3856"/>
                    <a:pt x="63913" y="4057"/>
                  </a:cubicBezTo>
                  <a:cubicBezTo>
                    <a:pt x="64013" y="4290"/>
                    <a:pt x="64213" y="4323"/>
                    <a:pt x="64380" y="4457"/>
                  </a:cubicBezTo>
                  <a:cubicBezTo>
                    <a:pt x="64480" y="4590"/>
                    <a:pt x="64580" y="4757"/>
                    <a:pt x="64447" y="4924"/>
                  </a:cubicBezTo>
                  <a:cubicBezTo>
                    <a:pt x="64380" y="5007"/>
                    <a:pt x="64305" y="5032"/>
                    <a:pt x="64226" y="5032"/>
                  </a:cubicBezTo>
                  <a:cubicBezTo>
                    <a:pt x="64147" y="5032"/>
                    <a:pt x="64063" y="5007"/>
                    <a:pt x="63980" y="4991"/>
                  </a:cubicBezTo>
                  <a:cubicBezTo>
                    <a:pt x="63680" y="4924"/>
                    <a:pt x="63379" y="4891"/>
                    <a:pt x="63046" y="4824"/>
                  </a:cubicBezTo>
                  <a:cubicBezTo>
                    <a:pt x="62997" y="4775"/>
                    <a:pt x="62930" y="4744"/>
                    <a:pt x="62846" y="4744"/>
                  </a:cubicBezTo>
                  <a:cubicBezTo>
                    <a:pt x="62815" y="4744"/>
                    <a:pt x="62781" y="4748"/>
                    <a:pt x="62746" y="4757"/>
                  </a:cubicBezTo>
                  <a:cubicBezTo>
                    <a:pt x="62591" y="4776"/>
                    <a:pt x="62426" y="4796"/>
                    <a:pt x="62263" y="4796"/>
                  </a:cubicBezTo>
                  <a:cubicBezTo>
                    <a:pt x="62143" y="4796"/>
                    <a:pt x="62024" y="4785"/>
                    <a:pt x="61912" y="4757"/>
                  </a:cubicBezTo>
                  <a:cubicBezTo>
                    <a:pt x="61856" y="4761"/>
                    <a:pt x="61801" y="4763"/>
                    <a:pt x="61746" y="4763"/>
                  </a:cubicBezTo>
                  <a:cubicBezTo>
                    <a:pt x="61602" y="4763"/>
                    <a:pt x="61459" y="4752"/>
                    <a:pt x="61319" y="4752"/>
                  </a:cubicBezTo>
                  <a:cubicBezTo>
                    <a:pt x="61093" y="4752"/>
                    <a:pt x="60875" y="4780"/>
                    <a:pt x="60677" y="4924"/>
                  </a:cubicBezTo>
                  <a:cubicBezTo>
                    <a:pt x="60611" y="5157"/>
                    <a:pt x="60611" y="5358"/>
                    <a:pt x="60677" y="5591"/>
                  </a:cubicBezTo>
                  <a:cubicBezTo>
                    <a:pt x="60711" y="5791"/>
                    <a:pt x="60844" y="5958"/>
                    <a:pt x="61044" y="5991"/>
                  </a:cubicBezTo>
                  <a:cubicBezTo>
                    <a:pt x="61178" y="6091"/>
                    <a:pt x="61278" y="6158"/>
                    <a:pt x="61445" y="6158"/>
                  </a:cubicBezTo>
                  <a:cubicBezTo>
                    <a:pt x="62012" y="6425"/>
                    <a:pt x="62245" y="6925"/>
                    <a:pt x="62412" y="7492"/>
                  </a:cubicBezTo>
                  <a:cubicBezTo>
                    <a:pt x="62445" y="7693"/>
                    <a:pt x="62512" y="7859"/>
                    <a:pt x="62345" y="7993"/>
                  </a:cubicBezTo>
                  <a:cubicBezTo>
                    <a:pt x="62245" y="8093"/>
                    <a:pt x="62178" y="8193"/>
                    <a:pt x="62112" y="8260"/>
                  </a:cubicBezTo>
                  <a:lnTo>
                    <a:pt x="61912" y="8260"/>
                  </a:lnTo>
                  <a:cubicBezTo>
                    <a:pt x="61812" y="8193"/>
                    <a:pt x="61745" y="8059"/>
                    <a:pt x="61645" y="7959"/>
                  </a:cubicBezTo>
                  <a:cubicBezTo>
                    <a:pt x="61478" y="7759"/>
                    <a:pt x="61678" y="7459"/>
                    <a:pt x="61545" y="7226"/>
                  </a:cubicBezTo>
                  <a:cubicBezTo>
                    <a:pt x="61378" y="6925"/>
                    <a:pt x="61044" y="6792"/>
                    <a:pt x="60777" y="6658"/>
                  </a:cubicBezTo>
                  <a:cubicBezTo>
                    <a:pt x="60677" y="6508"/>
                    <a:pt x="60577" y="6433"/>
                    <a:pt x="60449" y="6433"/>
                  </a:cubicBezTo>
                  <a:cubicBezTo>
                    <a:pt x="60406" y="6433"/>
                    <a:pt x="60360" y="6442"/>
                    <a:pt x="60310" y="6458"/>
                  </a:cubicBezTo>
                  <a:cubicBezTo>
                    <a:pt x="60077" y="6392"/>
                    <a:pt x="59843" y="6325"/>
                    <a:pt x="59610" y="6258"/>
                  </a:cubicBezTo>
                  <a:cubicBezTo>
                    <a:pt x="59543" y="6208"/>
                    <a:pt x="59468" y="6183"/>
                    <a:pt x="59389" y="6183"/>
                  </a:cubicBezTo>
                  <a:cubicBezTo>
                    <a:pt x="59310" y="6183"/>
                    <a:pt x="59226" y="6208"/>
                    <a:pt x="59143" y="6258"/>
                  </a:cubicBezTo>
                  <a:cubicBezTo>
                    <a:pt x="58994" y="6348"/>
                    <a:pt x="58845" y="6464"/>
                    <a:pt x="58649" y="6464"/>
                  </a:cubicBezTo>
                  <a:cubicBezTo>
                    <a:pt x="58625" y="6464"/>
                    <a:pt x="58601" y="6462"/>
                    <a:pt x="58576" y="6458"/>
                  </a:cubicBezTo>
                  <a:cubicBezTo>
                    <a:pt x="58482" y="6341"/>
                    <a:pt x="58405" y="6208"/>
                    <a:pt x="58287" y="6208"/>
                  </a:cubicBezTo>
                  <a:cubicBezTo>
                    <a:pt x="58236" y="6208"/>
                    <a:pt x="58178" y="6232"/>
                    <a:pt x="58109" y="6292"/>
                  </a:cubicBezTo>
                  <a:cubicBezTo>
                    <a:pt x="58076" y="6492"/>
                    <a:pt x="58209" y="6625"/>
                    <a:pt x="58342" y="6759"/>
                  </a:cubicBezTo>
                  <a:cubicBezTo>
                    <a:pt x="58576" y="6959"/>
                    <a:pt x="58776" y="7125"/>
                    <a:pt x="58976" y="7326"/>
                  </a:cubicBezTo>
                  <a:cubicBezTo>
                    <a:pt x="59076" y="7392"/>
                    <a:pt x="59276" y="7459"/>
                    <a:pt x="59176" y="7626"/>
                  </a:cubicBezTo>
                  <a:cubicBezTo>
                    <a:pt x="59099" y="7755"/>
                    <a:pt x="58981" y="7804"/>
                    <a:pt x="58854" y="7804"/>
                  </a:cubicBezTo>
                  <a:cubicBezTo>
                    <a:pt x="58818" y="7804"/>
                    <a:pt x="58780" y="7800"/>
                    <a:pt x="58743" y="7793"/>
                  </a:cubicBezTo>
                  <a:cubicBezTo>
                    <a:pt x="58209" y="7626"/>
                    <a:pt x="57675" y="7426"/>
                    <a:pt x="57408" y="6859"/>
                  </a:cubicBezTo>
                  <a:cubicBezTo>
                    <a:pt x="57408" y="6658"/>
                    <a:pt x="57308" y="6558"/>
                    <a:pt x="57142" y="6458"/>
                  </a:cubicBezTo>
                  <a:cubicBezTo>
                    <a:pt x="57108" y="6325"/>
                    <a:pt x="57075" y="6225"/>
                    <a:pt x="57041" y="6091"/>
                  </a:cubicBezTo>
                  <a:cubicBezTo>
                    <a:pt x="57013" y="6034"/>
                    <a:pt x="56984" y="5951"/>
                    <a:pt x="56912" y="5951"/>
                  </a:cubicBezTo>
                  <a:cubicBezTo>
                    <a:pt x="56901" y="5951"/>
                    <a:pt x="56888" y="5953"/>
                    <a:pt x="56875" y="5958"/>
                  </a:cubicBezTo>
                  <a:cubicBezTo>
                    <a:pt x="56775" y="5958"/>
                    <a:pt x="56775" y="6091"/>
                    <a:pt x="56741" y="6191"/>
                  </a:cubicBezTo>
                  <a:cubicBezTo>
                    <a:pt x="56541" y="6292"/>
                    <a:pt x="56474" y="6492"/>
                    <a:pt x="56374" y="6658"/>
                  </a:cubicBezTo>
                  <a:cubicBezTo>
                    <a:pt x="56074" y="6992"/>
                    <a:pt x="56208" y="7359"/>
                    <a:pt x="56274" y="7693"/>
                  </a:cubicBezTo>
                  <a:cubicBezTo>
                    <a:pt x="56208" y="7859"/>
                    <a:pt x="56274" y="7959"/>
                    <a:pt x="56374" y="8093"/>
                  </a:cubicBezTo>
                  <a:cubicBezTo>
                    <a:pt x="56574" y="8393"/>
                    <a:pt x="56341" y="8860"/>
                    <a:pt x="56675" y="9127"/>
                  </a:cubicBezTo>
                  <a:cubicBezTo>
                    <a:pt x="56741" y="9180"/>
                    <a:pt x="56819" y="9191"/>
                    <a:pt x="56898" y="9191"/>
                  </a:cubicBezTo>
                  <a:cubicBezTo>
                    <a:pt x="56951" y="9191"/>
                    <a:pt x="57005" y="9186"/>
                    <a:pt x="57058" y="9186"/>
                  </a:cubicBezTo>
                  <a:cubicBezTo>
                    <a:pt x="57123" y="9186"/>
                    <a:pt x="57186" y="9194"/>
                    <a:pt x="57242" y="9227"/>
                  </a:cubicBezTo>
                  <a:lnTo>
                    <a:pt x="57342" y="9227"/>
                  </a:lnTo>
                  <a:cubicBezTo>
                    <a:pt x="57442" y="9394"/>
                    <a:pt x="57642" y="9360"/>
                    <a:pt x="57809" y="9427"/>
                  </a:cubicBezTo>
                  <a:cubicBezTo>
                    <a:pt x="58109" y="9494"/>
                    <a:pt x="58376" y="9661"/>
                    <a:pt x="58576" y="9894"/>
                  </a:cubicBezTo>
                  <a:cubicBezTo>
                    <a:pt x="58676" y="10061"/>
                    <a:pt x="58743" y="10261"/>
                    <a:pt x="58943" y="10394"/>
                  </a:cubicBezTo>
                  <a:cubicBezTo>
                    <a:pt x="59043" y="10495"/>
                    <a:pt x="59076" y="10628"/>
                    <a:pt x="59043" y="10761"/>
                  </a:cubicBezTo>
                  <a:cubicBezTo>
                    <a:pt x="58976" y="10928"/>
                    <a:pt x="59043" y="11028"/>
                    <a:pt x="59176" y="11128"/>
                  </a:cubicBezTo>
                  <a:cubicBezTo>
                    <a:pt x="59243" y="11195"/>
                    <a:pt x="59310" y="11262"/>
                    <a:pt x="59376" y="11295"/>
                  </a:cubicBezTo>
                  <a:cubicBezTo>
                    <a:pt x="59510" y="11395"/>
                    <a:pt x="59710" y="11395"/>
                    <a:pt x="59677" y="11562"/>
                  </a:cubicBezTo>
                  <a:cubicBezTo>
                    <a:pt x="59648" y="11737"/>
                    <a:pt x="59517" y="11835"/>
                    <a:pt x="59329" y="11835"/>
                  </a:cubicBezTo>
                  <a:cubicBezTo>
                    <a:pt x="59301" y="11835"/>
                    <a:pt x="59273" y="11833"/>
                    <a:pt x="59243" y="11829"/>
                  </a:cubicBezTo>
                  <a:cubicBezTo>
                    <a:pt x="59110" y="11695"/>
                    <a:pt x="58943" y="11629"/>
                    <a:pt x="58776" y="11629"/>
                  </a:cubicBezTo>
                  <a:cubicBezTo>
                    <a:pt x="58409" y="11429"/>
                    <a:pt x="58376" y="11128"/>
                    <a:pt x="58376" y="10761"/>
                  </a:cubicBezTo>
                  <a:cubicBezTo>
                    <a:pt x="58376" y="10595"/>
                    <a:pt x="58342" y="10495"/>
                    <a:pt x="58176" y="10394"/>
                  </a:cubicBezTo>
                  <a:cubicBezTo>
                    <a:pt x="58042" y="10261"/>
                    <a:pt x="57875" y="10128"/>
                    <a:pt x="57709" y="9994"/>
                  </a:cubicBezTo>
                  <a:cubicBezTo>
                    <a:pt x="57625" y="9961"/>
                    <a:pt x="57550" y="9944"/>
                    <a:pt x="57475" y="9944"/>
                  </a:cubicBezTo>
                  <a:cubicBezTo>
                    <a:pt x="57400" y="9944"/>
                    <a:pt x="57325" y="9961"/>
                    <a:pt x="57242" y="9994"/>
                  </a:cubicBezTo>
                  <a:cubicBezTo>
                    <a:pt x="57041" y="10094"/>
                    <a:pt x="56975" y="10294"/>
                    <a:pt x="56875" y="10461"/>
                  </a:cubicBezTo>
                  <a:cubicBezTo>
                    <a:pt x="56608" y="10828"/>
                    <a:pt x="56541" y="11295"/>
                    <a:pt x="56208" y="11629"/>
                  </a:cubicBezTo>
                  <a:cubicBezTo>
                    <a:pt x="56007" y="11695"/>
                    <a:pt x="56007" y="11896"/>
                    <a:pt x="55907" y="12029"/>
                  </a:cubicBezTo>
                  <a:cubicBezTo>
                    <a:pt x="55674" y="12363"/>
                    <a:pt x="55307" y="12563"/>
                    <a:pt x="54940" y="12763"/>
                  </a:cubicBezTo>
                  <a:cubicBezTo>
                    <a:pt x="54885" y="12790"/>
                    <a:pt x="54832" y="12801"/>
                    <a:pt x="54779" y="12801"/>
                  </a:cubicBezTo>
                  <a:cubicBezTo>
                    <a:pt x="54605" y="12801"/>
                    <a:pt x="54440" y="12685"/>
                    <a:pt x="54263" y="12685"/>
                  </a:cubicBezTo>
                  <a:cubicBezTo>
                    <a:pt x="54233" y="12685"/>
                    <a:pt x="54203" y="12688"/>
                    <a:pt x="54173" y="12696"/>
                  </a:cubicBezTo>
                  <a:cubicBezTo>
                    <a:pt x="53873" y="12629"/>
                    <a:pt x="53639" y="12463"/>
                    <a:pt x="53406" y="12296"/>
                  </a:cubicBezTo>
                  <a:cubicBezTo>
                    <a:pt x="53105" y="12062"/>
                    <a:pt x="53139" y="11896"/>
                    <a:pt x="53506" y="11795"/>
                  </a:cubicBezTo>
                  <a:cubicBezTo>
                    <a:pt x="53606" y="11762"/>
                    <a:pt x="53706" y="11745"/>
                    <a:pt x="53810" y="11745"/>
                  </a:cubicBezTo>
                  <a:cubicBezTo>
                    <a:pt x="53914" y="11745"/>
                    <a:pt x="54023" y="11762"/>
                    <a:pt x="54139" y="11795"/>
                  </a:cubicBezTo>
                  <a:cubicBezTo>
                    <a:pt x="54173" y="11896"/>
                    <a:pt x="54306" y="11929"/>
                    <a:pt x="54373" y="11996"/>
                  </a:cubicBezTo>
                  <a:cubicBezTo>
                    <a:pt x="54499" y="12121"/>
                    <a:pt x="54613" y="12177"/>
                    <a:pt x="54715" y="12177"/>
                  </a:cubicBezTo>
                  <a:cubicBezTo>
                    <a:pt x="54857" y="12177"/>
                    <a:pt x="54976" y="12070"/>
                    <a:pt x="55073" y="11896"/>
                  </a:cubicBezTo>
                  <a:cubicBezTo>
                    <a:pt x="55207" y="11695"/>
                    <a:pt x="55240" y="11462"/>
                    <a:pt x="55340" y="11228"/>
                  </a:cubicBezTo>
                  <a:cubicBezTo>
                    <a:pt x="55607" y="10995"/>
                    <a:pt x="55674" y="10728"/>
                    <a:pt x="55540" y="10394"/>
                  </a:cubicBezTo>
                  <a:cubicBezTo>
                    <a:pt x="55574" y="10194"/>
                    <a:pt x="55574" y="9994"/>
                    <a:pt x="55607" y="9794"/>
                  </a:cubicBezTo>
                  <a:cubicBezTo>
                    <a:pt x="55707" y="9360"/>
                    <a:pt x="55607" y="8927"/>
                    <a:pt x="55674" y="8526"/>
                  </a:cubicBezTo>
                  <a:cubicBezTo>
                    <a:pt x="55707" y="8393"/>
                    <a:pt x="55707" y="8293"/>
                    <a:pt x="55607" y="8193"/>
                  </a:cubicBezTo>
                  <a:cubicBezTo>
                    <a:pt x="55440" y="7592"/>
                    <a:pt x="55073" y="6992"/>
                    <a:pt x="55474" y="6358"/>
                  </a:cubicBezTo>
                  <a:cubicBezTo>
                    <a:pt x="55640" y="6258"/>
                    <a:pt x="55607" y="6125"/>
                    <a:pt x="55540" y="5991"/>
                  </a:cubicBezTo>
                  <a:cubicBezTo>
                    <a:pt x="55307" y="5458"/>
                    <a:pt x="54840" y="5458"/>
                    <a:pt x="54406" y="5424"/>
                  </a:cubicBezTo>
                  <a:cubicBezTo>
                    <a:pt x="54370" y="5421"/>
                    <a:pt x="54336" y="5420"/>
                    <a:pt x="54302" y="5420"/>
                  </a:cubicBezTo>
                  <a:cubicBezTo>
                    <a:pt x="53929" y="5420"/>
                    <a:pt x="53695" y="5591"/>
                    <a:pt x="53572" y="5958"/>
                  </a:cubicBezTo>
                  <a:cubicBezTo>
                    <a:pt x="53506" y="6125"/>
                    <a:pt x="53406" y="6292"/>
                    <a:pt x="53305" y="6458"/>
                  </a:cubicBezTo>
                  <a:cubicBezTo>
                    <a:pt x="53105" y="6558"/>
                    <a:pt x="53039" y="6759"/>
                    <a:pt x="52939" y="6959"/>
                  </a:cubicBezTo>
                  <a:lnTo>
                    <a:pt x="52838" y="7059"/>
                  </a:lnTo>
                  <a:cubicBezTo>
                    <a:pt x="52705" y="7125"/>
                    <a:pt x="52538" y="7159"/>
                    <a:pt x="52472" y="7326"/>
                  </a:cubicBezTo>
                  <a:cubicBezTo>
                    <a:pt x="52105" y="7693"/>
                    <a:pt x="52071" y="8026"/>
                    <a:pt x="52405" y="8393"/>
                  </a:cubicBezTo>
                  <a:cubicBezTo>
                    <a:pt x="52505" y="8526"/>
                    <a:pt x="52572" y="8627"/>
                    <a:pt x="52638" y="8760"/>
                  </a:cubicBezTo>
                  <a:cubicBezTo>
                    <a:pt x="52705" y="9027"/>
                    <a:pt x="52939" y="9127"/>
                    <a:pt x="53139" y="9227"/>
                  </a:cubicBezTo>
                  <a:cubicBezTo>
                    <a:pt x="53239" y="9427"/>
                    <a:pt x="53305" y="9627"/>
                    <a:pt x="53506" y="9727"/>
                  </a:cubicBezTo>
                  <a:cubicBezTo>
                    <a:pt x="53572" y="10161"/>
                    <a:pt x="53305" y="10328"/>
                    <a:pt x="52939" y="10394"/>
                  </a:cubicBezTo>
                  <a:cubicBezTo>
                    <a:pt x="52738" y="10128"/>
                    <a:pt x="52405" y="10094"/>
                    <a:pt x="52171" y="9927"/>
                  </a:cubicBezTo>
                  <a:cubicBezTo>
                    <a:pt x="51704" y="9594"/>
                    <a:pt x="51137" y="9494"/>
                    <a:pt x="50604" y="9360"/>
                  </a:cubicBezTo>
                  <a:cubicBezTo>
                    <a:pt x="50297" y="9297"/>
                    <a:pt x="49998" y="9254"/>
                    <a:pt x="49712" y="9254"/>
                  </a:cubicBezTo>
                  <a:cubicBezTo>
                    <a:pt x="49093" y="9254"/>
                    <a:pt x="48535" y="9456"/>
                    <a:pt x="48102" y="10094"/>
                  </a:cubicBezTo>
                  <a:cubicBezTo>
                    <a:pt x="47985" y="10299"/>
                    <a:pt x="47766" y="10401"/>
                    <a:pt x="47512" y="10401"/>
                  </a:cubicBezTo>
                  <a:cubicBezTo>
                    <a:pt x="47476" y="10401"/>
                    <a:pt x="47439" y="10399"/>
                    <a:pt x="47401" y="10394"/>
                  </a:cubicBezTo>
                  <a:cubicBezTo>
                    <a:pt x="47201" y="10161"/>
                    <a:pt x="47301" y="9927"/>
                    <a:pt x="47401" y="9727"/>
                  </a:cubicBezTo>
                  <a:cubicBezTo>
                    <a:pt x="47350" y="9666"/>
                    <a:pt x="47299" y="9645"/>
                    <a:pt x="47249" y="9645"/>
                  </a:cubicBezTo>
                  <a:cubicBezTo>
                    <a:pt x="47146" y="9645"/>
                    <a:pt x="47048" y="9731"/>
                    <a:pt x="46962" y="9731"/>
                  </a:cubicBezTo>
                  <a:cubicBezTo>
                    <a:pt x="46953" y="9731"/>
                    <a:pt x="46943" y="9730"/>
                    <a:pt x="46934" y="9727"/>
                  </a:cubicBezTo>
                  <a:cubicBezTo>
                    <a:pt x="46734" y="9761"/>
                    <a:pt x="46634" y="9861"/>
                    <a:pt x="46534" y="9994"/>
                  </a:cubicBezTo>
                  <a:cubicBezTo>
                    <a:pt x="46000" y="10294"/>
                    <a:pt x="45467" y="10595"/>
                    <a:pt x="44899" y="10728"/>
                  </a:cubicBezTo>
                  <a:cubicBezTo>
                    <a:pt x="44800" y="10756"/>
                    <a:pt x="44700" y="10785"/>
                    <a:pt x="44614" y="10785"/>
                  </a:cubicBezTo>
                  <a:cubicBezTo>
                    <a:pt x="44497" y="10785"/>
                    <a:pt x="44404" y="10733"/>
                    <a:pt x="44366" y="10561"/>
                  </a:cubicBezTo>
                  <a:cubicBezTo>
                    <a:pt x="44268" y="10249"/>
                    <a:pt x="44125" y="10119"/>
                    <a:pt x="43942" y="10119"/>
                  </a:cubicBezTo>
                  <a:cubicBezTo>
                    <a:pt x="43813" y="10119"/>
                    <a:pt x="43664" y="10184"/>
                    <a:pt x="43498" y="10294"/>
                  </a:cubicBezTo>
                  <a:cubicBezTo>
                    <a:pt x="43432" y="10361"/>
                    <a:pt x="43298" y="10361"/>
                    <a:pt x="43198" y="10394"/>
                  </a:cubicBezTo>
                  <a:cubicBezTo>
                    <a:pt x="42998" y="10428"/>
                    <a:pt x="42765" y="10394"/>
                    <a:pt x="42631" y="10595"/>
                  </a:cubicBezTo>
                  <a:cubicBezTo>
                    <a:pt x="41931" y="10728"/>
                    <a:pt x="41264" y="10995"/>
                    <a:pt x="40730" y="11462"/>
                  </a:cubicBezTo>
                  <a:cubicBezTo>
                    <a:pt x="40596" y="11529"/>
                    <a:pt x="40396" y="11562"/>
                    <a:pt x="40330" y="11729"/>
                  </a:cubicBezTo>
                  <a:cubicBezTo>
                    <a:pt x="40011" y="12032"/>
                    <a:pt x="39727" y="12184"/>
                    <a:pt x="39487" y="12184"/>
                  </a:cubicBezTo>
                  <a:cubicBezTo>
                    <a:pt x="39199" y="12184"/>
                    <a:pt x="38974" y="11965"/>
                    <a:pt x="38828" y="11529"/>
                  </a:cubicBezTo>
                  <a:cubicBezTo>
                    <a:pt x="38895" y="11429"/>
                    <a:pt x="39095" y="11495"/>
                    <a:pt x="39195" y="11328"/>
                  </a:cubicBezTo>
                  <a:cubicBezTo>
                    <a:pt x="39496" y="11128"/>
                    <a:pt x="39562" y="10962"/>
                    <a:pt x="39162" y="10795"/>
                  </a:cubicBezTo>
                  <a:cubicBezTo>
                    <a:pt x="38895" y="10695"/>
                    <a:pt x="38662" y="10595"/>
                    <a:pt x="38428" y="10495"/>
                  </a:cubicBezTo>
                  <a:cubicBezTo>
                    <a:pt x="38343" y="10452"/>
                    <a:pt x="38244" y="10395"/>
                    <a:pt x="38157" y="10395"/>
                  </a:cubicBezTo>
                  <a:cubicBezTo>
                    <a:pt x="38108" y="10395"/>
                    <a:pt x="38064" y="10413"/>
                    <a:pt x="38028" y="10461"/>
                  </a:cubicBezTo>
                  <a:cubicBezTo>
                    <a:pt x="37894" y="10595"/>
                    <a:pt x="37961" y="10728"/>
                    <a:pt x="37995" y="10895"/>
                  </a:cubicBezTo>
                  <a:cubicBezTo>
                    <a:pt x="38095" y="11195"/>
                    <a:pt x="38195" y="11495"/>
                    <a:pt x="38261" y="11795"/>
                  </a:cubicBezTo>
                  <a:cubicBezTo>
                    <a:pt x="38429" y="12412"/>
                    <a:pt x="38198" y="12769"/>
                    <a:pt x="37704" y="12769"/>
                  </a:cubicBezTo>
                  <a:cubicBezTo>
                    <a:pt x="37610" y="12769"/>
                    <a:pt x="37506" y="12756"/>
                    <a:pt x="37394" y="12729"/>
                  </a:cubicBezTo>
                  <a:cubicBezTo>
                    <a:pt x="37321" y="12710"/>
                    <a:pt x="37245" y="12701"/>
                    <a:pt x="37166" y="12701"/>
                  </a:cubicBezTo>
                  <a:cubicBezTo>
                    <a:pt x="36564" y="12701"/>
                    <a:pt x="35848" y="13236"/>
                    <a:pt x="35760" y="13797"/>
                  </a:cubicBezTo>
                  <a:cubicBezTo>
                    <a:pt x="35707" y="14141"/>
                    <a:pt x="35444" y="14338"/>
                    <a:pt x="35137" y="14338"/>
                  </a:cubicBezTo>
                  <a:cubicBezTo>
                    <a:pt x="35058" y="14338"/>
                    <a:pt x="34975" y="14325"/>
                    <a:pt x="34892" y="14297"/>
                  </a:cubicBezTo>
                  <a:cubicBezTo>
                    <a:pt x="34773" y="14208"/>
                    <a:pt x="34654" y="14092"/>
                    <a:pt x="34487" y="14092"/>
                  </a:cubicBezTo>
                  <a:cubicBezTo>
                    <a:pt x="34467" y="14092"/>
                    <a:pt x="34447" y="14094"/>
                    <a:pt x="34425" y="14097"/>
                  </a:cubicBezTo>
                  <a:cubicBezTo>
                    <a:pt x="34292" y="14064"/>
                    <a:pt x="34192" y="13997"/>
                    <a:pt x="34058" y="13964"/>
                  </a:cubicBezTo>
                  <a:cubicBezTo>
                    <a:pt x="34004" y="13945"/>
                    <a:pt x="33929" y="13917"/>
                    <a:pt x="33862" y="13917"/>
                  </a:cubicBezTo>
                  <a:cubicBezTo>
                    <a:pt x="33806" y="13917"/>
                    <a:pt x="33755" y="13937"/>
                    <a:pt x="33725" y="13997"/>
                  </a:cubicBezTo>
                  <a:cubicBezTo>
                    <a:pt x="33625" y="14130"/>
                    <a:pt x="33825" y="14197"/>
                    <a:pt x="33858" y="14297"/>
                  </a:cubicBezTo>
                  <a:cubicBezTo>
                    <a:pt x="33892" y="14531"/>
                    <a:pt x="34125" y="14497"/>
                    <a:pt x="34225" y="14597"/>
                  </a:cubicBezTo>
                  <a:cubicBezTo>
                    <a:pt x="34284" y="14861"/>
                    <a:pt x="34137" y="15149"/>
                    <a:pt x="33943" y="15149"/>
                  </a:cubicBezTo>
                  <a:cubicBezTo>
                    <a:pt x="33915" y="15149"/>
                    <a:pt x="33887" y="15144"/>
                    <a:pt x="33858" y="15131"/>
                  </a:cubicBezTo>
                  <a:cubicBezTo>
                    <a:pt x="33325" y="14931"/>
                    <a:pt x="32724" y="14831"/>
                    <a:pt x="32491" y="14231"/>
                  </a:cubicBezTo>
                  <a:cubicBezTo>
                    <a:pt x="32457" y="14097"/>
                    <a:pt x="32457" y="13930"/>
                    <a:pt x="32290" y="13864"/>
                  </a:cubicBezTo>
                  <a:cubicBezTo>
                    <a:pt x="32224" y="13697"/>
                    <a:pt x="32157" y="13530"/>
                    <a:pt x="32124" y="13363"/>
                  </a:cubicBezTo>
                  <a:cubicBezTo>
                    <a:pt x="32057" y="13263"/>
                    <a:pt x="32057" y="13130"/>
                    <a:pt x="31924" y="13096"/>
                  </a:cubicBezTo>
                  <a:cubicBezTo>
                    <a:pt x="31757" y="12930"/>
                    <a:pt x="31623" y="12830"/>
                    <a:pt x="31490" y="12663"/>
                  </a:cubicBezTo>
                  <a:cubicBezTo>
                    <a:pt x="31356" y="12529"/>
                    <a:pt x="31123" y="12463"/>
                    <a:pt x="31223" y="12262"/>
                  </a:cubicBezTo>
                  <a:cubicBezTo>
                    <a:pt x="31292" y="12147"/>
                    <a:pt x="31409" y="12112"/>
                    <a:pt x="31541" y="12112"/>
                  </a:cubicBezTo>
                  <a:cubicBezTo>
                    <a:pt x="31600" y="12112"/>
                    <a:pt x="31662" y="12119"/>
                    <a:pt x="31723" y="12129"/>
                  </a:cubicBezTo>
                  <a:cubicBezTo>
                    <a:pt x="31815" y="12175"/>
                    <a:pt x="31892" y="12253"/>
                    <a:pt x="31985" y="12253"/>
                  </a:cubicBezTo>
                  <a:cubicBezTo>
                    <a:pt x="32027" y="12253"/>
                    <a:pt x="32072" y="12237"/>
                    <a:pt x="32124" y="12196"/>
                  </a:cubicBezTo>
                  <a:cubicBezTo>
                    <a:pt x="32257" y="12229"/>
                    <a:pt x="32391" y="12262"/>
                    <a:pt x="32491" y="12396"/>
                  </a:cubicBezTo>
                  <a:cubicBezTo>
                    <a:pt x="32624" y="12596"/>
                    <a:pt x="32824" y="12563"/>
                    <a:pt x="32991" y="12596"/>
                  </a:cubicBezTo>
                  <a:lnTo>
                    <a:pt x="33058" y="12596"/>
                  </a:lnTo>
                  <a:cubicBezTo>
                    <a:pt x="33154" y="12668"/>
                    <a:pt x="33233" y="12723"/>
                    <a:pt x="33332" y="12723"/>
                  </a:cubicBezTo>
                  <a:cubicBezTo>
                    <a:pt x="33370" y="12723"/>
                    <a:pt x="33411" y="12715"/>
                    <a:pt x="33458" y="12696"/>
                  </a:cubicBezTo>
                  <a:lnTo>
                    <a:pt x="33758" y="12696"/>
                  </a:lnTo>
                  <a:cubicBezTo>
                    <a:pt x="33792" y="12729"/>
                    <a:pt x="33892" y="12763"/>
                    <a:pt x="33958" y="12796"/>
                  </a:cubicBezTo>
                  <a:cubicBezTo>
                    <a:pt x="34125" y="12729"/>
                    <a:pt x="34325" y="12763"/>
                    <a:pt x="34492" y="12696"/>
                  </a:cubicBezTo>
                  <a:cubicBezTo>
                    <a:pt x="34826" y="12696"/>
                    <a:pt x="35159" y="12629"/>
                    <a:pt x="35459" y="12496"/>
                  </a:cubicBezTo>
                  <a:cubicBezTo>
                    <a:pt x="35493" y="12529"/>
                    <a:pt x="35526" y="12529"/>
                    <a:pt x="35593" y="12529"/>
                  </a:cubicBezTo>
                  <a:cubicBezTo>
                    <a:pt x="35726" y="12496"/>
                    <a:pt x="35860" y="12429"/>
                    <a:pt x="35993" y="12329"/>
                  </a:cubicBezTo>
                  <a:cubicBezTo>
                    <a:pt x="36093" y="12229"/>
                    <a:pt x="36160" y="12096"/>
                    <a:pt x="36160" y="11929"/>
                  </a:cubicBezTo>
                  <a:cubicBezTo>
                    <a:pt x="36193" y="11795"/>
                    <a:pt x="36127" y="11662"/>
                    <a:pt x="36127" y="11562"/>
                  </a:cubicBezTo>
                  <a:cubicBezTo>
                    <a:pt x="35860" y="11162"/>
                    <a:pt x="35493" y="10928"/>
                    <a:pt x="35059" y="10795"/>
                  </a:cubicBezTo>
                  <a:cubicBezTo>
                    <a:pt x="34559" y="10528"/>
                    <a:pt x="34058" y="10261"/>
                    <a:pt x="33558" y="9994"/>
                  </a:cubicBezTo>
                  <a:cubicBezTo>
                    <a:pt x="33459" y="9870"/>
                    <a:pt x="33360" y="9802"/>
                    <a:pt x="33234" y="9802"/>
                  </a:cubicBezTo>
                  <a:cubicBezTo>
                    <a:pt x="33190" y="9802"/>
                    <a:pt x="33143" y="9810"/>
                    <a:pt x="33091" y="9827"/>
                  </a:cubicBezTo>
                  <a:cubicBezTo>
                    <a:pt x="32858" y="9761"/>
                    <a:pt x="32624" y="9694"/>
                    <a:pt x="32391" y="9661"/>
                  </a:cubicBezTo>
                  <a:cubicBezTo>
                    <a:pt x="32290" y="9494"/>
                    <a:pt x="32124" y="9394"/>
                    <a:pt x="31924" y="9360"/>
                  </a:cubicBezTo>
                  <a:cubicBezTo>
                    <a:pt x="31757" y="9227"/>
                    <a:pt x="31557" y="9094"/>
                    <a:pt x="31356" y="9060"/>
                  </a:cubicBezTo>
                  <a:cubicBezTo>
                    <a:pt x="31273" y="9027"/>
                    <a:pt x="31190" y="9010"/>
                    <a:pt x="31110" y="9010"/>
                  </a:cubicBezTo>
                  <a:cubicBezTo>
                    <a:pt x="31031" y="9010"/>
                    <a:pt x="30956" y="9027"/>
                    <a:pt x="30889" y="9060"/>
                  </a:cubicBezTo>
                  <a:lnTo>
                    <a:pt x="30422" y="9060"/>
                  </a:lnTo>
                  <a:cubicBezTo>
                    <a:pt x="30239" y="9094"/>
                    <a:pt x="30056" y="9110"/>
                    <a:pt x="29872" y="9110"/>
                  </a:cubicBezTo>
                  <a:cubicBezTo>
                    <a:pt x="29689" y="9110"/>
                    <a:pt x="29505" y="9094"/>
                    <a:pt x="29322" y="9060"/>
                  </a:cubicBezTo>
                  <a:cubicBezTo>
                    <a:pt x="29155" y="9060"/>
                    <a:pt x="28988" y="9060"/>
                    <a:pt x="28988" y="8860"/>
                  </a:cubicBezTo>
                  <a:cubicBezTo>
                    <a:pt x="28955" y="8660"/>
                    <a:pt x="29155" y="8660"/>
                    <a:pt x="29255" y="8560"/>
                  </a:cubicBezTo>
                  <a:cubicBezTo>
                    <a:pt x="29422" y="8460"/>
                    <a:pt x="29622" y="8426"/>
                    <a:pt x="29822" y="8193"/>
                  </a:cubicBezTo>
                  <a:lnTo>
                    <a:pt x="29822" y="8193"/>
                  </a:lnTo>
                  <a:cubicBezTo>
                    <a:pt x="29712" y="8199"/>
                    <a:pt x="29604" y="8202"/>
                    <a:pt x="29500" y="8202"/>
                  </a:cubicBezTo>
                  <a:cubicBezTo>
                    <a:pt x="29006" y="8202"/>
                    <a:pt x="28585" y="8117"/>
                    <a:pt x="28254" y="7759"/>
                  </a:cubicBezTo>
                  <a:cubicBezTo>
                    <a:pt x="28224" y="7729"/>
                    <a:pt x="28167" y="7713"/>
                    <a:pt x="28111" y="7713"/>
                  </a:cubicBezTo>
                  <a:cubicBezTo>
                    <a:pt x="28041" y="7713"/>
                    <a:pt x="27972" y="7738"/>
                    <a:pt x="27954" y="7793"/>
                  </a:cubicBezTo>
                  <a:cubicBezTo>
                    <a:pt x="27908" y="7931"/>
                    <a:pt x="27848" y="7977"/>
                    <a:pt x="27780" y="7977"/>
                  </a:cubicBezTo>
                  <a:cubicBezTo>
                    <a:pt x="27700" y="7977"/>
                    <a:pt x="27610" y="7913"/>
                    <a:pt x="27520" y="7859"/>
                  </a:cubicBezTo>
                  <a:cubicBezTo>
                    <a:pt x="27479" y="7846"/>
                    <a:pt x="27437" y="7837"/>
                    <a:pt x="27396" y="7837"/>
                  </a:cubicBezTo>
                  <a:cubicBezTo>
                    <a:pt x="27337" y="7837"/>
                    <a:pt x="27279" y="7854"/>
                    <a:pt x="27220" y="7893"/>
                  </a:cubicBezTo>
                  <a:cubicBezTo>
                    <a:pt x="27158" y="7934"/>
                    <a:pt x="27084" y="7962"/>
                    <a:pt x="27012" y="7962"/>
                  </a:cubicBezTo>
                  <a:cubicBezTo>
                    <a:pt x="26968" y="7962"/>
                    <a:pt x="26925" y="7952"/>
                    <a:pt x="26887" y="7926"/>
                  </a:cubicBezTo>
                  <a:cubicBezTo>
                    <a:pt x="26898" y="7920"/>
                    <a:pt x="26911" y="7919"/>
                    <a:pt x="26924" y="7919"/>
                  </a:cubicBezTo>
                  <a:cubicBezTo>
                    <a:pt x="26952" y="7919"/>
                    <a:pt x="26982" y="7926"/>
                    <a:pt x="27008" y="7926"/>
                  </a:cubicBezTo>
                  <a:cubicBezTo>
                    <a:pt x="27045" y="7926"/>
                    <a:pt x="27070" y="7909"/>
                    <a:pt x="27053" y="7826"/>
                  </a:cubicBezTo>
                  <a:cubicBezTo>
                    <a:pt x="26944" y="7638"/>
                    <a:pt x="26812" y="7575"/>
                    <a:pt x="26672" y="7575"/>
                  </a:cubicBezTo>
                  <a:cubicBezTo>
                    <a:pt x="26514" y="7575"/>
                    <a:pt x="26345" y="7655"/>
                    <a:pt x="26186" y="7726"/>
                  </a:cubicBezTo>
                  <a:cubicBezTo>
                    <a:pt x="26151" y="7761"/>
                    <a:pt x="26106" y="7771"/>
                    <a:pt x="26058" y="7771"/>
                  </a:cubicBezTo>
                  <a:cubicBezTo>
                    <a:pt x="26000" y="7771"/>
                    <a:pt x="25936" y="7757"/>
                    <a:pt x="25877" y="7757"/>
                  </a:cubicBezTo>
                  <a:cubicBezTo>
                    <a:pt x="25799" y="7757"/>
                    <a:pt x="25728" y="7781"/>
                    <a:pt x="25686" y="7893"/>
                  </a:cubicBezTo>
                  <a:cubicBezTo>
                    <a:pt x="25686" y="7926"/>
                    <a:pt x="25719" y="7959"/>
                    <a:pt x="25719" y="7993"/>
                  </a:cubicBezTo>
                  <a:cubicBezTo>
                    <a:pt x="25552" y="8093"/>
                    <a:pt x="25419" y="8226"/>
                    <a:pt x="25319" y="8393"/>
                  </a:cubicBezTo>
                  <a:cubicBezTo>
                    <a:pt x="25199" y="8461"/>
                    <a:pt x="25082" y="8486"/>
                    <a:pt x="24966" y="8486"/>
                  </a:cubicBezTo>
                  <a:cubicBezTo>
                    <a:pt x="24664" y="8486"/>
                    <a:pt x="24369" y="8319"/>
                    <a:pt x="24061" y="8319"/>
                  </a:cubicBezTo>
                  <a:cubicBezTo>
                    <a:pt x="24025" y="8319"/>
                    <a:pt x="23988" y="8321"/>
                    <a:pt x="23951" y="8326"/>
                  </a:cubicBezTo>
                  <a:cubicBezTo>
                    <a:pt x="23884" y="8526"/>
                    <a:pt x="24218" y="8727"/>
                    <a:pt x="23985" y="8827"/>
                  </a:cubicBezTo>
                  <a:cubicBezTo>
                    <a:pt x="23755" y="8913"/>
                    <a:pt x="23525" y="9074"/>
                    <a:pt x="23252" y="9074"/>
                  </a:cubicBezTo>
                  <a:cubicBezTo>
                    <a:pt x="23208" y="9074"/>
                    <a:pt x="23163" y="9069"/>
                    <a:pt x="23117" y="9060"/>
                  </a:cubicBezTo>
                  <a:cubicBezTo>
                    <a:pt x="23075" y="9039"/>
                    <a:pt x="23038" y="9030"/>
                    <a:pt x="23006" y="9030"/>
                  </a:cubicBezTo>
                  <a:cubicBezTo>
                    <a:pt x="22887" y="9030"/>
                    <a:pt x="22829" y="9155"/>
                    <a:pt x="22750" y="9260"/>
                  </a:cubicBezTo>
                  <a:cubicBezTo>
                    <a:pt x="22684" y="9360"/>
                    <a:pt x="22584" y="9360"/>
                    <a:pt x="22483" y="9360"/>
                  </a:cubicBezTo>
                  <a:cubicBezTo>
                    <a:pt x="22449" y="9378"/>
                    <a:pt x="22414" y="9384"/>
                    <a:pt x="22379" y="9384"/>
                  </a:cubicBezTo>
                  <a:cubicBezTo>
                    <a:pt x="22302" y="9384"/>
                    <a:pt x="22228" y="9353"/>
                    <a:pt x="22164" y="9353"/>
                  </a:cubicBezTo>
                  <a:cubicBezTo>
                    <a:pt x="22147" y="9353"/>
                    <a:pt x="22132" y="9355"/>
                    <a:pt x="22117" y="9360"/>
                  </a:cubicBezTo>
                  <a:cubicBezTo>
                    <a:pt x="22016" y="9394"/>
                    <a:pt x="21916" y="9394"/>
                    <a:pt x="21816" y="9394"/>
                  </a:cubicBezTo>
                  <a:cubicBezTo>
                    <a:pt x="21716" y="9394"/>
                    <a:pt x="21616" y="9394"/>
                    <a:pt x="21516" y="9427"/>
                  </a:cubicBezTo>
                  <a:lnTo>
                    <a:pt x="21416" y="9527"/>
                  </a:lnTo>
                  <a:cubicBezTo>
                    <a:pt x="21316" y="9627"/>
                    <a:pt x="21349" y="9727"/>
                    <a:pt x="21416" y="9827"/>
                  </a:cubicBezTo>
                  <a:cubicBezTo>
                    <a:pt x="21483" y="9927"/>
                    <a:pt x="21516" y="10028"/>
                    <a:pt x="21616" y="10128"/>
                  </a:cubicBezTo>
                  <a:cubicBezTo>
                    <a:pt x="21516" y="10561"/>
                    <a:pt x="21249" y="10761"/>
                    <a:pt x="20849" y="10861"/>
                  </a:cubicBezTo>
                  <a:cubicBezTo>
                    <a:pt x="20777" y="10826"/>
                    <a:pt x="20718" y="10807"/>
                    <a:pt x="20667" y="10807"/>
                  </a:cubicBezTo>
                  <a:cubicBezTo>
                    <a:pt x="20577" y="10807"/>
                    <a:pt x="20513" y="10867"/>
                    <a:pt x="20449" y="10995"/>
                  </a:cubicBezTo>
                  <a:cubicBezTo>
                    <a:pt x="20249" y="11195"/>
                    <a:pt x="20515" y="11629"/>
                    <a:pt x="20215" y="11695"/>
                  </a:cubicBezTo>
                  <a:cubicBezTo>
                    <a:pt x="19581" y="11795"/>
                    <a:pt x="19281" y="12529"/>
                    <a:pt x="18614" y="12529"/>
                  </a:cubicBezTo>
                  <a:cubicBezTo>
                    <a:pt x="18547" y="12563"/>
                    <a:pt x="18547" y="12696"/>
                    <a:pt x="18514" y="12796"/>
                  </a:cubicBezTo>
                  <a:cubicBezTo>
                    <a:pt x="18447" y="12930"/>
                    <a:pt x="18547" y="13030"/>
                    <a:pt x="18547" y="13163"/>
                  </a:cubicBezTo>
                  <a:cubicBezTo>
                    <a:pt x="18381" y="13430"/>
                    <a:pt x="18114" y="13430"/>
                    <a:pt x="17880" y="13463"/>
                  </a:cubicBezTo>
                  <a:cubicBezTo>
                    <a:pt x="17854" y="13459"/>
                    <a:pt x="17829" y="13457"/>
                    <a:pt x="17804" y="13457"/>
                  </a:cubicBezTo>
                  <a:cubicBezTo>
                    <a:pt x="17644" y="13457"/>
                    <a:pt x="17525" y="13548"/>
                    <a:pt x="17380" y="13663"/>
                  </a:cubicBezTo>
                  <a:cubicBezTo>
                    <a:pt x="17213" y="13864"/>
                    <a:pt x="17413" y="13964"/>
                    <a:pt x="17480" y="14097"/>
                  </a:cubicBezTo>
                  <a:cubicBezTo>
                    <a:pt x="17613" y="14264"/>
                    <a:pt x="17613" y="14497"/>
                    <a:pt x="17813" y="14597"/>
                  </a:cubicBezTo>
                  <a:cubicBezTo>
                    <a:pt x="18014" y="15298"/>
                    <a:pt x="17680" y="15832"/>
                    <a:pt x="17013" y="15832"/>
                  </a:cubicBezTo>
                  <a:cubicBezTo>
                    <a:pt x="16844" y="15691"/>
                    <a:pt x="16675" y="15550"/>
                    <a:pt x="16465" y="15550"/>
                  </a:cubicBezTo>
                  <a:cubicBezTo>
                    <a:pt x="16427" y="15550"/>
                    <a:pt x="16387" y="15555"/>
                    <a:pt x="16346" y="15565"/>
                  </a:cubicBezTo>
                  <a:cubicBezTo>
                    <a:pt x="16312" y="15565"/>
                    <a:pt x="16275" y="15561"/>
                    <a:pt x="16238" y="15561"/>
                  </a:cubicBezTo>
                  <a:cubicBezTo>
                    <a:pt x="16164" y="15561"/>
                    <a:pt x="16090" y="15576"/>
                    <a:pt x="16046" y="15665"/>
                  </a:cubicBezTo>
                  <a:cubicBezTo>
                    <a:pt x="15912" y="15798"/>
                    <a:pt x="15879" y="15998"/>
                    <a:pt x="15779" y="16132"/>
                  </a:cubicBezTo>
                  <a:cubicBezTo>
                    <a:pt x="15579" y="16232"/>
                    <a:pt x="15378" y="16332"/>
                    <a:pt x="15278" y="16532"/>
                  </a:cubicBezTo>
                  <a:cubicBezTo>
                    <a:pt x="15078" y="16666"/>
                    <a:pt x="14845" y="16832"/>
                    <a:pt x="14645" y="16999"/>
                  </a:cubicBezTo>
                  <a:cubicBezTo>
                    <a:pt x="14478" y="17166"/>
                    <a:pt x="14278" y="17333"/>
                    <a:pt x="14344" y="17600"/>
                  </a:cubicBezTo>
                  <a:cubicBezTo>
                    <a:pt x="14411" y="17766"/>
                    <a:pt x="14311" y="17967"/>
                    <a:pt x="14411" y="18133"/>
                  </a:cubicBezTo>
                  <a:lnTo>
                    <a:pt x="14611" y="18901"/>
                  </a:lnTo>
                  <a:cubicBezTo>
                    <a:pt x="14745" y="19334"/>
                    <a:pt x="14578" y="19801"/>
                    <a:pt x="14711" y="20235"/>
                  </a:cubicBezTo>
                  <a:cubicBezTo>
                    <a:pt x="14745" y="20468"/>
                    <a:pt x="14945" y="20502"/>
                    <a:pt x="15112" y="20535"/>
                  </a:cubicBezTo>
                  <a:cubicBezTo>
                    <a:pt x="15158" y="20540"/>
                    <a:pt x="15204" y="20542"/>
                    <a:pt x="15249" y="20542"/>
                  </a:cubicBezTo>
                  <a:cubicBezTo>
                    <a:pt x="15529" y="20542"/>
                    <a:pt x="15787" y="20464"/>
                    <a:pt x="16046" y="20435"/>
                  </a:cubicBezTo>
                  <a:cubicBezTo>
                    <a:pt x="16246" y="20402"/>
                    <a:pt x="16412" y="20302"/>
                    <a:pt x="16513" y="20135"/>
                  </a:cubicBezTo>
                  <a:cubicBezTo>
                    <a:pt x="16579" y="20068"/>
                    <a:pt x="16646" y="20001"/>
                    <a:pt x="16713" y="19968"/>
                  </a:cubicBezTo>
                  <a:cubicBezTo>
                    <a:pt x="16946" y="19835"/>
                    <a:pt x="17180" y="19734"/>
                    <a:pt x="17280" y="19468"/>
                  </a:cubicBezTo>
                  <a:cubicBezTo>
                    <a:pt x="17348" y="19416"/>
                    <a:pt x="17401" y="19396"/>
                    <a:pt x="17444" y="19396"/>
                  </a:cubicBezTo>
                  <a:cubicBezTo>
                    <a:pt x="17566" y="19396"/>
                    <a:pt x="17597" y="19569"/>
                    <a:pt x="17647" y="19668"/>
                  </a:cubicBezTo>
                  <a:cubicBezTo>
                    <a:pt x="18080" y="20435"/>
                    <a:pt x="18314" y="21302"/>
                    <a:pt x="18647" y="22136"/>
                  </a:cubicBezTo>
                  <a:cubicBezTo>
                    <a:pt x="18681" y="22403"/>
                    <a:pt x="18681" y="22637"/>
                    <a:pt x="18914" y="22837"/>
                  </a:cubicBezTo>
                  <a:lnTo>
                    <a:pt x="19014" y="22937"/>
                  </a:lnTo>
                  <a:cubicBezTo>
                    <a:pt x="19114" y="22977"/>
                    <a:pt x="19204" y="22996"/>
                    <a:pt x="19288" y="22996"/>
                  </a:cubicBezTo>
                  <a:cubicBezTo>
                    <a:pt x="19484" y="22996"/>
                    <a:pt x="19641" y="22890"/>
                    <a:pt x="19782" y="22703"/>
                  </a:cubicBezTo>
                  <a:cubicBezTo>
                    <a:pt x="20182" y="22336"/>
                    <a:pt x="20716" y="22403"/>
                    <a:pt x="21216" y="22236"/>
                  </a:cubicBezTo>
                  <a:cubicBezTo>
                    <a:pt x="21316" y="22103"/>
                    <a:pt x="21283" y="21936"/>
                    <a:pt x="21216" y="21769"/>
                  </a:cubicBezTo>
                  <a:cubicBezTo>
                    <a:pt x="21216" y="21569"/>
                    <a:pt x="21216" y="21402"/>
                    <a:pt x="21216" y="21202"/>
                  </a:cubicBezTo>
                  <a:cubicBezTo>
                    <a:pt x="21349" y="21102"/>
                    <a:pt x="21249" y="20935"/>
                    <a:pt x="21316" y="20802"/>
                  </a:cubicBezTo>
                  <a:cubicBezTo>
                    <a:pt x="21316" y="20635"/>
                    <a:pt x="21383" y="20402"/>
                    <a:pt x="21516" y="20368"/>
                  </a:cubicBezTo>
                  <a:cubicBezTo>
                    <a:pt x="22016" y="20168"/>
                    <a:pt x="22150" y="19668"/>
                    <a:pt x="22450" y="19267"/>
                  </a:cubicBezTo>
                  <a:cubicBezTo>
                    <a:pt x="22550" y="19034"/>
                    <a:pt x="22350" y="18934"/>
                    <a:pt x="22183" y="18800"/>
                  </a:cubicBezTo>
                  <a:cubicBezTo>
                    <a:pt x="22150" y="18734"/>
                    <a:pt x="22117" y="18700"/>
                    <a:pt x="22083" y="18634"/>
                  </a:cubicBezTo>
                  <a:cubicBezTo>
                    <a:pt x="21983" y="18434"/>
                    <a:pt x="21883" y="18200"/>
                    <a:pt x="21716" y="18033"/>
                  </a:cubicBezTo>
                  <a:cubicBezTo>
                    <a:pt x="21616" y="16699"/>
                    <a:pt x="22050" y="15965"/>
                    <a:pt x="23317" y="15365"/>
                  </a:cubicBezTo>
                  <a:cubicBezTo>
                    <a:pt x="23551" y="15298"/>
                    <a:pt x="23751" y="15265"/>
                    <a:pt x="23884" y="15064"/>
                  </a:cubicBezTo>
                  <a:cubicBezTo>
                    <a:pt x="23951" y="14898"/>
                    <a:pt x="24018" y="14764"/>
                    <a:pt x="24085" y="14597"/>
                  </a:cubicBezTo>
                  <a:cubicBezTo>
                    <a:pt x="24218" y="14464"/>
                    <a:pt x="24218" y="14297"/>
                    <a:pt x="24151" y="14130"/>
                  </a:cubicBezTo>
                  <a:cubicBezTo>
                    <a:pt x="24218" y="13530"/>
                    <a:pt x="24652" y="13230"/>
                    <a:pt x="25152" y="13096"/>
                  </a:cubicBezTo>
                  <a:cubicBezTo>
                    <a:pt x="25278" y="13065"/>
                    <a:pt x="25402" y="13048"/>
                    <a:pt x="25522" y="13048"/>
                  </a:cubicBezTo>
                  <a:cubicBezTo>
                    <a:pt x="25909" y="13048"/>
                    <a:pt x="26249" y="13222"/>
                    <a:pt x="26453" y="13630"/>
                  </a:cubicBezTo>
                  <a:cubicBezTo>
                    <a:pt x="26353" y="13764"/>
                    <a:pt x="26320" y="13964"/>
                    <a:pt x="26286" y="14130"/>
                  </a:cubicBezTo>
                  <a:cubicBezTo>
                    <a:pt x="26153" y="14297"/>
                    <a:pt x="26019" y="14431"/>
                    <a:pt x="25886" y="14597"/>
                  </a:cubicBezTo>
                  <a:cubicBezTo>
                    <a:pt x="25586" y="14731"/>
                    <a:pt x="25419" y="14964"/>
                    <a:pt x="25319" y="15231"/>
                  </a:cubicBezTo>
                  <a:cubicBezTo>
                    <a:pt x="25152" y="15398"/>
                    <a:pt x="24985" y="15565"/>
                    <a:pt x="24818" y="15732"/>
                  </a:cubicBezTo>
                  <a:cubicBezTo>
                    <a:pt x="24552" y="15865"/>
                    <a:pt x="24452" y="16132"/>
                    <a:pt x="24351" y="16399"/>
                  </a:cubicBezTo>
                  <a:cubicBezTo>
                    <a:pt x="24251" y="16465"/>
                    <a:pt x="24285" y="16599"/>
                    <a:pt x="24251" y="16699"/>
                  </a:cubicBezTo>
                  <a:cubicBezTo>
                    <a:pt x="24118" y="16932"/>
                    <a:pt x="24251" y="17133"/>
                    <a:pt x="24251" y="17366"/>
                  </a:cubicBezTo>
                  <a:cubicBezTo>
                    <a:pt x="24251" y="17533"/>
                    <a:pt x="24285" y="17666"/>
                    <a:pt x="24285" y="17833"/>
                  </a:cubicBezTo>
                  <a:cubicBezTo>
                    <a:pt x="24218" y="18067"/>
                    <a:pt x="24318" y="18233"/>
                    <a:pt x="24452" y="18434"/>
                  </a:cubicBezTo>
                  <a:cubicBezTo>
                    <a:pt x="24485" y="18634"/>
                    <a:pt x="24618" y="18767"/>
                    <a:pt x="24852" y="18834"/>
                  </a:cubicBezTo>
                  <a:cubicBezTo>
                    <a:pt x="24935" y="18851"/>
                    <a:pt x="25010" y="18859"/>
                    <a:pt x="25085" y="18859"/>
                  </a:cubicBezTo>
                  <a:cubicBezTo>
                    <a:pt x="25160" y="18859"/>
                    <a:pt x="25235" y="18851"/>
                    <a:pt x="25319" y="18834"/>
                  </a:cubicBezTo>
                  <a:cubicBezTo>
                    <a:pt x="25819" y="18734"/>
                    <a:pt x="26320" y="18467"/>
                    <a:pt x="26853" y="18434"/>
                  </a:cubicBezTo>
                  <a:cubicBezTo>
                    <a:pt x="26895" y="18400"/>
                    <a:pt x="26941" y="18390"/>
                    <a:pt x="26989" y="18390"/>
                  </a:cubicBezTo>
                  <a:cubicBezTo>
                    <a:pt x="27069" y="18390"/>
                    <a:pt x="27154" y="18419"/>
                    <a:pt x="27236" y="18419"/>
                  </a:cubicBezTo>
                  <a:cubicBezTo>
                    <a:pt x="27302" y="18419"/>
                    <a:pt x="27365" y="18400"/>
                    <a:pt x="27420" y="18333"/>
                  </a:cubicBezTo>
                  <a:lnTo>
                    <a:pt x="28288" y="18333"/>
                  </a:lnTo>
                  <a:cubicBezTo>
                    <a:pt x="28338" y="18400"/>
                    <a:pt x="28404" y="18409"/>
                    <a:pt x="28471" y="18409"/>
                  </a:cubicBezTo>
                  <a:cubicBezTo>
                    <a:pt x="28493" y="18409"/>
                    <a:pt x="28516" y="18408"/>
                    <a:pt x="28537" y="18408"/>
                  </a:cubicBezTo>
                  <a:cubicBezTo>
                    <a:pt x="28580" y="18408"/>
                    <a:pt x="28621" y="18411"/>
                    <a:pt x="28655" y="18434"/>
                  </a:cubicBezTo>
                  <a:cubicBezTo>
                    <a:pt x="28888" y="18534"/>
                    <a:pt x="29122" y="18667"/>
                    <a:pt x="29255" y="18901"/>
                  </a:cubicBezTo>
                  <a:cubicBezTo>
                    <a:pt x="29088" y="19067"/>
                    <a:pt x="28855" y="19134"/>
                    <a:pt x="28655" y="19267"/>
                  </a:cubicBezTo>
                  <a:cubicBezTo>
                    <a:pt x="28373" y="19319"/>
                    <a:pt x="28091" y="19390"/>
                    <a:pt x="27794" y="19390"/>
                  </a:cubicBezTo>
                  <a:cubicBezTo>
                    <a:pt x="27705" y="19390"/>
                    <a:pt x="27613" y="19383"/>
                    <a:pt x="27520" y="19368"/>
                  </a:cubicBezTo>
                  <a:cubicBezTo>
                    <a:pt x="27458" y="19415"/>
                    <a:pt x="27391" y="19430"/>
                    <a:pt x="27323" y="19430"/>
                  </a:cubicBezTo>
                  <a:cubicBezTo>
                    <a:pt x="27185" y="19430"/>
                    <a:pt x="27039" y="19366"/>
                    <a:pt x="26899" y="19366"/>
                  </a:cubicBezTo>
                  <a:cubicBezTo>
                    <a:pt x="26814" y="19366"/>
                    <a:pt x="26731" y="19390"/>
                    <a:pt x="26653" y="19468"/>
                  </a:cubicBezTo>
                  <a:lnTo>
                    <a:pt x="26086" y="19468"/>
                  </a:lnTo>
                  <a:cubicBezTo>
                    <a:pt x="25819" y="19468"/>
                    <a:pt x="25652" y="19601"/>
                    <a:pt x="25586" y="19868"/>
                  </a:cubicBezTo>
                  <a:cubicBezTo>
                    <a:pt x="25486" y="20068"/>
                    <a:pt x="25519" y="20235"/>
                    <a:pt x="25586" y="20435"/>
                  </a:cubicBezTo>
                  <a:cubicBezTo>
                    <a:pt x="25652" y="20702"/>
                    <a:pt x="25953" y="20735"/>
                    <a:pt x="25986" y="21002"/>
                  </a:cubicBezTo>
                  <a:cubicBezTo>
                    <a:pt x="26053" y="21202"/>
                    <a:pt x="26053" y="21402"/>
                    <a:pt x="25986" y="21602"/>
                  </a:cubicBezTo>
                  <a:cubicBezTo>
                    <a:pt x="25886" y="21769"/>
                    <a:pt x="25853" y="21969"/>
                    <a:pt x="25586" y="21969"/>
                  </a:cubicBezTo>
                  <a:cubicBezTo>
                    <a:pt x="25352" y="21769"/>
                    <a:pt x="25185" y="21469"/>
                    <a:pt x="24818" y="21402"/>
                  </a:cubicBezTo>
                  <a:cubicBezTo>
                    <a:pt x="24777" y="21402"/>
                    <a:pt x="24733" y="21400"/>
                    <a:pt x="24689" y="21400"/>
                  </a:cubicBezTo>
                  <a:cubicBezTo>
                    <a:pt x="24558" y="21400"/>
                    <a:pt x="24426" y="21419"/>
                    <a:pt x="24351" y="21569"/>
                  </a:cubicBezTo>
                  <a:cubicBezTo>
                    <a:pt x="24018" y="21936"/>
                    <a:pt x="23951" y="22170"/>
                    <a:pt x="24185" y="22637"/>
                  </a:cubicBezTo>
                  <a:cubicBezTo>
                    <a:pt x="24185" y="22670"/>
                    <a:pt x="24185" y="22670"/>
                    <a:pt x="24185" y="22703"/>
                  </a:cubicBezTo>
                  <a:cubicBezTo>
                    <a:pt x="24251" y="23037"/>
                    <a:pt x="23985" y="23237"/>
                    <a:pt x="23884" y="23470"/>
                  </a:cubicBezTo>
                  <a:cubicBezTo>
                    <a:pt x="23651" y="23637"/>
                    <a:pt x="23451" y="23804"/>
                    <a:pt x="23217" y="23971"/>
                  </a:cubicBezTo>
                  <a:cubicBezTo>
                    <a:pt x="23205" y="23969"/>
                    <a:pt x="23194" y="23968"/>
                    <a:pt x="23182" y="23968"/>
                  </a:cubicBezTo>
                  <a:cubicBezTo>
                    <a:pt x="23009" y="23968"/>
                    <a:pt x="22859" y="24174"/>
                    <a:pt x="22685" y="24174"/>
                  </a:cubicBezTo>
                  <a:cubicBezTo>
                    <a:pt x="22674" y="24174"/>
                    <a:pt x="22662" y="24173"/>
                    <a:pt x="22650" y="24171"/>
                  </a:cubicBezTo>
                  <a:cubicBezTo>
                    <a:pt x="22483" y="24171"/>
                    <a:pt x="22383" y="24038"/>
                    <a:pt x="22250" y="23971"/>
                  </a:cubicBezTo>
                  <a:cubicBezTo>
                    <a:pt x="22108" y="23914"/>
                    <a:pt x="21966" y="23875"/>
                    <a:pt x="21829" y="23875"/>
                  </a:cubicBezTo>
                  <a:cubicBezTo>
                    <a:pt x="21645" y="23875"/>
                    <a:pt x="21469" y="23946"/>
                    <a:pt x="21316" y="24138"/>
                  </a:cubicBezTo>
                  <a:cubicBezTo>
                    <a:pt x="20816" y="24371"/>
                    <a:pt x="20349" y="24605"/>
                    <a:pt x="19848" y="24838"/>
                  </a:cubicBezTo>
                  <a:cubicBezTo>
                    <a:pt x="19762" y="24881"/>
                    <a:pt x="19677" y="24912"/>
                    <a:pt x="19604" y="24912"/>
                  </a:cubicBezTo>
                  <a:cubicBezTo>
                    <a:pt x="19507" y="24912"/>
                    <a:pt x="19434" y="24857"/>
                    <a:pt x="19415" y="24705"/>
                  </a:cubicBezTo>
                  <a:cubicBezTo>
                    <a:pt x="19329" y="24364"/>
                    <a:pt x="19149" y="24254"/>
                    <a:pt x="18926" y="24254"/>
                  </a:cubicBezTo>
                  <a:cubicBezTo>
                    <a:pt x="18799" y="24254"/>
                    <a:pt x="18659" y="24290"/>
                    <a:pt x="18514" y="24338"/>
                  </a:cubicBezTo>
                  <a:cubicBezTo>
                    <a:pt x="18481" y="24321"/>
                    <a:pt x="18447" y="24313"/>
                    <a:pt x="18410" y="24313"/>
                  </a:cubicBezTo>
                  <a:cubicBezTo>
                    <a:pt x="18372" y="24313"/>
                    <a:pt x="18330" y="24321"/>
                    <a:pt x="18280" y="24338"/>
                  </a:cubicBezTo>
                  <a:cubicBezTo>
                    <a:pt x="18175" y="24373"/>
                    <a:pt x="18075" y="24390"/>
                    <a:pt x="17978" y="24390"/>
                  </a:cubicBezTo>
                  <a:cubicBezTo>
                    <a:pt x="17709" y="24390"/>
                    <a:pt x="17476" y="24259"/>
                    <a:pt x="17280" y="24038"/>
                  </a:cubicBezTo>
                  <a:cubicBezTo>
                    <a:pt x="17180" y="23937"/>
                    <a:pt x="17080" y="23871"/>
                    <a:pt x="16980" y="23804"/>
                  </a:cubicBezTo>
                  <a:cubicBezTo>
                    <a:pt x="16913" y="23737"/>
                    <a:pt x="16913" y="23671"/>
                    <a:pt x="16913" y="23604"/>
                  </a:cubicBezTo>
                  <a:cubicBezTo>
                    <a:pt x="17080" y="23270"/>
                    <a:pt x="17213" y="22903"/>
                    <a:pt x="17180" y="22536"/>
                  </a:cubicBezTo>
                  <a:cubicBezTo>
                    <a:pt x="17154" y="22250"/>
                    <a:pt x="17026" y="22147"/>
                    <a:pt x="16829" y="22147"/>
                  </a:cubicBezTo>
                  <a:cubicBezTo>
                    <a:pt x="16773" y="22147"/>
                    <a:pt x="16712" y="22155"/>
                    <a:pt x="16646" y="22170"/>
                  </a:cubicBezTo>
                  <a:cubicBezTo>
                    <a:pt x="16412" y="22270"/>
                    <a:pt x="16312" y="22436"/>
                    <a:pt x="16346" y="22670"/>
                  </a:cubicBezTo>
                  <a:cubicBezTo>
                    <a:pt x="16412" y="22870"/>
                    <a:pt x="16379" y="23104"/>
                    <a:pt x="16312" y="23304"/>
                  </a:cubicBezTo>
                  <a:cubicBezTo>
                    <a:pt x="16312" y="23404"/>
                    <a:pt x="16346" y="23504"/>
                    <a:pt x="16412" y="23604"/>
                  </a:cubicBezTo>
                  <a:cubicBezTo>
                    <a:pt x="16446" y="23904"/>
                    <a:pt x="16479" y="24238"/>
                    <a:pt x="16513" y="24538"/>
                  </a:cubicBezTo>
                  <a:cubicBezTo>
                    <a:pt x="16412" y="24671"/>
                    <a:pt x="16312" y="24805"/>
                    <a:pt x="16246" y="24938"/>
                  </a:cubicBezTo>
                  <a:lnTo>
                    <a:pt x="16146" y="24938"/>
                  </a:lnTo>
                  <a:cubicBezTo>
                    <a:pt x="16081" y="24977"/>
                    <a:pt x="16006" y="24986"/>
                    <a:pt x="15929" y="24986"/>
                  </a:cubicBezTo>
                  <a:cubicBezTo>
                    <a:pt x="15867" y="24986"/>
                    <a:pt x="15803" y="24980"/>
                    <a:pt x="15741" y="24980"/>
                  </a:cubicBezTo>
                  <a:cubicBezTo>
                    <a:pt x="15683" y="24980"/>
                    <a:pt x="15628" y="24985"/>
                    <a:pt x="15579" y="25005"/>
                  </a:cubicBezTo>
                  <a:cubicBezTo>
                    <a:pt x="14878" y="25038"/>
                    <a:pt x="14378" y="25572"/>
                    <a:pt x="13744" y="25806"/>
                  </a:cubicBezTo>
                  <a:cubicBezTo>
                    <a:pt x="13644" y="25939"/>
                    <a:pt x="13777" y="26139"/>
                    <a:pt x="13644" y="26273"/>
                  </a:cubicBezTo>
                  <a:cubicBezTo>
                    <a:pt x="13477" y="26373"/>
                    <a:pt x="13477" y="26606"/>
                    <a:pt x="13377" y="26740"/>
                  </a:cubicBezTo>
                  <a:cubicBezTo>
                    <a:pt x="13277" y="26973"/>
                    <a:pt x="13043" y="27073"/>
                    <a:pt x="12877" y="27073"/>
                  </a:cubicBezTo>
                  <a:cubicBezTo>
                    <a:pt x="12343" y="27106"/>
                    <a:pt x="12076" y="27473"/>
                    <a:pt x="11742" y="27840"/>
                  </a:cubicBezTo>
                  <a:cubicBezTo>
                    <a:pt x="11309" y="28307"/>
                    <a:pt x="10742" y="28708"/>
                    <a:pt x="10108" y="28774"/>
                  </a:cubicBezTo>
                  <a:cubicBezTo>
                    <a:pt x="9774" y="28808"/>
                    <a:pt x="9641" y="28874"/>
                    <a:pt x="9574" y="29141"/>
                  </a:cubicBezTo>
                  <a:cubicBezTo>
                    <a:pt x="9486" y="29405"/>
                    <a:pt x="9347" y="29514"/>
                    <a:pt x="9111" y="29514"/>
                  </a:cubicBezTo>
                  <a:cubicBezTo>
                    <a:pt x="9078" y="29514"/>
                    <a:pt x="9044" y="29512"/>
                    <a:pt x="9007" y="29508"/>
                  </a:cubicBezTo>
                  <a:cubicBezTo>
                    <a:pt x="8841" y="29490"/>
                    <a:pt x="8635" y="29410"/>
                    <a:pt x="8466" y="29410"/>
                  </a:cubicBezTo>
                  <a:cubicBezTo>
                    <a:pt x="8330" y="29410"/>
                    <a:pt x="8218" y="29462"/>
                    <a:pt x="8173" y="29642"/>
                  </a:cubicBezTo>
                  <a:cubicBezTo>
                    <a:pt x="8073" y="29942"/>
                    <a:pt x="8540" y="30042"/>
                    <a:pt x="8774" y="30175"/>
                  </a:cubicBezTo>
                  <a:cubicBezTo>
                    <a:pt x="8974" y="30442"/>
                    <a:pt x="9207" y="30676"/>
                    <a:pt x="9474" y="30842"/>
                  </a:cubicBezTo>
                  <a:lnTo>
                    <a:pt x="9541" y="30943"/>
                  </a:lnTo>
                  <a:cubicBezTo>
                    <a:pt x="9508" y="31143"/>
                    <a:pt x="9608" y="31309"/>
                    <a:pt x="9741" y="31410"/>
                  </a:cubicBezTo>
                  <a:cubicBezTo>
                    <a:pt x="10041" y="31977"/>
                    <a:pt x="10275" y="32510"/>
                    <a:pt x="10008" y="33144"/>
                  </a:cubicBezTo>
                  <a:cubicBezTo>
                    <a:pt x="9841" y="33311"/>
                    <a:pt x="9741" y="33544"/>
                    <a:pt x="9641" y="33745"/>
                  </a:cubicBezTo>
                  <a:cubicBezTo>
                    <a:pt x="9476" y="33937"/>
                    <a:pt x="9265" y="34062"/>
                    <a:pt x="9027" y="34062"/>
                  </a:cubicBezTo>
                  <a:cubicBezTo>
                    <a:pt x="8977" y="34062"/>
                    <a:pt x="8926" y="34056"/>
                    <a:pt x="8874" y="34045"/>
                  </a:cubicBezTo>
                  <a:cubicBezTo>
                    <a:pt x="8786" y="33957"/>
                    <a:pt x="8707" y="33915"/>
                    <a:pt x="8628" y="33915"/>
                  </a:cubicBezTo>
                  <a:cubicBezTo>
                    <a:pt x="8557" y="33915"/>
                    <a:pt x="8485" y="33948"/>
                    <a:pt x="8407" y="34011"/>
                  </a:cubicBezTo>
                  <a:cubicBezTo>
                    <a:pt x="8240" y="33978"/>
                    <a:pt x="8073" y="33945"/>
                    <a:pt x="7906" y="33911"/>
                  </a:cubicBezTo>
                  <a:cubicBezTo>
                    <a:pt x="7851" y="33878"/>
                    <a:pt x="7788" y="33871"/>
                    <a:pt x="7722" y="33871"/>
                  </a:cubicBezTo>
                  <a:cubicBezTo>
                    <a:pt x="7670" y="33871"/>
                    <a:pt x="7616" y="33875"/>
                    <a:pt x="7563" y="33875"/>
                  </a:cubicBezTo>
                  <a:cubicBezTo>
                    <a:pt x="7483" y="33875"/>
                    <a:pt x="7406" y="33865"/>
                    <a:pt x="7339" y="33811"/>
                  </a:cubicBezTo>
                  <a:lnTo>
                    <a:pt x="6772" y="33811"/>
                  </a:lnTo>
                  <a:cubicBezTo>
                    <a:pt x="6661" y="33778"/>
                    <a:pt x="6546" y="33770"/>
                    <a:pt x="6430" y="33770"/>
                  </a:cubicBezTo>
                  <a:cubicBezTo>
                    <a:pt x="6337" y="33770"/>
                    <a:pt x="6243" y="33775"/>
                    <a:pt x="6150" y="33775"/>
                  </a:cubicBezTo>
                  <a:cubicBezTo>
                    <a:pt x="6010" y="33775"/>
                    <a:pt x="5872" y="33765"/>
                    <a:pt x="5738" y="33711"/>
                  </a:cubicBezTo>
                  <a:cubicBezTo>
                    <a:pt x="5638" y="33711"/>
                    <a:pt x="5538" y="33745"/>
                    <a:pt x="5438" y="33845"/>
                  </a:cubicBezTo>
                  <a:cubicBezTo>
                    <a:pt x="5405" y="33878"/>
                    <a:pt x="5371" y="33945"/>
                    <a:pt x="5338" y="34011"/>
                  </a:cubicBezTo>
                  <a:cubicBezTo>
                    <a:pt x="5271" y="34111"/>
                    <a:pt x="5204" y="34212"/>
                    <a:pt x="5238" y="34312"/>
                  </a:cubicBezTo>
                  <a:cubicBezTo>
                    <a:pt x="5338" y="34512"/>
                    <a:pt x="5238" y="34745"/>
                    <a:pt x="5338" y="34979"/>
                  </a:cubicBezTo>
                  <a:cubicBezTo>
                    <a:pt x="5338" y="35312"/>
                    <a:pt x="5338" y="35679"/>
                    <a:pt x="5338" y="36013"/>
                  </a:cubicBezTo>
                  <a:cubicBezTo>
                    <a:pt x="5104" y="36246"/>
                    <a:pt x="5171" y="36513"/>
                    <a:pt x="5171" y="36780"/>
                  </a:cubicBezTo>
                  <a:cubicBezTo>
                    <a:pt x="5004" y="37080"/>
                    <a:pt x="5038" y="37414"/>
                    <a:pt x="5071" y="37714"/>
                  </a:cubicBezTo>
                  <a:cubicBezTo>
                    <a:pt x="5104" y="38281"/>
                    <a:pt x="5605" y="38748"/>
                    <a:pt x="6138" y="38781"/>
                  </a:cubicBezTo>
                  <a:cubicBezTo>
                    <a:pt x="6472" y="38815"/>
                    <a:pt x="6739" y="38948"/>
                    <a:pt x="6906" y="39215"/>
                  </a:cubicBezTo>
                  <a:cubicBezTo>
                    <a:pt x="7015" y="39368"/>
                    <a:pt x="7139" y="39450"/>
                    <a:pt x="7277" y="39450"/>
                  </a:cubicBezTo>
                  <a:cubicBezTo>
                    <a:pt x="7350" y="39450"/>
                    <a:pt x="7426" y="39428"/>
                    <a:pt x="7506" y="39382"/>
                  </a:cubicBezTo>
                  <a:cubicBezTo>
                    <a:pt x="8140" y="39082"/>
                    <a:pt x="8807" y="38948"/>
                    <a:pt x="9441" y="38715"/>
                  </a:cubicBezTo>
                  <a:cubicBezTo>
                    <a:pt x="10108" y="38448"/>
                    <a:pt x="10575" y="37981"/>
                    <a:pt x="10608" y="37214"/>
                  </a:cubicBezTo>
                  <a:cubicBezTo>
                    <a:pt x="10608" y="36747"/>
                    <a:pt x="10775" y="36413"/>
                    <a:pt x="11242" y="36213"/>
                  </a:cubicBezTo>
                  <a:cubicBezTo>
                    <a:pt x="11576" y="36046"/>
                    <a:pt x="11876" y="35846"/>
                    <a:pt x="12176" y="35646"/>
                  </a:cubicBezTo>
                  <a:cubicBezTo>
                    <a:pt x="12510" y="35446"/>
                    <a:pt x="12676" y="35179"/>
                    <a:pt x="12710" y="34812"/>
                  </a:cubicBezTo>
                  <a:cubicBezTo>
                    <a:pt x="12767" y="34103"/>
                    <a:pt x="13185" y="33707"/>
                    <a:pt x="13801" y="33707"/>
                  </a:cubicBezTo>
                  <a:cubicBezTo>
                    <a:pt x="13910" y="33707"/>
                    <a:pt x="14024" y="33720"/>
                    <a:pt x="14144" y="33745"/>
                  </a:cubicBezTo>
                  <a:cubicBezTo>
                    <a:pt x="14258" y="33771"/>
                    <a:pt x="14369" y="33783"/>
                    <a:pt x="14477" y="33783"/>
                  </a:cubicBezTo>
                  <a:cubicBezTo>
                    <a:pt x="14785" y="33783"/>
                    <a:pt x="15074" y="33683"/>
                    <a:pt x="15345" y="33511"/>
                  </a:cubicBezTo>
                  <a:cubicBezTo>
                    <a:pt x="15708" y="33309"/>
                    <a:pt x="15984" y="33205"/>
                    <a:pt x="16226" y="33205"/>
                  </a:cubicBezTo>
                  <a:cubicBezTo>
                    <a:pt x="16585" y="33205"/>
                    <a:pt x="16868" y="33433"/>
                    <a:pt x="17246" y="33911"/>
                  </a:cubicBezTo>
                  <a:cubicBezTo>
                    <a:pt x="18014" y="34879"/>
                    <a:pt x="18814" y="35813"/>
                    <a:pt x="20015" y="36246"/>
                  </a:cubicBezTo>
                  <a:cubicBezTo>
                    <a:pt x="20649" y="36480"/>
                    <a:pt x="20949" y="37180"/>
                    <a:pt x="20849" y="37847"/>
                  </a:cubicBezTo>
                  <a:cubicBezTo>
                    <a:pt x="20849" y="37948"/>
                    <a:pt x="20782" y="38048"/>
                    <a:pt x="20916" y="38081"/>
                  </a:cubicBezTo>
                  <a:cubicBezTo>
                    <a:pt x="20939" y="38087"/>
                    <a:pt x="20960" y="38090"/>
                    <a:pt x="20978" y="38090"/>
                  </a:cubicBezTo>
                  <a:cubicBezTo>
                    <a:pt x="21062" y="38090"/>
                    <a:pt x="21094" y="38030"/>
                    <a:pt x="21149" y="37948"/>
                  </a:cubicBezTo>
                  <a:cubicBezTo>
                    <a:pt x="21249" y="37614"/>
                    <a:pt x="21216" y="37280"/>
                    <a:pt x="21149" y="36947"/>
                  </a:cubicBezTo>
                  <a:cubicBezTo>
                    <a:pt x="21116" y="36747"/>
                    <a:pt x="21116" y="36547"/>
                    <a:pt x="21283" y="36380"/>
                  </a:cubicBezTo>
                  <a:cubicBezTo>
                    <a:pt x="21329" y="36334"/>
                    <a:pt x="21372" y="36316"/>
                    <a:pt x="21414" y="36316"/>
                  </a:cubicBezTo>
                  <a:cubicBezTo>
                    <a:pt x="21525" y="36316"/>
                    <a:pt x="21629" y="36441"/>
                    <a:pt x="21750" y="36513"/>
                  </a:cubicBezTo>
                  <a:cubicBezTo>
                    <a:pt x="21795" y="36536"/>
                    <a:pt x="21856" y="36590"/>
                    <a:pt x="21912" y="36590"/>
                  </a:cubicBezTo>
                  <a:cubicBezTo>
                    <a:pt x="21937" y="36590"/>
                    <a:pt x="21962" y="36578"/>
                    <a:pt x="21983" y="36547"/>
                  </a:cubicBezTo>
                  <a:cubicBezTo>
                    <a:pt x="22083" y="36413"/>
                    <a:pt x="21950" y="36346"/>
                    <a:pt x="21883" y="36280"/>
                  </a:cubicBezTo>
                  <a:cubicBezTo>
                    <a:pt x="21583" y="36080"/>
                    <a:pt x="21283" y="35846"/>
                    <a:pt x="20949" y="35713"/>
                  </a:cubicBezTo>
                  <a:cubicBezTo>
                    <a:pt x="19615" y="35112"/>
                    <a:pt x="19048" y="33845"/>
                    <a:pt x="18347" y="32677"/>
                  </a:cubicBezTo>
                  <a:cubicBezTo>
                    <a:pt x="18180" y="32377"/>
                    <a:pt x="18414" y="32143"/>
                    <a:pt x="18647" y="31943"/>
                  </a:cubicBezTo>
                  <a:cubicBezTo>
                    <a:pt x="18724" y="31867"/>
                    <a:pt x="18839" y="31732"/>
                    <a:pt x="18919" y="31732"/>
                  </a:cubicBezTo>
                  <a:cubicBezTo>
                    <a:pt x="18944" y="31732"/>
                    <a:pt x="18965" y="31745"/>
                    <a:pt x="18981" y="31776"/>
                  </a:cubicBezTo>
                  <a:cubicBezTo>
                    <a:pt x="19181" y="32210"/>
                    <a:pt x="19681" y="32210"/>
                    <a:pt x="19915" y="32544"/>
                  </a:cubicBezTo>
                  <a:cubicBezTo>
                    <a:pt x="20482" y="33244"/>
                    <a:pt x="21149" y="33811"/>
                    <a:pt x="21850" y="34345"/>
                  </a:cubicBezTo>
                  <a:cubicBezTo>
                    <a:pt x="22383" y="34779"/>
                    <a:pt x="22817" y="35279"/>
                    <a:pt x="23017" y="35946"/>
                  </a:cubicBezTo>
                  <a:cubicBezTo>
                    <a:pt x="23251" y="36713"/>
                    <a:pt x="23684" y="37414"/>
                    <a:pt x="24351" y="37914"/>
                  </a:cubicBezTo>
                  <a:cubicBezTo>
                    <a:pt x="24409" y="37741"/>
                    <a:pt x="24467" y="37568"/>
                    <a:pt x="24633" y="37568"/>
                  </a:cubicBezTo>
                  <a:cubicBezTo>
                    <a:pt x="24659" y="37568"/>
                    <a:pt x="24687" y="37572"/>
                    <a:pt x="24718" y="37581"/>
                  </a:cubicBezTo>
                  <a:cubicBezTo>
                    <a:pt x="24985" y="37647"/>
                    <a:pt x="25152" y="37847"/>
                    <a:pt x="25185" y="38081"/>
                  </a:cubicBezTo>
                  <a:cubicBezTo>
                    <a:pt x="25185" y="38314"/>
                    <a:pt x="24985" y="38381"/>
                    <a:pt x="24785" y="38448"/>
                  </a:cubicBezTo>
                  <a:cubicBezTo>
                    <a:pt x="24718" y="38481"/>
                    <a:pt x="24652" y="38481"/>
                    <a:pt x="24552" y="38515"/>
                  </a:cubicBezTo>
                  <a:cubicBezTo>
                    <a:pt x="24318" y="38615"/>
                    <a:pt x="24318" y="38848"/>
                    <a:pt x="24385" y="39015"/>
                  </a:cubicBezTo>
                  <a:cubicBezTo>
                    <a:pt x="24414" y="39131"/>
                    <a:pt x="24468" y="39172"/>
                    <a:pt x="24532" y="39172"/>
                  </a:cubicBezTo>
                  <a:cubicBezTo>
                    <a:pt x="24614" y="39172"/>
                    <a:pt x="24710" y="39105"/>
                    <a:pt x="24785" y="39048"/>
                  </a:cubicBezTo>
                  <a:cubicBezTo>
                    <a:pt x="24985" y="38948"/>
                    <a:pt x="25152" y="38848"/>
                    <a:pt x="25319" y="38715"/>
                  </a:cubicBezTo>
                  <a:cubicBezTo>
                    <a:pt x="25919" y="38281"/>
                    <a:pt x="25919" y="38114"/>
                    <a:pt x="25386" y="37581"/>
                  </a:cubicBezTo>
                  <a:cubicBezTo>
                    <a:pt x="25219" y="37380"/>
                    <a:pt x="24985" y="37214"/>
                    <a:pt x="24952" y="36947"/>
                  </a:cubicBezTo>
                  <a:cubicBezTo>
                    <a:pt x="24923" y="36748"/>
                    <a:pt x="24895" y="36525"/>
                    <a:pt x="25134" y="36525"/>
                  </a:cubicBezTo>
                  <a:cubicBezTo>
                    <a:pt x="25176" y="36525"/>
                    <a:pt x="25226" y="36532"/>
                    <a:pt x="25285" y="36547"/>
                  </a:cubicBezTo>
                  <a:cubicBezTo>
                    <a:pt x="25316" y="36559"/>
                    <a:pt x="25346" y="36564"/>
                    <a:pt x="25374" y="36564"/>
                  </a:cubicBezTo>
                  <a:cubicBezTo>
                    <a:pt x="25499" y="36564"/>
                    <a:pt x="25598" y="36455"/>
                    <a:pt x="25652" y="36346"/>
                  </a:cubicBezTo>
                  <a:cubicBezTo>
                    <a:pt x="25819" y="36080"/>
                    <a:pt x="26053" y="36013"/>
                    <a:pt x="26353" y="36013"/>
                  </a:cubicBezTo>
                  <a:cubicBezTo>
                    <a:pt x="26586" y="36013"/>
                    <a:pt x="26820" y="36046"/>
                    <a:pt x="27053" y="36080"/>
                  </a:cubicBezTo>
                  <a:cubicBezTo>
                    <a:pt x="27103" y="36087"/>
                    <a:pt x="27153" y="36090"/>
                    <a:pt x="27201" y="36090"/>
                  </a:cubicBezTo>
                  <a:cubicBezTo>
                    <a:pt x="27840" y="36090"/>
                    <a:pt x="28373" y="35508"/>
                    <a:pt x="28188" y="35012"/>
                  </a:cubicBezTo>
                  <a:cubicBezTo>
                    <a:pt x="28054" y="34645"/>
                    <a:pt x="28087" y="34312"/>
                    <a:pt x="28188" y="33978"/>
                  </a:cubicBezTo>
                  <a:cubicBezTo>
                    <a:pt x="28454" y="33211"/>
                    <a:pt x="28888" y="32544"/>
                    <a:pt x="29355" y="31910"/>
                  </a:cubicBezTo>
                  <a:cubicBezTo>
                    <a:pt x="29655" y="31543"/>
                    <a:pt x="30022" y="31276"/>
                    <a:pt x="30456" y="31109"/>
                  </a:cubicBezTo>
                  <a:cubicBezTo>
                    <a:pt x="30526" y="31080"/>
                    <a:pt x="30605" y="31067"/>
                    <a:pt x="30689" y="31067"/>
                  </a:cubicBezTo>
                  <a:cubicBezTo>
                    <a:pt x="31086" y="31067"/>
                    <a:pt x="31567" y="31356"/>
                    <a:pt x="31457" y="31576"/>
                  </a:cubicBezTo>
                  <a:cubicBezTo>
                    <a:pt x="31123" y="32210"/>
                    <a:pt x="31557" y="32344"/>
                    <a:pt x="31957" y="32510"/>
                  </a:cubicBezTo>
                  <a:cubicBezTo>
                    <a:pt x="32080" y="32563"/>
                    <a:pt x="32222" y="32607"/>
                    <a:pt x="32352" y="32607"/>
                  </a:cubicBezTo>
                  <a:cubicBezTo>
                    <a:pt x="32470" y="32607"/>
                    <a:pt x="32579" y="32572"/>
                    <a:pt x="32657" y="32477"/>
                  </a:cubicBezTo>
                  <a:cubicBezTo>
                    <a:pt x="32858" y="32210"/>
                    <a:pt x="32524" y="32110"/>
                    <a:pt x="32357" y="31977"/>
                  </a:cubicBezTo>
                  <a:cubicBezTo>
                    <a:pt x="32124" y="31710"/>
                    <a:pt x="32124" y="31543"/>
                    <a:pt x="32424" y="31343"/>
                  </a:cubicBezTo>
                  <a:cubicBezTo>
                    <a:pt x="32924" y="31043"/>
                    <a:pt x="33491" y="30876"/>
                    <a:pt x="34092" y="30776"/>
                  </a:cubicBezTo>
                  <a:cubicBezTo>
                    <a:pt x="34130" y="30768"/>
                    <a:pt x="34167" y="30764"/>
                    <a:pt x="34202" y="30764"/>
                  </a:cubicBezTo>
                  <a:cubicBezTo>
                    <a:pt x="34468" y="30764"/>
                    <a:pt x="34614" y="30981"/>
                    <a:pt x="34525" y="31276"/>
                  </a:cubicBezTo>
                  <a:cubicBezTo>
                    <a:pt x="34492" y="31443"/>
                    <a:pt x="34425" y="31610"/>
                    <a:pt x="34359" y="31743"/>
                  </a:cubicBezTo>
                  <a:cubicBezTo>
                    <a:pt x="34025" y="32377"/>
                    <a:pt x="34025" y="32410"/>
                    <a:pt x="34625" y="32877"/>
                  </a:cubicBezTo>
                  <a:cubicBezTo>
                    <a:pt x="35159" y="33344"/>
                    <a:pt x="35760" y="33745"/>
                    <a:pt x="36260" y="34278"/>
                  </a:cubicBezTo>
                  <a:cubicBezTo>
                    <a:pt x="36727" y="34845"/>
                    <a:pt x="36594" y="35412"/>
                    <a:pt x="35893" y="35679"/>
                  </a:cubicBezTo>
                  <a:cubicBezTo>
                    <a:pt x="35660" y="35779"/>
                    <a:pt x="35393" y="35813"/>
                    <a:pt x="35126" y="35813"/>
                  </a:cubicBezTo>
                  <a:cubicBezTo>
                    <a:pt x="35087" y="35814"/>
                    <a:pt x="35049" y="35815"/>
                    <a:pt x="35011" y="35815"/>
                  </a:cubicBezTo>
                  <a:cubicBezTo>
                    <a:pt x="34154" y="35815"/>
                    <a:pt x="33357" y="35466"/>
                    <a:pt x="32591" y="35179"/>
                  </a:cubicBezTo>
                  <a:cubicBezTo>
                    <a:pt x="32290" y="35055"/>
                    <a:pt x="31989" y="34978"/>
                    <a:pt x="31687" y="34978"/>
                  </a:cubicBezTo>
                  <a:cubicBezTo>
                    <a:pt x="31421" y="34978"/>
                    <a:pt x="31155" y="35038"/>
                    <a:pt x="30889" y="35179"/>
                  </a:cubicBezTo>
                  <a:cubicBezTo>
                    <a:pt x="30389" y="35446"/>
                    <a:pt x="29889" y="35646"/>
                    <a:pt x="29322" y="35713"/>
                  </a:cubicBezTo>
                  <a:cubicBezTo>
                    <a:pt x="29122" y="35746"/>
                    <a:pt x="28888" y="35846"/>
                    <a:pt x="28821" y="36013"/>
                  </a:cubicBezTo>
                  <a:cubicBezTo>
                    <a:pt x="28650" y="36326"/>
                    <a:pt x="28431" y="36421"/>
                    <a:pt x="28162" y="36421"/>
                  </a:cubicBezTo>
                  <a:cubicBezTo>
                    <a:pt x="28116" y="36421"/>
                    <a:pt x="28069" y="36418"/>
                    <a:pt x="28021" y="36413"/>
                  </a:cubicBezTo>
                  <a:cubicBezTo>
                    <a:pt x="27990" y="36410"/>
                    <a:pt x="27961" y="36409"/>
                    <a:pt x="27933" y="36409"/>
                  </a:cubicBezTo>
                  <a:cubicBezTo>
                    <a:pt x="27627" y="36409"/>
                    <a:pt x="27487" y="36577"/>
                    <a:pt x="27487" y="36913"/>
                  </a:cubicBezTo>
                  <a:cubicBezTo>
                    <a:pt x="27487" y="37447"/>
                    <a:pt x="27520" y="37948"/>
                    <a:pt x="27687" y="38415"/>
                  </a:cubicBezTo>
                  <a:cubicBezTo>
                    <a:pt x="27854" y="38914"/>
                    <a:pt x="28621" y="39414"/>
                    <a:pt x="29200" y="39414"/>
                  </a:cubicBezTo>
                  <a:cubicBezTo>
                    <a:pt x="29317" y="39414"/>
                    <a:pt x="29427" y="39393"/>
                    <a:pt x="29522" y="39349"/>
                  </a:cubicBezTo>
                  <a:cubicBezTo>
                    <a:pt x="29729" y="39237"/>
                    <a:pt x="29928" y="39194"/>
                    <a:pt x="30128" y="39194"/>
                  </a:cubicBezTo>
                  <a:cubicBezTo>
                    <a:pt x="30345" y="39194"/>
                    <a:pt x="30563" y="39245"/>
                    <a:pt x="30789" y="39315"/>
                  </a:cubicBezTo>
                  <a:cubicBezTo>
                    <a:pt x="31050" y="39375"/>
                    <a:pt x="31298" y="39423"/>
                    <a:pt x="31548" y="39423"/>
                  </a:cubicBezTo>
                  <a:cubicBezTo>
                    <a:pt x="31715" y="39423"/>
                    <a:pt x="31883" y="39402"/>
                    <a:pt x="32057" y="39349"/>
                  </a:cubicBezTo>
                  <a:cubicBezTo>
                    <a:pt x="32391" y="39248"/>
                    <a:pt x="32620" y="39185"/>
                    <a:pt x="32771" y="39185"/>
                  </a:cubicBezTo>
                  <a:cubicBezTo>
                    <a:pt x="33072" y="39185"/>
                    <a:pt x="33058" y="39437"/>
                    <a:pt x="32924" y="40149"/>
                  </a:cubicBezTo>
                  <a:cubicBezTo>
                    <a:pt x="32757" y="41283"/>
                    <a:pt x="32491" y="42384"/>
                    <a:pt x="31924" y="43418"/>
                  </a:cubicBezTo>
                  <a:cubicBezTo>
                    <a:pt x="31680" y="43838"/>
                    <a:pt x="31408" y="44053"/>
                    <a:pt x="31057" y="44053"/>
                  </a:cubicBezTo>
                  <a:cubicBezTo>
                    <a:pt x="30879" y="44053"/>
                    <a:pt x="30681" y="43998"/>
                    <a:pt x="30456" y="43885"/>
                  </a:cubicBezTo>
                  <a:cubicBezTo>
                    <a:pt x="30210" y="43771"/>
                    <a:pt x="29974" y="43712"/>
                    <a:pt x="29737" y="43712"/>
                  </a:cubicBezTo>
                  <a:cubicBezTo>
                    <a:pt x="29557" y="43712"/>
                    <a:pt x="29376" y="43746"/>
                    <a:pt x="29188" y="43818"/>
                  </a:cubicBezTo>
                  <a:cubicBezTo>
                    <a:pt x="28977" y="43906"/>
                    <a:pt x="28775" y="43948"/>
                    <a:pt x="28572" y="43948"/>
                  </a:cubicBezTo>
                  <a:cubicBezTo>
                    <a:pt x="28391" y="43948"/>
                    <a:pt x="28210" y="43915"/>
                    <a:pt x="28021" y="43852"/>
                  </a:cubicBezTo>
                  <a:cubicBezTo>
                    <a:pt x="27187" y="43618"/>
                    <a:pt x="26386" y="43318"/>
                    <a:pt x="25552" y="43051"/>
                  </a:cubicBezTo>
                  <a:cubicBezTo>
                    <a:pt x="24989" y="42863"/>
                    <a:pt x="24581" y="42688"/>
                    <a:pt x="24241" y="42688"/>
                  </a:cubicBezTo>
                  <a:cubicBezTo>
                    <a:pt x="23797" y="42688"/>
                    <a:pt x="23466" y="42988"/>
                    <a:pt x="23051" y="43952"/>
                  </a:cubicBezTo>
                  <a:cubicBezTo>
                    <a:pt x="22891" y="44294"/>
                    <a:pt x="22700" y="44449"/>
                    <a:pt x="22425" y="44449"/>
                  </a:cubicBezTo>
                  <a:cubicBezTo>
                    <a:pt x="22298" y="44449"/>
                    <a:pt x="22152" y="44415"/>
                    <a:pt x="21983" y="44352"/>
                  </a:cubicBezTo>
                  <a:cubicBezTo>
                    <a:pt x="21583" y="44219"/>
                    <a:pt x="21216" y="43985"/>
                    <a:pt x="20849" y="43752"/>
                  </a:cubicBezTo>
                  <a:cubicBezTo>
                    <a:pt x="20015" y="43285"/>
                    <a:pt x="19214" y="42684"/>
                    <a:pt x="18214" y="42451"/>
                  </a:cubicBezTo>
                  <a:cubicBezTo>
                    <a:pt x="17813" y="42351"/>
                    <a:pt x="17480" y="42050"/>
                    <a:pt x="17213" y="41684"/>
                  </a:cubicBezTo>
                  <a:cubicBezTo>
                    <a:pt x="17013" y="41317"/>
                    <a:pt x="17246" y="41050"/>
                    <a:pt x="17346" y="40750"/>
                  </a:cubicBezTo>
                  <a:cubicBezTo>
                    <a:pt x="17620" y="39746"/>
                    <a:pt x="17145" y="39131"/>
                    <a:pt x="16200" y="39131"/>
                  </a:cubicBezTo>
                  <a:cubicBezTo>
                    <a:pt x="16109" y="39131"/>
                    <a:pt x="16012" y="39137"/>
                    <a:pt x="15912" y="39148"/>
                  </a:cubicBezTo>
                  <a:cubicBezTo>
                    <a:pt x="15239" y="39207"/>
                    <a:pt x="14592" y="39394"/>
                    <a:pt x="13925" y="39394"/>
                  </a:cubicBezTo>
                  <a:cubicBezTo>
                    <a:pt x="13832" y="39394"/>
                    <a:pt x="13738" y="39390"/>
                    <a:pt x="13644" y="39382"/>
                  </a:cubicBezTo>
                  <a:cubicBezTo>
                    <a:pt x="13546" y="39370"/>
                    <a:pt x="13450" y="39364"/>
                    <a:pt x="13356" y="39364"/>
                  </a:cubicBezTo>
                  <a:cubicBezTo>
                    <a:pt x="12938" y="39364"/>
                    <a:pt x="12551" y="39473"/>
                    <a:pt x="12143" y="39582"/>
                  </a:cubicBezTo>
                  <a:cubicBezTo>
                    <a:pt x="10975" y="39882"/>
                    <a:pt x="9874" y="40383"/>
                    <a:pt x="8674" y="40649"/>
                  </a:cubicBezTo>
                  <a:cubicBezTo>
                    <a:pt x="8490" y="40683"/>
                    <a:pt x="8307" y="40725"/>
                    <a:pt x="8123" y="40725"/>
                  </a:cubicBezTo>
                  <a:cubicBezTo>
                    <a:pt x="7940" y="40725"/>
                    <a:pt x="7756" y="40683"/>
                    <a:pt x="7573" y="40549"/>
                  </a:cubicBezTo>
                  <a:cubicBezTo>
                    <a:pt x="7393" y="40384"/>
                    <a:pt x="7273" y="40300"/>
                    <a:pt x="7175" y="40300"/>
                  </a:cubicBezTo>
                  <a:cubicBezTo>
                    <a:pt x="7055" y="40300"/>
                    <a:pt x="6967" y="40426"/>
                    <a:pt x="6839" y="40683"/>
                  </a:cubicBezTo>
                  <a:cubicBezTo>
                    <a:pt x="6572" y="41350"/>
                    <a:pt x="6138" y="41850"/>
                    <a:pt x="5538" y="42217"/>
                  </a:cubicBezTo>
                  <a:cubicBezTo>
                    <a:pt x="5104" y="42484"/>
                    <a:pt x="4871" y="42884"/>
                    <a:pt x="4838" y="43385"/>
                  </a:cubicBezTo>
                  <a:cubicBezTo>
                    <a:pt x="4771" y="43552"/>
                    <a:pt x="4771" y="43752"/>
                    <a:pt x="4838" y="43952"/>
                  </a:cubicBezTo>
                  <a:cubicBezTo>
                    <a:pt x="4871" y="44819"/>
                    <a:pt x="4437" y="45486"/>
                    <a:pt x="3770" y="45953"/>
                  </a:cubicBezTo>
                  <a:cubicBezTo>
                    <a:pt x="3070" y="46487"/>
                    <a:pt x="2569" y="47121"/>
                    <a:pt x="2102" y="47855"/>
                  </a:cubicBezTo>
                  <a:cubicBezTo>
                    <a:pt x="1802" y="48322"/>
                    <a:pt x="1569" y="48889"/>
                    <a:pt x="1102" y="49222"/>
                  </a:cubicBezTo>
                  <a:cubicBezTo>
                    <a:pt x="668" y="49556"/>
                    <a:pt x="568" y="49989"/>
                    <a:pt x="534" y="50490"/>
                  </a:cubicBezTo>
                  <a:cubicBezTo>
                    <a:pt x="534" y="51724"/>
                    <a:pt x="534" y="52958"/>
                    <a:pt x="534" y="54159"/>
                  </a:cubicBezTo>
                  <a:cubicBezTo>
                    <a:pt x="434" y="54326"/>
                    <a:pt x="534" y="54493"/>
                    <a:pt x="434" y="54659"/>
                  </a:cubicBezTo>
                  <a:cubicBezTo>
                    <a:pt x="401" y="55193"/>
                    <a:pt x="201" y="55660"/>
                    <a:pt x="34" y="56194"/>
                  </a:cubicBezTo>
                  <a:cubicBezTo>
                    <a:pt x="1" y="56327"/>
                    <a:pt x="1" y="56494"/>
                    <a:pt x="34" y="56628"/>
                  </a:cubicBezTo>
                  <a:cubicBezTo>
                    <a:pt x="168" y="57061"/>
                    <a:pt x="601" y="57195"/>
                    <a:pt x="735" y="57595"/>
                  </a:cubicBezTo>
                  <a:cubicBezTo>
                    <a:pt x="1035" y="58362"/>
                    <a:pt x="1602" y="58896"/>
                    <a:pt x="2069" y="59563"/>
                  </a:cubicBezTo>
                  <a:cubicBezTo>
                    <a:pt x="2269" y="59863"/>
                    <a:pt x="2536" y="60197"/>
                    <a:pt x="2536" y="60597"/>
                  </a:cubicBezTo>
                  <a:cubicBezTo>
                    <a:pt x="2536" y="60964"/>
                    <a:pt x="2669" y="61231"/>
                    <a:pt x="2869" y="61498"/>
                  </a:cubicBezTo>
                  <a:cubicBezTo>
                    <a:pt x="3437" y="62298"/>
                    <a:pt x="4204" y="62899"/>
                    <a:pt x="5071" y="63399"/>
                  </a:cubicBezTo>
                  <a:cubicBezTo>
                    <a:pt x="5333" y="63552"/>
                    <a:pt x="5595" y="63619"/>
                    <a:pt x="5867" y="63619"/>
                  </a:cubicBezTo>
                  <a:cubicBezTo>
                    <a:pt x="6010" y="63619"/>
                    <a:pt x="6156" y="63600"/>
                    <a:pt x="6305" y="63566"/>
                  </a:cubicBezTo>
                  <a:cubicBezTo>
                    <a:pt x="6772" y="63499"/>
                    <a:pt x="7206" y="63332"/>
                    <a:pt x="7706" y="63332"/>
                  </a:cubicBezTo>
                  <a:cubicBezTo>
                    <a:pt x="7856" y="63299"/>
                    <a:pt x="7998" y="63282"/>
                    <a:pt x="8140" y="63282"/>
                  </a:cubicBezTo>
                  <a:cubicBezTo>
                    <a:pt x="8282" y="63282"/>
                    <a:pt x="8423" y="63299"/>
                    <a:pt x="8574" y="63332"/>
                  </a:cubicBezTo>
                  <a:cubicBezTo>
                    <a:pt x="8654" y="63338"/>
                    <a:pt x="8733" y="63341"/>
                    <a:pt x="8811" y="63341"/>
                  </a:cubicBezTo>
                  <a:cubicBezTo>
                    <a:pt x="9188" y="63341"/>
                    <a:pt x="9543" y="63276"/>
                    <a:pt x="9874" y="63166"/>
                  </a:cubicBezTo>
                  <a:cubicBezTo>
                    <a:pt x="10575" y="62932"/>
                    <a:pt x="11275" y="62732"/>
                    <a:pt x="11976" y="62565"/>
                  </a:cubicBezTo>
                  <a:cubicBezTo>
                    <a:pt x="12158" y="62516"/>
                    <a:pt x="12337" y="62492"/>
                    <a:pt x="12510" y="62492"/>
                  </a:cubicBezTo>
                  <a:cubicBezTo>
                    <a:pt x="13163" y="62492"/>
                    <a:pt x="13735" y="62833"/>
                    <a:pt x="14077" y="63466"/>
                  </a:cubicBezTo>
                  <a:cubicBezTo>
                    <a:pt x="14212" y="63707"/>
                    <a:pt x="14367" y="63819"/>
                    <a:pt x="14596" y="63819"/>
                  </a:cubicBezTo>
                  <a:cubicBezTo>
                    <a:pt x="14652" y="63819"/>
                    <a:pt x="14713" y="63812"/>
                    <a:pt x="14778" y="63799"/>
                  </a:cubicBezTo>
                  <a:cubicBezTo>
                    <a:pt x="14978" y="63766"/>
                    <a:pt x="15178" y="63733"/>
                    <a:pt x="15378" y="63699"/>
                  </a:cubicBezTo>
                  <a:cubicBezTo>
                    <a:pt x="15498" y="63675"/>
                    <a:pt x="15606" y="63663"/>
                    <a:pt x="15705" y="63663"/>
                  </a:cubicBezTo>
                  <a:cubicBezTo>
                    <a:pt x="16158" y="63663"/>
                    <a:pt x="16403" y="63919"/>
                    <a:pt x="16513" y="64467"/>
                  </a:cubicBezTo>
                  <a:cubicBezTo>
                    <a:pt x="16579" y="64934"/>
                    <a:pt x="16579" y="65367"/>
                    <a:pt x="16513" y="65834"/>
                  </a:cubicBezTo>
                  <a:cubicBezTo>
                    <a:pt x="16513" y="66068"/>
                    <a:pt x="16479" y="66268"/>
                    <a:pt x="16479" y="66501"/>
                  </a:cubicBezTo>
                  <a:cubicBezTo>
                    <a:pt x="16379" y="66802"/>
                    <a:pt x="16513" y="67135"/>
                    <a:pt x="16412" y="67469"/>
                  </a:cubicBezTo>
                  <a:lnTo>
                    <a:pt x="16412" y="67802"/>
                  </a:lnTo>
                  <a:cubicBezTo>
                    <a:pt x="16513" y="67969"/>
                    <a:pt x="16412" y="68136"/>
                    <a:pt x="16479" y="68303"/>
                  </a:cubicBezTo>
                  <a:cubicBezTo>
                    <a:pt x="16513" y="68736"/>
                    <a:pt x="16679" y="69103"/>
                    <a:pt x="16980" y="69403"/>
                  </a:cubicBezTo>
                  <a:cubicBezTo>
                    <a:pt x="17313" y="69737"/>
                    <a:pt x="17547" y="70171"/>
                    <a:pt x="17813" y="70604"/>
                  </a:cubicBezTo>
                  <a:cubicBezTo>
                    <a:pt x="18080" y="71038"/>
                    <a:pt x="18014" y="71572"/>
                    <a:pt x="18314" y="71972"/>
                  </a:cubicBezTo>
                  <a:cubicBezTo>
                    <a:pt x="18547" y="72272"/>
                    <a:pt x="18781" y="72606"/>
                    <a:pt x="18881" y="72973"/>
                  </a:cubicBezTo>
                  <a:cubicBezTo>
                    <a:pt x="19014" y="73206"/>
                    <a:pt x="18881" y="73440"/>
                    <a:pt x="18981" y="73640"/>
                  </a:cubicBezTo>
                  <a:cubicBezTo>
                    <a:pt x="19014" y="73973"/>
                    <a:pt x="19014" y="74274"/>
                    <a:pt x="19081" y="74574"/>
                  </a:cubicBezTo>
                  <a:cubicBezTo>
                    <a:pt x="19214" y="75041"/>
                    <a:pt x="19114" y="75508"/>
                    <a:pt x="18948" y="75908"/>
                  </a:cubicBezTo>
                  <a:cubicBezTo>
                    <a:pt x="18581" y="76775"/>
                    <a:pt x="18280" y="77643"/>
                    <a:pt x="18114" y="78577"/>
                  </a:cubicBezTo>
                  <a:cubicBezTo>
                    <a:pt x="17980" y="79177"/>
                    <a:pt x="17980" y="79744"/>
                    <a:pt x="18247" y="80311"/>
                  </a:cubicBezTo>
                  <a:cubicBezTo>
                    <a:pt x="18714" y="81279"/>
                    <a:pt x="19148" y="82246"/>
                    <a:pt x="19281" y="83313"/>
                  </a:cubicBezTo>
                  <a:cubicBezTo>
                    <a:pt x="19481" y="85281"/>
                    <a:pt x="20048" y="87149"/>
                    <a:pt x="20982" y="88884"/>
                  </a:cubicBezTo>
                  <a:cubicBezTo>
                    <a:pt x="21283" y="89518"/>
                    <a:pt x="21583" y="90152"/>
                    <a:pt x="21883" y="90785"/>
                  </a:cubicBezTo>
                  <a:cubicBezTo>
                    <a:pt x="22016" y="91086"/>
                    <a:pt x="21983" y="91352"/>
                    <a:pt x="21650" y="91553"/>
                  </a:cubicBezTo>
                  <a:cubicBezTo>
                    <a:pt x="21483" y="91619"/>
                    <a:pt x="21449" y="91753"/>
                    <a:pt x="21516" y="91919"/>
                  </a:cubicBezTo>
                  <a:cubicBezTo>
                    <a:pt x="21728" y="92404"/>
                    <a:pt x="22490" y="92834"/>
                    <a:pt x="23053" y="92834"/>
                  </a:cubicBezTo>
                  <a:cubicBezTo>
                    <a:pt x="23110" y="92834"/>
                    <a:pt x="23165" y="92829"/>
                    <a:pt x="23217" y="92820"/>
                  </a:cubicBezTo>
                  <a:cubicBezTo>
                    <a:pt x="24151" y="92620"/>
                    <a:pt x="25085" y="92520"/>
                    <a:pt x="26019" y="92386"/>
                  </a:cubicBezTo>
                  <a:cubicBezTo>
                    <a:pt x="27020" y="92220"/>
                    <a:pt x="27921" y="91853"/>
                    <a:pt x="28588" y="91052"/>
                  </a:cubicBezTo>
                  <a:cubicBezTo>
                    <a:pt x="29155" y="90352"/>
                    <a:pt x="29655" y="89618"/>
                    <a:pt x="30089" y="88884"/>
                  </a:cubicBezTo>
                  <a:cubicBezTo>
                    <a:pt x="30456" y="88250"/>
                    <a:pt x="30723" y="87583"/>
                    <a:pt x="30723" y="86849"/>
                  </a:cubicBezTo>
                  <a:cubicBezTo>
                    <a:pt x="30756" y="86182"/>
                    <a:pt x="31023" y="85648"/>
                    <a:pt x="31557" y="85348"/>
                  </a:cubicBezTo>
                  <a:cubicBezTo>
                    <a:pt x="32257" y="84948"/>
                    <a:pt x="32524" y="84381"/>
                    <a:pt x="32457" y="83614"/>
                  </a:cubicBezTo>
                  <a:cubicBezTo>
                    <a:pt x="32357" y="83480"/>
                    <a:pt x="32457" y="83280"/>
                    <a:pt x="32391" y="83147"/>
                  </a:cubicBezTo>
                  <a:cubicBezTo>
                    <a:pt x="32290" y="82813"/>
                    <a:pt x="32257" y="82479"/>
                    <a:pt x="32124" y="82179"/>
                  </a:cubicBezTo>
                  <a:cubicBezTo>
                    <a:pt x="31957" y="81779"/>
                    <a:pt x="32057" y="81512"/>
                    <a:pt x="32290" y="81212"/>
                  </a:cubicBezTo>
                  <a:cubicBezTo>
                    <a:pt x="32858" y="80645"/>
                    <a:pt x="33425" y="80078"/>
                    <a:pt x="34158" y="79677"/>
                  </a:cubicBezTo>
                  <a:cubicBezTo>
                    <a:pt x="34559" y="79477"/>
                    <a:pt x="34892" y="79144"/>
                    <a:pt x="35159" y="78777"/>
                  </a:cubicBezTo>
                  <a:cubicBezTo>
                    <a:pt x="35693" y="78010"/>
                    <a:pt x="35726" y="77142"/>
                    <a:pt x="35693" y="76242"/>
                  </a:cubicBezTo>
                  <a:cubicBezTo>
                    <a:pt x="35593" y="76108"/>
                    <a:pt x="35726" y="75908"/>
                    <a:pt x="35626" y="75775"/>
                  </a:cubicBezTo>
                  <a:cubicBezTo>
                    <a:pt x="35526" y="75107"/>
                    <a:pt x="35426" y="74474"/>
                    <a:pt x="35092" y="73873"/>
                  </a:cubicBezTo>
                  <a:cubicBezTo>
                    <a:pt x="34959" y="73640"/>
                    <a:pt x="34926" y="73373"/>
                    <a:pt x="34959" y="73106"/>
                  </a:cubicBezTo>
                  <a:cubicBezTo>
                    <a:pt x="34826" y="72906"/>
                    <a:pt x="34959" y="72706"/>
                    <a:pt x="34859" y="72506"/>
                  </a:cubicBezTo>
                  <a:cubicBezTo>
                    <a:pt x="34859" y="72105"/>
                    <a:pt x="34525" y="71772"/>
                    <a:pt x="34625" y="71305"/>
                  </a:cubicBezTo>
                  <a:cubicBezTo>
                    <a:pt x="34992" y="69670"/>
                    <a:pt x="35926" y="68436"/>
                    <a:pt x="36960" y="67202"/>
                  </a:cubicBezTo>
                  <a:cubicBezTo>
                    <a:pt x="37427" y="66668"/>
                    <a:pt x="38028" y="66268"/>
                    <a:pt x="38562" y="65801"/>
                  </a:cubicBezTo>
                  <a:cubicBezTo>
                    <a:pt x="39462" y="65000"/>
                    <a:pt x="40096" y="63933"/>
                    <a:pt x="40663" y="62899"/>
                  </a:cubicBezTo>
                  <a:cubicBezTo>
                    <a:pt x="41230" y="61798"/>
                    <a:pt x="41797" y="60697"/>
                    <a:pt x="42031" y="59463"/>
                  </a:cubicBezTo>
                  <a:cubicBezTo>
                    <a:pt x="42131" y="59029"/>
                    <a:pt x="42331" y="58662"/>
                    <a:pt x="42765" y="58496"/>
                  </a:cubicBezTo>
                  <a:cubicBezTo>
                    <a:pt x="42711" y="58424"/>
                    <a:pt x="42648" y="58391"/>
                    <a:pt x="42580" y="58391"/>
                  </a:cubicBezTo>
                  <a:cubicBezTo>
                    <a:pt x="42522" y="58391"/>
                    <a:pt x="42460" y="58416"/>
                    <a:pt x="42398" y="58462"/>
                  </a:cubicBezTo>
                  <a:cubicBezTo>
                    <a:pt x="42198" y="58496"/>
                    <a:pt x="42031" y="58529"/>
                    <a:pt x="41831" y="58562"/>
                  </a:cubicBezTo>
                  <a:cubicBezTo>
                    <a:pt x="41775" y="58551"/>
                    <a:pt x="41719" y="58544"/>
                    <a:pt x="41665" y="58544"/>
                  </a:cubicBezTo>
                  <a:cubicBezTo>
                    <a:pt x="41556" y="58544"/>
                    <a:pt x="41453" y="58573"/>
                    <a:pt x="41364" y="58662"/>
                  </a:cubicBezTo>
                  <a:cubicBezTo>
                    <a:pt x="41230" y="58729"/>
                    <a:pt x="41097" y="58762"/>
                    <a:pt x="40963" y="58762"/>
                  </a:cubicBezTo>
                  <a:cubicBezTo>
                    <a:pt x="40895" y="58749"/>
                    <a:pt x="40827" y="58735"/>
                    <a:pt x="40761" y="58735"/>
                  </a:cubicBezTo>
                  <a:cubicBezTo>
                    <a:pt x="40666" y="58735"/>
                    <a:pt x="40575" y="58764"/>
                    <a:pt x="40496" y="58862"/>
                  </a:cubicBezTo>
                  <a:cubicBezTo>
                    <a:pt x="40229" y="58963"/>
                    <a:pt x="39929" y="59029"/>
                    <a:pt x="39629" y="59029"/>
                  </a:cubicBezTo>
                  <a:cubicBezTo>
                    <a:pt x="39573" y="59018"/>
                    <a:pt x="39518" y="59011"/>
                    <a:pt x="39463" y="59011"/>
                  </a:cubicBezTo>
                  <a:cubicBezTo>
                    <a:pt x="39355" y="59011"/>
                    <a:pt x="39251" y="59040"/>
                    <a:pt x="39162" y="59129"/>
                  </a:cubicBezTo>
                  <a:cubicBezTo>
                    <a:pt x="39045" y="59163"/>
                    <a:pt x="38929" y="59179"/>
                    <a:pt x="38812" y="59179"/>
                  </a:cubicBezTo>
                  <a:cubicBezTo>
                    <a:pt x="38695" y="59179"/>
                    <a:pt x="38578" y="59163"/>
                    <a:pt x="38462" y="59129"/>
                  </a:cubicBezTo>
                  <a:cubicBezTo>
                    <a:pt x="38440" y="59133"/>
                    <a:pt x="38420" y="59135"/>
                    <a:pt x="38400" y="59135"/>
                  </a:cubicBezTo>
                  <a:cubicBezTo>
                    <a:pt x="38233" y="59135"/>
                    <a:pt x="38114" y="59019"/>
                    <a:pt x="37995" y="58929"/>
                  </a:cubicBezTo>
                  <a:cubicBezTo>
                    <a:pt x="37828" y="58596"/>
                    <a:pt x="37461" y="58429"/>
                    <a:pt x="37327" y="58095"/>
                  </a:cubicBezTo>
                  <a:cubicBezTo>
                    <a:pt x="37294" y="57695"/>
                    <a:pt x="36827" y="57595"/>
                    <a:pt x="36760" y="57228"/>
                  </a:cubicBezTo>
                  <a:cubicBezTo>
                    <a:pt x="36360" y="56594"/>
                    <a:pt x="36060" y="55894"/>
                    <a:pt x="35426" y="55393"/>
                  </a:cubicBezTo>
                  <a:cubicBezTo>
                    <a:pt x="35293" y="55160"/>
                    <a:pt x="35226" y="54926"/>
                    <a:pt x="34926" y="54826"/>
                  </a:cubicBezTo>
                  <a:cubicBezTo>
                    <a:pt x="34592" y="54426"/>
                    <a:pt x="34625" y="53792"/>
                    <a:pt x="34092" y="53525"/>
                  </a:cubicBezTo>
                  <a:cubicBezTo>
                    <a:pt x="33958" y="53359"/>
                    <a:pt x="33858" y="53158"/>
                    <a:pt x="33725" y="53025"/>
                  </a:cubicBezTo>
                  <a:cubicBezTo>
                    <a:pt x="33725" y="52925"/>
                    <a:pt x="33691" y="52825"/>
                    <a:pt x="33691" y="52725"/>
                  </a:cubicBezTo>
                  <a:cubicBezTo>
                    <a:pt x="33525" y="52358"/>
                    <a:pt x="33792" y="51958"/>
                    <a:pt x="33625" y="51591"/>
                  </a:cubicBezTo>
                  <a:lnTo>
                    <a:pt x="33591" y="51390"/>
                  </a:lnTo>
                  <a:cubicBezTo>
                    <a:pt x="33625" y="51157"/>
                    <a:pt x="33625" y="50923"/>
                    <a:pt x="33425" y="50723"/>
                  </a:cubicBezTo>
                  <a:lnTo>
                    <a:pt x="33425" y="50623"/>
                  </a:lnTo>
                  <a:cubicBezTo>
                    <a:pt x="33358" y="50423"/>
                    <a:pt x="33325" y="50190"/>
                    <a:pt x="33124" y="50056"/>
                  </a:cubicBezTo>
                  <a:cubicBezTo>
                    <a:pt x="32991" y="49656"/>
                    <a:pt x="32958" y="49222"/>
                    <a:pt x="32657" y="48889"/>
                  </a:cubicBezTo>
                  <a:cubicBezTo>
                    <a:pt x="32557" y="48689"/>
                    <a:pt x="32457" y="48455"/>
                    <a:pt x="32357" y="48255"/>
                  </a:cubicBezTo>
                  <a:cubicBezTo>
                    <a:pt x="32324" y="48021"/>
                    <a:pt x="32224" y="47888"/>
                    <a:pt x="32057" y="47755"/>
                  </a:cubicBezTo>
                  <a:cubicBezTo>
                    <a:pt x="31957" y="47688"/>
                    <a:pt x="31890" y="47621"/>
                    <a:pt x="31890" y="47488"/>
                  </a:cubicBezTo>
                  <a:cubicBezTo>
                    <a:pt x="31823" y="47321"/>
                    <a:pt x="31790" y="47154"/>
                    <a:pt x="31623" y="47087"/>
                  </a:cubicBezTo>
                  <a:cubicBezTo>
                    <a:pt x="31356" y="46654"/>
                    <a:pt x="30990" y="46287"/>
                    <a:pt x="30923" y="45753"/>
                  </a:cubicBezTo>
                  <a:cubicBezTo>
                    <a:pt x="30945" y="45486"/>
                    <a:pt x="31012" y="45368"/>
                    <a:pt x="31172" y="45368"/>
                  </a:cubicBezTo>
                  <a:cubicBezTo>
                    <a:pt x="31253" y="45368"/>
                    <a:pt x="31356" y="45397"/>
                    <a:pt x="31490" y="45453"/>
                  </a:cubicBezTo>
                  <a:cubicBezTo>
                    <a:pt x="31523" y="45553"/>
                    <a:pt x="31557" y="45653"/>
                    <a:pt x="31623" y="45720"/>
                  </a:cubicBezTo>
                  <a:cubicBezTo>
                    <a:pt x="31623" y="45853"/>
                    <a:pt x="31657" y="45953"/>
                    <a:pt x="31790" y="45953"/>
                  </a:cubicBezTo>
                  <a:cubicBezTo>
                    <a:pt x="31990" y="45953"/>
                    <a:pt x="31890" y="45720"/>
                    <a:pt x="31990" y="45653"/>
                  </a:cubicBezTo>
                  <a:cubicBezTo>
                    <a:pt x="31990" y="45453"/>
                    <a:pt x="32057" y="45353"/>
                    <a:pt x="32257" y="45353"/>
                  </a:cubicBezTo>
                  <a:cubicBezTo>
                    <a:pt x="32457" y="45753"/>
                    <a:pt x="32724" y="46120"/>
                    <a:pt x="33024" y="46420"/>
                  </a:cubicBezTo>
                  <a:lnTo>
                    <a:pt x="33525" y="47354"/>
                  </a:lnTo>
                  <a:cubicBezTo>
                    <a:pt x="33625" y="47621"/>
                    <a:pt x="33525" y="47921"/>
                    <a:pt x="33792" y="48121"/>
                  </a:cubicBezTo>
                  <a:cubicBezTo>
                    <a:pt x="33825" y="48455"/>
                    <a:pt x="33758" y="48789"/>
                    <a:pt x="34092" y="48989"/>
                  </a:cubicBezTo>
                  <a:cubicBezTo>
                    <a:pt x="34292" y="49156"/>
                    <a:pt x="34525" y="49222"/>
                    <a:pt x="34759" y="49356"/>
                  </a:cubicBezTo>
                  <a:cubicBezTo>
                    <a:pt x="34859" y="49656"/>
                    <a:pt x="34959" y="49923"/>
                    <a:pt x="35059" y="50223"/>
                  </a:cubicBezTo>
                  <a:cubicBezTo>
                    <a:pt x="35159" y="50423"/>
                    <a:pt x="34926" y="50690"/>
                    <a:pt x="35126" y="50890"/>
                  </a:cubicBezTo>
                  <a:cubicBezTo>
                    <a:pt x="35159" y="51090"/>
                    <a:pt x="35092" y="51290"/>
                    <a:pt x="35259" y="51457"/>
                  </a:cubicBezTo>
                  <a:cubicBezTo>
                    <a:pt x="35259" y="51757"/>
                    <a:pt x="35393" y="51958"/>
                    <a:pt x="35593" y="52124"/>
                  </a:cubicBezTo>
                  <a:cubicBezTo>
                    <a:pt x="35626" y="52158"/>
                    <a:pt x="35626" y="52191"/>
                    <a:pt x="35626" y="52224"/>
                  </a:cubicBezTo>
                  <a:cubicBezTo>
                    <a:pt x="35793" y="52658"/>
                    <a:pt x="36093" y="53025"/>
                    <a:pt x="36460" y="53292"/>
                  </a:cubicBezTo>
                  <a:cubicBezTo>
                    <a:pt x="36760" y="53625"/>
                    <a:pt x="37061" y="53959"/>
                    <a:pt x="37161" y="54426"/>
                  </a:cubicBezTo>
                  <a:cubicBezTo>
                    <a:pt x="37127" y="54559"/>
                    <a:pt x="37161" y="54693"/>
                    <a:pt x="37227" y="54826"/>
                  </a:cubicBezTo>
                  <a:cubicBezTo>
                    <a:pt x="37261" y="54826"/>
                    <a:pt x="37261" y="54860"/>
                    <a:pt x="37227" y="54893"/>
                  </a:cubicBezTo>
                  <a:cubicBezTo>
                    <a:pt x="37394" y="55160"/>
                    <a:pt x="37061" y="55493"/>
                    <a:pt x="37327" y="55760"/>
                  </a:cubicBezTo>
                  <a:cubicBezTo>
                    <a:pt x="37327" y="55827"/>
                    <a:pt x="37327" y="55894"/>
                    <a:pt x="37327" y="55960"/>
                  </a:cubicBezTo>
                  <a:cubicBezTo>
                    <a:pt x="37394" y="56294"/>
                    <a:pt x="37227" y="56661"/>
                    <a:pt x="37594" y="56928"/>
                  </a:cubicBezTo>
                  <a:cubicBezTo>
                    <a:pt x="37661" y="57128"/>
                    <a:pt x="37761" y="57261"/>
                    <a:pt x="37995" y="57295"/>
                  </a:cubicBezTo>
                  <a:cubicBezTo>
                    <a:pt x="38114" y="57355"/>
                    <a:pt x="38234" y="57388"/>
                    <a:pt x="38351" y="57388"/>
                  </a:cubicBezTo>
                  <a:cubicBezTo>
                    <a:pt x="38495" y="57388"/>
                    <a:pt x="38633" y="57338"/>
                    <a:pt x="38762" y="57228"/>
                  </a:cubicBezTo>
                  <a:cubicBezTo>
                    <a:pt x="40363" y="56394"/>
                    <a:pt x="41964" y="55593"/>
                    <a:pt x="43532" y="54793"/>
                  </a:cubicBezTo>
                  <a:cubicBezTo>
                    <a:pt x="43559" y="54796"/>
                    <a:pt x="43586" y="54798"/>
                    <a:pt x="43611" y="54798"/>
                  </a:cubicBezTo>
                  <a:cubicBezTo>
                    <a:pt x="43833" y="54798"/>
                    <a:pt x="43979" y="54672"/>
                    <a:pt x="44099" y="54493"/>
                  </a:cubicBezTo>
                  <a:cubicBezTo>
                    <a:pt x="44166" y="54459"/>
                    <a:pt x="44199" y="54393"/>
                    <a:pt x="44266" y="54359"/>
                  </a:cubicBezTo>
                  <a:cubicBezTo>
                    <a:pt x="45366" y="53759"/>
                    <a:pt x="46134" y="52825"/>
                    <a:pt x="46868" y="51857"/>
                  </a:cubicBezTo>
                  <a:cubicBezTo>
                    <a:pt x="46934" y="51791"/>
                    <a:pt x="47034" y="51691"/>
                    <a:pt x="47034" y="51591"/>
                  </a:cubicBezTo>
                  <a:cubicBezTo>
                    <a:pt x="47001" y="51190"/>
                    <a:pt x="47268" y="50923"/>
                    <a:pt x="47501" y="50623"/>
                  </a:cubicBezTo>
                  <a:cubicBezTo>
                    <a:pt x="47635" y="50423"/>
                    <a:pt x="47601" y="50290"/>
                    <a:pt x="47435" y="50156"/>
                  </a:cubicBezTo>
                  <a:cubicBezTo>
                    <a:pt x="47101" y="49923"/>
                    <a:pt x="46801" y="49689"/>
                    <a:pt x="46501" y="49456"/>
                  </a:cubicBezTo>
                  <a:cubicBezTo>
                    <a:pt x="46434" y="49356"/>
                    <a:pt x="46401" y="49189"/>
                    <a:pt x="46200" y="49189"/>
                  </a:cubicBezTo>
                  <a:cubicBezTo>
                    <a:pt x="45967" y="48955"/>
                    <a:pt x="45667" y="48822"/>
                    <a:pt x="45633" y="48422"/>
                  </a:cubicBezTo>
                  <a:cubicBezTo>
                    <a:pt x="45633" y="48322"/>
                    <a:pt x="45667" y="48188"/>
                    <a:pt x="45533" y="48121"/>
                  </a:cubicBezTo>
                  <a:cubicBezTo>
                    <a:pt x="45433" y="48055"/>
                    <a:pt x="45467" y="47955"/>
                    <a:pt x="45467" y="47855"/>
                  </a:cubicBezTo>
                  <a:cubicBezTo>
                    <a:pt x="45445" y="47852"/>
                    <a:pt x="45425" y="47851"/>
                    <a:pt x="45405" y="47851"/>
                  </a:cubicBezTo>
                  <a:cubicBezTo>
                    <a:pt x="45124" y="47851"/>
                    <a:pt x="45060" y="48070"/>
                    <a:pt x="44966" y="48288"/>
                  </a:cubicBezTo>
                  <a:lnTo>
                    <a:pt x="44666" y="48588"/>
                  </a:lnTo>
                  <a:cubicBezTo>
                    <a:pt x="44399" y="48789"/>
                    <a:pt x="44032" y="48855"/>
                    <a:pt x="43832" y="49156"/>
                  </a:cubicBezTo>
                  <a:lnTo>
                    <a:pt x="43165" y="49356"/>
                  </a:lnTo>
                  <a:cubicBezTo>
                    <a:pt x="43073" y="49392"/>
                    <a:pt x="42992" y="49419"/>
                    <a:pt x="42909" y="49419"/>
                  </a:cubicBezTo>
                  <a:cubicBezTo>
                    <a:pt x="42842" y="49419"/>
                    <a:pt x="42773" y="49401"/>
                    <a:pt x="42698" y="49356"/>
                  </a:cubicBezTo>
                  <a:cubicBezTo>
                    <a:pt x="42364" y="49189"/>
                    <a:pt x="42531" y="48789"/>
                    <a:pt x="42298" y="48588"/>
                  </a:cubicBezTo>
                  <a:cubicBezTo>
                    <a:pt x="41731" y="48055"/>
                    <a:pt x="41664" y="47254"/>
                    <a:pt x="41330" y="46620"/>
                  </a:cubicBezTo>
                  <a:cubicBezTo>
                    <a:pt x="41264" y="46454"/>
                    <a:pt x="41230" y="46287"/>
                    <a:pt x="41063" y="46220"/>
                  </a:cubicBezTo>
                  <a:cubicBezTo>
                    <a:pt x="40930" y="45987"/>
                    <a:pt x="40730" y="45820"/>
                    <a:pt x="40663" y="45553"/>
                  </a:cubicBezTo>
                  <a:cubicBezTo>
                    <a:pt x="40563" y="45319"/>
                    <a:pt x="40496" y="45086"/>
                    <a:pt x="40396" y="44852"/>
                  </a:cubicBezTo>
                  <a:cubicBezTo>
                    <a:pt x="40396" y="44652"/>
                    <a:pt x="40563" y="44586"/>
                    <a:pt x="40696" y="44519"/>
                  </a:cubicBezTo>
                  <a:cubicBezTo>
                    <a:pt x="40845" y="44454"/>
                    <a:pt x="40981" y="44420"/>
                    <a:pt x="41113" y="44420"/>
                  </a:cubicBezTo>
                  <a:cubicBezTo>
                    <a:pt x="41455" y="44420"/>
                    <a:pt x="41774" y="44647"/>
                    <a:pt x="42231" y="45153"/>
                  </a:cubicBezTo>
                  <a:cubicBezTo>
                    <a:pt x="42264" y="45319"/>
                    <a:pt x="42331" y="45453"/>
                    <a:pt x="42498" y="45553"/>
                  </a:cubicBezTo>
                  <a:cubicBezTo>
                    <a:pt x="42598" y="45887"/>
                    <a:pt x="42898" y="46087"/>
                    <a:pt x="43165" y="46320"/>
                  </a:cubicBezTo>
                  <a:cubicBezTo>
                    <a:pt x="43232" y="46487"/>
                    <a:pt x="43365" y="46554"/>
                    <a:pt x="43565" y="46587"/>
                  </a:cubicBezTo>
                  <a:cubicBezTo>
                    <a:pt x="43765" y="46687"/>
                    <a:pt x="43965" y="46854"/>
                    <a:pt x="44199" y="46887"/>
                  </a:cubicBezTo>
                  <a:cubicBezTo>
                    <a:pt x="44354" y="46915"/>
                    <a:pt x="44503" y="46926"/>
                    <a:pt x="44651" y="46926"/>
                  </a:cubicBezTo>
                  <a:cubicBezTo>
                    <a:pt x="44854" y="46926"/>
                    <a:pt x="45055" y="46907"/>
                    <a:pt x="45266" y="46887"/>
                  </a:cubicBezTo>
                  <a:cubicBezTo>
                    <a:pt x="45377" y="46870"/>
                    <a:pt x="45484" y="46858"/>
                    <a:pt x="45582" y="46858"/>
                  </a:cubicBezTo>
                  <a:cubicBezTo>
                    <a:pt x="45870" y="46858"/>
                    <a:pt x="46093" y="46965"/>
                    <a:pt x="46167" y="47388"/>
                  </a:cubicBezTo>
                  <a:cubicBezTo>
                    <a:pt x="46167" y="47488"/>
                    <a:pt x="46334" y="47554"/>
                    <a:pt x="46401" y="47654"/>
                  </a:cubicBezTo>
                  <a:cubicBezTo>
                    <a:pt x="46487" y="47741"/>
                    <a:pt x="46549" y="47828"/>
                    <a:pt x="46650" y="47828"/>
                  </a:cubicBezTo>
                  <a:cubicBezTo>
                    <a:pt x="46666" y="47828"/>
                    <a:pt x="46683" y="47826"/>
                    <a:pt x="46701" y="47821"/>
                  </a:cubicBezTo>
                  <a:cubicBezTo>
                    <a:pt x="46734" y="47821"/>
                    <a:pt x="46767" y="47855"/>
                    <a:pt x="46801" y="47855"/>
                  </a:cubicBezTo>
                  <a:cubicBezTo>
                    <a:pt x="46968" y="47988"/>
                    <a:pt x="47168" y="48021"/>
                    <a:pt x="47368" y="48021"/>
                  </a:cubicBezTo>
                  <a:lnTo>
                    <a:pt x="47668" y="48021"/>
                  </a:lnTo>
                  <a:cubicBezTo>
                    <a:pt x="47735" y="48071"/>
                    <a:pt x="47818" y="48071"/>
                    <a:pt x="47902" y="48071"/>
                  </a:cubicBezTo>
                  <a:cubicBezTo>
                    <a:pt x="47985" y="48071"/>
                    <a:pt x="48068" y="48071"/>
                    <a:pt x="48135" y="48121"/>
                  </a:cubicBezTo>
                  <a:lnTo>
                    <a:pt x="48902" y="48121"/>
                  </a:lnTo>
                  <a:cubicBezTo>
                    <a:pt x="49058" y="48155"/>
                    <a:pt x="49217" y="48162"/>
                    <a:pt x="49378" y="48162"/>
                  </a:cubicBezTo>
                  <a:cubicBezTo>
                    <a:pt x="49506" y="48162"/>
                    <a:pt x="49636" y="48158"/>
                    <a:pt x="49765" y="48158"/>
                  </a:cubicBezTo>
                  <a:cubicBezTo>
                    <a:pt x="49958" y="48158"/>
                    <a:pt x="50150" y="48168"/>
                    <a:pt x="50337" y="48222"/>
                  </a:cubicBezTo>
                  <a:cubicBezTo>
                    <a:pt x="50412" y="48213"/>
                    <a:pt x="50485" y="48209"/>
                    <a:pt x="50557" y="48209"/>
                  </a:cubicBezTo>
                  <a:cubicBezTo>
                    <a:pt x="50772" y="48209"/>
                    <a:pt x="50979" y="48247"/>
                    <a:pt x="51204" y="48322"/>
                  </a:cubicBezTo>
                  <a:cubicBezTo>
                    <a:pt x="51286" y="48376"/>
                    <a:pt x="51367" y="48431"/>
                    <a:pt x="51485" y="48431"/>
                  </a:cubicBezTo>
                  <a:cubicBezTo>
                    <a:pt x="51512" y="48431"/>
                    <a:pt x="51540" y="48428"/>
                    <a:pt x="51571" y="48422"/>
                  </a:cubicBezTo>
                  <a:cubicBezTo>
                    <a:pt x="51971" y="48655"/>
                    <a:pt x="52238" y="49089"/>
                    <a:pt x="52638" y="49356"/>
                  </a:cubicBezTo>
                  <a:cubicBezTo>
                    <a:pt x="52738" y="49489"/>
                    <a:pt x="52838" y="49623"/>
                    <a:pt x="53005" y="49623"/>
                  </a:cubicBezTo>
                  <a:cubicBezTo>
                    <a:pt x="53339" y="49723"/>
                    <a:pt x="53706" y="49756"/>
                    <a:pt x="53973" y="50023"/>
                  </a:cubicBezTo>
                  <a:cubicBezTo>
                    <a:pt x="54073" y="50123"/>
                    <a:pt x="54073" y="50223"/>
                    <a:pt x="53973" y="50323"/>
                  </a:cubicBezTo>
                  <a:cubicBezTo>
                    <a:pt x="53772" y="50456"/>
                    <a:pt x="53606" y="50623"/>
                    <a:pt x="53672" y="50890"/>
                  </a:cubicBezTo>
                  <a:cubicBezTo>
                    <a:pt x="53739" y="51090"/>
                    <a:pt x="53873" y="51190"/>
                    <a:pt x="54073" y="51257"/>
                  </a:cubicBezTo>
                  <a:cubicBezTo>
                    <a:pt x="54173" y="51290"/>
                    <a:pt x="54239" y="51324"/>
                    <a:pt x="54340" y="51357"/>
                  </a:cubicBezTo>
                  <a:cubicBezTo>
                    <a:pt x="54673" y="51357"/>
                    <a:pt x="54840" y="51257"/>
                    <a:pt x="54840" y="50890"/>
                  </a:cubicBezTo>
                  <a:cubicBezTo>
                    <a:pt x="54935" y="50732"/>
                    <a:pt x="54880" y="50454"/>
                    <a:pt x="55101" y="50454"/>
                  </a:cubicBezTo>
                  <a:cubicBezTo>
                    <a:pt x="55113" y="50454"/>
                    <a:pt x="55126" y="50455"/>
                    <a:pt x="55140" y="50456"/>
                  </a:cubicBezTo>
                  <a:cubicBezTo>
                    <a:pt x="55307" y="50456"/>
                    <a:pt x="55374" y="50690"/>
                    <a:pt x="55374" y="50890"/>
                  </a:cubicBezTo>
                  <a:cubicBezTo>
                    <a:pt x="55340" y="51024"/>
                    <a:pt x="55407" y="51157"/>
                    <a:pt x="55474" y="51257"/>
                  </a:cubicBezTo>
                  <a:cubicBezTo>
                    <a:pt x="55507" y="51357"/>
                    <a:pt x="55507" y="51457"/>
                    <a:pt x="55507" y="51557"/>
                  </a:cubicBezTo>
                  <a:cubicBezTo>
                    <a:pt x="55574" y="52091"/>
                    <a:pt x="55540" y="52625"/>
                    <a:pt x="55507" y="53125"/>
                  </a:cubicBezTo>
                  <a:cubicBezTo>
                    <a:pt x="55474" y="53258"/>
                    <a:pt x="55507" y="53359"/>
                    <a:pt x="55574" y="53459"/>
                  </a:cubicBezTo>
                  <a:cubicBezTo>
                    <a:pt x="55640" y="53759"/>
                    <a:pt x="55707" y="54026"/>
                    <a:pt x="55774" y="54326"/>
                  </a:cubicBezTo>
                  <a:cubicBezTo>
                    <a:pt x="55707" y="54459"/>
                    <a:pt x="55807" y="54593"/>
                    <a:pt x="55874" y="54693"/>
                  </a:cubicBezTo>
                  <a:cubicBezTo>
                    <a:pt x="56074" y="55560"/>
                    <a:pt x="56541" y="56327"/>
                    <a:pt x="56808" y="57161"/>
                  </a:cubicBezTo>
                  <a:cubicBezTo>
                    <a:pt x="56941" y="57628"/>
                    <a:pt x="57108" y="58062"/>
                    <a:pt x="57308" y="58496"/>
                  </a:cubicBezTo>
                  <a:cubicBezTo>
                    <a:pt x="57575" y="59129"/>
                    <a:pt x="57975" y="59696"/>
                    <a:pt x="58176" y="60330"/>
                  </a:cubicBezTo>
                  <a:cubicBezTo>
                    <a:pt x="58265" y="60509"/>
                    <a:pt x="58221" y="60846"/>
                    <a:pt x="58519" y="60846"/>
                  </a:cubicBezTo>
                  <a:cubicBezTo>
                    <a:pt x="58555" y="60846"/>
                    <a:pt x="58596" y="60841"/>
                    <a:pt x="58643" y="60831"/>
                  </a:cubicBezTo>
                  <a:cubicBezTo>
                    <a:pt x="59276" y="59863"/>
                    <a:pt x="59677" y="58829"/>
                    <a:pt x="59810" y="57662"/>
                  </a:cubicBezTo>
                  <a:cubicBezTo>
                    <a:pt x="59910" y="57461"/>
                    <a:pt x="59777" y="57228"/>
                    <a:pt x="59877" y="56994"/>
                  </a:cubicBezTo>
                  <a:cubicBezTo>
                    <a:pt x="59877" y="56694"/>
                    <a:pt x="59910" y="56394"/>
                    <a:pt x="59877" y="56094"/>
                  </a:cubicBezTo>
                  <a:cubicBezTo>
                    <a:pt x="59843" y="55694"/>
                    <a:pt x="59977" y="55360"/>
                    <a:pt x="60310" y="55093"/>
                  </a:cubicBezTo>
                  <a:cubicBezTo>
                    <a:pt x="61812" y="54026"/>
                    <a:pt x="63112" y="52725"/>
                    <a:pt x="64213" y="51224"/>
                  </a:cubicBezTo>
                  <a:cubicBezTo>
                    <a:pt x="64347" y="51024"/>
                    <a:pt x="64513" y="50923"/>
                    <a:pt x="64780" y="50857"/>
                  </a:cubicBezTo>
                  <a:cubicBezTo>
                    <a:pt x="65414" y="50790"/>
                    <a:pt x="66081" y="50790"/>
                    <a:pt x="66582" y="50290"/>
                  </a:cubicBezTo>
                  <a:cubicBezTo>
                    <a:pt x="66645" y="50226"/>
                    <a:pt x="66706" y="50199"/>
                    <a:pt x="66763" y="50199"/>
                  </a:cubicBezTo>
                  <a:cubicBezTo>
                    <a:pt x="66885" y="50199"/>
                    <a:pt x="66991" y="50320"/>
                    <a:pt x="67082" y="50456"/>
                  </a:cubicBezTo>
                  <a:cubicBezTo>
                    <a:pt x="67449" y="50990"/>
                    <a:pt x="67749" y="51557"/>
                    <a:pt x="68149" y="52024"/>
                  </a:cubicBezTo>
                  <a:cubicBezTo>
                    <a:pt x="68817" y="52725"/>
                    <a:pt x="69017" y="53492"/>
                    <a:pt x="68783" y="54426"/>
                  </a:cubicBezTo>
                  <a:cubicBezTo>
                    <a:pt x="68750" y="54626"/>
                    <a:pt x="68817" y="54860"/>
                    <a:pt x="68983" y="55026"/>
                  </a:cubicBezTo>
                  <a:cubicBezTo>
                    <a:pt x="69042" y="55086"/>
                    <a:pt x="69110" y="55107"/>
                    <a:pt x="69180" y="55107"/>
                  </a:cubicBezTo>
                  <a:cubicBezTo>
                    <a:pt x="69307" y="55107"/>
                    <a:pt x="69443" y="55036"/>
                    <a:pt x="69550" y="54993"/>
                  </a:cubicBezTo>
                  <a:cubicBezTo>
                    <a:pt x="69851" y="54860"/>
                    <a:pt x="70051" y="54626"/>
                    <a:pt x="70251" y="54426"/>
                  </a:cubicBezTo>
                  <a:cubicBezTo>
                    <a:pt x="70369" y="54322"/>
                    <a:pt x="70468" y="54265"/>
                    <a:pt x="70550" y="54265"/>
                  </a:cubicBezTo>
                  <a:cubicBezTo>
                    <a:pt x="70653" y="54265"/>
                    <a:pt x="70729" y="54355"/>
                    <a:pt x="70785" y="54559"/>
                  </a:cubicBezTo>
                  <a:cubicBezTo>
                    <a:pt x="70918" y="54960"/>
                    <a:pt x="70985" y="55393"/>
                    <a:pt x="71018" y="55794"/>
                  </a:cubicBezTo>
                  <a:cubicBezTo>
                    <a:pt x="71118" y="56494"/>
                    <a:pt x="71418" y="57095"/>
                    <a:pt x="71552" y="57762"/>
                  </a:cubicBezTo>
                  <a:cubicBezTo>
                    <a:pt x="71619" y="58262"/>
                    <a:pt x="71619" y="58796"/>
                    <a:pt x="71552" y="59296"/>
                  </a:cubicBezTo>
                  <a:cubicBezTo>
                    <a:pt x="71552" y="59496"/>
                    <a:pt x="71552" y="59696"/>
                    <a:pt x="71552" y="59863"/>
                  </a:cubicBezTo>
                  <a:cubicBezTo>
                    <a:pt x="71518" y="60464"/>
                    <a:pt x="71552" y="61064"/>
                    <a:pt x="71952" y="61531"/>
                  </a:cubicBezTo>
                  <a:cubicBezTo>
                    <a:pt x="72352" y="62031"/>
                    <a:pt x="72452" y="62599"/>
                    <a:pt x="72519" y="63199"/>
                  </a:cubicBezTo>
                  <a:cubicBezTo>
                    <a:pt x="72519" y="63399"/>
                    <a:pt x="72553" y="63566"/>
                    <a:pt x="72719" y="63666"/>
                  </a:cubicBezTo>
                  <a:cubicBezTo>
                    <a:pt x="72819" y="63833"/>
                    <a:pt x="72886" y="64000"/>
                    <a:pt x="72986" y="64166"/>
                  </a:cubicBezTo>
                  <a:cubicBezTo>
                    <a:pt x="72953" y="64467"/>
                    <a:pt x="73153" y="64667"/>
                    <a:pt x="73386" y="64833"/>
                  </a:cubicBezTo>
                  <a:cubicBezTo>
                    <a:pt x="73587" y="65067"/>
                    <a:pt x="73787" y="65300"/>
                    <a:pt x="74020" y="65534"/>
                  </a:cubicBezTo>
                  <a:cubicBezTo>
                    <a:pt x="74120" y="65609"/>
                    <a:pt x="74239" y="65703"/>
                    <a:pt x="74363" y="65703"/>
                  </a:cubicBezTo>
                  <a:cubicBezTo>
                    <a:pt x="74404" y="65703"/>
                    <a:pt x="74446" y="65692"/>
                    <a:pt x="74487" y="65667"/>
                  </a:cubicBezTo>
                  <a:cubicBezTo>
                    <a:pt x="74687" y="65567"/>
                    <a:pt x="74587" y="65367"/>
                    <a:pt x="74587" y="65200"/>
                  </a:cubicBezTo>
                  <a:cubicBezTo>
                    <a:pt x="74554" y="65067"/>
                    <a:pt x="74521" y="64934"/>
                    <a:pt x="74487" y="64767"/>
                  </a:cubicBezTo>
                  <a:cubicBezTo>
                    <a:pt x="74287" y="63733"/>
                    <a:pt x="74020" y="62732"/>
                    <a:pt x="73153" y="62031"/>
                  </a:cubicBezTo>
                  <a:cubicBezTo>
                    <a:pt x="72853" y="61765"/>
                    <a:pt x="72653" y="61398"/>
                    <a:pt x="72519" y="61031"/>
                  </a:cubicBezTo>
                  <a:cubicBezTo>
                    <a:pt x="72419" y="60764"/>
                    <a:pt x="72319" y="60497"/>
                    <a:pt x="72119" y="60330"/>
                  </a:cubicBezTo>
                  <a:cubicBezTo>
                    <a:pt x="71719" y="60030"/>
                    <a:pt x="71752" y="59630"/>
                    <a:pt x="71885" y="59229"/>
                  </a:cubicBezTo>
                  <a:cubicBezTo>
                    <a:pt x="71952" y="58862"/>
                    <a:pt x="72086" y="58529"/>
                    <a:pt x="72186" y="58195"/>
                  </a:cubicBezTo>
                  <a:cubicBezTo>
                    <a:pt x="72352" y="57697"/>
                    <a:pt x="72472" y="57544"/>
                    <a:pt x="72850" y="57544"/>
                  </a:cubicBezTo>
                  <a:cubicBezTo>
                    <a:pt x="72928" y="57544"/>
                    <a:pt x="73017" y="57550"/>
                    <a:pt x="73120" y="57562"/>
                  </a:cubicBezTo>
                  <a:cubicBezTo>
                    <a:pt x="73420" y="57628"/>
                    <a:pt x="73720" y="57695"/>
                    <a:pt x="74020" y="57762"/>
                  </a:cubicBezTo>
                  <a:cubicBezTo>
                    <a:pt x="74287" y="57795"/>
                    <a:pt x="74421" y="57962"/>
                    <a:pt x="74421" y="58229"/>
                  </a:cubicBezTo>
                  <a:cubicBezTo>
                    <a:pt x="74421" y="58596"/>
                    <a:pt x="74654" y="58862"/>
                    <a:pt x="74921" y="59063"/>
                  </a:cubicBezTo>
                  <a:cubicBezTo>
                    <a:pt x="75254" y="59363"/>
                    <a:pt x="75455" y="59730"/>
                    <a:pt x="75455" y="60163"/>
                  </a:cubicBezTo>
                  <a:cubicBezTo>
                    <a:pt x="75474" y="60359"/>
                    <a:pt x="75528" y="60440"/>
                    <a:pt x="75610" y="60440"/>
                  </a:cubicBezTo>
                  <a:cubicBezTo>
                    <a:pt x="75667" y="60440"/>
                    <a:pt x="75739" y="60399"/>
                    <a:pt x="75822" y="60330"/>
                  </a:cubicBezTo>
                  <a:cubicBezTo>
                    <a:pt x="76455" y="59796"/>
                    <a:pt x="77056" y="59263"/>
                    <a:pt x="77690" y="58762"/>
                  </a:cubicBezTo>
                  <a:cubicBezTo>
                    <a:pt x="77856" y="58596"/>
                    <a:pt x="78090" y="58462"/>
                    <a:pt x="78056" y="58162"/>
                  </a:cubicBezTo>
                  <a:cubicBezTo>
                    <a:pt x="77923" y="57928"/>
                    <a:pt x="78056" y="57628"/>
                    <a:pt x="77956" y="57395"/>
                  </a:cubicBezTo>
                  <a:cubicBezTo>
                    <a:pt x="77923" y="56294"/>
                    <a:pt x="77656" y="55260"/>
                    <a:pt x="76956" y="54393"/>
                  </a:cubicBezTo>
                  <a:cubicBezTo>
                    <a:pt x="76655" y="53992"/>
                    <a:pt x="76389" y="53592"/>
                    <a:pt x="76088" y="53192"/>
                  </a:cubicBezTo>
                  <a:cubicBezTo>
                    <a:pt x="75855" y="52858"/>
                    <a:pt x="75788" y="52525"/>
                    <a:pt x="76088" y="52158"/>
                  </a:cubicBezTo>
                  <a:cubicBezTo>
                    <a:pt x="76355" y="51824"/>
                    <a:pt x="76689" y="51557"/>
                    <a:pt x="76989" y="51257"/>
                  </a:cubicBezTo>
                  <a:cubicBezTo>
                    <a:pt x="77140" y="51088"/>
                    <a:pt x="77311" y="50982"/>
                    <a:pt x="77493" y="50982"/>
                  </a:cubicBezTo>
                  <a:cubicBezTo>
                    <a:pt x="77632" y="50982"/>
                    <a:pt x="77778" y="51045"/>
                    <a:pt x="77923" y="51190"/>
                  </a:cubicBezTo>
                  <a:cubicBezTo>
                    <a:pt x="78066" y="51315"/>
                    <a:pt x="78208" y="51421"/>
                    <a:pt x="78341" y="51421"/>
                  </a:cubicBezTo>
                  <a:cubicBezTo>
                    <a:pt x="78456" y="51421"/>
                    <a:pt x="78564" y="51341"/>
                    <a:pt x="78657" y="51124"/>
                  </a:cubicBezTo>
                  <a:cubicBezTo>
                    <a:pt x="78757" y="50857"/>
                    <a:pt x="79024" y="50823"/>
                    <a:pt x="79257" y="50790"/>
                  </a:cubicBezTo>
                  <a:cubicBezTo>
                    <a:pt x="79424" y="50790"/>
                    <a:pt x="79591" y="50757"/>
                    <a:pt x="79724" y="50657"/>
                  </a:cubicBezTo>
                  <a:cubicBezTo>
                    <a:pt x="80091" y="50390"/>
                    <a:pt x="80525" y="50290"/>
                    <a:pt x="80959" y="50223"/>
                  </a:cubicBezTo>
                  <a:cubicBezTo>
                    <a:pt x="81792" y="50123"/>
                    <a:pt x="82460" y="49723"/>
                    <a:pt x="83093" y="49156"/>
                  </a:cubicBezTo>
                  <a:cubicBezTo>
                    <a:pt x="84261" y="48155"/>
                    <a:pt x="84728" y="46687"/>
                    <a:pt x="85629" y="45486"/>
                  </a:cubicBezTo>
                  <a:cubicBezTo>
                    <a:pt x="85895" y="45086"/>
                    <a:pt x="85795" y="44786"/>
                    <a:pt x="85362" y="44619"/>
                  </a:cubicBezTo>
                  <a:cubicBezTo>
                    <a:pt x="85028" y="44486"/>
                    <a:pt x="85095" y="44319"/>
                    <a:pt x="85328" y="44152"/>
                  </a:cubicBezTo>
                  <a:cubicBezTo>
                    <a:pt x="85462" y="44052"/>
                    <a:pt x="85662" y="43985"/>
                    <a:pt x="85629" y="43752"/>
                  </a:cubicBezTo>
                  <a:cubicBezTo>
                    <a:pt x="85562" y="43752"/>
                    <a:pt x="85495" y="43718"/>
                    <a:pt x="85395" y="43718"/>
                  </a:cubicBezTo>
                  <a:cubicBezTo>
                    <a:pt x="85195" y="43685"/>
                    <a:pt x="84961" y="43652"/>
                    <a:pt x="84928" y="43385"/>
                  </a:cubicBezTo>
                  <a:cubicBezTo>
                    <a:pt x="84928" y="43151"/>
                    <a:pt x="85162" y="43118"/>
                    <a:pt x="85328" y="43051"/>
                  </a:cubicBezTo>
                  <a:cubicBezTo>
                    <a:pt x="85695" y="42951"/>
                    <a:pt x="85595" y="42751"/>
                    <a:pt x="85495" y="42551"/>
                  </a:cubicBezTo>
                  <a:cubicBezTo>
                    <a:pt x="85195" y="42117"/>
                    <a:pt x="84928" y="41684"/>
                    <a:pt x="84628" y="41217"/>
                  </a:cubicBezTo>
                  <a:cubicBezTo>
                    <a:pt x="84394" y="40850"/>
                    <a:pt x="84361" y="40516"/>
                    <a:pt x="84628" y="40116"/>
                  </a:cubicBezTo>
                  <a:cubicBezTo>
                    <a:pt x="85061" y="39515"/>
                    <a:pt x="85662" y="39082"/>
                    <a:pt x="86362" y="38848"/>
                  </a:cubicBezTo>
                  <a:cubicBezTo>
                    <a:pt x="86315" y="38722"/>
                    <a:pt x="86245" y="38685"/>
                    <a:pt x="86167" y="38685"/>
                  </a:cubicBezTo>
                  <a:cubicBezTo>
                    <a:pt x="86080" y="38685"/>
                    <a:pt x="85983" y="38731"/>
                    <a:pt x="85895" y="38748"/>
                  </a:cubicBezTo>
                  <a:cubicBezTo>
                    <a:pt x="85629" y="38748"/>
                    <a:pt x="85377" y="38763"/>
                    <a:pt x="85120" y="38763"/>
                  </a:cubicBezTo>
                  <a:cubicBezTo>
                    <a:pt x="84991" y="38763"/>
                    <a:pt x="84861" y="38759"/>
                    <a:pt x="84728" y="38748"/>
                  </a:cubicBezTo>
                  <a:cubicBezTo>
                    <a:pt x="84294" y="38715"/>
                    <a:pt x="83827" y="38615"/>
                    <a:pt x="83494" y="38248"/>
                  </a:cubicBezTo>
                  <a:cubicBezTo>
                    <a:pt x="83327" y="38048"/>
                    <a:pt x="83193" y="37814"/>
                    <a:pt x="83394" y="37547"/>
                  </a:cubicBezTo>
                  <a:cubicBezTo>
                    <a:pt x="83994" y="36847"/>
                    <a:pt x="84728" y="36346"/>
                    <a:pt x="85562" y="36013"/>
                  </a:cubicBezTo>
                  <a:cubicBezTo>
                    <a:pt x="85624" y="35982"/>
                    <a:pt x="85693" y="35958"/>
                    <a:pt x="85762" y="35958"/>
                  </a:cubicBezTo>
                  <a:cubicBezTo>
                    <a:pt x="85843" y="35958"/>
                    <a:pt x="85924" y="35990"/>
                    <a:pt x="85995" y="36080"/>
                  </a:cubicBezTo>
                  <a:cubicBezTo>
                    <a:pt x="86129" y="36213"/>
                    <a:pt x="86096" y="36380"/>
                    <a:pt x="86029" y="36547"/>
                  </a:cubicBezTo>
                  <a:cubicBezTo>
                    <a:pt x="85895" y="36780"/>
                    <a:pt x="85795" y="36980"/>
                    <a:pt x="85662" y="37180"/>
                  </a:cubicBezTo>
                  <a:cubicBezTo>
                    <a:pt x="85595" y="37314"/>
                    <a:pt x="85528" y="37447"/>
                    <a:pt x="85662" y="37547"/>
                  </a:cubicBezTo>
                  <a:cubicBezTo>
                    <a:pt x="85694" y="37566"/>
                    <a:pt x="85722" y="37575"/>
                    <a:pt x="85747" y="37575"/>
                  </a:cubicBezTo>
                  <a:cubicBezTo>
                    <a:pt x="85854" y="37575"/>
                    <a:pt x="85908" y="37428"/>
                    <a:pt x="85962" y="37347"/>
                  </a:cubicBezTo>
                  <a:cubicBezTo>
                    <a:pt x="86210" y="36944"/>
                    <a:pt x="86515" y="36743"/>
                    <a:pt x="86958" y="36743"/>
                  </a:cubicBezTo>
                  <a:cubicBezTo>
                    <a:pt x="86992" y="36743"/>
                    <a:pt x="87027" y="36744"/>
                    <a:pt x="87063" y="36747"/>
                  </a:cubicBezTo>
                  <a:cubicBezTo>
                    <a:pt x="87430" y="36780"/>
                    <a:pt x="87763" y="36913"/>
                    <a:pt x="88064" y="37147"/>
                  </a:cubicBezTo>
                  <a:cubicBezTo>
                    <a:pt x="88330" y="37380"/>
                    <a:pt x="88030" y="37614"/>
                    <a:pt x="87997" y="37847"/>
                  </a:cubicBezTo>
                  <a:cubicBezTo>
                    <a:pt x="87964" y="38081"/>
                    <a:pt x="87997" y="38314"/>
                    <a:pt x="88230" y="38448"/>
                  </a:cubicBezTo>
                  <a:cubicBezTo>
                    <a:pt x="88797" y="38781"/>
                    <a:pt x="89031" y="39248"/>
                    <a:pt x="88964" y="39882"/>
                  </a:cubicBezTo>
                  <a:cubicBezTo>
                    <a:pt x="88931" y="40182"/>
                    <a:pt x="88764" y="40649"/>
                    <a:pt x="89064" y="40783"/>
                  </a:cubicBezTo>
                  <a:cubicBezTo>
                    <a:pt x="89106" y="40797"/>
                    <a:pt x="89148" y="40803"/>
                    <a:pt x="89192" y="40803"/>
                  </a:cubicBezTo>
                  <a:cubicBezTo>
                    <a:pt x="89464" y="40803"/>
                    <a:pt x="89773" y="40560"/>
                    <a:pt x="90032" y="40416"/>
                  </a:cubicBezTo>
                  <a:cubicBezTo>
                    <a:pt x="90399" y="40216"/>
                    <a:pt x="90532" y="39982"/>
                    <a:pt x="90399" y="39515"/>
                  </a:cubicBezTo>
                  <a:cubicBezTo>
                    <a:pt x="90165" y="38781"/>
                    <a:pt x="89832" y="38048"/>
                    <a:pt x="89565" y="37314"/>
                  </a:cubicBezTo>
                  <a:cubicBezTo>
                    <a:pt x="89498" y="37114"/>
                    <a:pt x="89298" y="36913"/>
                    <a:pt x="89531" y="36680"/>
                  </a:cubicBezTo>
                  <a:cubicBezTo>
                    <a:pt x="90365" y="35779"/>
                    <a:pt x="91166" y="34812"/>
                    <a:pt x="92033" y="33978"/>
                  </a:cubicBezTo>
                  <a:cubicBezTo>
                    <a:pt x="92146" y="33865"/>
                    <a:pt x="92259" y="33783"/>
                    <a:pt x="92393" y="33783"/>
                  </a:cubicBezTo>
                  <a:cubicBezTo>
                    <a:pt x="92456" y="33783"/>
                    <a:pt x="92525" y="33801"/>
                    <a:pt x="92600" y="33845"/>
                  </a:cubicBezTo>
                  <a:cubicBezTo>
                    <a:pt x="92836" y="33984"/>
                    <a:pt x="93015" y="34053"/>
                    <a:pt x="93179" y="34053"/>
                  </a:cubicBezTo>
                  <a:cubicBezTo>
                    <a:pt x="93408" y="34053"/>
                    <a:pt x="93609" y="33917"/>
                    <a:pt x="93901" y="33644"/>
                  </a:cubicBezTo>
                  <a:cubicBezTo>
                    <a:pt x="95169" y="32444"/>
                    <a:pt x="96203" y="31043"/>
                    <a:pt x="96937" y="29408"/>
                  </a:cubicBezTo>
                  <a:cubicBezTo>
                    <a:pt x="97470" y="28274"/>
                    <a:pt x="97737" y="27006"/>
                    <a:pt x="97737" y="25739"/>
                  </a:cubicBezTo>
                  <a:cubicBezTo>
                    <a:pt x="97711" y="24910"/>
                    <a:pt x="97404" y="24504"/>
                    <a:pt x="96815" y="24504"/>
                  </a:cubicBezTo>
                  <a:cubicBezTo>
                    <a:pt x="96646" y="24504"/>
                    <a:pt x="96453" y="24537"/>
                    <a:pt x="96236" y="24605"/>
                  </a:cubicBezTo>
                  <a:cubicBezTo>
                    <a:pt x="96068" y="24675"/>
                    <a:pt x="95899" y="24727"/>
                    <a:pt x="95741" y="24727"/>
                  </a:cubicBezTo>
                  <a:cubicBezTo>
                    <a:pt x="95523" y="24727"/>
                    <a:pt x="95323" y="24628"/>
                    <a:pt x="95169" y="24338"/>
                  </a:cubicBezTo>
                  <a:cubicBezTo>
                    <a:pt x="95135" y="24238"/>
                    <a:pt x="94969" y="24204"/>
                    <a:pt x="94868" y="24138"/>
                  </a:cubicBezTo>
                  <a:cubicBezTo>
                    <a:pt x="94135" y="23771"/>
                    <a:pt x="94135" y="23704"/>
                    <a:pt x="94635" y="23070"/>
                  </a:cubicBezTo>
                  <a:cubicBezTo>
                    <a:pt x="94702" y="23003"/>
                    <a:pt x="94768" y="22903"/>
                    <a:pt x="94868" y="22837"/>
                  </a:cubicBezTo>
                  <a:cubicBezTo>
                    <a:pt x="95936" y="21869"/>
                    <a:pt x="97003" y="20835"/>
                    <a:pt x="98204" y="20001"/>
                  </a:cubicBezTo>
                  <a:cubicBezTo>
                    <a:pt x="98716" y="19676"/>
                    <a:pt x="99228" y="19253"/>
                    <a:pt x="99830" y="19253"/>
                  </a:cubicBezTo>
                  <a:cubicBezTo>
                    <a:pt x="100091" y="19253"/>
                    <a:pt x="100370" y="19332"/>
                    <a:pt x="100673" y="19534"/>
                  </a:cubicBezTo>
                  <a:cubicBezTo>
                    <a:pt x="100689" y="19551"/>
                    <a:pt x="100723" y="19551"/>
                    <a:pt x="100764" y="19551"/>
                  </a:cubicBezTo>
                  <a:cubicBezTo>
                    <a:pt x="100806" y="19551"/>
                    <a:pt x="100856" y="19551"/>
                    <a:pt x="100906" y="19568"/>
                  </a:cubicBezTo>
                  <a:cubicBezTo>
                    <a:pt x="101023" y="19584"/>
                    <a:pt x="101148" y="19593"/>
                    <a:pt x="101273" y="19593"/>
                  </a:cubicBezTo>
                  <a:cubicBezTo>
                    <a:pt x="101398" y="19593"/>
                    <a:pt x="101523" y="19584"/>
                    <a:pt x="101640" y="19568"/>
                  </a:cubicBezTo>
                  <a:cubicBezTo>
                    <a:pt x="102074" y="19568"/>
                    <a:pt x="102507" y="19434"/>
                    <a:pt x="102874" y="19234"/>
                  </a:cubicBezTo>
                  <a:cubicBezTo>
                    <a:pt x="102983" y="19172"/>
                    <a:pt x="103091" y="19146"/>
                    <a:pt x="103196" y="19146"/>
                  </a:cubicBezTo>
                  <a:cubicBezTo>
                    <a:pt x="103318" y="19146"/>
                    <a:pt x="103434" y="19181"/>
                    <a:pt x="103541" y="19234"/>
                  </a:cubicBezTo>
                  <a:cubicBezTo>
                    <a:pt x="104075" y="19534"/>
                    <a:pt x="104609" y="19634"/>
                    <a:pt x="105209" y="19634"/>
                  </a:cubicBezTo>
                  <a:cubicBezTo>
                    <a:pt x="105276" y="19668"/>
                    <a:pt x="105351" y="19684"/>
                    <a:pt x="105430" y="19684"/>
                  </a:cubicBezTo>
                  <a:cubicBezTo>
                    <a:pt x="105509" y="19684"/>
                    <a:pt x="105593" y="19668"/>
                    <a:pt x="105676" y="19634"/>
                  </a:cubicBezTo>
                  <a:cubicBezTo>
                    <a:pt x="105776" y="19601"/>
                    <a:pt x="106010" y="19668"/>
                    <a:pt x="105976" y="19401"/>
                  </a:cubicBezTo>
                  <a:cubicBezTo>
                    <a:pt x="105943" y="19101"/>
                    <a:pt x="106110" y="18867"/>
                    <a:pt x="106310" y="18667"/>
                  </a:cubicBezTo>
                  <a:cubicBezTo>
                    <a:pt x="106844" y="18133"/>
                    <a:pt x="107444" y="17666"/>
                    <a:pt x="108111" y="17333"/>
                  </a:cubicBezTo>
                  <a:cubicBezTo>
                    <a:pt x="108394" y="17191"/>
                    <a:pt x="108694" y="17050"/>
                    <a:pt x="109034" y="17050"/>
                  </a:cubicBezTo>
                  <a:cubicBezTo>
                    <a:pt x="109175" y="17050"/>
                    <a:pt x="109323" y="17074"/>
                    <a:pt x="109479" y="17133"/>
                  </a:cubicBezTo>
                  <a:cubicBezTo>
                    <a:pt x="109846" y="17266"/>
                    <a:pt x="110013" y="17366"/>
                    <a:pt x="109679" y="17700"/>
                  </a:cubicBezTo>
                  <a:cubicBezTo>
                    <a:pt x="109612" y="17766"/>
                    <a:pt x="109546" y="17866"/>
                    <a:pt x="109546" y="17967"/>
                  </a:cubicBezTo>
                  <a:cubicBezTo>
                    <a:pt x="109512" y="18100"/>
                    <a:pt x="109446" y="18267"/>
                    <a:pt x="109579" y="18367"/>
                  </a:cubicBezTo>
                  <a:cubicBezTo>
                    <a:pt x="109604" y="18380"/>
                    <a:pt x="109629" y="18385"/>
                    <a:pt x="109652" y="18385"/>
                  </a:cubicBezTo>
                  <a:cubicBezTo>
                    <a:pt x="109751" y="18385"/>
                    <a:pt x="109832" y="18287"/>
                    <a:pt x="109913" y="18233"/>
                  </a:cubicBezTo>
                  <a:cubicBezTo>
                    <a:pt x="110213" y="18000"/>
                    <a:pt x="110480" y="17700"/>
                    <a:pt x="110847" y="17566"/>
                  </a:cubicBezTo>
                  <a:cubicBezTo>
                    <a:pt x="111147" y="17466"/>
                    <a:pt x="111247" y="17299"/>
                    <a:pt x="111314" y="17033"/>
                  </a:cubicBezTo>
                  <a:cubicBezTo>
                    <a:pt x="111380" y="16766"/>
                    <a:pt x="111514" y="16566"/>
                    <a:pt x="111781" y="16432"/>
                  </a:cubicBezTo>
                  <a:cubicBezTo>
                    <a:pt x="111854" y="16396"/>
                    <a:pt x="111937" y="16369"/>
                    <a:pt x="112014" y="16369"/>
                  </a:cubicBezTo>
                  <a:cubicBezTo>
                    <a:pt x="112077" y="16369"/>
                    <a:pt x="112136" y="16387"/>
                    <a:pt x="112181" y="16432"/>
                  </a:cubicBezTo>
                  <a:cubicBezTo>
                    <a:pt x="112314" y="16499"/>
                    <a:pt x="112281" y="16666"/>
                    <a:pt x="112248" y="16799"/>
                  </a:cubicBezTo>
                  <a:cubicBezTo>
                    <a:pt x="112081" y="17366"/>
                    <a:pt x="111781" y="17866"/>
                    <a:pt x="111247" y="18133"/>
                  </a:cubicBezTo>
                  <a:cubicBezTo>
                    <a:pt x="110780" y="18400"/>
                    <a:pt x="110413" y="18700"/>
                    <a:pt x="110046" y="19067"/>
                  </a:cubicBezTo>
                  <a:cubicBezTo>
                    <a:pt x="109379" y="19701"/>
                    <a:pt x="108845" y="20435"/>
                    <a:pt x="108045" y="20902"/>
                  </a:cubicBezTo>
                  <a:cubicBezTo>
                    <a:pt x="107144" y="21436"/>
                    <a:pt x="106844" y="22203"/>
                    <a:pt x="106810" y="23170"/>
                  </a:cubicBezTo>
                  <a:cubicBezTo>
                    <a:pt x="106744" y="23604"/>
                    <a:pt x="106744" y="24004"/>
                    <a:pt x="106810" y="24404"/>
                  </a:cubicBezTo>
                  <a:cubicBezTo>
                    <a:pt x="106844" y="25272"/>
                    <a:pt x="107044" y="26072"/>
                    <a:pt x="107377" y="26940"/>
                  </a:cubicBezTo>
                  <a:cubicBezTo>
                    <a:pt x="107944" y="26306"/>
                    <a:pt x="108245" y="25572"/>
                    <a:pt x="109045" y="25272"/>
                  </a:cubicBezTo>
                  <a:cubicBezTo>
                    <a:pt x="109179" y="25238"/>
                    <a:pt x="109112" y="25072"/>
                    <a:pt x="109112" y="24938"/>
                  </a:cubicBezTo>
                  <a:cubicBezTo>
                    <a:pt x="109112" y="24481"/>
                    <a:pt x="109560" y="23703"/>
                    <a:pt x="109955" y="23703"/>
                  </a:cubicBezTo>
                  <a:cubicBezTo>
                    <a:pt x="109963" y="23703"/>
                    <a:pt x="109971" y="23703"/>
                    <a:pt x="109979" y="23704"/>
                  </a:cubicBezTo>
                  <a:cubicBezTo>
                    <a:pt x="110030" y="23709"/>
                    <a:pt x="110076" y="23712"/>
                    <a:pt x="110117" y="23712"/>
                  </a:cubicBezTo>
                  <a:cubicBezTo>
                    <a:pt x="110582" y="23712"/>
                    <a:pt x="110416" y="23377"/>
                    <a:pt x="110446" y="23070"/>
                  </a:cubicBezTo>
                  <a:cubicBezTo>
                    <a:pt x="110446" y="22703"/>
                    <a:pt x="110480" y="22270"/>
                    <a:pt x="110980" y="22203"/>
                  </a:cubicBezTo>
                  <a:cubicBezTo>
                    <a:pt x="111414" y="22136"/>
                    <a:pt x="111314" y="21936"/>
                    <a:pt x="111113" y="21736"/>
                  </a:cubicBezTo>
                  <a:cubicBezTo>
                    <a:pt x="110947" y="21569"/>
                    <a:pt x="110880" y="21436"/>
                    <a:pt x="110913" y="21202"/>
                  </a:cubicBezTo>
                  <a:cubicBezTo>
                    <a:pt x="110947" y="21002"/>
                    <a:pt x="110880" y="20802"/>
                    <a:pt x="110813" y="20602"/>
                  </a:cubicBezTo>
                  <a:cubicBezTo>
                    <a:pt x="110746" y="20435"/>
                    <a:pt x="110746" y="20268"/>
                    <a:pt x="110813" y="20101"/>
                  </a:cubicBezTo>
                  <a:cubicBezTo>
                    <a:pt x="110947" y="19401"/>
                    <a:pt x="111380" y="18967"/>
                    <a:pt x="112081" y="18867"/>
                  </a:cubicBezTo>
                  <a:cubicBezTo>
                    <a:pt x="112281" y="18834"/>
                    <a:pt x="112448" y="18734"/>
                    <a:pt x="112614" y="18567"/>
                  </a:cubicBezTo>
                  <a:cubicBezTo>
                    <a:pt x="112715" y="18434"/>
                    <a:pt x="112881" y="18300"/>
                    <a:pt x="113048" y="18300"/>
                  </a:cubicBezTo>
                  <a:cubicBezTo>
                    <a:pt x="113515" y="18300"/>
                    <a:pt x="113915" y="18167"/>
                    <a:pt x="114349" y="18100"/>
                  </a:cubicBezTo>
                  <a:cubicBezTo>
                    <a:pt x="114426" y="18090"/>
                    <a:pt x="114507" y="18083"/>
                    <a:pt x="114586" y="18083"/>
                  </a:cubicBezTo>
                  <a:cubicBezTo>
                    <a:pt x="114782" y="18083"/>
                    <a:pt x="114974" y="18125"/>
                    <a:pt x="115116" y="18267"/>
                  </a:cubicBezTo>
                  <a:cubicBezTo>
                    <a:pt x="115287" y="18467"/>
                    <a:pt x="115453" y="18544"/>
                    <a:pt x="115617" y="18544"/>
                  </a:cubicBezTo>
                  <a:cubicBezTo>
                    <a:pt x="115837" y="18544"/>
                    <a:pt x="116055" y="18405"/>
                    <a:pt x="116284" y="18233"/>
                  </a:cubicBezTo>
                  <a:cubicBezTo>
                    <a:pt x="117318" y="17466"/>
                    <a:pt x="118452" y="16799"/>
                    <a:pt x="119786" y="16566"/>
                  </a:cubicBezTo>
                  <a:cubicBezTo>
                    <a:pt x="119903" y="16532"/>
                    <a:pt x="120020" y="16516"/>
                    <a:pt x="120137" y="16516"/>
                  </a:cubicBezTo>
                  <a:cubicBezTo>
                    <a:pt x="120253" y="16516"/>
                    <a:pt x="120370" y="16532"/>
                    <a:pt x="120487" y="16566"/>
                  </a:cubicBezTo>
                  <a:cubicBezTo>
                    <a:pt x="120617" y="16609"/>
                    <a:pt x="120736" y="16630"/>
                    <a:pt x="120839" y="16630"/>
                  </a:cubicBezTo>
                  <a:cubicBezTo>
                    <a:pt x="121131" y="16630"/>
                    <a:pt x="121295" y="16461"/>
                    <a:pt x="121221" y="16165"/>
                  </a:cubicBezTo>
                  <a:cubicBezTo>
                    <a:pt x="120987" y="15565"/>
                    <a:pt x="120820" y="14864"/>
                    <a:pt x="120053" y="14631"/>
                  </a:cubicBezTo>
                  <a:cubicBezTo>
                    <a:pt x="119753" y="14564"/>
                    <a:pt x="119353" y="14364"/>
                    <a:pt x="119619" y="13897"/>
                  </a:cubicBezTo>
                  <a:cubicBezTo>
                    <a:pt x="119703" y="13864"/>
                    <a:pt x="119786" y="13847"/>
                    <a:pt x="119865" y="13847"/>
                  </a:cubicBezTo>
                  <a:cubicBezTo>
                    <a:pt x="119945" y="13847"/>
                    <a:pt x="120020" y="13864"/>
                    <a:pt x="120086" y="13897"/>
                  </a:cubicBezTo>
                  <a:cubicBezTo>
                    <a:pt x="120153" y="13897"/>
                    <a:pt x="120187" y="13897"/>
                    <a:pt x="120253" y="13930"/>
                  </a:cubicBezTo>
                  <a:cubicBezTo>
                    <a:pt x="120608" y="14055"/>
                    <a:pt x="120878" y="14125"/>
                    <a:pt x="121089" y="14125"/>
                  </a:cubicBezTo>
                  <a:cubicBezTo>
                    <a:pt x="121554" y="14125"/>
                    <a:pt x="121738" y="13788"/>
                    <a:pt x="121921" y="12963"/>
                  </a:cubicBezTo>
                  <a:cubicBezTo>
                    <a:pt x="121954" y="12796"/>
                    <a:pt x="121988" y="12596"/>
                    <a:pt x="122188" y="12596"/>
                  </a:cubicBezTo>
                  <a:cubicBezTo>
                    <a:pt x="122355" y="12596"/>
                    <a:pt x="122455" y="12763"/>
                    <a:pt x="122488" y="12930"/>
                  </a:cubicBezTo>
                  <a:cubicBezTo>
                    <a:pt x="122522" y="12996"/>
                    <a:pt x="122555" y="13030"/>
                    <a:pt x="122555" y="13096"/>
                  </a:cubicBezTo>
                  <a:cubicBezTo>
                    <a:pt x="122597" y="13329"/>
                    <a:pt x="122693" y="13441"/>
                    <a:pt x="122834" y="13441"/>
                  </a:cubicBezTo>
                  <a:cubicBezTo>
                    <a:pt x="122915" y="13441"/>
                    <a:pt x="123012" y="13403"/>
                    <a:pt x="123122" y="13330"/>
                  </a:cubicBezTo>
                  <a:cubicBezTo>
                    <a:pt x="123302" y="13219"/>
                    <a:pt x="123477" y="13160"/>
                    <a:pt x="123643" y="13160"/>
                  </a:cubicBezTo>
                  <a:cubicBezTo>
                    <a:pt x="123877" y="13160"/>
                    <a:pt x="124095" y="13277"/>
                    <a:pt x="124289" y="13530"/>
                  </a:cubicBezTo>
                  <a:cubicBezTo>
                    <a:pt x="124423" y="13730"/>
                    <a:pt x="124656" y="13897"/>
                    <a:pt x="124890" y="13964"/>
                  </a:cubicBezTo>
                  <a:cubicBezTo>
                    <a:pt x="125190" y="14030"/>
                    <a:pt x="125390" y="14164"/>
                    <a:pt x="125624" y="14364"/>
                  </a:cubicBezTo>
                  <a:cubicBezTo>
                    <a:pt x="125724" y="14497"/>
                    <a:pt x="125891" y="14597"/>
                    <a:pt x="126024" y="14698"/>
                  </a:cubicBezTo>
                  <a:cubicBezTo>
                    <a:pt x="126076" y="14729"/>
                    <a:pt x="126121" y="14744"/>
                    <a:pt x="126159" y="14744"/>
                  </a:cubicBezTo>
                  <a:cubicBezTo>
                    <a:pt x="126243" y="14744"/>
                    <a:pt x="126291" y="14669"/>
                    <a:pt x="126291" y="14531"/>
                  </a:cubicBezTo>
                  <a:cubicBezTo>
                    <a:pt x="126358" y="13764"/>
                    <a:pt x="126624" y="13463"/>
                    <a:pt x="127358" y="13196"/>
                  </a:cubicBezTo>
                  <a:cubicBezTo>
                    <a:pt x="127592" y="13130"/>
                    <a:pt x="127825" y="12996"/>
                    <a:pt x="127959" y="12729"/>
                  </a:cubicBezTo>
                  <a:cubicBezTo>
                    <a:pt x="128025" y="12696"/>
                    <a:pt x="128025" y="12663"/>
                    <a:pt x="127959" y="12596"/>
                  </a:cubicBezTo>
                  <a:cubicBezTo>
                    <a:pt x="127825" y="12529"/>
                    <a:pt x="127725" y="12463"/>
                    <a:pt x="127592" y="12363"/>
                  </a:cubicBezTo>
                  <a:cubicBezTo>
                    <a:pt x="127479" y="12222"/>
                    <a:pt x="127342" y="12081"/>
                    <a:pt x="127142" y="12081"/>
                  </a:cubicBezTo>
                  <a:cubicBezTo>
                    <a:pt x="127105" y="12081"/>
                    <a:pt x="127066" y="12085"/>
                    <a:pt x="127025" y="12096"/>
                  </a:cubicBezTo>
                  <a:cubicBezTo>
                    <a:pt x="126958" y="12062"/>
                    <a:pt x="126891" y="12029"/>
                    <a:pt x="126825" y="11996"/>
                  </a:cubicBezTo>
                  <a:cubicBezTo>
                    <a:pt x="126713" y="11857"/>
                    <a:pt x="126602" y="11787"/>
                    <a:pt x="126452" y="11787"/>
                  </a:cubicBezTo>
                  <a:cubicBezTo>
                    <a:pt x="126422" y="11787"/>
                    <a:pt x="126391" y="11790"/>
                    <a:pt x="126358" y="11795"/>
                  </a:cubicBezTo>
                  <a:cubicBezTo>
                    <a:pt x="126234" y="11757"/>
                    <a:pt x="126123" y="11736"/>
                    <a:pt x="126027" y="11736"/>
                  </a:cubicBezTo>
                  <a:cubicBezTo>
                    <a:pt x="125785" y="11736"/>
                    <a:pt x="125629" y="11872"/>
                    <a:pt x="125557" y="12229"/>
                  </a:cubicBezTo>
                  <a:cubicBezTo>
                    <a:pt x="125526" y="12354"/>
                    <a:pt x="125466" y="12566"/>
                    <a:pt x="125267" y="12566"/>
                  </a:cubicBezTo>
                  <a:cubicBezTo>
                    <a:pt x="125253" y="12566"/>
                    <a:pt x="125239" y="12565"/>
                    <a:pt x="125223" y="12563"/>
                  </a:cubicBezTo>
                  <a:cubicBezTo>
                    <a:pt x="124990" y="12529"/>
                    <a:pt x="124957" y="12329"/>
                    <a:pt x="124957" y="12162"/>
                  </a:cubicBezTo>
                  <a:cubicBezTo>
                    <a:pt x="124923" y="11829"/>
                    <a:pt x="124790" y="11529"/>
                    <a:pt x="124623" y="11262"/>
                  </a:cubicBezTo>
                  <a:cubicBezTo>
                    <a:pt x="124523" y="11028"/>
                    <a:pt x="124423" y="10861"/>
                    <a:pt x="124156" y="10861"/>
                  </a:cubicBezTo>
                  <a:cubicBezTo>
                    <a:pt x="124089" y="10795"/>
                    <a:pt x="124023" y="10728"/>
                    <a:pt x="123956" y="10695"/>
                  </a:cubicBezTo>
                  <a:cubicBezTo>
                    <a:pt x="123873" y="10556"/>
                    <a:pt x="123789" y="10486"/>
                    <a:pt x="123648" y="10486"/>
                  </a:cubicBezTo>
                  <a:cubicBezTo>
                    <a:pt x="123620" y="10486"/>
                    <a:pt x="123589" y="10489"/>
                    <a:pt x="123556" y="10495"/>
                  </a:cubicBezTo>
                  <a:cubicBezTo>
                    <a:pt x="122088" y="9694"/>
                    <a:pt x="120553" y="9194"/>
                    <a:pt x="118886" y="9027"/>
                  </a:cubicBezTo>
                  <a:cubicBezTo>
                    <a:pt x="118834" y="8996"/>
                    <a:pt x="118782" y="8987"/>
                    <a:pt x="118730" y="8987"/>
                  </a:cubicBezTo>
                  <a:cubicBezTo>
                    <a:pt x="118667" y="8987"/>
                    <a:pt x="118604" y="9000"/>
                    <a:pt x="118541" y="9000"/>
                  </a:cubicBezTo>
                  <a:cubicBezTo>
                    <a:pt x="118489" y="9000"/>
                    <a:pt x="118437" y="8991"/>
                    <a:pt x="118385" y="8960"/>
                  </a:cubicBezTo>
                  <a:cubicBezTo>
                    <a:pt x="117918" y="8960"/>
                    <a:pt x="117451" y="8927"/>
                    <a:pt x="116984" y="8760"/>
                  </a:cubicBezTo>
                  <a:cubicBezTo>
                    <a:pt x="116905" y="8661"/>
                    <a:pt x="116803" y="8633"/>
                    <a:pt x="116698" y="8633"/>
                  </a:cubicBezTo>
                  <a:cubicBezTo>
                    <a:pt x="116626" y="8633"/>
                    <a:pt x="116552" y="8646"/>
                    <a:pt x="116484" y="8660"/>
                  </a:cubicBezTo>
                  <a:lnTo>
                    <a:pt x="116417" y="8660"/>
                  </a:lnTo>
                  <a:cubicBezTo>
                    <a:pt x="116300" y="8562"/>
                    <a:pt x="116183" y="8453"/>
                    <a:pt x="116066" y="8453"/>
                  </a:cubicBezTo>
                  <a:cubicBezTo>
                    <a:pt x="115983" y="8453"/>
                    <a:pt x="115900" y="8508"/>
                    <a:pt x="115817" y="8660"/>
                  </a:cubicBezTo>
                  <a:cubicBezTo>
                    <a:pt x="115950" y="8993"/>
                    <a:pt x="115984" y="9360"/>
                    <a:pt x="116017" y="9694"/>
                  </a:cubicBezTo>
                  <a:cubicBezTo>
                    <a:pt x="115850" y="9794"/>
                    <a:pt x="115750" y="9927"/>
                    <a:pt x="115650" y="10061"/>
                  </a:cubicBezTo>
                  <a:cubicBezTo>
                    <a:pt x="114816" y="9761"/>
                    <a:pt x="114049" y="9327"/>
                    <a:pt x="113148" y="9327"/>
                  </a:cubicBezTo>
                  <a:cubicBezTo>
                    <a:pt x="113065" y="9294"/>
                    <a:pt x="112973" y="9285"/>
                    <a:pt x="112877" y="9285"/>
                  </a:cubicBezTo>
                  <a:cubicBezTo>
                    <a:pt x="112781" y="9285"/>
                    <a:pt x="112681" y="9294"/>
                    <a:pt x="112581" y="9294"/>
                  </a:cubicBezTo>
                  <a:cubicBezTo>
                    <a:pt x="112423" y="9285"/>
                    <a:pt x="112264" y="9283"/>
                    <a:pt x="112105" y="9283"/>
                  </a:cubicBezTo>
                  <a:cubicBezTo>
                    <a:pt x="111946" y="9283"/>
                    <a:pt x="111787" y="9285"/>
                    <a:pt x="111626" y="9285"/>
                  </a:cubicBezTo>
                  <a:cubicBezTo>
                    <a:pt x="111305" y="9285"/>
                    <a:pt x="110980" y="9277"/>
                    <a:pt x="110646" y="9227"/>
                  </a:cubicBezTo>
                  <a:lnTo>
                    <a:pt x="110580" y="9227"/>
                  </a:lnTo>
                  <a:cubicBezTo>
                    <a:pt x="110513" y="9177"/>
                    <a:pt x="110446" y="9152"/>
                    <a:pt x="110380" y="9152"/>
                  </a:cubicBezTo>
                  <a:cubicBezTo>
                    <a:pt x="110313" y="9152"/>
                    <a:pt x="110246" y="9177"/>
                    <a:pt x="110179" y="9227"/>
                  </a:cubicBezTo>
                  <a:cubicBezTo>
                    <a:pt x="110046" y="9160"/>
                    <a:pt x="109879" y="9094"/>
                    <a:pt x="109712" y="9027"/>
                  </a:cubicBezTo>
                  <a:cubicBezTo>
                    <a:pt x="109612" y="8927"/>
                    <a:pt x="109579" y="8760"/>
                    <a:pt x="109412" y="8760"/>
                  </a:cubicBezTo>
                  <a:cubicBezTo>
                    <a:pt x="109279" y="8526"/>
                    <a:pt x="109312" y="8226"/>
                    <a:pt x="109145" y="7993"/>
                  </a:cubicBezTo>
                  <a:cubicBezTo>
                    <a:pt x="109018" y="7789"/>
                    <a:pt x="108871" y="7702"/>
                    <a:pt x="108675" y="7702"/>
                  </a:cubicBezTo>
                  <a:cubicBezTo>
                    <a:pt x="108614" y="7702"/>
                    <a:pt x="108549" y="7710"/>
                    <a:pt x="108478" y="7726"/>
                  </a:cubicBezTo>
                  <a:cubicBezTo>
                    <a:pt x="108320" y="7746"/>
                    <a:pt x="108158" y="7751"/>
                    <a:pt x="107995" y="7751"/>
                  </a:cubicBezTo>
                  <a:cubicBezTo>
                    <a:pt x="107823" y="7751"/>
                    <a:pt x="107649" y="7745"/>
                    <a:pt x="107476" y="7745"/>
                  </a:cubicBezTo>
                  <a:cubicBezTo>
                    <a:pt x="107263" y="7745"/>
                    <a:pt x="107051" y="7754"/>
                    <a:pt x="106844" y="7793"/>
                  </a:cubicBezTo>
                  <a:lnTo>
                    <a:pt x="106076" y="7793"/>
                  </a:lnTo>
                  <a:cubicBezTo>
                    <a:pt x="105876" y="7843"/>
                    <a:pt x="105668" y="7859"/>
                    <a:pt x="105455" y="7859"/>
                  </a:cubicBezTo>
                  <a:cubicBezTo>
                    <a:pt x="105243" y="7859"/>
                    <a:pt x="105026" y="7843"/>
                    <a:pt x="104809" y="7826"/>
                  </a:cubicBezTo>
                  <a:cubicBezTo>
                    <a:pt x="104709" y="7659"/>
                    <a:pt x="104509" y="7659"/>
                    <a:pt x="104375" y="7592"/>
                  </a:cubicBezTo>
                  <a:cubicBezTo>
                    <a:pt x="104275" y="7459"/>
                    <a:pt x="104175" y="7326"/>
                    <a:pt x="103975" y="7292"/>
                  </a:cubicBezTo>
                  <a:cubicBezTo>
                    <a:pt x="103808" y="7192"/>
                    <a:pt x="103608" y="7159"/>
                    <a:pt x="103408" y="7125"/>
                  </a:cubicBezTo>
                  <a:cubicBezTo>
                    <a:pt x="103074" y="6925"/>
                    <a:pt x="103241" y="6458"/>
                    <a:pt x="102908" y="6258"/>
                  </a:cubicBezTo>
                  <a:cubicBezTo>
                    <a:pt x="102792" y="6239"/>
                    <a:pt x="102665" y="6220"/>
                    <a:pt x="102540" y="6220"/>
                  </a:cubicBezTo>
                  <a:cubicBezTo>
                    <a:pt x="102449" y="6220"/>
                    <a:pt x="102358" y="6230"/>
                    <a:pt x="102274" y="6258"/>
                  </a:cubicBezTo>
                  <a:cubicBezTo>
                    <a:pt x="102107" y="6292"/>
                    <a:pt x="101940" y="6325"/>
                    <a:pt x="101773" y="6358"/>
                  </a:cubicBezTo>
                  <a:cubicBezTo>
                    <a:pt x="101573" y="6358"/>
                    <a:pt x="101406" y="6458"/>
                    <a:pt x="101306" y="6658"/>
                  </a:cubicBezTo>
                  <a:cubicBezTo>
                    <a:pt x="101073" y="6759"/>
                    <a:pt x="100873" y="6925"/>
                    <a:pt x="100639" y="6925"/>
                  </a:cubicBezTo>
                  <a:cubicBezTo>
                    <a:pt x="100439" y="6825"/>
                    <a:pt x="100506" y="6692"/>
                    <a:pt x="100639" y="6558"/>
                  </a:cubicBezTo>
                  <a:cubicBezTo>
                    <a:pt x="100739" y="6458"/>
                    <a:pt x="100773" y="6292"/>
                    <a:pt x="100806" y="6158"/>
                  </a:cubicBezTo>
                  <a:cubicBezTo>
                    <a:pt x="100773" y="6091"/>
                    <a:pt x="100739" y="6058"/>
                    <a:pt x="100706" y="5991"/>
                  </a:cubicBezTo>
                  <a:cubicBezTo>
                    <a:pt x="100639" y="5891"/>
                    <a:pt x="100539" y="5891"/>
                    <a:pt x="100406" y="5891"/>
                  </a:cubicBezTo>
                  <a:cubicBezTo>
                    <a:pt x="100089" y="5925"/>
                    <a:pt x="99772" y="5941"/>
                    <a:pt x="99455" y="5941"/>
                  </a:cubicBezTo>
                  <a:cubicBezTo>
                    <a:pt x="99138" y="5941"/>
                    <a:pt x="98821" y="5925"/>
                    <a:pt x="98504" y="5891"/>
                  </a:cubicBezTo>
                  <a:cubicBezTo>
                    <a:pt x="98271" y="5891"/>
                    <a:pt x="98004" y="5891"/>
                    <a:pt x="97771" y="5858"/>
                  </a:cubicBezTo>
                  <a:cubicBezTo>
                    <a:pt x="97704" y="5825"/>
                    <a:pt x="97637" y="5800"/>
                    <a:pt x="97575" y="5800"/>
                  </a:cubicBezTo>
                  <a:cubicBezTo>
                    <a:pt x="97512" y="5800"/>
                    <a:pt x="97454" y="5825"/>
                    <a:pt x="97404" y="5891"/>
                  </a:cubicBezTo>
                  <a:cubicBezTo>
                    <a:pt x="97370" y="5991"/>
                    <a:pt x="97370" y="6091"/>
                    <a:pt x="97370" y="6191"/>
                  </a:cubicBezTo>
                  <a:cubicBezTo>
                    <a:pt x="97270" y="6358"/>
                    <a:pt x="97404" y="6558"/>
                    <a:pt x="97270" y="6759"/>
                  </a:cubicBezTo>
                  <a:lnTo>
                    <a:pt x="97304" y="6759"/>
                  </a:lnTo>
                  <a:cubicBezTo>
                    <a:pt x="97137" y="6859"/>
                    <a:pt x="97103" y="7092"/>
                    <a:pt x="97003" y="7226"/>
                  </a:cubicBezTo>
                  <a:cubicBezTo>
                    <a:pt x="96937" y="7276"/>
                    <a:pt x="96853" y="7276"/>
                    <a:pt x="96770" y="7276"/>
                  </a:cubicBezTo>
                  <a:cubicBezTo>
                    <a:pt x="96686" y="7276"/>
                    <a:pt x="96603" y="7276"/>
                    <a:pt x="96536" y="7326"/>
                  </a:cubicBezTo>
                  <a:cubicBezTo>
                    <a:pt x="96316" y="7424"/>
                    <a:pt x="96105" y="7468"/>
                    <a:pt x="95901" y="7468"/>
                  </a:cubicBezTo>
                  <a:cubicBezTo>
                    <a:pt x="95549" y="7468"/>
                    <a:pt x="95219" y="7337"/>
                    <a:pt x="94902" y="7125"/>
                  </a:cubicBezTo>
                  <a:cubicBezTo>
                    <a:pt x="94835" y="7092"/>
                    <a:pt x="94760" y="7092"/>
                    <a:pt x="94685" y="7092"/>
                  </a:cubicBezTo>
                  <a:cubicBezTo>
                    <a:pt x="94610" y="7092"/>
                    <a:pt x="94535" y="7092"/>
                    <a:pt x="94468" y="7059"/>
                  </a:cubicBezTo>
                  <a:cubicBezTo>
                    <a:pt x="94437" y="7054"/>
                    <a:pt x="94407" y="7052"/>
                    <a:pt x="94379" y="7052"/>
                  </a:cubicBezTo>
                  <a:cubicBezTo>
                    <a:pt x="94198" y="7052"/>
                    <a:pt x="94079" y="7139"/>
                    <a:pt x="93934" y="7226"/>
                  </a:cubicBezTo>
                  <a:cubicBezTo>
                    <a:pt x="93846" y="7314"/>
                    <a:pt x="93742" y="7374"/>
                    <a:pt x="93623" y="7374"/>
                  </a:cubicBezTo>
                  <a:cubicBezTo>
                    <a:pt x="93564" y="7374"/>
                    <a:pt x="93501" y="7359"/>
                    <a:pt x="93434" y="7326"/>
                  </a:cubicBezTo>
                  <a:cubicBezTo>
                    <a:pt x="93204" y="7241"/>
                    <a:pt x="93057" y="7191"/>
                    <a:pt x="92945" y="7191"/>
                  </a:cubicBezTo>
                  <a:cubicBezTo>
                    <a:pt x="92747" y="7191"/>
                    <a:pt x="92655" y="7344"/>
                    <a:pt x="92400" y="7726"/>
                  </a:cubicBezTo>
                  <a:cubicBezTo>
                    <a:pt x="92276" y="7925"/>
                    <a:pt x="92114" y="8087"/>
                    <a:pt x="91915" y="8087"/>
                  </a:cubicBezTo>
                  <a:cubicBezTo>
                    <a:pt x="91848" y="8087"/>
                    <a:pt x="91776" y="8068"/>
                    <a:pt x="91700" y="8026"/>
                  </a:cubicBezTo>
                  <a:cubicBezTo>
                    <a:pt x="91299" y="7793"/>
                    <a:pt x="90866" y="7626"/>
                    <a:pt x="90599" y="7259"/>
                  </a:cubicBezTo>
                  <a:cubicBezTo>
                    <a:pt x="90538" y="7168"/>
                    <a:pt x="90505" y="7021"/>
                    <a:pt x="90348" y="7021"/>
                  </a:cubicBezTo>
                  <a:cubicBezTo>
                    <a:pt x="90333" y="7021"/>
                    <a:pt x="90316" y="7022"/>
                    <a:pt x="90299" y="7025"/>
                  </a:cubicBezTo>
                  <a:cubicBezTo>
                    <a:pt x="89998" y="6792"/>
                    <a:pt x="89698" y="6558"/>
                    <a:pt x="89531" y="6191"/>
                  </a:cubicBezTo>
                  <a:cubicBezTo>
                    <a:pt x="89498" y="6025"/>
                    <a:pt x="89465" y="5825"/>
                    <a:pt x="89631" y="5724"/>
                  </a:cubicBezTo>
                  <a:cubicBezTo>
                    <a:pt x="89678" y="5701"/>
                    <a:pt x="89728" y="5694"/>
                    <a:pt x="89779" y="5694"/>
                  </a:cubicBezTo>
                  <a:cubicBezTo>
                    <a:pt x="89856" y="5694"/>
                    <a:pt x="89935" y="5710"/>
                    <a:pt x="90004" y="5710"/>
                  </a:cubicBezTo>
                  <a:cubicBezTo>
                    <a:pt x="90087" y="5710"/>
                    <a:pt x="90157" y="5688"/>
                    <a:pt x="90198" y="5591"/>
                  </a:cubicBezTo>
                  <a:cubicBezTo>
                    <a:pt x="90265" y="5291"/>
                    <a:pt x="90032" y="5124"/>
                    <a:pt x="89832" y="4957"/>
                  </a:cubicBezTo>
                  <a:cubicBezTo>
                    <a:pt x="89631" y="4757"/>
                    <a:pt x="89398" y="4824"/>
                    <a:pt x="89198" y="4790"/>
                  </a:cubicBezTo>
                  <a:cubicBezTo>
                    <a:pt x="88963" y="4772"/>
                    <a:pt x="88728" y="4758"/>
                    <a:pt x="88495" y="4758"/>
                  </a:cubicBezTo>
                  <a:cubicBezTo>
                    <a:pt x="87902" y="4758"/>
                    <a:pt x="87323" y="4846"/>
                    <a:pt x="86796" y="5157"/>
                  </a:cubicBezTo>
                  <a:cubicBezTo>
                    <a:pt x="86615" y="5287"/>
                    <a:pt x="86414" y="5336"/>
                    <a:pt x="86208" y="5336"/>
                  </a:cubicBezTo>
                  <a:cubicBezTo>
                    <a:pt x="86149" y="5336"/>
                    <a:pt x="86089" y="5332"/>
                    <a:pt x="86029" y="5324"/>
                  </a:cubicBezTo>
                  <a:cubicBezTo>
                    <a:pt x="85895" y="5358"/>
                    <a:pt x="85762" y="5374"/>
                    <a:pt x="85629" y="5374"/>
                  </a:cubicBezTo>
                  <a:cubicBezTo>
                    <a:pt x="85495" y="5374"/>
                    <a:pt x="85362" y="5358"/>
                    <a:pt x="85228" y="5324"/>
                  </a:cubicBezTo>
                  <a:cubicBezTo>
                    <a:pt x="85110" y="5324"/>
                    <a:pt x="84984" y="5337"/>
                    <a:pt x="84859" y="5337"/>
                  </a:cubicBezTo>
                  <a:cubicBezTo>
                    <a:pt x="84701" y="5337"/>
                    <a:pt x="84543" y="5317"/>
                    <a:pt x="84394" y="5224"/>
                  </a:cubicBezTo>
                  <a:cubicBezTo>
                    <a:pt x="84261" y="5124"/>
                    <a:pt x="84161" y="4991"/>
                    <a:pt x="84027" y="4924"/>
                  </a:cubicBezTo>
                  <a:cubicBezTo>
                    <a:pt x="83927" y="4790"/>
                    <a:pt x="83794" y="4790"/>
                    <a:pt x="83660" y="4757"/>
                  </a:cubicBezTo>
                  <a:cubicBezTo>
                    <a:pt x="83348" y="4692"/>
                    <a:pt x="83042" y="4663"/>
                    <a:pt x="82738" y="4663"/>
                  </a:cubicBezTo>
                  <a:cubicBezTo>
                    <a:pt x="82262" y="4663"/>
                    <a:pt x="81794" y="4735"/>
                    <a:pt x="81325" y="4857"/>
                  </a:cubicBezTo>
                  <a:cubicBezTo>
                    <a:pt x="81277" y="4875"/>
                    <a:pt x="81235" y="4883"/>
                    <a:pt x="81198" y="4883"/>
                  </a:cubicBezTo>
                  <a:cubicBezTo>
                    <a:pt x="80954" y="4883"/>
                    <a:pt x="80928" y="4548"/>
                    <a:pt x="80725" y="4490"/>
                  </a:cubicBezTo>
                  <a:cubicBezTo>
                    <a:pt x="80592" y="4290"/>
                    <a:pt x="80492" y="4090"/>
                    <a:pt x="80458" y="3890"/>
                  </a:cubicBezTo>
                  <a:cubicBezTo>
                    <a:pt x="80391" y="3656"/>
                    <a:pt x="80225" y="3523"/>
                    <a:pt x="79991" y="3523"/>
                  </a:cubicBezTo>
                  <a:cubicBezTo>
                    <a:pt x="79558" y="3523"/>
                    <a:pt x="79124" y="3623"/>
                    <a:pt x="78690" y="3856"/>
                  </a:cubicBezTo>
                  <a:cubicBezTo>
                    <a:pt x="79057" y="3923"/>
                    <a:pt x="79391" y="4023"/>
                    <a:pt x="79691" y="4090"/>
                  </a:cubicBezTo>
                  <a:cubicBezTo>
                    <a:pt x="79824" y="4257"/>
                    <a:pt x="79991" y="4357"/>
                    <a:pt x="80158" y="4457"/>
                  </a:cubicBezTo>
                  <a:cubicBezTo>
                    <a:pt x="79958" y="4357"/>
                    <a:pt x="79824" y="4190"/>
                    <a:pt x="79591" y="4190"/>
                  </a:cubicBezTo>
                  <a:cubicBezTo>
                    <a:pt x="79491" y="4157"/>
                    <a:pt x="79391" y="4157"/>
                    <a:pt x="79324" y="4157"/>
                  </a:cubicBezTo>
                  <a:cubicBezTo>
                    <a:pt x="79189" y="4137"/>
                    <a:pt x="79054" y="4118"/>
                    <a:pt x="78926" y="4118"/>
                  </a:cubicBezTo>
                  <a:cubicBezTo>
                    <a:pt x="78832" y="4118"/>
                    <a:pt x="78741" y="4128"/>
                    <a:pt x="78657" y="4157"/>
                  </a:cubicBezTo>
                  <a:cubicBezTo>
                    <a:pt x="78624" y="4424"/>
                    <a:pt x="78824" y="4524"/>
                    <a:pt x="78990" y="4624"/>
                  </a:cubicBezTo>
                  <a:cubicBezTo>
                    <a:pt x="79257" y="4757"/>
                    <a:pt x="79191" y="4857"/>
                    <a:pt x="78990" y="4957"/>
                  </a:cubicBezTo>
                  <a:cubicBezTo>
                    <a:pt x="78334" y="5243"/>
                    <a:pt x="77702" y="5552"/>
                    <a:pt x="76990" y="5552"/>
                  </a:cubicBezTo>
                  <a:cubicBezTo>
                    <a:pt x="76870" y="5552"/>
                    <a:pt x="76747" y="5544"/>
                    <a:pt x="76622" y="5524"/>
                  </a:cubicBezTo>
                  <a:cubicBezTo>
                    <a:pt x="76455" y="5491"/>
                    <a:pt x="76222" y="5491"/>
                    <a:pt x="76188" y="5291"/>
                  </a:cubicBezTo>
                  <a:cubicBezTo>
                    <a:pt x="76122" y="5091"/>
                    <a:pt x="76322" y="4991"/>
                    <a:pt x="76455" y="4924"/>
                  </a:cubicBezTo>
                  <a:cubicBezTo>
                    <a:pt x="77556" y="4390"/>
                    <a:pt x="78423" y="3389"/>
                    <a:pt x="79724" y="3256"/>
                  </a:cubicBezTo>
                  <a:cubicBezTo>
                    <a:pt x="80025" y="3256"/>
                    <a:pt x="80291" y="3089"/>
                    <a:pt x="80492" y="2822"/>
                  </a:cubicBezTo>
                  <a:cubicBezTo>
                    <a:pt x="80558" y="2756"/>
                    <a:pt x="80692" y="2656"/>
                    <a:pt x="80625" y="2589"/>
                  </a:cubicBezTo>
                  <a:cubicBezTo>
                    <a:pt x="80258" y="2255"/>
                    <a:pt x="80625" y="1988"/>
                    <a:pt x="80692" y="1722"/>
                  </a:cubicBezTo>
                  <a:cubicBezTo>
                    <a:pt x="80614" y="1688"/>
                    <a:pt x="80540" y="1681"/>
                    <a:pt x="80468" y="1681"/>
                  </a:cubicBezTo>
                  <a:cubicBezTo>
                    <a:pt x="80411" y="1681"/>
                    <a:pt x="80355" y="1686"/>
                    <a:pt x="80300" y="1686"/>
                  </a:cubicBezTo>
                  <a:cubicBezTo>
                    <a:pt x="80218" y="1686"/>
                    <a:pt x="80138" y="1675"/>
                    <a:pt x="80058" y="1622"/>
                  </a:cubicBezTo>
                  <a:cubicBezTo>
                    <a:pt x="80002" y="1483"/>
                    <a:pt x="79900" y="1413"/>
                    <a:pt x="79771" y="1413"/>
                  </a:cubicBezTo>
                  <a:cubicBezTo>
                    <a:pt x="79746" y="1413"/>
                    <a:pt x="79719" y="1416"/>
                    <a:pt x="79691" y="1421"/>
                  </a:cubicBezTo>
                  <a:cubicBezTo>
                    <a:pt x="79424" y="1221"/>
                    <a:pt x="79091" y="1221"/>
                    <a:pt x="78790" y="1221"/>
                  </a:cubicBezTo>
                  <a:cubicBezTo>
                    <a:pt x="78452" y="1221"/>
                    <a:pt x="78170" y="1392"/>
                    <a:pt x="77866" y="1392"/>
                  </a:cubicBezTo>
                  <a:cubicBezTo>
                    <a:pt x="77841" y="1392"/>
                    <a:pt x="77815" y="1391"/>
                    <a:pt x="77790" y="1388"/>
                  </a:cubicBezTo>
                  <a:cubicBezTo>
                    <a:pt x="77736" y="1441"/>
                    <a:pt x="77672" y="1452"/>
                    <a:pt x="77606" y="1452"/>
                  </a:cubicBezTo>
                  <a:cubicBezTo>
                    <a:pt x="77562" y="1452"/>
                    <a:pt x="77517" y="1447"/>
                    <a:pt x="77473" y="1447"/>
                  </a:cubicBezTo>
                  <a:cubicBezTo>
                    <a:pt x="77419" y="1447"/>
                    <a:pt x="77367" y="1455"/>
                    <a:pt x="77323" y="1488"/>
                  </a:cubicBezTo>
                  <a:cubicBezTo>
                    <a:pt x="77245" y="1477"/>
                    <a:pt x="77167" y="1477"/>
                    <a:pt x="77089" y="1477"/>
                  </a:cubicBezTo>
                  <a:lnTo>
                    <a:pt x="77089" y="1477"/>
                  </a:lnTo>
                  <a:cubicBezTo>
                    <a:pt x="76933" y="1477"/>
                    <a:pt x="76778" y="1477"/>
                    <a:pt x="76622" y="1388"/>
                  </a:cubicBezTo>
                  <a:cubicBezTo>
                    <a:pt x="76506" y="1272"/>
                    <a:pt x="76390" y="1181"/>
                    <a:pt x="76231" y="1181"/>
                  </a:cubicBezTo>
                  <a:cubicBezTo>
                    <a:pt x="76207" y="1181"/>
                    <a:pt x="76181" y="1183"/>
                    <a:pt x="76155" y="1188"/>
                  </a:cubicBezTo>
                  <a:cubicBezTo>
                    <a:pt x="76088" y="1188"/>
                    <a:pt x="76022" y="1155"/>
                    <a:pt x="75922" y="1121"/>
                  </a:cubicBezTo>
                  <a:cubicBezTo>
                    <a:pt x="75288" y="888"/>
                    <a:pt x="75288" y="888"/>
                    <a:pt x="75721" y="354"/>
                  </a:cubicBezTo>
                  <a:cubicBezTo>
                    <a:pt x="75755" y="287"/>
                    <a:pt x="75855" y="221"/>
                    <a:pt x="75822" y="120"/>
                  </a:cubicBezTo>
                  <a:cubicBezTo>
                    <a:pt x="75755" y="54"/>
                    <a:pt x="75655" y="87"/>
                    <a:pt x="75588" y="54"/>
                  </a:cubicBezTo>
                  <a:cubicBezTo>
                    <a:pt x="75365" y="33"/>
                    <a:pt x="75130" y="1"/>
                    <a:pt x="748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1343013" y="9560225"/>
              <a:ext cx="2033150" cy="2544600"/>
            </a:xfrm>
            <a:custGeom>
              <a:rect b="b" l="l" r="r" t="t"/>
              <a:pathLst>
                <a:path extrusionOk="0" h="101784" w="81326">
                  <a:moveTo>
                    <a:pt x="36727" y="3346"/>
                  </a:moveTo>
                  <a:lnTo>
                    <a:pt x="36727" y="3346"/>
                  </a:lnTo>
                  <a:cubicBezTo>
                    <a:pt x="37094" y="3546"/>
                    <a:pt x="37127" y="3580"/>
                    <a:pt x="36893" y="3713"/>
                  </a:cubicBezTo>
                  <a:cubicBezTo>
                    <a:pt x="36893" y="3680"/>
                    <a:pt x="36927" y="3680"/>
                    <a:pt x="36927" y="3646"/>
                  </a:cubicBezTo>
                  <a:cubicBezTo>
                    <a:pt x="37027" y="3480"/>
                    <a:pt x="36793" y="3446"/>
                    <a:pt x="36727" y="3346"/>
                  </a:cubicBezTo>
                  <a:close/>
                  <a:moveTo>
                    <a:pt x="48989" y="22462"/>
                  </a:moveTo>
                  <a:cubicBezTo>
                    <a:pt x="49243" y="22462"/>
                    <a:pt x="49487" y="22621"/>
                    <a:pt x="49703" y="22793"/>
                  </a:cubicBezTo>
                  <a:cubicBezTo>
                    <a:pt x="50036" y="23027"/>
                    <a:pt x="50303" y="23294"/>
                    <a:pt x="50470" y="23694"/>
                  </a:cubicBezTo>
                  <a:cubicBezTo>
                    <a:pt x="50737" y="24361"/>
                    <a:pt x="51270" y="24661"/>
                    <a:pt x="51971" y="24761"/>
                  </a:cubicBezTo>
                  <a:cubicBezTo>
                    <a:pt x="52371" y="24828"/>
                    <a:pt x="52738" y="24928"/>
                    <a:pt x="53105" y="25128"/>
                  </a:cubicBezTo>
                  <a:cubicBezTo>
                    <a:pt x="53238" y="25195"/>
                    <a:pt x="53372" y="25262"/>
                    <a:pt x="53372" y="25429"/>
                  </a:cubicBezTo>
                  <a:cubicBezTo>
                    <a:pt x="53372" y="25595"/>
                    <a:pt x="53205" y="25562"/>
                    <a:pt x="53105" y="25595"/>
                  </a:cubicBezTo>
                  <a:cubicBezTo>
                    <a:pt x="52871" y="25695"/>
                    <a:pt x="52805" y="25896"/>
                    <a:pt x="52738" y="26096"/>
                  </a:cubicBezTo>
                  <a:cubicBezTo>
                    <a:pt x="52671" y="26329"/>
                    <a:pt x="52671" y="26596"/>
                    <a:pt x="52471" y="26830"/>
                  </a:cubicBezTo>
                  <a:cubicBezTo>
                    <a:pt x="52204" y="26529"/>
                    <a:pt x="52104" y="26096"/>
                    <a:pt x="51637" y="25962"/>
                  </a:cubicBezTo>
                  <a:cubicBezTo>
                    <a:pt x="51537" y="25929"/>
                    <a:pt x="51571" y="25729"/>
                    <a:pt x="51604" y="25629"/>
                  </a:cubicBezTo>
                  <a:cubicBezTo>
                    <a:pt x="51637" y="25195"/>
                    <a:pt x="51404" y="24962"/>
                    <a:pt x="51037" y="24828"/>
                  </a:cubicBezTo>
                  <a:cubicBezTo>
                    <a:pt x="50969" y="24805"/>
                    <a:pt x="50908" y="24795"/>
                    <a:pt x="50854" y="24795"/>
                  </a:cubicBezTo>
                  <a:cubicBezTo>
                    <a:pt x="50590" y="24795"/>
                    <a:pt x="50475" y="25035"/>
                    <a:pt x="50336" y="25228"/>
                  </a:cubicBezTo>
                  <a:cubicBezTo>
                    <a:pt x="49869" y="25929"/>
                    <a:pt x="49736" y="26730"/>
                    <a:pt x="49602" y="27530"/>
                  </a:cubicBezTo>
                  <a:cubicBezTo>
                    <a:pt x="49569" y="27697"/>
                    <a:pt x="49569" y="27864"/>
                    <a:pt x="49402" y="27997"/>
                  </a:cubicBezTo>
                  <a:cubicBezTo>
                    <a:pt x="49236" y="27864"/>
                    <a:pt x="49202" y="27697"/>
                    <a:pt x="49202" y="27497"/>
                  </a:cubicBezTo>
                  <a:cubicBezTo>
                    <a:pt x="49169" y="26963"/>
                    <a:pt x="49202" y="26396"/>
                    <a:pt x="49102" y="25829"/>
                  </a:cubicBezTo>
                  <a:cubicBezTo>
                    <a:pt x="49035" y="25362"/>
                    <a:pt x="49436" y="25128"/>
                    <a:pt x="49803" y="24928"/>
                  </a:cubicBezTo>
                  <a:cubicBezTo>
                    <a:pt x="49936" y="24862"/>
                    <a:pt x="50103" y="24828"/>
                    <a:pt x="50236" y="24795"/>
                  </a:cubicBezTo>
                  <a:cubicBezTo>
                    <a:pt x="50336" y="24761"/>
                    <a:pt x="50436" y="24695"/>
                    <a:pt x="50470" y="24595"/>
                  </a:cubicBezTo>
                  <a:cubicBezTo>
                    <a:pt x="50503" y="24428"/>
                    <a:pt x="50370" y="24361"/>
                    <a:pt x="50270" y="24294"/>
                  </a:cubicBezTo>
                  <a:cubicBezTo>
                    <a:pt x="49531" y="23881"/>
                    <a:pt x="48739" y="23755"/>
                    <a:pt x="47918" y="23755"/>
                  </a:cubicBezTo>
                  <a:cubicBezTo>
                    <a:pt x="47813" y="23755"/>
                    <a:pt x="47707" y="23757"/>
                    <a:pt x="47601" y="23761"/>
                  </a:cubicBezTo>
                  <a:cubicBezTo>
                    <a:pt x="47436" y="23784"/>
                    <a:pt x="47271" y="23808"/>
                    <a:pt x="47106" y="23808"/>
                  </a:cubicBezTo>
                  <a:cubicBezTo>
                    <a:pt x="47037" y="23808"/>
                    <a:pt x="46969" y="23804"/>
                    <a:pt x="46901" y="23794"/>
                  </a:cubicBezTo>
                  <a:cubicBezTo>
                    <a:pt x="47501" y="23461"/>
                    <a:pt x="48035" y="23060"/>
                    <a:pt x="48568" y="22627"/>
                  </a:cubicBezTo>
                  <a:cubicBezTo>
                    <a:pt x="48710" y="22509"/>
                    <a:pt x="48851" y="22462"/>
                    <a:pt x="48989" y="22462"/>
                  </a:cubicBezTo>
                  <a:close/>
                  <a:moveTo>
                    <a:pt x="44957" y="1"/>
                  </a:moveTo>
                  <a:cubicBezTo>
                    <a:pt x="44868" y="1"/>
                    <a:pt x="44770" y="32"/>
                    <a:pt x="44666" y="77"/>
                  </a:cubicBezTo>
                  <a:cubicBezTo>
                    <a:pt x="44632" y="110"/>
                    <a:pt x="44599" y="110"/>
                    <a:pt x="44599" y="110"/>
                  </a:cubicBezTo>
                  <a:cubicBezTo>
                    <a:pt x="44432" y="144"/>
                    <a:pt x="44265" y="211"/>
                    <a:pt x="44199" y="377"/>
                  </a:cubicBezTo>
                  <a:cubicBezTo>
                    <a:pt x="44065" y="544"/>
                    <a:pt x="43898" y="711"/>
                    <a:pt x="43898" y="978"/>
                  </a:cubicBezTo>
                  <a:cubicBezTo>
                    <a:pt x="43865" y="1278"/>
                    <a:pt x="43698" y="1612"/>
                    <a:pt x="44099" y="1812"/>
                  </a:cubicBezTo>
                  <a:cubicBezTo>
                    <a:pt x="44165" y="1845"/>
                    <a:pt x="44232" y="1878"/>
                    <a:pt x="44299" y="1912"/>
                  </a:cubicBezTo>
                  <a:cubicBezTo>
                    <a:pt x="44365" y="2012"/>
                    <a:pt x="44465" y="2012"/>
                    <a:pt x="44599" y="2045"/>
                  </a:cubicBezTo>
                  <a:lnTo>
                    <a:pt x="44666" y="2045"/>
                  </a:lnTo>
                  <a:cubicBezTo>
                    <a:pt x="44632" y="2079"/>
                    <a:pt x="44566" y="2079"/>
                    <a:pt x="44532" y="2079"/>
                  </a:cubicBezTo>
                  <a:cubicBezTo>
                    <a:pt x="44432" y="2079"/>
                    <a:pt x="44365" y="2145"/>
                    <a:pt x="44299" y="2212"/>
                  </a:cubicBezTo>
                  <a:cubicBezTo>
                    <a:pt x="44235" y="2191"/>
                    <a:pt x="44172" y="2183"/>
                    <a:pt x="44109" y="2183"/>
                  </a:cubicBezTo>
                  <a:cubicBezTo>
                    <a:pt x="43936" y="2183"/>
                    <a:pt x="43766" y="2241"/>
                    <a:pt x="43605" y="2241"/>
                  </a:cubicBezTo>
                  <a:cubicBezTo>
                    <a:pt x="43546" y="2241"/>
                    <a:pt x="43488" y="2233"/>
                    <a:pt x="43431" y="2212"/>
                  </a:cubicBezTo>
                  <a:cubicBezTo>
                    <a:pt x="43131" y="2212"/>
                    <a:pt x="42964" y="1945"/>
                    <a:pt x="42764" y="1812"/>
                  </a:cubicBezTo>
                  <a:cubicBezTo>
                    <a:pt x="42699" y="1774"/>
                    <a:pt x="42642" y="1758"/>
                    <a:pt x="42591" y="1758"/>
                  </a:cubicBezTo>
                  <a:cubicBezTo>
                    <a:pt x="42459" y="1758"/>
                    <a:pt x="42369" y="1868"/>
                    <a:pt x="42297" y="2012"/>
                  </a:cubicBezTo>
                  <a:cubicBezTo>
                    <a:pt x="42064" y="2212"/>
                    <a:pt x="41663" y="2412"/>
                    <a:pt x="42097" y="2779"/>
                  </a:cubicBezTo>
                  <a:cubicBezTo>
                    <a:pt x="42231" y="2946"/>
                    <a:pt x="42364" y="3079"/>
                    <a:pt x="42464" y="3246"/>
                  </a:cubicBezTo>
                  <a:cubicBezTo>
                    <a:pt x="42620" y="3288"/>
                    <a:pt x="42766" y="3308"/>
                    <a:pt x="42905" y="3308"/>
                  </a:cubicBezTo>
                  <a:cubicBezTo>
                    <a:pt x="43421" y="3308"/>
                    <a:pt x="43831" y="3033"/>
                    <a:pt x="44199" y="2612"/>
                  </a:cubicBezTo>
                  <a:cubicBezTo>
                    <a:pt x="44206" y="2605"/>
                    <a:pt x="44210" y="2603"/>
                    <a:pt x="44212" y="2603"/>
                  </a:cubicBezTo>
                  <a:cubicBezTo>
                    <a:pt x="44219" y="2603"/>
                    <a:pt x="44212" y="2622"/>
                    <a:pt x="44219" y="2622"/>
                  </a:cubicBezTo>
                  <a:cubicBezTo>
                    <a:pt x="44221" y="2622"/>
                    <a:pt x="44225" y="2619"/>
                    <a:pt x="44232" y="2612"/>
                  </a:cubicBezTo>
                  <a:lnTo>
                    <a:pt x="44232" y="2612"/>
                  </a:lnTo>
                  <a:cubicBezTo>
                    <a:pt x="44165" y="2779"/>
                    <a:pt x="44032" y="2879"/>
                    <a:pt x="43898" y="2979"/>
                  </a:cubicBezTo>
                  <a:cubicBezTo>
                    <a:pt x="43698" y="3113"/>
                    <a:pt x="43531" y="3313"/>
                    <a:pt x="43698" y="3546"/>
                  </a:cubicBezTo>
                  <a:cubicBezTo>
                    <a:pt x="43665" y="3546"/>
                    <a:pt x="43665" y="3513"/>
                    <a:pt x="43632" y="3513"/>
                  </a:cubicBezTo>
                  <a:cubicBezTo>
                    <a:pt x="43432" y="3406"/>
                    <a:pt x="43233" y="3340"/>
                    <a:pt x="43036" y="3340"/>
                  </a:cubicBezTo>
                  <a:cubicBezTo>
                    <a:pt x="42806" y="3340"/>
                    <a:pt x="42580" y="3430"/>
                    <a:pt x="42364" y="3646"/>
                  </a:cubicBezTo>
                  <a:cubicBezTo>
                    <a:pt x="42264" y="3680"/>
                    <a:pt x="42164" y="3713"/>
                    <a:pt x="42064" y="3746"/>
                  </a:cubicBezTo>
                  <a:cubicBezTo>
                    <a:pt x="41461" y="3936"/>
                    <a:pt x="40849" y="4072"/>
                    <a:pt x="40242" y="4072"/>
                  </a:cubicBezTo>
                  <a:cubicBezTo>
                    <a:pt x="39674" y="4072"/>
                    <a:pt x="39110" y="3953"/>
                    <a:pt x="38561" y="3646"/>
                  </a:cubicBezTo>
                  <a:cubicBezTo>
                    <a:pt x="38461" y="3480"/>
                    <a:pt x="38294" y="3446"/>
                    <a:pt x="38161" y="3346"/>
                  </a:cubicBezTo>
                  <a:cubicBezTo>
                    <a:pt x="37994" y="3246"/>
                    <a:pt x="37927" y="3013"/>
                    <a:pt x="37694" y="2979"/>
                  </a:cubicBezTo>
                  <a:cubicBezTo>
                    <a:pt x="37479" y="2940"/>
                    <a:pt x="37253" y="2924"/>
                    <a:pt x="37028" y="2924"/>
                  </a:cubicBezTo>
                  <a:cubicBezTo>
                    <a:pt x="36870" y="2924"/>
                    <a:pt x="36712" y="2932"/>
                    <a:pt x="36560" y="2946"/>
                  </a:cubicBezTo>
                  <a:cubicBezTo>
                    <a:pt x="36493" y="2979"/>
                    <a:pt x="36426" y="2979"/>
                    <a:pt x="36360" y="2979"/>
                  </a:cubicBezTo>
                  <a:cubicBezTo>
                    <a:pt x="36193" y="3113"/>
                    <a:pt x="35793" y="2912"/>
                    <a:pt x="35859" y="3346"/>
                  </a:cubicBezTo>
                  <a:lnTo>
                    <a:pt x="35993" y="3446"/>
                  </a:lnTo>
                  <a:cubicBezTo>
                    <a:pt x="36093" y="3513"/>
                    <a:pt x="36193" y="3646"/>
                    <a:pt x="36360" y="3646"/>
                  </a:cubicBezTo>
                  <a:lnTo>
                    <a:pt x="36560" y="3646"/>
                  </a:lnTo>
                  <a:cubicBezTo>
                    <a:pt x="36609" y="3695"/>
                    <a:pt x="36693" y="3726"/>
                    <a:pt x="36761" y="3726"/>
                  </a:cubicBezTo>
                  <a:cubicBezTo>
                    <a:pt x="36786" y="3726"/>
                    <a:pt x="36809" y="3722"/>
                    <a:pt x="36827" y="3713"/>
                  </a:cubicBezTo>
                  <a:lnTo>
                    <a:pt x="36827" y="3713"/>
                  </a:lnTo>
                  <a:cubicBezTo>
                    <a:pt x="36793" y="3746"/>
                    <a:pt x="36760" y="3746"/>
                    <a:pt x="36727" y="3780"/>
                  </a:cubicBezTo>
                  <a:cubicBezTo>
                    <a:pt x="36660" y="3813"/>
                    <a:pt x="36593" y="3880"/>
                    <a:pt x="36560" y="3913"/>
                  </a:cubicBezTo>
                  <a:cubicBezTo>
                    <a:pt x="36326" y="4047"/>
                    <a:pt x="36226" y="4247"/>
                    <a:pt x="36260" y="4480"/>
                  </a:cubicBezTo>
                  <a:cubicBezTo>
                    <a:pt x="36326" y="4647"/>
                    <a:pt x="36326" y="4814"/>
                    <a:pt x="36260" y="4981"/>
                  </a:cubicBezTo>
                  <a:cubicBezTo>
                    <a:pt x="36260" y="5181"/>
                    <a:pt x="36126" y="5348"/>
                    <a:pt x="35926" y="5348"/>
                  </a:cubicBezTo>
                  <a:cubicBezTo>
                    <a:pt x="35693" y="5314"/>
                    <a:pt x="35592" y="5114"/>
                    <a:pt x="35526" y="4914"/>
                  </a:cubicBezTo>
                  <a:cubicBezTo>
                    <a:pt x="35326" y="4347"/>
                    <a:pt x="34892" y="4113"/>
                    <a:pt x="34292" y="4013"/>
                  </a:cubicBezTo>
                  <a:cubicBezTo>
                    <a:pt x="33925" y="3947"/>
                    <a:pt x="33591" y="3947"/>
                    <a:pt x="33224" y="3947"/>
                  </a:cubicBezTo>
                  <a:cubicBezTo>
                    <a:pt x="33133" y="3939"/>
                    <a:pt x="33044" y="3937"/>
                    <a:pt x="32956" y="3937"/>
                  </a:cubicBezTo>
                  <a:cubicBezTo>
                    <a:pt x="32799" y="3937"/>
                    <a:pt x="32645" y="3944"/>
                    <a:pt x="32490" y="3944"/>
                  </a:cubicBezTo>
                  <a:cubicBezTo>
                    <a:pt x="32348" y="3944"/>
                    <a:pt x="32204" y="3938"/>
                    <a:pt x="32057" y="3913"/>
                  </a:cubicBezTo>
                  <a:cubicBezTo>
                    <a:pt x="32027" y="3917"/>
                    <a:pt x="31998" y="3920"/>
                    <a:pt x="31971" y="3920"/>
                  </a:cubicBezTo>
                  <a:cubicBezTo>
                    <a:pt x="31782" y="3920"/>
                    <a:pt x="31648" y="3821"/>
                    <a:pt x="31590" y="3646"/>
                  </a:cubicBezTo>
                  <a:cubicBezTo>
                    <a:pt x="31523" y="3446"/>
                    <a:pt x="31690" y="3313"/>
                    <a:pt x="31856" y="3246"/>
                  </a:cubicBezTo>
                  <a:cubicBezTo>
                    <a:pt x="32257" y="3013"/>
                    <a:pt x="32057" y="2879"/>
                    <a:pt x="31823" y="2712"/>
                  </a:cubicBezTo>
                  <a:cubicBezTo>
                    <a:pt x="31629" y="2583"/>
                    <a:pt x="31445" y="2534"/>
                    <a:pt x="31266" y="2534"/>
                  </a:cubicBezTo>
                  <a:cubicBezTo>
                    <a:pt x="30982" y="2534"/>
                    <a:pt x="30708" y="2656"/>
                    <a:pt x="30422" y="2779"/>
                  </a:cubicBezTo>
                  <a:cubicBezTo>
                    <a:pt x="30380" y="2716"/>
                    <a:pt x="30324" y="2692"/>
                    <a:pt x="30264" y="2692"/>
                  </a:cubicBezTo>
                  <a:cubicBezTo>
                    <a:pt x="30229" y="2692"/>
                    <a:pt x="30192" y="2700"/>
                    <a:pt x="30155" y="2712"/>
                  </a:cubicBezTo>
                  <a:cubicBezTo>
                    <a:pt x="30055" y="2679"/>
                    <a:pt x="29922" y="2712"/>
                    <a:pt x="29855" y="2612"/>
                  </a:cubicBezTo>
                  <a:cubicBezTo>
                    <a:pt x="29722" y="2379"/>
                    <a:pt x="29488" y="2379"/>
                    <a:pt x="29288" y="2312"/>
                  </a:cubicBezTo>
                  <a:cubicBezTo>
                    <a:pt x="29121" y="2245"/>
                    <a:pt x="28954" y="2179"/>
                    <a:pt x="28821" y="2145"/>
                  </a:cubicBezTo>
                  <a:cubicBezTo>
                    <a:pt x="28788" y="2062"/>
                    <a:pt x="28729" y="2045"/>
                    <a:pt x="28671" y="2045"/>
                  </a:cubicBezTo>
                  <a:cubicBezTo>
                    <a:pt x="28632" y="2045"/>
                    <a:pt x="28593" y="2053"/>
                    <a:pt x="28562" y="2053"/>
                  </a:cubicBezTo>
                  <a:cubicBezTo>
                    <a:pt x="28546" y="2053"/>
                    <a:pt x="28532" y="2051"/>
                    <a:pt x="28521" y="2045"/>
                  </a:cubicBezTo>
                  <a:cubicBezTo>
                    <a:pt x="28387" y="2012"/>
                    <a:pt x="28254" y="2045"/>
                    <a:pt x="28120" y="1945"/>
                  </a:cubicBezTo>
                  <a:cubicBezTo>
                    <a:pt x="28063" y="1844"/>
                    <a:pt x="27987" y="1818"/>
                    <a:pt x="27903" y="1818"/>
                  </a:cubicBezTo>
                  <a:cubicBezTo>
                    <a:pt x="27811" y="1818"/>
                    <a:pt x="27710" y="1850"/>
                    <a:pt x="27613" y="1850"/>
                  </a:cubicBezTo>
                  <a:cubicBezTo>
                    <a:pt x="27593" y="1850"/>
                    <a:pt x="27573" y="1848"/>
                    <a:pt x="27553" y="1845"/>
                  </a:cubicBezTo>
                  <a:lnTo>
                    <a:pt x="26619" y="1845"/>
                  </a:lnTo>
                  <a:cubicBezTo>
                    <a:pt x="26504" y="1891"/>
                    <a:pt x="26389" y="1909"/>
                    <a:pt x="26274" y="1909"/>
                  </a:cubicBezTo>
                  <a:cubicBezTo>
                    <a:pt x="26055" y="1909"/>
                    <a:pt x="25837" y="1844"/>
                    <a:pt x="25619" y="1778"/>
                  </a:cubicBezTo>
                  <a:cubicBezTo>
                    <a:pt x="25470" y="1719"/>
                    <a:pt x="25321" y="1606"/>
                    <a:pt x="25149" y="1606"/>
                  </a:cubicBezTo>
                  <a:cubicBezTo>
                    <a:pt x="25128" y="1606"/>
                    <a:pt x="25107" y="1608"/>
                    <a:pt x="25085" y="1612"/>
                  </a:cubicBezTo>
                  <a:cubicBezTo>
                    <a:pt x="24958" y="1559"/>
                    <a:pt x="24835" y="1536"/>
                    <a:pt x="24714" y="1536"/>
                  </a:cubicBezTo>
                  <a:cubicBezTo>
                    <a:pt x="24452" y="1536"/>
                    <a:pt x="24202" y="1642"/>
                    <a:pt x="23951" y="1778"/>
                  </a:cubicBezTo>
                  <a:cubicBezTo>
                    <a:pt x="23250" y="2179"/>
                    <a:pt x="22550" y="2579"/>
                    <a:pt x="21849" y="2979"/>
                  </a:cubicBezTo>
                  <a:cubicBezTo>
                    <a:pt x="21749" y="2979"/>
                    <a:pt x="21683" y="3013"/>
                    <a:pt x="21582" y="3046"/>
                  </a:cubicBezTo>
                  <a:cubicBezTo>
                    <a:pt x="21649" y="2979"/>
                    <a:pt x="21683" y="2946"/>
                    <a:pt x="21749" y="2879"/>
                  </a:cubicBezTo>
                  <a:cubicBezTo>
                    <a:pt x="21797" y="2705"/>
                    <a:pt x="21754" y="2666"/>
                    <a:pt x="21686" y="2666"/>
                  </a:cubicBezTo>
                  <a:cubicBezTo>
                    <a:pt x="21630" y="2666"/>
                    <a:pt x="21557" y="2692"/>
                    <a:pt x="21502" y="2692"/>
                  </a:cubicBezTo>
                  <a:cubicBezTo>
                    <a:pt x="21481" y="2692"/>
                    <a:pt x="21463" y="2688"/>
                    <a:pt x="21449" y="2679"/>
                  </a:cubicBezTo>
                  <a:cubicBezTo>
                    <a:pt x="21382" y="2712"/>
                    <a:pt x="21282" y="2746"/>
                    <a:pt x="21216" y="2779"/>
                  </a:cubicBezTo>
                  <a:cubicBezTo>
                    <a:pt x="21282" y="2712"/>
                    <a:pt x="21316" y="2679"/>
                    <a:pt x="21349" y="2579"/>
                  </a:cubicBezTo>
                  <a:cubicBezTo>
                    <a:pt x="21649" y="2279"/>
                    <a:pt x="22116" y="2179"/>
                    <a:pt x="22383" y="1745"/>
                  </a:cubicBezTo>
                  <a:cubicBezTo>
                    <a:pt x="22016" y="1745"/>
                    <a:pt x="21749" y="1878"/>
                    <a:pt x="21449" y="2045"/>
                  </a:cubicBezTo>
                  <a:cubicBezTo>
                    <a:pt x="21155" y="2203"/>
                    <a:pt x="20862" y="2453"/>
                    <a:pt x="20486" y="2453"/>
                  </a:cubicBezTo>
                  <a:cubicBezTo>
                    <a:pt x="20306" y="2453"/>
                    <a:pt x="20108" y="2396"/>
                    <a:pt x="19881" y="2245"/>
                  </a:cubicBezTo>
                  <a:lnTo>
                    <a:pt x="19881" y="2245"/>
                  </a:lnTo>
                  <a:cubicBezTo>
                    <a:pt x="20248" y="2879"/>
                    <a:pt x="20382" y="3413"/>
                    <a:pt x="20482" y="3980"/>
                  </a:cubicBezTo>
                  <a:cubicBezTo>
                    <a:pt x="20548" y="4213"/>
                    <a:pt x="20515" y="4447"/>
                    <a:pt x="20282" y="4547"/>
                  </a:cubicBezTo>
                  <a:cubicBezTo>
                    <a:pt x="20253" y="4555"/>
                    <a:pt x="20227" y="4559"/>
                    <a:pt x="20203" y="4559"/>
                  </a:cubicBezTo>
                  <a:cubicBezTo>
                    <a:pt x="20024" y="4559"/>
                    <a:pt x="19936" y="4364"/>
                    <a:pt x="19848" y="4247"/>
                  </a:cubicBezTo>
                  <a:cubicBezTo>
                    <a:pt x="19748" y="4080"/>
                    <a:pt x="19614" y="3913"/>
                    <a:pt x="19648" y="3680"/>
                  </a:cubicBezTo>
                  <a:cubicBezTo>
                    <a:pt x="19648" y="3179"/>
                    <a:pt x="19481" y="2879"/>
                    <a:pt x="18914" y="2779"/>
                  </a:cubicBezTo>
                  <a:cubicBezTo>
                    <a:pt x="17947" y="2646"/>
                    <a:pt x="17046" y="2145"/>
                    <a:pt x="16079" y="1978"/>
                  </a:cubicBezTo>
                  <a:cubicBezTo>
                    <a:pt x="15745" y="1912"/>
                    <a:pt x="15345" y="2012"/>
                    <a:pt x="15044" y="1745"/>
                  </a:cubicBezTo>
                  <a:cubicBezTo>
                    <a:pt x="14906" y="1560"/>
                    <a:pt x="14751" y="1423"/>
                    <a:pt x="14558" y="1423"/>
                  </a:cubicBezTo>
                  <a:cubicBezTo>
                    <a:pt x="14473" y="1423"/>
                    <a:pt x="14380" y="1450"/>
                    <a:pt x="14277" y="1511"/>
                  </a:cubicBezTo>
                  <a:cubicBezTo>
                    <a:pt x="13977" y="1478"/>
                    <a:pt x="13643" y="1478"/>
                    <a:pt x="13310" y="1445"/>
                  </a:cubicBezTo>
                  <a:cubicBezTo>
                    <a:pt x="13232" y="1411"/>
                    <a:pt x="13151" y="1404"/>
                    <a:pt x="13067" y="1404"/>
                  </a:cubicBezTo>
                  <a:cubicBezTo>
                    <a:pt x="12999" y="1404"/>
                    <a:pt x="12931" y="1409"/>
                    <a:pt x="12861" y="1409"/>
                  </a:cubicBezTo>
                  <a:cubicBezTo>
                    <a:pt x="12756" y="1409"/>
                    <a:pt x="12649" y="1398"/>
                    <a:pt x="12543" y="1345"/>
                  </a:cubicBezTo>
                  <a:cubicBezTo>
                    <a:pt x="12446" y="1351"/>
                    <a:pt x="12350" y="1355"/>
                    <a:pt x="12255" y="1355"/>
                  </a:cubicBezTo>
                  <a:cubicBezTo>
                    <a:pt x="11861" y="1355"/>
                    <a:pt x="11485" y="1287"/>
                    <a:pt x="11108" y="1044"/>
                  </a:cubicBezTo>
                  <a:cubicBezTo>
                    <a:pt x="10993" y="1025"/>
                    <a:pt x="10866" y="1006"/>
                    <a:pt x="10741" y="1006"/>
                  </a:cubicBezTo>
                  <a:cubicBezTo>
                    <a:pt x="10650" y="1006"/>
                    <a:pt x="10559" y="1016"/>
                    <a:pt x="10475" y="1044"/>
                  </a:cubicBezTo>
                  <a:cubicBezTo>
                    <a:pt x="10260" y="1068"/>
                    <a:pt x="10063" y="1262"/>
                    <a:pt x="9871" y="1262"/>
                  </a:cubicBezTo>
                  <a:cubicBezTo>
                    <a:pt x="9794" y="1262"/>
                    <a:pt x="9717" y="1231"/>
                    <a:pt x="9641" y="1145"/>
                  </a:cubicBezTo>
                  <a:cubicBezTo>
                    <a:pt x="9407" y="844"/>
                    <a:pt x="9074" y="744"/>
                    <a:pt x="8740" y="678"/>
                  </a:cubicBezTo>
                  <a:cubicBezTo>
                    <a:pt x="8657" y="627"/>
                    <a:pt x="8573" y="627"/>
                    <a:pt x="8490" y="627"/>
                  </a:cubicBezTo>
                  <a:cubicBezTo>
                    <a:pt x="8406" y="627"/>
                    <a:pt x="8323" y="627"/>
                    <a:pt x="8240" y="577"/>
                  </a:cubicBezTo>
                  <a:cubicBezTo>
                    <a:pt x="8006" y="511"/>
                    <a:pt x="7706" y="511"/>
                    <a:pt x="7506" y="277"/>
                  </a:cubicBezTo>
                  <a:cubicBezTo>
                    <a:pt x="7420" y="226"/>
                    <a:pt x="7343" y="205"/>
                    <a:pt x="7272" y="205"/>
                  </a:cubicBezTo>
                  <a:cubicBezTo>
                    <a:pt x="7067" y="205"/>
                    <a:pt x="6912" y="378"/>
                    <a:pt x="6739" y="477"/>
                  </a:cubicBezTo>
                  <a:cubicBezTo>
                    <a:pt x="6609" y="362"/>
                    <a:pt x="6480" y="315"/>
                    <a:pt x="6353" y="315"/>
                  </a:cubicBezTo>
                  <a:cubicBezTo>
                    <a:pt x="6186" y="315"/>
                    <a:pt x="6023" y="397"/>
                    <a:pt x="5871" y="511"/>
                  </a:cubicBezTo>
                  <a:cubicBezTo>
                    <a:pt x="5404" y="778"/>
                    <a:pt x="4904" y="1011"/>
                    <a:pt x="4437" y="1178"/>
                  </a:cubicBezTo>
                  <a:cubicBezTo>
                    <a:pt x="3603" y="1445"/>
                    <a:pt x="2969" y="1845"/>
                    <a:pt x="2435" y="2512"/>
                  </a:cubicBezTo>
                  <a:cubicBezTo>
                    <a:pt x="2384" y="2543"/>
                    <a:pt x="2332" y="2552"/>
                    <a:pt x="2281" y="2552"/>
                  </a:cubicBezTo>
                  <a:cubicBezTo>
                    <a:pt x="2219" y="2552"/>
                    <a:pt x="2159" y="2539"/>
                    <a:pt x="2102" y="2539"/>
                  </a:cubicBezTo>
                  <a:cubicBezTo>
                    <a:pt x="2055" y="2539"/>
                    <a:pt x="2010" y="2548"/>
                    <a:pt x="1968" y="2579"/>
                  </a:cubicBezTo>
                  <a:cubicBezTo>
                    <a:pt x="1635" y="2679"/>
                    <a:pt x="1335" y="2846"/>
                    <a:pt x="1001" y="2979"/>
                  </a:cubicBezTo>
                  <a:cubicBezTo>
                    <a:pt x="701" y="3113"/>
                    <a:pt x="734" y="3246"/>
                    <a:pt x="934" y="3446"/>
                  </a:cubicBezTo>
                  <a:cubicBezTo>
                    <a:pt x="1735" y="4113"/>
                    <a:pt x="2469" y="4847"/>
                    <a:pt x="3536" y="5081"/>
                  </a:cubicBezTo>
                  <a:cubicBezTo>
                    <a:pt x="3903" y="5147"/>
                    <a:pt x="3937" y="5414"/>
                    <a:pt x="3703" y="5681"/>
                  </a:cubicBezTo>
                  <a:cubicBezTo>
                    <a:pt x="3499" y="5908"/>
                    <a:pt x="3280" y="6042"/>
                    <a:pt x="3024" y="6042"/>
                  </a:cubicBezTo>
                  <a:cubicBezTo>
                    <a:pt x="2903" y="6042"/>
                    <a:pt x="2775" y="6012"/>
                    <a:pt x="2636" y="5948"/>
                  </a:cubicBezTo>
                  <a:cubicBezTo>
                    <a:pt x="2435" y="5848"/>
                    <a:pt x="2202" y="5748"/>
                    <a:pt x="1968" y="5648"/>
                  </a:cubicBezTo>
                  <a:cubicBezTo>
                    <a:pt x="1868" y="5614"/>
                    <a:pt x="1768" y="5598"/>
                    <a:pt x="1672" y="5598"/>
                  </a:cubicBezTo>
                  <a:cubicBezTo>
                    <a:pt x="1577" y="5598"/>
                    <a:pt x="1485" y="5614"/>
                    <a:pt x="1401" y="5648"/>
                  </a:cubicBezTo>
                  <a:cubicBezTo>
                    <a:pt x="1001" y="5781"/>
                    <a:pt x="601" y="5948"/>
                    <a:pt x="201" y="6081"/>
                  </a:cubicBezTo>
                  <a:cubicBezTo>
                    <a:pt x="134" y="6115"/>
                    <a:pt x="0" y="6115"/>
                    <a:pt x="0" y="6248"/>
                  </a:cubicBezTo>
                  <a:cubicBezTo>
                    <a:pt x="0" y="6348"/>
                    <a:pt x="100" y="6382"/>
                    <a:pt x="201" y="6415"/>
                  </a:cubicBezTo>
                  <a:cubicBezTo>
                    <a:pt x="434" y="6548"/>
                    <a:pt x="768" y="6615"/>
                    <a:pt x="801" y="6949"/>
                  </a:cubicBezTo>
                  <a:cubicBezTo>
                    <a:pt x="834" y="7449"/>
                    <a:pt x="1168" y="7516"/>
                    <a:pt x="1535" y="7549"/>
                  </a:cubicBezTo>
                  <a:cubicBezTo>
                    <a:pt x="1618" y="7566"/>
                    <a:pt x="1702" y="7566"/>
                    <a:pt x="1789" y="7566"/>
                  </a:cubicBezTo>
                  <a:cubicBezTo>
                    <a:pt x="1877" y="7566"/>
                    <a:pt x="1968" y="7566"/>
                    <a:pt x="2069" y="7582"/>
                  </a:cubicBezTo>
                  <a:cubicBezTo>
                    <a:pt x="2135" y="7599"/>
                    <a:pt x="2210" y="7607"/>
                    <a:pt x="2290" y="7607"/>
                  </a:cubicBezTo>
                  <a:cubicBezTo>
                    <a:pt x="2369" y="7607"/>
                    <a:pt x="2452" y="7599"/>
                    <a:pt x="2536" y="7582"/>
                  </a:cubicBezTo>
                  <a:cubicBezTo>
                    <a:pt x="2802" y="7549"/>
                    <a:pt x="3069" y="7549"/>
                    <a:pt x="3269" y="7349"/>
                  </a:cubicBezTo>
                  <a:cubicBezTo>
                    <a:pt x="3405" y="7213"/>
                    <a:pt x="3526" y="7077"/>
                    <a:pt x="3673" y="7077"/>
                  </a:cubicBezTo>
                  <a:cubicBezTo>
                    <a:pt x="3742" y="7077"/>
                    <a:pt x="3818" y="7107"/>
                    <a:pt x="3903" y="7182"/>
                  </a:cubicBezTo>
                  <a:cubicBezTo>
                    <a:pt x="4170" y="7416"/>
                    <a:pt x="4137" y="7716"/>
                    <a:pt x="3970" y="7983"/>
                  </a:cubicBezTo>
                  <a:cubicBezTo>
                    <a:pt x="3803" y="8283"/>
                    <a:pt x="3570" y="8516"/>
                    <a:pt x="3269" y="8717"/>
                  </a:cubicBezTo>
                  <a:cubicBezTo>
                    <a:pt x="2902" y="9017"/>
                    <a:pt x="2469" y="9017"/>
                    <a:pt x="2069" y="9150"/>
                  </a:cubicBezTo>
                  <a:cubicBezTo>
                    <a:pt x="1501" y="9384"/>
                    <a:pt x="1168" y="10051"/>
                    <a:pt x="1301" y="10618"/>
                  </a:cubicBezTo>
                  <a:cubicBezTo>
                    <a:pt x="1488" y="11177"/>
                    <a:pt x="2078" y="11966"/>
                    <a:pt x="2616" y="11966"/>
                  </a:cubicBezTo>
                  <a:cubicBezTo>
                    <a:pt x="2656" y="11966"/>
                    <a:pt x="2696" y="11962"/>
                    <a:pt x="2736" y="11952"/>
                  </a:cubicBezTo>
                  <a:cubicBezTo>
                    <a:pt x="2789" y="11940"/>
                    <a:pt x="2839" y="11935"/>
                    <a:pt x="2886" y="11935"/>
                  </a:cubicBezTo>
                  <a:cubicBezTo>
                    <a:pt x="3107" y="11935"/>
                    <a:pt x="3271" y="12054"/>
                    <a:pt x="3436" y="12219"/>
                  </a:cubicBezTo>
                  <a:cubicBezTo>
                    <a:pt x="3870" y="12753"/>
                    <a:pt x="4470" y="12920"/>
                    <a:pt x="5104" y="13020"/>
                  </a:cubicBezTo>
                  <a:cubicBezTo>
                    <a:pt x="5239" y="13039"/>
                    <a:pt x="5374" y="13058"/>
                    <a:pt x="5502" y="13058"/>
                  </a:cubicBezTo>
                  <a:cubicBezTo>
                    <a:pt x="5596" y="13058"/>
                    <a:pt x="5687" y="13048"/>
                    <a:pt x="5771" y="13020"/>
                  </a:cubicBezTo>
                  <a:cubicBezTo>
                    <a:pt x="5871" y="12960"/>
                    <a:pt x="5971" y="12912"/>
                    <a:pt x="6071" y="12912"/>
                  </a:cubicBezTo>
                  <a:cubicBezTo>
                    <a:pt x="6138" y="12912"/>
                    <a:pt x="6205" y="12933"/>
                    <a:pt x="6272" y="12986"/>
                  </a:cubicBezTo>
                  <a:cubicBezTo>
                    <a:pt x="6405" y="13120"/>
                    <a:pt x="6372" y="13320"/>
                    <a:pt x="6338" y="13487"/>
                  </a:cubicBezTo>
                  <a:cubicBezTo>
                    <a:pt x="6238" y="13854"/>
                    <a:pt x="6071" y="14187"/>
                    <a:pt x="5771" y="14487"/>
                  </a:cubicBezTo>
                  <a:cubicBezTo>
                    <a:pt x="5071" y="15255"/>
                    <a:pt x="4103" y="15588"/>
                    <a:pt x="3236" y="16055"/>
                  </a:cubicBezTo>
                  <a:cubicBezTo>
                    <a:pt x="3069" y="16155"/>
                    <a:pt x="2869" y="16189"/>
                    <a:pt x="2736" y="16389"/>
                  </a:cubicBezTo>
                  <a:cubicBezTo>
                    <a:pt x="2808" y="16425"/>
                    <a:pt x="2873" y="16439"/>
                    <a:pt x="2933" y="16439"/>
                  </a:cubicBezTo>
                  <a:cubicBezTo>
                    <a:pt x="3095" y="16439"/>
                    <a:pt x="3224" y="16337"/>
                    <a:pt x="3369" y="16289"/>
                  </a:cubicBezTo>
                  <a:cubicBezTo>
                    <a:pt x="4037" y="16055"/>
                    <a:pt x="4637" y="15722"/>
                    <a:pt x="5237" y="15388"/>
                  </a:cubicBezTo>
                  <a:cubicBezTo>
                    <a:pt x="5971" y="14954"/>
                    <a:pt x="6772" y="14587"/>
                    <a:pt x="7372" y="13987"/>
                  </a:cubicBezTo>
                  <a:cubicBezTo>
                    <a:pt x="7906" y="13487"/>
                    <a:pt x="8506" y="13120"/>
                    <a:pt x="8707" y="12319"/>
                  </a:cubicBezTo>
                  <a:cubicBezTo>
                    <a:pt x="8840" y="11852"/>
                    <a:pt x="9207" y="11419"/>
                    <a:pt x="9440" y="10952"/>
                  </a:cubicBezTo>
                  <a:cubicBezTo>
                    <a:pt x="9591" y="10726"/>
                    <a:pt x="9835" y="10614"/>
                    <a:pt x="10102" y="10614"/>
                  </a:cubicBezTo>
                  <a:cubicBezTo>
                    <a:pt x="10191" y="10614"/>
                    <a:pt x="10283" y="10626"/>
                    <a:pt x="10374" y="10651"/>
                  </a:cubicBezTo>
                  <a:cubicBezTo>
                    <a:pt x="10608" y="10685"/>
                    <a:pt x="10741" y="10818"/>
                    <a:pt x="10475" y="11018"/>
                  </a:cubicBezTo>
                  <a:cubicBezTo>
                    <a:pt x="10274" y="11218"/>
                    <a:pt x="10108" y="11452"/>
                    <a:pt x="10008" y="11719"/>
                  </a:cubicBezTo>
                  <a:cubicBezTo>
                    <a:pt x="9974" y="11852"/>
                    <a:pt x="9941" y="12052"/>
                    <a:pt x="10041" y="12186"/>
                  </a:cubicBezTo>
                  <a:cubicBezTo>
                    <a:pt x="10101" y="12246"/>
                    <a:pt x="10176" y="12266"/>
                    <a:pt x="10251" y="12266"/>
                  </a:cubicBezTo>
                  <a:cubicBezTo>
                    <a:pt x="10342" y="12266"/>
                    <a:pt x="10435" y="12237"/>
                    <a:pt x="10508" y="12219"/>
                  </a:cubicBezTo>
                  <a:cubicBezTo>
                    <a:pt x="10841" y="12052"/>
                    <a:pt x="11208" y="11886"/>
                    <a:pt x="11442" y="11552"/>
                  </a:cubicBezTo>
                  <a:cubicBezTo>
                    <a:pt x="11509" y="11385"/>
                    <a:pt x="11409" y="11185"/>
                    <a:pt x="11509" y="11018"/>
                  </a:cubicBezTo>
                  <a:cubicBezTo>
                    <a:pt x="11718" y="10752"/>
                    <a:pt x="11938" y="10616"/>
                    <a:pt x="12156" y="10616"/>
                  </a:cubicBezTo>
                  <a:cubicBezTo>
                    <a:pt x="12321" y="10616"/>
                    <a:pt x="12485" y="10694"/>
                    <a:pt x="12643" y="10851"/>
                  </a:cubicBezTo>
                  <a:cubicBezTo>
                    <a:pt x="13176" y="11419"/>
                    <a:pt x="13877" y="11652"/>
                    <a:pt x="14577" y="11752"/>
                  </a:cubicBezTo>
                  <a:cubicBezTo>
                    <a:pt x="15978" y="11986"/>
                    <a:pt x="17313" y="12252"/>
                    <a:pt x="18547" y="12920"/>
                  </a:cubicBezTo>
                  <a:cubicBezTo>
                    <a:pt x="18737" y="13025"/>
                    <a:pt x="18940" y="13091"/>
                    <a:pt x="19149" y="13091"/>
                  </a:cubicBezTo>
                  <a:cubicBezTo>
                    <a:pt x="19269" y="13091"/>
                    <a:pt x="19392" y="13069"/>
                    <a:pt x="19514" y="13020"/>
                  </a:cubicBezTo>
                  <a:cubicBezTo>
                    <a:pt x="19573" y="13008"/>
                    <a:pt x="19636" y="12996"/>
                    <a:pt x="19699" y="12996"/>
                  </a:cubicBezTo>
                  <a:cubicBezTo>
                    <a:pt x="19814" y="12996"/>
                    <a:pt x="19928" y="13036"/>
                    <a:pt x="20015" y="13186"/>
                  </a:cubicBezTo>
                  <a:cubicBezTo>
                    <a:pt x="20181" y="13453"/>
                    <a:pt x="20415" y="13720"/>
                    <a:pt x="20515" y="14020"/>
                  </a:cubicBezTo>
                  <a:cubicBezTo>
                    <a:pt x="20782" y="14688"/>
                    <a:pt x="21349" y="15054"/>
                    <a:pt x="21949" y="15255"/>
                  </a:cubicBezTo>
                  <a:cubicBezTo>
                    <a:pt x="22216" y="15388"/>
                    <a:pt x="22416" y="15521"/>
                    <a:pt x="22550" y="15755"/>
                  </a:cubicBezTo>
                  <a:cubicBezTo>
                    <a:pt x="22717" y="16055"/>
                    <a:pt x="22817" y="16389"/>
                    <a:pt x="22883" y="16722"/>
                  </a:cubicBezTo>
                  <a:cubicBezTo>
                    <a:pt x="22950" y="16889"/>
                    <a:pt x="22950" y="17056"/>
                    <a:pt x="22883" y="17223"/>
                  </a:cubicBezTo>
                  <a:cubicBezTo>
                    <a:pt x="22683" y="17623"/>
                    <a:pt x="22817" y="17890"/>
                    <a:pt x="23217" y="18057"/>
                  </a:cubicBezTo>
                  <a:cubicBezTo>
                    <a:pt x="23784" y="18323"/>
                    <a:pt x="23784" y="18357"/>
                    <a:pt x="23450" y="18891"/>
                  </a:cubicBezTo>
                  <a:cubicBezTo>
                    <a:pt x="23450" y="18924"/>
                    <a:pt x="23450" y="18957"/>
                    <a:pt x="23417" y="19024"/>
                  </a:cubicBezTo>
                  <a:lnTo>
                    <a:pt x="23851" y="19024"/>
                  </a:lnTo>
                  <a:cubicBezTo>
                    <a:pt x="24384" y="19057"/>
                    <a:pt x="24518" y="19324"/>
                    <a:pt x="24284" y="19758"/>
                  </a:cubicBezTo>
                  <a:cubicBezTo>
                    <a:pt x="24118" y="20091"/>
                    <a:pt x="24284" y="20325"/>
                    <a:pt x="24718" y="20358"/>
                  </a:cubicBezTo>
                  <a:cubicBezTo>
                    <a:pt x="24985" y="20358"/>
                    <a:pt x="25252" y="20458"/>
                    <a:pt x="25452" y="20625"/>
                  </a:cubicBezTo>
                  <a:cubicBezTo>
                    <a:pt x="25819" y="20859"/>
                    <a:pt x="26186" y="21126"/>
                    <a:pt x="26486" y="21426"/>
                  </a:cubicBezTo>
                  <a:cubicBezTo>
                    <a:pt x="26886" y="21859"/>
                    <a:pt x="27320" y="22326"/>
                    <a:pt x="27587" y="22860"/>
                  </a:cubicBezTo>
                  <a:cubicBezTo>
                    <a:pt x="27720" y="23160"/>
                    <a:pt x="27620" y="23394"/>
                    <a:pt x="27420" y="23594"/>
                  </a:cubicBezTo>
                  <a:cubicBezTo>
                    <a:pt x="27381" y="23672"/>
                    <a:pt x="27319" y="23704"/>
                    <a:pt x="27247" y="23704"/>
                  </a:cubicBezTo>
                  <a:cubicBezTo>
                    <a:pt x="27197" y="23704"/>
                    <a:pt x="27142" y="23688"/>
                    <a:pt x="27086" y="23661"/>
                  </a:cubicBezTo>
                  <a:cubicBezTo>
                    <a:pt x="26924" y="23579"/>
                    <a:pt x="26806" y="23534"/>
                    <a:pt x="26721" y="23534"/>
                  </a:cubicBezTo>
                  <a:cubicBezTo>
                    <a:pt x="26562" y="23534"/>
                    <a:pt x="26519" y="23691"/>
                    <a:pt x="26519" y="24061"/>
                  </a:cubicBezTo>
                  <a:cubicBezTo>
                    <a:pt x="26519" y="24495"/>
                    <a:pt x="26519" y="24928"/>
                    <a:pt x="26486" y="25362"/>
                  </a:cubicBezTo>
                  <a:cubicBezTo>
                    <a:pt x="26386" y="25796"/>
                    <a:pt x="26553" y="26263"/>
                    <a:pt x="26419" y="26696"/>
                  </a:cubicBezTo>
                  <a:cubicBezTo>
                    <a:pt x="26419" y="27030"/>
                    <a:pt x="26419" y="27397"/>
                    <a:pt x="26419" y="27730"/>
                  </a:cubicBezTo>
                  <a:cubicBezTo>
                    <a:pt x="26353" y="28097"/>
                    <a:pt x="26353" y="28431"/>
                    <a:pt x="26419" y="28764"/>
                  </a:cubicBezTo>
                  <a:cubicBezTo>
                    <a:pt x="26419" y="29365"/>
                    <a:pt x="26486" y="29965"/>
                    <a:pt x="26719" y="30499"/>
                  </a:cubicBezTo>
                  <a:cubicBezTo>
                    <a:pt x="26886" y="30866"/>
                    <a:pt x="26953" y="31333"/>
                    <a:pt x="27520" y="31400"/>
                  </a:cubicBezTo>
                  <a:cubicBezTo>
                    <a:pt x="27687" y="31433"/>
                    <a:pt x="27720" y="31633"/>
                    <a:pt x="27754" y="31800"/>
                  </a:cubicBezTo>
                  <a:cubicBezTo>
                    <a:pt x="28054" y="32967"/>
                    <a:pt x="28621" y="33935"/>
                    <a:pt x="29655" y="34602"/>
                  </a:cubicBezTo>
                  <a:cubicBezTo>
                    <a:pt x="30022" y="34802"/>
                    <a:pt x="30255" y="35202"/>
                    <a:pt x="30722" y="35369"/>
                  </a:cubicBezTo>
                  <a:cubicBezTo>
                    <a:pt x="30922" y="35436"/>
                    <a:pt x="30989" y="35869"/>
                    <a:pt x="31123" y="36136"/>
                  </a:cubicBezTo>
                  <a:cubicBezTo>
                    <a:pt x="31456" y="37004"/>
                    <a:pt x="31690" y="37938"/>
                    <a:pt x="32357" y="38638"/>
                  </a:cubicBezTo>
                  <a:cubicBezTo>
                    <a:pt x="32457" y="38705"/>
                    <a:pt x="32590" y="38872"/>
                    <a:pt x="32490" y="39005"/>
                  </a:cubicBezTo>
                  <a:cubicBezTo>
                    <a:pt x="32157" y="39505"/>
                    <a:pt x="32490" y="39806"/>
                    <a:pt x="32824" y="40106"/>
                  </a:cubicBezTo>
                  <a:cubicBezTo>
                    <a:pt x="33157" y="40439"/>
                    <a:pt x="33558" y="40740"/>
                    <a:pt x="33658" y="41240"/>
                  </a:cubicBezTo>
                  <a:cubicBezTo>
                    <a:pt x="33758" y="41774"/>
                    <a:pt x="34091" y="42141"/>
                    <a:pt x="34458" y="42507"/>
                  </a:cubicBezTo>
                  <a:cubicBezTo>
                    <a:pt x="34625" y="42674"/>
                    <a:pt x="34859" y="42841"/>
                    <a:pt x="35125" y="42908"/>
                  </a:cubicBezTo>
                  <a:cubicBezTo>
                    <a:pt x="35176" y="42924"/>
                    <a:pt x="35234" y="42941"/>
                    <a:pt x="35288" y="42941"/>
                  </a:cubicBezTo>
                  <a:cubicBezTo>
                    <a:pt x="35342" y="42941"/>
                    <a:pt x="35392" y="42924"/>
                    <a:pt x="35426" y="42874"/>
                  </a:cubicBezTo>
                  <a:cubicBezTo>
                    <a:pt x="35492" y="42741"/>
                    <a:pt x="35359" y="42674"/>
                    <a:pt x="35292" y="42608"/>
                  </a:cubicBezTo>
                  <a:cubicBezTo>
                    <a:pt x="35159" y="42474"/>
                    <a:pt x="34925" y="42407"/>
                    <a:pt x="34859" y="42207"/>
                  </a:cubicBezTo>
                  <a:cubicBezTo>
                    <a:pt x="34625" y="41540"/>
                    <a:pt x="34158" y="41006"/>
                    <a:pt x="33858" y="40373"/>
                  </a:cubicBezTo>
                  <a:cubicBezTo>
                    <a:pt x="33791" y="40273"/>
                    <a:pt x="33791" y="40139"/>
                    <a:pt x="33658" y="40072"/>
                  </a:cubicBezTo>
                  <a:cubicBezTo>
                    <a:pt x="33124" y="39205"/>
                    <a:pt x="32757" y="38204"/>
                    <a:pt x="32323" y="37270"/>
                  </a:cubicBezTo>
                  <a:cubicBezTo>
                    <a:pt x="32190" y="37037"/>
                    <a:pt x="32290" y="36837"/>
                    <a:pt x="32424" y="36703"/>
                  </a:cubicBezTo>
                  <a:cubicBezTo>
                    <a:pt x="32501" y="36641"/>
                    <a:pt x="32586" y="36615"/>
                    <a:pt x="32671" y="36615"/>
                  </a:cubicBezTo>
                  <a:cubicBezTo>
                    <a:pt x="32769" y="36615"/>
                    <a:pt x="32868" y="36650"/>
                    <a:pt x="32957" y="36703"/>
                  </a:cubicBezTo>
                  <a:cubicBezTo>
                    <a:pt x="33191" y="36803"/>
                    <a:pt x="33324" y="37004"/>
                    <a:pt x="33391" y="37237"/>
                  </a:cubicBezTo>
                  <a:cubicBezTo>
                    <a:pt x="33491" y="37504"/>
                    <a:pt x="33591" y="37737"/>
                    <a:pt x="33724" y="37971"/>
                  </a:cubicBezTo>
                  <a:cubicBezTo>
                    <a:pt x="34258" y="38938"/>
                    <a:pt x="35059" y="39772"/>
                    <a:pt x="35592" y="40773"/>
                  </a:cubicBezTo>
                  <a:cubicBezTo>
                    <a:pt x="35893" y="41373"/>
                    <a:pt x="36326" y="41907"/>
                    <a:pt x="36760" y="42441"/>
                  </a:cubicBezTo>
                  <a:cubicBezTo>
                    <a:pt x="37260" y="43075"/>
                    <a:pt x="37861" y="43675"/>
                    <a:pt x="37894" y="44576"/>
                  </a:cubicBezTo>
                  <a:cubicBezTo>
                    <a:pt x="37827" y="44742"/>
                    <a:pt x="37827" y="44943"/>
                    <a:pt x="37894" y="45143"/>
                  </a:cubicBezTo>
                  <a:cubicBezTo>
                    <a:pt x="37961" y="45376"/>
                    <a:pt x="38094" y="45543"/>
                    <a:pt x="38294" y="45710"/>
                  </a:cubicBezTo>
                  <a:cubicBezTo>
                    <a:pt x="39529" y="46710"/>
                    <a:pt x="40963" y="47278"/>
                    <a:pt x="42364" y="47978"/>
                  </a:cubicBezTo>
                  <a:cubicBezTo>
                    <a:pt x="42638" y="48103"/>
                    <a:pt x="42949" y="48283"/>
                    <a:pt x="43270" y="48283"/>
                  </a:cubicBezTo>
                  <a:cubicBezTo>
                    <a:pt x="43379" y="48283"/>
                    <a:pt x="43488" y="48262"/>
                    <a:pt x="43598" y="48212"/>
                  </a:cubicBezTo>
                  <a:cubicBezTo>
                    <a:pt x="43865" y="48111"/>
                    <a:pt x="44132" y="48078"/>
                    <a:pt x="44399" y="48078"/>
                  </a:cubicBezTo>
                  <a:cubicBezTo>
                    <a:pt x="44532" y="48212"/>
                    <a:pt x="44732" y="48278"/>
                    <a:pt x="44899" y="48378"/>
                  </a:cubicBezTo>
                  <a:cubicBezTo>
                    <a:pt x="44999" y="48378"/>
                    <a:pt x="45066" y="48445"/>
                    <a:pt x="45133" y="48478"/>
                  </a:cubicBezTo>
                  <a:cubicBezTo>
                    <a:pt x="46067" y="49112"/>
                    <a:pt x="47001" y="49679"/>
                    <a:pt x="48068" y="50046"/>
                  </a:cubicBezTo>
                  <a:cubicBezTo>
                    <a:pt x="49302" y="50446"/>
                    <a:pt x="50003" y="51214"/>
                    <a:pt x="50136" y="52481"/>
                  </a:cubicBezTo>
                  <a:cubicBezTo>
                    <a:pt x="50136" y="52624"/>
                    <a:pt x="50170" y="52750"/>
                    <a:pt x="50262" y="52750"/>
                  </a:cubicBezTo>
                  <a:cubicBezTo>
                    <a:pt x="50299" y="52750"/>
                    <a:pt x="50346" y="52729"/>
                    <a:pt x="50403" y="52681"/>
                  </a:cubicBezTo>
                  <a:cubicBezTo>
                    <a:pt x="50522" y="52586"/>
                    <a:pt x="50616" y="52546"/>
                    <a:pt x="50694" y="52546"/>
                  </a:cubicBezTo>
                  <a:cubicBezTo>
                    <a:pt x="50836" y="52546"/>
                    <a:pt x="50930" y="52677"/>
                    <a:pt x="51037" y="52848"/>
                  </a:cubicBezTo>
                  <a:cubicBezTo>
                    <a:pt x="51337" y="53349"/>
                    <a:pt x="51704" y="53649"/>
                    <a:pt x="52304" y="53649"/>
                  </a:cubicBezTo>
                  <a:cubicBezTo>
                    <a:pt x="52438" y="53649"/>
                    <a:pt x="52605" y="53716"/>
                    <a:pt x="52738" y="53816"/>
                  </a:cubicBezTo>
                  <a:cubicBezTo>
                    <a:pt x="52889" y="53916"/>
                    <a:pt x="53021" y="53965"/>
                    <a:pt x="53137" y="53965"/>
                  </a:cubicBezTo>
                  <a:cubicBezTo>
                    <a:pt x="53330" y="53965"/>
                    <a:pt x="53481" y="53832"/>
                    <a:pt x="53605" y="53582"/>
                  </a:cubicBezTo>
                  <a:cubicBezTo>
                    <a:pt x="53720" y="53410"/>
                    <a:pt x="53846" y="53337"/>
                    <a:pt x="53988" y="53337"/>
                  </a:cubicBezTo>
                  <a:cubicBezTo>
                    <a:pt x="54095" y="53337"/>
                    <a:pt x="54211" y="53377"/>
                    <a:pt x="54339" y="53449"/>
                  </a:cubicBezTo>
                  <a:cubicBezTo>
                    <a:pt x="54439" y="53549"/>
                    <a:pt x="54506" y="53649"/>
                    <a:pt x="54639" y="53716"/>
                  </a:cubicBezTo>
                  <a:cubicBezTo>
                    <a:pt x="55073" y="54183"/>
                    <a:pt x="55173" y="54750"/>
                    <a:pt x="55273" y="55350"/>
                  </a:cubicBezTo>
                  <a:cubicBezTo>
                    <a:pt x="55373" y="55584"/>
                    <a:pt x="55373" y="55817"/>
                    <a:pt x="55273" y="56017"/>
                  </a:cubicBezTo>
                  <a:cubicBezTo>
                    <a:pt x="55307" y="56084"/>
                    <a:pt x="55340" y="56151"/>
                    <a:pt x="55373" y="56217"/>
                  </a:cubicBezTo>
                  <a:cubicBezTo>
                    <a:pt x="55273" y="56417"/>
                    <a:pt x="55407" y="56618"/>
                    <a:pt x="55273" y="56784"/>
                  </a:cubicBezTo>
                  <a:cubicBezTo>
                    <a:pt x="55173" y="57418"/>
                    <a:pt x="54773" y="57885"/>
                    <a:pt x="54406" y="58386"/>
                  </a:cubicBezTo>
                  <a:cubicBezTo>
                    <a:pt x="53805" y="59186"/>
                    <a:pt x="53372" y="60120"/>
                    <a:pt x="53205" y="61121"/>
                  </a:cubicBezTo>
                  <a:cubicBezTo>
                    <a:pt x="53138" y="61488"/>
                    <a:pt x="53105" y="61921"/>
                    <a:pt x="53572" y="62122"/>
                  </a:cubicBezTo>
                  <a:cubicBezTo>
                    <a:pt x="53739" y="62322"/>
                    <a:pt x="53572" y="62422"/>
                    <a:pt x="53472" y="62522"/>
                  </a:cubicBezTo>
                  <a:cubicBezTo>
                    <a:pt x="53372" y="62689"/>
                    <a:pt x="53238" y="62789"/>
                    <a:pt x="53072" y="62889"/>
                  </a:cubicBezTo>
                  <a:cubicBezTo>
                    <a:pt x="52938" y="62989"/>
                    <a:pt x="52838" y="63122"/>
                    <a:pt x="52972" y="63322"/>
                  </a:cubicBezTo>
                  <a:cubicBezTo>
                    <a:pt x="53138" y="63623"/>
                    <a:pt x="53238" y="63923"/>
                    <a:pt x="53372" y="64223"/>
                  </a:cubicBezTo>
                  <a:cubicBezTo>
                    <a:pt x="53906" y="65457"/>
                    <a:pt x="54439" y="66725"/>
                    <a:pt x="54906" y="67992"/>
                  </a:cubicBezTo>
                  <a:cubicBezTo>
                    <a:pt x="55240" y="68926"/>
                    <a:pt x="55407" y="69927"/>
                    <a:pt x="56074" y="70728"/>
                  </a:cubicBezTo>
                  <a:cubicBezTo>
                    <a:pt x="56074" y="70828"/>
                    <a:pt x="56140" y="70894"/>
                    <a:pt x="56241" y="70928"/>
                  </a:cubicBezTo>
                  <a:cubicBezTo>
                    <a:pt x="57241" y="71728"/>
                    <a:pt x="58309" y="72429"/>
                    <a:pt x="59209" y="73330"/>
                  </a:cubicBezTo>
                  <a:cubicBezTo>
                    <a:pt x="59276" y="73430"/>
                    <a:pt x="59376" y="73530"/>
                    <a:pt x="59476" y="73596"/>
                  </a:cubicBezTo>
                  <a:cubicBezTo>
                    <a:pt x="59476" y="73797"/>
                    <a:pt x="59476" y="73997"/>
                    <a:pt x="59476" y="74197"/>
                  </a:cubicBezTo>
                  <a:cubicBezTo>
                    <a:pt x="59376" y="74397"/>
                    <a:pt x="59510" y="74630"/>
                    <a:pt x="59409" y="74864"/>
                  </a:cubicBezTo>
                  <a:cubicBezTo>
                    <a:pt x="59409" y="75097"/>
                    <a:pt x="59376" y="75298"/>
                    <a:pt x="59376" y="75531"/>
                  </a:cubicBezTo>
                  <a:cubicBezTo>
                    <a:pt x="59276" y="75731"/>
                    <a:pt x="59409" y="75998"/>
                    <a:pt x="59309" y="76198"/>
                  </a:cubicBezTo>
                  <a:cubicBezTo>
                    <a:pt x="59309" y="76432"/>
                    <a:pt x="59276" y="76632"/>
                    <a:pt x="59276" y="76865"/>
                  </a:cubicBezTo>
                  <a:cubicBezTo>
                    <a:pt x="59176" y="77066"/>
                    <a:pt x="59309" y="77332"/>
                    <a:pt x="59209" y="77533"/>
                  </a:cubicBezTo>
                  <a:cubicBezTo>
                    <a:pt x="59209" y="77766"/>
                    <a:pt x="59209" y="77966"/>
                    <a:pt x="59176" y="78200"/>
                  </a:cubicBezTo>
                  <a:cubicBezTo>
                    <a:pt x="59109" y="78433"/>
                    <a:pt x="59209" y="78667"/>
                    <a:pt x="59109" y="78867"/>
                  </a:cubicBezTo>
                  <a:cubicBezTo>
                    <a:pt x="59109" y="79100"/>
                    <a:pt x="59109" y="79334"/>
                    <a:pt x="59109" y="79534"/>
                  </a:cubicBezTo>
                  <a:cubicBezTo>
                    <a:pt x="59009" y="79801"/>
                    <a:pt x="59143" y="80068"/>
                    <a:pt x="59009" y="80301"/>
                  </a:cubicBezTo>
                  <a:cubicBezTo>
                    <a:pt x="59009" y="80535"/>
                    <a:pt x="59009" y="80735"/>
                    <a:pt x="59009" y="80968"/>
                  </a:cubicBezTo>
                  <a:cubicBezTo>
                    <a:pt x="58909" y="81202"/>
                    <a:pt x="59043" y="81435"/>
                    <a:pt x="58909" y="81635"/>
                  </a:cubicBezTo>
                  <a:cubicBezTo>
                    <a:pt x="58909" y="81936"/>
                    <a:pt x="58909" y="82203"/>
                    <a:pt x="58909" y="82503"/>
                  </a:cubicBezTo>
                  <a:cubicBezTo>
                    <a:pt x="58809" y="82736"/>
                    <a:pt x="58942" y="83036"/>
                    <a:pt x="58809" y="83270"/>
                  </a:cubicBezTo>
                  <a:cubicBezTo>
                    <a:pt x="58776" y="84437"/>
                    <a:pt x="58509" y="85538"/>
                    <a:pt x="57942" y="86572"/>
                  </a:cubicBezTo>
                  <a:cubicBezTo>
                    <a:pt x="57642" y="87139"/>
                    <a:pt x="57441" y="87740"/>
                    <a:pt x="57475" y="88407"/>
                  </a:cubicBezTo>
                  <a:cubicBezTo>
                    <a:pt x="57541" y="88774"/>
                    <a:pt x="57541" y="89141"/>
                    <a:pt x="57475" y="89474"/>
                  </a:cubicBezTo>
                  <a:cubicBezTo>
                    <a:pt x="57475" y="89575"/>
                    <a:pt x="57475" y="89641"/>
                    <a:pt x="57441" y="89708"/>
                  </a:cubicBezTo>
                  <a:cubicBezTo>
                    <a:pt x="57208" y="90408"/>
                    <a:pt x="57141" y="91076"/>
                    <a:pt x="57441" y="91809"/>
                  </a:cubicBezTo>
                  <a:cubicBezTo>
                    <a:pt x="57708" y="92543"/>
                    <a:pt x="57642" y="93344"/>
                    <a:pt x="57508" y="94111"/>
                  </a:cubicBezTo>
                  <a:cubicBezTo>
                    <a:pt x="57475" y="94445"/>
                    <a:pt x="57441" y="94778"/>
                    <a:pt x="57308" y="95078"/>
                  </a:cubicBezTo>
                  <a:cubicBezTo>
                    <a:pt x="57275" y="95212"/>
                    <a:pt x="57175" y="95345"/>
                    <a:pt x="57008" y="95379"/>
                  </a:cubicBezTo>
                  <a:cubicBezTo>
                    <a:pt x="56993" y="95382"/>
                    <a:pt x="56980" y="95383"/>
                    <a:pt x="56968" y="95383"/>
                  </a:cubicBezTo>
                  <a:cubicBezTo>
                    <a:pt x="56840" y="95383"/>
                    <a:pt x="56835" y="95234"/>
                    <a:pt x="56774" y="95112"/>
                  </a:cubicBezTo>
                  <a:cubicBezTo>
                    <a:pt x="56713" y="95021"/>
                    <a:pt x="56680" y="94874"/>
                    <a:pt x="56574" y="94874"/>
                  </a:cubicBezTo>
                  <a:cubicBezTo>
                    <a:pt x="56564" y="94874"/>
                    <a:pt x="56553" y="94875"/>
                    <a:pt x="56541" y="94878"/>
                  </a:cubicBezTo>
                  <a:cubicBezTo>
                    <a:pt x="56307" y="94912"/>
                    <a:pt x="56274" y="95179"/>
                    <a:pt x="56174" y="95345"/>
                  </a:cubicBezTo>
                  <a:cubicBezTo>
                    <a:pt x="56107" y="95479"/>
                    <a:pt x="56107" y="95679"/>
                    <a:pt x="56341" y="95679"/>
                  </a:cubicBezTo>
                  <a:cubicBezTo>
                    <a:pt x="56441" y="95779"/>
                    <a:pt x="56607" y="95779"/>
                    <a:pt x="56741" y="95879"/>
                  </a:cubicBezTo>
                  <a:cubicBezTo>
                    <a:pt x="56741" y="95912"/>
                    <a:pt x="56774" y="95946"/>
                    <a:pt x="56808" y="95979"/>
                  </a:cubicBezTo>
                  <a:cubicBezTo>
                    <a:pt x="56941" y="96146"/>
                    <a:pt x="57108" y="96246"/>
                    <a:pt x="57275" y="96346"/>
                  </a:cubicBezTo>
                  <a:cubicBezTo>
                    <a:pt x="57408" y="96513"/>
                    <a:pt x="57508" y="96680"/>
                    <a:pt x="57642" y="96813"/>
                  </a:cubicBezTo>
                  <a:cubicBezTo>
                    <a:pt x="57742" y="96946"/>
                    <a:pt x="57842" y="97047"/>
                    <a:pt x="57708" y="97247"/>
                  </a:cubicBezTo>
                  <a:cubicBezTo>
                    <a:pt x="57631" y="97324"/>
                    <a:pt x="57533" y="97402"/>
                    <a:pt x="57416" y="97402"/>
                  </a:cubicBezTo>
                  <a:cubicBezTo>
                    <a:pt x="57381" y="97402"/>
                    <a:pt x="57346" y="97395"/>
                    <a:pt x="57308" y="97380"/>
                  </a:cubicBezTo>
                  <a:cubicBezTo>
                    <a:pt x="57270" y="97355"/>
                    <a:pt x="57236" y="97344"/>
                    <a:pt x="57206" y="97344"/>
                  </a:cubicBezTo>
                  <a:cubicBezTo>
                    <a:pt x="57157" y="97344"/>
                    <a:pt x="57116" y="97372"/>
                    <a:pt x="57074" y="97413"/>
                  </a:cubicBezTo>
                  <a:cubicBezTo>
                    <a:pt x="56974" y="98047"/>
                    <a:pt x="57141" y="98681"/>
                    <a:pt x="57008" y="99315"/>
                  </a:cubicBezTo>
                  <a:cubicBezTo>
                    <a:pt x="57008" y="99582"/>
                    <a:pt x="56908" y="99782"/>
                    <a:pt x="56808" y="100015"/>
                  </a:cubicBezTo>
                  <a:cubicBezTo>
                    <a:pt x="56741" y="100182"/>
                    <a:pt x="56741" y="100215"/>
                    <a:pt x="56941" y="100282"/>
                  </a:cubicBezTo>
                  <a:cubicBezTo>
                    <a:pt x="57775" y="100482"/>
                    <a:pt x="58542" y="100749"/>
                    <a:pt x="58609" y="101783"/>
                  </a:cubicBezTo>
                  <a:cubicBezTo>
                    <a:pt x="58809" y="101717"/>
                    <a:pt x="58942" y="101583"/>
                    <a:pt x="59009" y="101416"/>
                  </a:cubicBezTo>
                  <a:cubicBezTo>
                    <a:pt x="59343" y="100749"/>
                    <a:pt x="60110" y="100316"/>
                    <a:pt x="60077" y="99448"/>
                  </a:cubicBezTo>
                  <a:cubicBezTo>
                    <a:pt x="60077" y="99415"/>
                    <a:pt x="60110" y="99382"/>
                    <a:pt x="60143" y="99315"/>
                  </a:cubicBezTo>
                  <a:cubicBezTo>
                    <a:pt x="60510" y="98848"/>
                    <a:pt x="60810" y="98314"/>
                    <a:pt x="61111" y="97780"/>
                  </a:cubicBezTo>
                  <a:cubicBezTo>
                    <a:pt x="61311" y="97447"/>
                    <a:pt x="61644" y="97147"/>
                    <a:pt x="61911" y="96846"/>
                  </a:cubicBezTo>
                  <a:cubicBezTo>
                    <a:pt x="62078" y="96613"/>
                    <a:pt x="62178" y="96379"/>
                    <a:pt x="61811" y="96246"/>
                  </a:cubicBezTo>
                  <a:cubicBezTo>
                    <a:pt x="61311" y="96046"/>
                    <a:pt x="61144" y="95646"/>
                    <a:pt x="61044" y="95179"/>
                  </a:cubicBezTo>
                  <a:cubicBezTo>
                    <a:pt x="60977" y="94745"/>
                    <a:pt x="61211" y="94144"/>
                    <a:pt x="61544" y="94111"/>
                  </a:cubicBezTo>
                  <a:cubicBezTo>
                    <a:pt x="62178" y="94044"/>
                    <a:pt x="62245" y="93577"/>
                    <a:pt x="62245" y="93144"/>
                  </a:cubicBezTo>
                  <a:cubicBezTo>
                    <a:pt x="62245" y="92643"/>
                    <a:pt x="62412" y="92377"/>
                    <a:pt x="62879" y="92243"/>
                  </a:cubicBezTo>
                  <a:cubicBezTo>
                    <a:pt x="63145" y="92176"/>
                    <a:pt x="63079" y="92043"/>
                    <a:pt x="62945" y="91910"/>
                  </a:cubicBezTo>
                  <a:cubicBezTo>
                    <a:pt x="62712" y="91709"/>
                    <a:pt x="62512" y="91443"/>
                    <a:pt x="62478" y="91142"/>
                  </a:cubicBezTo>
                  <a:cubicBezTo>
                    <a:pt x="62385" y="90830"/>
                    <a:pt x="62466" y="90605"/>
                    <a:pt x="62806" y="90605"/>
                  </a:cubicBezTo>
                  <a:cubicBezTo>
                    <a:pt x="62829" y="90605"/>
                    <a:pt x="62853" y="90606"/>
                    <a:pt x="62879" y="90609"/>
                  </a:cubicBezTo>
                  <a:cubicBezTo>
                    <a:pt x="62911" y="90610"/>
                    <a:pt x="62942" y="90611"/>
                    <a:pt x="62973" y="90611"/>
                  </a:cubicBezTo>
                  <a:cubicBezTo>
                    <a:pt x="63682" y="90611"/>
                    <a:pt x="64088" y="90246"/>
                    <a:pt x="64280" y="89575"/>
                  </a:cubicBezTo>
                  <a:cubicBezTo>
                    <a:pt x="64380" y="89241"/>
                    <a:pt x="64580" y="89041"/>
                    <a:pt x="64880" y="88974"/>
                  </a:cubicBezTo>
                  <a:cubicBezTo>
                    <a:pt x="65380" y="88874"/>
                    <a:pt x="65881" y="88807"/>
                    <a:pt x="66381" y="88674"/>
                  </a:cubicBezTo>
                  <a:cubicBezTo>
                    <a:pt x="67549" y="88374"/>
                    <a:pt x="68316" y="87706"/>
                    <a:pt x="67282" y="86406"/>
                  </a:cubicBezTo>
                  <a:cubicBezTo>
                    <a:pt x="67115" y="86172"/>
                    <a:pt x="66948" y="85939"/>
                    <a:pt x="66781" y="85672"/>
                  </a:cubicBezTo>
                  <a:cubicBezTo>
                    <a:pt x="66715" y="85605"/>
                    <a:pt x="66648" y="85505"/>
                    <a:pt x="66715" y="85405"/>
                  </a:cubicBezTo>
                  <a:cubicBezTo>
                    <a:pt x="66745" y="85360"/>
                    <a:pt x="66789" y="85342"/>
                    <a:pt x="66837" y="85342"/>
                  </a:cubicBezTo>
                  <a:cubicBezTo>
                    <a:pt x="66895" y="85342"/>
                    <a:pt x="66960" y="85368"/>
                    <a:pt x="67015" y="85405"/>
                  </a:cubicBezTo>
                  <a:cubicBezTo>
                    <a:pt x="67348" y="85538"/>
                    <a:pt x="67682" y="85705"/>
                    <a:pt x="68016" y="85838"/>
                  </a:cubicBezTo>
                  <a:cubicBezTo>
                    <a:pt x="68099" y="85872"/>
                    <a:pt x="68191" y="85889"/>
                    <a:pt x="68287" y="85889"/>
                  </a:cubicBezTo>
                  <a:cubicBezTo>
                    <a:pt x="68383" y="85889"/>
                    <a:pt x="68483" y="85872"/>
                    <a:pt x="68583" y="85838"/>
                  </a:cubicBezTo>
                  <a:cubicBezTo>
                    <a:pt x="69250" y="85605"/>
                    <a:pt x="69784" y="85205"/>
                    <a:pt x="70217" y="84638"/>
                  </a:cubicBezTo>
                  <a:cubicBezTo>
                    <a:pt x="71051" y="83503"/>
                    <a:pt x="71652" y="82269"/>
                    <a:pt x="72252" y="81035"/>
                  </a:cubicBezTo>
                  <a:cubicBezTo>
                    <a:pt x="72419" y="80635"/>
                    <a:pt x="72552" y="80234"/>
                    <a:pt x="72385" y="79767"/>
                  </a:cubicBezTo>
                  <a:cubicBezTo>
                    <a:pt x="72085" y="78967"/>
                    <a:pt x="72152" y="78900"/>
                    <a:pt x="72852" y="78366"/>
                  </a:cubicBezTo>
                  <a:cubicBezTo>
                    <a:pt x="73419" y="77933"/>
                    <a:pt x="74087" y="77633"/>
                    <a:pt x="74620" y="77199"/>
                  </a:cubicBezTo>
                  <a:cubicBezTo>
                    <a:pt x="75154" y="76765"/>
                    <a:pt x="75688" y="76532"/>
                    <a:pt x="76322" y="76498"/>
                  </a:cubicBezTo>
                  <a:cubicBezTo>
                    <a:pt x="76922" y="76432"/>
                    <a:pt x="77256" y="76132"/>
                    <a:pt x="77489" y="75665"/>
                  </a:cubicBezTo>
                  <a:cubicBezTo>
                    <a:pt x="78123" y="74364"/>
                    <a:pt x="78657" y="72996"/>
                    <a:pt x="78623" y="71495"/>
                  </a:cubicBezTo>
                  <a:cubicBezTo>
                    <a:pt x="78723" y="70961"/>
                    <a:pt x="78556" y="70394"/>
                    <a:pt x="78690" y="69860"/>
                  </a:cubicBezTo>
                  <a:cubicBezTo>
                    <a:pt x="78623" y="69293"/>
                    <a:pt x="78857" y="68893"/>
                    <a:pt x="79224" y="68493"/>
                  </a:cubicBezTo>
                  <a:cubicBezTo>
                    <a:pt x="80091" y="67592"/>
                    <a:pt x="80825" y="66558"/>
                    <a:pt x="81125" y="65324"/>
                  </a:cubicBezTo>
                  <a:cubicBezTo>
                    <a:pt x="81325" y="64590"/>
                    <a:pt x="81125" y="64090"/>
                    <a:pt x="80491" y="63656"/>
                  </a:cubicBezTo>
                  <a:cubicBezTo>
                    <a:pt x="80191" y="63456"/>
                    <a:pt x="79857" y="63289"/>
                    <a:pt x="79624" y="62989"/>
                  </a:cubicBezTo>
                  <a:cubicBezTo>
                    <a:pt x="79257" y="62522"/>
                    <a:pt x="78723" y="62322"/>
                    <a:pt x="78156" y="62222"/>
                  </a:cubicBezTo>
                  <a:cubicBezTo>
                    <a:pt x="78107" y="62202"/>
                    <a:pt x="78057" y="62197"/>
                    <a:pt x="78008" y="62197"/>
                  </a:cubicBezTo>
                  <a:cubicBezTo>
                    <a:pt x="77955" y="62197"/>
                    <a:pt x="77903" y="62202"/>
                    <a:pt x="77850" y="62202"/>
                  </a:cubicBezTo>
                  <a:cubicBezTo>
                    <a:pt x="77785" y="62202"/>
                    <a:pt x="77721" y="62194"/>
                    <a:pt x="77656" y="62155"/>
                  </a:cubicBezTo>
                  <a:cubicBezTo>
                    <a:pt x="77568" y="62160"/>
                    <a:pt x="77481" y="62163"/>
                    <a:pt x="77394" y="62163"/>
                  </a:cubicBezTo>
                  <a:cubicBezTo>
                    <a:pt x="76436" y="62163"/>
                    <a:pt x="75594" y="61819"/>
                    <a:pt x="74921" y="61054"/>
                  </a:cubicBezTo>
                  <a:cubicBezTo>
                    <a:pt x="74687" y="60821"/>
                    <a:pt x="74420" y="60654"/>
                    <a:pt x="74153" y="60520"/>
                  </a:cubicBezTo>
                  <a:cubicBezTo>
                    <a:pt x="74070" y="60487"/>
                    <a:pt x="73987" y="60470"/>
                    <a:pt x="73903" y="60470"/>
                  </a:cubicBezTo>
                  <a:cubicBezTo>
                    <a:pt x="73820" y="60470"/>
                    <a:pt x="73736" y="60487"/>
                    <a:pt x="73653" y="60520"/>
                  </a:cubicBezTo>
                  <a:cubicBezTo>
                    <a:pt x="73386" y="60554"/>
                    <a:pt x="73286" y="60787"/>
                    <a:pt x="73119" y="60921"/>
                  </a:cubicBezTo>
                  <a:cubicBezTo>
                    <a:pt x="72852" y="61154"/>
                    <a:pt x="72686" y="61488"/>
                    <a:pt x="72352" y="61588"/>
                  </a:cubicBezTo>
                  <a:cubicBezTo>
                    <a:pt x="72235" y="61621"/>
                    <a:pt x="72119" y="61638"/>
                    <a:pt x="72002" y="61638"/>
                  </a:cubicBezTo>
                  <a:cubicBezTo>
                    <a:pt x="71885" y="61638"/>
                    <a:pt x="71768" y="61621"/>
                    <a:pt x="71652" y="61588"/>
                  </a:cubicBezTo>
                  <a:cubicBezTo>
                    <a:pt x="71485" y="61588"/>
                    <a:pt x="71318" y="61554"/>
                    <a:pt x="71285" y="61354"/>
                  </a:cubicBezTo>
                  <a:cubicBezTo>
                    <a:pt x="71251" y="61121"/>
                    <a:pt x="71485" y="61054"/>
                    <a:pt x="71618" y="61021"/>
                  </a:cubicBezTo>
                  <a:cubicBezTo>
                    <a:pt x="71918" y="60954"/>
                    <a:pt x="72185" y="60854"/>
                    <a:pt x="72385" y="60620"/>
                  </a:cubicBezTo>
                  <a:cubicBezTo>
                    <a:pt x="72519" y="60454"/>
                    <a:pt x="72619" y="60254"/>
                    <a:pt x="72519" y="60053"/>
                  </a:cubicBezTo>
                  <a:cubicBezTo>
                    <a:pt x="72469" y="59978"/>
                    <a:pt x="72409" y="59955"/>
                    <a:pt x="72348" y="59955"/>
                  </a:cubicBezTo>
                  <a:cubicBezTo>
                    <a:pt x="72245" y="59955"/>
                    <a:pt x="72135" y="60020"/>
                    <a:pt x="72052" y="60020"/>
                  </a:cubicBezTo>
                  <a:cubicBezTo>
                    <a:pt x="71818" y="60020"/>
                    <a:pt x="71685" y="60153"/>
                    <a:pt x="71585" y="60320"/>
                  </a:cubicBezTo>
                  <a:cubicBezTo>
                    <a:pt x="71218" y="60654"/>
                    <a:pt x="70918" y="60954"/>
                    <a:pt x="70517" y="61188"/>
                  </a:cubicBezTo>
                  <a:cubicBezTo>
                    <a:pt x="70459" y="61204"/>
                    <a:pt x="70413" y="61213"/>
                    <a:pt x="70378" y="61213"/>
                  </a:cubicBezTo>
                  <a:cubicBezTo>
                    <a:pt x="70274" y="61213"/>
                    <a:pt x="70267" y="61137"/>
                    <a:pt x="70317" y="60987"/>
                  </a:cubicBezTo>
                  <a:cubicBezTo>
                    <a:pt x="70317" y="60821"/>
                    <a:pt x="70384" y="60687"/>
                    <a:pt x="70517" y="60587"/>
                  </a:cubicBezTo>
                  <a:cubicBezTo>
                    <a:pt x="70818" y="60287"/>
                    <a:pt x="71084" y="59953"/>
                    <a:pt x="71285" y="59553"/>
                  </a:cubicBezTo>
                  <a:cubicBezTo>
                    <a:pt x="71385" y="59386"/>
                    <a:pt x="71485" y="59219"/>
                    <a:pt x="71685" y="59186"/>
                  </a:cubicBezTo>
                  <a:cubicBezTo>
                    <a:pt x="72018" y="59086"/>
                    <a:pt x="71918" y="58953"/>
                    <a:pt x="71785" y="58752"/>
                  </a:cubicBezTo>
                  <a:cubicBezTo>
                    <a:pt x="71585" y="58419"/>
                    <a:pt x="71185" y="58219"/>
                    <a:pt x="71285" y="57752"/>
                  </a:cubicBezTo>
                  <a:cubicBezTo>
                    <a:pt x="71418" y="57518"/>
                    <a:pt x="71385" y="57318"/>
                    <a:pt x="71185" y="57185"/>
                  </a:cubicBezTo>
                  <a:cubicBezTo>
                    <a:pt x="70684" y="56551"/>
                    <a:pt x="70117" y="56084"/>
                    <a:pt x="69350" y="55784"/>
                  </a:cubicBezTo>
                  <a:cubicBezTo>
                    <a:pt x="68916" y="55617"/>
                    <a:pt x="68449" y="55717"/>
                    <a:pt x="68016" y="55550"/>
                  </a:cubicBezTo>
                  <a:cubicBezTo>
                    <a:pt x="67782" y="55383"/>
                    <a:pt x="67449" y="55317"/>
                    <a:pt x="67248" y="55083"/>
                  </a:cubicBezTo>
                  <a:cubicBezTo>
                    <a:pt x="66448" y="54149"/>
                    <a:pt x="65447" y="53382"/>
                    <a:pt x="64680" y="52381"/>
                  </a:cubicBezTo>
                  <a:cubicBezTo>
                    <a:pt x="64612" y="52177"/>
                    <a:pt x="64482" y="52112"/>
                    <a:pt x="64333" y="52112"/>
                  </a:cubicBezTo>
                  <a:cubicBezTo>
                    <a:pt x="64262" y="52112"/>
                    <a:pt x="64188" y="52126"/>
                    <a:pt x="64113" y="52148"/>
                  </a:cubicBezTo>
                  <a:cubicBezTo>
                    <a:pt x="63813" y="52214"/>
                    <a:pt x="63479" y="52181"/>
                    <a:pt x="63145" y="52214"/>
                  </a:cubicBezTo>
                  <a:cubicBezTo>
                    <a:pt x="63029" y="52248"/>
                    <a:pt x="62912" y="52264"/>
                    <a:pt x="62795" y="52264"/>
                  </a:cubicBezTo>
                  <a:cubicBezTo>
                    <a:pt x="62678" y="52264"/>
                    <a:pt x="62562" y="52248"/>
                    <a:pt x="62445" y="52214"/>
                  </a:cubicBezTo>
                  <a:cubicBezTo>
                    <a:pt x="62427" y="52217"/>
                    <a:pt x="62411" y="52218"/>
                    <a:pt x="62394" y="52218"/>
                  </a:cubicBezTo>
                  <a:cubicBezTo>
                    <a:pt x="62165" y="52218"/>
                    <a:pt x="62067" y="52008"/>
                    <a:pt x="61911" y="51914"/>
                  </a:cubicBezTo>
                  <a:cubicBezTo>
                    <a:pt x="61845" y="51881"/>
                    <a:pt x="61778" y="51873"/>
                    <a:pt x="61711" y="51873"/>
                  </a:cubicBezTo>
                  <a:cubicBezTo>
                    <a:pt x="61658" y="51873"/>
                    <a:pt x="61604" y="51878"/>
                    <a:pt x="61551" y="51878"/>
                  </a:cubicBezTo>
                  <a:cubicBezTo>
                    <a:pt x="61471" y="51878"/>
                    <a:pt x="61391" y="51868"/>
                    <a:pt x="61311" y="51814"/>
                  </a:cubicBezTo>
                  <a:cubicBezTo>
                    <a:pt x="60710" y="51781"/>
                    <a:pt x="60243" y="51447"/>
                    <a:pt x="59843" y="50980"/>
                  </a:cubicBezTo>
                  <a:cubicBezTo>
                    <a:pt x="59610" y="51581"/>
                    <a:pt x="58876" y="51948"/>
                    <a:pt x="59109" y="52748"/>
                  </a:cubicBezTo>
                  <a:cubicBezTo>
                    <a:pt x="59109" y="52781"/>
                    <a:pt x="59043" y="52815"/>
                    <a:pt x="59043" y="52882"/>
                  </a:cubicBezTo>
                  <a:cubicBezTo>
                    <a:pt x="58909" y="52882"/>
                    <a:pt x="58842" y="52848"/>
                    <a:pt x="58776" y="52781"/>
                  </a:cubicBezTo>
                  <a:cubicBezTo>
                    <a:pt x="58809" y="52781"/>
                    <a:pt x="58842" y="52781"/>
                    <a:pt x="58942" y="52748"/>
                  </a:cubicBezTo>
                  <a:cubicBezTo>
                    <a:pt x="58942" y="52615"/>
                    <a:pt x="58976" y="52448"/>
                    <a:pt x="58876" y="52314"/>
                  </a:cubicBezTo>
                  <a:cubicBezTo>
                    <a:pt x="58816" y="52194"/>
                    <a:pt x="58837" y="51938"/>
                    <a:pt x="58670" y="51938"/>
                  </a:cubicBezTo>
                  <a:cubicBezTo>
                    <a:pt x="58652" y="51938"/>
                    <a:pt x="58632" y="51941"/>
                    <a:pt x="58609" y="51948"/>
                  </a:cubicBezTo>
                  <a:cubicBezTo>
                    <a:pt x="58342" y="52014"/>
                    <a:pt x="58576" y="52248"/>
                    <a:pt x="58542" y="52381"/>
                  </a:cubicBezTo>
                  <a:cubicBezTo>
                    <a:pt x="58609" y="52448"/>
                    <a:pt x="58609" y="52581"/>
                    <a:pt x="58642" y="52681"/>
                  </a:cubicBezTo>
                  <a:cubicBezTo>
                    <a:pt x="58576" y="52615"/>
                    <a:pt x="58542" y="52581"/>
                    <a:pt x="58475" y="52581"/>
                  </a:cubicBezTo>
                  <a:cubicBezTo>
                    <a:pt x="58242" y="52181"/>
                    <a:pt x="58375" y="51847"/>
                    <a:pt x="58542" y="51514"/>
                  </a:cubicBezTo>
                  <a:cubicBezTo>
                    <a:pt x="58642" y="51314"/>
                    <a:pt x="58909" y="51047"/>
                    <a:pt x="58742" y="50947"/>
                  </a:cubicBezTo>
                  <a:cubicBezTo>
                    <a:pt x="58691" y="50910"/>
                    <a:pt x="58641" y="50894"/>
                    <a:pt x="58593" y="50894"/>
                  </a:cubicBezTo>
                  <a:cubicBezTo>
                    <a:pt x="58422" y="50894"/>
                    <a:pt x="58272" y="51091"/>
                    <a:pt x="58142" y="51247"/>
                  </a:cubicBezTo>
                  <a:cubicBezTo>
                    <a:pt x="57854" y="51503"/>
                    <a:pt x="57596" y="51883"/>
                    <a:pt x="57221" y="51883"/>
                  </a:cubicBezTo>
                  <a:cubicBezTo>
                    <a:pt x="57206" y="51883"/>
                    <a:pt x="57190" y="51882"/>
                    <a:pt x="57175" y="51881"/>
                  </a:cubicBezTo>
                  <a:cubicBezTo>
                    <a:pt x="56641" y="51881"/>
                    <a:pt x="56541" y="52248"/>
                    <a:pt x="56374" y="52581"/>
                  </a:cubicBezTo>
                  <a:cubicBezTo>
                    <a:pt x="56307" y="52748"/>
                    <a:pt x="56274" y="52882"/>
                    <a:pt x="56207" y="53048"/>
                  </a:cubicBezTo>
                  <a:cubicBezTo>
                    <a:pt x="56027" y="53516"/>
                    <a:pt x="55944" y="53731"/>
                    <a:pt x="55797" y="53731"/>
                  </a:cubicBezTo>
                  <a:cubicBezTo>
                    <a:pt x="55670" y="53731"/>
                    <a:pt x="55496" y="53574"/>
                    <a:pt x="55173" y="53282"/>
                  </a:cubicBezTo>
                  <a:cubicBezTo>
                    <a:pt x="54905" y="53038"/>
                    <a:pt x="54636" y="52883"/>
                    <a:pt x="54315" y="52883"/>
                  </a:cubicBezTo>
                  <a:cubicBezTo>
                    <a:pt x="54197" y="52883"/>
                    <a:pt x="54073" y="52904"/>
                    <a:pt x="53939" y="52948"/>
                  </a:cubicBezTo>
                  <a:cubicBezTo>
                    <a:pt x="53739" y="53015"/>
                    <a:pt x="53539" y="53048"/>
                    <a:pt x="53338" y="53115"/>
                  </a:cubicBezTo>
                  <a:cubicBezTo>
                    <a:pt x="53225" y="53153"/>
                    <a:pt x="53117" y="53170"/>
                    <a:pt x="53016" y="53170"/>
                  </a:cubicBezTo>
                  <a:cubicBezTo>
                    <a:pt x="52671" y="53170"/>
                    <a:pt x="52388" y="52972"/>
                    <a:pt x="52104" y="52715"/>
                  </a:cubicBezTo>
                  <a:cubicBezTo>
                    <a:pt x="51470" y="52081"/>
                    <a:pt x="51370" y="51314"/>
                    <a:pt x="51470" y="50480"/>
                  </a:cubicBezTo>
                  <a:cubicBezTo>
                    <a:pt x="51571" y="50313"/>
                    <a:pt x="51470" y="50146"/>
                    <a:pt x="51571" y="49979"/>
                  </a:cubicBezTo>
                  <a:cubicBezTo>
                    <a:pt x="51571" y="49813"/>
                    <a:pt x="51571" y="49613"/>
                    <a:pt x="51571" y="49412"/>
                  </a:cubicBezTo>
                  <a:cubicBezTo>
                    <a:pt x="51637" y="49279"/>
                    <a:pt x="51637" y="49112"/>
                    <a:pt x="51571" y="48945"/>
                  </a:cubicBezTo>
                  <a:cubicBezTo>
                    <a:pt x="51537" y="48679"/>
                    <a:pt x="51337" y="48545"/>
                    <a:pt x="51070" y="48478"/>
                  </a:cubicBezTo>
                  <a:cubicBezTo>
                    <a:pt x="50737" y="48378"/>
                    <a:pt x="50370" y="48345"/>
                    <a:pt x="50036" y="48278"/>
                  </a:cubicBezTo>
                  <a:cubicBezTo>
                    <a:pt x="49936" y="48228"/>
                    <a:pt x="49836" y="48228"/>
                    <a:pt x="49736" y="48228"/>
                  </a:cubicBezTo>
                  <a:cubicBezTo>
                    <a:pt x="49636" y="48228"/>
                    <a:pt x="49536" y="48228"/>
                    <a:pt x="49436" y="48178"/>
                  </a:cubicBezTo>
                  <a:cubicBezTo>
                    <a:pt x="49312" y="48183"/>
                    <a:pt x="49206" y="48186"/>
                    <a:pt x="49114" y="48186"/>
                  </a:cubicBezTo>
                  <a:cubicBezTo>
                    <a:pt x="48536" y="48186"/>
                    <a:pt x="48544" y="48055"/>
                    <a:pt x="48602" y="47278"/>
                  </a:cubicBezTo>
                  <a:cubicBezTo>
                    <a:pt x="48602" y="47177"/>
                    <a:pt x="48635" y="47077"/>
                    <a:pt x="48668" y="46977"/>
                  </a:cubicBezTo>
                  <a:cubicBezTo>
                    <a:pt x="48935" y="46210"/>
                    <a:pt x="49202" y="45443"/>
                    <a:pt x="49269" y="44642"/>
                  </a:cubicBezTo>
                  <a:cubicBezTo>
                    <a:pt x="49302" y="44476"/>
                    <a:pt x="49369" y="44309"/>
                    <a:pt x="49269" y="44175"/>
                  </a:cubicBezTo>
                  <a:lnTo>
                    <a:pt x="49169" y="44075"/>
                  </a:lnTo>
                  <a:cubicBezTo>
                    <a:pt x="49048" y="44030"/>
                    <a:pt x="48935" y="44012"/>
                    <a:pt x="48822" y="44012"/>
                  </a:cubicBezTo>
                  <a:cubicBezTo>
                    <a:pt x="48684" y="44012"/>
                    <a:pt x="48548" y="44039"/>
                    <a:pt x="48402" y="44075"/>
                  </a:cubicBezTo>
                  <a:cubicBezTo>
                    <a:pt x="47434" y="44275"/>
                    <a:pt x="47101" y="44542"/>
                    <a:pt x="47001" y="45443"/>
                  </a:cubicBezTo>
                  <a:cubicBezTo>
                    <a:pt x="46934" y="45977"/>
                    <a:pt x="46667" y="46210"/>
                    <a:pt x="46200" y="46277"/>
                  </a:cubicBezTo>
                  <a:cubicBezTo>
                    <a:pt x="46009" y="46331"/>
                    <a:pt x="45797" y="46386"/>
                    <a:pt x="45598" y="46386"/>
                  </a:cubicBezTo>
                  <a:cubicBezTo>
                    <a:pt x="45553" y="46386"/>
                    <a:pt x="45509" y="46383"/>
                    <a:pt x="45466" y="46377"/>
                  </a:cubicBezTo>
                  <a:cubicBezTo>
                    <a:pt x="45366" y="46410"/>
                    <a:pt x="45266" y="46427"/>
                    <a:pt x="45166" y="46427"/>
                  </a:cubicBezTo>
                  <a:cubicBezTo>
                    <a:pt x="45066" y="46427"/>
                    <a:pt x="44966" y="46410"/>
                    <a:pt x="44866" y="46377"/>
                  </a:cubicBezTo>
                  <a:cubicBezTo>
                    <a:pt x="44836" y="46379"/>
                    <a:pt x="44807" y="46381"/>
                    <a:pt x="44779" y="46381"/>
                  </a:cubicBezTo>
                  <a:cubicBezTo>
                    <a:pt x="44426" y="46381"/>
                    <a:pt x="44179" y="46193"/>
                    <a:pt x="43932" y="45977"/>
                  </a:cubicBezTo>
                  <a:cubicBezTo>
                    <a:pt x="43098" y="45176"/>
                    <a:pt x="42731" y="44175"/>
                    <a:pt x="42664" y="43041"/>
                  </a:cubicBezTo>
                  <a:cubicBezTo>
                    <a:pt x="42564" y="42874"/>
                    <a:pt x="42664" y="42708"/>
                    <a:pt x="42597" y="42541"/>
                  </a:cubicBezTo>
                  <a:cubicBezTo>
                    <a:pt x="42431" y="41540"/>
                    <a:pt x="43031" y="40573"/>
                    <a:pt x="42898" y="39572"/>
                  </a:cubicBezTo>
                  <a:cubicBezTo>
                    <a:pt x="42864" y="39472"/>
                    <a:pt x="42964" y="39405"/>
                    <a:pt x="42998" y="39305"/>
                  </a:cubicBezTo>
                  <a:cubicBezTo>
                    <a:pt x="43455" y="38677"/>
                    <a:pt x="44547" y="38195"/>
                    <a:pt x="45396" y="38195"/>
                  </a:cubicBezTo>
                  <a:cubicBezTo>
                    <a:pt x="45539" y="38195"/>
                    <a:pt x="45675" y="38209"/>
                    <a:pt x="45800" y="38238"/>
                  </a:cubicBezTo>
                  <a:cubicBezTo>
                    <a:pt x="46467" y="38371"/>
                    <a:pt x="47134" y="38638"/>
                    <a:pt x="47835" y="38638"/>
                  </a:cubicBezTo>
                  <a:cubicBezTo>
                    <a:pt x="47901" y="38655"/>
                    <a:pt x="47976" y="38688"/>
                    <a:pt x="48047" y="38688"/>
                  </a:cubicBezTo>
                  <a:cubicBezTo>
                    <a:pt x="48118" y="38688"/>
                    <a:pt x="48185" y="38655"/>
                    <a:pt x="48235" y="38538"/>
                  </a:cubicBezTo>
                  <a:cubicBezTo>
                    <a:pt x="48068" y="38304"/>
                    <a:pt x="47734" y="38071"/>
                    <a:pt x="48001" y="37771"/>
                  </a:cubicBezTo>
                  <a:cubicBezTo>
                    <a:pt x="48201" y="37537"/>
                    <a:pt x="48468" y="37370"/>
                    <a:pt x="48802" y="37370"/>
                  </a:cubicBezTo>
                  <a:cubicBezTo>
                    <a:pt x="48835" y="37367"/>
                    <a:pt x="48868" y="37366"/>
                    <a:pt x="48901" y="37366"/>
                  </a:cubicBezTo>
                  <a:cubicBezTo>
                    <a:pt x="49229" y="37366"/>
                    <a:pt x="49533" y="37504"/>
                    <a:pt x="49836" y="37504"/>
                  </a:cubicBezTo>
                  <a:cubicBezTo>
                    <a:pt x="49886" y="37524"/>
                    <a:pt x="49935" y="37529"/>
                    <a:pt x="49985" y="37529"/>
                  </a:cubicBezTo>
                  <a:cubicBezTo>
                    <a:pt x="50037" y="37529"/>
                    <a:pt x="50090" y="37523"/>
                    <a:pt x="50142" y="37523"/>
                  </a:cubicBezTo>
                  <a:cubicBezTo>
                    <a:pt x="50207" y="37523"/>
                    <a:pt x="50272" y="37532"/>
                    <a:pt x="50336" y="37571"/>
                  </a:cubicBezTo>
                  <a:cubicBezTo>
                    <a:pt x="50412" y="37556"/>
                    <a:pt x="50486" y="37549"/>
                    <a:pt x="50560" y="37549"/>
                  </a:cubicBezTo>
                  <a:cubicBezTo>
                    <a:pt x="51338" y="37549"/>
                    <a:pt x="52016" y="38316"/>
                    <a:pt x="52138" y="39138"/>
                  </a:cubicBezTo>
                  <a:cubicBezTo>
                    <a:pt x="52238" y="39839"/>
                    <a:pt x="52404" y="40539"/>
                    <a:pt x="52905" y="41073"/>
                  </a:cubicBezTo>
                  <a:cubicBezTo>
                    <a:pt x="53024" y="41192"/>
                    <a:pt x="53143" y="41294"/>
                    <a:pt x="53274" y="41294"/>
                  </a:cubicBezTo>
                  <a:cubicBezTo>
                    <a:pt x="53327" y="41294"/>
                    <a:pt x="53381" y="41278"/>
                    <a:pt x="53439" y="41240"/>
                  </a:cubicBezTo>
                  <a:cubicBezTo>
                    <a:pt x="53672" y="41140"/>
                    <a:pt x="53639" y="40940"/>
                    <a:pt x="53605" y="40706"/>
                  </a:cubicBezTo>
                  <a:cubicBezTo>
                    <a:pt x="53405" y="39572"/>
                    <a:pt x="53005" y="38471"/>
                    <a:pt x="52738" y="37304"/>
                  </a:cubicBezTo>
                  <a:cubicBezTo>
                    <a:pt x="52638" y="36837"/>
                    <a:pt x="52738" y="36503"/>
                    <a:pt x="53038" y="36170"/>
                  </a:cubicBezTo>
                  <a:cubicBezTo>
                    <a:pt x="53639" y="35502"/>
                    <a:pt x="54206" y="34835"/>
                    <a:pt x="54806" y="34168"/>
                  </a:cubicBezTo>
                  <a:cubicBezTo>
                    <a:pt x="55140" y="33835"/>
                    <a:pt x="55206" y="33301"/>
                    <a:pt x="55740" y="33167"/>
                  </a:cubicBezTo>
                  <a:cubicBezTo>
                    <a:pt x="55874" y="33034"/>
                    <a:pt x="55740" y="32834"/>
                    <a:pt x="55874" y="32700"/>
                  </a:cubicBezTo>
                  <a:cubicBezTo>
                    <a:pt x="56040" y="32500"/>
                    <a:pt x="56107" y="32267"/>
                    <a:pt x="55940" y="32000"/>
                  </a:cubicBezTo>
                  <a:cubicBezTo>
                    <a:pt x="55673" y="31533"/>
                    <a:pt x="55774" y="30999"/>
                    <a:pt x="55774" y="30466"/>
                  </a:cubicBezTo>
                  <a:cubicBezTo>
                    <a:pt x="55774" y="30332"/>
                    <a:pt x="55807" y="30165"/>
                    <a:pt x="56007" y="30132"/>
                  </a:cubicBezTo>
                  <a:cubicBezTo>
                    <a:pt x="56174" y="30132"/>
                    <a:pt x="56241" y="30265"/>
                    <a:pt x="56307" y="30399"/>
                  </a:cubicBezTo>
                  <a:cubicBezTo>
                    <a:pt x="56407" y="30599"/>
                    <a:pt x="56474" y="30799"/>
                    <a:pt x="56574" y="31066"/>
                  </a:cubicBezTo>
                  <a:cubicBezTo>
                    <a:pt x="56607" y="30899"/>
                    <a:pt x="56607" y="30799"/>
                    <a:pt x="56674" y="30732"/>
                  </a:cubicBezTo>
                  <a:cubicBezTo>
                    <a:pt x="57108" y="29632"/>
                    <a:pt x="57508" y="28431"/>
                    <a:pt x="59043" y="28364"/>
                  </a:cubicBezTo>
                  <a:cubicBezTo>
                    <a:pt x="59443" y="28364"/>
                    <a:pt x="59543" y="28064"/>
                    <a:pt x="59409" y="27697"/>
                  </a:cubicBezTo>
                  <a:cubicBezTo>
                    <a:pt x="59176" y="27063"/>
                    <a:pt x="59543" y="26162"/>
                    <a:pt x="60177" y="25962"/>
                  </a:cubicBezTo>
                  <a:cubicBezTo>
                    <a:pt x="61011" y="25762"/>
                    <a:pt x="61778" y="25329"/>
                    <a:pt x="62545" y="25028"/>
                  </a:cubicBezTo>
                  <a:cubicBezTo>
                    <a:pt x="62793" y="24920"/>
                    <a:pt x="62976" y="24869"/>
                    <a:pt x="63145" y="24869"/>
                  </a:cubicBezTo>
                  <a:cubicBezTo>
                    <a:pt x="63339" y="24869"/>
                    <a:pt x="63514" y="24937"/>
                    <a:pt x="63746" y="25062"/>
                  </a:cubicBezTo>
                  <a:cubicBezTo>
                    <a:pt x="62678" y="25562"/>
                    <a:pt x="62412" y="25929"/>
                    <a:pt x="62545" y="26596"/>
                  </a:cubicBezTo>
                  <a:cubicBezTo>
                    <a:pt x="63212" y="26062"/>
                    <a:pt x="63913" y="25595"/>
                    <a:pt x="64680" y="25262"/>
                  </a:cubicBezTo>
                  <a:cubicBezTo>
                    <a:pt x="64947" y="25162"/>
                    <a:pt x="65180" y="25028"/>
                    <a:pt x="65314" y="24761"/>
                  </a:cubicBezTo>
                  <a:cubicBezTo>
                    <a:pt x="65403" y="24584"/>
                    <a:pt x="65521" y="24509"/>
                    <a:pt x="65660" y="24509"/>
                  </a:cubicBezTo>
                  <a:cubicBezTo>
                    <a:pt x="65729" y="24509"/>
                    <a:pt x="65803" y="24528"/>
                    <a:pt x="65881" y="24561"/>
                  </a:cubicBezTo>
                  <a:cubicBezTo>
                    <a:pt x="65981" y="24528"/>
                    <a:pt x="66048" y="24495"/>
                    <a:pt x="66014" y="24395"/>
                  </a:cubicBezTo>
                  <a:lnTo>
                    <a:pt x="66014" y="24294"/>
                  </a:lnTo>
                  <a:cubicBezTo>
                    <a:pt x="65976" y="24103"/>
                    <a:pt x="65927" y="24010"/>
                    <a:pt x="65829" y="24010"/>
                  </a:cubicBezTo>
                  <a:cubicBezTo>
                    <a:pt x="65756" y="24010"/>
                    <a:pt x="65656" y="24062"/>
                    <a:pt x="65514" y="24161"/>
                  </a:cubicBezTo>
                  <a:cubicBezTo>
                    <a:pt x="65180" y="24261"/>
                    <a:pt x="65047" y="24561"/>
                    <a:pt x="64813" y="24761"/>
                  </a:cubicBezTo>
                  <a:cubicBezTo>
                    <a:pt x="64641" y="24891"/>
                    <a:pt x="64505" y="24958"/>
                    <a:pt x="64388" y="24958"/>
                  </a:cubicBezTo>
                  <a:cubicBezTo>
                    <a:pt x="64234" y="24958"/>
                    <a:pt x="64112" y="24841"/>
                    <a:pt x="63979" y="24595"/>
                  </a:cubicBezTo>
                  <a:cubicBezTo>
                    <a:pt x="63913" y="24495"/>
                    <a:pt x="63979" y="24395"/>
                    <a:pt x="64013" y="24294"/>
                  </a:cubicBezTo>
                  <a:cubicBezTo>
                    <a:pt x="64046" y="24194"/>
                    <a:pt x="64079" y="24094"/>
                    <a:pt x="63879" y="24094"/>
                  </a:cubicBezTo>
                  <a:cubicBezTo>
                    <a:pt x="63846" y="24128"/>
                    <a:pt x="63813" y="24161"/>
                    <a:pt x="63779" y="24194"/>
                  </a:cubicBezTo>
                  <a:cubicBezTo>
                    <a:pt x="63698" y="24243"/>
                    <a:pt x="63621" y="24262"/>
                    <a:pt x="63547" y="24262"/>
                  </a:cubicBezTo>
                  <a:cubicBezTo>
                    <a:pt x="63316" y="24262"/>
                    <a:pt x="63114" y="24078"/>
                    <a:pt x="62912" y="24028"/>
                  </a:cubicBezTo>
                  <a:cubicBezTo>
                    <a:pt x="62812" y="23928"/>
                    <a:pt x="62645" y="23894"/>
                    <a:pt x="62645" y="23727"/>
                  </a:cubicBezTo>
                  <a:cubicBezTo>
                    <a:pt x="62612" y="23561"/>
                    <a:pt x="62478" y="23494"/>
                    <a:pt x="62345" y="23427"/>
                  </a:cubicBezTo>
                  <a:cubicBezTo>
                    <a:pt x="62245" y="23260"/>
                    <a:pt x="61978" y="23094"/>
                    <a:pt x="62345" y="22960"/>
                  </a:cubicBezTo>
                  <a:cubicBezTo>
                    <a:pt x="62399" y="22933"/>
                    <a:pt x="62453" y="22926"/>
                    <a:pt x="62506" y="22926"/>
                  </a:cubicBezTo>
                  <a:cubicBezTo>
                    <a:pt x="62577" y="22926"/>
                    <a:pt x="62647" y="22939"/>
                    <a:pt x="62717" y="22939"/>
                  </a:cubicBezTo>
                  <a:cubicBezTo>
                    <a:pt x="62793" y="22939"/>
                    <a:pt x="62869" y="22923"/>
                    <a:pt x="62945" y="22860"/>
                  </a:cubicBezTo>
                  <a:cubicBezTo>
                    <a:pt x="63112" y="22727"/>
                    <a:pt x="63279" y="22593"/>
                    <a:pt x="63179" y="22360"/>
                  </a:cubicBezTo>
                  <a:cubicBezTo>
                    <a:pt x="63079" y="22126"/>
                    <a:pt x="62845" y="22093"/>
                    <a:pt x="62612" y="22093"/>
                  </a:cubicBezTo>
                  <a:cubicBezTo>
                    <a:pt x="62345" y="22160"/>
                    <a:pt x="62078" y="22226"/>
                    <a:pt x="61811" y="22293"/>
                  </a:cubicBezTo>
                  <a:cubicBezTo>
                    <a:pt x="61511" y="22326"/>
                    <a:pt x="61244" y="22460"/>
                    <a:pt x="61011" y="22660"/>
                  </a:cubicBezTo>
                  <a:cubicBezTo>
                    <a:pt x="60877" y="22793"/>
                    <a:pt x="60710" y="22927"/>
                    <a:pt x="60544" y="23060"/>
                  </a:cubicBezTo>
                  <a:cubicBezTo>
                    <a:pt x="60377" y="23060"/>
                    <a:pt x="60310" y="23194"/>
                    <a:pt x="60243" y="23327"/>
                  </a:cubicBezTo>
                  <a:cubicBezTo>
                    <a:pt x="60125" y="23375"/>
                    <a:pt x="60023" y="23507"/>
                    <a:pt x="59902" y="23507"/>
                  </a:cubicBezTo>
                  <a:cubicBezTo>
                    <a:pt x="59853" y="23507"/>
                    <a:pt x="59801" y="23485"/>
                    <a:pt x="59743" y="23427"/>
                  </a:cubicBezTo>
                  <a:cubicBezTo>
                    <a:pt x="59543" y="23260"/>
                    <a:pt x="59743" y="23060"/>
                    <a:pt x="59876" y="22893"/>
                  </a:cubicBezTo>
                  <a:cubicBezTo>
                    <a:pt x="60043" y="22627"/>
                    <a:pt x="60210" y="22360"/>
                    <a:pt x="60510" y="22260"/>
                  </a:cubicBezTo>
                  <a:cubicBezTo>
                    <a:pt x="60710" y="22260"/>
                    <a:pt x="60744" y="22126"/>
                    <a:pt x="60810" y="21993"/>
                  </a:cubicBezTo>
                  <a:cubicBezTo>
                    <a:pt x="60877" y="21859"/>
                    <a:pt x="60944" y="21793"/>
                    <a:pt x="61077" y="21793"/>
                  </a:cubicBezTo>
                  <a:cubicBezTo>
                    <a:pt x="61311" y="21693"/>
                    <a:pt x="61544" y="21626"/>
                    <a:pt x="61678" y="21392"/>
                  </a:cubicBezTo>
                  <a:cubicBezTo>
                    <a:pt x="61945" y="21359"/>
                    <a:pt x="62145" y="21226"/>
                    <a:pt x="62345" y="21059"/>
                  </a:cubicBezTo>
                  <a:cubicBezTo>
                    <a:pt x="62604" y="21001"/>
                    <a:pt x="62838" y="20919"/>
                    <a:pt x="63091" y="20919"/>
                  </a:cubicBezTo>
                  <a:cubicBezTo>
                    <a:pt x="63131" y="20919"/>
                    <a:pt x="63171" y="20921"/>
                    <a:pt x="63212" y="20925"/>
                  </a:cubicBezTo>
                  <a:cubicBezTo>
                    <a:pt x="63278" y="20896"/>
                    <a:pt x="63345" y="20886"/>
                    <a:pt x="63413" y="20886"/>
                  </a:cubicBezTo>
                  <a:cubicBezTo>
                    <a:pt x="63564" y="20886"/>
                    <a:pt x="63721" y="20936"/>
                    <a:pt x="63873" y="20936"/>
                  </a:cubicBezTo>
                  <a:cubicBezTo>
                    <a:pt x="63966" y="20936"/>
                    <a:pt x="64058" y="20918"/>
                    <a:pt x="64146" y="20859"/>
                  </a:cubicBezTo>
                  <a:cubicBezTo>
                    <a:pt x="64847" y="20859"/>
                    <a:pt x="65514" y="20792"/>
                    <a:pt x="66148" y="20659"/>
                  </a:cubicBezTo>
                  <a:cubicBezTo>
                    <a:pt x="66548" y="20525"/>
                    <a:pt x="66982" y="20425"/>
                    <a:pt x="67315" y="20192"/>
                  </a:cubicBezTo>
                  <a:cubicBezTo>
                    <a:pt x="67337" y="20192"/>
                    <a:pt x="67360" y="20177"/>
                    <a:pt x="67382" y="20177"/>
                  </a:cubicBezTo>
                  <a:cubicBezTo>
                    <a:pt x="67393" y="20177"/>
                    <a:pt x="67404" y="20180"/>
                    <a:pt x="67415" y="20192"/>
                  </a:cubicBezTo>
                  <a:cubicBezTo>
                    <a:pt x="67449" y="20175"/>
                    <a:pt x="67488" y="20171"/>
                    <a:pt x="67530" y="20171"/>
                  </a:cubicBezTo>
                  <a:cubicBezTo>
                    <a:pt x="67573" y="20171"/>
                    <a:pt x="67617" y="20175"/>
                    <a:pt x="67661" y="20175"/>
                  </a:cubicBezTo>
                  <a:cubicBezTo>
                    <a:pt x="67749" y="20175"/>
                    <a:pt x="67832" y="20158"/>
                    <a:pt x="67882" y="20058"/>
                  </a:cubicBezTo>
                  <a:cubicBezTo>
                    <a:pt x="68049" y="19958"/>
                    <a:pt x="68249" y="19858"/>
                    <a:pt x="68349" y="19691"/>
                  </a:cubicBezTo>
                  <a:cubicBezTo>
                    <a:pt x="68449" y="19624"/>
                    <a:pt x="68449" y="19558"/>
                    <a:pt x="68449" y="19458"/>
                  </a:cubicBezTo>
                  <a:cubicBezTo>
                    <a:pt x="68383" y="19191"/>
                    <a:pt x="68483" y="18924"/>
                    <a:pt x="68383" y="18657"/>
                  </a:cubicBezTo>
                  <a:cubicBezTo>
                    <a:pt x="68349" y="18490"/>
                    <a:pt x="68316" y="18357"/>
                    <a:pt x="68282" y="18190"/>
                  </a:cubicBezTo>
                  <a:cubicBezTo>
                    <a:pt x="68225" y="18074"/>
                    <a:pt x="68167" y="17983"/>
                    <a:pt x="68043" y="17983"/>
                  </a:cubicBezTo>
                  <a:cubicBezTo>
                    <a:pt x="68024" y="17983"/>
                    <a:pt x="68004" y="17986"/>
                    <a:pt x="67982" y="17990"/>
                  </a:cubicBezTo>
                  <a:lnTo>
                    <a:pt x="67515" y="17990"/>
                  </a:lnTo>
                  <a:cubicBezTo>
                    <a:pt x="67447" y="17976"/>
                    <a:pt x="67379" y="17963"/>
                    <a:pt x="67313" y="17963"/>
                  </a:cubicBezTo>
                  <a:cubicBezTo>
                    <a:pt x="67218" y="17963"/>
                    <a:pt x="67127" y="17991"/>
                    <a:pt x="67048" y="18090"/>
                  </a:cubicBezTo>
                  <a:cubicBezTo>
                    <a:pt x="66781" y="18257"/>
                    <a:pt x="66481" y="18290"/>
                    <a:pt x="66181" y="18357"/>
                  </a:cubicBezTo>
                  <a:cubicBezTo>
                    <a:pt x="66140" y="18367"/>
                    <a:pt x="66095" y="18374"/>
                    <a:pt x="66052" y="18374"/>
                  </a:cubicBezTo>
                  <a:cubicBezTo>
                    <a:pt x="65954" y="18374"/>
                    <a:pt x="65860" y="18339"/>
                    <a:pt x="65814" y="18223"/>
                  </a:cubicBezTo>
                  <a:cubicBezTo>
                    <a:pt x="65747" y="18057"/>
                    <a:pt x="65847" y="17957"/>
                    <a:pt x="65981" y="17856"/>
                  </a:cubicBezTo>
                  <a:cubicBezTo>
                    <a:pt x="66314" y="17623"/>
                    <a:pt x="66748" y="17523"/>
                    <a:pt x="67115" y="17323"/>
                  </a:cubicBezTo>
                  <a:cubicBezTo>
                    <a:pt x="67148" y="17312"/>
                    <a:pt x="67185" y="17312"/>
                    <a:pt x="67220" y="17312"/>
                  </a:cubicBezTo>
                  <a:lnTo>
                    <a:pt x="67220" y="17312"/>
                  </a:lnTo>
                  <a:cubicBezTo>
                    <a:pt x="67289" y="17312"/>
                    <a:pt x="67348" y="17312"/>
                    <a:pt x="67348" y="17223"/>
                  </a:cubicBezTo>
                  <a:cubicBezTo>
                    <a:pt x="67348" y="17189"/>
                    <a:pt x="67248" y="17156"/>
                    <a:pt x="67215" y="17123"/>
                  </a:cubicBezTo>
                  <a:cubicBezTo>
                    <a:pt x="67157" y="17036"/>
                    <a:pt x="67100" y="16949"/>
                    <a:pt x="66977" y="16949"/>
                  </a:cubicBezTo>
                  <a:cubicBezTo>
                    <a:pt x="66958" y="16949"/>
                    <a:pt x="66937" y="16951"/>
                    <a:pt x="66915" y="16956"/>
                  </a:cubicBezTo>
                  <a:cubicBezTo>
                    <a:pt x="66848" y="16889"/>
                    <a:pt x="66815" y="16856"/>
                    <a:pt x="66748" y="16822"/>
                  </a:cubicBezTo>
                  <a:cubicBezTo>
                    <a:pt x="66548" y="16589"/>
                    <a:pt x="66348" y="16422"/>
                    <a:pt x="66048" y="16389"/>
                  </a:cubicBezTo>
                  <a:cubicBezTo>
                    <a:pt x="65814" y="16322"/>
                    <a:pt x="65647" y="16155"/>
                    <a:pt x="65414" y="16155"/>
                  </a:cubicBezTo>
                  <a:cubicBezTo>
                    <a:pt x="65314" y="16055"/>
                    <a:pt x="65280" y="15888"/>
                    <a:pt x="65114" y="15888"/>
                  </a:cubicBezTo>
                  <a:cubicBezTo>
                    <a:pt x="64713" y="15622"/>
                    <a:pt x="64680" y="15155"/>
                    <a:pt x="64546" y="14754"/>
                  </a:cubicBezTo>
                  <a:cubicBezTo>
                    <a:pt x="64380" y="14354"/>
                    <a:pt x="64146" y="14054"/>
                    <a:pt x="63846" y="13787"/>
                  </a:cubicBezTo>
                  <a:cubicBezTo>
                    <a:pt x="63713" y="13653"/>
                    <a:pt x="63679" y="13487"/>
                    <a:pt x="63646" y="13320"/>
                  </a:cubicBezTo>
                  <a:cubicBezTo>
                    <a:pt x="63679" y="13186"/>
                    <a:pt x="63679" y="13086"/>
                    <a:pt x="63579" y="13020"/>
                  </a:cubicBezTo>
                  <a:cubicBezTo>
                    <a:pt x="63512" y="12886"/>
                    <a:pt x="63479" y="12753"/>
                    <a:pt x="63479" y="12619"/>
                  </a:cubicBezTo>
                  <a:cubicBezTo>
                    <a:pt x="63546" y="12453"/>
                    <a:pt x="63479" y="12319"/>
                    <a:pt x="63279" y="12252"/>
                  </a:cubicBezTo>
                  <a:cubicBezTo>
                    <a:pt x="63212" y="12252"/>
                    <a:pt x="63112" y="12252"/>
                    <a:pt x="63012" y="12219"/>
                  </a:cubicBezTo>
                  <a:cubicBezTo>
                    <a:pt x="62997" y="12216"/>
                    <a:pt x="62983" y="12215"/>
                    <a:pt x="62970" y="12215"/>
                  </a:cubicBezTo>
                  <a:cubicBezTo>
                    <a:pt x="62839" y="12215"/>
                    <a:pt x="62803" y="12359"/>
                    <a:pt x="62712" y="12419"/>
                  </a:cubicBezTo>
                  <a:cubicBezTo>
                    <a:pt x="62345" y="12686"/>
                    <a:pt x="62111" y="13120"/>
                    <a:pt x="61678" y="13320"/>
                  </a:cubicBezTo>
                  <a:cubicBezTo>
                    <a:pt x="61616" y="13351"/>
                    <a:pt x="61549" y="13360"/>
                    <a:pt x="61479" y="13360"/>
                  </a:cubicBezTo>
                  <a:cubicBezTo>
                    <a:pt x="61370" y="13360"/>
                    <a:pt x="61254" y="13337"/>
                    <a:pt x="61143" y="13337"/>
                  </a:cubicBezTo>
                  <a:cubicBezTo>
                    <a:pt x="61021" y="13337"/>
                    <a:pt x="60905" y="13365"/>
                    <a:pt x="60810" y="13487"/>
                  </a:cubicBezTo>
                  <a:cubicBezTo>
                    <a:pt x="60736" y="13543"/>
                    <a:pt x="60661" y="13588"/>
                    <a:pt x="60581" y="13588"/>
                  </a:cubicBezTo>
                  <a:cubicBezTo>
                    <a:pt x="60517" y="13588"/>
                    <a:pt x="60450" y="13560"/>
                    <a:pt x="60377" y="13487"/>
                  </a:cubicBezTo>
                  <a:cubicBezTo>
                    <a:pt x="60110" y="13220"/>
                    <a:pt x="59776" y="12953"/>
                    <a:pt x="59676" y="12553"/>
                  </a:cubicBezTo>
                  <a:cubicBezTo>
                    <a:pt x="59676" y="12419"/>
                    <a:pt x="59676" y="12319"/>
                    <a:pt x="59576" y="12252"/>
                  </a:cubicBezTo>
                  <a:cubicBezTo>
                    <a:pt x="59543" y="12052"/>
                    <a:pt x="59676" y="11952"/>
                    <a:pt x="59776" y="11785"/>
                  </a:cubicBezTo>
                  <a:cubicBezTo>
                    <a:pt x="60077" y="11419"/>
                    <a:pt x="59977" y="11185"/>
                    <a:pt x="59543" y="10985"/>
                  </a:cubicBezTo>
                  <a:cubicBezTo>
                    <a:pt x="59176" y="10851"/>
                    <a:pt x="58842" y="10685"/>
                    <a:pt x="58609" y="10351"/>
                  </a:cubicBezTo>
                  <a:cubicBezTo>
                    <a:pt x="58509" y="10051"/>
                    <a:pt x="58275" y="9951"/>
                    <a:pt x="58008" y="9884"/>
                  </a:cubicBezTo>
                  <a:cubicBezTo>
                    <a:pt x="57942" y="9817"/>
                    <a:pt x="57842" y="9784"/>
                    <a:pt x="57742" y="9751"/>
                  </a:cubicBezTo>
                  <a:cubicBezTo>
                    <a:pt x="57623" y="9609"/>
                    <a:pt x="57454" y="9567"/>
                    <a:pt x="57283" y="9567"/>
                  </a:cubicBezTo>
                  <a:cubicBezTo>
                    <a:pt x="57213" y="9567"/>
                    <a:pt x="57142" y="9574"/>
                    <a:pt x="57074" y="9584"/>
                  </a:cubicBezTo>
                  <a:lnTo>
                    <a:pt x="55673" y="9584"/>
                  </a:lnTo>
                  <a:cubicBezTo>
                    <a:pt x="55651" y="9579"/>
                    <a:pt x="55631" y="9577"/>
                    <a:pt x="55612" y="9577"/>
                  </a:cubicBezTo>
                  <a:cubicBezTo>
                    <a:pt x="55489" y="9577"/>
                    <a:pt x="55431" y="9664"/>
                    <a:pt x="55373" y="9751"/>
                  </a:cubicBezTo>
                  <a:cubicBezTo>
                    <a:pt x="55140" y="9951"/>
                    <a:pt x="55006" y="10218"/>
                    <a:pt x="54973" y="10518"/>
                  </a:cubicBezTo>
                  <a:cubicBezTo>
                    <a:pt x="54739" y="10785"/>
                    <a:pt x="54806" y="11085"/>
                    <a:pt x="54873" y="11385"/>
                  </a:cubicBezTo>
                  <a:cubicBezTo>
                    <a:pt x="55106" y="11852"/>
                    <a:pt x="54940" y="12286"/>
                    <a:pt x="54706" y="12719"/>
                  </a:cubicBezTo>
                  <a:cubicBezTo>
                    <a:pt x="54773" y="12820"/>
                    <a:pt x="54673" y="12886"/>
                    <a:pt x="54639" y="12953"/>
                  </a:cubicBezTo>
                  <a:cubicBezTo>
                    <a:pt x="54406" y="13420"/>
                    <a:pt x="54473" y="13754"/>
                    <a:pt x="54873" y="14054"/>
                  </a:cubicBezTo>
                  <a:cubicBezTo>
                    <a:pt x="55307" y="14754"/>
                    <a:pt x="55573" y="15455"/>
                    <a:pt x="55073" y="16255"/>
                  </a:cubicBezTo>
                  <a:cubicBezTo>
                    <a:pt x="54940" y="16389"/>
                    <a:pt x="54806" y="16522"/>
                    <a:pt x="54806" y="16756"/>
                  </a:cubicBezTo>
                  <a:cubicBezTo>
                    <a:pt x="54706" y="16922"/>
                    <a:pt x="54639" y="17123"/>
                    <a:pt x="54606" y="17323"/>
                  </a:cubicBezTo>
                  <a:cubicBezTo>
                    <a:pt x="54406" y="17490"/>
                    <a:pt x="54539" y="17690"/>
                    <a:pt x="54506" y="17890"/>
                  </a:cubicBezTo>
                  <a:cubicBezTo>
                    <a:pt x="54506" y="17990"/>
                    <a:pt x="54506" y="18090"/>
                    <a:pt x="54506" y="18157"/>
                  </a:cubicBezTo>
                  <a:cubicBezTo>
                    <a:pt x="54406" y="18290"/>
                    <a:pt x="54373" y="18424"/>
                    <a:pt x="54439" y="18590"/>
                  </a:cubicBezTo>
                  <a:cubicBezTo>
                    <a:pt x="54473" y="18824"/>
                    <a:pt x="54506" y="19091"/>
                    <a:pt x="54406" y="19324"/>
                  </a:cubicBezTo>
                  <a:cubicBezTo>
                    <a:pt x="54473" y="19558"/>
                    <a:pt x="54373" y="19758"/>
                    <a:pt x="54306" y="19958"/>
                  </a:cubicBezTo>
                  <a:cubicBezTo>
                    <a:pt x="54204" y="20344"/>
                    <a:pt x="53942" y="20544"/>
                    <a:pt x="53647" y="20544"/>
                  </a:cubicBezTo>
                  <a:cubicBezTo>
                    <a:pt x="53458" y="20544"/>
                    <a:pt x="53254" y="20461"/>
                    <a:pt x="53072" y="20292"/>
                  </a:cubicBezTo>
                  <a:cubicBezTo>
                    <a:pt x="52972" y="20025"/>
                    <a:pt x="52771" y="19858"/>
                    <a:pt x="52505" y="19791"/>
                  </a:cubicBezTo>
                  <a:cubicBezTo>
                    <a:pt x="52104" y="19491"/>
                    <a:pt x="51804" y="19157"/>
                    <a:pt x="51737" y="18657"/>
                  </a:cubicBezTo>
                  <a:cubicBezTo>
                    <a:pt x="51671" y="18424"/>
                    <a:pt x="51671" y="18190"/>
                    <a:pt x="51737" y="17957"/>
                  </a:cubicBezTo>
                  <a:cubicBezTo>
                    <a:pt x="51737" y="17890"/>
                    <a:pt x="51737" y="17856"/>
                    <a:pt x="51737" y="17790"/>
                  </a:cubicBezTo>
                  <a:cubicBezTo>
                    <a:pt x="51971" y="17590"/>
                    <a:pt x="51737" y="17323"/>
                    <a:pt x="51837" y="17089"/>
                  </a:cubicBezTo>
                  <a:cubicBezTo>
                    <a:pt x="51837" y="16922"/>
                    <a:pt x="51737" y="16856"/>
                    <a:pt x="51537" y="16822"/>
                  </a:cubicBezTo>
                  <a:cubicBezTo>
                    <a:pt x="51204" y="16789"/>
                    <a:pt x="50837" y="16722"/>
                    <a:pt x="50470" y="16656"/>
                  </a:cubicBezTo>
                  <a:cubicBezTo>
                    <a:pt x="50408" y="16553"/>
                    <a:pt x="50322" y="16514"/>
                    <a:pt x="50218" y="16514"/>
                  </a:cubicBezTo>
                  <a:cubicBezTo>
                    <a:pt x="50153" y="16514"/>
                    <a:pt x="50080" y="16530"/>
                    <a:pt x="50003" y="16556"/>
                  </a:cubicBezTo>
                  <a:lnTo>
                    <a:pt x="49903" y="16522"/>
                  </a:lnTo>
                  <a:cubicBezTo>
                    <a:pt x="49803" y="16455"/>
                    <a:pt x="49669" y="16389"/>
                    <a:pt x="49536" y="16355"/>
                  </a:cubicBezTo>
                  <a:cubicBezTo>
                    <a:pt x="48935" y="16155"/>
                    <a:pt x="48402" y="15822"/>
                    <a:pt x="47901" y="15421"/>
                  </a:cubicBezTo>
                  <a:cubicBezTo>
                    <a:pt x="47768" y="15221"/>
                    <a:pt x="47534" y="15188"/>
                    <a:pt x="47334" y="15121"/>
                  </a:cubicBezTo>
                  <a:cubicBezTo>
                    <a:pt x="47167" y="15054"/>
                    <a:pt x="47034" y="14988"/>
                    <a:pt x="46867" y="14921"/>
                  </a:cubicBezTo>
                  <a:cubicBezTo>
                    <a:pt x="46667" y="14788"/>
                    <a:pt x="46400" y="14821"/>
                    <a:pt x="46200" y="14721"/>
                  </a:cubicBezTo>
                  <a:cubicBezTo>
                    <a:pt x="45866" y="14387"/>
                    <a:pt x="46100" y="13854"/>
                    <a:pt x="45800" y="13487"/>
                  </a:cubicBezTo>
                  <a:cubicBezTo>
                    <a:pt x="45722" y="13442"/>
                    <a:pt x="45637" y="13431"/>
                    <a:pt x="45549" y="13431"/>
                  </a:cubicBezTo>
                  <a:cubicBezTo>
                    <a:pt x="45461" y="13431"/>
                    <a:pt x="45371" y="13442"/>
                    <a:pt x="45283" y="13442"/>
                  </a:cubicBezTo>
                  <a:cubicBezTo>
                    <a:pt x="45196" y="13442"/>
                    <a:pt x="45110" y="13431"/>
                    <a:pt x="45033" y="13387"/>
                  </a:cubicBezTo>
                  <a:cubicBezTo>
                    <a:pt x="44899" y="13387"/>
                    <a:pt x="44799" y="13320"/>
                    <a:pt x="44766" y="13220"/>
                  </a:cubicBezTo>
                  <a:cubicBezTo>
                    <a:pt x="44699" y="12953"/>
                    <a:pt x="44666" y="12719"/>
                    <a:pt x="44465" y="12519"/>
                  </a:cubicBezTo>
                  <a:cubicBezTo>
                    <a:pt x="44465" y="12453"/>
                    <a:pt x="44465" y="12353"/>
                    <a:pt x="44465" y="12252"/>
                  </a:cubicBezTo>
                  <a:cubicBezTo>
                    <a:pt x="44599" y="12119"/>
                    <a:pt x="44599" y="11919"/>
                    <a:pt x="44566" y="11752"/>
                  </a:cubicBezTo>
                  <a:cubicBezTo>
                    <a:pt x="44666" y="11318"/>
                    <a:pt x="44966" y="11018"/>
                    <a:pt x="45233" y="10718"/>
                  </a:cubicBezTo>
                  <a:cubicBezTo>
                    <a:pt x="45500" y="10618"/>
                    <a:pt x="45600" y="10384"/>
                    <a:pt x="45700" y="10151"/>
                  </a:cubicBezTo>
                  <a:cubicBezTo>
                    <a:pt x="45800" y="9984"/>
                    <a:pt x="45933" y="9851"/>
                    <a:pt x="46100" y="9751"/>
                  </a:cubicBezTo>
                  <a:cubicBezTo>
                    <a:pt x="46600" y="9484"/>
                    <a:pt x="46734" y="9017"/>
                    <a:pt x="46767" y="8516"/>
                  </a:cubicBezTo>
                  <a:cubicBezTo>
                    <a:pt x="46967" y="8250"/>
                    <a:pt x="47234" y="8116"/>
                    <a:pt x="47568" y="8116"/>
                  </a:cubicBezTo>
                  <a:cubicBezTo>
                    <a:pt x="47634" y="8122"/>
                    <a:pt x="47699" y="8125"/>
                    <a:pt x="47763" y="8125"/>
                  </a:cubicBezTo>
                  <a:cubicBezTo>
                    <a:pt x="48080" y="8125"/>
                    <a:pt x="48363" y="8055"/>
                    <a:pt x="48668" y="7916"/>
                  </a:cubicBezTo>
                  <a:cubicBezTo>
                    <a:pt x="48902" y="7849"/>
                    <a:pt x="49135" y="7716"/>
                    <a:pt x="49236" y="7449"/>
                  </a:cubicBezTo>
                  <a:cubicBezTo>
                    <a:pt x="49302" y="7349"/>
                    <a:pt x="49302" y="7282"/>
                    <a:pt x="49236" y="7182"/>
                  </a:cubicBezTo>
                  <a:cubicBezTo>
                    <a:pt x="49095" y="6957"/>
                    <a:pt x="48882" y="6874"/>
                    <a:pt x="48638" y="6874"/>
                  </a:cubicBezTo>
                  <a:cubicBezTo>
                    <a:pt x="48594" y="6874"/>
                    <a:pt x="48548" y="6877"/>
                    <a:pt x="48502" y="6882"/>
                  </a:cubicBezTo>
                  <a:cubicBezTo>
                    <a:pt x="48368" y="6849"/>
                    <a:pt x="48235" y="6815"/>
                    <a:pt x="48101" y="6782"/>
                  </a:cubicBezTo>
                  <a:cubicBezTo>
                    <a:pt x="48001" y="6648"/>
                    <a:pt x="48001" y="6548"/>
                    <a:pt x="48101" y="6415"/>
                  </a:cubicBezTo>
                  <a:cubicBezTo>
                    <a:pt x="48176" y="6340"/>
                    <a:pt x="48270" y="6302"/>
                    <a:pt x="48369" y="6302"/>
                  </a:cubicBezTo>
                  <a:cubicBezTo>
                    <a:pt x="48402" y="6302"/>
                    <a:pt x="48435" y="6307"/>
                    <a:pt x="48468" y="6315"/>
                  </a:cubicBezTo>
                  <a:cubicBezTo>
                    <a:pt x="48618" y="6282"/>
                    <a:pt x="48769" y="6265"/>
                    <a:pt x="48914" y="6265"/>
                  </a:cubicBezTo>
                  <a:cubicBezTo>
                    <a:pt x="49060" y="6265"/>
                    <a:pt x="49202" y="6282"/>
                    <a:pt x="49336" y="6315"/>
                  </a:cubicBezTo>
                  <a:cubicBezTo>
                    <a:pt x="49703" y="6448"/>
                    <a:pt x="49869" y="6749"/>
                    <a:pt x="50003" y="7082"/>
                  </a:cubicBezTo>
                  <a:cubicBezTo>
                    <a:pt x="50003" y="7149"/>
                    <a:pt x="50036" y="7216"/>
                    <a:pt x="50036" y="7249"/>
                  </a:cubicBezTo>
                  <a:cubicBezTo>
                    <a:pt x="50103" y="7482"/>
                    <a:pt x="50103" y="7716"/>
                    <a:pt x="50003" y="7949"/>
                  </a:cubicBezTo>
                  <a:cubicBezTo>
                    <a:pt x="50003" y="8250"/>
                    <a:pt x="49569" y="8283"/>
                    <a:pt x="49536" y="8583"/>
                  </a:cubicBezTo>
                  <a:cubicBezTo>
                    <a:pt x="49602" y="8783"/>
                    <a:pt x="49803" y="8817"/>
                    <a:pt x="49936" y="8883"/>
                  </a:cubicBezTo>
                  <a:cubicBezTo>
                    <a:pt x="50239" y="9057"/>
                    <a:pt x="50430" y="9149"/>
                    <a:pt x="50587" y="9149"/>
                  </a:cubicBezTo>
                  <a:cubicBezTo>
                    <a:pt x="50792" y="9149"/>
                    <a:pt x="50939" y="8991"/>
                    <a:pt x="51204" y="8650"/>
                  </a:cubicBezTo>
                  <a:cubicBezTo>
                    <a:pt x="51346" y="8451"/>
                    <a:pt x="51512" y="8228"/>
                    <a:pt x="51785" y="8228"/>
                  </a:cubicBezTo>
                  <a:cubicBezTo>
                    <a:pt x="51832" y="8228"/>
                    <a:pt x="51883" y="8235"/>
                    <a:pt x="51937" y="8250"/>
                  </a:cubicBezTo>
                  <a:cubicBezTo>
                    <a:pt x="52071" y="8350"/>
                    <a:pt x="52204" y="8483"/>
                    <a:pt x="52404" y="8483"/>
                  </a:cubicBezTo>
                  <a:cubicBezTo>
                    <a:pt x="52564" y="8551"/>
                    <a:pt x="52739" y="8713"/>
                    <a:pt x="52898" y="8713"/>
                  </a:cubicBezTo>
                  <a:cubicBezTo>
                    <a:pt x="52971" y="8713"/>
                    <a:pt x="53042" y="8678"/>
                    <a:pt x="53105" y="8583"/>
                  </a:cubicBezTo>
                  <a:cubicBezTo>
                    <a:pt x="53305" y="8283"/>
                    <a:pt x="53005" y="8116"/>
                    <a:pt x="52838" y="7949"/>
                  </a:cubicBezTo>
                  <a:cubicBezTo>
                    <a:pt x="52438" y="7482"/>
                    <a:pt x="51904" y="7216"/>
                    <a:pt x="51337" y="7015"/>
                  </a:cubicBezTo>
                  <a:cubicBezTo>
                    <a:pt x="51070" y="6815"/>
                    <a:pt x="50770" y="6648"/>
                    <a:pt x="50470" y="6515"/>
                  </a:cubicBezTo>
                  <a:cubicBezTo>
                    <a:pt x="50270" y="6282"/>
                    <a:pt x="49936" y="6148"/>
                    <a:pt x="50103" y="5748"/>
                  </a:cubicBezTo>
                  <a:cubicBezTo>
                    <a:pt x="50236" y="5694"/>
                    <a:pt x="50375" y="5684"/>
                    <a:pt x="50517" y="5684"/>
                  </a:cubicBezTo>
                  <a:cubicBezTo>
                    <a:pt x="50612" y="5684"/>
                    <a:pt x="50708" y="5689"/>
                    <a:pt x="50805" y="5689"/>
                  </a:cubicBezTo>
                  <a:cubicBezTo>
                    <a:pt x="50926" y="5689"/>
                    <a:pt x="51048" y="5681"/>
                    <a:pt x="51170" y="5648"/>
                  </a:cubicBezTo>
                  <a:cubicBezTo>
                    <a:pt x="51804" y="5548"/>
                    <a:pt x="52338" y="5214"/>
                    <a:pt x="52871" y="4847"/>
                  </a:cubicBezTo>
                  <a:cubicBezTo>
                    <a:pt x="53005" y="4547"/>
                    <a:pt x="52805" y="4313"/>
                    <a:pt x="52605" y="4113"/>
                  </a:cubicBezTo>
                  <a:cubicBezTo>
                    <a:pt x="52371" y="3813"/>
                    <a:pt x="52138" y="3513"/>
                    <a:pt x="52505" y="3146"/>
                  </a:cubicBezTo>
                  <a:cubicBezTo>
                    <a:pt x="52671" y="2879"/>
                    <a:pt x="52538" y="2712"/>
                    <a:pt x="52304" y="2579"/>
                  </a:cubicBezTo>
                  <a:cubicBezTo>
                    <a:pt x="52038" y="2412"/>
                    <a:pt x="51771" y="2279"/>
                    <a:pt x="51437" y="2212"/>
                  </a:cubicBezTo>
                  <a:cubicBezTo>
                    <a:pt x="51304" y="2179"/>
                    <a:pt x="51162" y="2162"/>
                    <a:pt x="51020" y="2162"/>
                  </a:cubicBezTo>
                  <a:cubicBezTo>
                    <a:pt x="50878" y="2162"/>
                    <a:pt x="50737" y="2179"/>
                    <a:pt x="50603" y="2212"/>
                  </a:cubicBezTo>
                  <a:lnTo>
                    <a:pt x="50503" y="2212"/>
                  </a:lnTo>
                  <a:cubicBezTo>
                    <a:pt x="50336" y="2412"/>
                    <a:pt x="50470" y="2579"/>
                    <a:pt x="50536" y="2746"/>
                  </a:cubicBezTo>
                  <a:cubicBezTo>
                    <a:pt x="50637" y="2879"/>
                    <a:pt x="50703" y="3013"/>
                    <a:pt x="50603" y="3179"/>
                  </a:cubicBezTo>
                  <a:cubicBezTo>
                    <a:pt x="50370" y="3613"/>
                    <a:pt x="50036" y="4013"/>
                    <a:pt x="49736" y="4414"/>
                  </a:cubicBezTo>
                  <a:cubicBezTo>
                    <a:pt x="49699" y="4424"/>
                    <a:pt x="49663" y="4429"/>
                    <a:pt x="49629" y="4429"/>
                  </a:cubicBezTo>
                  <a:cubicBezTo>
                    <a:pt x="49449" y="4429"/>
                    <a:pt x="49309" y="4298"/>
                    <a:pt x="49169" y="4213"/>
                  </a:cubicBezTo>
                  <a:cubicBezTo>
                    <a:pt x="49002" y="3913"/>
                    <a:pt x="48902" y="3613"/>
                    <a:pt x="48869" y="3279"/>
                  </a:cubicBezTo>
                  <a:cubicBezTo>
                    <a:pt x="48835" y="2979"/>
                    <a:pt x="48735" y="2712"/>
                    <a:pt x="48535" y="2479"/>
                  </a:cubicBezTo>
                  <a:cubicBezTo>
                    <a:pt x="48428" y="2372"/>
                    <a:pt x="48311" y="2303"/>
                    <a:pt x="48195" y="2303"/>
                  </a:cubicBezTo>
                  <a:cubicBezTo>
                    <a:pt x="48095" y="2303"/>
                    <a:pt x="47994" y="2355"/>
                    <a:pt x="47901" y="2479"/>
                  </a:cubicBezTo>
                  <a:cubicBezTo>
                    <a:pt x="47634" y="2612"/>
                    <a:pt x="47534" y="2846"/>
                    <a:pt x="47434" y="3079"/>
                  </a:cubicBezTo>
                  <a:cubicBezTo>
                    <a:pt x="47351" y="3129"/>
                    <a:pt x="47267" y="3154"/>
                    <a:pt x="47184" y="3154"/>
                  </a:cubicBezTo>
                  <a:cubicBezTo>
                    <a:pt x="47101" y="3154"/>
                    <a:pt x="47017" y="3129"/>
                    <a:pt x="46934" y="3079"/>
                  </a:cubicBezTo>
                  <a:cubicBezTo>
                    <a:pt x="46834" y="2546"/>
                    <a:pt x="46634" y="2112"/>
                    <a:pt x="46033" y="1978"/>
                  </a:cubicBezTo>
                  <a:cubicBezTo>
                    <a:pt x="45933" y="1945"/>
                    <a:pt x="45866" y="1845"/>
                    <a:pt x="46000" y="1712"/>
                  </a:cubicBezTo>
                  <a:cubicBezTo>
                    <a:pt x="46200" y="1578"/>
                    <a:pt x="46233" y="1378"/>
                    <a:pt x="46100" y="1145"/>
                  </a:cubicBezTo>
                  <a:cubicBezTo>
                    <a:pt x="45933" y="711"/>
                    <a:pt x="45633" y="411"/>
                    <a:pt x="45233" y="177"/>
                  </a:cubicBezTo>
                  <a:cubicBezTo>
                    <a:pt x="45159" y="48"/>
                    <a:pt x="45065" y="1"/>
                    <a:pt x="44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9" name="Google Shape;2509;p37"/>
          <p:cNvGrpSpPr/>
          <p:nvPr/>
        </p:nvGrpSpPr>
        <p:grpSpPr>
          <a:xfrm>
            <a:off x="3875188" y="2517425"/>
            <a:ext cx="337775" cy="336925"/>
            <a:chOff x="2253663" y="2705575"/>
            <a:chExt cx="337775" cy="336925"/>
          </a:xfrm>
        </p:grpSpPr>
        <p:sp>
          <p:nvSpPr>
            <p:cNvPr id="2510" name="Google Shape;2510;p37"/>
            <p:cNvSpPr/>
            <p:nvPr/>
          </p:nvSpPr>
          <p:spPr>
            <a:xfrm>
              <a:off x="2253663" y="2705575"/>
              <a:ext cx="337775" cy="336925"/>
            </a:xfrm>
            <a:custGeom>
              <a:rect b="b" l="l" r="r" t="t"/>
              <a:pathLst>
                <a:path extrusionOk="0" h="13477" w="13511">
                  <a:moveTo>
                    <a:pt x="6739" y="0"/>
                  </a:moveTo>
                  <a:cubicBezTo>
                    <a:pt x="3036" y="0"/>
                    <a:pt x="0" y="3002"/>
                    <a:pt x="0" y="6738"/>
                  </a:cubicBezTo>
                  <a:cubicBezTo>
                    <a:pt x="0" y="10474"/>
                    <a:pt x="3036" y="13476"/>
                    <a:pt x="6739" y="13476"/>
                  </a:cubicBezTo>
                  <a:cubicBezTo>
                    <a:pt x="10475" y="13476"/>
                    <a:pt x="13510" y="10474"/>
                    <a:pt x="13510" y="6738"/>
                  </a:cubicBezTo>
                  <a:cubicBezTo>
                    <a:pt x="13510" y="3002"/>
                    <a:pt x="10475" y="0"/>
                    <a:pt x="673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2312863" y="2793125"/>
              <a:ext cx="227700" cy="170150"/>
            </a:xfrm>
            <a:custGeom>
              <a:rect b="b" l="l" r="r" t="t"/>
              <a:pathLst>
                <a:path extrusionOk="0" h="6806" w="9108">
                  <a:moveTo>
                    <a:pt x="2402" y="1"/>
                  </a:moveTo>
                  <a:cubicBezTo>
                    <a:pt x="1235" y="1"/>
                    <a:pt x="101" y="1001"/>
                    <a:pt x="1" y="2202"/>
                  </a:cubicBezTo>
                  <a:cubicBezTo>
                    <a:pt x="1" y="2269"/>
                    <a:pt x="1" y="2369"/>
                    <a:pt x="1" y="2469"/>
                  </a:cubicBezTo>
                  <a:cubicBezTo>
                    <a:pt x="34" y="3069"/>
                    <a:pt x="301" y="3670"/>
                    <a:pt x="701" y="4137"/>
                  </a:cubicBezTo>
                  <a:cubicBezTo>
                    <a:pt x="1268" y="4837"/>
                    <a:pt x="2102" y="5204"/>
                    <a:pt x="2836" y="5705"/>
                  </a:cubicBezTo>
                  <a:cubicBezTo>
                    <a:pt x="3303" y="6005"/>
                    <a:pt x="3770" y="6305"/>
                    <a:pt x="4204" y="6572"/>
                  </a:cubicBezTo>
                  <a:cubicBezTo>
                    <a:pt x="4337" y="6672"/>
                    <a:pt x="4437" y="6739"/>
                    <a:pt x="4537" y="6805"/>
                  </a:cubicBezTo>
                  <a:cubicBezTo>
                    <a:pt x="4637" y="6739"/>
                    <a:pt x="4771" y="6672"/>
                    <a:pt x="4871" y="6572"/>
                  </a:cubicBezTo>
                  <a:cubicBezTo>
                    <a:pt x="5338" y="6272"/>
                    <a:pt x="5772" y="5972"/>
                    <a:pt x="6239" y="5705"/>
                  </a:cubicBezTo>
                  <a:cubicBezTo>
                    <a:pt x="6972" y="5204"/>
                    <a:pt x="7806" y="4837"/>
                    <a:pt x="8407" y="4137"/>
                  </a:cubicBezTo>
                  <a:cubicBezTo>
                    <a:pt x="8807" y="3670"/>
                    <a:pt x="9041" y="3069"/>
                    <a:pt x="9074" y="2469"/>
                  </a:cubicBezTo>
                  <a:cubicBezTo>
                    <a:pt x="9107" y="2369"/>
                    <a:pt x="9107" y="2269"/>
                    <a:pt x="9074" y="2202"/>
                  </a:cubicBezTo>
                  <a:cubicBezTo>
                    <a:pt x="9007" y="1001"/>
                    <a:pt x="7873" y="1"/>
                    <a:pt x="6672" y="1"/>
                  </a:cubicBezTo>
                  <a:cubicBezTo>
                    <a:pt x="5772" y="1"/>
                    <a:pt x="4971" y="501"/>
                    <a:pt x="4537" y="1235"/>
                  </a:cubicBezTo>
                  <a:cubicBezTo>
                    <a:pt x="4137" y="501"/>
                    <a:pt x="3336" y="1"/>
                    <a:pt x="2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2" name="Google Shape;2512;p37"/>
          <p:cNvGrpSpPr/>
          <p:nvPr/>
        </p:nvGrpSpPr>
        <p:grpSpPr>
          <a:xfrm>
            <a:off x="5425875" y="2252250"/>
            <a:ext cx="494550" cy="494525"/>
            <a:chOff x="5109038" y="3662925"/>
            <a:chExt cx="494550" cy="494525"/>
          </a:xfrm>
        </p:grpSpPr>
        <p:sp>
          <p:nvSpPr>
            <p:cNvPr id="2513" name="Google Shape;2513;p37"/>
            <p:cNvSpPr/>
            <p:nvPr/>
          </p:nvSpPr>
          <p:spPr>
            <a:xfrm>
              <a:off x="5109038" y="3662925"/>
              <a:ext cx="494550" cy="494525"/>
            </a:xfrm>
            <a:custGeom>
              <a:rect b="b" l="l" r="r" t="t"/>
              <a:pathLst>
                <a:path extrusionOk="0" h="19781" w="19782">
                  <a:moveTo>
                    <a:pt x="9907" y="0"/>
                  </a:moveTo>
                  <a:cubicBezTo>
                    <a:pt x="4437" y="0"/>
                    <a:pt x="0" y="4437"/>
                    <a:pt x="0" y="9907"/>
                  </a:cubicBezTo>
                  <a:cubicBezTo>
                    <a:pt x="0" y="15344"/>
                    <a:pt x="4437" y="19781"/>
                    <a:pt x="9907" y="19781"/>
                  </a:cubicBezTo>
                  <a:cubicBezTo>
                    <a:pt x="15345" y="19781"/>
                    <a:pt x="19781" y="15344"/>
                    <a:pt x="19781" y="9907"/>
                  </a:cubicBezTo>
                  <a:cubicBezTo>
                    <a:pt x="19781" y="4437"/>
                    <a:pt x="15345" y="0"/>
                    <a:pt x="990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5195763" y="3791350"/>
              <a:ext cx="332750" cy="249350"/>
            </a:xfrm>
            <a:custGeom>
              <a:rect b="b" l="l" r="r" t="t"/>
              <a:pathLst>
                <a:path extrusionOk="0" h="9974" w="13310">
                  <a:moveTo>
                    <a:pt x="3536" y="0"/>
                  </a:moveTo>
                  <a:cubicBezTo>
                    <a:pt x="1802" y="0"/>
                    <a:pt x="134" y="1468"/>
                    <a:pt x="34" y="3236"/>
                  </a:cubicBezTo>
                  <a:cubicBezTo>
                    <a:pt x="0" y="3369"/>
                    <a:pt x="0" y="3503"/>
                    <a:pt x="0" y="3603"/>
                  </a:cubicBezTo>
                  <a:cubicBezTo>
                    <a:pt x="67" y="4503"/>
                    <a:pt x="434" y="5371"/>
                    <a:pt x="1001" y="6071"/>
                  </a:cubicBezTo>
                  <a:cubicBezTo>
                    <a:pt x="1868" y="7105"/>
                    <a:pt x="3103" y="7639"/>
                    <a:pt x="4170" y="8339"/>
                  </a:cubicBezTo>
                  <a:cubicBezTo>
                    <a:pt x="4837" y="8773"/>
                    <a:pt x="5504" y="9240"/>
                    <a:pt x="6172" y="9674"/>
                  </a:cubicBezTo>
                  <a:cubicBezTo>
                    <a:pt x="6338" y="9774"/>
                    <a:pt x="6505" y="9874"/>
                    <a:pt x="6672" y="9974"/>
                  </a:cubicBezTo>
                  <a:cubicBezTo>
                    <a:pt x="6805" y="9874"/>
                    <a:pt x="6972" y="9774"/>
                    <a:pt x="7139" y="9674"/>
                  </a:cubicBezTo>
                  <a:cubicBezTo>
                    <a:pt x="7806" y="9240"/>
                    <a:pt x="8473" y="8773"/>
                    <a:pt x="9140" y="8339"/>
                  </a:cubicBezTo>
                  <a:cubicBezTo>
                    <a:pt x="10208" y="7639"/>
                    <a:pt x="11475" y="7072"/>
                    <a:pt x="12309" y="6071"/>
                  </a:cubicBezTo>
                  <a:cubicBezTo>
                    <a:pt x="12876" y="5371"/>
                    <a:pt x="13277" y="4503"/>
                    <a:pt x="13310" y="3603"/>
                  </a:cubicBezTo>
                  <a:cubicBezTo>
                    <a:pt x="13310" y="3503"/>
                    <a:pt x="13310" y="3369"/>
                    <a:pt x="13310" y="3236"/>
                  </a:cubicBezTo>
                  <a:cubicBezTo>
                    <a:pt x="13177" y="1468"/>
                    <a:pt x="11509" y="0"/>
                    <a:pt x="9774" y="0"/>
                  </a:cubicBezTo>
                  <a:cubicBezTo>
                    <a:pt x="8440" y="0"/>
                    <a:pt x="7272" y="734"/>
                    <a:pt x="6672" y="1835"/>
                  </a:cubicBezTo>
                  <a:cubicBezTo>
                    <a:pt x="6038" y="734"/>
                    <a:pt x="4871" y="0"/>
                    <a:pt x="35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5" name="Google Shape;2515;p37"/>
          <p:cNvGrpSpPr/>
          <p:nvPr/>
        </p:nvGrpSpPr>
        <p:grpSpPr>
          <a:xfrm>
            <a:off x="6069263" y="2868625"/>
            <a:ext cx="380275" cy="345550"/>
            <a:chOff x="4447738" y="3056775"/>
            <a:chExt cx="380275" cy="345550"/>
          </a:xfrm>
        </p:grpSpPr>
        <p:sp>
          <p:nvSpPr>
            <p:cNvPr id="2516" name="Google Shape;2516;p37"/>
            <p:cNvSpPr/>
            <p:nvPr/>
          </p:nvSpPr>
          <p:spPr>
            <a:xfrm>
              <a:off x="4447738" y="3056775"/>
              <a:ext cx="380275" cy="345550"/>
            </a:xfrm>
            <a:custGeom>
              <a:rect b="b" l="l" r="r" t="t"/>
              <a:pathLst>
                <a:path extrusionOk="0" h="13822" w="15211">
                  <a:moveTo>
                    <a:pt x="7552" y="0"/>
                  </a:moveTo>
                  <a:cubicBezTo>
                    <a:pt x="4437" y="0"/>
                    <a:pt x="1608" y="2144"/>
                    <a:pt x="867" y="5333"/>
                  </a:cubicBezTo>
                  <a:cubicBezTo>
                    <a:pt x="0" y="9035"/>
                    <a:pt x="2302" y="12738"/>
                    <a:pt x="6004" y="13639"/>
                  </a:cubicBezTo>
                  <a:cubicBezTo>
                    <a:pt x="6532" y="13762"/>
                    <a:pt x="7060" y="13821"/>
                    <a:pt x="7581" y="13821"/>
                  </a:cubicBezTo>
                  <a:cubicBezTo>
                    <a:pt x="10714" y="13821"/>
                    <a:pt x="13567" y="11677"/>
                    <a:pt x="14310" y="8502"/>
                  </a:cubicBezTo>
                  <a:cubicBezTo>
                    <a:pt x="15211" y="4799"/>
                    <a:pt x="12909" y="1063"/>
                    <a:pt x="9173" y="196"/>
                  </a:cubicBezTo>
                  <a:cubicBezTo>
                    <a:pt x="8631" y="64"/>
                    <a:pt x="8087" y="0"/>
                    <a:pt x="75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4525288" y="3146725"/>
              <a:ext cx="232675" cy="174300"/>
            </a:xfrm>
            <a:custGeom>
              <a:rect b="b" l="l" r="r" t="t"/>
              <a:pathLst>
                <a:path extrusionOk="0" h="6972" w="9307">
                  <a:moveTo>
                    <a:pt x="2469" y="0"/>
                  </a:moveTo>
                  <a:cubicBezTo>
                    <a:pt x="1235" y="0"/>
                    <a:pt x="67" y="1034"/>
                    <a:pt x="0" y="2268"/>
                  </a:cubicBezTo>
                  <a:cubicBezTo>
                    <a:pt x="0" y="2368"/>
                    <a:pt x="0" y="2435"/>
                    <a:pt x="0" y="2535"/>
                  </a:cubicBezTo>
                  <a:cubicBezTo>
                    <a:pt x="34" y="3169"/>
                    <a:pt x="301" y="3769"/>
                    <a:pt x="701" y="4236"/>
                  </a:cubicBezTo>
                  <a:cubicBezTo>
                    <a:pt x="1301" y="4970"/>
                    <a:pt x="2169" y="5337"/>
                    <a:pt x="2902" y="5838"/>
                  </a:cubicBezTo>
                  <a:cubicBezTo>
                    <a:pt x="3369" y="6138"/>
                    <a:pt x="3836" y="6471"/>
                    <a:pt x="4303" y="6772"/>
                  </a:cubicBezTo>
                  <a:cubicBezTo>
                    <a:pt x="4403" y="6838"/>
                    <a:pt x="4537" y="6905"/>
                    <a:pt x="4637" y="6972"/>
                  </a:cubicBezTo>
                  <a:cubicBezTo>
                    <a:pt x="4737" y="6905"/>
                    <a:pt x="4870" y="6838"/>
                    <a:pt x="4971" y="6772"/>
                  </a:cubicBezTo>
                  <a:cubicBezTo>
                    <a:pt x="5438" y="6471"/>
                    <a:pt x="5905" y="6138"/>
                    <a:pt x="6372" y="5838"/>
                  </a:cubicBezTo>
                  <a:cubicBezTo>
                    <a:pt x="7139" y="5337"/>
                    <a:pt x="8006" y="4970"/>
                    <a:pt x="8573" y="4236"/>
                  </a:cubicBezTo>
                  <a:cubicBezTo>
                    <a:pt x="8973" y="3769"/>
                    <a:pt x="9240" y="3169"/>
                    <a:pt x="9274" y="2535"/>
                  </a:cubicBezTo>
                  <a:cubicBezTo>
                    <a:pt x="9307" y="2435"/>
                    <a:pt x="9307" y="2368"/>
                    <a:pt x="9274" y="2268"/>
                  </a:cubicBezTo>
                  <a:cubicBezTo>
                    <a:pt x="9207" y="1034"/>
                    <a:pt x="8039" y="0"/>
                    <a:pt x="6839" y="0"/>
                  </a:cubicBezTo>
                  <a:cubicBezTo>
                    <a:pt x="5905" y="0"/>
                    <a:pt x="5071" y="534"/>
                    <a:pt x="4637" y="1268"/>
                  </a:cubicBezTo>
                  <a:cubicBezTo>
                    <a:pt x="4203" y="534"/>
                    <a:pt x="3403" y="0"/>
                    <a:pt x="24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8" name="Google Shape;2518;p37"/>
          <p:cNvGrpSpPr/>
          <p:nvPr/>
        </p:nvGrpSpPr>
        <p:grpSpPr>
          <a:xfrm>
            <a:off x="7845513" y="2431525"/>
            <a:ext cx="345275" cy="346100"/>
            <a:chOff x="6223988" y="2619675"/>
            <a:chExt cx="345275" cy="346100"/>
          </a:xfrm>
        </p:grpSpPr>
        <p:sp>
          <p:nvSpPr>
            <p:cNvPr id="2519" name="Google Shape;2519;p37"/>
            <p:cNvSpPr/>
            <p:nvPr/>
          </p:nvSpPr>
          <p:spPr>
            <a:xfrm>
              <a:off x="6223988" y="2619675"/>
              <a:ext cx="345275" cy="346100"/>
            </a:xfrm>
            <a:custGeom>
              <a:rect b="b" l="l" r="r" t="t"/>
              <a:pathLst>
                <a:path extrusionOk="0" h="13844" w="13811">
                  <a:moveTo>
                    <a:pt x="6906" y="0"/>
                  </a:moveTo>
                  <a:cubicBezTo>
                    <a:pt x="3103" y="0"/>
                    <a:pt x="1" y="3103"/>
                    <a:pt x="1" y="6939"/>
                  </a:cubicBezTo>
                  <a:cubicBezTo>
                    <a:pt x="1" y="10741"/>
                    <a:pt x="3103" y="13844"/>
                    <a:pt x="6906" y="13844"/>
                  </a:cubicBezTo>
                  <a:cubicBezTo>
                    <a:pt x="10742" y="13844"/>
                    <a:pt x="13811" y="10741"/>
                    <a:pt x="13811" y="6939"/>
                  </a:cubicBezTo>
                  <a:cubicBezTo>
                    <a:pt x="13811" y="3103"/>
                    <a:pt x="10742" y="0"/>
                    <a:pt x="69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6284863" y="2709725"/>
              <a:ext cx="232700" cy="174325"/>
            </a:xfrm>
            <a:custGeom>
              <a:rect b="b" l="l" r="r" t="t"/>
              <a:pathLst>
                <a:path extrusionOk="0" h="6973" w="9308">
                  <a:moveTo>
                    <a:pt x="2469" y="1"/>
                  </a:moveTo>
                  <a:cubicBezTo>
                    <a:pt x="1268" y="1"/>
                    <a:pt x="68" y="1035"/>
                    <a:pt x="1" y="2269"/>
                  </a:cubicBezTo>
                  <a:cubicBezTo>
                    <a:pt x="1" y="2336"/>
                    <a:pt x="1" y="2436"/>
                    <a:pt x="1" y="2503"/>
                  </a:cubicBezTo>
                  <a:cubicBezTo>
                    <a:pt x="34" y="3136"/>
                    <a:pt x="301" y="3770"/>
                    <a:pt x="701" y="4237"/>
                  </a:cubicBezTo>
                  <a:cubicBezTo>
                    <a:pt x="1302" y="4938"/>
                    <a:pt x="2169" y="5338"/>
                    <a:pt x="2903" y="5838"/>
                  </a:cubicBezTo>
                  <a:cubicBezTo>
                    <a:pt x="3370" y="6139"/>
                    <a:pt x="3837" y="6439"/>
                    <a:pt x="4304" y="6739"/>
                  </a:cubicBezTo>
                  <a:cubicBezTo>
                    <a:pt x="4437" y="6839"/>
                    <a:pt x="4537" y="6906"/>
                    <a:pt x="4638" y="6973"/>
                  </a:cubicBezTo>
                  <a:cubicBezTo>
                    <a:pt x="4771" y="6906"/>
                    <a:pt x="4871" y="6839"/>
                    <a:pt x="4971" y="6739"/>
                  </a:cubicBezTo>
                  <a:cubicBezTo>
                    <a:pt x="5438" y="6439"/>
                    <a:pt x="5905" y="6139"/>
                    <a:pt x="6372" y="5838"/>
                  </a:cubicBezTo>
                  <a:cubicBezTo>
                    <a:pt x="7139" y="5338"/>
                    <a:pt x="8007" y="4938"/>
                    <a:pt x="8574" y="4237"/>
                  </a:cubicBezTo>
                  <a:cubicBezTo>
                    <a:pt x="9007" y="3770"/>
                    <a:pt x="9274" y="3136"/>
                    <a:pt x="9274" y="2503"/>
                  </a:cubicBezTo>
                  <a:cubicBezTo>
                    <a:pt x="9308" y="2436"/>
                    <a:pt x="9308" y="2336"/>
                    <a:pt x="9308" y="2269"/>
                  </a:cubicBezTo>
                  <a:cubicBezTo>
                    <a:pt x="9207" y="1035"/>
                    <a:pt x="8040" y="1"/>
                    <a:pt x="6839" y="1"/>
                  </a:cubicBezTo>
                  <a:cubicBezTo>
                    <a:pt x="5905" y="1"/>
                    <a:pt x="5071" y="501"/>
                    <a:pt x="4638" y="1268"/>
                  </a:cubicBezTo>
                  <a:cubicBezTo>
                    <a:pt x="4204" y="535"/>
                    <a:pt x="3403" y="1"/>
                    <a:pt x="2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1" name="Google Shape;2521;p37"/>
          <p:cNvGrpSpPr/>
          <p:nvPr/>
        </p:nvGrpSpPr>
        <p:grpSpPr>
          <a:xfrm>
            <a:off x="5950000" y="3321075"/>
            <a:ext cx="304400" cy="268200"/>
            <a:chOff x="3853138" y="3509225"/>
            <a:chExt cx="304400" cy="268200"/>
          </a:xfrm>
        </p:grpSpPr>
        <p:sp>
          <p:nvSpPr>
            <p:cNvPr id="2522" name="Google Shape;2522;p37"/>
            <p:cNvSpPr/>
            <p:nvPr/>
          </p:nvSpPr>
          <p:spPr>
            <a:xfrm>
              <a:off x="3853138" y="3509225"/>
              <a:ext cx="304400" cy="268200"/>
            </a:xfrm>
            <a:custGeom>
              <a:rect b="b" l="l" r="r" t="t"/>
              <a:pathLst>
                <a:path extrusionOk="0" h="10728" w="12176">
                  <a:moveTo>
                    <a:pt x="6086" y="1"/>
                  </a:moveTo>
                  <a:cubicBezTo>
                    <a:pt x="5402" y="1"/>
                    <a:pt x="4707" y="133"/>
                    <a:pt x="4037" y="411"/>
                  </a:cubicBezTo>
                  <a:cubicBezTo>
                    <a:pt x="1301" y="1512"/>
                    <a:pt x="0" y="4647"/>
                    <a:pt x="1135" y="7382"/>
                  </a:cubicBezTo>
                  <a:cubicBezTo>
                    <a:pt x="1991" y="9473"/>
                    <a:pt x="3989" y="10727"/>
                    <a:pt x="6094" y="10727"/>
                  </a:cubicBezTo>
                  <a:cubicBezTo>
                    <a:pt x="6777" y="10727"/>
                    <a:pt x="7470" y="10595"/>
                    <a:pt x="8140" y="10318"/>
                  </a:cubicBezTo>
                  <a:cubicBezTo>
                    <a:pt x="10875" y="9184"/>
                    <a:pt x="12176" y="6048"/>
                    <a:pt x="11042" y="3313"/>
                  </a:cubicBezTo>
                  <a:cubicBezTo>
                    <a:pt x="10186" y="1248"/>
                    <a:pt x="8189" y="1"/>
                    <a:pt x="60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7"/>
            <p:cNvSpPr/>
            <p:nvPr/>
          </p:nvSpPr>
          <p:spPr>
            <a:xfrm>
              <a:off x="3918188" y="3578700"/>
              <a:ext cx="180150" cy="135100"/>
            </a:xfrm>
            <a:custGeom>
              <a:rect b="b" l="l" r="r" t="t"/>
              <a:pathLst>
                <a:path extrusionOk="0" h="5404" w="7206">
                  <a:moveTo>
                    <a:pt x="1902" y="0"/>
                  </a:moveTo>
                  <a:cubicBezTo>
                    <a:pt x="968" y="0"/>
                    <a:pt x="67" y="801"/>
                    <a:pt x="0" y="1768"/>
                  </a:cubicBezTo>
                  <a:cubicBezTo>
                    <a:pt x="0" y="1835"/>
                    <a:pt x="0" y="1901"/>
                    <a:pt x="0" y="1968"/>
                  </a:cubicBezTo>
                  <a:cubicBezTo>
                    <a:pt x="34" y="2435"/>
                    <a:pt x="234" y="2902"/>
                    <a:pt x="534" y="3302"/>
                  </a:cubicBezTo>
                  <a:cubicBezTo>
                    <a:pt x="1001" y="3836"/>
                    <a:pt x="1668" y="4136"/>
                    <a:pt x="2269" y="4537"/>
                  </a:cubicBezTo>
                  <a:cubicBezTo>
                    <a:pt x="2602" y="4770"/>
                    <a:pt x="2969" y="5004"/>
                    <a:pt x="3336" y="5237"/>
                  </a:cubicBezTo>
                  <a:cubicBezTo>
                    <a:pt x="3436" y="5304"/>
                    <a:pt x="3503" y="5371"/>
                    <a:pt x="3603" y="5404"/>
                  </a:cubicBezTo>
                  <a:cubicBezTo>
                    <a:pt x="3670" y="5371"/>
                    <a:pt x="3770" y="5304"/>
                    <a:pt x="3870" y="5237"/>
                  </a:cubicBezTo>
                  <a:cubicBezTo>
                    <a:pt x="4203" y="5004"/>
                    <a:pt x="4570" y="4770"/>
                    <a:pt x="4937" y="4537"/>
                  </a:cubicBezTo>
                  <a:cubicBezTo>
                    <a:pt x="5538" y="4136"/>
                    <a:pt x="6205" y="3836"/>
                    <a:pt x="6672" y="3302"/>
                  </a:cubicBezTo>
                  <a:cubicBezTo>
                    <a:pt x="6972" y="2902"/>
                    <a:pt x="7172" y="2435"/>
                    <a:pt x="7205" y="1968"/>
                  </a:cubicBezTo>
                  <a:cubicBezTo>
                    <a:pt x="7205" y="1901"/>
                    <a:pt x="7205" y="1835"/>
                    <a:pt x="7205" y="1768"/>
                  </a:cubicBezTo>
                  <a:cubicBezTo>
                    <a:pt x="7139" y="801"/>
                    <a:pt x="6238" y="0"/>
                    <a:pt x="5304" y="0"/>
                  </a:cubicBezTo>
                  <a:cubicBezTo>
                    <a:pt x="4570" y="0"/>
                    <a:pt x="3936" y="400"/>
                    <a:pt x="3603" y="1001"/>
                  </a:cubicBezTo>
                  <a:cubicBezTo>
                    <a:pt x="3269" y="400"/>
                    <a:pt x="2636" y="0"/>
                    <a:pt x="19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4" name="Google Shape;2524;p37"/>
          <p:cNvGrpSpPr/>
          <p:nvPr/>
        </p:nvGrpSpPr>
        <p:grpSpPr>
          <a:xfrm>
            <a:off x="3768838" y="1703638"/>
            <a:ext cx="340275" cy="340275"/>
            <a:chOff x="1521463" y="3740475"/>
            <a:chExt cx="340275" cy="340275"/>
          </a:xfrm>
        </p:grpSpPr>
        <p:sp>
          <p:nvSpPr>
            <p:cNvPr id="2525" name="Google Shape;2525;p37"/>
            <p:cNvSpPr/>
            <p:nvPr/>
          </p:nvSpPr>
          <p:spPr>
            <a:xfrm>
              <a:off x="1521463" y="3740475"/>
              <a:ext cx="340275" cy="340275"/>
            </a:xfrm>
            <a:custGeom>
              <a:rect b="b" l="l" r="r" t="t"/>
              <a:pathLst>
                <a:path extrusionOk="0" h="13611" w="13611">
                  <a:moveTo>
                    <a:pt x="6806" y="0"/>
                  </a:moveTo>
                  <a:cubicBezTo>
                    <a:pt x="3070" y="0"/>
                    <a:pt x="1" y="3036"/>
                    <a:pt x="1" y="6805"/>
                  </a:cubicBezTo>
                  <a:cubicBezTo>
                    <a:pt x="1" y="10541"/>
                    <a:pt x="3070" y="13610"/>
                    <a:pt x="6806" y="13610"/>
                  </a:cubicBezTo>
                  <a:cubicBezTo>
                    <a:pt x="10575" y="13610"/>
                    <a:pt x="13611" y="10541"/>
                    <a:pt x="13611" y="6805"/>
                  </a:cubicBezTo>
                  <a:cubicBezTo>
                    <a:pt x="13611" y="3036"/>
                    <a:pt x="10575" y="0"/>
                    <a:pt x="68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7"/>
            <p:cNvSpPr/>
            <p:nvPr/>
          </p:nvSpPr>
          <p:spPr>
            <a:xfrm>
              <a:off x="1643213" y="3806350"/>
              <a:ext cx="96775" cy="97600"/>
            </a:xfrm>
            <a:custGeom>
              <a:rect b="b" l="l" r="r" t="t"/>
              <a:pathLst>
                <a:path extrusionOk="0" h="3904" w="3871">
                  <a:moveTo>
                    <a:pt x="1936" y="1"/>
                  </a:moveTo>
                  <a:cubicBezTo>
                    <a:pt x="868" y="1"/>
                    <a:pt x="1" y="868"/>
                    <a:pt x="1" y="1969"/>
                  </a:cubicBezTo>
                  <a:cubicBezTo>
                    <a:pt x="1" y="3036"/>
                    <a:pt x="868" y="3903"/>
                    <a:pt x="1936" y="3903"/>
                  </a:cubicBezTo>
                  <a:cubicBezTo>
                    <a:pt x="3003" y="3903"/>
                    <a:pt x="3870" y="3036"/>
                    <a:pt x="3870" y="1969"/>
                  </a:cubicBezTo>
                  <a:cubicBezTo>
                    <a:pt x="3870" y="868"/>
                    <a:pt x="3003" y="1"/>
                    <a:pt x="1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7"/>
            <p:cNvSpPr/>
            <p:nvPr/>
          </p:nvSpPr>
          <p:spPr>
            <a:xfrm>
              <a:off x="1609863" y="3923100"/>
              <a:ext cx="163475" cy="121775"/>
            </a:xfrm>
            <a:custGeom>
              <a:rect b="b" l="l" r="r" t="t"/>
              <a:pathLst>
                <a:path extrusionOk="0" h="4871" w="6539">
                  <a:moveTo>
                    <a:pt x="2236" y="1"/>
                  </a:moveTo>
                  <a:cubicBezTo>
                    <a:pt x="1001" y="1"/>
                    <a:pt x="1" y="1001"/>
                    <a:pt x="1" y="2236"/>
                  </a:cubicBezTo>
                  <a:lnTo>
                    <a:pt x="1" y="3737"/>
                  </a:lnTo>
                  <a:cubicBezTo>
                    <a:pt x="901" y="4437"/>
                    <a:pt x="2035" y="4871"/>
                    <a:pt x="3270" y="4871"/>
                  </a:cubicBezTo>
                  <a:cubicBezTo>
                    <a:pt x="4504" y="4871"/>
                    <a:pt x="5638" y="4437"/>
                    <a:pt x="6539" y="3737"/>
                  </a:cubicBezTo>
                  <a:lnTo>
                    <a:pt x="6539" y="2236"/>
                  </a:lnTo>
                  <a:cubicBezTo>
                    <a:pt x="6539" y="1001"/>
                    <a:pt x="5538" y="1"/>
                    <a:pt x="4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8" name="Google Shape;2528;p37"/>
          <p:cNvGrpSpPr/>
          <p:nvPr/>
        </p:nvGrpSpPr>
        <p:grpSpPr>
          <a:xfrm>
            <a:off x="4839213" y="1543375"/>
            <a:ext cx="206000" cy="206025"/>
            <a:chOff x="3217688" y="1731525"/>
            <a:chExt cx="206000" cy="206025"/>
          </a:xfrm>
        </p:grpSpPr>
        <p:sp>
          <p:nvSpPr>
            <p:cNvPr id="2529" name="Google Shape;2529;p37"/>
            <p:cNvSpPr/>
            <p:nvPr/>
          </p:nvSpPr>
          <p:spPr>
            <a:xfrm>
              <a:off x="3217688" y="1731525"/>
              <a:ext cx="206000" cy="206025"/>
            </a:xfrm>
            <a:custGeom>
              <a:rect b="b" l="l" r="r" t="t"/>
              <a:pathLst>
                <a:path extrusionOk="0" h="8241" w="8240">
                  <a:moveTo>
                    <a:pt x="4103" y="1"/>
                  </a:moveTo>
                  <a:cubicBezTo>
                    <a:pt x="1835" y="1"/>
                    <a:pt x="0" y="1836"/>
                    <a:pt x="0" y="4104"/>
                  </a:cubicBezTo>
                  <a:cubicBezTo>
                    <a:pt x="0" y="6405"/>
                    <a:pt x="1835" y="8240"/>
                    <a:pt x="4103" y="8240"/>
                  </a:cubicBezTo>
                  <a:cubicBezTo>
                    <a:pt x="6405" y="8240"/>
                    <a:pt x="8240" y="6405"/>
                    <a:pt x="8240" y="4104"/>
                  </a:cubicBezTo>
                  <a:cubicBezTo>
                    <a:pt x="8240" y="1836"/>
                    <a:pt x="6405" y="1"/>
                    <a:pt x="410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7"/>
            <p:cNvSpPr/>
            <p:nvPr/>
          </p:nvSpPr>
          <p:spPr>
            <a:xfrm>
              <a:off x="3256038" y="1790750"/>
              <a:ext cx="128450" cy="104250"/>
            </a:xfrm>
            <a:custGeom>
              <a:rect b="b" l="l" r="r" t="t"/>
              <a:pathLst>
                <a:path extrusionOk="0" h="4170" w="5138">
                  <a:moveTo>
                    <a:pt x="4370" y="901"/>
                  </a:moveTo>
                  <a:cubicBezTo>
                    <a:pt x="4437" y="901"/>
                    <a:pt x="4471" y="934"/>
                    <a:pt x="4471" y="1001"/>
                  </a:cubicBezTo>
                  <a:cubicBezTo>
                    <a:pt x="4471" y="1068"/>
                    <a:pt x="4437" y="1101"/>
                    <a:pt x="4370" y="1101"/>
                  </a:cubicBezTo>
                  <a:lnTo>
                    <a:pt x="801" y="1101"/>
                  </a:lnTo>
                  <a:cubicBezTo>
                    <a:pt x="735" y="1101"/>
                    <a:pt x="668" y="1068"/>
                    <a:pt x="668" y="1001"/>
                  </a:cubicBezTo>
                  <a:cubicBezTo>
                    <a:pt x="668" y="934"/>
                    <a:pt x="735" y="901"/>
                    <a:pt x="801" y="901"/>
                  </a:cubicBezTo>
                  <a:close/>
                  <a:moveTo>
                    <a:pt x="4370" y="1635"/>
                  </a:moveTo>
                  <a:cubicBezTo>
                    <a:pt x="4437" y="1635"/>
                    <a:pt x="4471" y="1701"/>
                    <a:pt x="4471" y="1768"/>
                  </a:cubicBezTo>
                  <a:cubicBezTo>
                    <a:pt x="4471" y="1802"/>
                    <a:pt x="4437" y="1868"/>
                    <a:pt x="4370" y="1868"/>
                  </a:cubicBezTo>
                  <a:lnTo>
                    <a:pt x="801" y="1868"/>
                  </a:lnTo>
                  <a:cubicBezTo>
                    <a:pt x="735" y="1868"/>
                    <a:pt x="668" y="1802"/>
                    <a:pt x="668" y="1768"/>
                  </a:cubicBezTo>
                  <a:cubicBezTo>
                    <a:pt x="668" y="1701"/>
                    <a:pt x="735" y="1635"/>
                    <a:pt x="801" y="1635"/>
                  </a:cubicBezTo>
                  <a:close/>
                  <a:moveTo>
                    <a:pt x="4370" y="2402"/>
                  </a:moveTo>
                  <a:cubicBezTo>
                    <a:pt x="4437" y="2402"/>
                    <a:pt x="4471" y="2435"/>
                    <a:pt x="4471" y="2502"/>
                  </a:cubicBezTo>
                  <a:cubicBezTo>
                    <a:pt x="4471" y="2569"/>
                    <a:pt x="4437" y="2635"/>
                    <a:pt x="4370" y="2635"/>
                  </a:cubicBezTo>
                  <a:lnTo>
                    <a:pt x="801" y="2635"/>
                  </a:lnTo>
                  <a:cubicBezTo>
                    <a:pt x="735" y="2635"/>
                    <a:pt x="668" y="2569"/>
                    <a:pt x="668" y="2502"/>
                  </a:cubicBezTo>
                  <a:cubicBezTo>
                    <a:pt x="668" y="2435"/>
                    <a:pt x="735" y="2402"/>
                    <a:pt x="801" y="2402"/>
                  </a:cubicBezTo>
                  <a:close/>
                  <a:moveTo>
                    <a:pt x="901" y="0"/>
                  </a:moveTo>
                  <a:cubicBezTo>
                    <a:pt x="401" y="0"/>
                    <a:pt x="1" y="434"/>
                    <a:pt x="1" y="901"/>
                  </a:cubicBezTo>
                  <a:lnTo>
                    <a:pt x="1" y="2569"/>
                  </a:lnTo>
                  <a:cubicBezTo>
                    <a:pt x="1" y="3069"/>
                    <a:pt x="401" y="3469"/>
                    <a:pt x="901" y="3469"/>
                  </a:cubicBezTo>
                  <a:lnTo>
                    <a:pt x="1235" y="4170"/>
                  </a:lnTo>
                  <a:lnTo>
                    <a:pt x="1568" y="3469"/>
                  </a:lnTo>
                  <a:lnTo>
                    <a:pt x="4237" y="3469"/>
                  </a:lnTo>
                  <a:cubicBezTo>
                    <a:pt x="4737" y="3469"/>
                    <a:pt x="5138" y="3069"/>
                    <a:pt x="5138" y="2569"/>
                  </a:cubicBezTo>
                  <a:lnTo>
                    <a:pt x="5138" y="901"/>
                  </a:lnTo>
                  <a:cubicBezTo>
                    <a:pt x="5138" y="434"/>
                    <a:pt x="4737" y="0"/>
                    <a:pt x="42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1" name="Google Shape;2531;p37"/>
          <p:cNvGrpSpPr/>
          <p:nvPr/>
        </p:nvGrpSpPr>
        <p:grpSpPr>
          <a:xfrm>
            <a:off x="2905763" y="2002325"/>
            <a:ext cx="532900" cy="493575"/>
            <a:chOff x="4329313" y="4010325"/>
            <a:chExt cx="532900" cy="493575"/>
          </a:xfrm>
        </p:grpSpPr>
        <p:sp>
          <p:nvSpPr>
            <p:cNvPr id="2532" name="Google Shape;2532;p37"/>
            <p:cNvSpPr/>
            <p:nvPr/>
          </p:nvSpPr>
          <p:spPr>
            <a:xfrm>
              <a:off x="4329313" y="4010325"/>
              <a:ext cx="532900" cy="493575"/>
            </a:xfrm>
            <a:custGeom>
              <a:rect b="b" l="l" r="r" t="t"/>
              <a:pathLst>
                <a:path extrusionOk="0" h="19743" w="21316">
                  <a:moveTo>
                    <a:pt x="10642" y="0"/>
                  </a:moveTo>
                  <a:cubicBezTo>
                    <a:pt x="5933" y="0"/>
                    <a:pt x="1769" y="3388"/>
                    <a:pt x="934" y="8187"/>
                  </a:cubicBezTo>
                  <a:cubicBezTo>
                    <a:pt x="0" y="13557"/>
                    <a:pt x="3603" y="18661"/>
                    <a:pt x="8973" y="19595"/>
                  </a:cubicBezTo>
                  <a:cubicBezTo>
                    <a:pt x="9545" y="19694"/>
                    <a:pt x="10113" y="19742"/>
                    <a:pt x="10674" y="19742"/>
                  </a:cubicBezTo>
                  <a:cubicBezTo>
                    <a:pt x="15383" y="19742"/>
                    <a:pt x="19547" y="16355"/>
                    <a:pt x="20382" y="11556"/>
                  </a:cubicBezTo>
                  <a:cubicBezTo>
                    <a:pt x="21316" y="6185"/>
                    <a:pt x="17713" y="1082"/>
                    <a:pt x="12343" y="148"/>
                  </a:cubicBezTo>
                  <a:cubicBezTo>
                    <a:pt x="11771" y="48"/>
                    <a:pt x="11203" y="0"/>
                    <a:pt x="1064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7"/>
            <p:cNvSpPr/>
            <p:nvPr/>
          </p:nvSpPr>
          <p:spPr>
            <a:xfrm>
              <a:off x="4441888" y="4154100"/>
              <a:ext cx="307750" cy="249375"/>
            </a:xfrm>
            <a:custGeom>
              <a:rect b="b" l="l" r="r" t="t"/>
              <a:pathLst>
                <a:path extrusionOk="0" h="9975" w="12310">
                  <a:moveTo>
                    <a:pt x="10408" y="2069"/>
                  </a:moveTo>
                  <a:cubicBezTo>
                    <a:pt x="10575" y="2069"/>
                    <a:pt x="10708" y="2202"/>
                    <a:pt x="10708" y="2369"/>
                  </a:cubicBezTo>
                  <a:cubicBezTo>
                    <a:pt x="10675" y="2502"/>
                    <a:pt x="10575" y="2636"/>
                    <a:pt x="10408" y="2636"/>
                  </a:cubicBezTo>
                  <a:lnTo>
                    <a:pt x="1869" y="2636"/>
                  </a:lnTo>
                  <a:cubicBezTo>
                    <a:pt x="1735" y="2636"/>
                    <a:pt x="1602" y="2502"/>
                    <a:pt x="1602" y="2369"/>
                  </a:cubicBezTo>
                  <a:cubicBezTo>
                    <a:pt x="1602" y="2202"/>
                    <a:pt x="1735" y="2069"/>
                    <a:pt x="1869" y="2069"/>
                  </a:cubicBezTo>
                  <a:close/>
                  <a:moveTo>
                    <a:pt x="10408" y="3870"/>
                  </a:moveTo>
                  <a:cubicBezTo>
                    <a:pt x="10575" y="3870"/>
                    <a:pt x="10708" y="4003"/>
                    <a:pt x="10708" y="4170"/>
                  </a:cubicBezTo>
                  <a:cubicBezTo>
                    <a:pt x="10675" y="4304"/>
                    <a:pt x="10575" y="4437"/>
                    <a:pt x="10408" y="4437"/>
                  </a:cubicBezTo>
                  <a:lnTo>
                    <a:pt x="1869" y="4437"/>
                  </a:lnTo>
                  <a:cubicBezTo>
                    <a:pt x="1735" y="4437"/>
                    <a:pt x="1602" y="4304"/>
                    <a:pt x="1602" y="4170"/>
                  </a:cubicBezTo>
                  <a:cubicBezTo>
                    <a:pt x="1602" y="4003"/>
                    <a:pt x="1735" y="3870"/>
                    <a:pt x="1869" y="3870"/>
                  </a:cubicBezTo>
                  <a:close/>
                  <a:moveTo>
                    <a:pt x="10408" y="5705"/>
                  </a:moveTo>
                  <a:cubicBezTo>
                    <a:pt x="10575" y="5705"/>
                    <a:pt x="10708" y="5805"/>
                    <a:pt x="10708" y="5972"/>
                  </a:cubicBezTo>
                  <a:cubicBezTo>
                    <a:pt x="10708" y="6105"/>
                    <a:pt x="10575" y="6238"/>
                    <a:pt x="10408" y="6238"/>
                  </a:cubicBezTo>
                  <a:lnTo>
                    <a:pt x="1869" y="6238"/>
                  </a:lnTo>
                  <a:cubicBezTo>
                    <a:pt x="1735" y="6238"/>
                    <a:pt x="1602" y="6105"/>
                    <a:pt x="1602" y="5972"/>
                  </a:cubicBezTo>
                  <a:cubicBezTo>
                    <a:pt x="1602" y="5805"/>
                    <a:pt x="1735" y="5705"/>
                    <a:pt x="1869" y="5705"/>
                  </a:cubicBezTo>
                  <a:close/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lnTo>
                    <a:pt x="1" y="6138"/>
                  </a:lnTo>
                  <a:cubicBezTo>
                    <a:pt x="1" y="7339"/>
                    <a:pt x="935" y="8307"/>
                    <a:pt x="2102" y="8307"/>
                  </a:cubicBezTo>
                  <a:lnTo>
                    <a:pt x="2936" y="9974"/>
                  </a:lnTo>
                  <a:lnTo>
                    <a:pt x="3737" y="8307"/>
                  </a:lnTo>
                  <a:lnTo>
                    <a:pt x="10141" y="8307"/>
                  </a:lnTo>
                  <a:cubicBezTo>
                    <a:pt x="11342" y="8307"/>
                    <a:pt x="12309" y="7339"/>
                    <a:pt x="12309" y="6138"/>
                  </a:cubicBezTo>
                  <a:lnTo>
                    <a:pt x="12309" y="2169"/>
                  </a:lnTo>
                  <a:cubicBezTo>
                    <a:pt x="12309" y="968"/>
                    <a:pt x="11342" y="1"/>
                    <a:pt x="10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4" name="Google Shape;2534;p37"/>
          <p:cNvGrpSpPr/>
          <p:nvPr/>
        </p:nvGrpSpPr>
        <p:grpSpPr>
          <a:xfrm>
            <a:off x="4440413" y="4022056"/>
            <a:ext cx="331480" cy="330927"/>
            <a:chOff x="2789888" y="4157450"/>
            <a:chExt cx="494525" cy="493700"/>
          </a:xfrm>
        </p:grpSpPr>
        <p:sp>
          <p:nvSpPr>
            <p:cNvPr id="2535" name="Google Shape;2535;p37"/>
            <p:cNvSpPr/>
            <p:nvPr/>
          </p:nvSpPr>
          <p:spPr>
            <a:xfrm>
              <a:off x="2789888" y="4157450"/>
              <a:ext cx="494525" cy="493700"/>
            </a:xfrm>
            <a:custGeom>
              <a:rect b="b" l="l" r="r" t="t"/>
              <a:pathLst>
                <a:path extrusionOk="0" h="19748" w="19781">
                  <a:moveTo>
                    <a:pt x="9907" y="0"/>
                  </a:moveTo>
                  <a:cubicBezTo>
                    <a:pt x="4437" y="0"/>
                    <a:pt x="0" y="4437"/>
                    <a:pt x="0" y="9874"/>
                  </a:cubicBezTo>
                  <a:cubicBezTo>
                    <a:pt x="0" y="15344"/>
                    <a:pt x="4437" y="19747"/>
                    <a:pt x="9907" y="19747"/>
                  </a:cubicBezTo>
                  <a:cubicBezTo>
                    <a:pt x="15344" y="19747"/>
                    <a:pt x="19781" y="15344"/>
                    <a:pt x="19781" y="9874"/>
                  </a:cubicBezTo>
                  <a:cubicBezTo>
                    <a:pt x="19781" y="4437"/>
                    <a:pt x="15344" y="0"/>
                    <a:pt x="990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7"/>
            <p:cNvSpPr/>
            <p:nvPr/>
          </p:nvSpPr>
          <p:spPr>
            <a:xfrm>
              <a:off x="2883288" y="4300875"/>
              <a:ext cx="307725" cy="249375"/>
            </a:xfrm>
            <a:custGeom>
              <a:rect b="b" l="l" r="r" t="t"/>
              <a:pathLst>
                <a:path extrusionOk="0" h="9975" w="12309">
                  <a:moveTo>
                    <a:pt x="10441" y="2069"/>
                  </a:moveTo>
                  <a:cubicBezTo>
                    <a:pt x="10574" y="2069"/>
                    <a:pt x="10708" y="2202"/>
                    <a:pt x="10708" y="2335"/>
                  </a:cubicBezTo>
                  <a:cubicBezTo>
                    <a:pt x="10708" y="2502"/>
                    <a:pt x="10574" y="2602"/>
                    <a:pt x="10441" y="2602"/>
                  </a:cubicBezTo>
                  <a:lnTo>
                    <a:pt x="1901" y="2602"/>
                  </a:lnTo>
                  <a:cubicBezTo>
                    <a:pt x="1735" y="2602"/>
                    <a:pt x="1601" y="2502"/>
                    <a:pt x="1601" y="2335"/>
                  </a:cubicBezTo>
                  <a:cubicBezTo>
                    <a:pt x="1601" y="2202"/>
                    <a:pt x="1735" y="2069"/>
                    <a:pt x="1901" y="2069"/>
                  </a:cubicBezTo>
                  <a:close/>
                  <a:moveTo>
                    <a:pt x="10441" y="3870"/>
                  </a:moveTo>
                  <a:cubicBezTo>
                    <a:pt x="10574" y="3870"/>
                    <a:pt x="10708" y="4003"/>
                    <a:pt x="10708" y="4137"/>
                  </a:cubicBezTo>
                  <a:cubicBezTo>
                    <a:pt x="10708" y="4304"/>
                    <a:pt x="10574" y="4404"/>
                    <a:pt x="10441" y="4404"/>
                  </a:cubicBezTo>
                  <a:lnTo>
                    <a:pt x="1901" y="4404"/>
                  </a:lnTo>
                  <a:cubicBezTo>
                    <a:pt x="1735" y="4404"/>
                    <a:pt x="1601" y="4304"/>
                    <a:pt x="1601" y="4137"/>
                  </a:cubicBezTo>
                  <a:cubicBezTo>
                    <a:pt x="1601" y="4003"/>
                    <a:pt x="1735" y="3870"/>
                    <a:pt x="1901" y="3870"/>
                  </a:cubicBezTo>
                  <a:close/>
                  <a:moveTo>
                    <a:pt x="10441" y="5671"/>
                  </a:moveTo>
                  <a:cubicBezTo>
                    <a:pt x="10574" y="5671"/>
                    <a:pt x="10708" y="5805"/>
                    <a:pt x="10708" y="5938"/>
                  </a:cubicBezTo>
                  <a:cubicBezTo>
                    <a:pt x="10708" y="6105"/>
                    <a:pt x="10574" y="6205"/>
                    <a:pt x="10441" y="6205"/>
                  </a:cubicBezTo>
                  <a:lnTo>
                    <a:pt x="1901" y="6205"/>
                  </a:lnTo>
                  <a:cubicBezTo>
                    <a:pt x="1735" y="6205"/>
                    <a:pt x="1601" y="6105"/>
                    <a:pt x="1601" y="5938"/>
                  </a:cubicBezTo>
                  <a:cubicBezTo>
                    <a:pt x="1601" y="5805"/>
                    <a:pt x="1735" y="5671"/>
                    <a:pt x="1901" y="5671"/>
                  </a:cubicBezTo>
                  <a:close/>
                  <a:moveTo>
                    <a:pt x="2168" y="0"/>
                  </a:moveTo>
                  <a:cubicBezTo>
                    <a:pt x="967" y="0"/>
                    <a:pt x="0" y="968"/>
                    <a:pt x="0" y="2169"/>
                  </a:cubicBezTo>
                  <a:lnTo>
                    <a:pt x="0" y="6138"/>
                  </a:lnTo>
                  <a:cubicBezTo>
                    <a:pt x="0" y="7306"/>
                    <a:pt x="934" y="8273"/>
                    <a:pt x="2135" y="8306"/>
                  </a:cubicBezTo>
                  <a:lnTo>
                    <a:pt x="2935" y="9974"/>
                  </a:lnTo>
                  <a:lnTo>
                    <a:pt x="3736" y="8306"/>
                  </a:lnTo>
                  <a:lnTo>
                    <a:pt x="10141" y="8306"/>
                  </a:lnTo>
                  <a:cubicBezTo>
                    <a:pt x="11341" y="8306"/>
                    <a:pt x="12309" y="7339"/>
                    <a:pt x="12309" y="6138"/>
                  </a:cubicBezTo>
                  <a:lnTo>
                    <a:pt x="12309" y="2169"/>
                  </a:lnTo>
                  <a:cubicBezTo>
                    <a:pt x="12309" y="968"/>
                    <a:pt x="11341" y="0"/>
                    <a:pt x="10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7" name="Google Shape;2537;p37"/>
          <p:cNvGrpSpPr/>
          <p:nvPr/>
        </p:nvGrpSpPr>
        <p:grpSpPr>
          <a:xfrm>
            <a:off x="4699113" y="3487450"/>
            <a:ext cx="387800" cy="352425"/>
            <a:chOff x="3077588" y="3675600"/>
            <a:chExt cx="387800" cy="352425"/>
          </a:xfrm>
        </p:grpSpPr>
        <p:sp>
          <p:nvSpPr>
            <p:cNvPr id="2538" name="Google Shape;2538;p37"/>
            <p:cNvSpPr/>
            <p:nvPr/>
          </p:nvSpPr>
          <p:spPr>
            <a:xfrm>
              <a:off x="3077588" y="3675600"/>
              <a:ext cx="387800" cy="352425"/>
            </a:xfrm>
            <a:custGeom>
              <a:rect b="b" l="l" r="r" t="t"/>
              <a:pathLst>
                <a:path extrusionOk="0" h="14097" w="15512">
                  <a:moveTo>
                    <a:pt x="7740" y="0"/>
                  </a:moveTo>
                  <a:cubicBezTo>
                    <a:pt x="4562" y="0"/>
                    <a:pt x="1671" y="2175"/>
                    <a:pt x="901" y="5397"/>
                  </a:cubicBezTo>
                  <a:cubicBezTo>
                    <a:pt x="0" y="9200"/>
                    <a:pt x="2335" y="13003"/>
                    <a:pt x="6138" y="13903"/>
                  </a:cubicBezTo>
                  <a:cubicBezTo>
                    <a:pt x="6684" y="14034"/>
                    <a:pt x="7231" y="14097"/>
                    <a:pt x="7770" y="14097"/>
                  </a:cubicBezTo>
                  <a:cubicBezTo>
                    <a:pt x="10949" y="14097"/>
                    <a:pt x="13841" y="11918"/>
                    <a:pt x="14611" y="8666"/>
                  </a:cubicBezTo>
                  <a:cubicBezTo>
                    <a:pt x="15511" y="4864"/>
                    <a:pt x="13176" y="1061"/>
                    <a:pt x="9374" y="194"/>
                  </a:cubicBezTo>
                  <a:cubicBezTo>
                    <a:pt x="8827" y="63"/>
                    <a:pt x="8280" y="0"/>
                    <a:pt x="774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7"/>
            <p:cNvSpPr/>
            <p:nvPr/>
          </p:nvSpPr>
          <p:spPr>
            <a:xfrm>
              <a:off x="3173488" y="3822200"/>
              <a:ext cx="45875" cy="123450"/>
            </a:xfrm>
            <a:custGeom>
              <a:rect b="b" l="l" r="r" t="t"/>
              <a:pathLst>
                <a:path extrusionOk="0" h="4938" w="1835">
                  <a:moveTo>
                    <a:pt x="0" y="0"/>
                  </a:moveTo>
                  <a:lnTo>
                    <a:pt x="0" y="4937"/>
                  </a:lnTo>
                  <a:lnTo>
                    <a:pt x="1835" y="493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7"/>
            <p:cNvSpPr/>
            <p:nvPr/>
          </p:nvSpPr>
          <p:spPr>
            <a:xfrm>
              <a:off x="3231863" y="3757150"/>
              <a:ext cx="139275" cy="188500"/>
            </a:xfrm>
            <a:custGeom>
              <a:rect b="b" l="l" r="r" t="t"/>
              <a:pathLst>
                <a:path extrusionOk="0" h="7540" w="5571">
                  <a:moveTo>
                    <a:pt x="3503" y="1"/>
                  </a:moveTo>
                  <a:cubicBezTo>
                    <a:pt x="3236" y="1"/>
                    <a:pt x="3002" y="134"/>
                    <a:pt x="2836" y="367"/>
                  </a:cubicBezTo>
                  <a:lnTo>
                    <a:pt x="2102" y="1402"/>
                  </a:lnTo>
                  <a:cubicBezTo>
                    <a:pt x="1635" y="2069"/>
                    <a:pt x="1101" y="2235"/>
                    <a:pt x="334" y="2502"/>
                  </a:cubicBezTo>
                  <a:lnTo>
                    <a:pt x="0" y="2602"/>
                  </a:lnTo>
                  <a:lnTo>
                    <a:pt x="0" y="7539"/>
                  </a:lnTo>
                  <a:lnTo>
                    <a:pt x="4170" y="7539"/>
                  </a:lnTo>
                  <a:cubicBezTo>
                    <a:pt x="4937" y="7539"/>
                    <a:pt x="5571" y="6905"/>
                    <a:pt x="5571" y="6138"/>
                  </a:cubicBezTo>
                  <a:lnTo>
                    <a:pt x="5571" y="4003"/>
                  </a:lnTo>
                  <a:cubicBezTo>
                    <a:pt x="5571" y="3203"/>
                    <a:pt x="4937" y="2602"/>
                    <a:pt x="4170" y="2602"/>
                  </a:cubicBezTo>
                  <a:lnTo>
                    <a:pt x="3303" y="2602"/>
                  </a:lnTo>
                  <a:lnTo>
                    <a:pt x="4003" y="868"/>
                  </a:lnTo>
                  <a:cubicBezTo>
                    <a:pt x="4070" y="734"/>
                    <a:pt x="4103" y="568"/>
                    <a:pt x="4070" y="434"/>
                  </a:cubicBezTo>
                  <a:cubicBezTo>
                    <a:pt x="4003" y="167"/>
                    <a:pt x="3770" y="1"/>
                    <a:pt x="3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1" name="Google Shape;2541;p37"/>
          <p:cNvGrpSpPr/>
          <p:nvPr/>
        </p:nvGrpSpPr>
        <p:grpSpPr>
          <a:xfrm>
            <a:off x="683673" y="3185203"/>
            <a:ext cx="451875" cy="450738"/>
            <a:chOff x="2253663" y="2705575"/>
            <a:chExt cx="337775" cy="336925"/>
          </a:xfrm>
        </p:grpSpPr>
        <p:sp>
          <p:nvSpPr>
            <p:cNvPr id="2542" name="Google Shape;2542;p37"/>
            <p:cNvSpPr/>
            <p:nvPr/>
          </p:nvSpPr>
          <p:spPr>
            <a:xfrm>
              <a:off x="2253663" y="2705575"/>
              <a:ext cx="337775" cy="336925"/>
            </a:xfrm>
            <a:custGeom>
              <a:rect b="b" l="l" r="r" t="t"/>
              <a:pathLst>
                <a:path extrusionOk="0" h="13477" w="13511">
                  <a:moveTo>
                    <a:pt x="6739" y="0"/>
                  </a:moveTo>
                  <a:cubicBezTo>
                    <a:pt x="3036" y="0"/>
                    <a:pt x="0" y="3002"/>
                    <a:pt x="0" y="6738"/>
                  </a:cubicBezTo>
                  <a:cubicBezTo>
                    <a:pt x="0" y="10474"/>
                    <a:pt x="3036" y="13476"/>
                    <a:pt x="6739" y="13476"/>
                  </a:cubicBezTo>
                  <a:cubicBezTo>
                    <a:pt x="10475" y="13476"/>
                    <a:pt x="13510" y="10474"/>
                    <a:pt x="13510" y="6738"/>
                  </a:cubicBezTo>
                  <a:cubicBezTo>
                    <a:pt x="13510" y="3002"/>
                    <a:pt x="10475" y="0"/>
                    <a:pt x="6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7"/>
            <p:cNvSpPr/>
            <p:nvPr/>
          </p:nvSpPr>
          <p:spPr>
            <a:xfrm>
              <a:off x="2312863" y="2793125"/>
              <a:ext cx="227700" cy="170150"/>
            </a:xfrm>
            <a:custGeom>
              <a:rect b="b" l="l" r="r" t="t"/>
              <a:pathLst>
                <a:path extrusionOk="0" h="6806" w="9108">
                  <a:moveTo>
                    <a:pt x="2402" y="1"/>
                  </a:moveTo>
                  <a:cubicBezTo>
                    <a:pt x="1235" y="1"/>
                    <a:pt x="101" y="1001"/>
                    <a:pt x="1" y="2202"/>
                  </a:cubicBezTo>
                  <a:cubicBezTo>
                    <a:pt x="1" y="2269"/>
                    <a:pt x="1" y="2369"/>
                    <a:pt x="1" y="2469"/>
                  </a:cubicBezTo>
                  <a:cubicBezTo>
                    <a:pt x="34" y="3069"/>
                    <a:pt x="301" y="3670"/>
                    <a:pt x="701" y="4137"/>
                  </a:cubicBezTo>
                  <a:cubicBezTo>
                    <a:pt x="1268" y="4837"/>
                    <a:pt x="2102" y="5204"/>
                    <a:pt x="2836" y="5705"/>
                  </a:cubicBezTo>
                  <a:cubicBezTo>
                    <a:pt x="3303" y="6005"/>
                    <a:pt x="3770" y="6305"/>
                    <a:pt x="4204" y="6572"/>
                  </a:cubicBezTo>
                  <a:cubicBezTo>
                    <a:pt x="4337" y="6672"/>
                    <a:pt x="4437" y="6739"/>
                    <a:pt x="4537" y="6805"/>
                  </a:cubicBezTo>
                  <a:cubicBezTo>
                    <a:pt x="4637" y="6739"/>
                    <a:pt x="4771" y="6672"/>
                    <a:pt x="4871" y="6572"/>
                  </a:cubicBezTo>
                  <a:cubicBezTo>
                    <a:pt x="5338" y="6272"/>
                    <a:pt x="5772" y="5972"/>
                    <a:pt x="6239" y="5705"/>
                  </a:cubicBezTo>
                  <a:cubicBezTo>
                    <a:pt x="6972" y="5204"/>
                    <a:pt x="7806" y="4837"/>
                    <a:pt x="8407" y="4137"/>
                  </a:cubicBezTo>
                  <a:cubicBezTo>
                    <a:pt x="8807" y="3670"/>
                    <a:pt x="9041" y="3069"/>
                    <a:pt x="9074" y="2469"/>
                  </a:cubicBezTo>
                  <a:cubicBezTo>
                    <a:pt x="9107" y="2369"/>
                    <a:pt x="9107" y="2269"/>
                    <a:pt x="9074" y="2202"/>
                  </a:cubicBezTo>
                  <a:cubicBezTo>
                    <a:pt x="9007" y="1001"/>
                    <a:pt x="7873" y="1"/>
                    <a:pt x="6672" y="1"/>
                  </a:cubicBezTo>
                  <a:cubicBezTo>
                    <a:pt x="5772" y="1"/>
                    <a:pt x="4971" y="501"/>
                    <a:pt x="4537" y="1235"/>
                  </a:cubicBezTo>
                  <a:cubicBezTo>
                    <a:pt x="4137" y="501"/>
                    <a:pt x="3336" y="1"/>
                    <a:pt x="2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4" name="Google Shape;2544;p37"/>
          <p:cNvGrpSpPr/>
          <p:nvPr/>
        </p:nvGrpSpPr>
        <p:grpSpPr>
          <a:xfrm>
            <a:off x="666691" y="1594279"/>
            <a:ext cx="485293" cy="440989"/>
            <a:chOff x="3077588" y="3675600"/>
            <a:chExt cx="387800" cy="352425"/>
          </a:xfrm>
        </p:grpSpPr>
        <p:sp>
          <p:nvSpPr>
            <p:cNvPr id="2545" name="Google Shape;2545;p37"/>
            <p:cNvSpPr/>
            <p:nvPr/>
          </p:nvSpPr>
          <p:spPr>
            <a:xfrm>
              <a:off x="3077588" y="3675600"/>
              <a:ext cx="387800" cy="352425"/>
            </a:xfrm>
            <a:custGeom>
              <a:rect b="b" l="l" r="r" t="t"/>
              <a:pathLst>
                <a:path extrusionOk="0" h="14097" w="15512">
                  <a:moveTo>
                    <a:pt x="7740" y="0"/>
                  </a:moveTo>
                  <a:cubicBezTo>
                    <a:pt x="4562" y="0"/>
                    <a:pt x="1671" y="2175"/>
                    <a:pt x="901" y="5397"/>
                  </a:cubicBezTo>
                  <a:cubicBezTo>
                    <a:pt x="0" y="9200"/>
                    <a:pt x="2335" y="13003"/>
                    <a:pt x="6138" y="13903"/>
                  </a:cubicBezTo>
                  <a:cubicBezTo>
                    <a:pt x="6684" y="14034"/>
                    <a:pt x="7231" y="14097"/>
                    <a:pt x="7770" y="14097"/>
                  </a:cubicBezTo>
                  <a:cubicBezTo>
                    <a:pt x="10949" y="14097"/>
                    <a:pt x="13841" y="11918"/>
                    <a:pt x="14611" y="8666"/>
                  </a:cubicBezTo>
                  <a:cubicBezTo>
                    <a:pt x="15511" y="4864"/>
                    <a:pt x="13176" y="1061"/>
                    <a:pt x="9374" y="194"/>
                  </a:cubicBezTo>
                  <a:cubicBezTo>
                    <a:pt x="8827" y="63"/>
                    <a:pt x="8280" y="0"/>
                    <a:pt x="7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7"/>
            <p:cNvSpPr/>
            <p:nvPr/>
          </p:nvSpPr>
          <p:spPr>
            <a:xfrm>
              <a:off x="3173488" y="3822200"/>
              <a:ext cx="45875" cy="123450"/>
            </a:xfrm>
            <a:custGeom>
              <a:rect b="b" l="l" r="r" t="t"/>
              <a:pathLst>
                <a:path extrusionOk="0" h="4938" w="1835">
                  <a:moveTo>
                    <a:pt x="0" y="0"/>
                  </a:moveTo>
                  <a:lnTo>
                    <a:pt x="0" y="4937"/>
                  </a:lnTo>
                  <a:lnTo>
                    <a:pt x="1835" y="493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7"/>
            <p:cNvSpPr/>
            <p:nvPr/>
          </p:nvSpPr>
          <p:spPr>
            <a:xfrm>
              <a:off x="3231863" y="3757150"/>
              <a:ext cx="139275" cy="188500"/>
            </a:xfrm>
            <a:custGeom>
              <a:rect b="b" l="l" r="r" t="t"/>
              <a:pathLst>
                <a:path extrusionOk="0" h="7540" w="5571">
                  <a:moveTo>
                    <a:pt x="3503" y="1"/>
                  </a:moveTo>
                  <a:cubicBezTo>
                    <a:pt x="3236" y="1"/>
                    <a:pt x="3002" y="134"/>
                    <a:pt x="2836" y="367"/>
                  </a:cubicBezTo>
                  <a:lnTo>
                    <a:pt x="2102" y="1402"/>
                  </a:lnTo>
                  <a:cubicBezTo>
                    <a:pt x="1635" y="2069"/>
                    <a:pt x="1101" y="2235"/>
                    <a:pt x="334" y="2502"/>
                  </a:cubicBezTo>
                  <a:lnTo>
                    <a:pt x="0" y="2602"/>
                  </a:lnTo>
                  <a:lnTo>
                    <a:pt x="0" y="7539"/>
                  </a:lnTo>
                  <a:lnTo>
                    <a:pt x="4170" y="7539"/>
                  </a:lnTo>
                  <a:cubicBezTo>
                    <a:pt x="4937" y="7539"/>
                    <a:pt x="5571" y="6905"/>
                    <a:pt x="5571" y="6138"/>
                  </a:cubicBezTo>
                  <a:lnTo>
                    <a:pt x="5571" y="4003"/>
                  </a:lnTo>
                  <a:cubicBezTo>
                    <a:pt x="5571" y="3203"/>
                    <a:pt x="4937" y="2602"/>
                    <a:pt x="4170" y="2602"/>
                  </a:cubicBezTo>
                  <a:lnTo>
                    <a:pt x="3303" y="2602"/>
                  </a:lnTo>
                  <a:lnTo>
                    <a:pt x="4003" y="868"/>
                  </a:lnTo>
                  <a:cubicBezTo>
                    <a:pt x="4070" y="734"/>
                    <a:pt x="4103" y="568"/>
                    <a:pt x="4070" y="434"/>
                  </a:cubicBezTo>
                  <a:cubicBezTo>
                    <a:pt x="4003" y="167"/>
                    <a:pt x="3770" y="1"/>
                    <a:pt x="3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8" name="Google Shape;2548;p37"/>
          <p:cNvSpPr txBox="1"/>
          <p:nvPr/>
        </p:nvSpPr>
        <p:spPr>
          <a:xfrm>
            <a:off x="1138400" y="1584088"/>
            <a:ext cx="1033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I like it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9" name="Google Shape;2549;p37"/>
          <p:cNvSpPr txBox="1"/>
          <p:nvPr/>
        </p:nvSpPr>
        <p:spPr>
          <a:xfrm>
            <a:off x="1138400" y="3179863"/>
            <a:ext cx="1033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I love it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50" name="Google Shape;2550;p37"/>
          <p:cNvGrpSpPr/>
          <p:nvPr/>
        </p:nvGrpSpPr>
        <p:grpSpPr>
          <a:xfrm>
            <a:off x="683108" y="2125559"/>
            <a:ext cx="453414" cy="454145"/>
            <a:chOff x="2543038" y="3283475"/>
            <a:chExt cx="493700" cy="494550"/>
          </a:xfrm>
        </p:grpSpPr>
        <p:sp>
          <p:nvSpPr>
            <p:cNvPr id="2551" name="Google Shape;2551;p37"/>
            <p:cNvSpPr/>
            <p:nvPr/>
          </p:nvSpPr>
          <p:spPr>
            <a:xfrm>
              <a:off x="2543038" y="3283475"/>
              <a:ext cx="493700" cy="494550"/>
            </a:xfrm>
            <a:custGeom>
              <a:rect b="b" l="l" r="r" t="t"/>
              <a:pathLst>
                <a:path extrusionOk="0" h="19782" w="19748">
                  <a:moveTo>
                    <a:pt x="9874" y="1"/>
                  </a:moveTo>
                  <a:cubicBezTo>
                    <a:pt x="4403" y="1"/>
                    <a:pt x="0" y="4437"/>
                    <a:pt x="0" y="9874"/>
                  </a:cubicBezTo>
                  <a:cubicBezTo>
                    <a:pt x="0" y="15345"/>
                    <a:pt x="4403" y="19781"/>
                    <a:pt x="9874" y="19781"/>
                  </a:cubicBezTo>
                  <a:cubicBezTo>
                    <a:pt x="15311" y="19781"/>
                    <a:pt x="19748" y="15345"/>
                    <a:pt x="19748" y="9874"/>
                  </a:cubicBezTo>
                  <a:cubicBezTo>
                    <a:pt x="19748" y="4437"/>
                    <a:pt x="15311" y="1"/>
                    <a:pt x="98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7"/>
            <p:cNvSpPr/>
            <p:nvPr/>
          </p:nvSpPr>
          <p:spPr>
            <a:xfrm>
              <a:off x="2718988" y="3380225"/>
              <a:ext cx="140975" cy="140950"/>
            </a:xfrm>
            <a:custGeom>
              <a:rect b="b" l="l" r="r" t="t"/>
              <a:pathLst>
                <a:path extrusionOk="0" h="5638" w="5639">
                  <a:moveTo>
                    <a:pt x="2836" y="0"/>
                  </a:moveTo>
                  <a:cubicBezTo>
                    <a:pt x="1268" y="0"/>
                    <a:pt x="1" y="1268"/>
                    <a:pt x="1" y="2802"/>
                  </a:cubicBezTo>
                  <a:cubicBezTo>
                    <a:pt x="1" y="4370"/>
                    <a:pt x="1268" y="5637"/>
                    <a:pt x="2836" y="5637"/>
                  </a:cubicBezTo>
                  <a:cubicBezTo>
                    <a:pt x="4404" y="5637"/>
                    <a:pt x="5638" y="4370"/>
                    <a:pt x="5638" y="2802"/>
                  </a:cubicBezTo>
                  <a:cubicBezTo>
                    <a:pt x="5638" y="1268"/>
                    <a:pt x="4404" y="0"/>
                    <a:pt x="28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7"/>
            <p:cNvSpPr/>
            <p:nvPr/>
          </p:nvSpPr>
          <p:spPr>
            <a:xfrm>
              <a:off x="2671463" y="3549500"/>
              <a:ext cx="236850" cy="175975"/>
            </a:xfrm>
            <a:custGeom>
              <a:rect b="b" l="l" r="r" t="t"/>
              <a:pathLst>
                <a:path extrusionOk="0" h="7039" w="9474">
                  <a:moveTo>
                    <a:pt x="3236" y="1"/>
                  </a:moveTo>
                  <a:cubicBezTo>
                    <a:pt x="1435" y="1"/>
                    <a:pt x="0" y="1468"/>
                    <a:pt x="0" y="3236"/>
                  </a:cubicBezTo>
                  <a:lnTo>
                    <a:pt x="0" y="5404"/>
                  </a:lnTo>
                  <a:cubicBezTo>
                    <a:pt x="1301" y="6439"/>
                    <a:pt x="2936" y="7039"/>
                    <a:pt x="4737" y="7039"/>
                  </a:cubicBezTo>
                  <a:cubicBezTo>
                    <a:pt x="6538" y="7039"/>
                    <a:pt x="8173" y="6439"/>
                    <a:pt x="9474" y="5404"/>
                  </a:cubicBezTo>
                  <a:lnTo>
                    <a:pt x="9474" y="3236"/>
                  </a:lnTo>
                  <a:cubicBezTo>
                    <a:pt x="9474" y="1468"/>
                    <a:pt x="8039" y="1"/>
                    <a:pt x="62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4" name="Google Shape;2554;p37"/>
          <p:cNvGrpSpPr/>
          <p:nvPr/>
        </p:nvGrpSpPr>
        <p:grpSpPr>
          <a:xfrm>
            <a:off x="680510" y="2669994"/>
            <a:ext cx="458614" cy="424919"/>
            <a:chOff x="4329313" y="4010325"/>
            <a:chExt cx="532900" cy="493575"/>
          </a:xfrm>
        </p:grpSpPr>
        <p:sp>
          <p:nvSpPr>
            <p:cNvPr id="2555" name="Google Shape;2555;p37"/>
            <p:cNvSpPr/>
            <p:nvPr/>
          </p:nvSpPr>
          <p:spPr>
            <a:xfrm>
              <a:off x="4329313" y="4010325"/>
              <a:ext cx="532900" cy="493575"/>
            </a:xfrm>
            <a:custGeom>
              <a:rect b="b" l="l" r="r" t="t"/>
              <a:pathLst>
                <a:path extrusionOk="0" h="19743" w="21316">
                  <a:moveTo>
                    <a:pt x="10642" y="0"/>
                  </a:moveTo>
                  <a:cubicBezTo>
                    <a:pt x="5933" y="0"/>
                    <a:pt x="1769" y="3388"/>
                    <a:pt x="934" y="8187"/>
                  </a:cubicBezTo>
                  <a:cubicBezTo>
                    <a:pt x="0" y="13557"/>
                    <a:pt x="3603" y="18661"/>
                    <a:pt x="8973" y="19595"/>
                  </a:cubicBezTo>
                  <a:cubicBezTo>
                    <a:pt x="9545" y="19694"/>
                    <a:pt x="10113" y="19742"/>
                    <a:pt x="10674" y="19742"/>
                  </a:cubicBezTo>
                  <a:cubicBezTo>
                    <a:pt x="15383" y="19742"/>
                    <a:pt x="19547" y="16355"/>
                    <a:pt x="20382" y="11556"/>
                  </a:cubicBezTo>
                  <a:cubicBezTo>
                    <a:pt x="21316" y="6185"/>
                    <a:pt x="17713" y="1082"/>
                    <a:pt x="12343" y="148"/>
                  </a:cubicBezTo>
                  <a:cubicBezTo>
                    <a:pt x="11771" y="48"/>
                    <a:pt x="11203" y="0"/>
                    <a:pt x="10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4441888" y="4154100"/>
              <a:ext cx="307750" cy="249375"/>
            </a:xfrm>
            <a:custGeom>
              <a:rect b="b" l="l" r="r" t="t"/>
              <a:pathLst>
                <a:path extrusionOk="0" h="9975" w="12310">
                  <a:moveTo>
                    <a:pt x="10408" y="2069"/>
                  </a:moveTo>
                  <a:cubicBezTo>
                    <a:pt x="10575" y="2069"/>
                    <a:pt x="10708" y="2202"/>
                    <a:pt x="10708" y="2369"/>
                  </a:cubicBezTo>
                  <a:cubicBezTo>
                    <a:pt x="10675" y="2502"/>
                    <a:pt x="10575" y="2636"/>
                    <a:pt x="10408" y="2636"/>
                  </a:cubicBezTo>
                  <a:lnTo>
                    <a:pt x="1869" y="2636"/>
                  </a:lnTo>
                  <a:cubicBezTo>
                    <a:pt x="1735" y="2636"/>
                    <a:pt x="1602" y="2502"/>
                    <a:pt x="1602" y="2369"/>
                  </a:cubicBezTo>
                  <a:cubicBezTo>
                    <a:pt x="1602" y="2202"/>
                    <a:pt x="1735" y="2069"/>
                    <a:pt x="1869" y="2069"/>
                  </a:cubicBezTo>
                  <a:close/>
                  <a:moveTo>
                    <a:pt x="10408" y="3870"/>
                  </a:moveTo>
                  <a:cubicBezTo>
                    <a:pt x="10575" y="3870"/>
                    <a:pt x="10708" y="4003"/>
                    <a:pt x="10708" y="4170"/>
                  </a:cubicBezTo>
                  <a:cubicBezTo>
                    <a:pt x="10675" y="4304"/>
                    <a:pt x="10575" y="4437"/>
                    <a:pt x="10408" y="4437"/>
                  </a:cubicBezTo>
                  <a:lnTo>
                    <a:pt x="1869" y="4437"/>
                  </a:lnTo>
                  <a:cubicBezTo>
                    <a:pt x="1735" y="4437"/>
                    <a:pt x="1602" y="4304"/>
                    <a:pt x="1602" y="4170"/>
                  </a:cubicBezTo>
                  <a:cubicBezTo>
                    <a:pt x="1602" y="4003"/>
                    <a:pt x="1735" y="3870"/>
                    <a:pt x="1869" y="3870"/>
                  </a:cubicBezTo>
                  <a:close/>
                  <a:moveTo>
                    <a:pt x="10408" y="5705"/>
                  </a:moveTo>
                  <a:cubicBezTo>
                    <a:pt x="10575" y="5705"/>
                    <a:pt x="10708" y="5805"/>
                    <a:pt x="10708" y="5972"/>
                  </a:cubicBezTo>
                  <a:cubicBezTo>
                    <a:pt x="10708" y="6105"/>
                    <a:pt x="10575" y="6238"/>
                    <a:pt x="10408" y="6238"/>
                  </a:cubicBezTo>
                  <a:lnTo>
                    <a:pt x="1869" y="6238"/>
                  </a:lnTo>
                  <a:cubicBezTo>
                    <a:pt x="1735" y="6238"/>
                    <a:pt x="1602" y="6105"/>
                    <a:pt x="1602" y="5972"/>
                  </a:cubicBezTo>
                  <a:cubicBezTo>
                    <a:pt x="1602" y="5805"/>
                    <a:pt x="1735" y="5705"/>
                    <a:pt x="1869" y="5705"/>
                  </a:cubicBezTo>
                  <a:close/>
                  <a:moveTo>
                    <a:pt x="2169" y="1"/>
                  </a:moveTo>
                  <a:cubicBezTo>
                    <a:pt x="968" y="1"/>
                    <a:pt x="1" y="968"/>
                    <a:pt x="1" y="2169"/>
                  </a:cubicBezTo>
                  <a:lnTo>
                    <a:pt x="1" y="6138"/>
                  </a:lnTo>
                  <a:cubicBezTo>
                    <a:pt x="1" y="7339"/>
                    <a:pt x="935" y="8307"/>
                    <a:pt x="2102" y="8307"/>
                  </a:cubicBezTo>
                  <a:lnTo>
                    <a:pt x="2936" y="9974"/>
                  </a:lnTo>
                  <a:lnTo>
                    <a:pt x="3737" y="8307"/>
                  </a:lnTo>
                  <a:lnTo>
                    <a:pt x="10141" y="8307"/>
                  </a:lnTo>
                  <a:cubicBezTo>
                    <a:pt x="11342" y="8307"/>
                    <a:pt x="12309" y="7339"/>
                    <a:pt x="12309" y="6138"/>
                  </a:cubicBezTo>
                  <a:lnTo>
                    <a:pt x="12309" y="2169"/>
                  </a:lnTo>
                  <a:cubicBezTo>
                    <a:pt x="12309" y="968"/>
                    <a:pt x="11342" y="1"/>
                    <a:pt x="101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7" name="Google Shape;2557;p37"/>
          <p:cNvSpPr txBox="1"/>
          <p:nvPr/>
        </p:nvSpPr>
        <p:spPr>
          <a:xfrm>
            <a:off x="1138400" y="2116013"/>
            <a:ext cx="1033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Friends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8" name="Google Shape;2558;p37"/>
          <p:cNvSpPr txBox="1"/>
          <p:nvPr/>
        </p:nvSpPr>
        <p:spPr>
          <a:xfrm>
            <a:off x="1138400" y="2647950"/>
            <a:ext cx="12126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oboto"/>
                <a:ea typeface="Roboto"/>
                <a:cs typeface="Roboto"/>
                <a:sym typeface="Roboto"/>
              </a:rPr>
              <a:t>Comments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59" name="Google Shape;2559;p37"/>
          <p:cNvGrpSpPr/>
          <p:nvPr/>
        </p:nvGrpSpPr>
        <p:grpSpPr>
          <a:xfrm>
            <a:off x="7026677" y="2793532"/>
            <a:ext cx="360064" cy="359463"/>
            <a:chOff x="2789888" y="4157450"/>
            <a:chExt cx="494525" cy="493700"/>
          </a:xfrm>
        </p:grpSpPr>
        <p:sp>
          <p:nvSpPr>
            <p:cNvPr id="2560" name="Google Shape;2560;p37"/>
            <p:cNvSpPr/>
            <p:nvPr/>
          </p:nvSpPr>
          <p:spPr>
            <a:xfrm>
              <a:off x="2789888" y="4157450"/>
              <a:ext cx="494525" cy="493700"/>
            </a:xfrm>
            <a:custGeom>
              <a:rect b="b" l="l" r="r" t="t"/>
              <a:pathLst>
                <a:path extrusionOk="0" h="19748" w="19781">
                  <a:moveTo>
                    <a:pt x="9907" y="0"/>
                  </a:moveTo>
                  <a:cubicBezTo>
                    <a:pt x="4437" y="0"/>
                    <a:pt x="0" y="4437"/>
                    <a:pt x="0" y="9874"/>
                  </a:cubicBezTo>
                  <a:cubicBezTo>
                    <a:pt x="0" y="15344"/>
                    <a:pt x="4437" y="19747"/>
                    <a:pt x="9907" y="19747"/>
                  </a:cubicBezTo>
                  <a:cubicBezTo>
                    <a:pt x="15344" y="19747"/>
                    <a:pt x="19781" y="15344"/>
                    <a:pt x="19781" y="9874"/>
                  </a:cubicBezTo>
                  <a:cubicBezTo>
                    <a:pt x="19781" y="4437"/>
                    <a:pt x="15344" y="0"/>
                    <a:pt x="990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2883288" y="4300875"/>
              <a:ext cx="307725" cy="249375"/>
            </a:xfrm>
            <a:custGeom>
              <a:rect b="b" l="l" r="r" t="t"/>
              <a:pathLst>
                <a:path extrusionOk="0" h="9975" w="12309">
                  <a:moveTo>
                    <a:pt x="10441" y="2069"/>
                  </a:moveTo>
                  <a:cubicBezTo>
                    <a:pt x="10574" y="2069"/>
                    <a:pt x="10708" y="2202"/>
                    <a:pt x="10708" y="2335"/>
                  </a:cubicBezTo>
                  <a:cubicBezTo>
                    <a:pt x="10708" y="2502"/>
                    <a:pt x="10574" y="2602"/>
                    <a:pt x="10441" y="2602"/>
                  </a:cubicBezTo>
                  <a:lnTo>
                    <a:pt x="1901" y="2602"/>
                  </a:lnTo>
                  <a:cubicBezTo>
                    <a:pt x="1735" y="2602"/>
                    <a:pt x="1601" y="2502"/>
                    <a:pt x="1601" y="2335"/>
                  </a:cubicBezTo>
                  <a:cubicBezTo>
                    <a:pt x="1601" y="2202"/>
                    <a:pt x="1735" y="2069"/>
                    <a:pt x="1901" y="2069"/>
                  </a:cubicBezTo>
                  <a:close/>
                  <a:moveTo>
                    <a:pt x="10441" y="3870"/>
                  </a:moveTo>
                  <a:cubicBezTo>
                    <a:pt x="10574" y="3870"/>
                    <a:pt x="10708" y="4003"/>
                    <a:pt x="10708" y="4137"/>
                  </a:cubicBezTo>
                  <a:cubicBezTo>
                    <a:pt x="10708" y="4304"/>
                    <a:pt x="10574" y="4404"/>
                    <a:pt x="10441" y="4404"/>
                  </a:cubicBezTo>
                  <a:lnTo>
                    <a:pt x="1901" y="4404"/>
                  </a:lnTo>
                  <a:cubicBezTo>
                    <a:pt x="1735" y="4404"/>
                    <a:pt x="1601" y="4304"/>
                    <a:pt x="1601" y="4137"/>
                  </a:cubicBezTo>
                  <a:cubicBezTo>
                    <a:pt x="1601" y="4003"/>
                    <a:pt x="1735" y="3870"/>
                    <a:pt x="1901" y="3870"/>
                  </a:cubicBezTo>
                  <a:close/>
                  <a:moveTo>
                    <a:pt x="10441" y="5671"/>
                  </a:moveTo>
                  <a:cubicBezTo>
                    <a:pt x="10574" y="5671"/>
                    <a:pt x="10708" y="5805"/>
                    <a:pt x="10708" y="5938"/>
                  </a:cubicBezTo>
                  <a:cubicBezTo>
                    <a:pt x="10708" y="6105"/>
                    <a:pt x="10574" y="6205"/>
                    <a:pt x="10441" y="6205"/>
                  </a:cubicBezTo>
                  <a:lnTo>
                    <a:pt x="1901" y="6205"/>
                  </a:lnTo>
                  <a:cubicBezTo>
                    <a:pt x="1735" y="6205"/>
                    <a:pt x="1601" y="6105"/>
                    <a:pt x="1601" y="5938"/>
                  </a:cubicBezTo>
                  <a:cubicBezTo>
                    <a:pt x="1601" y="5805"/>
                    <a:pt x="1735" y="5671"/>
                    <a:pt x="1901" y="5671"/>
                  </a:cubicBezTo>
                  <a:close/>
                  <a:moveTo>
                    <a:pt x="2168" y="0"/>
                  </a:moveTo>
                  <a:cubicBezTo>
                    <a:pt x="967" y="0"/>
                    <a:pt x="0" y="968"/>
                    <a:pt x="0" y="2169"/>
                  </a:cubicBezTo>
                  <a:lnTo>
                    <a:pt x="0" y="6138"/>
                  </a:lnTo>
                  <a:cubicBezTo>
                    <a:pt x="0" y="7306"/>
                    <a:pt x="934" y="8273"/>
                    <a:pt x="2135" y="8306"/>
                  </a:cubicBezTo>
                  <a:lnTo>
                    <a:pt x="2935" y="9974"/>
                  </a:lnTo>
                  <a:lnTo>
                    <a:pt x="3736" y="8306"/>
                  </a:lnTo>
                  <a:lnTo>
                    <a:pt x="10141" y="8306"/>
                  </a:lnTo>
                  <a:cubicBezTo>
                    <a:pt x="11341" y="8306"/>
                    <a:pt x="12309" y="7339"/>
                    <a:pt x="12309" y="6138"/>
                  </a:cubicBezTo>
                  <a:lnTo>
                    <a:pt x="12309" y="2169"/>
                  </a:lnTo>
                  <a:cubicBezTo>
                    <a:pt x="12309" y="968"/>
                    <a:pt x="11341" y="0"/>
                    <a:pt x="101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2" name="Google Shape;2562;p37"/>
          <p:cNvGrpSpPr/>
          <p:nvPr/>
        </p:nvGrpSpPr>
        <p:grpSpPr>
          <a:xfrm>
            <a:off x="5313463" y="3039775"/>
            <a:ext cx="387800" cy="352425"/>
            <a:chOff x="3077588" y="3675600"/>
            <a:chExt cx="387800" cy="352425"/>
          </a:xfrm>
        </p:grpSpPr>
        <p:sp>
          <p:nvSpPr>
            <p:cNvPr id="2563" name="Google Shape;2563;p37"/>
            <p:cNvSpPr/>
            <p:nvPr/>
          </p:nvSpPr>
          <p:spPr>
            <a:xfrm>
              <a:off x="3077588" y="3675600"/>
              <a:ext cx="387800" cy="352425"/>
            </a:xfrm>
            <a:custGeom>
              <a:rect b="b" l="l" r="r" t="t"/>
              <a:pathLst>
                <a:path extrusionOk="0" h="14097" w="15512">
                  <a:moveTo>
                    <a:pt x="7740" y="0"/>
                  </a:moveTo>
                  <a:cubicBezTo>
                    <a:pt x="4562" y="0"/>
                    <a:pt x="1671" y="2175"/>
                    <a:pt x="901" y="5397"/>
                  </a:cubicBezTo>
                  <a:cubicBezTo>
                    <a:pt x="0" y="9200"/>
                    <a:pt x="2335" y="13003"/>
                    <a:pt x="6138" y="13903"/>
                  </a:cubicBezTo>
                  <a:cubicBezTo>
                    <a:pt x="6684" y="14034"/>
                    <a:pt x="7231" y="14097"/>
                    <a:pt x="7770" y="14097"/>
                  </a:cubicBezTo>
                  <a:cubicBezTo>
                    <a:pt x="10949" y="14097"/>
                    <a:pt x="13841" y="11918"/>
                    <a:pt x="14611" y="8666"/>
                  </a:cubicBezTo>
                  <a:cubicBezTo>
                    <a:pt x="15511" y="4864"/>
                    <a:pt x="13176" y="1061"/>
                    <a:pt x="9374" y="194"/>
                  </a:cubicBezTo>
                  <a:cubicBezTo>
                    <a:pt x="8827" y="63"/>
                    <a:pt x="8280" y="0"/>
                    <a:pt x="774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3173488" y="3822200"/>
              <a:ext cx="45875" cy="123450"/>
            </a:xfrm>
            <a:custGeom>
              <a:rect b="b" l="l" r="r" t="t"/>
              <a:pathLst>
                <a:path extrusionOk="0" h="4938" w="1835">
                  <a:moveTo>
                    <a:pt x="0" y="0"/>
                  </a:moveTo>
                  <a:lnTo>
                    <a:pt x="0" y="4937"/>
                  </a:lnTo>
                  <a:lnTo>
                    <a:pt x="1835" y="493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3231863" y="3757150"/>
              <a:ext cx="139275" cy="188500"/>
            </a:xfrm>
            <a:custGeom>
              <a:rect b="b" l="l" r="r" t="t"/>
              <a:pathLst>
                <a:path extrusionOk="0" h="7540" w="5571">
                  <a:moveTo>
                    <a:pt x="3503" y="1"/>
                  </a:moveTo>
                  <a:cubicBezTo>
                    <a:pt x="3236" y="1"/>
                    <a:pt x="3002" y="134"/>
                    <a:pt x="2836" y="367"/>
                  </a:cubicBezTo>
                  <a:lnTo>
                    <a:pt x="2102" y="1402"/>
                  </a:lnTo>
                  <a:cubicBezTo>
                    <a:pt x="1635" y="2069"/>
                    <a:pt x="1101" y="2235"/>
                    <a:pt x="334" y="2502"/>
                  </a:cubicBezTo>
                  <a:lnTo>
                    <a:pt x="0" y="2602"/>
                  </a:lnTo>
                  <a:lnTo>
                    <a:pt x="0" y="7539"/>
                  </a:lnTo>
                  <a:lnTo>
                    <a:pt x="4170" y="7539"/>
                  </a:lnTo>
                  <a:cubicBezTo>
                    <a:pt x="4937" y="7539"/>
                    <a:pt x="5571" y="6905"/>
                    <a:pt x="5571" y="6138"/>
                  </a:cubicBezTo>
                  <a:lnTo>
                    <a:pt x="5571" y="4003"/>
                  </a:lnTo>
                  <a:cubicBezTo>
                    <a:pt x="5571" y="3203"/>
                    <a:pt x="4937" y="2602"/>
                    <a:pt x="4170" y="2602"/>
                  </a:cubicBezTo>
                  <a:lnTo>
                    <a:pt x="3303" y="2602"/>
                  </a:lnTo>
                  <a:lnTo>
                    <a:pt x="4003" y="868"/>
                  </a:lnTo>
                  <a:cubicBezTo>
                    <a:pt x="4070" y="734"/>
                    <a:pt x="4103" y="568"/>
                    <a:pt x="4070" y="434"/>
                  </a:cubicBezTo>
                  <a:cubicBezTo>
                    <a:pt x="4003" y="167"/>
                    <a:pt x="3770" y="1"/>
                    <a:pt x="3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6" name="Google Shape;2566;p37"/>
          <p:cNvGrpSpPr/>
          <p:nvPr/>
        </p:nvGrpSpPr>
        <p:grpSpPr>
          <a:xfrm>
            <a:off x="5904354" y="1551025"/>
            <a:ext cx="215307" cy="195666"/>
            <a:chOff x="3077588" y="3675600"/>
            <a:chExt cx="387800" cy="352425"/>
          </a:xfrm>
        </p:grpSpPr>
        <p:sp>
          <p:nvSpPr>
            <p:cNvPr id="2567" name="Google Shape;2567;p37"/>
            <p:cNvSpPr/>
            <p:nvPr/>
          </p:nvSpPr>
          <p:spPr>
            <a:xfrm>
              <a:off x="3077588" y="3675600"/>
              <a:ext cx="387800" cy="352425"/>
            </a:xfrm>
            <a:custGeom>
              <a:rect b="b" l="l" r="r" t="t"/>
              <a:pathLst>
                <a:path extrusionOk="0" h="14097" w="15512">
                  <a:moveTo>
                    <a:pt x="7740" y="0"/>
                  </a:moveTo>
                  <a:cubicBezTo>
                    <a:pt x="4562" y="0"/>
                    <a:pt x="1671" y="2175"/>
                    <a:pt x="901" y="5397"/>
                  </a:cubicBezTo>
                  <a:cubicBezTo>
                    <a:pt x="0" y="9200"/>
                    <a:pt x="2335" y="13003"/>
                    <a:pt x="6138" y="13903"/>
                  </a:cubicBezTo>
                  <a:cubicBezTo>
                    <a:pt x="6684" y="14034"/>
                    <a:pt x="7231" y="14097"/>
                    <a:pt x="7770" y="14097"/>
                  </a:cubicBezTo>
                  <a:cubicBezTo>
                    <a:pt x="10949" y="14097"/>
                    <a:pt x="13841" y="11918"/>
                    <a:pt x="14611" y="8666"/>
                  </a:cubicBezTo>
                  <a:cubicBezTo>
                    <a:pt x="15511" y="4864"/>
                    <a:pt x="13176" y="1061"/>
                    <a:pt x="9374" y="194"/>
                  </a:cubicBezTo>
                  <a:cubicBezTo>
                    <a:pt x="8827" y="63"/>
                    <a:pt x="8280" y="0"/>
                    <a:pt x="774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3173488" y="3822200"/>
              <a:ext cx="45875" cy="123450"/>
            </a:xfrm>
            <a:custGeom>
              <a:rect b="b" l="l" r="r" t="t"/>
              <a:pathLst>
                <a:path extrusionOk="0" h="4938" w="1835">
                  <a:moveTo>
                    <a:pt x="0" y="0"/>
                  </a:moveTo>
                  <a:lnTo>
                    <a:pt x="0" y="4937"/>
                  </a:lnTo>
                  <a:lnTo>
                    <a:pt x="1835" y="493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3231863" y="3757150"/>
              <a:ext cx="139275" cy="188500"/>
            </a:xfrm>
            <a:custGeom>
              <a:rect b="b" l="l" r="r" t="t"/>
              <a:pathLst>
                <a:path extrusionOk="0" h="7540" w="5571">
                  <a:moveTo>
                    <a:pt x="3503" y="1"/>
                  </a:moveTo>
                  <a:cubicBezTo>
                    <a:pt x="3236" y="1"/>
                    <a:pt x="3002" y="134"/>
                    <a:pt x="2836" y="367"/>
                  </a:cubicBezTo>
                  <a:lnTo>
                    <a:pt x="2102" y="1402"/>
                  </a:lnTo>
                  <a:cubicBezTo>
                    <a:pt x="1635" y="2069"/>
                    <a:pt x="1101" y="2235"/>
                    <a:pt x="334" y="2502"/>
                  </a:cubicBezTo>
                  <a:lnTo>
                    <a:pt x="0" y="2602"/>
                  </a:lnTo>
                  <a:lnTo>
                    <a:pt x="0" y="7539"/>
                  </a:lnTo>
                  <a:lnTo>
                    <a:pt x="4170" y="7539"/>
                  </a:lnTo>
                  <a:cubicBezTo>
                    <a:pt x="4937" y="7539"/>
                    <a:pt x="5571" y="6905"/>
                    <a:pt x="5571" y="6138"/>
                  </a:cubicBezTo>
                  <a:lnTo>
                    <a:pt x="5571" y="4003"/>
                  </a:lnTo>
                  <a:cubicBezTo>
                    <a:pt x="5571" y="3203"/>
                    <a:pt x="4937" y="2602"/>
                    <a:pt x="4170" y="2602"/>
                  </a:cubicBezTo>
                  <a:lnTo>
                    <a:pt x="3303" y="2602"/>
                  </a:lnTo>
                  <a:lnTo>
                    <a:pt x="4003" y="868"/>
                  </a:lnTo>
                  <a:cubicBezTo>
                    <a:pt x="4070" y="734"/>
                    <a:pt x="4103" y="568"/>
                    <a:pt x="4070" y="434"/>
                  </a:cubicBezTo>
                  <a:cubicBezTo>
                    <a:pt x="4003" y="167"/>
                    <a:pt x="3770" y="1"/>
                    <a:pt x="3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0" name="Google Shape;2570;p37"/>
          <p:cNvGrpSpPr/>
          <p:nvPr/>
        </p:nvGrpSpPr>
        <p:grpSpPr>
          <a:xfrm>
            <a:off x="6971154" y="1812950"/>
            <a:ext cx="215307" cy="195666"/>
            <a:chOff x="3077588" y="3675600"/>
            <a:chExt cx="387800" cy="352425"/>
          </a:xfrm>
        </p:grpSpPr>
        <p:sp>
          <p:nvSpPr>
            <p:cNvPr id="2571" name="Google Shape;2571;p37"/>
            <p:cNvSpPr/>
            <p:nvPr/>
          </p:nvSpPr>
          <p:spPr>
            <a:xfrm>
              <a:off x="3077588" y="3675600"/>
              <a:ext cx="387800" cy="352425"/>
            </a:xfrm>
            <a:custGeom>
              <a:rect b="b" l="l" r="r" t="t"/>
              <a:pathLst>
                <a:path extrusionOk="0" h="14097" w="15512">
                  <a:moveTo>
                    <a:pt x="7740" y="0"/>
                  </a:moveTo>
                  <a:cubicBezTo>
                    <a:pt x="4562" y="0"/>
                    <a:pt x="1671" y="2175"/>
                    <a:pt x="901" y="5397"/>
                  </a:cubicBezTo>
                  <a:cubicBezTo>
                    <a:pt x="0" y="9200"/>
                    <a:pt x="2335" y="13003"/>
                    <a:pt x="6138" y="13903"/>
                  </a:cubicBezTo>
                  <a:cubicBezTo>
                    <a:pt x="6684" y="14034"/>
                    <a:pt x="7231" y="14097"/>
                    <a:pt x="7770" y="14097"/>
                  </a:cubicBezTo>
                  <a:cubicBezTo>
                    <a:pt x="10949" y="14097"/>
                    <a:pt x="13841" y="11918"/>
                    <a:pt x="14611" y="8666"/>
                  </a:cubicBezTo>
                  <a:cubicBezTo>
                    <a:pt x="15511" y="4864"/>
                    <a:pt x="13176" y="1061"/>
                    <a:pt x="9374" y="194"/>
                  </a:cubicBezTo>
                  <a:cubicBezTo>
                    <a:pt x="8827" y="63"/>
                    <a:pt x="8280" y="0"/>
                    <a:pt x="774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3173488" y="3822200"/>
              <a:ext cx="45875" cy="123450"/>
            </a:xfrm>
            <a:custGeom>
              <a:rect b="b" l="l" r="r" t="t"/>
              <a:pathLst>
                <a:path extrusionOk="0" h="4938" w="1835">
                  <a:moveTo>
                    <a:pt x="0" y="0"/>
                  </a:moveTo>
                  <a:lnTo>
                    <a:pt x="0" y="4937"/>
                  </a:lnTo>
                  <a:lnTo>
                    <a:pt x="1835" y="493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3231863" y="3757150"/>
              <a:ext cx="139275" cy="188500"/>
            </a:xfrm>
            <a:custGeom>
              <a:rect b="b" l="l" r="r" t="t"/>
              <a:pathLst>
                <a:path extrusionOk="0" h="7540" w="5571">
                  <a:moveTo>
                    <a:pt x="3503" y="1"/>
                  </a:moveTo>
                  <a:cubicBezTo>
                    <a:pt x="3236" y="1"/>
                    <a:pt x="3002" y="134"/>
                    <a:pt x="2836" y="367"/>
                  </a:cubicBezTo>
                  <a:lnTo>
                    <a:pt x="2102" y="1402"/>
                  </a:lnTo>
                  <a:cubicBezTo>
                    <a:pt x="1635" y="2069"/>
                    <a:pt x="1101" y="2235"/>
                    <a:pt x="334" y="2502"/>
                  </a:cubicBezTo>
                  <a:lnTo>
                    <a:pt x="0" y="2602"/>
                  </a:lnTo>
                  <a:lnTo>
                    <a:pt x="0" y="7539"/>
                  </a:lnTo>
                  <a:lnTo>
                    <a:pt x="4170" y="7539"/>
                  </a:lnTo>
                  <a:cubicBezTo>
                    <a:pt x="4937" y="7539"/>
                    <a:pt x="5571" y="6905"/>
                    <a:pt x="5571" y="6138"/>
                  </a:cubicBezTo>
                  <a:lnTo>
                    <a:pt x="5571" y="4003"/>
                  </a:lnTo>
                  <a:cubicBezTo>
                    <a:pt x="5571" y="3203"/>
                    <a:pt x="4937" y="2602"/>
                    <a:pt x="4170" y="2602"/>
                  </a:cubicBezTo>
                  <a:lnTo>
                    <a:pt x="3303" y="2602"/>
                  </a:lnTo>
                  <a:lnTo>
                    <a:pt x="4003" y="868"/>
                  </a:lnTo>
                  <a:cubicBezTo>
                    <a:pt x="4070" y="734"/>
                    <a:pt x="4103" y="568"/>
                    <a:pt x="4070" y="434"/>
                  </a:cubicBezTo>
                  <a:cubicBezTo>
                    <a:pt x="4003" y="167"/>
                    <a:pt x="3770" y="1"/>
                    <a:pt x="3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4" name="Google Shape;2574;p37"/>
          <p:cNvGrpSpPr/>
          <p:nvPr/>
        </p:nvGrpSpPr>
        <p:grpSpPr>
          <a:xfrm>
            <a:off x="7454852" y="2026123"/>
            <a:ext cx="333159" cy="302804"/>
            <a:chOff x="3077588" y="3675600"/>
            <a:chExt cx="387800" cy="352425"/>
          </a:xfrm>
        </p:grpSpPr>
        <p:sp>
          <p:nvSpPr>
            <p:cNvPr id="2575" name="Google Shape;2575;p37"/>
            <p:cNvSpPr/>
            <p:nvPr/>
          </p:nvSpPr>
          <p:spPr>
            <a:xfrm>
              <a:off x="3077588" y="3675600"/>
              <a:ext cx="387800" cy="352425"/>
            </a:xfrm>
            <a:custGeom>
              <a:rect b="b" l="l" r="r" t="t"/>
              <a:pathLst>
                <a:path extrusionOk="0" h="14097" w="15512">
                  <a:moveTo>
                    <a:pt x="7740" y="0"/>
                  </a:moveTo>
                  <a:cubicBezTo>
                    <a:pt x="4562" y="0"/>
                    <a:pt x="1671" y="2175"/>
                    <a:pt x="901" y="5397"/>
                  </a:cubicBezTo>
                  <a:cubicBezTo>
                    <a:pt x="0" y="9200"/>
                    <a:pt x="2335" y="13003"/>
                    <a:pt x="6138" y="13903"/>
                  </a:cubicBezTo>
                  <a:cubicBezTo>
                    <a:pt x="6684" y="14034"/>
                    <a:pt x="7231" y="14097"/>
                    <a:pt x="7770" y="14097"/>
                  </a:cubicBezTo>
                  <a:cubicBezTo>
                    <a:pt x="10949" y="14097"/>
                    <a:pt x="13841" y="11918"/>
                    <a:pt x="14611" y="8666"/>
                  </a:cubicBezTo>
                  <a:cubicBezTo>
                    <a:pt x="15511" y="4864"/>
                    <a:pt x="13176" y="1061"/>
                    <a:pt x="9374" y="194"/>
                  </a:cubicBezTo>
                  <a:cubicBezTo>
                    <a:pt x="8827" y="63"/>
                    <a:pt x="8280" y="0"/>
                    <a:pt x="774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3173488" y="3822200"/>
              <a:ext cx="45875" cy="123450"/>
            </a:xfrm>
            <a:custGeom>
              <a:rect b="b" l="l" r="r" t="t"/>
              <a:pathLst>
                <a:path extrusionOk="0" h="4938" w="1835">
                  <a:moveTo>
                    <a:pt x="0" y="0"/>
                  </a:moveTo>
                  <a:lnTo>
                    <a:pt x="0" y="4937"/>
                  </a:lnTo>
                  <a:lnTo>
                    <a:pt x="1835" y="493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37"/>
            <p:cNvSpPr/>
            <p:nvPr/>
          </p:nvSpPr>
          <p:spPr>
            <a:xfrm>
              <a:off x="3231863" y="3757150"/>
              <a:ext cx="139275" cy="188500"/>
            </a:xfrm>
            <a:custGeom>
              <a:rect b="b" l="l" r="r" t="t"/>
              <a:pathLst>
                <a:path extrusionOk="0" h="7540" w="5571">
                  <a:moveTo>
                    <a:pt x="3503" y="1"/>
                  </a:moveTo>
                  <a:cubicBezTo>
                    <a:pt x="3236" y="1"/>
                    <a:pt x="3002" y="134"/>
                    <a:pt x="2836" y="367"/>
                  </a:cubicBezTo>
                  <a:lnTo>
                    <a:pt x="2102" y="1402"/>
                  </a:lnTo>
                  <a:cubicBezTo>
                    <a:pt x="1635" y="2069"/>
                    <a:pt x="1101" y="2235"/>
                    <a:pt x="334" y="2502"/>
                  </a:cubicBezTo>
                  <a:lnTo>
                    <a:pt x="0" y="2602"/>
                  </a:lnTo>
                  <a:lnTo>
                    <a:pt x="0" y="7539"/>
                  </a:lnTo>
                  <a:lnTo>
                    <a:pt x="4170" y="7539"/>
                  </a:lnTo>
                  <a:cubicBezTo>
                    <a:pt x="4937" y="7539"/>
                    <a:pt x="5571" y="6905"/>
                    <a:pt x="5571" y="6138"/>
                  </a:cubicBezTo>
                  <a:lnTo>
                    <a:pt x="5571" y="4003"/>
                  </a:lnTo>
                  <a:cubicBezTo>
                    <a:pt x="5571" y="3203"/>
                    <a:pt x="4937" y="2602"/>
                    <a:pt x="4170" y="2602"/>
                  </a:cubicBezTo>
                  <a:lnTo>
                    <a:pt x="3303" y="2602"/>
                  </a:lnTo>
                  <a:lnTo>
                    <a:pt x="4003" y="868"/>
                  </a:lnTo>
                  <a:cubicBezTo>
                    <a:pt x="4070" y="734"/>
                    <a:pt x="4103" y="568"/>
                    <a:pt x="4070" y="434"/>
                  </a:cubicBezTo>
                  <a:cubicBezTo>
                    <a:pt x="4003" y="167"/>
                    <a:pt x="3770" y="1"/>
                    <a:pt x="3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8" name="Google Shape;2578;p37"/>
          <p:cNvGrpSpPr/>
          <p:nvPr/>
        </p:nvGrpSpPr>
        <p:grpSpPr>
          <a:xfrm>
            <a:off x="6492988" y="2256088"/>
            <a:ext cx="340275" cy="340275"/>
            <a:chOff x="1521463" y="3740475"/>
            <a:chExt cx="340275" cy="340275"/>
          </a:xfrm>
        </p:grpSpPr>
        <p:sp>
          <p:nvSpPr>
            <p:cNvPr id="2579" name="Google Shape;2579;p37"/>
            <p:cNvSpPr/>
            <p:nvPr/>
          </p:nvSpPr>
          <p:spPr>
            <a:xfrm>
              <a:off x="1521463" y="3740475"/>
              <a:ext cx="340275" cy="340275"/>
            </a:xfrm>
            <a:custGeom>
              <a:rect b="b" l="l" r="r" t="t"/>
              <a:pathLst>
                <a:path extrusionOk="0" h="13611" w="13611">
                  <a:moveTo>
                    <a:pt x="6806" y="0"/>
                  </a:moveTo>
                  <a:cubicBezTo>
                    <a:pt x="3070" y="0"/>
                    <a:pt x="1" y="3036"/>
                    <a:pt x="1" y="6805"/>
                  </a:cubicBezTo>
                  <a:cubicBezTo>
                    <a:pt x="1" y="10541"/>
                    <a:pt x="3070" y="13610"/>
                    <a:pt x="6806" y="13610"/>
                  </a:cubicBezTo>
                  <a:cubicBezTo>
                    <a:pt x="10575" y="13610"/>
                    <a:pt x="13611" y="10541"/>
                    <a:pt x="13611" y="6805"/>
                  </a:cubicBezTo>
                  <a:cubicBezTo>
                    <a:pt x="13611" y="3036"/>
                    <a:pt x="10575" y="0"/>
                    <a:pt x="68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1643213" y="3806350"/>
              <a:ext cx="96775" cy="97600"/>
            </a:xfrm>
            <a:custGeom>
              <a:rect b="b" l="l" r="r" t="t"/>
              <a:pathLst>
                <a:path extrusionOk="0" h="3904" w="3871">
                  <a:moveTo>
                    <a:pt x="1936" y="1"/>
                  </a:moveTo>
                  <a:cubicBezTo>
                    <a:pt x="868" y="1"/>
                    <a:pt x="1" y="868"/>
                    <a:pt x="1" y="1969"/>
                  </a:cubicBezTo>
                  <a:cubicBezTo>
                    <a:pt x="1" y="3036"/>
                    <a:pt x="868" y="3903"/>
                    <a:pt x="1936" y="3903"/>
                  </a:cubicBezTo>
                  <a:cubicBezTo>
                    <a:pt x="3003" y="3903"/>
                    <a:pt x="3870" y="3036"/>
                    <a:pt x="3870" y="1969"/>
                  </a:cubicBezTo>
                  <a:cubicBezTo>
                    <a:pt x="3870" y="868"/>
                    <a:pt x="3003" y="1"/>
                    <a:pt x="1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1609863" y="3923100"/>
              <a:ext cx="163475" cy="121775"/>
            </a:xfrm>
            <a:custGeom>
              <a:rect b="b" l="l" r="r" t="t"/>
              <a:pathLst>
                <a:path extrusionOk="0" h="4871" w="6539">
                  <a:moveTo>
                    <a:pt x="2236" y="1"/>
                  </a:moveTo>
                  <a:cubicBezTo>
                    <a:pt x="1001" y="1"/>
                    <a:pt x="1" y="1001"/>
                    <a:pt x="1" y="2236"/>
                  </a:cubicBezTo>
                  <a:lnTo>
                    <a:pt x="1" y="3737"/>
                  </a:lnTo>
                  <a:cubicBezTo>
                    <a:pt x="901" y="4437"/>
                    <a:pt x="2035" y="4871"/>
                    <a:pt x="3270" y="4871"/>
                  </a:cubicBezTo>
                  <a:cubicBezTo>
                    <a:pt x="4504" y="4871"/>
                    <a:pt x="5638" y="4437"/>
                    <a:pt x="6539" y="3737"/>
                  </a:cubicBezTo>
                  <a:lnTo>
                    <a:pt x="6539" y="2236"/>
                  </a:lnTo>
                  <a:cubicBezTo>
                    <a:pt x="6539" y="1001"/>
                    <a:pt x="5538" y="1"/>
                    <a:pt x="4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2" name="Google Shape;2582;p37"/>
          <p:cNvGrpSpPr/>
          <p:nvPr/>
        </p:nvGrpSpPr>
        <p:grpSpPr>
          <a:xfrm>
            <a:off x="4149021" y="3159909"/>
            <a:ext cx="237240" cy="237240"/>
            <a:chOff x="1521463" y="3740475"/>
            <a:chExt cx="340275" cy="340275"/>
          </a:xfrm>
        </p:grpSpPr>
        <p:sp>
          <p:nvSpPr>
            <p:cNvPr id="2583" name="Google Shape;2583;p37"/>
            <p:cNvSpPr/>
            <p:nvPr/>
          </p:nvSpPr>
          <p:spPr>
            <a:xfrm>
              <a:off x="1521463" y="3740475"/>
              <a:ext cx="340275" cy="340275"/>
            </a:xfrm>
            <a:custGeom>
              <a:rect b="b" l="l" r="r" t="t"/>
              <a:pathLst>
                <a:path extrusionOk="0" h="13611" w="13611">
                  <a:moveTo>
                    <a:pt x="6806" y="0"/>
                  </a:moveTo>
                  <a:cubicBezTo>
                    <a:pt x="3070" y="0"/>
                    <a:pt x="1" y="3036"/>
                    <a:pt x="1" y="6805"/>
                  </a:cubicBezTo>
                  <a:cubicBezTo>
                    <a:pt x="1" y="10541"/>
                    <a:pt x="3070" y="13610"/>
                    <a:pt x="6806" y="13610"/>
                  </a:cubicBezTo>
                  <a:cubicBezTo>
                    <a:pt x="10575" y="13610"/>
                    <a:pt x="13611" y="10541"/>
                    <a:pt x="13611" y="6805"/>
                  </a:cubicBezTo>
                  <a:cubicBezTo>
                    <a:pt x="13611" y="3036"/>
                    <a:pt x="10575" y="0"/>
                    <a:pt x="680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1643213" y="3806350"/>
              <a:ext cx="96775" cy="97600"/>
            </a:xfrm>
            <a:custGeom>
              <a:rect b="b" l="l" r="r" t="t"/>
              <a:pathLst>
                <a:path extrusionOk="0" h="3904" w="3871">
                  <a:moveTo>
                    <a:pt x="1936" y="1"/>
                  </a:moveTo>
                  <a:cubicBezTo>
                    <a:pt x="868" y="1"/>
                    <a:pt x="1" y="868"/>
                    <a:pt x="1" y="1969"/>
                  </a:cubicBezTo>
                  <a:cubicBezTo>
                    <a:pt x="1" y="3036"/>
                    <a:pt x="868" y="3903"/>
                    <a:pt x="1936" y="3903"/>
                  </a:cubicBezTo>
                  <a:cubicBezTo>
                    <a:pt x="3003" y="3903"/>
                    <a:pt x="3870" y="3036"/>
                    <a:pt x="3870" y="1969"/>
                  </a:cubicBezTo>
                  <a:cubicBezTo>
                    <a:pt x="3870" y="868"/>
                    <a:pt x="3003" y="1"/>
                    <a:pt x="19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1609863" y="3923100"/>
              <a:ext cx="163475" cy="121775"/>
            </a:xfrm>
            <a:custGeom>
              <a:rect b="b" l="l" r="r" t="t"/>
              <a:pathLst>
                <a:path extrusionOk="0" h="4871" w="6539">
                  <a:moveTo>
                    <a:pt x="2236" y="1"/>
                  </a:moveTo>
                  <a:cubicBezTo>
                    <a:pt x="1001" y="1"/>
                    <a:pt x="1" y="1001"/>
                    <a:pt x="1" y="2236"/>
                  </a:cubicBezTo>
                  <a:lnTo>
                    <a:pt x="1" y="3737"/>
                  </a:lnTo>
                  <a:cubicBezTo>
                    <a:pt x="901" y="4437"/>
                    <a:pt x="2035" y="4871"/>
                    <a:pt x="3270" y="4871"/>
                  </a:cubicBezTo>
                  <a:cubicBezTo>
                    <a:pt x="4504" y="4871"/>
                    <a:pt x="5638" y="4437"/>
                    <a:pt x="6539" y="3737"/>
                  </a:cubicBezTo>
                  <a:lnTo>
                    <a:pt x="6539" y="2236"/>
                  </a:lnTo>
                  <a:cubicBezTo>
                    <a:pt x="6539" y="1001"/>
                    <a:pt x="5538" y="1"/>
                    <a:pt x="430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86" name="Google Shape;2586;p37"/>
          <p:cNvSpPr txBox="1"/>
          <p:nvPr/>
        </p:nvSpPr>
        <p:spPr>
          <a:xfrm>
            <a:off x="457200" y="3848725"/>
            <a:ext cx="1923900" cy="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closest planet to the Sun and the smallest one in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1" name="Google Shape;2591;p38"/>
          <p:cNvGrpSpPr/>
          <p:nvPr/>
        </p:nvGrpSpPr>
        <p:grpSpPr>
          <a:xfrm>
            <a:off x="2638024" y="3408071"/>
            <a:ext cx="735176" cy="739505"/>
            <a:chOff x="2638024" y="3408071"/>
            <a:chExt cx="735176" cy="739505"/>
          </a:xfrm>
        </p:grpSpPr>
        <p:sp>
          <p:nvSpPr>
            <p:cNvPr id="2592" name="Google Shape;2592;p38"/>
            <p:cNvSpPr/>
            <p:nvPr/>
          </p:nvSpPr>
          <p:spPr>
            <a:xfrm>
              <a:off x="2670760" y="3437050"/>
              <a:ext cx="683231" cy="676577"/>
            </a:xfrm>
            <a:custGeom>
              <a:rect b="b" l="l" r="r" t="t"/>
              <a:pathLst>
                <a:path extrusionOk="0" h="18912" w="19098">
                  <a:moveTo>
                    <a:pt x="8149" y="1"/>
                  </a:moveTo>
                  <a:cubicBezTo>
                    <a:pt x="7517" y="1"/>
                    <a:pt x="6893" y="40"/>
                    <a:pt x="6286" y="139"/>
                  </a:cubicBezTo>
                  <a:cubicBezTo>
                    <a:pt x="6269" y="143"/>
                    <a:pt x="6251" y="144"/>
                    <a:pt x="6234" y="144"/>
                  </a:cubicBezTo>
                  <a:cubicBezTo>
                    <a:pt x="6153" y="144"/>
                    <a:pt x="6080" y="109"/>
                    <a:pt x="6048" y="60"/>
                  </a:cubicBezTo>
                  <a:cubicBezTo>
                    <a:pt x="4953" y="99"/>
                    <a:pt x="3879" y="199"/>
                    <a:pt x="2865" y="637"/>
                  </a:cubicBezTo>
                  <a:cubicBezTo>
                    <a:pt x="20" y="1830"/>
                    <a:pt x="299" y="5112"/>
                    <a:pt x="299" y="7698"/>
                  </a:cubicBezTo>
                  <a:cubicBezTo>
                    <a:pt x="318" y="9926"/>
                    <a:pt x="239" y="12174"/>
                    <a:pt x="159" y="14402"/>
                  </a:cubicBezTo>
                  <a:cubicBezTo>
                    <a:pt x="119" y="15377"/>
                    <a:pt x="0" y="16551"/>
                    <a:pt x="378" y="17466"/>
                  </a:cubicBezTo>
                  <a:cubicBezTo>
                    <a:pt x="955" y="18819"/>
                    <a:pt x="2686" y="18878"/>
                    <a:pt x="3939" y="18898"/>
                  </a:cubicBezTo>
                  <a:cubicBezTo>
                    <a:pt x="4299" y="18907"/>
                    <a:pt x="4660" y="18911"/>
                    <a:pt x="5020" y="18911"/>
                  </a:cubicBezTo>
                  <a:cubicBezTo>
                    <a:pt x="6987" y="18911"/>
                    <a:pt x="8951" y="18792"/>
                    <a:pt x="10901" y="18759"/>
                  </a:cubicBezTo>
                  <a:cubicBezTo>
                    <a:pt x="12135" y="18719"/>
                    <a:pt x="13368" y="18699"/>
                    <a:pt x="14601" y="18659"/>
                  </a:cubicBezTo>
                  <a:cubicBezTo>
                    <a:pt x="15874" y="18639"/>
                    <a:pt x="16988" y="18520"/>
                    <a:pt x="17784" y="17426"/>
                  </a:cubicBezTo>
                  <a:cubicBezTo>
                    <a:pt x="19097" y="15576"/>
                    <a:pt x="18659" y="12831"/>
                    <a:pt x="18640" y="10682"/>
                  </a:cubicBezTo>
                  <a:cubicBezTo>
                    <a:pt x="18620" y="8594"/>
                    <a:pt x="18719" y="6465"/>
                    <a:pt x="18560" y="4376"/>
                  </a:cubicBezTo>
                  <a:cubicBezTo>
                    <a:pt x="18441" y="3123"/>
                    <a:pt x="18142" y="1591"/>
                    <a:pt x="16969" y="915"/>
                  </a:cubicBezTo>
                  <a:cubicBezTo>
                    <a:pt x="16014" y="378"/>
                    <a:pt x="14542" y="537"/>
                    <a:pt x="13467" y="438"/>
                  </a:cubicBezTo>
                  <a:cubicBezTo>
                    <a:pt x="11752" y="306"/>
                    <a:pt x="9919" y="1"/>
                    <a:pt x="81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38"/>
            <p:cNvSpPr/>
            <p:nvPr/>
          </p:nvSpPr>
          <p:spPr>
            <a:xfrm>
              <a:off x="2661493" y="3453400"/>
              <a:ext cx="705304" cy="683231"/>
            </a:xfrm>
            <a:custGeom>
              <a:rect b="b" l="l" r="r" t="t"/>
              <a:pathLst>
                <a:path extrusionOk="0" h="19098" w="19715">
                  <a:moveTo>
                    <a:pt x="16571" y="1"/>
                  </a:moveTo>
                  <a:cubicBezTo>
                    <a:pt x="16452" y="1"/>
                    <a:pt x="16372" y="140"/>
                    <a:pt x="16492" y="199"/>
                  </a:cubicBezTo>
                  <a:cubicBezTo>
                    <a:pt x="17606" y="856"/>
                    <a:pt x="17247" y="2905"/>
                    <a:pt x="17228" y="3959"/>
                  </a:cubicBezTo>
                  <a:cubicBezTo>
                    <a:pt x="17168" y="5511"/>
                    <a:pt x="17148" y="7082"/>
                    <a:pt x="17148" y="8654"/>
                  </a:cubicBezTo>
                  <a:cubicBezTo>
                    <a:pt x="17148" y="10126"/>
                    <a:pt x="17168" y="11618"/>
                    <a:pt x="17168" y="13110"/>
                  </a:cubicBezTo>
                  <a:cubicBezTo>
                    <a:pt x="17168" y="14065"/>
                    <a:pt x="17327" y="15298"/>
                    <a:pt x="17009" y="16273"/>
                  </a:cubicBezTo>
                  <a:cubicBezTo>
                    <a:pt x="16270" y="16841"/>
                    <a:pt x="15115" y="16872"/>
                    <a:pt x="14066" y="16872"/>
                  </a:cubicBezTo>
                  <a:cubicBezTo>
                    <a:pt x="13940" y="16872"/>
                    <a:pt x="13815" y="16871"/>
                    <a:pt x="13694" y="16871"/>
                  </a:cubicBezTo>
                  <a:cubicBezTo>
                    <a:pt x="13409" y="16871"/>
                    <a:pt x="13138" y="16874"/>
                    <a:pt x="12891" y="16889"/>
                  </a:cubicBezTo>
                  <a:cubicBezTo>
                    <a:pt x="11359" y="16949"/>
                    <a:pt x="9828" y="17029"/>
                    <a:pt x="8296" y="17128"/>
                  </a:cubicBezTo>
                  <a:cubicBezTo>
                    <a:pt x="6784" y="17228"/>
                    <a:pt x="5272" y="17347"/>
                    <a:pt x="3760" y="17466"/>
                  </a:cubicBezTo>
                  <a:cubicBezTo>
                    <a:pt x="3528" y="17482"/>
                    <a:pt x="3293" y="17497"/>
                    <a:pt x="3059" y="17497"/>
                  </a:cubicBezTo>
                  <a:cubicBezTo>
                    <a:pt x="2414" y="17497"/>
                    <a:pt x="1785" y="17386"/>
                    <a:pt x="1274" y="16889"/>
                  </a:cubicBezTo>
                  <a:cubicBezTo>
                    <a:pt x="776" y="16392"/>
                    <a:pt x="597" y="15676"/>
                    <a:pt x="279" y="15079"/>
                  </a:cubicBezTo>
                  <a:cubicBezTo>
                    <a:pt x="255" y="15024"/>
                    <a:pt x="210" y="15000"/>
                    <a:pt x="163" y="15000"/>
                  </a:cubicBezTo>
                  <a:cubicBezTo>
                    <a:pt x="93" y="15000"/>
                    <a:pt x="20" y="15055"/>
                    <a:pt x="20" y="15139"/>
                  </a:cubicBezTo>
                  <a:cubicBezTo>
                    <a:pt x="1" y="16750"/>
                    <a:pt x="717" y="18381"/>
                    <a:pt x="2368" y="18819"/>
                  </a:cubicBezTo>
                  <a:cubicBezTo>
                    <a:pt x="3139" y="19029"/>
                    <a:pt x="3974" y="19097"/>
                    <a:pt x="4828" y="19097"/>
                  </a:cubicBezTo>
                  <a:cubicBezTo>
                    <a:pt x="6244" y="19097"/>
                    <a:pt x="7709" y="18908"/>
                    <a:pt x="9012" y="18859"/>
                  </a:cubicBezTo>
                  <a:cubicBezTo>
                    <a:pt x="11339" y="18779"/>
                    <a:pt x="13826" y="18859"/>
                    <a:pt x="16114" y="18481"/>
                  </a:cubicBezTo>
                  <a:cubicBezTo>
                    <a:pt x="16273" y="18461"/>
                    <a:pt x="16452" y="18401"/>
                    <a:pt x="16631" y="18342"/>
                  </a:cubicBezTo>
                  <a:cubicBezTo>
                    <a:pt x="16701" y="18355"/>
                    <a:pt x="16770" y="18361"/>
                    <a:pt x="16838" y="18361"/>
                  </a:cubicBezTo>
                  <a:cubicBezTo>
                    <a:pt x="17714" y="18361"/>
                    <a:pt x="18394" y="17334"/>
                    <a:pt x="18560" y="16392"/>
                  </a:cubicBezTo>
                  <a:cubicBezTo>
                    <a:pt x="18560" y="16392"/>
                    <a:pt x="18560" y="16372"/>
                    <a:pt x="18560" y="16352"/>
                  </a:cubicBezTo>
                  <a:cubicBezTo>
                    <a:pt x="19714" y="14065"/>
                    <a:pt x="19296" y="11220"/>
                    <a:pt x="19197" y="8733"/>
                  </a:cubicBezTo>
                  <a:cubicBezTo>
                    <a:pt x="19117" y="7062"/>
                    <a:pt x="19078" y="5391"/>
                    <a:pt x="18958" y="3720"/>
                  </a:cubicBezTo>
                  <a:cubicBezTo>
                    <a:pt x="18899" y="2746"/>
                    <a:pt x="18879" y="1373"/>
                    <a:pt x="17944" y="856"/>
                  </a:cubicBezTo>
                  <a:cubicBezTo>
                    <a:pt x="17909" y="833"/>
                    <a:pt x="17874" y="823"/>
                    <a:pt x="17839" y="823"/>
                  </a:cubicBezTo>
                  <a:cubicBezTo>
                    <a:pt x="17814" y="823"/>
                    <a:pt x="17789" y="828"/>
                    <a:pt x="17765" y="836"/>
                  </a:cubicBezTo>
                  <a:cubicBezTo>
                    <a:pt x="17526" y="398"/>
                    <a:pt x="17168" y="100"/>
                    <a:pt x="165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38"/>
            <p:cNvSpPr/>
            <p:nvPr/>
          </p:nvSpPr>
          <p:spPr>
            <a:xfrm>
              <a:off x="2638024" y="3408071"/>
              <a:ext cx="735176" cy="739505"/>
            </a:xfrm>
            <a:custGeom>
              <a:rect b="b" l="l" r="r" t="t"/>
              <a:pathLst>
                <a:path extrusionOk="0" h="20671" w="20550">
                  <a:moveTo>
                    <a:pt x="9064" y="811"/>
                  </a:moveTo>
                  <a:cubicBezTo>
                    <a:pt x="10834" y="811"/>
                    <a:pt x="12667" y="1116"/>
                    <a:pt x="14382" y="1248"/>
                  </a:cubicBezTo>
                  <a:cubicBezTo>
                    <a:pt x="15457" y="1347"/>
                    <a:pt x="16929" y="1188"/>
                    <a:pt x="17884" y="1725"/>
                  </a:cubicBezTo>
                  <a:cubicBezTo>
                    <a:pt x="19057" y="2401"/>
                    <a:pt x="19356" y="3933"/>
                    <a:pt x="19475" y="5186"/>
                  </a:cubicBezTo>
                  <a:cubicBezTo>
                    <a:pt x="19634" y="7275"/>
                    <a:pt x="19535" y="9404"/>
                    <a:pt x="19555" y="11492"/>
                  </a:cubicBezTo>
                  <a:cubicBezTo>
                    <a:pt x="19574" y="13641"/>
                    <a:pt x="20012" y="16386"/>
                    <a:pt x="18679" y="18236"/>
                  </a:cubicBezTo>
                  <a:cubicBezTo>
                    <a:pt x="17903" y="19330"/>
                    <a:pt x="16789" y="19449"/>
                    <a:pt x="15516" y="19489"/>
                  </a:cubicBezTo>
                  <a:cubicBezTo>
                    <a:pt x="14283" y="19509"/>
                    <a:pt x="13050" y="19549"/>
                    <a:pt x="11816" y="19569"/>
                  </a:cubicBezTo>
                  <a:cubicBezTo>
                    <a:pt x="9790" y="19621"/>
                    <a:pt x="7748" y="19735"/>
                    <a:pt x="5705" y="19735"/>
                  </a:cubicBezTo>
                  <a:cubicBezTo>
                    <a:pt x="5421" y="19735"/>
                    <a:pt x="5137" y="19733"/>
                    <a:pt x="4854" y="19728"/>
                  </a:cubicBezTo>
                  <a:cubicBezTo>
                    <a:pt x="3601" y="19688"/>
                    <a:pt x="1870" y="19629"/>
                    <a:pt x="1293" y="18276"/>
                  </a:cubicBezTo>
                  <a:cubicBezTo>
                    <a:pt x="915" y="17361"/>
                    <a:pt x="1034" y="16187"/>
                    <a:pt x="1074" y="15212"/>
                  </a:cubicBezTo>
                  <a:cubicBezTo>
                    <a:pt x="1154" y="12984"/>
                    <a:pt x="1214" y="10736"/>
                    <a:pt x="1214" y="8508"/>
                  </a:cubicBezTo>
                  <a:cubicBezTo>
                    <a:pt x="1214" y="5922"/>
                    <a:pt x="935" y="2640"/>
                    <a:pt x="3780" y="1447"/>
                  </a:cubicBezTo>
                  <a:cubicBezTo>
                    <a:pt x="4774" y="1009"/>
                    <a:pt x="5868" y="909"/>
                    <a:pt x="6963" y="870"/>
                  </a:cubicBezTo>
                  <a:cubicBezTo>
                    <a:pt x="6995" y="919"/>
                    <a:pt x="7068" y="954"/>
                    <a:pt x="7149" y="954"/>
                  </a:cubicBezTo>
                  <a:cubicBezTo>
                    <a:pt x="7166" y="954"/>
                    <a:pt x="7184" y="953"/>
                    <a:pt x="7201" y="949"/>
                  </a:cubicBezTo>
                  <a:cubicBezTo>
                    <a:pt x="7808" y="850"/>
                    <a:pt x="8432" y="811"/>
                    <a:pt x="9064" y="811"/>
                  </a:cubicBezTo>
                  <a:close/>
                  <a:moveTo>
                    <a:pt x="9310" y="0"/>
                  </a:moveTo>
                  <a:cubicBezTo>
                    <a:pt x="8871" y="0"/>
                    <a:pt x="8439" y="34"/>
                    <a:pt x="8017" y="134"/>
                  </a:cubicBezTo>
                  <a:cubicBezTo>
                    <a:pt x="7555" y="99"/>
                    <a:pt x="7091" y="76"/>
                    <a:pt x="6631" y="76"/>
                  </a:cubicBezTo>
                  <a:cubicBezTo>
                    <a:pt x="5505" y="76"/>
                    <a:pt x="4398" y="213"/>
                    <a:pt x="3382" y="651"/>
                  </a:cubicBezTo>
                  <a:cubicBezTo>
                    <a:pt x="2546" y="1009"/>
                    <a:pt x="1751" y="1586"/>
                    <a:pt x="1253" y="2362"/>
                  </a:cubicBezTo>
                  <a:cubicBezTo>
                    <a:pt x="597" y="3376"/>
                    <a:pt x="696" y="4490"/>
                    <a:pt x="676" y="5644"/>
                  </a:cubicBezTo>
                  <a:cubicBezTo>
                    <a:pt x="676" y="8668"/>
                    <a:pt x="298" y="11711"/>
                    <a:pt x="199" y="14735"/>
                  </a:cubicBezTo>
                  <a:cubicBezTo>
                    <a:pt x="119" y="16665"/>
                    <a:pt x="0" y="19032"/>
                    <a:pt x="2069" y="19987"/>
                  </a:cubicBezTo>
                  <a:cubicBezTo>
                    <a:pt x="3262" y="20529"/>
                    <a:pt x="4675" y="20670"/>
                    <a:pt x="6109" y="20670"/>
                  </a:cubicBezTo>
                  <a:cubicBezTo>
                    <a:pt x="7569" y="20670"/>
                    <a:pt x="9050" y="20524"/>
                    <a:pt x="10344" y="20504"/>
                  </a:cubicBezTo>
                  <a:cubicBezTo>
                    <a:pt x="11816" y="20464"/>
                    <a:pt x="13308" y="20444"/>
                    <a:pt x="14780" y="20424"/>
                  </a:cubicBezTo>
                  <a:cubicBezTo>
                    <a:pt x="16034" y="20404"/>
                    <a:pt x="17327" y="20484"/>
                    <a:pt x="18401" y="19708"/>
                  </a:cubicBezTo>
                  <a:cubicBezTo>
                    <a:pt x="20251" y="18335"/>
                    <a:pt x="20350" y="15948"/>
                    <a:pt x="20370" y="13840"/>
                  </a:cubicBezTo>
                  <a:cubicBezTo>
                    <a:pt x="20390" y="10975"/>
                    <a:pt x="20549" y="8031"/>
                    <a:pt x="20330" y="5186"/>
                  </a:cubicBezTo>
                  <a:cubicBezTo>
                    <a:pt x="20251" y="4013"/>
                    <a:pt x="20032" y="2819"/>
                    <a:pt x="19296" y="1864"/>
                  </a:cubicBezTo>
                  <a:cubicBezTo>
                    <a:pt x="18580" y="929"/>
                    <a:pt x="17724" y="671"/>
                    <a:pt x="16591" y="551"/>
                  </a:cubicBezTo>
                  <a:cubicBezTo>
                    <a:pt x="14780" y="372"/>
                    <a:pt x="12990" y="253"/>
                    <a:pt x="11180" y="114"/>
                  </a:cubicBezTo>
                  <a:cubicBezTo>
                    <a:pt x="10552" y="67"/>
                    <a:pt x="9925" y="0"/>
                    <a:pt x="9310" y="0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2772508" y="3545917"/>
              <a:ext cx="464753" cy="424900"/>
            </a:xfrm>
            <a:custGeom>
              <a:rect b="b" l="l" r="r" t="t"/>
              <a:pathLst>
                <a:path extrusionOk="0" h="11877" w="12991">
                  <a:moveTo>
                    <a:pt x="10301" y="10671"/>
                  </a:moveTo>
                  <a:cubicBezTo>
                    <a:pt x="10310" y="10685"/>
                    <a:pt x="10343" y="10693"/>
                    <a:pt x="10410" y="10693"/>
                  </a:cubicBezTo>
                  <a:cubicBezTo>
                    <a:pt x="10453" y="10693"/>
                    <a:pt x="10510" y="10690"/>
                    <a:pt x="10584" y="10683"/>
                  </a:cubicBezTo>
                  <a:lnTo>
                    <a:pt x="10584" y="10683"/>
                  </a:lnTo>
                  <a:cubicBezTo>
                    <a:pt x="10571" y="10684"/>
                    <a:pt x="10557" y="10684"/>
                    <a:pt x="10542" y="10684"/>
                  </a:cubicBezTo>
                  <a:cubicBezTo>
                    <a:pt x="10482" y="10684"/>
                    <a:pt x="10399" y="10678"/>
                    <a:pt x="10301" y="10671"/>
                  </a:cubicBezTo>
                  <a:close/>
                  <a:moveTo>
                    <a:pt x="6327" y="1"/>
                  </a:moveTo>
                  <a:lnTo>
                    <a:pt x="6327" y="1"/>
                  </a:lnTo>
                  <a:cubicBezTo>
                    <a:pt x="4934" y="160"/>
                    <a:pt x="3383" y="1592"/>
                    <a:pt x="3104" y="3362"/>
                  </a:cubicBezTo>
                  <a:cubicBezTo>
                    <a:pt x="3223" y="4039"/>
                    <a:pt x="3263" y="4576"/>
                    <a:pt x="3044" y="5073"/>
                  </a:cubicBezTo>
                  <a:cubicBezTo>
                    <a:pt x="3271" y="5097"/>
                    <a:pt x="3335" y="5105"/>
                    <a:pt x="3288" y="5105"/>
                  </a:cubicBezTo>
                  <a:cubicBezTo>
                    <a:pt x="3216" y="5105"/>
                    <a:pt x="2878" y="5085"/>
                    <a:pt x="2467" y="5073"/>
                  </a:cubicBezTo>
                  <a:cubicBezTo>
                    <a:pt x="2259" y="4929"/>
                    <a:pt x="2093" y="4869"/>
                    <a:pt x="1961" y="4869"/>
                  </a:cubicBezTo>
                  <a:cubicBezTo>
                    <a:pt x="1765" y="4869"/>
                    <a:pt x="1644" y="5002"/>
                    <a:pt x="1572" y="5193"/>
                  </a:cubicBezTo>
                  <a:cubicBezTo>
                    <a:pt x="1572" y="5471"/>
                    <a:pt x="1552" y="5849"/>
                    <a:pt x="1970" y="5869"/>
                  </a:cubicBezTo>
                  <a:cubicBezTo>
                    <a:pt x="2368" y="6048"/>
                    <a:pt x="3621" y="5988"/>
                    <a:pt x="3303" y="6585"/>
                  </a:cubicBezTo>
                  <a:cubicBezTo>
                    <a:pt x="3621" y="7182"/>
                    <a:pt x="2567" y="7938"/>
                    <a:pt x="1552" y="8435"/>
                  </a:cubicBezTo>
                  <a:cubicBezTo>
                    <a:pt x="1405" y="8969"/>
                    <a:pt x="1005" y="9062"/>
                    <a:pt x="695" y="9062"/>
                  </a:cubicBezTo>
                  <a:cubicBezTo>
                    <a:pt x="530" y="9062"/>
                    <a:pt x="391" y="9035"/>
                    <a:pt x="330" y="9035"/>
                  </a:cubicBezTo>
                  <a:cubicBezTo>
                    <a:pt x="306" y="9035"/>
                    <a:pt x="294" y="9039"/>
                    <a:pt x="299" y="9052"/>
                  </a:cubicBezTo>
                  <a:cubicBezTo>
                    <a:pt x="1" y="9151"/>
                    <a:pt x="717" y="9609"/>
                    <a:pt x="677" y="9708"/>
                  </a:cubicBezTo>
                  <a:cubicBezTo>
                    <a:pt x="1652" y="9967"/>
                    <a:pt x="2269" y="9728"/>
                    <a:pt x="2129" y="10305"/>
                  </a:cubicBezTo>
                  <a:cubicBezTo>
                    <a:pt x="2301" y="10690"/>
                    <a:pt x="2556" y="10760"/>
                    <a:pt x="2730" y="10760"/>
                  </a:cubicBezTo>
                  <a:cubicBezTo>
                    <a:pt x="2831" y="10760"/>
                    <a:pt x="2905" y="10737"/>
                    <a:pt x="2921" y="10737"/>
                  </a:cubicBezTo>
                  <a:cubicBezTo>
                    <a:pt x="2932" y="10737"/>
                    <a:pt x="2916" y="10747"/>
                    <a:pt x="2865" y="10782"/>
                  </a:cubicBezTo>
                  <a:cubicBezTo>
                    <a:pt x="3395" y="10767"/>
                    <a:pt x="3879" y="10637"/>
                    <a:pt x="4124" y="10637"/>
                  </a:cubicBezTo>
                  <a:cubicBezTo>
                    <a:pt x="4201" y="10637"/>
                    <a:pt x="4254" y="10650"/>
                    <a:pt x="4278" y="10683"/>
                  </a:cubicBezTo>
                  <a:cubicBezTo>
                    <a:pt x="4516" y="11061"/>
                    <a:pt x="5073" y="11877"/>
                    <a:pt x="6287" y="11877"/>
                  </a:cubicBezTo>
                  <a:cubicBezTo>
                    <a:pt x="7321" y="11817"/>
                    <a:pt x="8634" y="11101"/>
                    <a:pt x="8455" y="10862"/>
                  </a:cubicBezTo>
                  <a:cubicBezTo>
                    <a:pt x="8741" y="10678"/>
                    <a:pt x="9155" y="10630"/>
                    <a:pt x="9547" y="10630"/>
                  </a:cubicBezTo>
                  <a:cubicBezTo>
                    <a:pt x="9829" y="10630"/>
                    <a:pt x="10099" y="10655"/>
                    <a:pt x="10301" y="10671"/>
                  </a:cubicBezTo>
                  <a:lnTo>
                    <a:pt x="10301" y="10671"/>
                  </a:lnTo>
                  <a:cubicBezTo>
                    <a:pt x="10264" y="10612"/>
                    <a:pt x="10615" y="10444"/>
                    <a:pt x="10643" y="10245"/>
                  </a:cubicBezTo>
                  <a:cubicBezTo>
                    <a:pt x="11439" y="9728"/>
                    <a:pt x="10822" y="9947"/>
                    <a:pt x="12175" y="9847"/>
                  </a:cubicBezTo>
                  <a:cubicBezTo>
                    <a:pt x="12613" y="9569"/>
                    <a:pt x="12991" y="9211"/>
                    <a:pt x="12891" y="8972"/>
                  </a:cubicBezTo>
                  <a:cubicBezTo>
                    <a:pt x="12880" y="8972"/>
                    <a:pt x="12869" y="8971"/>
                    <a:pt x="12858" y="8971"/>
                  </a:cubicBezTo>
                  <a:cubicBezTo>
                    <a:pt x="12680" y="8971"/>
                    <a:pt x="12476" y="9033"/>
                    <a:pt x="12209" y="9033"/>
                  </a:cubicBezTo>
                  <a:cubicBezTo>
                    <a:pt x="11853" y="9033"/>
                    <a:pt x="11386" y="8924"/>
                    <a:pt x="10723" y="8415"/>
                  </a:cubicBezTo>
                  <a:cubicBezTo>
                    <a:pt x="10783" y="7898"/>
                    <a:pt x="9947" y="7281"/>
                    <a:pt x="9629" y="6704"/>
                  </a:cubicBezTo>
                  <a:cubicBezTo>
                    <a:pt x="9808" y="6108"/>
                    <a:pt x="10902" y="6028"/>
                    <a:pt x="10862" y="5849"/>
                  </a:cubicBezTo>
                  <a:cubicBezTo>
                    <a:pt x="11240" y="5511"/>
                    <a:pt x="12016" y="5411"/>
                    <a:pt x="11499" y="5133"/>
                  </a:cubicBezTo>
                  <a:cubicBezTo>
                    <a:pt x="11075" y="4921"/>
                    <a:pt x="10912" y="4837"/>
                    <a:pt x="10826" y="4837"/>
                  </a:cubicBezTo>
                  <a:cubicBezTo>
                    <a:pt x="10743" y="4837"/>
                    <a:pt x="10731" y="4916"/>
                    <a:pt x="10623" y="5033"/>
                  </a:cubicBezTo>
                  <a:cubicBezTo>
                    <a:pt x="10445" y="5080"/>
                    <a:pt x="10220" y="5093"/>
                    <a:pt x="10019" y="5093"/>
                  </a:cubicBezTo>
                  <a:cubicBezTo>
                    <a:pt x="9771" y="5093"/>
                    <a:pt x="9559" y="5073"/>
                    <a:pt x="9511" y="5071"/>
                  </a:cubicBezTo>
                  <a:lnTo>
                    <a:pt x="9511" y="5071"/>
                  </a:lnTo>
                  <a:cubicBezTo>
                    <a:pt x="9750" y="4594"/>
                    <a:pt x="10225" y="3958"/>
                    <a:pt x="9689" y="3283"/>
                  </a:cubicBezTo>
                  <a:cubicBezTo>
                    <a:pt x="9766" y="1607"/>
                    <a:pt x="7993" y="218"/>
                    <a:pt x="6873" y="218"/>
                  </a:cubicBezTo>
                  <a:cubicBezTo>
                    <a:pt x="6850" y="218"/>
                    <a:pt x="6827" y="218"/>
                    <a:pt x="6804" y="219"/>
                  </a:cubicBezTo>
                  <a:cubicBezTo>
                    <a:pt x="7083" y="200"/>
                    <a:pt x="6307" y="40"/>
                    <a:pt x="63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2772508" y="3545917"/>
              <a:ext cx="464753" cy="424900"/>
            </a:xfrm>
            <a:custGeom>
              <a:rect b="b" l="l" r="r" t="t"/>
              <a:pathLst>
                <a:path extrusionOk="0" fill="none" h="11877" w="12991">
                  <a:moveTo>
                    <a:pt x="6287" y="11877"/>
                  </a:moveTo>
                  <a:cubicBezTo>
                    <a:pt x="7321" y="11817"/>
                    <a:pt x="8634" y="11101"/>
                    <a:pt x="8455" y="10862"/>
                  </a:cubicBezTo>
                  <a:cubicBezTo>
                    <a:pt x="9072" y="10464"/>
                    <a:pt x="10285" y="10703"/>
                    <a:pt x="10584" y="10683"/>
                  </a:cubicBezTo>
                  <a:cubicBezTo>
                    <a:pt x="9927" y="10743"/>
                    <a:pt x="10604" y="10524"/>
                    <a:pt x="10643" y="10245"/>
                  </a:cubicBezTo>
                  <a:cubicBezTo>
                    <a:pt x="11439" y="9728"/>
                    <a:pt x="10822" y="9947"/>
                    <a:pt x="12175" y="9847"/>
                  </a:cubicBezTo>
                  <a:cubicBezTo>
                    <a:pt x="12613" y="9569"/>
                    <a:pt x="12991" y="9211"/>
                    <a:pt x="12891" y="8972"/>
                  </a:cubicBezTo>
                  <a:cubicBezTo>
                    <a:pt x="12474" y="8952"/>
                    <a:pt x="11917" y="9330"/>
                    <a:pt x="10723" y="8415"/>
                  </a:cubicBezTo>
                  <a:cubicBezTo>
                    <a:pt x="10783" y="7898"/>
                    <a:pt x="9947" y="7281"/>
                    <a:pt x="9629" y="6704"/>
                  </a:cubicBezTo>
                  <a:cubicBezTo>
                    <a:pt x="9808" y="6108"/>
                    <a:pt x="10902" y="6028"/>
                    <a:pt x="10862" y="5849"/>
                  </a:cubicBezTo>
                  <a:cubicBezTo>
                    <a:pt x="11240" y="5511"/>
                    <a:pt x="12016" y="5411"/>
                    <a:pt x="11499" y="5133"/>
                  </a:cubicBezTo>
                  <a:cubicBezTo>
                    <a:pt x="10663" y="4715"/>
                    <a:pt x="10842" y="4795"/>
                    <a:pt x="10623" y="5033"/>
                  </a:cubicBezTo>
                  <a:cubicBezTo>
                    <a:pt x="10166" y="5153"/>
                    <a:pt x="9410" y="5053"/>
                    <a:pt x="9509" y="5073"/>
                  </a:cubicBezTo>
                  <a:cubicBezTo>
                    <a:pt x="9748" y="4596"/>
                    <a:pt x="10226" y="3959"/>
                    <a:pt x="9689" y="3283"/>
                  </a:cubicBezTo>
                  <a:cubicBezTo>
                    <a:pt x="9768" y="1572"/>
                    <a:pt x="7918" y="160"/>
                    <a:pt x="6804" y="219"/>
                  </a:cubicBezTo>
                  <a:cubicBezTo>
                    <a:pt x="7083" y="200"/>
                    <a:pt x="6307" y="40"/>
                    <a:pt x="6327" y="1"/>
                  </a:cubicBezTo>
                  <a:cubicBezTo>
                    <a:pt x="4934" y="160"/>
                    <a:pt x="3383" y="1592"/>
                    <a:pt x="3104" y="3362"/>
                  </a:cubicBezTo>
                  <a:cubicBezTo>
                    <a:pt x="3223" y="4039"/>
                    <a:pt x="3263" y="4576"/>
                    <a:pt x="3044" y="5073"/>
                  </a:cubicBezTo>
                  <a:cubicBezTo>
                    <a:pt x="3621" y="5133"/>
                    <a:pt x="3144" y="5093"/>
                    <a:pt x="2467" y="5073"/>
                  </a:cubicBezTo>
                  <a:cubicBezTo>
                    <a:pt x="1950" y="4715"/>
                    <a:pt x="1692" y="4874"/>
                    <a:pt x="1572" y="5193"/>
                  </a:cubicBezTo>
                  <a:cubicBezTo>
                    <a:pt x="1572" y="5471"/>
                    <a:pt x="1552" y="5849"/>
                    <a:pt x="1970" y="5869"/>
                  </a:cubicBezTo>
                  <a:cubicBezTo>
                    <a:pt x="2368" y="6048"/>
                    <a:pt x="3621" y="5988"/>
                    <a:pt x="3303" y="6585"/>
                  </a:cubicBezTo>
                  <a:cubicBezTo>
                    <a:pt x="3621" y="7182"/>
                    <a:pt x="2567" y="7938"/>
                    <a:pt x="1552" y="8435"/>
                  </a:cubicBezTo>
                  <a:cubicBezTo>
                    <a:pt x="1294" y="9370"/>
                    <a:pt x="259" y="8952"/>
                    <a:pt x="299" y="9052"/>
                  </a:cubicBezTo>
                  <a:cubicBezTo>
                    <a:pt x="1" y="9151"/>
                    <a:pt x="717" y="9609"/>
                    <a:pt x="677" y="9708"/>
                  </a:cubicBezTo>
                  <a:cubicBezTo>
                    <a:pt x="1652" y="9967"/>
                    <a:pt x="2269" y="9728"/>
                    <a:pt x="2129" y="10305"/>
                  </a:cubicBezTo>
                  <a:cubicBezTo>
                    <a:pt x="2467" y="11061"/>
                    <a:pt x="3124" y="10603"/>
                    <a:pt x="2865" y="10782"/>
                  </a:cubicBezTo>
                  <a:cubicBezTo>
                    <a:pt x="3562" y="10763"/>
                    <a:pt x="4178" y="10544"/>
                    <a:pt x="4278" y="10683"/>
                  </a:cubicBezTo>
                  <a:cubicBezTo>
                    <a:pt x="4516" y="11061"/>
                    <a:pt x="5073" y="11877"/>
                    <a:pt x="6287" y="11877"/>
                  </a:cubicBezTo>
                  <a:close/>
                </a:path>
              </a:pathLst>
            </a:custGeom>
            <a:noFill/>
            <a:ln cap="rnd" cmpd="sng" w="19050">
              <a:solidFill>
                <a:srgbClr val="1D1E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7" name="Google Shape;2597;p38"/>
          <p:cNvGrpSpPr/>
          <p:nvPr/>
        </p:nvGrpSpPr>
        <p:grpSpPr>
          <a:xfrm>
            <a:off x="2968730" y="2362699"/>
            <a:ext cx="719250" cy="712795"/>
            <a:chOff x="2968730" y="2362699"/>
            <a:chExt cx="719250" cy="712795"/>
          </a:xfrm>
        </p:grpSpPr>
        <p:sp>
          <p:nvSpPr>
            <p:cNvPr id="2598" name="Google Shape;2598;p38"/>
            <p:cNvSpPr/>
            <p:nvPr/>
          </p:nvSpPr>
          <p:spPr>
            <a:xfrm>
              <a:off x="3249457" y="2720299"/>
              <a:ext cx="721" cy="1408"/>
            </a:xfrm>
            <a:custGeom>
              <a:rect b="b" l="l" r="r" t="t"/>
              <a:pathLst>
                <a:path extrusionOk="0" h="41" w="21">
                  <a:moveTo>
                    <a:pt x="0" y="1"/>
                  </a:moveTo>
                  <a:cubicBezTo>
                    <a:pt x="0" y="21"/>
                    <a:pt x="20" y="21"/>
                    <a:pt x="20" y="41"/>
                  </a:cubicBezTo>
                  <a:cubicBezTo>
                    <a:pt x="20" y="21"/>
                    <a:pt x="20" y="21"/>
                    <a:pt x="20" y="1"/>
                  </a:cubicBezTo>
                  <a:close/>
                </a:path>
              </a:pathLst>
            </a:custGeom>
            <a:solidFill>
              <a:srgbClr val="704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38"/>
            <p:cNvSpPr/>
            <p:nvPr/>
          </p:nvSpPr>
          <p:spPr>
            <a:xfrm>
              <a:off x="3336189" y="2719646"/>
              <a:ext cx="1408" cy="4807"/>
            </a:xfrm>
            <a:custGeom>
              <a:rect b="b" l="l" r="r" t="t"/>
              <a:pathLst>
                <a:path extrusionOk="0" h="140" w="41">
                  <a:moveTo>
                    <a:pt x="1" y="0"/>
                  </a:moveTo>
                  <a:lnTo>
                    <a:pt x="1" y="0"/>
                  </a:lnTo>
                  <a:cubicBezTo>
                    <a:pt x="8" y="7"/>
                    <a:pt x="15" y="17"/>
                    <a:pt x="21" y="30"/>
                  </a:cubicBezTo>
                  <a:lnTo>
                    <a:pt x="21" y="30"/>
                  </a:lnTo>
                  <a:cubicBezTo>
                    <a:pt x="21" y="26"/>
                    <a:pt x="21" y="23"/>
                    <a:pt x="21" y="20"/>
                  </a:cubicBezTo>
                  <a:cubicBezTo>
                    <a:pt x="21" y="20"/>
                    <a:pt x="2" y="1"/>
                    <a:pt x="1" y="0"/>
                  </a:cubicBezTo>
                  <a:close/>
                  <a:moveTo>
                    <a:pt x="21" y="30"/>
                  </a:moveTo>
                  <a:cubicBezTo>
                    <a:pt x="24" y="66"/>
                    <a:pt x="41" y="103"/>
                    <a:pt x="41" y="139"/>
                  </a:cubicBezTo>
                  <a:cubicBezTo>
                    <a:pt x="41" y="88"/>
                    <a:pt x="32" y="53"/>
                    <a:pt x="21" y="30"/>
                  </a:cubicBezTo>
                  <a:close/>
                </a:path>
              </a:pathLst>
            </a:custGeom>
            <a:solidFill>
              <a:srgbClr val="704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38"/>
            <p:cNvSpPr/>
            <p:nvPr/>
          </p:nvSpPr>
          <p:spPr>
            <a:xfrm>
              <a:off x="2979649" y="2389034"/>
              <a:ext cx="688520" cy="663730"/>
            </a:xfrm>
            <a:custGeom>
              <a:rect b="b" l="l" r="r" t="t"/>
              <a:pathLst>
                <a:path extrusionOk="0" h="19331" w="20053">
                  <a:moveTo>
                    <a:pt x="12673" y="1"/>
                  </a:moveTo>
                  <a:cubicBezTo>
                    <a:pt x="10580" y="118"/>
                    <a:pt x="8487" y="165"/>
                    <a:pt x="6394" y="165"/>
                  </a:cubicBezTo>
                  <a:cubicBezTo>
                    <a:pt x="6000" y="165"/>
                    <a:pt x="5606" y="163"/>
                    <a:pt x="5213" y="160"/>
                  </a:cubicBezTo>
                  <a:cubicBezTo>
                    <a:pt x="4729" y="160"/>
                    <a:pt x="4161" y="115"/>
                    <a:pt x="3593" y="115"/>
                  </a:cubicBezTo>
                  <a:cubicBezTo>
                    <a:pt x="2806" y="115"/>
                    <a:pt x="2019" y="202"/>
                    <a:pt x="1453" y="618"/>
                  </a:cubicBezTo>
                  <a:cubicBezTo>
                    <a:pt x="220" y="1513"/>
                    <a:pt x="458" y="3641"/>
                    <a:pt x="439" y="5014"/>
                  </a:cubicBezTo>
                  <a:cubicBezTo>
                    <a:pt x="419" y="7461"/>
                    <a:pt x="419" y="9908"/>
                    <a:pt x="478" y="12354"/>
                  </a:cubicBezTo>
                  <a:cubicBezTo>
                    <a:pt x="558" y="14562"/>
                    <a:pt x="1" y="18680"/>
                    <a:pt x="2905" y="19158"/>
                  </a:cubicBezTo>
                  <a:cubicBezTo>
                    <a:pt x="3688" y="19287"/>
                    <a:pt x="4504" y="19330"/>
                    <a:pt x="5331" y="19330"/>
                  </a:cubicBezTo>
                  <a:cubicBezTo>
                    <a:pt x="6921" y="19330"/>
                    <a:pt x="8556" y="19171"/>
                    <a:pt x="10086" y="19158"/>
                  </a:cubicBezTo>
                  <a:cubicBezTo>
                    <a:pt x="11360" y="19138"/>
                    <a:pt x="12633" y="19118"/>
                    <a:pt x="13926" y="19118"/>
                  </a:cubicBezTo>
                  <a:cubicBezTo>
                    <a:pt x="14528" y="19118"/>
                    <a:pt x="15211" y="19176"/>
                    <a:pt x="15885" y="19176"/>
                  </a:cubicBezTo>
                  <a:cubicBezTo>
                    <a:pt x="16458" y="19176"/>
                    <a:pt x="17024" y="19134"/>
                    <a:pt x="17526" y="18979"/>
                  </a:cubicBezTo>
                  <a:cubicBezTo>
                    <a:pt x="20053" y="18223"/>
                    <a:pt x="19356" y="14463"/>
                    <a:pt x="19337" y="12434"/>
                  </a:cubicBezTo>
                  <a:cubicBezTo>
                    <a:pt x="19317" y="9967"/>
                    <a:pt x="19297" y="7520"/>
                    <a:pt x="19297" y="5054"/>
                  </a:cubicBezTo>
                  <a:cubicBezTo>
                    <a:pt x="19317" y="3920"/>
                    <a:pt x="19476" y="2507"/>
                    <a:pt x="18919" y="1473"/>
                  </a:cubicBezTo>
                  <a:cubicBezTo>
                    <a:pt x="18282" y="260"/>
                    <a:pt x="16989" y="140"/>
                    <a:pt x="15776" y="81"/>
                  </a:cubicBezTo>
                  <a:cubicBezTo>
                    <a:pt x="14741" y="41"/>
                    <a:pt x="13707" y="21"/>
                    <a:pt x="12673" y="1"/>
                  </a:cubicBezTo>
                  <a:close/>
                </a:path>
              </a:pathLst>
            </a:custGeom>
            <a:solidFill>
              <a:srgbClr val="CC22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38"/>
            <p:cNvSpPr/>
            <p:nvPr/>
          </p:nvSpPr>
          <p:spPr>
            <a:xfrm>
              <a:off x="2971477" y="2386322"/>
              <a:ext cx="692606" cy="685533"/>
            </a:xfrm>
            <a:custGeom>
              <a:rect b="b" l="l" r="r" t="t"/>
              <a:pathLst>
                <a:path extrusionOk="0" h="19966" w="20172">
                  <a:moveTo>
                    <a:pt x="17316" y="0"/>
                  </a:moveTo>
                  <a:cubicBezTo>
                    <a:pt x="17127" y="0"/>
                    <a:pt x="16925" y="43"/>
                    <a:pt x="16710" y="140"/>
                  </a:cubicBezTo>
                  <a:cubicBezTo>
                    <a:pt x="16611" y="179"/>
                    <a:pt x="16650" y="299"/>
                    <a:pt x="16710" y="358"/>
                  </a:cubicBezTo>
                  <a:cubicBezTo>
                    <a:pt x="18122" y="1293"/>
                    <a:pt x="17426" y="3919"/>
                    <a:pt x="17386" y="5371"/>
                  </a:cubicBezTo>
                  <a:cubicBezTo>
                    <a:pt x="17327" y="6923"/>
                    <a:pt x="17287" y="8455"/>
                    <a:pt x="17267" y="9987"/>
                  </a:cubicBezTo>
                  <a:cubicBezTo>
                    <a:pt x="17227" y="11518"/>
                    <a:pt x="17207" y="13070"/>
                    <a:pt x="17168" y="14602"/>
                  </a:cubicBezTo>
                  <a:cubicBezTo>
                    <a:pt x="17168" y="15258"/>
                    <a:pt x="17267" y="16293"/>
                    <a:pt x="17148" y="17227"/>
                  </a:cubicBezTo>
                  <a:cubicBezTo>
                    <a:pt x="16849" y="17506"/>
                    <a:pt x="16571" y="17804"/>
                    <a:pt x="16213" y="17964"/>
                  </a:cubicBezTo>
                  <a:cubicBezTo>
                    <a:pt x="15477" y="18282"/>
                    <a:pt x="14502" y="18262"/>
                    <a:pt x="13726" y="18302"/>
                  </a:cubicBezTo>
                  <a:cubicBezTo>
                    <a:pt x="13094" y="18340"/>
                    <a:pt x="12465" y="18355"/>
                    <a:pt x="11836" y="18355"/>
                  </a:cubicBezTo>
                  <a:cubicBezTo>
                    <a:pt x="10843" y="18355"/>
                    <a:pt x="9851" y="18318"/>
                    <a:pt x="8852" y="18282"/>
                  </a:cubicBezTo>
                  <a:cubicBezTo>
                    <a:pt x="7380" y="18222"/>
                    <a:pt x="5888" y="18143"/>
                    <a:pt x="4396" y="18143"/>
                  </a:cubicBezTo>
                  <a:cubicBezTo>
                    <a:pt x="3541" y="18123"/>
                    <a:pt x="2725" y="18222"/>
                    <a:pt x="2009" y="17705"/>
                  </a:cubicBezTo>
                  <a:cubicBezTo>
                    <a:pt x="1214" y="17128"/>
                    <a:pt x="577" y="15736"/>
                    <a:pt x="557" y="14801"/>
                  </a:cubicBezTo>
                  <a:cubicBezTo>
                    <a:pt x="557" y="14791"/>
                    <a:pt x="547" y="14786"/>
                    <a:pt x="535" y="14786"/>
                  </a:cubicBezTo>
                  <a:cubicBezTo>
                    <a:pt x="522" y="14786"/>
                    <a:pt x="507" y="14791"/>
                    <a:pt x="497" y="14801"/>
                  </a:cubicBezTo>
                  <a:cubicBezTo>
                    <a:pt x="0" y="16153"/>
                    <a:pt x="736" y="18282"/>
                    <a:pt x="1989" y="19038"/>
                  </a:cubicBezTo>
                  <a:cubicBezTo>
                    <a:pt x="2626" y="19436"/>
                    <a:pt x="3422" y="19455"/>
                    <a:pt x="4158" y="19535"/>
                  </a:cubicBezTo>
                  <a:cubicBezTo>
                    <a:pt x="5411" y="19635"/>
                    <a:pt x="6664" y="19714"/>
                    <a:pt x="7898" y="19774"/>
                  </a:cubicBezTo>
                  <a:cubicBezTo>
                    <a:pt x="8543" y="19797"/>
                    <a:pt x="10328" y="19966"/>
                    <a:pt x="12244" y="19966"/>
                  </a:cubicBezTo>
                  <a:cubicBezTo>
                    <a:pt x="13578" y="19966"/>
                    <a:pt x="14975" y="19884"/>
                    <a:pt x="16093" y="19615"/>
                  </a:cubicBezTo>
                  <a:cubicBezTo>
                    <a:pt x="16093" y="19635"/>
                    <a:pt x="16133" y="19654"/>
                    <a:pt x="16153" y="19674"/>
                  </a:cubicBezTo>
                  <a:cubicBezTo>
                    <a:pt x="16424" y="19844"/>
                    <a:pt x="16681" y="19919"/>
                    <a:pt x="16922" y="19919"/>
                  </a:cubicBezTo>
                  <a:cubicBezTo>
                    <a:pt x="17440" y="19919"/>
                    <a:pt x="17882" y="19573"/>
                    <a:pt x="18222" y="19097"/>
                  </a:cubicBezTo>
                  <a:cubicBezTo>
                    <a:pt x="18799" y="18938"/>
                    <a:pt x="19296" y="17844"/>
                    <a:pt x="19475" y="17407"/>
                  </a:cubicBezTo>
                  <a:cubicBezTo>
                    <a:pt x="20171" y="15656"/>
                    <a:pt x="19953" y="13746"/>
                    <a:pt x="19813" y="11916"/>
                  </a:cubicBezTo>
                  <a:cubicBezTo>
                    <a:pt x="19634" y="9788"/>
                    <a:pt x="19793" y="7719"/>
                    <a:pt x="19853" y="5590"/>
                  </a:cubicBezTo>
                  <a:cubicBezTo>
                    <a:pt x="19913" y="4098"/>
                    <a:pt x="20012" y="1850"/>
                    <a:pt x="18839" y="717"/>
                  </a:cubicBezTo>
                  <a:cubicBezTo>
                    <a:pt x="18764" y="654"/>
                    <a:pt x="18682" y="623"/>
                    <a:pt x="18606" y="623"/>
                  </a:cubicBezTo>
                  <a:cubicBezTo>
                    <a:pt x="18561" y="623"/>
                    <a:pt x="18518" y="634"/>
                    <a:pt x="18480" y="657"/>
                  </a:cubicBezTo>
                  <a:cubicBezTo>
                    <a:pt x="18182" y="273"/>
                    <a:pt x="17791" y="0"/>
                    <a:pt x="173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38"/>
            <p:cNvSpPr/>
            <p:nvPr/>
          </p:nvSpPr>
          <p:spPr>
            <a:xfrm>
              <a:off x="2968730" y="2362699"/>
              <a:ext cx="719250" cy="712795"/>
            </a:xfrm>
            <a:custGeom>
              <a:rect b="b" l="l" r="r" t="t"/>
              <a:pathLst>
                <a:path extrusionOk="0" h="20760" w="20948">
                  <a:moveTo>
                    <a:pt x="12991" y="768"/>
                  </a:moveTo>
                  <a:cubicBezTo>
                    <a:pt x="14025" y="788"/>
                    <a:pt x="15059" y="808"/>
                    <a:pt x="16094" y="848"/>
                  </a:cubicBezTo>
                  <a:cubicBezTo>
                    <a:pt x="17307" y="907"/>
                    <a:pt x="18600" y="1007"/>
                    <a:pt x="19237" y="2220"/>
                  </a:cubicBezTo>
                  <a:cubicBezTo>
                    <a:pt x="19794" y="3274"/>
                    <a:pt x="19635" y="4687"/>
                    <a:pt x="19615" y="5821"/>
                  </a:cubicBezTo>
                  <a:cubicBezTo>
                    <a:pt x="19615" y="8287"/>
                    <a:pt x="19635" y="10734"/>
                    <a:pt x="19655" y="13201"/>
                  </a:cubicBezTo>
                  <a:cubicBezTo>
                    <a:pt x="19674" y="15230"/>
                    <a:pt x="20371" y="18970"/>
                    <a:pt x="17844" y="19746"/>
                  </a:cubicBezTo>
                  <a:cubicBezTo>
                    <a:pt x="17351" y="19901"/>
                    <a:pt x="16786" y="19943"/>
                    <a:pt x="16211" y="19943"/>
                  </a:cubicBezTo>
                  <a:cubicBezTo>
                    <a:pt x="15535" y="19943"/>
                    <a:pt x="14846" y="19885"/>
                    <a:pt x="14244" y="19885"/>
                  </a:cubicBezTo>
                  <a:cubicBezTo>
                    <a:pt x="12951" y="19885"/>
                    <a:pt x="11678" y="19905"/>
                    <a:pt x="10404" y="19925"/>
                  </a:cubicBezTo>
                  <a:cubicBezTo>
                    <a:pt x="8874" y="19938"/>
                    <a:pt x="7239" y="20097"/>
                    <a:pt x="5649" y="20097"/>
                  </a:cubicBezTo>
                  <a:cubicBezTo>
                    <a:pt x="4822" y="20097"/>
                    <a:pt x="4006" y="20054"/>
                    <a:pt x="3223" y="19925"/>
                  </a:cubicBezTo>
                  <a:cubicBezTo>
                    <a:pt x="319" y="19447"/>
                    <a:pt x="876" y="15329"/>
                    <a:pt x="796" y="13121"/>
                  </a:cubicBezTo>
                  <a:cubicBezTo>
                    <a:pt x="737" y="10675"/>
                    <a:pt x="717" y="8228"/>
                    <a:pt x="757" y="5781"/>
                  </a:cubicBezTo>
                  <a:cubicBezTo>
                    <a:pt x="776" y="4408"/>
                    <a:pt x="538" y="2280"/>
                    <a:pt x="1771" y="1385"/>
                  </a:cubicBezTo>
                  <a:cubicBezTo>
                    <a:pt x="2337" y="969"/>
                    <a:pt x="3124" y="882"/>
                    <a:pt x="3911" y="882"/>
                  </a:cubicBezTo>
                  <a:cubicBezTo>
                    <a:pt x="4479" y="882"/>
                    <a:pt x="5047" y="927"/>
                    <a:pt x="5531" y="927"/>
                  </a:cubicBezTo>
                  <a:cubicBezTo>
                    <a:pt x="8017" y="927"/>
                    <a:pt x="10504" y="907"/>
                    <a:pt x="12991" y="768"/>
                  </a:cubicBezTo>
                  <a:close/>
                  <a:moveTo>
                    <a:pt x="15383" y="1"/>
                  </a:moveTo>
                  <a:cubicBezTo>
                    <a:pt x="14907" y="1"/>
                    <a:pt x="14436" y="12"/>
                    <a:pt x="13985" y="12"/>
                  </a:cubicBezTo>
                  <a:cubicBezTo>
                    <a:pt x="13867" y="10"/>
                    <a:pt x="13748" y="10"/>
                    <a:pt x="13630" y="10"/>
                  </a:cubicBezTo>
                  <a:cubicBezTo>
                    <a:pt x="12342" y="10"/>
                    <a:pt x="11085" y="108"/>
                    <a:pt x="9828" y="291"/>
                  </a:cubicBezTo>
                  <a:cubicBezTo>
                    <a:pt x="7978" y="191"/>
                    <a:pt x="6147" y="131"/>
                    <a:pt x="4297" y="92"/>
                  </a:cubicBezTo>
                  <a:cubicBezTo>
                    <a:pt x="4214" y="90"/>
                    <a:pt x="4132" y="89"/>
                    <a:pt x="4051" y="89"/>
                  </a:cubicBezTo>
                  <a:cubicBezTo>
                    <a:pt x="2078" y="89"/>
                    <a:pt x="747" y="580"/>
                    <a:pt x="518" y="2797"/>
                  </a:cubicBezTo>
                  <a:cubicBezTo>
                    <a:pt x="180" y="6059"/>
                    <a:pt x="1" y="9342"/>
                    <a:pt x="60" y="12624"/>
                  </a:cubicBezTo>
                  <a:cubicBezTo>
                    <a:pt x="80" y="14036"/>
                    <a:pt x="120" y="15489"/>
                    <a:pt x="239" y="16901"/>
                  </a:cubicBezTo>
                  <a:cubicBezTo>
                    <a:pt x="339" y="17935"/>
                    <a:pt x="558" y="19029"/>
                    <a:pt x="1393" y="19746"/>
                  </a:cubicBezTo>
                  <a:cubicBezTo>
                    <a:pt x="2030" y="20323"/>
                    <a:pt x="2885" y="20502"/>
                    <a:pt x="3721" y="20561"/>
                  </a:cubicBezTo>
                  <a:cubicBezTo>
                    <a:pt x="4663" y="20633"/>
                    <a:pt x="5621" y="20647"/>
                    <a:pt x="6575" y="20647"/>
                  </a:cubicBezTo>
                  <a:cubicBezTo>
                    <a:pt x="7211" y="20647"/>
                    <a:pt x="7846" y="20641"/>
                    <a:pt x="8475" y="20641"/>
                  </a:cubicBezTo>
                  <a:cubicBezTo>
                    <a:pt x="10066" y="20661"/>
                    <a:pt x="11678" y="20681"/>
                    <a:pt x="13269" y="20681"/>
                  </a:cubicBezTo>
                  <a:cubicBezTo>
                    <a:pt x="14067" y="20692"/>
                    <a:pt x="14920" y="20759"/>
                    <a:pt x="15759" y="20759"/>
                  </a:cubicBezTo>
                  <a:cubicBezTo>
                    <a:pt x="16343" y="20759"/>
                    <a:pt x="16920" y="20727"/>
                    <a:pt x="17466" y="20621"/>
                  </a:cubicBezTo>
                  <a:cubicBezTo>
                    <a:pt x="19555" y="20243"/>
                    <a:pt x="20152" y="18174"/>
                    <a:pt x="20311" y="16344"/>
                  </a:cubicBezTo>
                  <a:cubicBezTo>
                    <a:pt x="20590" y="13201"/>
                    <a:pt x="20450" y="9958"/>
                    <a:pt x="20490" y="6815"/>
                  </a:cubicBezTo>
                  <a:cubicBezTo>
                    <a:pt x="20510" y="4548"/>
                    <a:pt x="20948" y="1146"/>
                    <a:pt x="18183" y="310"/>
                  </a:cubicBezTo>
                  <a:cubicBezTo>
                    <a:pt x="17307" y="45"/>
                    <a:pt x="16335" y="1"/>
                    <a:pt x="15383" y="1"/>
                  </a:cubicBezTo>
                  <a:close/>
                </a:path>
              </a:pathLst>
            </a:custGeom>
            <a:solidFill>
              <a:srgbClr val="1D1E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8"/>
            <p:cNvSpPr/>
            <p:nvPr/>
          </p:nvSpPr>
          <p:spPr>
            <a:xfrm>
              <a:off x="3249457" y="2719646"/>
              <a:ext cx="88138" cy="4807"/>
            </a:xfrm>
            <a:custGeom>
              <a:rect b="b" l="l" r="r" t="t"/>
              <a:pathLst>
                <a:path extrusionOk="0" h="140" w="2567">
                  <a:moveTo>
                    <a:pt x="2527" y="0"/>
                  </a:moveTo>
                  <a:cubicBezTo>
                    <a:pt x="2534" y="7"/>
                    <a:pt x="2541" y="20"/>
                    <a:pt x="2548" y="36"/>
                  </a:cubicBezTo>
                  <a:lnTo>
                    <a:pt x="2548" y="36"/>
                  </a:lnTo>
                  <a:cubicBezTo>
                    <a:pt x="2547" y="31"/>
                    <a:pt x="2547" y="25"/>
                    <a:pt x="2547" y="20"/>
                  </a:cubicBezTo>
                  <a:cubicBezTo>
                    <a:pt x="2547" y="20"/>
                    <a:pt x="2528" y="1"/>
                    <a:pt x="2527" y="0"/>
                  </a:cubicBezTo>
                  <a:close/>
                  <a:moveTo>
                    <a:pt x="0" y="20"/>
                  </a:moveTo>
                  <a:cubicBezTo>
                    <a:pt x="0" y="40"/>
                    <a:pt x="20" y="40"/>
                    <a:pt x="20" y="60"/>
                  </a:cubicBezTo>
                  <a:cubicBezTo>
                    <a:pt x="20" y="40"/>
                    <a:pt x="20" y="40"/>
                    <a:pt x="20" y="20"/>
                  </a:cubicBezTo>
                  <a:close/>
                  <a:moveTo>
                    <a:pt x="2548" y="36"/>
                  </a:moveTo>
                  <a:cubicBezTo>
                    <a:pt x="2552" y="70"/>
                    <a:pt x="2567" y="105"/>
                    <a:pt x="2567" y="139"/>
                  </a:cubicBezTo>
                  <a:cubicBezTo>
                    <a:pt x="2567" y="101"/>
                    <a:pt x="2559" y="64"/>
                    <a:pt x="2548" y="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8"/>
            <p:cNvSpPr/>
            <p:nvPr/>
          </p:nvSpPr>
          <p:spPr>
            <a:xfrm>
              <a:off x="3084166" y="2548177"/>
              <a:ext cx="479523" cy="324500"/>
            </a:xfrm>
            <a:custGeom>
              <a:rect b="b" l="l" r="r" t="t"/>
              <a:pathLst>
                <a:path extrusionOk="0" h="9451" w="13966">
                  <a:moveTo>
                    <a:pt x="1134" y="9072"/>
                  </a:moveTo>
                  <a:cubicBezTo>
                    <a:pt x="1174" y="8833"/>
                    <a:pt x="697" y="8515"/>
                    <a:pt x="120" y="7978"/>
                  </a:cubicBezTo>
                  <a:cubicBezTo>
                    <a:pt x="637" y="6784"/>
                    <a:pt x="0" y="1752"/>
                    <a:pt x="1095" y="717"/>
                  </a:cubicBezTo>
                  <a:cubicBezTo>
                    <a:pt x="736" y="518"/>
                    <a:pt x="1990" y="240"/>
                    <a:pt x="2209" y="240"/>
                  </a:cubicBezTo>
                  <a:cubicBezTo>
                    <a:pt x="3979" y="1"/>
                    <a:pt x="11498" y="81"/>
                    <a:pt x="11797" y="359"/>
                  </a:cubicBezTo>
                  <a:cubicBezTo>
                    <a:pt x="12791" y="518"/>
                    <a:pt x="12433" y="697"/>
                    <a:pt x="12573" y="1155"/>
                  </a:cubicBezTo>
                  <a:cubicBezTo>
                    <a:pt x="13965" y="2547"/>
                    <a:pt x="13508" y="6944"/>
                    <a:pt x="13289" y="8197"/>
                  </a:cubicBezTo>
                  <a:cubicBezTo>
                    <a:pt x="12931" y="8555"/>
                    <a:pt x="12095" y="8694"/>
                    <a:pt x="12135" y="8833"/>
                  </a:cubicBezTo>
                  <a:cubicBezTo>
                    <a:pt x="10981" y="9450"/>
                    <a:pt x="2766" y="9331"/>
                    <a:pt x="1134" y="9072"/>
                  </a:cubicBezTo>
                  <a:close/>
                  <a:moveTo>
                    <a:pt x="5053" y="6665"/>
                  </a:moveTo>
                  <a:cubicBezTo>
                    <a:pt x="6605" y="5929"/>
                    <a:pt x="7898" y="5233"/>
                    <a:pt x="9151" y="4497"/>
                  </a:cubicBezTo>
                  <a:cubicBezTo>
                    <a:pt x="8077" y="3781"/>
                    <a:pt x="6565" y="3084"/>
                    <a:pt x="5272" y="2348"/>
                  </a:cubicBezTo>
                  <a:cubicBezTo>
                    <a:pt x="5073" y="3820"/>
                    <a:pt x="5232" y="5193"/>
                    <a:pt x="5053" y="66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8"/>
            <p:cNvSpPr/>
            <p:nvPr/>
          </p:nvSpPr>
          <p:spPr>
            <a:xfrm>
              <a:off x="3084166" y="2548177"/>
              <a:ext cx="479523" cy="324500"/>
            </a:xfrm>
            <a:custGeom>
              <a:rect b="b" l="l" r="r" t="t"/>
              <a:pathLst>
                <a:path extrusionOk="0" fill="none" h="9451" w="13966">
                  <a:moveTo>
                    <a:pt x="1134" y="9072"/>
                  </a:moveTo>
                  <a:cubicBezTo>
                    <a:pt x="1174" y="8833"/>
                    <a:pt x="697" y="8515"/>
                    <a:pt x="120" y="7978"/>
                  </a:cubicBezTo>
                  <a:cubicBezTo>
                    <a:pt x="637" y="6784"/>
                    <a:pt x="0" y="1752"/>
                    <a:pt x="1095" y="717"/>
                  </a:cubicBezTo>
                  <a:cubicBezTo>
                    <a:pt x="736" y="518"/>
                    <a:pt x="1990" y="240"/>
                    <a:pt x="2209" y="240"/>
                  </a:cubicBezTo>
                  <a:cubicBezTo>
                    <a:pt x="3979" y="1"/>
                    <a:pt x="11498" y="81"/>
                    <a:pt x="11797" y="359"/>
                  </a:cubicBezTo>
                  <a:cubicBezTo>
                    <a:pt x="12791" y="518"/>
                    <a:pt x="12433" y="697"/>
                    <a:pt x="12573" y="1155"/>
                  </a:cubicBezTo>
                  <a:cubicBezTo>
                    <a:pt x="13965" y="2547"/>
                    <a:pt x="13508" y="6944"/>
                    <a:pt x="13289" y="8197"/>
                  </a:cubicBezTo>
                  <a:cubicBezTo>
                    <a:pt x="12931" y="8555"/>
                    <a:pt x="12095" y="8694"/>
                    <a:pt x="12135" y="8833"/>
                  </a:cubicBezTo>
                  <a:cubicBezTo>
                    <a:pt x="10981" y="9450"/>
                    <a:pt x="2766" y="9331"/>
                    <a:pt x="1134" y="9072"/>
                  </a:cubicBezTo>
                  <a:close/>
                  <a:moveTo>
                    <a:pt x="5053" y="6665"/>
                  </a:moveTo>
                  <a:cubicBezTo>
                    <a:pt x="6605" y="5929"/>
                    <a:pt x="7898" y="5233"/>
                    <a:pt x="9151" y="4497"/>
                  </a:cubicBezTo>
                  <a:cubicBezTo>
                    <a:pt x="8077" y="3781"/>
                    <a:pt x="6565" y="3084"/>
                    <a:pt x="5272" y="2348"/>
                  </a:cubicBezTo>
                  <a:cubicBezTo>
                    <a:pt x="5073" y="3820"/>
                    <a:pt x="5232" y="5193"/>
                    <a:pt x="5053" y="6665"/>
                  </a:cubicBezTo>
                  <a:close/>
                </a:path>
              </a:pathLst>
            </a:custGeom>
            <a:noFill/>
            <a:ln cap="flat" cmpd="sng" w="18900">
              <a:solidFill>
                <a:srgbClr val="1D1E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6" name="Google Shape;2606;p38"/>
          <p:cNvGrpSpPr/>
          <p:nvPr/>
        </p:nvGrpSpPr>
        <p:grpSpPr>
          <a:xfrm>
            <a:off x="466650" y="2159366"/>
            <a:ext cx="8206907" cy="2164002"/>
            <a:chOff x="2436500" y="2159383"/>
            <a:chExt cx="4266875" cy="2164002"/>
          </a:xfrm>
        </p:grpSpPr>
        <p:cxnSp>
          <p:nvCxnSpPr>
            <p:cNvPr id="2607" name="Google Shape;2607;p38"/>
            <p:cNvCxnSpPr/>
            <p:nvPr/>
          </p:nvCxnSpPr>
          <p:spPr>
            <a:xfrm>
              <a:off x="2436500" y="4320385"/>
              <a:ext cx="4264800" cy="30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8" name="Google Shape;2608;p38"/>
            <p:cNvCxnSpPr/>
            <p:nvPr/>
          </p:nvCxnSpPr>
          <p:spPr>
            <a:xfrm>
              <a:off x="2438575" y="2159383"/>
              <a:ext cx="4264800" cy="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9" name="Google Shape;2609;p38"/>
            <p:cNvCxnSpPr/>
            <p:nvPr/>
          </p:nvCxnSpPr>
          <p:spPr>
            <a:xfrm>
              <a:off x="2438550" y="3239925"/>
              <a:ext cx="4264800" cy="1500"/>
            </a:xfrm>
            <a:prstGeom prst="straightConnector1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10" name="Google Shape;2610;p38"/>
          <p:cNvSpPr txBox="1"/>
          <p:nvPr/>
        </p:nvSpPr>
        <p:spPr>
          <a:xfrm>
            <a:off x="649375" y="11857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1" name="Google Shape;2611;p38"/>
          <p:cNvSpPr txBox="1"/>
          <p:nvPr/>
        </p:nvSpPr>
        <p:spPr>
          <a:xfrm>
            <a:off x="647300" y="33467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2" name="Google Shape;2612;p38"/>
          <p:cNvSpPr txBox="1"/>
          <p:nvPr/>
        </p:nvSpPr>
        <p:spPr>
          <a:xfrm>
            <a:off x="6593550" y="118572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3" name="Google Shape;2613;p38"/>
          <p:cNvSpPr txBox="1"/>
          <p:nvPr/>
        </p:nvSpPr>
        <p:spPr>
          <a:xfrm>
            <a:off x="649375" y="149503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4" name="Google Shape;2614;p38"/>
          <p:cNvSpPr txBox="1"/>
          <p:nvPr/>
        </p:nvSpPr>
        <p:spPr>
          <a:xfrm>
            <a:off x="647300" y="365603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5" name="Google Shape;2615;p38"/>
          <p:cNvSpPr txBox="1"/>
          <p:nvPr/>
        </p:nvSpPr>
        <p:spPr>
          <a:xfrm>
            <a:off x="6703350" y="149501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6" name="Google Shape;2616;p38"/>
          <p:cNvSpPr txBox="1"/>
          <p:nvPr/>
        </p:nvSpPr>
        <p:spPr>
          <a:xfrm>
            <a:off x="651450" y="2260076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7" name="Google Shape;2617;p38"/>
          <p:cNvSpPr txBox="1"/>
          <p:nvPr/>
        </p:nvSpPr>
        <p:spPr>
          <a:xfrm>
            <a:off x="6593550" y="334370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8" name="Google Shape;2618;p38"/>
          <p:cNvSpPr txBox="1"/>
          <p:nvPr/>
        </p:nvSpPr>
        <p:spPr>
          <a:xfrm>
            <a:off x="6593550" y="2261628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9" name="Google Shape;2619;p38"/>
          <p:cNvSpPr txBox="1"/>
          <p:nvPr/>
        </p:nvSpPr>
        <p:spPr>
          <a:xfrm>
            <a:off x="649375" y="257553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0" name="Google Shape;2620;p38"/>
          <p:cNvSpPr txBox="1"/>
          <p:nvPr/>
        </p:nvSpPr>
        <p:spPr>
          <a:xfrm>
            <a:off x="6701275" y="365915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1" name="Google Shape;2621;p38"/>
          <p:cNvSpPr txBox="1"/>
          <p:nvPr/>
        </p:nvSpPr>
        <p:spPr>
          <a:xfrm>
            <a:off x="6703350" y="257707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2" name="Google Shape;2622;p38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2623" name="Google Shape;2623;p38"/>
          <p:cNvGrpSpPr/>
          <p:nvPr/>
        </p:nvGrpSpPr>
        <p:grpSpPr>
          <a:xfrm>
            <a:off x="4728059" y="1325400"/>
            <a:ext cx="722714" cy="718052"/>
            <a:chOff x="4804259" y="1325400"/>
            <a:chExt cx="722714" cy="718052"/>
          </a:xfrm>
        </p:grpSpPr>
        <p:sp>
          <p:nvSpPr>
            <p:cNvPr id="2624" name="Google Shape;2624;p38"/>
            <p:cNvSpPr/>
            <p:nvPr/>
          </p:nvSpPr>
          <p:spPr>
            <a:xfrm>
              <a:off x="4804259" y="1345233"/>
              <a:ext cx="701902" cy="686500"/>
            </a:xfrm>
            <a:custGeom>
              <a:rect b="b" l="l" r="r" t="t"/>
              <a:pathLst>
                <a:path extrusionOk="0" h="32985" w="33725">
                  <a:moveTo>
                    <a:pt x="24791" y="0"/>
                  </a:moveTo>
                  <a:cubicBezTo>
                    <a:pt x="24393" y="0"/>
                    <a:pt x="23999" y="9"/>
                    <a:pt x="23617" y="24"/>
                  </a:cubicBezTo>
                  <a:cubicBezTo>
                    <a:pt x="20371" y="334"/>
                    <a:pt x="17173" y="358"/>
                    <a:pt x="13942" y="358"/>
                  </a:cubicBezTo>
                  <a:cubicBezTo>
                    <a:pt x="13354" y="358"/>
                    <a:pt x="12766" y="357"/>
                    <a:pt x="12175" y="357"/>
                  </a:cubicBezTo>
                  <a:cubicBezTo>
                    <a:pt x="10636" y="357"/>
                    <a:pt x="9077" y="258"/>
                    <a:pt x="7528" y="258"/>
                  </a:cubicBezTo>
                  <a:cubicBezTo>
                    <a:pt x="7063" y="258"/>
                    <a:pt x="6600" y="267"/>
                    <a:pt x="6138" y="290"/>
                  </a:cubicBezTo>
                  <a:cubicBezTo>
                    <a:pt x="3036" y="491"/>
                    <a:pt x="1434" y="1825"/>
                    <a:pt x="1034" y="4960"/>
                  </a:cubicBezTo>
                  <a:cubicBezTo>
                    <a:pt x="0" y="12633"/>
                    <a:pt x="1067" y="20472"/>
                    <a:pt x="1968" y="28110"/>
                  </a:cubicBezTo>
                  <a:cubicBezTo>
                    <a:pt x="2168" y="29611"/>
                    <a:pt x="2368" y="31579"/>
                    <a:pt x="3803" y="32380"/>
                  </a:cubicBezTo>
                  <a:cubicBezTo>
                    <a:pt x="4737" y="32914"/>
                    <a:pt x="6138" y="32847"/>
                    <a:pt x="7172" y="32914"/>
                  </a:cubicBezTo>
                  <a:cubicBezTo>
                    <a:pt x="7833" y="32963"/>
                    <a:pt x="8503" y="32985"/>
                    <a:pt x="9175" y="32985"/>
                  </a:cubicBezTo>
                  <a:cubicBezTo>
                    <a:pt x="10335" y="32985"/>
                    <a:pt x="11502" y="32919"/>
                    <a:pt x="12642" y="32814"/>
                  </a:cubicBezTo>
                  <a:cubicBezTo>
                    <a:pt x="14344" y="32680"/>
                    <a:pt x="16078" y="32413"/>
                    <a:pt x="17779" y="32180"/>
                  </a:cubicBezTo>
                  <a:cubicBezTo>
                    <a:pt x="17479" y="30178"/>
                    <a:pt x="17513" y="28144"/>
                    <a:pt x="17446" y="26109"/>
                  </a:cubicBezTo>
                  <a:cubicBezTo>
                    <a:pt x="17446" y="24875"/>
                    <a:pt x="17479" y="23407"/>
                    <a:pt x="17146" y="22206"/>
                  </a:cubicBezTo>
                  <a:cubicBezTo>
                    <a:pt x="16712" y="20472"/>
                    <a:pt x="15211" y="20672"/>
                    <a:pt x="13610" y="20538"/>
                  </a:cubicBezTo>
                  <a:cubicBezTo>
                    <a:pt x="13310" y="20538"/>
                    <a:pt x="12943" y="20271"/>
                    <a:pt x="13009" y="19938"/>
                  </a:cubicBezTo>
                  <a:cubicBezTo>
                    <a:pt x="13143" y="18437"/>
                    <a:pt x="13343" y="17036"/>
                    <a:pt x="13310" y="15568"/>
                  </a:cubicBezTo>
                  <a:cubicBezTo>
                    <a:pt x="13310" y="15335"/>
                    <a:pt x="13476" y="15201"/>
                    <a:pt x="13676" y="15201"/>
                  </a:cubicBezTo>
                  <a:cubicBezTo>
                    <a:pt x="14777" y="15101"/>
                    <a:pt x="15878" y="15101"/>
                    <a:pt x="16979" y="15101"/>
                  </a:cubicBezTo>
                  <a:cubicBezTo>
                    <a:pt x="16478" y="12266"/>
                    <a:pt x="16712" y="8330"/>
                    <a:pt x="18513" y="6161"/>
                  </a:cubicBezTo>
                  <a:cubicBezTo>
                    <a:pt x="20095" y="4273"/>
                    <a:pt x="22594" y="3829"/>
                    <a:pt x="24980" y="3829"/>
                  </a:cubicBezTo>
                  <a:cubicBezTo>
                    <a:pt x="25714" y="3829"/>
                    <a:pt x="26437" y="3871"/>
                    <a:pt x="27119" y="3926"/>
                  </a:cubicBezTo>
                  <a:cubicBezTo>
                    <a:pt x="27453" y="3960"/>
                    <a:pt x="27686" y="4160"/>
                    <a:pt x="27720" y="4493"/>
                  </a:cubicBezTo>
                  <a:cubicBezTo>
                    <a:pt x="27787" y="6261"/>
                    <a:pt x="27787" y="7996"/>
                    <a:pt x="27953" y="9731"/>
                  </a:cubicBezTo>
                  <a:cubicBezTo>
                    <a:pt x="28004" y="10086"/>
                    <a:pt x="27668" y="10345"/>
                    <a:pt x="27343" y="10345"/>
                  </a:cubicBezTo>
                  <a:cubicBezTo>
                    <a:pt x="27241" y="10345"/>
                    <a:pt x="27140" y="10320"/>
                    <a:pt x="27053" y="10264"/>
                  </a:cubicBezTo>
                  <a:cubicBezTo>
                    <a:pt x="26679" y="10015"/>
                    <a:pt x="26272" y="9901"/>
                    <a:pt x="25868" y="9901"/>
                  </a:cubicBezTo>
                  <a:cubicBezTo>
                    <a:pt x="25190" y="9901"/>
                    <a:pt x="24519" y="10221"/>
                    <a:pt x="24017" y="10765"/>
                  </a:cubicBezTo>
                  <a:cubicBezTo>
                    <a:pt x="22983" y="11832"/>
                    <a:pt x="23016" y="13500"/>
                    <a:pt x="23250" y="14901"/>
                  </a:cubicBezTo>
                  <a:cubicBezTo>
                    <a:pt x="24151" y="14667"/>
                    <a:pt x="25018" y="14534"/>
                    <a:pt x="25952" y="14367"/>
                  </a:cubicBezTo>
                  <a:cubicBezTo>
                    <a:pt x="25993" y="14360"/>
                    <a:pt x="26035" y="14356"/>
                    <a:pt x="26076" y="14356"/>
                  </a:cubicBezTo>
                  <a:cubicBezTo>
                    <a:pt x="26397" y="14356"/>
                    <a:pt x="26686" y="14583"/>
                    <a:pt x="26686" y="14968"/>
                  </a:cubicBezTo>
                  <a:cubicBezTo>
                    <a:pt x="26786" y="16569"/>
                    <a:pt x="26853" y="18203"/>
                    <a:pt x="26953" y="19804"/>
                  </a:cubicBezTo>
                  <a:cubicBezTo>
                    <a:pt x="26953" y="20092"/>
                    <a:pt x="26678" y="20440"/>
                    <a:pt x="26361" y="20440"/>
                  </a:cubicBezTo>
                  <a:cubicBezTo>
                    <a:pt x="26347" y="20440"/>
                    <a:pt x="26333" y="20440"/>
                    <a:pt x="26319" y="20438"/>
                  </a:cubicBezTo>
                  <a:cubicBezTo>
                    <a:pt x="25585" y="20338"/>
                    <a:pt x="24818" y="20238"/>
                    <a:pt x="24051" y="20138"/>
                  </a:cubicBezTo>
                  <a:lnTo>
                    <a:pt x="24051" y="20138"/>
                  </a:lnTo>
                  <a:cubicBezTo>
                    <a:pt x="23784" y="23841"/>
                    <a:pt x="24217" y="27577"/>
                    <a:pt x="24851" y="31246"/>
                  </a:cubicBezTo>
                  <a:cubicBezTo>
                    <a:pt x="24851" y="31313"/>
                    <a:pt x="24851" y="31413"/>
                    <a:pt x="24851" y="31479"/>
                  </a:cubicBezTo>
                  <a:cubicBezTo>
                    <a:pt x="25021" y="31476"/>
                    <a:pt x="25193" y="31475"/>
                    <a:pt x="25365" y="31475"/>
                  </a:cubicBezTo>
                  <a:cubicBezTo>
                    <a:pt x="25883" y="31475"/>
                    <a:pt x="26408" y="31486"/>
                    <a:pt x="26932" y="31486"/>
                  </a:cubicBezTo>
                  <a:cubicBezTo>
                    <a:pt x="27905" y="31486"/>
                    <a:pt x="28875" y="31446"/>
                    <a:pt x="29788" y="31213"/>
                  </a:cubicBezTo>
                  <a:cubicBezTo>
                    <a:pt x="32023" y="30645"/>
                    <a:pt x="32890" y="28511"/>
                    <a:pt x="33190" y="26409"/>
                  </a:cubicBezTo>
                  <a:cubicBezTo>
                    <a:pt x="33724" y="22706"/>
                    <a:pt x="33691" y="18937"/>
                    <a:pt x="33557" y="15201"/>
                  </a:cubicBezTo>
                  <a:cubicBezTo>
                    <a:pt x="33524" y="13166"/>
                    <a:pt x="33391" y="11165"/>
                    <a:pt x="33224" y="9163"/>
                  </a:cubicBezTo>
                  <a:cubicBezTo>
                    <a:pt x="33024" y="7229"/>
                    <a:pt x="33057" y="4860"/>
                    <a:pt x="32423" y="3026"/>
                  </a:cubicBezTo>
                  <a:cubicBezTo>
                    <a:pt x="31562" y="562"/>
                    <a:pt x="28008" y="0"/>
                    <a:pt x="24791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38"/>
            <p:cNvSpPr/>
            <p:nvPr/>
          </p:nvSpPr>
          <p:spPr>
            <a:xfrm>
              <a:off x="5089564" y="1447584"/>
              <a:ext cx="271478" cy="565309"/>
            </a:xfrm>
            <a:custGeom>
              <a:rect b="b" l="l" r="r" t="t"/>
              <a:pathLst>
                <a:path extrusionOk="0" h="27162" w="13044">
                  <a:moveTo>
                    <a:pt x="10621" y="0"/>
                  </a:moveTo>
                  <a:cubicBezTo>
                    <a:pt x="9122" y="0"/>
                    <a:pt x="7621" y="203"/>
                    <a:pt x="6339" y="976"/>
                  </a:cubicBezTo>
                  <a:cubicBezTo>
                    <a:pt x="3403" y="2778"/>
                    <a:pt x="3236" y="7615"/>
                    <a:pt x="4471" y="10450"/>
                  </a:cubicBezTo>
                  <a:cubicBezTo>
                    <a:pt x="4637" y="10817"/>
                    <a:pt x="4471" y="11351"/>
                    <a:pt x="3970" y="11351"/>
                  </a:cubicBezTo>
                  <a:cubicBezTo>
                    <a:pt x="3451" y="11307"/>
                    <a:pt x="2300" y="11053"/>
                    <a:pt x="1410" y="11053"/>
                  </a:cubicBezTo>
                  <a:cubicBezTo>
                    <a:pt x="928" y="11053"/>
                    <a:pt x="522" y="11128"/>
                    <a:pt x="334" y="11351"/>
                  </a:cubicBezTo>
                  <a:cubicBezTo>
                    <a:pt x="1" y="11751"/>
                    <a:pt x="301" y="13452"/>
                    <a:pt x="468" y="14419"/>
                  </a:cubicBezTo>
                  <a:cubicBezTo>
                    <a:pt x="1602" y="14519"/>
                    <a:pt x="2703" y="14753"/>
                    <a:pt x="3804" y="15120"/>
                  </a:cubicBezTo>
                  <a:cubicBezTo>
                    <a:pt x="4037" y="15187"/>
                    <a:pt x="4237" y="15387"/>
                    <a:pt x="4204" y="15654"/>
                  </a:cubicBezTo>
                  <a:cubicBezTo>
                    <a:pt x="3870" y="19490"/>
                    <a:pt x="5038" y="23292"/>
                    <a:pt x="4771" y="27162"/>
                  </a:cubicBezTo>
                  <a:cubicBezTo>
                    <a:pt x="6572" y="26928"/>
                    <a:pt x="8373" y="26695"/>
                    <a:pt x="10175" y="26561"/>
                  </a:cubicBezTo>
                  <a:cubicBezTo>
                    <a:pt x="10175" y="26528"/>
                    <a:pt x="10175" y="26495"/>
                    <a:pt x="10175" y="26428"/>
                  </a:cubicBezTo>
                  <a:cubicBezTo>
                    <a:pt x="9941" y="22525"/>
                    <a:pt x="9841" y="18556"/>
                    <a:pt x="9207" y="14653"/>
                  </a:cubicBezTo>
                  <a:cubicBezTo>
                    <a:pt x="9145" y="14340"/>
                    <a:pt x="9317" y="13880"/>
                    <a:pt x="9725" y="13880"/>
                  </a:cubicBezTo>
                  <a:cubicBezTo>
                    <a:pt x="9752" y="13880"/>
                    <a:pt x="9779" y="13882"/>
                    <a:pt x="9808" y="13886"/>
                  </a:cubicBezTo>
                  <a:cubicBezTo>
                    <a:pt x="10508" y="13986"/>
                    <a:pt x="11242" y="14086"/>
                    <a:pt x="11976" y="14186"/>
                  </a:cubicBezTo>
                  <a:cubicBezTo>
                    <a:pt x="11909" y="13018"/>
                    <a:pt x="11876" y="11884"/>
                    <a:pt x="11809" y="10717"/>
                  </a:cubicBezTo>
                  <a:cubicBezTo>
                    <a:pt x="10942" y="10850"/>
                    <a:pt x="10108" y="10984"/>
                    <a:pt x="9207" y="10984"/>
                  </a:cubicBezTo>
                  <a:cubicBezTo>
                    <a:pt x="8974" y="10984"/>
                    <a:pt x="8774" y="10783"/>
                    <a:pt x="8774" y="10550"/>
                  </a:cubicBezTo>
                  <a:cubicBezTo>
                    <a:pt x="8807" y="8515"/>
                    <a:pt x="8373" y="5780"/>
                    <a:pt x="10208" y="4346"/>
                  </a:cubicBezTo>
                  <a:cubicBezTo>
                    <a:pt x="10777" y="3890"/>
                    <a:pt x="11455" y="3668"/>
                    <a:pt x="12124" y="3668"/>
                  </a:cubicBezTo>
                  <a:cubicBezTo>
                    <a:pt x="12436" y="3668"/>
                    <a:pt x="12747" y="3716"/>
                    <a:pt x="13043" y="3812"/>
                  </a:cubicBezTo>
                  <a:cubicBezTo>
                    <a:pt x="13043" y="2578"/>
                    <a:pt x="12943" y="1343"/>
                    <a:pt x="12877" y="109"/>
                  </a:cubicBezTo>
                  <a:cubicBezTo>
                    <a:pt x="12145" y="53"/>
                    <a:pt x="11383" y="0"/>
                    <a:pt x="10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38"/>
            <p:cNvSpPr/>
            <p:nvPr/>
          </p:nvSpPr>
          <p:spPr>
            <a:xfrm>
              <a:off x="4840346" y="1335639"/>
              <a:ext cx="670662" cy="701423"/>
            </a:xfrm>
            <a:custGeom>
              <a:rect b="b" l="l" r="r" t="t"/>
              <a:pathLst>
                <a:path extrusionOk="0" h="33702" w="32224">
                  <a:moveTo>
                    <a:pt x="27552" y="1"/>
                  </a:moveTo>
                  <a:cubicBezTo>
                    <a:pt x="27048" y="1"/>
                    <a:pt x="26484" y="150"/>
                    <a:pt x="25852" y="485"/>
                  </a:cubicBezTo>
                  <a:cubicBezTo>
                    <a:pt x="25752" y="518"/>
                    <a:pt x="25786" y="718"/>
                    <a:pt x="25919" y="718"/>
                  </a:cubicBezTo>
                  <a:cubicBezTo>
                    <a:pt x="25998" y="713"/>
                    <a:pt x="26074" y="711"/>
                    <a:pt x="26149" y="711"/>
                  </a:cubicBezTo>
                  <a:cubicBezTo>
                    <a:pt x="29187" y="711"/>
                    <a:pt x="28487" y="4637"/>
                    <a:pt x="28454" y="6656"/>
                  </a:cubicBezTo>
                  <a:cubicBezTo>
                    <a:pt x="28421" y="9057"/>
                    <a:pt x="28521" y="11459"/>
                    <a:pt x="28488" y="13861"/>
                  </a:cubicBezTo>
                  <a:cubicBezTo>
                    <a:pt x="28454" y="16129"/>
                    <a:pt x="28321" y="18364"/>
                    <a:pt x="28187" y="20632"/>
                  </a:cubicBezTo>
                  <a:cubicBezTo>
                    <a:pt x="28021" y="22734"/>
                    <a:pt x="28187" y="25436"/>
                    <a:pt x="27454" y="27437"/>
                  </a:cubicBezTo>
                  <a:cubicBezTo>
                    <a:pt x="26620" y="29739"/>
                    <a:pt x="24251" y="29772"/>
                    <a:pt x="22183" y="30106"/>
                  </a:cubicBezTo>
                  <a:cubicBezTo>
                    <a:pt x="19748" y="30473"/>
                    <a:pt x="17346" y="30873"/>
                    <a:pt x="14911" y="31040"/>
                  </a:cubicBezTo>
                  <a:cubicBezTo>
                    <a:pt x="12510" y="31173"/>
                    <a:pt x="10108" y="31373"/>
                    <a:pt x="7706" y="31540"/>
                  </a:cubicBezTo>
                  <a:cubicBezTo>
                    <a:pt x="6924" y="31588"/>
                    <a:pt x="5394" y="31842"/>
                    <a:pt x="3960" y="31842"/>
                  </a:cubicBezTo>
                  <a:cubicBezTo>
                    <a:pt x="2396" y="31842"/>
                    <a:pt x="945" y="31540"/>
                    <a:pt x="701" y="30339"/>
                  </a:cubicBezTo>
                  <a:cubicBezTo>
                    <a:pt x="658" y="30180"/>
                    <a:pt x="527" y="30109"/>
                    <a:pt x="392" y="30109"/>
                  </a:cubicBezTo>
                  <a:cubicBezTo>
                    <a:pt x="216" y="30109"/>
                    <a:pt x="34" y="30231"/>
                    <a:pt x="34" y="30439"/>
                  </a:cubicBezTo>
                  <a:cubicBezTo>
                    <a:pt x="1" y="32608"/>
                    <a:pt x="1468" y="33608"/>
                    <a:pt x="3470" y="33675"/>
                  </a:cubicBezTo>
                  <a:cubicBezTo>
                    <a:pt x="3937" y="33693"/>
                    <a:pt x="4408" y="33701"/>
                    <a:pt x="4882" y="33701"/>
                  </a:cubicBezTo>
                  <a:cubicBezTo>
                    <a:pt x="7932" y="33701"/>
                    <a:pt x="11109" y="33359"/>
                    <a:pt x="14111" y="33041"/>
                  </a:cubicBezTo>
                  <a:cubicBezTo>
                    <a:pt x="17546" y="32674"/>
                    <a:pt x="21016" y="32541"/>
                    <a:pt x="24485" y="32241"/>
                  </a:cubicBezTo>
                  <a:cubicBezTo>
                    <a:pt x="26953" y="32007"/>
                    <a:pt x="29455" y="32007"/>
                    <a:pt x="30823" y="29539"/>
                  </a:cubicBezTo>
                  <a:cubicBezTo>
                    <a:pt x="32224" y="27037"/>
                    <a:pt x="31890" y="23401"/>
                    <a:pt x="31923" y="20632"/>
                  </a:cubicBezTo>
                  <a:cubicBezTo>
                    <a:pt x="31990" y="17163"/>
                    <a:pt x="31923" y="13727"/>
                    <a:pt x="31757" y="10258"/>
                  </a:cubicBezTo>
                  <a:cubicBezTo>
                    <a:pt x="31669" y="7941"/>
                    <a:pt x="31220" y="1"/>
                    <a:pt x="275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38"/>
            <p:cNvSpPr/>
            <p:nvPr/>
          </p:nvSpPr>
          <p:spPr>
            <a:xfrm>
              <a:off x="4804259" y="1325400"/>
              <a:ext cx="722714" cy="718052"/>
            </a:xfrm>
            <a:custGeom>
              <a:rect b="b" l="l" r="r" t="t"/>
              <a:pathLst>
                <a:path extrusionOk="0" h="34501" w="34725">
                  <a:moveTo>
                    <a:pt x="24322" y="5871"/>
                  </a:moveTo>
                  <a:cubicBezTo>
                    <a:pt x="25089" y="5871"/>
                    <a:pt x="25854" y="5924"/>
                    <a:pt x="26586" y="5980"/>
                  </a:cubicBezTo>
                  <a:cubicBezTo>
                    <a:pt x="26652" y="7214"/>
                    <a:pt x="26719" y="8449"/>
                    <a:pt x="26752" y="9683"/>
                  </a:cubicBezTo>
                  <a:cubicBezTo>
                    <a:pt x="26445" y="9587"/>
                    <a:pt x="26131" y="9539"/>
                    <a:pt x="25817" y="9539"/>
                  </a:cubicBezTo>
                  <a:cubicBezTo>
                    <a:pt x="25145" y="9539"/>
                    <a:pt x="24475" y="9761"/>
                    <a:pt x="23884" y="10217"/>
                  </a:cubicBezTo>
                  <a:cubicBezTo>
                    <a:pt x="22049" y="11651"/>
                    <a:pt x="22483" y="14386"/>
                    <a:pt x="22483" y="16421"/>
                  </a:cubicBezTo>
                  <a:cubicBezTo>
                    <a:pt x="22449" y="16654"/>
                    <a:pt x="22683" y="16855"/>
                    <a:pt x="22916" y="16855"/>
                  </a:cubicBezTo>
                  <a:cubicBezTo>
                    <a:pt x="23784" y="16855"/>
                    <a:pt x="24651" y="16721"/>
                    <a:pt x="25518" y="16588"/>
                  </a:cubicBezTo>
                  <a:cubicBezTo>
                    <a:pt x="25552" y="17755"/>
                    <a:pt x="25618" y="18889"/>
                    <a:pt x="25652" y="20057"/>
                  </a:cubicBezTo>
                  <a:cubicBezTo>
                    <a:pt x="24951" y="19957"/>
                    <a:pt x="24217" y="19857"/>
                    <a:pt x="23483" y="19757"/>
                  </a:cubicBezTo>
                  <a:cubicBezTo>
                    <a:pt x="23457" y="19753"/>
                    <a:pt x="23431" y="19751"/>
                    <a:pt x="23406" y="19751"/>
                  </a:cubicBezTo>
                  <a:cubicBezTo>
                    <a:pt x="23026" y="19751"/>
                    <a:pt x="22852" y="20211"/>
                    <a:pt x="22883" y="20524"/>
                  </a:cubicBezTo>
                  <a:cubicBezTo>
                    <a:pt x="23550" y="24427"/>
                    <a:pt x="23650" y="28396"/>
                    <a:pt x="23850" y="32332"/>
                  </a:cubicBezTo>
                  <a:cubicBezTo>
                    <a:pt x="23850" y="32366"/>
                    <a:pt x="23850" y="32399"/>
                    <a:pt x="23884" y="32466"/>
                  </a:cubicBezTo>
                  <a:cubicBezTo>
                    <a:pt x="22049" y="32566"/>
                    <a:pt x="20248" y="32799"/>
                    <a:pt x="18480" y="33033"/>
                  </a:cubicBezTo>
                  <a:cubicBezTo>
                    <a:pt x="18713" y="29163"/>
                    <a:pt x="17579" y="25361"/>
                    <a:pt x="17913" y="21525"/>
                  </a:cubicBezTo>
                  <a:cubicBezTo>
                    <a:pt x="17946" y="21258"/>
                    <a:pt x="17746" y="21058"/>
                    <a:pt x="17513" y="20991"/>
                  </a:cubicBezTo>
                  <a:cubicBezTo>
                    <a:pt x="16412" y="20624"/>
                    <a:pt x="15311" y="20390"/>
                    <a:pt x="14143" y="20290"/>
                  </a:cubicBezTo>
                  <a:cubicBezTo>
                    <a:pt x="14010" y="19323"/>
                    <a:pt x="13676" y="17622"/>
                    <a:pt x="14010" y="17222"/>
                  </a:cubicBezTo>
                  <a:cubicBezTo>
                    <a:pt x="14209" y="16999"/>
                    <a:pt x="14623" y="16924"/>
                    <a:pt x="15110" y="16924"/>
                  </a:cubicBezTo>
                  <a:cubicBezTo>
                    <a:pt x="16009" y="16924"/>
                    <a:pt x="17160" y="17178"/>
                    <a:pt x="17679" y="17222"/>
                  </a:cubicBezTo>
                  <a:cubicBezTo>
                    <a:pt x="18146" y="17222"/>
                    <a:pt x="18346" y="16721"/>
                    <a:pt x="18180" y="16321"/>
                  </a:cubicBezTo>
                  <a:cubicBezTo>
                    <a:pt x="16945" y="13486"/>
                    <a:pt x="17112" y="8649"/>
                    <a:pt x="20048" y="6847"/>
                  </a:cubicBezTo>
                  <a:cubicBezTo>
                    <a:pt x="21308" y="6074"/>
                    <a:pt x="22816" y="5871"/>
                    <a:pt x="24322" y="5871"/>
                  </a:cubicBezTo>
                  <a:close/>
                  <a:moveTo>
                    <a:pt x="24575" y="929"/>
                  </a:moveTo>
                  <a:cubicBezTo>
                    <a:pt x="27847" y="929"/>
                    <a:pt x="31543" y="1460"/>
                    <a:pt x="32423" y="3979"/>
                  </a:cubicBezTo>
                  <a:cubicBezTo>
                    <a:pt x="33057" y="5780"/>
                    <a:pt x="33024" y="8182"/>
                    <a:pt x="33224" y="10116"/>
                  </a:cubicBezTo>
                  <a:cubicBezTo>
                    <a:pt x="33391" y="12118"/>
                    <a:pt x="33524" y="14119"/>
                    <a:pt x="33591" y="16121"/>
                  </a:cubicBezTo>
                  <a:cubicBezTo>
                    <a:pt x="33691" y="19890"/>
                    <a:pt x="33724" y="23659"/>
                    <a:pt x="33190" y="27362"/>
                  </a:cubicBezTo>
                  <a:cubicBezTo>
                    <a:pt x="32924" y="29464"/>
                    <a:pt x="32023" y="31598"/>
                    <a:pt x="29788" y="32166"/>
                  </a:cubicBezTo>
                  <a:cubicBezTo>
                    <a:pt x="28880" y="32378"/>
                    <a:pt x="27917" y="32423"/>
                    <a:pt x="26949" y="32423"/>
                  </a:cubicBezTo>
                  <a:cubicBezTo>
                    <a:pt x="26245" y="32423"/>
                    <a:pt x="25539" y="32399"/>
                    <a:pt x="24851" y="32399"/>
                  </a:cubicBezTo>
                  <a:cubicBezTo>
                    <a:pt x="24851" y="32332"/>
                    <a:pt x="24851" y="32266"/>
                    <a:pt x="24851" y="32199"/>
                  </a:cubicBezTo>
                  <a:cubicBezTo>
                    <a:pt x="24217" y="28530"/>
                    <a:pt x="23784" y="24794"/>
                    <a:pt x="24051" y="21058"/>
                  </a:cubicBezTo>
                  <a:lnTo>
                    <a:pt x="24051" y="21058"/>
                  </a:lnTo>
                  <a:cubicBezTo>
                    <a:pt x="24818" y="21158"/>
                    <a:pt x="25585" y="21291"/>
                    <a:pt x="26319" y="21391"/>
                  </a:cubicBezTo>
                  <a:cubicBezTo>
                    <a:pt x="26333" y="21393"/>
                    <a:pt x="26347" y="21393"/>
                    <a:pt x="26361" y="21393"/>
                  </a:cubicBezTo>
                  <a:cubicBezTo>
                    <a:pt x="26678" y="21393"/>
                    <a:pt x="26953" y="21045"/>
                    <a:pt x="26953" y="20757"/>
                  </a:cubicBezTo>
                  <a:cubicBezTo>
                    <a:pt x="26853" y="19123"/>
                    <a:pt x="26786" y="17522"/>
                    <a:pt x="26686" y="15887"/>
                  </a:cubicBezTo>
                  <a:cubicBezTo>
                    <a:pt x="26686" y="15533"/>
                    <a:pt x="26424" y="15309"/>
                    <a:pt x="26086" y="15309"/>
                  </a:cubicBezTo>
                  <a:cubicBezTo>
                    <a:pt x="26042" y="15309"/>
                    <a:pt x="25998" y="15313"/>
                    <a:pt x="25952" y="15320"/>
                  </a:cubicBezTo>
                  <a:cubicBezTo>
                    <a:pt x="25051" y="15487"/>
                    <a:pt x="24151" y="15620"/>
                    <a:pt x="23250" y="15854"/>
                  </a:cubicBezTo>
                  <a:cubicBezTo>
                    <a:pt x="23016" y="14453"/>
                    <a:pt x="22983" y="12785"/>
                    <a:pt x="24017" y="11684"/>
                  </a:cubicBezTo>
                  <a:cubicBezTo>
                    <a:pt x="24518" y="11163"/>
                    <a:pt x="25187" y="10837"/>
                    <a:pt x="25864" y="10837"/>
                  </a:cubicBezTo>
                  <a:cubicBezTo>
                    <a:pt x="26269" y="10837"/>
                    <a:pt x="26677" y="10955"/>
                    <a:pt x="27053" y="11217"/>
                  </a:cubicBezTo>
                  <a:cubicBezTo>
                    <a:pt x="27140" y="11273"/>
                    <a:pt x="27241" y="11298"/>
                    <a:pt x="27343" y="11298"/>
                  </a:cubicBezTo>
                  <a:cubicBezTo>
                    <a:pt x="27670" y="11298"/>
                    <a:pt x="28012" y="11039"/>
                    <a:pt x="27987" y="10684"/>
                  </a:cubicBezTo>
                  <a:cubicBezTo>
                    <a:pt x="27787" y="8949"/>
                    <a:pt x="27787" y="7181"/>
                    <a:pt x="27720" y="5446"/>
                  </a:cubicBezTo>
                  <a:cubicBezTo>
                    <a:pt x="27686" y="5113"/>
                    <a:pt x="27453" y="4879"/>
                    <a:pt x="27153" y="4879"/>
                  </a:cubicBezTo>
                  <a:cubicBezTo>
                    <a:pt x="26459" y="4824"/>
                    <a:pt x="25725" y="4782"/>
                    <a:pt x="24983" y="4782"/>
                  </a:cubicBezTo>
                  <a:cubicBezTo>
                    <a:pt x="22586" y="4782"/>
                    <a:pt x="20092" y="5222"/>
                    <a:pt x="18513" y="7081"/>
                  </a:cubicBezTo>
                  <a:cubicBezTo>
                    <a:pt x="16712" y="9249"/>
                    <a:pt x="16478" y="13219"/>
                    <a:pt x="16979" y="16021"/>
                  </a:cubicBezTo>
                  <a:cubicBezTo>
                    <a:pt x="15878" y="16021"/>
                    <a:pt x="14777" y="16054"/>
                    <a:pt x="13676" y="16121"/>
                  </a:cubicBezTo>
                  <a:cubicBezTo>
                    <a:pt x="13476" y="16154"/>
                    <a:pt x="13310" y="16288"/>
                    <a:pt x="13310" y="16488"/>
                  </a:cubicBezTo>
                  <a:cubicBezTo>
                    <a:pt x="13343" y="17989"/>
                    <a:pt x="13143" y="19390"/>
                    <a:pt x="13009" y="20857"/>
                  </a:cubicBezTo>
                  <a:cubicBezTo>
                    <a:pt x="12976" y="21224"/>
                    <a:pt x="13310" y="21458"/>
                    <a:pt x="13610" y="21491"/>
                  </a:cubicBezTo>
                  <a:cubicBezTo>
                    <a:pt x="15211" y="21625"/>
                    <a:pt x="16712" y="21425"/>
                    <a:pt x="17146" y="23126"/>
                  </a:cubicBezTo>
                  <a:cubicBezTo>
                    <a:pt x="17479" y="24360"/>
                    <a:pt x="17446" y="25794"/>
                    <a:pt x="17479" y="27062"/>
                  </a:cubicBezTo>
                  <a:cubicBezTo>
                    <a:pt x="17513" y="29097"/>
                    <a:pt x="17513" y="31098"/>
                    <a:pt x="17779" y="33133"/>
                  </a:cubicBezTo>
                  <a:cubicBezTo>
                    <a:pt x="16078" y="33366"/>
                    <a:pt x="14344" y="33600"/>
                    <a:pt x="12642" y="33767"/>
                  </a:cubicBezTo>
                  <a:cubicBezTo>
                    <a:pt x="11517" y="33871"/>
                    <a:pt x="10378" y="33923"/>
                    <a:pt x="9234" y="33923"/>
                  </a:cubicBezTo>
                  <a:cubicBezTo>
                    <a:pt x="8548" y="33923"/>
                    <a:pt x="7860" y="33904"/>
                    <a:pt x="7172" y="33867"/>
                  </a:cubicBezTo>
                  <a:cubicBezTo>
                    <a:pt x="6138" y="33800"/>
                    <a:pt x="4737" y="33833"/>
                    <a:pt x="3803" y="33333"/>
                  </a:cubicBezTo>
                  <a:cubicBezTo>
                    <a:pt x="2368" y="32532"/>
                    <a:pt x="2168" y="30564"/>
                    <a:pt x="1968" y="29030"/>
                  </a:cubicBezTo>
                  <a:cubicBezTo>
                    <a:pt x="1067" y="21391"/>
                    <a:pt x="0" y="13586"/>
                    <a:pt x="1034" y="5880"/>
                  </a:cubicBezTo>
                  <a:cubicBezTo>
                    <a:pt x="1468" y="2744"/>
                    <a:pt x="3069" y="1410"/>
                    <a:pt x="6138" y="1243"/>
                  </a:cubicBezTo>
                  <a:cubicBezTo>
                    <a:pt x="6666" y="1217"/>
                    <a:pt x="7197" y="1207"/>
                    <a:pt x="7729" y="1207"/>
                  </a:cubicBezTo>
                  <a:cubicBezTo>
                    <a:pt x="9212" y="1207"/>
                    <a:pt x="10703" y="1286"/>
                    <a:pt x="12175" y="1310"/>
                  </a:cubicBezTo>
                  <a:cubicBezTo>
                    <a:pt x="16045" y="1310"/>
                    <a:pt x="19781" y="1310"/>
                    <a:pt x="23617" y="943"/>
                  </a:cubicBezTo>
                  <a:cubicBezTo>
                    <a:pt x="23930" y="934"/>
                    <a:pt x="24251" y="929"/>
                    <a:pt x="24575" y="929"/>
                  </a:cubicBezTo>
                  <a:close/>
                  <a:moveTo>
                    <a:pt x="25235" y="1"/>
                  </a:moveTo>
                  <a:cubicBezTo>
                    <a:pt x="24484" y="1"/>
                    <a:pt x="23750" y="59"/>
                    <a:pt x="23016" y="176"/>
                  </a:cubicBezTo>
                  <a:cubicBezTo>
                    <a:pt x="19215" y="349"/>
                    <a:pt x="15389" y="596"/>
                    <a:pt x="11581" y="596"/>
                  </a:cubicBezTo>
                  <a:cubicBezTo>
                    <a:pt x="10978" y="596"/>
                    <a:pt x="10375" y="590"/>
                    <a:pt x="9774" y="576"/>
                  </a:cubicBezTo>
                  <a:cubicBezTo>
                    <a:pt x="8611" y="547"/>
                    <a:pt x="7081" y="309"/>
                    <a:pt x="5600" y="309"/>
                  </a:cubicBezTo>
                  <a:cubicBezTo>
                    <a:pt x="3682" y="309"/>
                    <a:pt x="1848" y="708"/>
                    <a:pt x="1001" y="2478"/>
                  </a:cubicBezTo>
                  <a:cubicBezTo>
                    <a:pt x="234" y="4112"/>
                    <a:pt x="334" y="6581"/>
                    <a:pt x="200" y="8315"/>
                  </a:cubicBezTo>
                  <a:cubicBezTo>
                    <a:pt x="0" y="11017"/>
                    <a:pt x="0" y="13752"/>
                    <a:pt x="33" y="16454"/>
                  </a:cubicBezTo>
                  <a:cubicBezTo>
                    <a:pt x="33" y="21558"/>
                    <a:pt x="400" y="26828"/>
                    <a:pt x="1234" y="31899"/>
                  </a:cubicBezTo>
                  <a:cubicBezTo>
                    <a:pt x="1401" y="32933"/>
                    <a:pt x="1701" y="33667"/>
                    <a:pt x="2769" y="33967"/>
                  </a:cubicBezTo>
                  <a:cubicBezTo>
                    <a:pt x="4589" y="34474"/>
                    <a:pt x="6864" y="34501"/>
                    <a:pt x="8828" y="34501"/>
                  </a:cubicBezTo>
                  <a:cubicBezTo>
                    <a:pt x="9059" y="34501"/>
                    <a:pt x="9286" y="34501"/>
                    <a:pt x="9507" y="34501"/>
                  </a:cubicBezTo>
                  <a:cubicBezTo>
                    <a:pt x="14510" y="34501"/>
                    <a:pt x="19447" y="33700"/>
                    <a:pt x="24417" y="33567"/>
                  </a:cubicBezTo>
                  <a:cubicBezTo>
                    <a:pt x="24607" y="33561"/>
                    <a:pt x="24800" y="33558"/>
                    <a:pt x="24998" y="33558"/>
                  </a:cubicBezTo>
                  <a:cubicBezTo>
                    <a:pt x="25759" y="33558"/>
                    <a:pt x="26576" y="33594"/>
                    <a:pt x="27393" y="33594"/>
                  </a:cubicBezTo>
                  <a:cubicBezTo>
                    <a:pt x="29881" y="33594"/>
                    <a:pt x="32370" y="33264"/>
                    <a:pt x="33290" y="30598"/>
                  </a:cubicBezTo>
                  <a:cubicBezTo>
                    <a:pt x="33858" y="28997"/>
                    <a:pt x="33924" y="27062"/>
                    <a:pt x="34091" y="25361"/>
                  </a:cubicBezTo>
                  <a:cubicBezTo>
                    <a:pt x="34325" y="22692"/>
                    <a:pt x="34558" y="20024"/>
                    <a:pt x="34625" y="17355"/>
                  </a:cubicBezTo>
                  <a:cubicBezTo>
                    <a:pt x="34725" y="14520"/>
                    <a:pt x="34591" y="11718"/>
                    <a:pt x="34358" y="8916"/>
                  </a:cubicBezTo>
                  <a:cubicBezTo>
                    <a:pt x="34191" y="6948"/>
                    <a:pt x="34358" y="3578"/>
                    <a:pt x="32990" y="1977"/>
                  </a:cubicBezTo>
                  <a:cubicBezTo>
                    <a:pt x="31856" y="610"/>
                    <a:pt x="29188" y="376"/>
                    <a:pt x="27553" y="176"/>
                  </a:cubicBezTo>
                  <a:cubicBezTo>
                    <a:pt x="26752" y="59"/>
                    <a:pt x="25985" y="1"/>
                    <a:pt x="2523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8" name="Google Shape;2628;p38"/>
          <p:cNvGrpSpPr/>
          <p:nvPr/>
        </p:nvGrpSpPr>
        <p:grpSpPr>
          <a:xfrm>
            <a:off x="5460349" y="2369849"/>
            <a:ext cx="719259" cy="716117"/>
            <a:chOff x="5689112" y="2246037"/>
            <a:chExt cx="719259" cy="716117"/>
          </a:xfrm>
        </p:grpSpPr>
        <p:sp>
          <p:nvSpPr>
            <p:cNvPr id="2629" name="Google Shape;2629;p38"/>
            <p:cNvSpPr/>
            <p:nvPr/>
          </p:nvSpPr>
          <p:spPr>
            <a:xfrm>
              <a:off x="5812690" y="2439771"/>
              <a:ext cx="459602" cy="389735"/>
            </a:xfrm>
            <a:custGeom>
              <a:rect b="b" l="l" r="r" t="t"/>
              <a:pathLst>
                <a:path extrusionOk="0" h="18726" w="22083">
                  <a:moveTo>
                    <a:pt x="21449" y="0"/>
                  </a:moveTo>
                  <a:lnTo>
                    <a:pt x="21449" y="0"/>
                  </a:lnTo>
                  <a:cubicBezTo>
                    <a:pt x="20882" y="401"/>
                    <a:pt x="20281" y="734"/>
                    <a:pt x="19614" y="1068"/>
                  </a:cubicBezTo>
                  <a:lnTo>
                    <a:pt x="19581" y="1068"/>
                  </a:lnTo>
                  <a:cubicBezTo>
                    <a:pt x="19614" y="1101"/>
                    <a:pt x="19614" y="1101"/>
                    <a:pt x="19648" y="1135"/>
                  </a:cubicBezTo>
                  <a:cubicBezTo>
                    <a:pt x="19681" y="1235"/>
                    <a:pt x="19581" y="1301"/>
                    <a:pt x="19481" y="1301"/>
                  </a:cubicBezTo>
                  <a:cubicBezTo>
                    <a:pt x="18186" y="978"/>
                    <a:pt x="17023" y="349"/>
                    <a:pt x="15708" y="349"/>
                  </a:cubicBezTo>
                  <a:cubicBezTo>
                    <a:pt x="15396" y="349"/>
                    <a:pt x="15076" y="384"/>
                    <a:pt x="14744" y="467"/>
                  </a:cubicBezTo>
                  <a:cubicBezTo>
                    <a:pt x="12476" y="1001"/>
                    <a:pt x="10708" y="3336"/>
                    <a:pt x="11242" y="5671"/>
                  </a:cubicBezTo>
                  <a:cubicBezTo>
                    <a:pt x="11308" y="5905"/>
                    <a:pt x="11175" y="6205"/>
                    <a:pt x="10908" y="6272"/>
                  </a:cubicBezTo>
                  <a:cubicBezTo>
                    <a:pt x="10282" y="6418"/>
                    <a:pt x="9653" y="6488"/>
                    <a:pt x="9028" y="6488"/>
                  </a:cubicBezTo>
                  <a:cubicBezTo>
                    <a:pt x="5956" y="6488"/>
                    <a:pt x="2997" y="4808"/>
                    <a:pt x="1168" y="2369"/>
                  </a:cubicBezTo>
                  <a:lnTo>
                    <a:pt x="1168" y="2369"/>
                  </a:lnTo>
                  <a:cubicBezTo>
                    <a:pt x="167" y="4737"/>
                    <a:pt x="0" y="7606"/>
                    <a:pt x="1268" y="9874"/>
                  </a:cubicBezTo>
                  <a:cubicBezTo>
                    <a:pt x="2535" y="12176"/>
                    <a:pt x="4737" y="13310"/>
                    <a:pt x="7139" y="14077"/>
                  </a:cubicBezTo>
                  <a:cubicBezTo>
                    <a:pt x="7506" y="14211"/>
                    <a:pt x="7639" y="14644"/>
                    <a:pt x="7372" y="14944"/>
                  </a:cubicBezTo>
                  <a:cubicBezTo>
                    <a:pt x="6038" y="16379"/>
                    <a:pt x="4470" y="17413"/>
                    <a:pt x="2669" y="17980"/>
                  </a:cubicBezTo>
                  <a:cubicBezTo>
                    <a:pt x="4022" y="18490"/>
                    <a:pt x="5407" y="18726"/>
                    <a:pt x="6783" y="18726"/>
                  </a:cubicBezTo>
                  <a:cubicBezTo>
                    <a:pt x="10631" y="18726"/>
                    <a:pt x="14403" y="16876"/>
                    <a:pt x="17179" y="13977"/>
                  </a:cubicBezTo>
                  <a:cubicBezTo>
                    <a:pt x="19114" y="11976"/>
                    <a:pt x="20915" y="9174"/>
                    <a:pt x="21049" y="6305"/>
                  </a:cubicBezTo>
                  <a:cubicBezTo>
                    <a:pt x="21115" y="5438"/>
                    <a:pt x="20582" y="4304"/>
                    <a:pt x="20815" y="3536"/>
                  </a:cubicBezTo>
                  <a:cubicBezTo>
                    <a:pt x="20982" y="2969"/>
                    <a:pt x="21549" y="2335"/>
                    <a:pt x="22083" y="1735"/>
                  </a:cubicBezTo>
                  <a:lnTo>
                    <a:pt x="22083" y="1735"/>
                  </a:lnTo>
                  <a:cubicBezTo>
                    <a:pt x="21882" y="1802"/>
                    <a:pt x="21682" y="1868"/>
                    <a:pt x="21449" y="1902"/>
                  </a:cubicBezTo>
                  <a:cubicBezTo>
                    <a:pt x="21418" y="1909"/>
                    <a:pt x="21385" y="1912"/>
                    <a:pt x="21352" y="1912"/>
                  </a:cubicBezTo>
                  <a:cubicBezTo>
                    <a:pt x="21065" y="1912"/>
                    <a:pt x="20729" y="1664"/>
                    <a:pt x="20848" y="1335"/>
                  </a:cubicBezTo>
                  <a:cubicBezTo>
                    <a:pt x="21049" y="868"/>
                    <a:pt x="21249" y="434"/>
                    <a:pt x="214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8"/>
            <p:cNvSpPr/>
            <p:nvPr/>
          </p:nvSpPr>
          <p:spPr>
            <a:xfrm>
              <a:off x="5698831" y="2268992"/>
              <a:ext cx="685252" cy="672889"/>
            </a:xfrm>
            <a:custGeom>
              <a:rect b="b" l="l" r="r" t="t"/>
              <a:pathLst>
                <a:path extrusionOk="0" h="32331" w="32925">
                  <a:moveTo>
                    <a:pt x="27803" y="6734"/>
                  </a:moveTo>
                  <a:cubicBezTo>
                    <a:pt x="28014" y="6734"/>
                    <a:pt x="28234" y="6932"/>
                    <a:pt x="28154" y="7172"/>
                  </a:cubicBezTo>
                  <a:cubicBezTo>
                    <a:pt x="27921" y="7773"/>
                    <a:pt x="27754" y="8407"/>
                    <a:pt x="27520" y="9007"/>
                  </a:cubicBezTo>
                  <a:cubicBezTo>
                    <a:pt x="27954" y="8907"/>
                    <a:pt x="28388" y="8740"/>
                    <a:pt x="28855" y="8540"/>
                  </a:cubicBezTo>
                  <a:cubicBezTo>
                    <a:pt x="28915" y="8515"/>
                    <a:pt x="28974" y="8503"/>
                    <a:pt x="29030" y="8503"/>
                  </a:cubicBezTo>
                  <a:cubicBezTo>
                    <a:pt x="29342" y="8503"/>
                    <a:pt x="29548" y="8863"/>
                    <a:pt x="29322" y="9174"/>
                  </a:cubicBezTo>
                  <a:cubicBezTo>
                    <a:pt x="28554" y="10041"/>
                    <a:pt x="27487" y="11209"/>
                    <a:pt x="27353" y="12443"/>
                  </a:cubicBezTo>
                  <a:cubicBezTo>
                    <a:pt x="27287" y="12977"/>
                    <a:pt x="27487" y="13610"/>
                    <a:pt x="27454" y="14177"/>
                  </a:cubicBezTo>
                  <a:cubicBezTo>
                    <a:pt x="27387" y="15445"/>
                    <a:pt x="27020" y="16679"/>
                    <a:pt x="26520" y="17847"/>
                  </a:cubicBezTo>
                  <a:cubicBezTo>
                    <a:pt x="25452" y="20315"/>
                    <a:pt x="23718" y="22650"/>
                    <a:pt x="21716" y="24418"/>
                  </a:cubicBezTo>
                  <a:cubicBezTo>
                    <a:pt x="19152" y="26651"/>
                    <a:pt x="15884" y="27859"/>
                    <a:pt x="12594" y="27859"/>
                  </a:cubicBezTo>
                  <a:cubicBezTo>
                    <a:pt x="10576" y="27859"/>
                    <a:pt x="8549" y="27404"/>
                    <a:pt x="6672" y="26453"/>
                  </a:cubicBezTo>
                  <a:cubicBezTo>
                    <a:pt x="6405" y="26319"/>
                    <a:pt x="6438" y="25786"/>
                    <a:pt x="6772" y="25719"/>
                  </a:cubicBezTo>
                  <a:cubicBezTo>
                    <a:pt x="8707" y="25385"/>
                    <a:pt x="10341" y="24551"/>
                    <a:pt x="11576" y="23117"/>
                  </a:cubicBezTo>
                  <a:cubicBezTo>
                    <a:pt x="6005" y="21516"/>
                    <a:pt x="3536" y="14411"/>
                    <a:pt x="6138" y="9441"/>
                  </a:cubicBezTo>
                  <a:cubicBezTo>
                    <a:pt x="6217" y="9283"/>
                    <a:pt x="6355" y="9215"/>
                    <a:pt x="6501" y="9215"/>
                  </a:cubicBezTo>
                  <a:cubicBezTo>
                    <a:pt x="6663" y="9215"/>
                    <a:pt x="6833" y="9300"/>
                    <a:pt x="6939" y="9441"/>
                  </a:cubicBezTo>
                  <a:cubicBezTo>
                    <a:pt x="8773" y="12375"/>
                    <a:pt x="11644" y="13573"/>
                    <a:pt x="14883" y="13573"/>
                  </a:cubicBezTo>
                  <a:cubicBezTo>
                    <a:pt x="15179" y="13573"/>
                    <a:pt x="15477" y="13563"/>
                    <a:pt x="15779" y="13544"/>
                  </a:cubicBezTo>
                  <a:cubicBezTo>
                    <a:pt x="15845" y="11109"/>
                    <a:pt x="16779" y="8640"/>
                    <a:pt x="19248" y="7706"/>
                  </a:cubicBezTo>
                  <a:cubicBezTo>
                    <a:pt x="19891" y="7457"/>
                    <a:pt x="20647" y="7316"/>
                    <a:pt x="21406" y="7316"/>
                  </a:cubicBezTo>
                  <a:cubicBezTo>
                    <a:pt x="22575" y="7316"/>
                    <a:pt x="23749" y="7651"/>
                    <a:pt x="24518" y="8440"/>
                  </a:cubicBezTo>
                  <a:cubicBezTo>
                    <a:pt x="24551" y="8440"/>
                    <a:pt x="24551" y="8407"/>
                    <a:pt x="24585" y="8407"/>
                  </a:cubicBezTo>
                  <a:cubicBezTo>
                    <a:pt x="25652" y="7940"/>
                    <a:pt x="26653" y="7406"/>
                    <a:pt x="27654" y="6772"/>
                  </a:cubicBezTo>
                  <a:cubicBezTo>
                    <a:pt x="27700" y="6746"/>
                    <a:pt x="27751" y="6734"/>
                    <a:pt x="27803" y="6734"/>
                  </a:cubicBezTo>
                  <a:close/>
                  <a:moveTo>
                    <a:pt x="12510" y="1"/>
                  </a:moveTo>
                  <a:cubicBezTo>
                    <a:pt x="10608" y="67"/>
                    <a:pt x="8740" y="201"/>
                    <a:pt x="6939" y="367"/>
                  </a:cubicBezTo>
                  <a:cubicBezTo>
                    <a:pt x="4671" y="601"/>
                    <a:pt x="2336" y="1101"/>
                    <a:pt x="1101" y="3203"/>
                  </a:cubicBezTo>
                  <a:cubicBezTo>
                    <a:pt x="1" y="5138"/>
                    <a:pt x="301" y="7606"/>
                    <a:pt x="367" y="9741"/>
                  </a:cubicBezTo>
                  <a:cubicBezTo>
                    <a:pt x="468" y="13810"/>
                    <a:pt x="734" y="17847"/>
                    <a:pt x="868" y="21916"/>
                  </a:cubicBezTo>
                  <a:cubicBezTo>
                    <a:pt x="935" y="24051"/>
                    <a:pt x="935" y="26186"/>
                    <a:pt x="1101" y="28321"/>
                  </a:cubicBezTo>
                  <a:cubicBezTo>
                    <a:pt x="1201" y="29522"/>
                    <a:pt x="1135" y="30923"/>
                    <a:pt x="2069" y="31690"/>
                  </a:cubicBezTo>
                  <a:cubicBezTo>
                    <a:pt x="2733" y="32252"/>
                    <a:pt x="3514" y="32286"/>
                    <a:pt x="4353" y="32286"/>
                  </a:cubicBezTo>
                  <a:cubicBezTo>
                    <a:pt x="4468" y="32286"/>
                    <a:pt x="4584" y="32285"/>
                    <a:pt x="4701" y="32285"/>
                  </a:cubicBezTo>
                  <a:cubicBezTo>
                    <a:pt x="4845" y="32285"/>
                    <a:pt x="4991" y="32286"/>
                    <a:pt x="5138" y="32290"/>
                  </a:cubicBezTo>
                  <a:cubicBezTo>
                    <a:pt x="6301" y="32319"/>
                    <a:pt x="7466" y="32331"/>
                    <a:pt x="8633" y="32331"/>
                  </a:cubicBezTo>
                  <a:cubicBezTo>
                    <a:pt x="11583" y="32331"/>
                    <a:pt x="14540" y="32253"/>
                    <a:pt x="17480" y="32157"/>
                  </a:cubicBezTo>
                  <a:cubicBezTo>
                    <a:pt x="19681" y="32090"/>
                    <a:pt x="21883" y="31990"/>
                    <a:pt x="24084" y="31923"/>
                  </a:cubicBezTo>
                  <a:cubicBezTo>
                    <a:pt x="24231" y="31918"/>
                    <a:pt x="24386" y="31916"/>
                    <a:pt x="24550" y="31916"/>
                  </a:cubicBezTo>
                  <a:cubicBezTo>
                    <a:pt x="25138" y="31916"/>
                    <a:pt x="25826" y="31943"/>
                    <a:pt x="26532" y="31943"/>
                  </a:cubicBezTo>
                  <a:cubicBezTo>
                    <a:pt x="28046" y="31943"/>
                    <a:pt x="29644" y="31817"/>
                    <a:pt x="30522" y="31023"/>
                  </a:cubicBezTo>
                  <a:cubicBezTo>
                    <a:pt x="32023" y="29655"/>
                    <a:pt x="31890" y="26620"/>
                    <a:pt x="32090" y="24818"/>
                  </a:cubicBezTo>
                  <a:cubicBezTo>
                    <a:pt x="32290" y="22884"/>
                    <a:pt x="32457" y="21016"/>
                    <a:pt x="32557" y="19081"/>
                  </a:cubicBezTo>
                  <a:cubicBezTo>
                    <a:pt x="32757" y="15078"/>
                    <a:pt x="32924" y="11008"/>
                    <a:pt x="32791" y="6972"/>
                  </a:cubicBezTo>
                  <a:cubicBezTo>
                    <a:pt x="32724" y="4570"/>
                    <a:pt x="32190" y="2135"/>
                    <a:pt x="29622" y="1235"/>
                  </a:cubicBezTo>
                  <a:cubicBezTo>
                    <a:pt x="27987" y="668"/>
                    <a:pt x="26119" y="668"/>
                    <a:pt x="24385" y="534"/>
                  </a:cubicBezTo>
                  <a:cubicBezTo>
                    <a:pt x="20449" y="267"/>
                    <a:pt x="16446" y="201"/>
                    <a:pt x="12510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8"/>
            <p:cNvSpPr/>
            <p:nvPr/>
          </p:nvSpPr>
          <p:spPr>
            <a:xfrm>
              <a:off x="5708550" y="2267826"/>
              <a:ext cx="678300" cy="689268"/>
            </a:xfrm>
            <a:custGeom>
              <a:rect b="b" l="l" r="r" t="t"/>
              <a:pathLst>
                <a:path extrusionOk="0" h="33118" w="32591">
                  <a:moveTo>
                    <a:pt x="27664" y="0"/>
                  </a:moveTo>
                  <a:cubicBezTo>
                    <a:pt x="27064" y="0"/>
                    <a:pt x="26385" y="143"/>
                    <a:pt x="25619" y="457"/>
                  </a:cubicBezTo>
                  <a:cubicBezTo>
                    <a:pt x="25485" y="524"/>
                    <a:pt x="25452" y="757"/>
                    <a:pt x="25619" y="757"/>
                  </a:cubicBezTo>
                  <a:cubicBezTo>
                    <a:pt x="28554" y="1257"/>
                    <a:pt x="28421" y="5160"/>
                    <a:pt x="28354" y="7328"/>
                  </a:cubicBezTo>
                  <a:cubicBezTo>
                    <a:pt x="28287" y="10164"/>
                    <a:pt x="28221" y="12966"/>
                    <a:pt x="28187" y="15801"/>
                  </a:cubicBezTo>
                  <a:cubicBezTo>
                    <a:pt x="28154" y="18536"/>
                    <a:pt x="28187" y="21238"/>
                    <a:pt x="28254" y="23940"/>
                  </a:cubicBezTo>
                  <a:cubicBezTo>
                    <a:pt x="28287" y="25375"/>
                    <a:pt x="28287" y="26809"/>
                    <a:pt x="28354" y="28243"/>
                  </a:cubicBezTo>
                  <a:cubicBezTo>
                    <a:pt x="28354" y="29044"/>
                    <a:pt x="28454" y="29911"/>
                    <a:pt x="27987" y="30512"/>
                  </a:cubicBezTo>
                  <a:cubicBezTo>
                    <a:pt x="25763" y="31379"/>
                    <a:pt x="23230" y="31554"/>
                    <a:pt x="20701" y="31554"/>
                  </a:cubicBezTo>
                  <a:cubicBezTo>
                    <a:pt x="18993" y="31554"/>
                    <a:pt x="17288" y="31474"/>
                    <a:pt x="15681" y="31474"/>
                  </a:cubicBezTo>
                  <a:cubicBezTo>
                    <a:pt x="15456" y="31474"/>
                    <a:pt x="15232" y="31475"/>
                    <a:pt x="15011" y="31479"/>
                  </a:cubicBezTo>
                  <a:cubicBezTo>
                    <a:pt x="12743" y="31546"/>
                    <a:pt x="10441" y="31546"/>
                    <a:pt x="8173" y="31679"/>
                  </a:cubicBezTo>
                  <a:cubicBezTo>
                    <a:pt x="7189" y="31741"/>
                    <a:pt x="5963" y="31902"/>
                    <a:pt x="4772" y="31902"/>
                  </a:cubicBezTo>
                  <a:cubicBezTo>
                    <a:pt x="2735" y="31902"/>
                    <a:pt x="797" y="31430"/>
                    <a:pt x="334" y="29177"/>
                  </a:cubicBezTo>
                  <a:cubicBezTo>
                    <a:pt x="334" y="29149"/>
                    <a:pt x="322" y="29139"/>
                    <a:pt x="308" y="29139"/>
                  </a:cubicBezTo>
                  <a:cubicBezTo>
                    <a:pt x="290" y="29139"/>
                    <a:pt x="267" y="29158"/>
                    <a:pt x="267" y="29177"/>
                  </a:cubicBezTo>
                  <a:cubicBezTo>
                    <a:pt x="1" y="31145"/>
                    <a:pt x="1702" y="32380"/>
                    <a:pt x="3470" y="32747"/>
                  </a:cubicBezTo>
                  <a:cubicBezTo>
                    <a:pt x="4883" y="33039"/>
                    <a:pt x="6384" y="33118"/>
                    <a:pt x="7895" y="33118"/>
                  </a:cubicBezTo>
                  <a:cubicBezTo>
                    <a:pt x="9486" y="33118"/>
                    <a:pt x="11087" y="33031"/>
                    <a:pt x="12610" y="33013"/>
                  </a:cubicBezTo>
                  <a:cubicBezTo>
                    <a:pt x="15945" y="32980"/>
                    <a:pt x="19314" y="32913"/>
                    <a:pt x="22683" y="32880"/>
                  </a:cubicBezTo>
                  <a:cubicBezTo>
                    <a:pt x="24285" y="32847"/>
                    <a:pt x="26019" y="32880"/>
                    <a:pt x="27587" y="32413"/>
                  </a:cubicBezTo>
                  <a:cubicBezTo>
                    <a:pt x="27720" y="32513"/>
                    <a:pt x="27921" y="32580"/>
                    <a:pt x="28187" y="32580"/>
                  </a:cubicBezTo>
                  <a:cubicBezTo>
                    <a:pt x="30856" y="32413"/>
                    <a:pt x="31490" y="29344"/>
                    <a:pt x="31623" y="27176"/>
                  </a:cubicBezTo>
                  <a:cubicBezTo>
                    <a:pt x="31723" y="25808"/>
                    <a:pt x="31790" y="24407"/>
                    <a:pt x="31857" y="23006"/>
                  </a:cubicBezTo>
                  <a:cubicBezTo>
                    <a:pt x="32557" y="21205"/>
                    <a:pt x="32591" y="19037"/>
                    <a:pt x="32490" y="17169"/>
                  </a:cubicBezTo>
                  <a:cubicBezTo>
                    <a:pt x="32490" y="17069"/>
                    <a:pt x="32457" y="17035"/>
                    <a:pt x="32424" y="16969"/>
                  </a:cubicBezTo>
                  <a:cubicBezTo>
                    <a:pt x="32591" y="15534"/>
                    <a:pt x="32591" y="14067"/>
                    <a:pt x="32557" y="12632"/>
                  </a:cubicBezTo>
                  <a:cubicBezTo>
                    <a:pt x="32524" y="11598"/>
                    <a:pt x="32524" y="10531"/>
                    <a:pt x="32457" y="9463"/>
                  </a:cubicBezTo>
                  <a:cubicBezTo>
                    <a:pt x="32591" y="7162"/>
                    <a:pt x="32457" y="4860"/>
                    <a:pt x="31456" y="2792"/>
                  </a:cubicBezTo>
                  <a:cubicBezTo>
                    <a:pt x="31323" y="2558"/>
                    <a:pt x="31123" y="2458"/>
                    <a:pt x="30923" y="2425"/>
                  </a:cubicBezTo>
                  <a:cubicBezTo>
                    <a:pt x="30271" y="977"/>
                    <a:pt x="29235" y="0"/>
                    <a:pt x="276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8"/>
            <p:cNvSpPr/>
            <p:nvPr/>
          </p:nvSpPr>
          <p:spPr>
            <a:xfrm>
              <a:off x="5689112" y="2246037"/>
              <a:ext cx="719259" cy="716117"/>
            </a:xfrm>
            <a:custGeom>
              <a:rect b="b" l="l" r="r" t="t"/>
              <a:pathLst>
                <a:path extrusionOk="0" h="34408" w="34559">
                  <a:moveTo>
                    <a:pt x="12977" y="1137"/>
                  </a:moveTo>
                  <a:cubicBezTo>
                    <a:pt x="16946" y="1304"/>
                    <a:pt x="20916" y="1370"/>
                    <a:pt x="24852" y="1637"/>
                  </a:cubicBezTo>
                  <a:cubicBezTo>
                    <a:pt x="26586" y="1771"/>
                    <a:pt x="28454" y="1804"/>
                    <a:pt x="30089" y="2371"/>
                  </a:cubicBezTo>
                  <a:cubicBezTo>
                    <a:pt x="32657" y="3238"/>
                    <a:pt x="33191" y="5673"/>
                    <a:pt x="33258" y="8109"/>
                  </a:cubicBezTo>
                  <a:cubicBezTo>
                    <a:pt x="33391" y="12111"/>
                    <a:pt x="33224" y="16181"/>
                    <a:pt x="33024" y="20184"/>
                  </a:cubicBezTo>
                  <a:cubicBezTo>
                    <a:pt x="32924" y="22119"/>
                    <a:pt x="32757" y="24020"/>
                    <a:pt x="32557" y="25921"/>
                  </a:cubicBezTo>
                  <a:cubicBezTo>
                    <a:pt x="32357" y="27723"/>
                    <a:pt x="32490" y="30758"/>
                    <a:pt x="30989" y="32126"/>
                  </a:cubicBezTo>
                  <a:cubicBezTo>
                    <a:pt x="30111" y="32920"/>
                    <a:pt x="28513" y="33046"/>
                    <a:pt x="26999" y="33046"/>
                  </a:cubicBezTo>
                  <a:cubicBezTo>
                    <a:pt x="26293" y="33046"/>
                    <a:pt x="25605" y="33019"/>
                    <a:pt x="25017" y="33019"/>
                  </a:cubicBezTo>
                  <a:cubicBezTo>
                    <a:pt x="24853" y="33019"/>
                    <a:pt x="24698" y="33021"/>
                    <a:pt x="24551" y="33026"/>
                  </a:cubicBezTo>
                  <a:cubicBezTo>
                    <a:pt x="22350" y="33093"/>
                    <a:pt x="20148" y="33193"/>
                    <a:pt x="17947" y="33260"/>
                  </a:cubicBezTo>
                  <a:cubicBezTo>
                    <a:pt x="15007" y="33356"/>
                    <a:pt x="12050" y="33434"/>
                    <a:pt x="9100" y="33434"/>
                  </a:cubicBezTo>
                  <a:cubicBezTo>
                    <a:pt x="7933" y="33434"/>
                    <a:pt x="6768" y="33422"/>
                    <a:pt x="5605" y="33393"/>
                  </a:cubicBezTo>
                  <a:cubicBezTo>
                    <a:pt x="5463" y="33389"/>
                    <a:pt x="5322" y="33388"/>
                    <a:pt x="5183" y="33388"/>
                  </a:cubicBezTo>
                  <a:cubicBezTo>
                    <a:pt x="5043" y="33388"/>
                    <a:pt x="4905" y="33389"/>
                    <a:pt x="4769" y="33389"/>
                  </a:cubicBezTo>
                  <a:cubicBezTo>
                    <a:pt x="3949" y="33389"/>
                    <a:pt x="3186" y="33352"/>
                    <a:pt x="2536" y="32826"/>
                  </a:cubicBezTo>
                  <a:cubicBezTo>
                    <a:pt x="1602" y="32026"/>
                    <a:pt x="1668" y="30625"/>
                    <a:pt x="1568" y="29424"/>
                  </a:cubicBezTo>
                  <a:cubicBezTo>
                    <a:pt x="1368" y="27289"/>
                    <a:pt x="1402" y="25154"/>
                    <a:pt x="1335" y="23019"/>
                  </a:cubicBezTo>
                  <a:cubicBezTo>
                    <a:pt x="1201" y="18983"/>
                    <a:pt x="935" y="14913"/>
                    <a:pt x="834" y="10844"/>
                  </a:cubicBezTo>
                  <a:cubicBezTo>
                    <a:pt x="768" y="8709"/>
                    <a:pt x="468" y="6241"/>
                    <a:pt x="1568" y="4306"/>
                  </a:cubicBezTo>
                  <a:cubicBezTo>
                    <a:pt x="2803" y="2204"/>
                    <a:pt x="5138" y="1704"/>
                    <a:pt x="7406" y="1504"/>
                  </a:cubicBezTo>
                  <a:cubicBezTo>
                    <a:pt x="9207" y="1304"/>
                    <a:pt x="11075" y="1170"/>
                    <a:pt x="12977" y="1137"/>
                  </a:cubicBezTo>
                  <a:close/>
                  <a:moveTo>
                    <a:pt x="21010" y="1"/>
                  </a:moveTo>
                  <a:cubicBezTo>
                    <a:pt x="19004" y="1"/>
                    <a:pt x="16994" y="113"/>
                    <a:pt x="15045" y="303"/>
                  </a:cubicBezTo>
                  <a:cubicBezTo>
                    <a:pt x="13660" y="160"/>
                    <a:pt x="12275" y="77"/>
                    <a:pt x="10876" y="77"/>
                  </a:cubicBezTo>
                  <a:cubicBezTo>
                    <a:pt x="9343" y="77"/>
                    <a:pt x="7792" y="176"/>
                    <a:pt x="6205" y="403"/>
                  </a:cubicBezTo>
                  <a:cubicBezTo>
                    <a:pt x="2803" y="870"/>
                    <a:pt x="668" y="2471"/>
                    <a:pt x="267" y="6007"/>
                  </a:cubicBezTo>
                  <a:cubicBezTo>
                    <a:pt x="1" y="8142"/>
                    <a:pt x="201" y="10310"/>
                    <a:pt x="201" y="12478"/>
                  </a:cubicBezTo>
                  <a:cubicBezTo>
                    <a:pt x="234" y="15180"/>
                    <a:pt x="201" y="17882"/>
                    <a:pt x="234" y="20584"/>
                  </a:cubicBezTo>
                  <a:cubicBezTo>
                    <a:pt x="234" y="23019"/>
                    <a:pt x="267" y="25454"/>
                    <a:pt x="334" y="27856"/>
                  </a:cubicBezTo>
                  <a:cubicBezTo>
                    <a:pt x="367" y="29557"/>
                    <a:pt x="301" y="32126"/>
                    <a:pt x="1568" y="33460"/>
                  </a:cubicBezTo>
                  <a:cubicBezTo>
                    <a:pt x="2193" y="34105"/>
                    <a:pt x="3330" y="34214"/>
                    <a:pt x="4434" y="34214"/>
                  </a:cubicBezTo>
                  <a:cubicBezTo>
                    <a:pt x="4997" y="34214"/>
                    <a:pt x="5551" y="34186"/>
                    <a:pt x="6025" y="34186"/>
                  </a:cubicBezTo>
                  <a:cubicBezTo>
                    <a:pt x="6159" y="34186"/>
                    <a:pt x="6286" y="34188"/>
                    <a:pt x="6405" y="34194"/>
                  </a:cubicBezTo>
                  <a:cubicBezTo>
                    <a:pt x="9174" y="34294"/>
                    <a:pt x="11909" y="34394"/>
                    <a:pt x="14678" y="34394"/>
                  </a:cubicBezTo>
                  <a:cubicBezTo>
                    <a:pt x="15375" y="34403"/>
                    <a:pt x="16072" y="34407"/>
                    <a:pt x="16770" y="34407"/>
                  </a:cubicBezTo>
                  <a:cubicBezTo>
                    <a:pt x="18676" y="34407"/>
                    <a:pt x="20588" y="34376"/>
                    <a:pt x="22517" y="34327"/>
                  </a:cubicBezTo>
                  <a:cubicBezTo>
                    <a:pt x="22941" y="34315"/>
                    <a:pt x="23374" y="34312"/>
                    <a:pt x="23812" y="34312"/>
                  </a:cubicBezTo>
                  <a:cubicBezTo>
                    <a:pt x="24385" y="34312"/>
                    <a:pt x="24967" y="34318"/>
                    <a:pt x="25551" y="34318"/>
                  </a:cubicBezTo>
                  <a:cubicBezTo>
                    <a:pt x="27013" y="34318"/>
                    <a:pt x="28486" y="34281"/>
                    <a:pt x="29855" y="34027"/>
                  </a:cubicBezTo>
                  <a:cubicBezTo>
                    <a:pt x="33391" y="33360"/>
                    <a:pt x="33091" y="28657"/>
                    <a:pt x="33391" y="25921"/>
                  </a:cubicBezTo>
                  <a:cubicBezTo>
                    <a:pt x="33992" y="20484"/>
                    <a:pt x="34492" y="15014"/>
                    <a:pt x="34525" y="9543"/>
                  </a:cubicBezTo>
                  <a:cubicBezTo>
                    <a:pt x="34559" y="5607"/>
                    <a:pt x="33992" y="1804"/>
                    <a:pt x="29588" y="837"/>
                  </a:cubicBezTo>
                  <a:cubicBezTo>
                    <a:pt x="26873" y="242"/>
                    <a:pt x="23946" y="1"/>
                    <a:pt x="210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8"/>
            <p:cNvSpPr/>
            <p:nvPr/>
          </p:nvSpPr>
          <p:spPr>
            <a:xfrm>
              <a:off x="5772420" y="2408845"/>
              <a:ext cx="541271" cy="439955"/>
            </a:xfrm>
            <a:custGeom>
              <a:rect b="b" l="l" r="r" t="t"/>
              <a:pathLst>
                <a:path extrusionOk="0" h="21139" w="26007">
                  <a:moveTo>
                    <a:pt x="23384" y="1520"/>
                  </a:moveTo>
                  <a:lnTo>
                    <a:pt x="23384" y="1520"/>
                  </a:lnTo>
                  <a:cubicBezTo>
                    <a:pt x="23184" y="1953"/>
                    <a:pt x="22984" y="2387"/>
                    <a:pt x="22783" y="2821"/>
                  </a:cubicBezTo>
                  <a:cubicBezTo>
                    <a:pt x="22664" y="3150"/>
                    <a:pt x="23000" y="3398"/>
                    <a:pt x="23287" y="3398"/>
                  </a:cubicBezTo>
                  <a:cubicBezTo>
                    <a:pt x="23320" y="3398"/>
                    <a:pt x="23353" y="3395"/>
                    <a:pt x="23384" y="3388"/>
                  </a:cubicBezTo>
                  <a:cubicBezTo>
                    <a:pt x="23617" y="3354"/>
                    <a:pt x="23817" y="3321"/>
                    <a:pt x="24018" y="3254"/>
                  </a:cubicBezTo>
                  <a:lnTo>
                    <a:pt x="24018" y="3254"/>
                  </a:lnTo>
                  <a:cubicBezTo>
                    <a:pt x="23484" y="3821"/>
                    <a:pt x="22917" y="4455"/>
                    <a:pt x="22750" y="5022"/>
                  </a:cubicBezTo>
                  <a:cubicBezTo>
                    <a:pt x="22517" y="5790"/>
                    <a:pt x="23050" y="6924"/>
                    <a:pt x="22984" y="7791"/>
                  </a:cubicBezTo>
                  <a:cubicBezTo>
                    <a:pt x="22850" y="10660"/>
                    <a:pt x="21049" y="13462"/>
                    <a:pt x="19114" y="15496"/>
                  </a:cubicBezTo>
                  <a:cubicBezTo>
                    <a:pt x="16329" y="18380"/>
                    <a:pt x="12542" y="20226"/>
                    <a:pt x="8682" y="20226"/>
                  </a:cubicBezTo>
                  <a:cubicBezTo>
                    <a:pt x="7318" y="20226"/>
                    <a:pt x="5945" y="19996"/>
                    <a:pt x="4604" y="19499"/>
                  </a:cubicBezTo>
                  <a:cubicBezTo>
                    <a:pt x="6438" y="18932"/>
                    <a:pt x="7973" y="17898"/>
                    <a:pt x="9307" y="16430"/>
                  </a:cubicBezTo>
                  <a:cubicBezTo>
                    <a:pt x="9574" y="16164"/>
                    <a:pt x="9441" y="15697"/>
                    <a:pt x="9074" y="15597"/>
                  </a:cubicBezTo>
                  <a:cubicBezTo>
                    <a:pt x="6672" y="14796"/>
                    <a:pt x="4470" y="13662"/>
                    <a:pt x="3203" y="11394"/>
                  </a:cubicBezTo>
                  <a:cubicBezTo>
                    <a:pt x="1935" y="9092"/>
                    <a:pt x="2102" y="6223"/>
                    <a:pt x="3103" y="3855"/>
                  </a:cubicBezTo>
                  <a:lnTo>
                    <a:pt x="3103" y="3855"/>
                  </a:lnTo>
                  <a:cubicBezTo>
                    <a:pt x="4932" y="6294"/>
                    <a:pt x="7891" y="7974"/>
                    <a:pt x="10963" y="7974"/>
                  </a:cubicBezTo>
                  <a:cubicBezTo>
                    <a:pt x="11588" y="7974"/>
                    <a:pt x="12217" y="7904"/>
                    <a:pt x="12843" y="7758"/>
                  </a:cubicBezTo>
                  <a:cubicBezTo>
                    <a:pt x="13110" y="7691"/>
                    <a:pt x="13243" y="7391"/>
                    <a:pt x="13177" y="7157"/>
                  </a:cubicBezTo>
                  <a:cubicBezTo>
                    <a:pt x="12643" y="4856"/>
                    <a:pt x="14411" y="2487"/>
                    <a:pt x="16679" y="1953"/>
                  </a:cubicBezTo>
                  <a:cubicBezTo>
                    <a:pt x="17011" y="1870"/>
                    <a:pt x="17331" y="1835"/>
                    <a:pt x="17643" y="1835"/>
                  </a:cubicBezTo>
                  <a:cubicBezTo>
                    <a:pt x="18958" y="1835"/>
                    <a:pt x="20121" y="2464"/>
                    <a:pt x="21416" y="2787"/>
                  </a:cubicBezTo>
                  <a:cubicBezTo>
                    <a:pt x="21516" y="2787"/>
                    <a:pt x="21616" y="2721"/>
                    <a:pt x="21583" y="2654"/>
                  </a:cubicBezTo>
                  <a:cubicBezTo>
                    <a:pt x="21549" y="2621"/>
                    <a:pt x="21549" y="2587"/>
                    <a:pt x="21516" y="2554"/>
                  </a:cubicBezTo>
                  <a:lnTo>
                    <a:pt x="21549" y="2554"/>
                  </a:lnTo>
                  <a:cubicBezTo>
                    <a:pt x="22216" y="2254"/>
                    <a:pt x="22817" y="1887"/>
                    <a:pt x="23384" y="1520"/>
                  </a:cubicBezTo>
                  <a:close/>
                  <a:moveTo>
                    <a:pt x="24263" y="1"/>
                  </a:moveTo>
                  <a:cubicBezTo>
                    <a:pt x="24203" y="1"/>
                    <a:pt x="24141" y="16"/>
                    <a:pt x="24084" y="52"/>
                  </a:cubicBezTo>
                  <a:cubicBezTo>
                    <a:pt x="23117" y="686"/>
                    <a:pt x="22116" y="1220"/>
                    <a:pt x="21049" y="1687"/>
                  </a:cubicBezTo>
                  <a:cubicBezTo>
                    <a:pt x="21049" y="1687"/>
                    <a:pt x="21015" y="1720"/>
                    <a:pt x="20982" y="1720"/>
                  </a:cubicBezTo>
                  <a:cubicBezTo>
                    <a:pt x="20213" y="931"/>
                    <a:pt x="19027" y="596"/>
                    <a:pt x="17855" y="596"/>
                  </a:cubicBezTo>
                  <a:cubicBezTo>
                    <a:pt x="17095" y="596"/>
                    <a:pt x="16342" y="737"/>
                    <a:pt x="15712" y="986"/>
                  </a:cubicBezTo>
                  <a:cubicBezTo>
                    <a:pt x="13210" y="1920"/>
                    <a:pt x="12309" y="4389"/>
                    <a:pt x="12209" y="6824"/>
                  </a:cubicBezTo>
                  <a:cubicBezTo>
                    <a:pt x="11911" y="6843"/>
                    <a:pt x="11615" y="6853"/>
                    <a:pt x="11322" y="6853"/>
                  </a:cubicBezTo>
                  <a:cubicBezTo>
                    <a:pt x="8107" y="6853"/>
                    <a:pt x="5234" y="5655"/>
                    <a:pt x="3369" y="2721"/>
                  </a:cubicBezTo>
                  <a:cubicBezTo>
                    <a:pt x="3282" y="2580"/>
                    <a:pt x="3119" y="2495"/>
                    <a:pt x="2961" y="2495"/>
                  </a:cubicBezTo>
                  <a:cubicBezTo>
                    <a:pt x="2819" y="2495"/>
                    <a:pt x="2681" y="2563"/>
                    <a:pt x="2602" y="2721"/>
                  </a:cubicBezTo>
                  <a:cubicBezTo>
                    <a:pt x="0" y="7691"/>
                    <a:pt x="2469" y="14796"/>
                    <a:pt x="8040" y="16397"/>
                  </a:cubicBezTo>
                  <a:cubicBezTo>
                    <a:pt x="6805" y="17831"/>
                    <a:pt x="5171" y="18665"/>
                    <a:pt x="3236" y="18999"/>
                  </a:cubicBezTo>
                  <a:cubicBezTo>
                    <a:pt x="2902" y="19066"/>
                    <a:pt x="2836" y="19599"/>
                    <a:pt x="3136" y="19733"/>
                  </a:cubicBezTo>
                  <a:cubicBezTo>
                    <a:pt x="5013" y="20684"/>
                    <a:pt x="7040" y="21139"/>
                    <a:pt x="9058" y="21139"/>
                  </a:cubicBezTo>
                  <a:cubicBezTo>
                    <a:pt x="12348" y="21139"/>
                    <a:pt x="15616" y="19931"/>
                    <a:pt x="18180" y="17698"/>
                  </a:cubicBezTo>
                  <a:cubicBezTo>
                    <a:pt x="20182" y="15930"/>
                    <a:pt x="21916" y="13595"/>
                    <a:pt x="22984" y="11127"/>
                  </a:cubicBezTo>
                  <a:cubicBezTo>
                    <a:pt x="23484" y="9959"/>
                    <a:pt x="23851" y="8725"/>
                    <a:pt x="23918" y="7457"/>
                  </a:cubicBezTo>
                  <a:cubicBezTo>
                    <a:pt x="23951" y="6890"/>
                    <a:pt x="23751" y="6257"/>
                    <a:pt x="23817" y="5723"/>
                  </a:cubicBezTo>
                  <a:cubicBezTo>
                    <a:pt x="23951" y="4489"/>
                    <a:pt x="25018" y="3321"/>
                    <a:pt x="25752" y="2454"/>
                  </a:cubicBezTo>
                  <a:cubicBezTo>
                    <a:pt x="26007" y="2143"/>
                    <a:pt x="25805" y="1783"/>
                    <a:pt x="25494" y="1783"/>
                  </a:cubicBezTo>
                  <a:cubicBezTo>
                    <a:pt x="25438" y="1783"/>
                    <a:pt x="25379" y="1795"/>
                    <a:pt x="25319" y="1820"/>
                  </a:cubicBezTo>
                  <a:cubicBezTo>
                    <a:pt x="24852" y="2020"/>
                    <a:pt x="24418" y="2187"/>
                    <a:pt x="23984" y="2287"/>
                  </a:cubicBezTo>
                  <a:cubicBezTo>
                    <a:pt x="24218" y="1687"/>
                    <a:pt x="24385" y="1053"/>
                    <a:pt x="24618" y="452"/>
                  </a:cubicBezTo>
                  <a:cubicBezTo>
                    <a:pt x="24697" y="216"/>
                    <a:pt x="24486" y="1"/>
                    <a:pt x="2426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34" name="Google Shape;2634;p38"/>
          <p:cNvGrpSpPr/>
          <p:nvPr/>
        </p:nvGrpSpPr>
        <p:grpSpPr>
          <a:xfrm>
            <a:off x="3700469" y="1325795"/>
            <a:ext cx="717865" cy="741300"/>
            <a:chOff x="3624269" y="1325795"/>
            <a:chExt cx="717865" cy="741300"/>
          </a:xfrm>
        </p:grpSpPr>
        <p:sp>
          <p:nvSpPr>
            <p:cNvPr id="2635" name="Google Shape;2635;p38"/>
            <p:cNvSpPr/>
            <p:nvPr/>
          </p:nvSpPr>
          <p:spPr>
            <a:xfrm>
              <a:off x="3835297" y="1651724"/>
              <a:ext cx="21" cy="2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8"/>
            <p:cNvSpPr/>
            <p:nvPr/>
          </p:nvSpPr>
          <p:spPr>
            <a:xfrm>
              <a:off x="3820729" y="1699632"/>
              <a:ext cx="350607" cy="172182"/>
            </a:xfrm>
            <a:custGeom>
              <a:rect b="b" l="l" r="r" t="t"/>
              <a:pathLst>
                <a:path extrusionOk="0" h="8273" w="16846">
                  <a:moveTo>
                    <a:pt x="16679" y="0"/>
                  </a:moveTo>
                  <a:lnTo>
                    <a:pt x="16679" y="0"/>
                  </a:lnTo>
                  <a:cubicBezTo>
                    <a:pt x="15940" y="102"/>
                    <a:pt x="15162" y="146"/>
                    <a:pt x="14375" y="146"/>
                  </a:cubicBezTo>
                  <a:cubicBezTo>
                    <a:pt x="14132" y="146"/>
                    <a:pt x="13887" y="142"/>
                    <a:pt x="13643" y="134"/>
                  </a:cubicBezTo>
                  <a:cubicBezTo>
                    <a:pt x="13377" y="3403"/>
                    <a:pt x="11242" y="6438"/>
                    <a:pt x="7639" y="6538"/>
                  </a:cubicBezTo>
                  <a:cubicBezTo>
                    <a:pt x="7622" y="6538"/>
                    <a:pt x="7606" y="6539"/>
                    <a:pt x="7589" y="6539"/>
                  </a:cubicBezTo>
                  <a:cubicBezTo>
                    <a:pt x="4966" y="6539"/>
                    <a:pt x="2001" y="3952"/>
                    <a:pt x="1935" y="1234"/>
                  </a:cubicBezTo>
                  <a:cubicBezTo>
                    <a:pt x="1868" y="934"/>
                    <a:pt x="1802" y="601"/>
                    <a:pt x="1802" y="267"/>
                  </a:cubicBezTo>
                  <a:lnTo>
                    <a:pt x="1401" y="267"/>
                  </a:lnTo>
                  <a:cubicBezTo>
                    <a:pt x="1154" y="267"/>
                    <a:pt x="873" y="289"/>
                    <a:pt x="597" y="289"/>
                  </a:cubicBezTo>
                  <a:cubicBezTo>
                    <a:pt x="390" y="289"/>
                    <a:pt x="186" y="277"/>
                    <a:pt x="0" y="234"/>
                  </a:cubicBezTo>
                  <a:lnTo>
                    <a:pt x="0" y="234"/>
                  </a:lnTo>
                  <a:cubicBezTo>
                    <a:pt x="34" y="1168"/>
                    <a:pt x="100" y="2102"/>
                    <a:pt x="200" y="3069"/>
                  </a:cubicBezTo>
                  <a:cubicBezTo>
                    <a:pt x="334" y="4470"/>
                    <a:pt x="167" y="6838"/>
                    <a:pt x="1235" y="7873"/>
                  </a:cubicBezTo>
                  <a:cubicBezTo>
                    <a:pt x="1568" y="8189"/>
                    <a:pt x="2194" y="8273"/>
                    <a:pt x="2844" y="8273"/>
                  </a:cubicBezTo>
                  <a:cubicBezTo>
                    <a:pt x="3494" y="8273"/>
                    <a:pt x="4170" y="8189"/>
                    <a:pt x="4604" y="8173"/>
                  </a:cubicBezTo>
                  <a:cubicBezTo>
                    <a:pt x="7105" y="8139"/>
                    <a:pt x="9607" y="8106"/>
                    <a:pt x="12076" y="8039"/>
                  </a:cubicBezTo>
                  <a:cubicBezTo>
                    <a:pt x="13643" y="8006"/>
                    <a:pt x="16045" y="8239"/>
                    <a:pt x="16545" y="6238"/>
                  </a:cubicBezTo>
                  <a:cubicBezTo>
                    <a:pt x="16846" y="4970"/>
                    <a:pt x="16679" y="3403"/>
                    <a:pt x="16646" y="2102"/>
                  </a:cubicBezTo>
                  <a:cubicBezTo>
                    <a:pt x="16646" y="1401"/>
                    <a:pt x="16646" y="701"/>
                    <a:pt x="16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8"/>
            <p:cNvSpPr/>
            <p:nvPr/>
          </p:nvSpPr>
          <p:spPr>
            <a:xfrm>
              <a:off x="3917211" y="1654513"/>
              <a:ext cx="141005" cy="127914"/>
            </a:xfrm>
            <a:custGeom>
              <a:rect b="b" l="l" r="r" t="t"/>
              <a:pathLst>
                <a:path extrusionOk="0" h="6146" w="6775">
                  <a:moveTo>
                    <a:pt x="3697" y="0"/>
                  </a:moveTo>
                  <a:cubicBezTo>
                    <a:pt x="3014" y="0"/>
                    <a:pt x="2290" y="255"/>
                    <a:pt x="1669" y="634"/>
                  </a:cubicBezTo>
                  <a:cubicBezTo>
                    <a:pt x="1369" y="801"/>
                    <a:pt x="1068" y="1034"/>
                    <a:pt x="768" y="1301"/>
                  </a:cubicBezTo>
                  <a:cubicBezTo>
                    <a:pt x="1" y="2669"/>
                    <a:pt x="34" y="4637"/>
                    <a:pt x="1335" y="5571"/>
                  </a:cubicBezTo>
                  <a:cubicBezTo>
                    <a:pt x="1892" y="5971"/>
                    <a:pt x="2459" y="6145"/>
                    <a:pt x="2997" y="6145"/>
                  </a:cubicBezTo>
                  <a:cubicBezTo>
                    <a:pt x="5103" y="6145"/>
                    <a:pt x="6774" y="3486"/>
                    <a:pt x="5738" y="1334"/>
                  </a:cubicBezTo>
                  <a:cubicBezTo>
                    <a:pt x="5283" y="369"/>
                    <a:pt x="4519" y="0"/>
                    <a:pt x="3697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8"/>
            <p:cNvSpPr/>
            <p:nvPr/>
          </p:nvSpPr>
          <p:spPr>
            <a:xfrm>
              <a:off x="3624269" y="1350166"/>
              <a:ext cx="700507" cy="694534"/>
            </a:xfrm>
            <a:custGeom>
              <a:rect b="b" l="l" r="r" t="t"/>
              <a:pathLst>
                <a:path extrusionOk="0" h="33371" w="33658">
                  <a:moveTo>
                    <a:pt x="16526" y="6760"/>
                  </a:moveTo>
                  <a:cubicBezTo>
                    <a:pt x="18251" y="6760"/>
                    <a:pt x="19981" y="6861"/>
                    <a:pt x="21649" y="7085"/>
                  </a:cubicBezTo>
                  <a:cubicBezTo>
                    <a:pt x="22121" y="7007"/>
                    <a:pt x="22646" y="6961"/>
                    <a:pt x="23182" y="6961"/>
                  </a:cubicBezTo>
                  <a:cubicBezTo>
                    <a:pt x="24917" y="6961"/>
                    <a:pt x="26775" y="7436"/>
                    <a:pt x="27386" y="8787"/>
                  </a:cubicBezTo>
                  <a:cubicBezTo>
                    <a:pt x="28054" y="10254"/>
                    <a:pt x="27587" y="12422"/>
                    <a:pt x="27520" y="13990"/>
                  </a:cubicBezTo>
                  <a:cubicBezTo>
                    <a:pt x="27420" y="15892"/>
                    <a:pt x="27286" y="17793"/>
                    <a:pt x="27186" y="19694"/>
                  </a:cubicBezTo>
                  <a:cubicBezTo>
                    <a:pt x="27053" y="21762"/>
                    <a:pt x="27587" y="25565"/>
                    <a:pt x="24818" y="26066"/>
                  </a:cubicBezTo>
                  <a:cubicBezTo>
                    <a:pt x="24160" y="26194"/>
                    <a:pt x="23454" y="26231"/>
                    <a:pt x="22740" y="26231"/>
                  </a:cubicBezTo>
                  <a:cubicBezTo>
                    <a:pt x="21789" y="26231"/>
                    <a:pt x="20825" y="26166"/>
                    <a:pt x="19948" y="26166"/>
                  </a:cubicBezTo>
                  <a:cubicBezTo>
                    <a:pt x="17846" y="26199"/>
                    <a:pt x="15745" y="26232"/>
                    <a:pt x="13643" y="26266"/>
                  </a:cubicBezTo>
                  <a:cubicBezTo>
                    <a:pt x="13477" y="26268"/>
                    <a:pt x="13311" y="26270"/>
                    <a:pt x="13145" y="26270"/>
                  </a:cubicBezTo>
                  <a:cubicBezTo>
                    <a:pt x="11143" y="26270"/>
                    <a:pt x="9199" y="26012"/>
                    <a:pt x="8706" y="23764"/>
                  </a:cubicBezTo>
                  <a:cubicBezTo>
                    <a:pt x="8340" y="21996"/>
                    <a:pt x="8506" y="20028"/>
                    <a:pt x="8506" y="18260"/>
                  </a:cubicBezTo>
                  <a:cubicBezTo>
                    <a:pt x="8473" y="16092"/>
                    <a:pt x="8306" y="13957"/>
                    <a:pt x="8273" y="11822"/>
                  </a:cubicBezTo>
                  <a:cubicBezTo>
                    <a:pt x="8206" y="9387"/>
                    <a:pt x="8306" y="7386"/>
                    <a:pt x="11041" y="7085"/>
                  </a:cubicBezTo>
                  <a:cubicBezTo>
                    <a:pt x="12808" y="6877"/>
                    <a:pt x="14664" y="6760"/>
                    <a:pt x="16526" y="6760"/>
                  </a:cubicBezTo>
                  <a:close/>
                  <a:moveTo>
                    <a:pt x="27245" y="0"/>
                  </a:moveTo>
                  <a:cubicBezTo>
                    <a:pt x="25717" y="0"/>
                    <a:pt x="24171" y="156"/>
                    <a:pt x="22650" y="214"/>
                  </a:cubicBezTo>
                  <a:cubicBezTo>
                    <a:pt x="21549" y="247"/>
                    <a:pt x="20415" y="314"/>
                    <a:pt x="19314" y="347"/>
                  </a:cubicBezTo>
                  <a:cubicBezTo>
                    <a:pt x="19281" y="380"/>
                    <a:pt x="19281" y="380"/>
                    <a:pt x="19247" y="414"/>
                  </a:cubicBezTo>
                  <a:cubicBezTo>
                    <a:pt x="17898" y="558"/>
                    <a:pt x="16548" y="585"/>
                    <a:pt x="15203" y="585"/>
                  </a:cubicBezTo>
                  <a:cubicBezTo>
                    <a:pt x="14374" y="585"/>
                    <a:pt x="13547" y="575"/>
                    <a:pt x="12723" y="575"/>
                  </a:cubicBezTo>
                  <a:cubicBezTo>
                    <a:pt x="12406" y="575"/>
                    <a:pt x="12091" y="576"/>
                    <a:pt x="11775" y="581"/>
                  </a:cubicBezTo>
                  <a:cubicBezTo>
                    <a:pt x="11642" y="583"/>
                    <a:pt x="11507" y="584"/>
                    <a:pt x="11371" y="584"/>
                  </a:cubicBezTo>
                  <a:cubicBezTo>
                    <a:pt x="10416" y="584"/>
                    <a:pt x="9395" y="539"/>
                    <a:pt x="8381" y="539"/>
                  </a:cubicBezTo>
                  <a:cubicBezTo>
                    <a:pt x="7222" y="539"/>
                    <a:pt x="6071" y="597"/>
                    <a:pt x="5037" y="847"/>
                  </a:cubicBezTo>
                  <a:cubicBezTo>
                    <a:pt x="0" y="2048"/>
                    <a:pt x="1635" y="9554"/>
                    <a:pt x="1668" y="13323"/>
                  </a:cubicBezTo>
                  <a:cubicBezTo>
                    <a:pt x="1735" y="17426"/>
                    <a:pt x="1802" y="21562"/>
                    <a:pt x="1835" y="25665"/>
                  </a:cubicBezTo>
                  <a:cubicBezTo>
                    <a:pt x="1835" y="26766"/>
                    <a:pt x="1835" y="27867"/>
                    <a:pt x="1868" y="28968"/>
                  </a:cubicBezTo>
                  <a:cubicBezTo>
                    <a:pt x="1868" y="29368"/>
                    <a:pt x="1735" y="30402"/>
                    <a:pt x="1935" y="30836"/>
                  </a:cubicBezTo>
                  <a:cubicBezTo>
                    <a:pt x="2335" y="31703"/>
                    <a:pt x="3469" y="32370"/>
                    <a:pt x="4303" y="32670"/>
                  </a:cubicBezTo>
                  <a:cubicBezTo>
                    <a:pt x="5938" y="33237"/>
                    <a:pt x="7739" y="33304"/>
                    <a:pt x="9474" y="33304"/>
                  </a:cubicBezTo>
                  <a:cubicBezTo>
                    <a:pt x="13410" y="33304"/>
                    <a:pt x="17379" y="33104"/>
                    <a:pt x="21315" y="32937"/>
                  </a:cubicBezTo>
                  <a:cubicBezTo>
                    <a:pt x="25619" y="32770"/>
                    <a:pt x="31089" y="33371"/>
                    <a:pt x="32557" y="28267"/>
                  </a:cubicBezTo>
                  <a:cubicBezTo>
                    <a:pt x="33658" y="24464"/>
                    <a:pt x="33124" y="19961"/>
                    <a:pt x="33124" y="16092"/>
                  </a:cubicBezTo>
                  <a:cubicBezTo>
                    <a:pt x="33124" y="12189"/>
                    <a:pt x="33391" y="7953"/>
                    <a:pt x="32724" y="4083"/>
                  </a:cubicBezTo>
                  <a:cubicBezTo>
                    <a:pt x="32290" y="1448"/>
                    <a:pt x="30655" y="147"/>
                    <a:pt x="27987" y="14"/>
                  </a:cubicBezTo>
                  <a:cubicBezTo>
                    <a:pt x="27740" y="4"/>
                    <a:pt x="27493" y="0"/>
                    <a:pt x="2724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8"/>
            <p:cNvSpPr/>
            <p:nvPr/>
          </p:nvSpPr>
          <p:spPr>
            <a:xfrm>
              <a:off x="4072715" y="1558010"/>
              <a:ext cx="66683" cy="72219"/>
            </a:xfrm>
            <a:custGeom>
              <a:rect b="b" l="l" r="r" t="t"/>
              <a:pathLst>
                <a:path extrusionOk="0" h="3470" w="3204">
                  <a:moveTo>
                    <a:pt x="2436" y="0"/>
                  </a:moveTo>
                  <a:cubicBezTo>
                    <a:pt x="1635" y="34"/>
                    <a:pt x="802" y="134"/>
                    <a:pt x="1" y="167"/>
                  </a:cubicBezTo>
                  <a:cubicBezTo>
                    <a:pt x="1" y="301"/>
                    <a:pt x="1" y="467"/>
                    <a:pt x="1" y="634"/>
                  </a:cubicBezTo>
                  <a:cubicBezTo>
                    <a:pt x="34" y="1034"/>
                    <a:pt x="34" y="1468"/>
                    <a:pt x="34" y="1868"/>
                  </a:cubicBezTo>
                  <a:cubicBezTo>
                    <a:pt x="34" y="2402"/>
                    <a:pt x="68" y="2936"/>
                    <a:pt x="68" y="3470"/>
                  </a:cubicBezTo>
                  <a:cubicBezTo>
                    <a:pt x="935" y="3436"/>
                    <a:pt x="1802" y="3403"/>
                    <a:pt x="2670" y="3403"/>
                  </a:cubicBezTo>
                  <a:cubicBezTo>
                    <a:pt x="2803" y="3369"/>
                    <a:pt x="2970" y="3369"/>
                    <a:pt x="3103" y="3369"/>
                  </a:cubicBezTo>
                  <a:cubicBezTo>
                    <a:pt x="3070" y="2802"/>
                    <a:pt x="3137" y="2235"/>
                    <a:pt x="3170" y="1702"/>
                  </a:cubicBezTo>
                  <a:cubicBezTo>
                    <a:pt x="3203" y="1135"/>
                    <a:pt x="3203" y="634"/>
                    <a:pt x="3170" y="100"/>
                  </a:cubicBezTo>
                  <a:cubicBezTo>
                    <a:pt x="2936" y="67"/>
                    <a:pt x="2670" y="34"/>
                    <a:pt x="2436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8"/>
            <p:cNvSpPr/>
            <p:nvPr/>
          </p:nvSpPr>
          <p:spPr>
            <a:xfrm>
              <a:off x="3659169" y="1344068"/>
              <a:ext cx="679486" cy="708728"/>
            </a:xfrm>
            <a:custGeom>
              <a:rect b="b" l="l" r="r" t="t"/>
              <a:pathLst>
                <a:path extrusionOk="0" h="34053" w="32648">
                  <a:moveTo>
                    <a:pt x="27752" y="0"/>
                  </a:moveTo>
                  <a:cubicBezTo>
                    <a:pt x="27464" y="0"/>
                    <a:pt x="27151" y="45"/>
                    <a:pt x="26810" y="140"/>
                  </a:cubicBezTo>
                  <a:cubicBezTo>
                    <a:pt x="26744" y="140"/>
                    <a:pt x="26710" y="140"/>
                    <a:pt x="26677" y="173"/>
                  </a:cubicBezTo>
                  <a:cubicBezTo>
                    <a:pt x="26513" y="126"/>
                    <a:pt x="26333" y="100"/>
                    <a:pt x="26139" y="100"/>
                  </a:cubicBezTo>
                  <a:cubicBezTo>
                    <a:pt x="25780" y="100"/>
                    <a:pt x="25375" y="190"/>
                    <a:pt x="24942" y="407"/>
                  </a:cubicBezTo>
                  <a:cubicBezTo>
                    <a:pt x="24942" y="407"/>
                    <a:pt x="24942" y="440"/>
                    <a:pt x="24942" y="440"/>
                  </a:cubicBezTo>
                  <a:cubicBezTo>
                    <a:pt x="27778" y="1874"/>
                    <a:pt x="26910" y="5744"/>
                    <a:pt x="26977" y="8346"/>
                  </a:cubicBezTo>
                  <a:cubicBezTo>
                    <a:pt x="27044" y="11181"/>
                    <a:pt x="27177" y="13983"/>
                    <a:pt x="27311" y="16818"/>
                  </a:cubicBezTo>
                  <a:cubicBezTo>
                    <a:pt x="27444" y="19620"/>
                    <a:pt x="27544" y="22456"/>
                    <a:pt x="27678" y="25258"/>
                  </a:cubicBezTo>
                  <a:cubicBezTo>
                    <a:pt x="27744" y="26559"/>
                    <a:pt x="27911" y="27860"/>
                    <a:pt x="27878" y="29161"/>
                  </a:cubicBezTo>
                  <a:cubicBezTo>
                    <a:pt x="27844" y="30195"/>
                    <a:pt x="27744" y="30495"/>
                    <a:pt x="27244" y="31195"/>
                  </a:cubicBezTo>
                  <a:cubicBezTo>
                    <a:pt x="25509" y="32129"/>
                    <a:pt x="23374" y="31929"/>
                    <a:pt x="21440" y="32029"/>
                  </a:cubicBezTo>
                  <a:cubicBezTo>
                    <a:pt x="18905" y="32163"/>
                    <a:pt x="16403" y="32263"/>
                    <a:pt x="13868" y="32329"/>
                  </a:cubicBezTo>
                  <a:cubicBezTo>
                    <a:pt x="11466" y="32396"/>
                    <a:pt x="9098" y="32496"/>
                    <a:pt x="6696" y="32563"/>
                  </a:cubicBezTo>
                  <a:cubicBezTo>
                    <a:pt x="6247" y="32570"/>
                    <a:pt x="5768" y="32583"/>
                    <a:pt x="5277" y="32583"/>
                  </a:cubicBezTo>
                  <a:cubicBezTo>
                    <a:pt x="3395" y="32583"/>
                    <a:pt x="1328" y="32397"/>
                    <a:pt x="58" y="30995"/>
                  </a:cubicBezTo>
                  <a:cubicBezTo>
                    <a:pt x="58" y="30985"/>
                    <a:pt x="52" y="30981"/>
                    <a:pt x="45" y="30981"/>
                  </a:cubicBezTo>
                  <a:cubicBezTo>
                    <a:pt x="27" y="30981"/>
                    <a:pt x="1" y="31005"/>
                    <a:pt x="24" y="31029"/>
                  </a:cubicBezTo>
                  <a:cubicBezTo>
                    <a:pt x="1192" y="32663"/>
                    <a:pt x="2493" y="33330"/>
                    <a:pt x="4528" y="33664"/>
                  </a:cubicBezTo>
                  <a:cubicBezTo>
                    <a:pt x="6488" y="33973"/>
                    <a:pt x="8525" y="34053"/>
                    <a:pt x="10552" y="34053"/>
                  </a:cubicBezTo>
                  <a:cubicBezTo>
                    <a:pt x="11802" y="34053"/>
                    <a:pt x="13047" y="34023"/>
                    <a:pt x="14268" y="33997"/>
                  </a:cubicBezTo>
                  <a:cubicBezTo>
                    <a:pt x="17704" y="33931"/>
                    <a:pt x="21173" y="33831"/>
                    <a:pt x="24609" y="33564"/>
                  </a:cubicBezTo>
                  <a:cubicBezTo>
                    <a:pt x="25309" y="33530"/>
                    <a:pt x="26176" y="33464"/>
                    <a:pt x="26944" y="33297"/>
                  </a:cubicBezTo>
                  <a:cubicBezTo>
                    <a:pt x="27099" y="33386"/>
                    <a:pt x="27255" y="33430"/>
                    <a:pt x="27430" y="33430"/>
                  </a:cubicBezTo>
                  <a:cubicBezTo>
                    <a:pt x="27518" y="33430"/>
                    <a:pt x="27611" y="33419"/>
                    <a:pt x="27711" y="33397"/>
                  </a:cubicBezTo>
                  <a:cubicBezTo>
                    <a:pt x="29879" y="33030"/>
                    <a:pt x="30446" y="31295"/>
                    <a:pt x="30546" y="29461"/>
                  </a:cubicBezTo>
                  <a:cubicBezTo>
                    <a:pt x="32648" y="24557"/>
                    <a:pt x="31814" y="18786"/>
                    <a:pt x="31780" y="13616"/>
                  </a:cubicBezTo>
                  <a:cubicBezTo>
                    <a:pt x="31747" y="10781"/>
                    <a:pt x="31914" y="7712"/>
                    <a:pt x="31213" y="4943"/>
                  </a:cubicBezTo>
                  <a:cubicBezTo>
                    <a:pt x="31247" y="4176"/>
                    <a:pt x="30913" y="3375"/>
                    <a:pt x="30613" y="2675"/>
                  </a:cubicBezTo>
                  <a:cubicBezTo>
                    <a:pt x="30580" y="2608"/>
                    <a:pt x="30513" y="2575"/>
                    <a:pt x="30446" y="2575"/>
                  </a:cubicBezTo>
                  <a:cubicBezTo>
                    <a:pt x="30002" y="1103"/>
                    <a:pt x="29187" y="0"/>
                    <a:pt x="27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8"/>
            <p:cNvSpPr/>
            <p:nvPr/>
          </p:nvSpPr>
          <p:spPr>
            <a:xfrm>
              <a:off x="3624269" y="1325795"/>
              <a:ext cx="717865" cy="741300"/>
            </a:xfrm>
            <a:custGeom>
              <a:rect b="b" l="l" r="r" t="t"/>
              <a:pathLst>
                <a:path extrusionOk="0" h="35618" w="34492">
                  <a:moveTo>
                    <a:pt x="27141" y="1169"/>
                  </a:moveTo>
                  <a:cubicBezTo>
                    <a:pt x="27423" y="1169"/>
                    <a:pt x="27706" y="1174"/>
                    <a:pt x="27987" y="1185"/>
                  </a:cubicBezTo>
                  <a:cubicBezTo>
                    <a:pt x="30655" y="1318"/>
                    <a:pt x="32290" y="2586"/>
                    <a:pt x="32724" y="5254"/>
                  </a:cubicBezTo>
                  <a:cubicBezTo>
                    <a:pt x="33391" y="9124"/>
                    <a:pt x="33124" y="13327"/>
                    <a:pt x="33124" y="17229"/>
                  </a:cubicBezTo>
                  <a:cubicBezTo>
                    <a:pt x="33124" y="21132"/>
                    <a:pt x="33658" y="25635"/>
                    <a:pt x="32557" y="29438"/>
                  </a:cubicBezTo>
                  <a:cubicBezTo>
                    <a:pt x="31089" y="34542"/>
                    <a:pt x="25619" y="33941"/>
                    <a:pt x="21315" y="34108"/>
                  </a:cubicBezTo>
                  <a:cubicBezTo>
                    <a:pt x="17379" y="34242"/>
                    <a:pt x="13410" y="34475"/>
                    <a:pt x="9474" y="34475"/>
                  </a:cubicBezTo>
                  <a:cubicBezTo>
                    <a:pt x="7739" y="34475"/>
                    <a:pt x="5938" y="34408"/>
                    <a:pt x="4270" y="33841"/>
                  </a:cubicBezTo>
                  <a:cubicBezTo>
                    <a:pt x="3436" y="33541"/>
                    <a:pt x="2335" y="32874"/>
                    <a:pt x="1935" y="32007"/>
                  </a:cubicBezTo>
                  <a:cubicBezTo>
                    <a:pt x="1735" y="31573"/>
                    <a:pt x="1868" y="30539"/>
                    <a:pt x="1868" y="30105"/>
                  </a:cubicBezTo>
                  <a:cubicBezTo>
                    <a:pt x="1835" y="29004"/>
                    <a:pt x="1835" y="27937"/>
                    <a:pt x="1835" y="26836"/>
                  </a:cubicBezTo>
                  <a:cubicBezTo>
                    <a:pt x="1802" y="22733"/>
                    <a:pt x="1735" y="18597"/>
                    <a:pt x="1668" y="14494"/>
                  </a:cubicBezTo>
                  <a:cubicBezTo>
                    <a:pt x="1601" y="10725"/>
                    <a:pt x="0" y="3219"/>
                    <a:pt x="5004" y="2018"/>
                  </a:cubicBezTo>
                  <a:cubicBezTo>
                    <a:pt x="6091" y="1760"/>
                    <a:pt x="7285" y="1697"/>
                    <a:pt x="8480" y="1697"/>
                  </a:cubicBezTo>
                  <a:cubicBezTo>
                    <a:pt x="9595" y="1697"/>
                    <a:pt x="10711" y="1752"/>
                    <a:pt x="11742" y="1752"/>
                  </a:cubicBezTo>
                  <a:cubicBezTo>
                    <a:pt x="12069" y="1747"/>
                    <a:pt x="12396" y="1746"/>
                    <a:pt x="12724" y="1746"/>
                  </a:cubicBezTo>
                  <a:cubicBezTo>
                    <a:pt x="13459" y="1746"/>
                    <a:pt x="14194" y="1753"/>
                    <a:pt x="14927" y="1753"/>
                  </a:cubicBezTo>
                  <a:cubicBezTo>
                    <a:pt x="16363" y="1753"/>
                    <a:pt x="17794" y="1724"/>
                    <a:pt x="19214" y="1551"/>
                  </a:cubicBezTo>
                  <a:cubicBezTo>
                    <a:pt x="19247" y="1551"/>
                    <a:pt x="19281" y="1551"/>
                    <a:pt x="19281" y="1518"/>
                  </a:cubicBezTo>
                  <a:cubicBezTo>
                    <a:pt x="20415" y="1485"/>
                    <a:pt x="21549" y="1418"/>
                    <a:pt x="22650" y="1385"/>
                  </a:cubicBezTo>
                  <a:cubicBezTo>
                    <a:pt x="24136" y="1301"/>
                    <a:pt x="25646" y="1169"/>
                    <a:pt x="27141" y="1169"/>
                  </a:cubicBezTo>
                  <a:close/>
                  <a:moveTo>
                    <a:pt x="23030" y="0"/>
                  </a:moveTo>
                  <a:cubicBezTo>
                    <a:pt x="19255" y="0"/>
                    <a:pt x="15418" y="165"/>
                    <a:pt x="11742" y="651"/>
                  </a:cubicBezTo>
                  <a:cubicBezTo>
                    <a:pt x="10514" y="615"/>
                    <a:pt x="9209" y="520"/>
                    <a:pt x="7909" y="520"/>
                  </a:cubicBezTo>
                  <a:cubicBezTo>
                    <a:pt x="6808" y="520"/>
                    <a:pt x="5711" y="588"/>
                    <a:pt x="4670" y="818"/>
                  </a:cubicBezTo>
                  <a:cubicBezTo>
                    <a:pt x="767" y="1652"/>
                    <a:pt x="934" y="5454"/>
                    <a:pt x="901" y="8723"/>
                  </a:cubicBezTo>
                  <a:cubicBezTo>
                    <a:pt x="868" y="14227"/>
                    <a:pt x="734" y="19698"/>
                    <a:pt x="701" y="25202"/>
                  </a:cubicBezTo>
                  <a:cubicBezTo>
                    <a:pt x="701" y="27403"/>
                    <a:pt x="300" y="30005"/>
                    <a:pt x="767" y="32173"/>
                  </a:cubicBezTo>
                  <a:cubicBezTo>
                    <a:pt x="1101" y="33775"/>
                    <a:pt x="2535" y="34542"/>
                    <a:pt x="3970" y="35009"/>
                  </a:cubicBezTo>
                  <a:cubicBezTo>
                    <a:pt x="5460" y="35515"/>
                    <a:pt x="7044" y="35618"/>
                    <a:pt x="8604" y="35618"/>
                  </a:cubicBezTo>
                  <a:cubicBezTo>
                    <a:pt x="8895" y="35618"/>
                    <a:pt x="9185" y="35614"/>
                    <a:pt x="9474" y="35609"/>
                  </a:cubicBezTo>
                  <a:cubicBezTo>
                    <a:pt x="12209" y="35509"/>
                    <a:pt x="14944" y="35376"/>
                    <a:pt x="17680" y="35276"/>
                  </a:cubicBezTo>
                  <a:cubicBezTo>
                    <a:pt x="20248" y="35176"/>
                    <a:pt x="22783" y="35109"/>
                    <a:pt x="25352" y="35042"/>
                  </a:cubicBezTo>
                  <a:cubicBezTo>
                    <a:pt x="27286" y="34975"/>
                    <a:pt x="29521" y="35042"/>
                    <a:pt x="31056" y="33674"/>
                  </a:cubicBezTo>
                  <a:cubicBezTo>
                    <a:pt x="33991" y="31106"/>
                    <a:pt x="33791" y="26503"/>
                    <a:pt x="33991" y="23000"/>
                  </a:cubicBezTo>
                  <a:cubicBezTo>
                    <a:pt x="34325" y="17663"/>
                    <a:pt x="34492" y="12192"/>
                    <a:pt x="34191" y="6855"/>
                  </a:cubicBezTo>
                  <a:cubicBezTo>
                    <a:pt x="33958" y="2852"/>
                    <a:pt x="32190" y="217"/>
                    <a:pt x="27987" y="84"/>
                  </a:cubicBezTo>
                  <a:cubicBezTo>
                    <a:pt x="26360" y="33"/>
                    <a:pt x="24701" y="0"/>
                    <a:pt x="2303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38"/>
            <p:cNvSpPr/>
            <p:nvPr/>
          </p:nvSpPr>
          <p:spPr>
            <a:xfrm>
              <a:off x="3795048" y="1490830"/>
              <a:ext cx="413086" cy="406073"/>
            </a:xfrm>
            <a:custGeom>
              <a:rect b="b" l="l" r="r" t="t"/>
              <a:pathLst>
                <a:path extrusionOk="0" h="19511" w="19848">
                  <a:moveTo>
                    <a:pt x="15778" y="3228"/>
                  </a:moveTo>
                  <a:cubicBezTo>
                    <a:pt x="16012" y="3262"/>
                    <a:pt x="16278" y="3295"/>
                    <a:pt x="16512" y="3328"/>
                  </a:cubicBezTo>
                  <a:cubicBezTo>
                    <a:pt x="16545" y="3862"/>
                    <a:pt x="16545" y="4363"/>
                    <a:pt x="16512" y="4930"/>
                  </a:cubicBezTo>
                  <a:cubicBezTo>
                    <a:pt x="16479" y="5463"/>
                    <a:pt x="16412" y="6030"/>
                    <a:pt x="16445" y="6597"/>
                  </a:cubicBezTo>
                  <a:cubicBezTo>
                    <a:pt x="16312" y="6597"/>
                    <a:pt x="16145" y="6597"/>
                    <a:pt x="16012" y="6631"/>
                  </a:cubicBezTo>
                  <a:cubicBezTo>
                    <a:pt x="15144" y="6631"/>
                    <a:pt x="14277" y="6664"/>
                    <a:pt x="13410" y="6698"/>
                  </a:cubicBezTo>
                  <a:cubicBezTo>
                    <a:pt x="13410" y="6164"/>
                    <a:pt x="13376" y="5630"/>
                    <a:pt x="13343" y="5096"/>
                  </a:cubicBezTo>
                  <a:cubicBezTo>
                    <a:pt x="13376" y="4696"/>
                    <a:pt x="13343" y="4262"/>
                    <a:pt x="13343" y="3862"/>
                  </a:cubicBezTo>
                  <a:lnTo>
                    <a:pt x="13343" y="3362"/>
                  </a:lnTo>
                  <a:cubicBezTo>
                    <a:pt x="14144" y="3328"/>
                    <a:pt x="14977" y="3228"/>
                    <a:pt x="15778" y="3228"/>
                  </a:cubicBezTo>
                  <a:close/>
                  <a:moveTo>
                    <a:pt x="9567" y="7865"/>
                  </a:moveTo>
                  <a:cubicBezTo>
                    <a:pt x="10389" y="7865"/>
                    <a:pt x="11153" y="8234"/>
                    <a:pt x="11608" y="9199"/>
                  </a:cubicBezTo>
                  <a:cubicBezTo>
                    <a:pt x="12644" y="11351"/>
                    <a:pt x="10973" y="14010"/>
                    <a:pt x="8867" y="14010"/>
                  </a:cubicBezTo>
                  <a:cubicBezTo>
                    <a:pt x="8329" y="14010"/>
                    <a:pt x="7762" y="13836"/>
                    <a:pt x="7205" y="13436"/>
                  </a:cubicBezTo>
                  <a:cubicBezTo>
                    <a:pt x="5904" y="12502"/>
                    <a:pt x="5871" y="10534"/>
                    <a:pt x="6638" y="9166"/>
                  </a:cubicBezTo>
                  <a:cubicBezTo>
                    <a:pt x="6938" y="8899"/>
                    <a:pt x="7272" y="8666"/>
                    <a:pt x="7539" y="8499"/>
                  </a:cubicBezTo>
                  <a:cubicBezTo>
                    <a:pt x="8160" y="8120"/>
                    <a:pt x="8884" y="7865"/>
                    <a:pt x="9567" y="7865"/>
                  </a:cubicBezTo>
                  <a:close/>
                  <a:moveTo>
                    <a:pt x="17913" y="10033"/>
                  </a:moveTo>
                  <a:cubicBezTo>
                    <a:pt x="17913" y="10734"/>
                    <a:pt x="17880" y="11434"/>
                    <a:pt x="17880" y="12135"/>
                  </a:cubicBezTo>
                  <a:cubicBezTo>
                    <a:pt x="17913" y="13436"/>
                    <a:pt x="18080" y="15003"/>
                    <a:pt x="17779" y="16271"/>
                  </a:cubicBezTo>
                  <a:cubicBezTo>
                    <a:pt x="17279" y="18272"/>
                    <a:pt x="14877" y="18039"/>
                    <a:pt x="13310" y="18072"/>
                  </a:cubicBezTo>
                  <a:cubicBezTo>
                    <a:pt x="10808" y="18106"/>
                    <a:pt x="8306" y="18172"/>
                    <a:pt x="5838" y="18206"/>
                  </a:cubicBezTo>
                  <a:cubicBezTo>
                    <a:pt x="5404" y="18222"/>
                    <a:pt x="4728" y="18306"/>
                    <a:pt x="4078" y="18306"/>
                  </a:cubicBezTo>
                  <a:cubicBezTo>
                    <a:pt x="3428" y="18306"/>
                    <a:pt x="2802" y="18222"/>
                    <a:pt x="2469" y="17906"/>
                  </a:cubicBezTo>
                  <a:cubicBezTo>
                    <a:pt x="1401" y="16871"/>
                    <a:pt x="1568" y="14470"/>
                    <a:pt x="1434" y="13102"/>
                  </a:cubicBezTo>
                  <a:cubicBezTo>
                    <a:pt x="1334" y="12135"/>
                    <a:pt x="1268" y="11201"/>
                    <a:pt x="1234" y="10267"/>
                  </a:cubicBezTo>
                  <a:lnTo>
                    <a:pt x="1234" y="10267"/>
                  </a:lnTo>
                  <a:cubicBezTo>
                    <a:pt x="1420" y="10310"/>
                    <a:pt x="1624" y="10322"/>
                    <a:pt x="1831" y="10322"/>
                  </a:cubicBezTo>
                  <a:cubicBezTo>
                    <a:pt x="2107" y="10322"/>
                    <a:pt x="2388" y="10300"/>
                    <a:pt x="2635" y="10300"/>
                  </a:cubicBezTo>
                  <a:lnTo>
                    <a:pt x="3036" y="10300"/>
                  </a:lnTo>
                  <a:cubicBezTo>
                    <a:pt x="3036" y="10634"/>
                    <a:pt x="3102" y="10967"/>
                    <a:pt x="3169" y="11267"/>
                  </a:cubicBezTo>
                  <a:cubicBezTo>
                    <a:pt x="3235" y="13936"/>
                    <a:pt x="6164" y="16539"/>
                    <a:pt x="8775" y="16539"/>
                  </a:cubicBezTo>
                  <a:cubicBezTo>
                    <a:pt x="8808" y="16539"/>
                    <a:pt x="8840" y="16539"/>
                    <a:pt x="8873" y="16538"/>
                  </a:cubicBezTo>
                  <a:cubicBezTo>
                    <a:pt x="12476" y="16471"/>
                    <a:pt x="14611" y="13436"/>
                    <a:pt x="14877" y="10167"/>
                  </a:cubicBezTo>
                  <a:cubicBezTo>
                    <a:pt x="15121" y="10175"/>
                    <a:pt x="15366" y="10179"/>
                    <a:pt x="15609" y="10179"/>
                  </a:cubicBezTo>
                  <a:cubicBezTo>
                    <a:pt x="16396" y="10179"/>
                    <a:pt x="17174" y="10135"/>
                    <a:pt x="17913" y="10033"/>
                  </a:cubicBezTo>
                  <a:close/>
                  <a:moveTo>
                    <a:pt x="8320" y="1"/>
                  </a:moveTo>
                  <a:cubicBezTo>
                    <a:pt x="6458" y="1"/>
                    <a:pt x="4602" y="118"/>
                    <a:pt x="2835" y="326"/>
                  </a:cubicBezTo>
                  <a:cubicBezTo>
                    <a:pt x="100" y="627"/>
                    <a:pt x="0" y="2628"/>
                    <a:pt x="67" y="5063"/>
                  </a:cubicBezTo>
                  <a:cubicBezTo>
                    <a:pt x="100" y="7198"/>
                    <a:pt x="267" y="9333"/>
                    <a:pt x="300" y="11501"/>
                  </a:cubicBezTo>
                  <a:cubicBezTo>
                    <a:pt x="300" y="13269"/>
                    <a:pt x="134" y="15237"/>
                    <a:pt x="500" y="17005"/>
                  </a:cubicBezTo>
                  <a:cubicBezTo>
                    <a:pt x="993" y="19253"/>
                    <a:pt x="2937" y="19511"/>
                    <a:pt x="4939" y="19511"/>
                  </a:cubicBezTo>
                  <a:cubicBezTo>
                    <a:pt x="5105" y="19511"/>
                    <a:pt x="5271" y="19509"/>
                    <a:pt x="5437" y="19507"/>
                  </a:cubicBezTo>
                  <a:cubicBezTo>
                    <a:pt x="7539" y="19473"/>
                    <a:pt x="9640" y="19440"/>
                    <a:pt x="11742" y="19407"/>
                  </a:cubicBezTo>
                  <a:cubicBezTo>
                    <a:pt x="12619" y="19407"/>
                    <a:pt x="13583" y="19472"/>
                    <a:pt x="14534" y="19472"/>
                  </a:cubicBezTo>
                  <a:cubicBezTo>
                    <a:pt x="15248" y="19472"/>
                    <a:pt x="15954" y="19435"/>
                    <a:pt x="16612" y="19307"/>
                  </a:cubicBezTo>
                  <a:cubicBezTo>
                    <a:pt x="19381" y="18806"/>
                    <a:pt x="18847" y="15003"/>
                    <a:pt x="18980" y="12935"/>
                  </a:cubicBezTo>
                  <a:cubicBezTo>
                    <a:pt x="19080" y="11034"/>
                    <a:pt x="19214" y="9133"/>
                    <a:pt x="19314" y="7231"/>
                  </a:cubicBezTo>
                  <a:cubicBezTo>
                    <a:pt x="19381" y="5663"/>
                    <a:pt x="19848" y="3495"/>
                    <a:pt x="19180" y="2028"/>
                  </a:cubicBezTo>
                  <a:cubicBezTo>
                    <a:pt x="18569" y="677"/>
                    <a:pt x="16711" y="202"/>
                    <a:pt x="14976" y="202"/>
                  </a:cubicBezTo>
                  <a:cubicBezTo>
                    <a:pt x="14440" y="202"/>
                    <a:pt x="13915" y="248"/>
                    <a:pt x="13443" y="326"/>
                  </a:cubicBezTo>
                  <a:cubicBezTo>
                    <a:pt x="11775" y="102"/>
                    <a:pt x="10045" y="1"/>
                    <a:pt x="832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3" name="Google Shape;2643;p38"/>
          <p:cNvSpPr/>
          <p:nvPr/>
        </p:nvSpPr>
        <p:spPr>
          <a:xfrm>
            <a:off x="4521795" y="4131452"/>
            <a:ext cx="135406" cy="110639"/>
          </a:xfrm>
          <a:custGeom>
            <a:rect b="b" l="l" r="r" t="t"/>
            <a:pathLst>
              <a:path extrusionOk="0" h="5316" w="6506">
                <a:moveTo>
                  <a:pt x="3269" y="1"/>
                </a:moveTo>
                <a:cubicBezTo>
                  <a:pt x="5204" y="834"/>
                  <a:pt x="6505" y="3236"/>
                  <a:pt x="4404" y="4771"/>
                </a:cubicBezTo>
                <a:cubicBezTo>
                  <a:pt x="4009" y="5067"/>
                  <a:pt x="3537" y="5189"/>
                  <a:pt x="3048" y="5189"/>
                </a:cubicBezTo>
                <a:cubicBezTo>
                  <a:pt x="2214" y="5189"/>
                  <a:pt x="1332" y="4833"/>
                  <a:pt x="701" y="4370"/>
                </a:cubicBezTo>
                <a:cubicBezTo>
                  <a:pt x="401" y="4170"/>
                  <a:pt x="167" y="3937"/>
                  <a:pt x="0" y="3670"/>
                </a:cubicBezTo>
                <a:lnTo>
                  <a:pt x="0" y="3670"/>
                </a:lnTo>
                <a:cubicBezTo>
                  <a:pt x="217" y="4722"/>
                  <a:pt x="1066" y="5315"/>
                  <a:pt x="2306" y="5315"/>
                </a:cubicBezTo>
                <a:cubicBezTo>
                  <a:pt x="2403" y="5315"/>
                  <a:pt x="2501" y="5312"/>
                  <a:pt x="2602" y="5304"/>
                </a:cubicBezTo>
                <a:cubicBezTo>
                  <a:pt x="4137" y="5204"/>
                  <a:pt x="5938" y="4837"/>
                  <a:pt x="5971" y="2936"/>
                </a:cubicBezTo>
                <a:cubicBezTo>
                  <a:pt x="5971" y="1568"/>
                  <a:pt x="5037" y="468"/>
                  <a:pt x="3736" y="67"/>
                </a:cubicBezTo>
                <a:cubicBezTo>
                  <a:pt x="3603" y="34"/>
                  <a:pt x="3436" y="1"/>
                  <a:pt x="3269" y="1"/>
                </a:cubicBezTo>
                <a:close/>
              </a:path>
            </a:pathLst>
          </a:custGeom>
          <a:solidFill>
            <a:srgbClr val="EAAA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4" name="Google Shape;2644;p38"/>
          <p:cNvSpPr/>
          <p:nvPr/>
        </p:nvSpPr>
        <p:spPr>
          <a:xfrm>
            <a:off x="4521108" y="4132846"/>
            <a:ext cx="122502" cy="99838"/>
          </a:xfrm>
          <a:custGeom>
            <a:rect b="b" l="l" r="r" t="t"/>
            <a:pathLst>
              <a:path extrusionOk="0" h="4797" w="5886">
                <a:moveTo>
                  <a:pt x="2469" y="0"/>
                </a:moveTo>
                <a:cubicBezTo>
                  <a:pt x="1101" y="334"/>
                  <a:pt x="200" y="934"/>
                  <a:pt x="0" y="2469"/>
                </a:cubicBezTo>
                <a:cubicBezTo>
                  <a:pt x="0" y="2502"/>
                  <a:pt x="0" y="2569"/>
                  <a:pt x="0" y="2602"/>
                </a:cubicBezTo>
                <a:cubicBezTo>
                  <a:pt x="200" y="3770"/>
                  <a:pt x="1468" y="4604"/>
                  <a:pt x="2635" y="4770"/>
                </a:cubicBezTo>
                <a:cubicBezTo>
                  <a:pt x="2764" y="4788"/>
                  <a:pt x="2889" y="4796"/>
                  <a:pt x="3010" y="4796"/>
                </a:cubicBezTo>
                <a:cubicBezTo>
                  <a:pt x="4961" y="4796"/>
                  <a:pt x="5885" y="2607"/>
                  <a:pt x="4503" y="1068"/>
                </a:cubicBezTo>
                <a:cubicBezTo>
                  <a:pt x="3970" y="434"/>
                  <a:pt x="3236" y="100"/>
                  <a:pt x="2469" y="0"/>
                </a:cubicBezTo>
                <a:close/>
              </a:path>
            </a:pathLst>
          </a:custGeom>
          <a:solidFill>
            <a:srgbClr val="EAAA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38"/>
          <p:cNvSpPr/>
          <p:nvPr/>
        </p:nvSpPr>
        <p:spPr>
          <a:xfrm>
            <a:off x="4092080" y="2503516"/>
            <a:ext cx="901140" cy="1581521"/>
          </a:xfrm>
          <a:custGeom>
            <a:rect b="b" l="l" r="r" t="t"/>
            <a:pathLst>
              <a:path extrusionOk="0" h="75989" w="43298">
                <a:moveTo>
                  <a:pt x="0" y="1"/>
                </a:moveTo>
                <a:cubicBezTo>
                  <a:pt x="467" y="19949"/>
                  <a:pt x="367" y="39963"/>
                  <a:pt x="234" y="59944"/>
                </a:cubicBezTo>
                <a:cubicBezTo>
                  <a:pt x="1001" y="61478"/>
                  <a:pt x="1702" y="63346"/>
                  <a:pt x="1501" y="65047"/>
                </a:cubicBezTo>
                <a:cubicBezTo>
                  <a:pt x="1368" y="66082"/>
                  <a:pt x="901" y="67316"/>
                  <a:pt x="201" y="68383"/>
                </a:cubicBezTo>
                <a:lnTo>
                  <a:pt x="167" y="70318"/>
                </a:lnTo>
                <a:cubicBezTo>
                  <a:pt x="201" y="70351"/>
                  <a:pt x="201" y="70351"/>
                  <a:pt x="201" y="70351"/>
                </a:cubicBezTo>
                <a:cubicBezTo>
                  <a:pt x="234" y="70385"/>
                  <a:pt x="201" y="70451"/>
                  <a:pt x="167" y="70451"/>
                </a:cubicBezTo>
                <a:cubicBezTo>
                  <a:pt x="167" y="70685"/>
                  <a:pt x="167" y="70952"/>
                  <a:pt x="167" y="71185"/>
                </a:cubicBezTo>
                <a:cubicBezTo>
                  <a:pt x="201" y="71219"/>
                  <a:pt x="201" y="71219"/>
                  <a:pt x="201" y="71252"/>
                </a:cubicBezTo>
                <a:lnTo>
                  <a:pt x="167" y="71252"/>
                </a:lnTo>
                <a:cubicBezTo>
                  <a:pt x="167" y="72019"/>
                  <a:pt x="167" y="72786"/>
                  <a:pt x="167" y="73554"/>
                </a:cubicBezTo>
                <a:cubicBezTo>
                  <a:pt x="234" y="73587"/>
                  <a:pt x="267" y="73654"/>
                  <a:pt x="267" y="73754"/>
                </a:cubicBezTo>
                <a:cubicBezTo>
                  <a:pt x="267" y="74387"/>
                  <a:pt x="267" y="75055"/>
                  <a:pt x="267" y="75688"/>
                </a:cubicBezTo>
                <a:cubicBezTo>
                  <a:pt x="2605" y="75590"/>
                  <a:pt x="4953" y="75556"/>
                  <a:pt x="7304" y="75556"/>
                </a:cubicBezTo>
                <a:cubicBezTo>
                  <a:pt x="12135" y="75556"/>
                  <a:pt x="16982" y="75699"/>
                  <a:pt x="21783" y="75722"/>
                </a:cubicBezTo>
                <a:cubicBezTo>
                  <a:pt x="28888" y="75788"/>
                  <a:pt x="35993" y="75989"/>
                  <a:pt x="43098" y="75989"/>
                </a:cubicBezTo>
                <a:cubicBezTo>
                  <a:pt x="43231" y="63413"/>
                  <a:pt x="43298" y="50837"/>
                  <a:pt x="43265" y="38262"/>
                </a:cubicBezTo>
                <a:cubicBezTo>
                  <a:pt x="43231" y="25586"/>
                  <a:pt x="42898" y="12943"/>
                  <a:pt x="42931" y="268"/>
                </a:cubicBezTo>
                <a:cubicBezTo>
                  <a:pt x="35759" y="201"/>
                  <a:pt x="28587" y="168"/>
                  <a:pt x="21416" y="134"/>
                </a:cubicBezTo>
                <a:cubicBezTo>
                  <a:pt x="20730" y="128"/>
                  <a:pt x="20043" y="125"/>
                  <a:pt x="19355" y="125"/>
                </a:cubicBezTo>
                <a:cubicBezTo>
                  <a:pt x="15703" y="125"/>
                  <a:pt x="12029" y="202"/>
                  <a:pt x="8361" y="202"/>
                </a:cubicBezTo>
                <a:cubicBezTo>
                  <a:pt x="5567" y="202"/>
                  <a:pt x="2776" y="157"/>
                  <a:pt x="0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38"/>
          <p:cNvSpPr/>
          <p:nvPr/>
        </p:nvSpPr>
        <p:spPr>
          <a:xfrm>
            <a:off x="4959835" y="4141171"/>
            <a:ext cx="43061" cy="61106"/>
          </a:xfrm>
          <a:custGeom>
            <a:rect b="b" l="l" r="r" t="t"/>
            <a:pathLst>
              <a:path extrusionOk="0" h="2936" w="2069">
                <a:moveTo>
                  <a:pt x="1368" y="1"/>
                </a:moveTo>
                <a:cubicBezTo>
                  <a:pt x="901" y="534"/>
                  <a:pt x="468" y="1101"/>
                  <a:pt x="1" y="1668"/>
                </a:cubicBezTo>
                <a:cubicBezTo>
                  <a:pt x="201" y="2035"/>
                  <a:pt x="401" y="2369"/>
                  <a:pt x="601" y="2736"/>
                </a:cubicBezTo>
                <a:cubicBezTo>
                  <a:pt x="668" y="2803"/>
                  <a:pt x="701" y="2869"/>
                  <a:pt x="735" y="2936"/>
                </a:cubicBezTo>
                <a:lnTo>
                  <a:pt x="1302" y="2169"/>
                </a:lnTo>
                <a:cubicBezTo>
                  <a:pt x="1268" y="2102"/>
                  <a:pt x="1235" y="2035"/>
                  <a:pt x="1202" y="1969"/>
                </a:cubicBezTo>
                <a:cubicBezTo>
                  <a:pt x="1002" y="1668"/>
                  <a:pt x="835" y="1402"/>
                  <a:pt x="635" y="1101"/>
                </a:cubicBezTo>
                <a:cubicBezTo>
                  <a:pt x="587" y="1031"/>
                  <a:pt x="657" y="960"/>
                  <a:pt x="725" y="960"/>
                </a:cubicBezTo>
                <a:cubicBezTo>
                  <a:pt x="754" y="960"/>
                  <a:pt x="782" y="972"/>
                  <a:pt x="801" y="1001"/>
                </a:cubicBezTo>
                <a:cubicBezTo>
                  <a:pt x="1002" y="1268"/>
                  <a:pt x="1168" y="1535"/>
                  <a:pt x="1335" y="1802"/>
                </a:cubicBezTo>
                <a:cubicBezTo>
                  <a:pt x="1368" y="1869"/>
                  <a:pt x="1402" y="1902"/>
                  <a:pt x="1435" y="1969"/>
                </a:cubicBezTo>
                <a:cubicBezTo>
                  <a:pt x="1569" y="1768"/>
                  <a:pt x="1702" y="1602"/>
                  <a:pt x="1802" y="1435"/>
                </a:cubicBezTo>
                <a:cubicBezTo>
                  <a:pt x="1869" y="1368"/>
                  <a:pt x="1969" y="1235"/>
                  <a:pt x="2069" y="1068"/>
                </a:cubicBezTo>
                <a:cubicBezTo>
                  <a:pt x="1835" y="734"/>
                  <a:pt x="1602" y="367"/>
                  <a:pt x="1368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38"/>
          <p:cNvSpPr/>
          <p:nvPr/>
        </p:nvSpPr>
        <p:spPr>
          <a:xfrm>
            <a:off x="4047647" y="2334132"/>
            <a:ext cx="1005972" cy="1945303"/>
          </a:xfrm>
          <a:custGeom>
            <a:rect b="b" l="l" r="r" t="t"/>
            <a:pathLst>
              <a:path extrusionOk="0" h="93468" w="48335">
                <a:moveTo>
                  <a:pt x="25594" y="85514"/>
                </a:moveTo>
                <a:cubicBezTo>
                  <a:pt x="27285" y="85514"/>
                  <a:pt x="29059" y="86547"/>
                  <a:pt x="29355" y="88297"/>
                </a:cubicBezTo>
                <a:cubicBezTo>
                  <a:pt x="29588" y="89632"/>
                  <a:pt x="28788" y="90999"/>
                  <a:pt x="27554" y="91533"/>
                </a:cubicBezTo>
                <a:cubicBezTo>
                  <a:pt x="26889" y="91791"/>
                  <a:pt x="25948" y="91989"/>
                  <a:pt x="25053" y="91989"/>
                </a:cubicBezTo>
                <a:cubicBezTo>
                  <a:pt x="24332" y="91989"/>
                  <a:pt x="23642" y="91860"/>
                  <a:pt x="23150" y="91533"/>
                </a:cubicBezTo>
                <a:cubicBezTo>
                  <a:pt x="20949" y="90099"/>
                  <a:pt x="21950" y="85729"/>
                  <a:pt x="24418" y="85695"/>
                </a:cubicBezTo>
                <a:cubicBezTo>
                  <a:pt x="24791" y="85573"/>
                  <a:pt x="25190" y="85514"/>
                  <a:pt x="25594" y="85514"/>
                </a:cubicBezTo>
                <a:close/>
                <a:moveTo>
                  <a:pt x="28454" y="1"/>
                </a:moveTo>
                <a:cubicBezTo>
                  <a:pt x="23217" y="34"/>
                  <a:pt x="18013" y="101"/>
                  <a:pt x="12776" y="168"/>
                </a:cubicBezTo>
                <a:cubicBezTo>
                  <a:pt x="12566" y="170"/>
                  <a:pt x="12355" y="171"/>
                  <a:pt x="12142" y="171"/>
                </a:cubicBezTo>
                <a:cubicBezTo>
                  <a:pt x="11113" y="171"/>
                  <a:pt x="10053" y="147"/>
                  <a:pt x="8989" y="147"/>
                </a:cubicBezTo>
                <a:cubicBezTo>
                  <a:pt x="7264" y="147"/>
                  <a:pt x="5529" y="209"/>
                  <a:pt x="3903" y="534"/>
                </a:cubicBezTo>
                <a:cubicBezTo>
                  <a:pt x="434" y="1202"/>
                  <a:pt x="67" y="4771"/>
                  <a:pt x="34" y="7740"/>
                </a:cubicBezTo>
                <a:cubicBezTo>
                  <a:pt x="1" y="13877"/>
                  <a:pt x="34" y="20048"/>
                  <a:pt x="101" y="26186"/>
                </a:cubicBezTo>
                <a:cubicBezTo>
                  <a:pt x="134" y="32224"/>
                  <a:pt x="568" y="38228"/>
                  <a:pt x="501" y="44232"/>
                </a:cubicBezTo>
                <a:cubicBezTo>
                  <a:pt x="501" y="44232"/>
                  <a:pt x="501" y="44266"/>
                  <a:pt x="534" y="44266"/>
                </a:cubicBezTo>
                <a:cubicBezTo>
                  <a:pt x="968" y="44266"/>
                  <a:pt x="1368" y="44332"/>
                  <a:pt x="1802" y="44399"/>
                </a:cubicBezTo>
                <a:cubicBezTo>
                  <a:pt x="1802" y="44399"/>
                  <a:pt x="1802" y="44366"/>
                  <a:pt x="1802" y="44366"/>
                </a:cubicBezTo>
                <a:cubicBezTo>
                  <a:pt x="1768" y="32224"/>
                  <a:pt x="1668" y="20082"/>
                  <a:pt x="1635" y="7940"/>
                </a:cubicBezTo>
                <a:cubicBezTo>
                  <a:pt x="1602" y="7873"/>
                  <a:pt x="1602" y="7806"/>
                  <a:pt x="1635" y="7740"/>
                </a:cubicBezTo>
                <a:lnTo>
                  <a:pt x="1635" y="7673"/>
                </a:lnTo>
                <a:cubicBezTo>
                  <a:pt x="1635" y="7520"/>
                  <a:pt x="1744" y="7444"/>
                  <a:pt x="1862" y="7444"/>
                </a:cubicBezTo>
                <a:cubicBezTo>
                  <a:pt x="1951" y="7444"/>
                  <a:pt x="2045" y="7487"/>
                  <a:pt x="2102" y="7573"/>
                </a:cubicBezTo>
                <a:cubicBezTo>
                  <a:pt x="4055" y="7481"/>
                  <a:pt x="6018" y="7447"/>
                  <a:pt x="7986" y="7447"/>
                </a:cubicBezTo>
                <a:cubicBezTo>
                  <a:pt x="13177" y="7447"/>
                  <a:pt x="18399" y="7682"/>
                  <a:pt x="23551" y="7706"/>
                </a:cubicBezTo>
                <a:cubicBezTo>
                  <a:pt x="30789" y="7740"/>
                  <a:pt x="38028" y="7806"/>
                  <a:pt x="45233" y="7806"/>
                </a:cubicBezTo>
                <a:cubicBezTo>
                  <a:pt x="45366" y="7806"/>
                  <a:pt x="45433" y="7873"/>
                  <a:pt x="45500" y="7973"/>
                </a:cubicBezTo>
                <a:cubicBezTo>
                  <a:pt x="45533" y="8006"/>
                  <a:pt x="45533" y="8040"/>
                  <a:pt x="45533" y="8107"/>
                </a:cubicBezTo>
                <a:cubicBezTo>
                  <a:pt x="46000" y="20849"/>
                  <a:pt x="45900" y="33625"/>
                  <a:pt x="45933" y="46401"/>
                </a:cubicBezTo>
                <a:cubicBezTo>
                  <a:pt x="45967" y="58976"/>
                  <a:pt x="45933" y="71552"/>
                  <a:pt x="45767" y="84161"/>
                </a:cubicBezTo>
                <a:cubicBezTo>
                  <a:pt x="46033" y="84261"/>
                  <a:pt x="46033" y="84661"/>
                  <a:pt x="45767" y="84728"/>
                </a:cubicBezTo>
                <a:cubicBezTo>
                  <a:pt x="45733" y="84878"/>
                  <a:pt x="45608" y="84953"/>
                  <a:pt x="45487" y="84953"/>
                </a:cubicBezTo>
                <a:cubicBezTo>
                  <a:pt x="45366" y="84953"/>
                  <a:pt x="45250" y="84878"/>
                  <a:pt x="45233" y="84728"/>
                </a:cubicBezTo>
                <a:cubicBezTo>
                  <a:pt x="38128" y="84495"/>
                  <a:pt x="31023" y="84495"/>
                  <a:pt x="23918" y="84461"/>
                </a:cubicBezTo>
                <a:cubicBezTo>
                  <a:pt x="23066" y="84453"/>
                  <a:pt x="22215" y="84450"/>
                  <a:pt x="21364" y="84450"/>
                </a:cubicBezTo>
                <a:cubicBezTo>
                  <a:pt x="17524" y="84450"/>
                  <a:pt x="13686" y="84516"/>
                  <a:pt x="9853" y="84516"/>
                </a:cubicBezTo>
                <a:cubicBezTo>
                  <a:pt x="7344" y="84516"/>
                  <a:pt x="4838" y="84488"/>
                  <a:pt x="2336" y="84394"/>
                </a:cubicBezTo>
                <a:cubicBezTo>
                  <a:pt x="2289" y="84429"/>
                  <a:pt x="2228" y="84448"/>
                  <a:pt x="2166" y="84448"/>
                </a:cubicBezTo>
                <a:cubicBezTo>
                  <a:pt x="2050" y="84448"/>
                  <a:pt x="1935" y="84381"/>
                  <a:pt x="1935" y="84228"/>
                </a:cubicBezTo>
                <a:cubicBezTo>
                  <a:pt x="1869" y="84161"/>
                  <a:pt x="1869" y="84061"/>
                  <a:pt x="1902" y="83994"/>
                </a:cubicBezTo>
                <a:cubicBezTo>
                  <a:pt x="1902" y="83661"/>
                  <a:pt x="1902" y="83327"/>
                  <a:pt x="1902" y="82993"/>
                </a:cubicBezTo>
                <a:cubicBezTo>
                  <a:pt x="1802" y="82960"/>
                  <a:pt x="1735" y="82893"/>
                  <a:pt x="1735" y="82727"/>
                </a:cubicBezTo>
                <a:cubicBezTo>
                  <a:pt x="1735" y="81759"/>
                  <a:pt x="1735" y="80759"/>
                  <a:pt x="1768" y="79791"/>
                </a:cubicBezTo>
                <a:lnTo>
                  <a:pt x="1768" y="79791"/>
                </a:lnTo>
                <a:cubicBezTo>
                  <a:pt x="1331" y="79995"/>
                  <a:pt x="867" y="80098"/>
                  <a:pt x="401" y="80098"/>
                </a:cubicBezTo>
                <a:cubicBezTo>
                  <a:pt x="334" y="80098"/>
                  <a:pt x="267" y="80096"/>
                  <a:pt x="201" y="80091"/>
                </a:cubicBezTo>
                <a:cubicBezTo>
                  <a:pt x="201" y="80492"/>
                  <a:pt x="167" y="80892"/>
                  <a:pt x="167" y="81292"/>
                </a:cubicBezTo>
                <a:cubicBezTo>
                  <a:pt x="134" y="82160"/>
                  <a:pt x="201" y="83060"/>
                  <a:pt x="1" y="83894"/>
                </a:cubicBezTo>
                <a:cubicBezTo>
                  <a:pt x="568" y="84628"/>
                  <a:pt x="1135" y="85328"/>
                  <a:pt x="1735" y="86029"/>
                </a:cubicBezTo>
                <a:cubicBezTo>
                  <a:pt x="2602" y="86296"/>
                  <a:pt x="3570" y="86596"/>
                  <a:pt x="4470" y="87030"/>
                </a:cubicBezTo>
                <a:cubicBezTo>
                  <a:pt x="4504" y="87030"/>
                  <a:pt x="4537" y="87030"/>
                  <a:pt x="4537" y="87063"/>
                </a:cubicBezTo>
                <a:cubicBezTo>
                  <a:pt x="4904" y="87230"/>
                  <a:pt x="5238" y="87430"/>
                  <a:pt x="5538" y="87663"/>
                </a:cubicBezTo>
                <a:lnTo>
                  <a:pt x="5571" y="87663"/>
                </a:lnTo>
                <a:cubicBezTo>
                  <a:pt x="5581" y="87644"/>
                  <a:pt x="5594" y="87636"/>
                  <a:pt x="5607" y="87636"/>
                </a:cubicBezTo>
                <a:cubicBezTo>
                  <a:pt x="5638" y="87636"/>
                  <a:pt x="5671" y="87683"/>
                  <a:pt x="5671" y="87730"/>
                </a:cubicBezTo>
                <a:lnTo>
                  <a:pt x="5638" y="87730"/>
                </a:lnTo>
                <a:cubicBezTo>
                  <a:pt x="5838" y="87897"/>
                  <a:pt x="6005" y="88030"/>
                  <a:pt x="6172" y="88197"/>
                </a:cubicBezTo>
                <a:cubicBezTo>
                  <a:pt x="7272" y="89365"/>
                  <a:pt x="7573" y="91066"/>
                  <a:pt x="7639" y="92600"/>
                </a:cubicBezTo>
                <a:cubicBezTo>
                  <a:pt x="7639" y="92667"/>
                  <a:pt x="7606" y="92700"/>
                  <a:pt x="7568" y="92700"/>
                </a:cubicBezTo>
                <a:cubicBezTo>
                  <a:pt x="7531" y="92700"/>
                  <a:pt x="7489" y="92667"/>
                  <a:pt x="7473" y="92600"/>
                </a:cubicBezTo>
                <a:cubicBezTo>
                  <a:pt x="7473" y="92500"/>
                  <a:pt x="7439" y="92367"/>
                  <a:pt x="7439" y="92233"/>
                </a:cubicBezTo>
                <a:cubicBezTo>
                  <a:pt x="7439" y="92233"/>
                  <a:pt x="7406" y="92267"/>
                  <a:pt x="7406" y="92267"/>
                </a:cubicBezTo>
                <a:cubicBezTo>
                  <a:pt x="7072" y="92267"/>
                  <a:pt x="6805" y="92267"/>
                  <a:pt x="6505" y="92367"/>
                </a:cubicBezTo>
                <a:cubicBezTo>
                  <a:pt x="6505" y="92434"/>
                  <a:pt x="6505" y="92500"/>
                  <a:pt x="6505" y="92567"/>
                </a:cubicBezTo>
                <a:cubicBezTo>
                  <a:pt x="6505" y="92634"/>
                  <a:pt x="6505" y="92734"/>
                  <a:pt x="6505" y="92834"/>
                </a:cubicBezTo>
                <a:cubicBezTo>
                  <a:pt x="6749" y="92828"/>
                  <a:pt x="6993" y="92825"/>
                  <a:pt x="7237" y="92825"/>
                </a:cubicBezTo>
                <a:cubicBezTo>
                  <a:pt x="9539" y="92825"/>
                  <a:pt x="11858" y="93070"/>
                  <a:pt x="14132" y="93070"/>
                </a:cubicBezTo>
                <a:cubicBezTo>
                  <a:pt x="14259" y="93070"/>
                  <a:pt x="14385" y="93069"/>
                  <a:pt x="14511" y="93067"/>
                </a:cubicBezTo>
                <a:cubicBezTo>
                  <a:pt x="14958" y="93063"/>
                  <a:pt x="15405" y="93061"/>
                  <a:pt x="15853" y="93061"/>
                </a:cubicBezTo>
                <a:cubicBezTo>
                  <a:pt x="18682" y="93061"/>
                  <a:pt x="21529" y="93143"/>
                  <a:pt x="24351" y="93201"/>
                </a:cubicBezTo>
                <a:cubicBezTo>
                  <a:pt x="29088" y="93267"/>
                  <a:pt x="33858" y="93368"/>
                  <a:pt x="38628" y="93468"/>
                </a:cubicBezTo>
                <a:cubicBezTo>
                  <a:pt x="38962" y="93234"/>
                  <a:pt x="39295" y="93001"/>
                  <a:pt x="39629" y="92734"/>
                </a:cubicBezTo>
                <a:lnTo>
                  <a:pt x="39529" y="92634"/>
                </a:lnTo>
                <a:cubicBezTo>
                  <a:pt x="39454" y="92559"/>
                  <a:pt x="39510" y="92465"/>
                  <a:pt x="39585" y="92465"/>
                </a:cubicBezTo>
                <a:cubicBezTo>
                  <a:pt x="39610" y="92465"/>
                  <a:pt x="39637" y="92475"/>
                  <a:pt x="39662" y="92500"/>
                </a:cubicBezTo>
                <a:cubicBezTo>
                  <a:pt x="39696" y="92534"/>
                  <a:pt x="39729" y="92567"/>
                  <a:pt x="39762" y="92634"/>
                </a:cubicBezTo>
                <a:cubicBezTo>
                  <a:pt x="40062" y="92367"/>
                  <a:pt x="40329" y="92133"/>
                  <a:pt x="40596" y="91866"/>
                </a:cubicBezTo>
                <a:cubicBezTo>
                  <a:pt x="40596" y="91833"/>
                  <a:pt x="40596" y="91833"/>
                  <a:pt x="40563" y="91800"/>
                </a:cubicBezTo>
                <a:cubicBezTo>
                  <a:pt x="40516" y="91729"/>
                  <a:pt x="40585" y="91658"/>
                  <a:pt x="40665" y="91658"/>
                </a:cubicBezTo>
                <a:cubicBezTo>
                  <a:pt x="40699" y="91658"/>
                  <a:pt x="40734" y="91670"/>
                  <a:pt x="40763" y="91700"/>
                </a:cubicBezTo>
                <a:cubicBezTo>
                  <a:pt x="41497" y="90932"/>
                  <a:pt x="42164" y="90099"/>
                  <a:pt x="42798" y="89265"/>
                </a:cubicBezTo>
                <a:cubicBezTo>
                  <a:pt x="42798" y="89198"/>
                  <a:pt x="42831" y="89165"/>
                  <a:pt x="42898" y="89165"/>
                </a:cubicBezTo>
                <a:cubicBezTo>
                  <a:pt x="43865" y="87864"/>
                  <a:pt x="44866" y="86563"/>
                  <a:pt x="46133" y="85529"/>
                </a:cubicBezTo>
                <a:cubicBezTo>
                  <a:pt x="46133" y="85474"/>
                  <a:pt x="46178" y="85420"/>
                  <a:pt x="46231" y="85420"/>
                </a:cubicBezTo>
                <a:cubicBezTo>
                  <a:pt x="46242" y="85420"/>
                  <a:pt x="46255" y="85422"/>
                  <a:pt x="46267" y="85429"/>
                </a:cubicBezTo>
                <a:cubicBezTo>
                  <a:pt x="46634" y="85128"/>
                  <a:pt x="47001" y="84895"/>
                  <a:pt x="47401" y="84661"/>
                </a:cubicBezTo>
                <a:cubicBezTo>
                  <a:pt x="47420" y="84649"/>
                  <a:pt x="47438" y="84643"/>
                  <a:pt x="47454" y="84643"/>
                </a:cubicBezTo>
                <a:cubicBezTo>
                  <a:pt x="47521" y="84643"/>
                  <a:pt x="47549" y="84741"/>
                  <a:pt x="47468" y="84795"/>
                </a:cubicBezTo>
                <a:cubicBezTo>
                  <a:pt x="47101" y="85062"/>
                  <a:pt x="46767" y="85328"/>
                  <a:pt x="46400" y="85629"/>
                </a:cubicBezTo>
                <a:cubicBezTo>
                  <a:pt x="46567" y="85896"/>
                  <a:pt x="46734" y="86162"/>
                  <a:pt x="46867" y="86429"/>
                </a:cubicBezTo>
                <a:cubicBezTo>
                  <a:pt x="47001" y="86196"/>
                  <a:pt x="47134" y="85962"/>
                  <a:pt x="47268" y="85762"/>
                </a:cubicBezTo>
                <a:cubicBezTo>
                  <a:pt x="47168" y="85595"/>
                  <a:pt x="47134" y="85429"/>
                  <a:pt x="47067" y="85262"/>
                </a:cubicBezTo>
                <a:cubicBezTo>
                  <a:pt x="47047" y="85181"/>
                  <a:pt x="47113" y="85137"/>
                  <a:pt x="47175" y="85137"/>
                </a:cubicBezTo>
                <a:cubicBezTo>
                  <a:pt x="47215" y="85137"/>
                  <a:pt x="47254" y="85156"/>
                  <a:pt x="47268" y="85195"/>
                </a:cubicBezTo>
                <a:cubicBezTo>
                  <a:pt x="47301" y="85328"/>
                  <a:pt x="47334" y="85429"/>
                  <a:pt x="47401" y="85562"/>
                </a:cubicBezTo>
                <a:cubicBezTo>
                  <a:pt x="47568" y="85228"/>
                  <a:pt x="47735" y="84895"/>
                  <a:pt x="47901" y="84595"/>
                </a:cubicBezTo>
                <a:cubicBezTo>
                  <a:pt x="47901" y="84094"/>
                  <a:pt x="47935" y="83594"/>
                  <a:pt x="48035" y="83127"/>
                </a:cubicBezTo>
                <a:cubicBezTo>
                  <a:pt x="47901" y="76889"/>
                  <a:pt x="48035" y="70685"/>
                  <a:pt x="48068" y="64480"/>
                </a:cubicBezTo>
                <a:cubicBezTo>
                  <a:pt x="46667" y="62279"/>
                  <a:pt x="46701" y="59643"/>
                  <a:pt x="46667" y="57108"/>
                </a:cubicBezTo>
                <a:cubicBezTo>
                  <a:pt x="46600" y="54273"/>
                  <a:pt x="46801" y="51738"/>
                  <a:pt x="47701" y="49069"/>
                </a:cubicBezTo>
                <a:cubicBezTo>
                  <a:pt x="47201" y="43465"/>
                  <a:pt x="47601" y="37594"/>
                  <a:pt x="47568" y="31924"/>
                </a:cubicBezTo>
                <a:cubicBezTo>
                  <a:pt x="47534" y="26353"/>
                  <a:pt x="47601" y="20749"/>
                  <a:pt x="47501" y="15178"/>
                </a:cubicBezTo>
                <a:cubicBezTo>
                  <a:pt x="47401" y="9774"/>
                  <a:pt x="48335" y="1235"/>
                  <a:pt x="41063" y="568"/>
                </a:cubicBezTo>
                <a:cubicBezTo>
                  <a:pt x="36894" y="168"/>
                  <a:pt x="32624" y="368"/>
                  <a:pt x="28454" y="1"/>
                </a:cubicBezTo>
                <a:close/>
              </a:path>
            </a:pathLst>
          </a:custGeom>
          <a:solidFill>
            <a:srgbClr val="9E9B9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38"/>
          <p:cNvSpPr/>
          <p:nvPr/>
        </p:nvSpPr>
        <p:spPr>
          <a:xfrm>
            <a:off x="4991781" y="4118965"/>
            <a:ext cx="28471" cy="40272"/>
          </a:xfrm>
          <a:custGeom>
            <a:rect b="b" l="l" r="r" t="t"/>
            <a:pathLst>
              <a:path extrusionOk="0" h="1935" w="1368">
                <a:moveTo>
                  <a:pt x="901" y="0"/>
                </a:moveTo>
                <a:cubicBezTo>
                  <a:pt x="601" y="300"/>
                  <a:pt x="300" y="601"/>
                  <a:pt x="0" y="901"/>
                </a:cubicBezTo>
                <a:lnTo>
                  <a:pt x="34" y="901"/>
                </a:lnTo>
                <a:cubicBezTo>
                  <a:pt x="234" y="1234"/>
                  <a:pt x="467" y="1568"/>
                  <a:pt x="701" y="1935"/>
                </a:cubicBezTo>
                <a:cubicBezTo>
                  <a:pt x="868" y="1635"/>
                  <a:pt x="1134" y="1268"/>
                  <a:pt x="1368" y="867"/>
                </a:cubicBezTo>
                <a:cubicBezTo>
                  <a:pt x="1201" y="601"/>
                  <a:pt x="1034" y="300"/>
                  <a:pt x="901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9" name="Google Shape;2649;p38"/>
          <p:cNvSpPr/>
          <p:nvPr/>
        </p:nvSpPr>
        <p:spPr>
          <a:xfrm>
            <a:off x="4945954" y="4179360"/>
            <a:ext cx="25703" cy="40272"/>
          </a:xfrm>
          <a:custGeom>
            <a:rect b="b" l="l" r="r" t="t"/>
            <a:pathLst>
              <a:path extrusionOk="0" h="1935" w="1235">
                <a:moveTo>
                  <a:pt x="534" y="0"/>
                </a:moveTo>
                <a:cubicBezTo>
                  <a:pt x="368" y="234"/>
                  <a:pt x="167" y="467"/>
                  <a:pt x="1" y="701"/>
                </a:cubicBezTo>
                <a:cubicBezTo>
                  <a:pt x="301" y="1068"/>
                  <a:pt x="601" y="1501"/>
                  <a:pt x="835" y="1935"/>
                </a:cubicBezTo>
                <a:cubicBezTo>
                  <a:pt x="968" y="1735"/>
                  <a:pt x="1101" y="1535"/>
                  <a:pt x="1235" y="1368"/>
                </a:cubicBezTo>
                <a:cubicBezTo>
                  <a:pt x="1168" y="1201"/>
                  <a:pt x="1101" y="1068"/>
                  <a:pt x="1035" y="934"/>
                </a:cubicBezTo>
                <a:cubicBezTo>
                  <a:pt x="868" y="634"/>
                  <a:pt x="701" y="300"/>
                  <a:pt x="534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0" name="Google Shape;2650;p38"/>
          <p:cNvSpPr/>
          <p:nvPr/>
        </p:nvSpPr>
        <p:spPr>
          <a:xfrm>
            <a:off x="4929992" y="4198090"/>
            <a:ext cx="29179" cy="38212"/>
          </a:xfrm>
          <a:custGeom>
            <a:rect b="b" l="l" r="r" t="t"/>
            <a:pathLst>
              <a:path extrusionOk="0" h="1836" w="1402">
                <a:moveTo>
                  <a:pt x="601" y="1"/>
                </a:moveTo>
                <a:cubicBezTo>
                  <a:pt x="401" y="268"/>
                  <a:pt x="201" y="501"/>
                  <a:pt x="0" y="768"/>
                </a:cubicBezTo>
                <a:cubicBezTo>
                  <a:pt x="17" y="751"/>
                  <a:pt x="34" y="743"/>
                  <a:pt x="55" y="743"/>
                </a:cubicBezTo>
                <a:cubicBezTo>
                  <a:pt x="76" y="743"/>
                  <a:pt x="101" y="751"/>
                  <a:pt x="134" y="768"/>
                </a:cubicBezTo>
                <a:cubicBezTo>
                  <a:pt x="434" y="1068"/>
                  <a:pt x="768" y="1435"/>
                  <a:pt x="1035" y="1835"/>
                </a:cubicBezTo>
                <a:cubicBezTo>
                  <a:pt x="1135" y="1669"/>
                  <a:pt x="1268" y="1502"/>
                  <a:pt x="1401" y="1302"/>
                </a:cubicBezTo>
                <a:cubicBezTo>
                  <a:pt x="1168" y="868"/>
                  <a:pt x="901" y="434"/>
                  <a:pt x="601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1" name="Google Shape;2651;p38"/>
          <p:cNvSpPr/>
          <p:nvPr/>
        </p:nvSpPr>
        <p:spPr>
          <a:xfrm>
            <a:off x="4857089" y="4267517"/>
            <a:ext cx="31260" cy="12508"/>
          </a:xfrm>
          <a:custGeom>
            <a:rect b="b" l="l" r="r" t="t"/>
            <a:pathLst>
              <a:path extrusionOk="0" h="601" w="1502">
                <a:moveTo>
                  <a:pt x="902" y="1"/>
                </a:moveTo>
                <a:cubicBezTo>
                  <a:pt x="635" y="201"/>
                  <a:pt x="335" y="401"/>
                  <a:pt x="1" y="568"/>
                </a:cubicBezTo>
                <a:cubicBezTo>
                  <a:pt x="501" y="601"/>
                  <a:pt x="1002" y="601"/>
                  <a:pt x="1502" y="601"/>
                </a:cubicBezTo>
                <a:cubicBezTo>
                  <a:pt x="1469" y="568"/>
                  <a:pt x="1435" y="534"/>
                  <a:pt x="1402" y="501"/>
                </a:cubicBezTo>
                <a:lnTo>
                  <a:pt x="902" y="1"/>
                </a:ln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2" name="Google Shape;2652;p38"/>
          <p:cNvSpPr/>
          <p:nvPr/>
        </p:nvSpPr>
        <p:spPr>
          <a:xfrm>
            <a:off x="4916111" y="4215447"/>
            <a:ext cx="31260" cy="38899"/>
          </a:xfrm>
          <a:custGeom>
            <a:rect b="b" l="l" r="r" t="t"/>
            <a:pathLst>
              <a:path extrusionOk="0" h="1869" w="1502">
                <a:moveTo>
                  <a:pt x="601" y="1"/>
                </a:moveTo>
                <a:cubicBezTo>
                  <a:pt x="401" y="234"/>
                  <a:pt x="200" y="468"/>
                  <a:pt x="0" y="701"/>
                </a:cubicBezTo>
                <a:cubicBezTo>
                  <a:pt x="367" y="1001"/>
                  <a:pt x="801" y="1402"/>
                  <a:pt x="1101" y="1869"/>
                </a:cubicBezTo>
                <a:cubicBezTo>
                  <a:pt x="1235" y="1669"/>
                  <a:pt x="1368" y="1468"/>
                  <a:pt x="1501" y="1268"/>
                </a:cubicBezTo>
                <a:cubicBezTo>
                  <a:pt x="1435" y="1135"/>
                  <a:pt x="1401" y="1035"/>
                  <a:pt x="1335" y="935"/>
                </a:cubicBezTo>
                <a:cubicBezTo>
                  <a:pt x="1134" y="601"/>
                  <a:pt x="901" y="334"/>
                  <a:pt x="634" y="67"/>
                </a:cubicBezTo>
                <a:cubicBezTo>
                  <a:pt x="601" y="34"/>
                  <a:pt x="601" y="1"/>
                  <a:pt x="601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3" name="Google Shape;2653;p38"/>
          <p:cNvSpPr/>
          <p:nvPr/>
        </p:nvSpPr>
        <p:spPr>
          <a:xfrm>
            <a:off x="4899441" y="4233511"/>
            <a:ext cx="36131" cy="44435"/>
          </a:xfrm>
          <a:custGeom>
            <a:rect b="b" l="l" r="r" t="t"/>
            <a:pathLst>
              <a:path extrusionOk="0" h="2135" w="1736">
                <a:moveTo>
                  <a:pt x="668" y="0"/>
                </a:moveTo>
                <a:cubicBezTo>
                  <a:pt x="434" y="234"/>
                  <a:pt x="234" y="467"/>
                  <a:pt x="1" y="667"/>
                </a:cubicBezTo>
                <a:cubicBezTo>
                  <a:pt x="201" y="967"/>
                  <a:pt x="401" y="1234"/>
                  <a:pt x="601" y="1468"/>
                </a:cubicBezTo>
                <a:cubicBezTo>
                  <a:pt x="801" y="1701"/>
                  <a:pt x="1001" y="1901"/>
                  <a:pt x="1168" y="2135"/>
                </a:cubicBezTo>
                <a:cubicBezTo>
                  <a:pt x="1202" y="2102"/>
                  <a:pt x="1235" y="2035"/>
                  <a:pt x="1268" y="1968"/>
                </a:cubicBezTo>
                <a:cubicBezTo>
                  <a:pt x="1402" y="1735"/>
                  <a:pt x="1569" y="1501"/>
                  <a:pt x="1735" y="1268"/>
                </a:cubicBezTo>
                <a:cubicBezTo>
                  <a:pt x="1635" y="1101"/>
                  <a:pt x="1569" y="967"/>
                  <a:pt x="1468" y="834"/>
                </a:cubicBezTo>
                <a:cubicBezTo>
                  <a:pt x="1235" y="534"/>
                  <a:pt x="968" y="234"/>
                  <a:pt x="668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4" name="Google Shape;2654;p38"/>
          <p:cNvSpPr/>
          <p:nvPr/>
        </p:nvSpPr>
        <p:spPr>
          <a:xfrm>
            <a:off x="4879316" y="4250847"/>
            <a:ext cx="40293" cy="29887"/>
          </a:xfrm>
          <a:custGeom>
            <a:rect b="b" l="l" r="r" t="t"/>
            <a:pathLst>
              <a:path extrusionOk="0" h="1436" w="1936">
                <a:moveTo>
                  <a:pt x="801" y="1"/>
                </a:moveTo>
                <a:cubicBezTo>
                  <a:pt x="534" y="234"/>
                  <a:pt x="267" y="468"/>
                  <a:pt x="0" y="701"/>
                </a:cubicBezTo>
                <a:cubicBezTo>
                  <a:pt x="167" y="835"/>
                  <a:pt x="301" y="1002"/>
                  <a:pt x="467" y="1168"/>
                </a:cubicBezTo>
                <a:cubicBezTo>
                  <a:pt x="567" y="1235"/>
                  <a:pt x="668" y="1335"/>
                  <a:pt x="734" y="1402"/>
                </a:cubicBezTo>
                <a:cubicBezTo>
                  <a:pt x="1135" y="1435"/>
                  <a:pt x="1535" y="1435"/>
                  <a:pt x="1935" y="1435"/>
                </a:cubicBezTo>
                <a:cubicBezTo>
                  <a:pt x="1702" y="1235"/>
                  <a:pt x="1535" y="935"/>
                  <a:pt x="1335" y="701"/>
                </a:cubicBezTo>
                <a:cubicBezTo>
                  <a:pt x="1135" y="468"/>
                  <a:pt x="968" y="234"/>
                  <a:pt x="801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5" name="Google Shape;2655;p38"/>
          <p:cNvSpPr/>
          <p:nvPr/>
        </p:nvSpPr>
        <p:spPr>
          <a:xfrm>
            <a:off x="4050415" y="3497638"/>
            <a:ext cx="18773" cy="7909"/>
          </a:xfrm>
          <a:custGeom>
            <a:rect b="b" l="l" r="r" t="t"/>
            <a:pathLst>
              <a:path extrusionOk="0" h="380" w="902">
                <a:moveTo>
                  <a:pt x="368" y="0"/>
                </a:moveTo>
                <a:cubicBezTo>
                  <a:pt x="268" y="134"/>
                  <a:pt x="134" y="267"/>
                  <a:pt x="1" y="367"/>
                </a:cubicBezTo>
                <a:cubicBezTo>
                  <a:pt x="76" y="376"/>
                  <a:pt x="151" y="380"/>
                  <a:pt x="226" y="380"/>
                </a:cubicBezTo>
                <a:cubicBezTo>
                  <a:pt x="451" y="380"/>
                  <a:pt x="676" y="342"/>
                  <a:pt x="902" y="267"/>
                </a:cubicBezTo>
                <a:cubicBezTo>
                  <a:pt x="701" y="267"/>
                  <a:pt x="501" y="167"/>
                  <a:pt x="368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6" name="Google Shape;2656;p38"/>
          <p:cNvSpPr/>
          <p:nvPr/>
        </p:nvSpPr>
        <p:spPr>
          <a:xfrm>
            <a:off x="4067772" y="3472644"/>
            <a:ext cx="18773" cy="25017"/>
          </a:xfrm>
          <a:custGeom>
            <a:rect b="b" l="l" r="r" t="t"/>
            <a:pathLst>
              <a:path extrusionOk="0" h="1202" w="902">
                <a:moveTo>
                  <a:pt x="268" y="1"/>
                </a:moveTo>
                <a:cubicBezTo>
                  <a:pt x="201" y="167"/>
                  <a:pt x="101" y="334"/>
                  <a:pt x="1" y="501"/>
                </a:cubicBezTo>
                <a:cubicBezTo>
                  <a:pt x="101" y="634"/>
                  <a:pt x="201" y="801"/>
                  <a:pt x="301" y="901"/>
                </a:cubicBezTo>
                <a:cubicBezTo>
                  <a:pt x="401" y="1035"/>
                  <a:pt x="535" y="1101"/>
                  <a:pt x="668" y="1201"/>
                </a:cubicBezTo>
                <a:cubicBezTo>
                  <a:pt x="735" y="1168"/>
                  <a:pt x="801" y="1101"/>
                  <a:pt x="902" y="1035"/>
                </a:cubicBezTo>
                <a:lnTo>
                  <a:pt x="902" y="868"/>
                </a:lnTo>
                <a:cubicBezTo>
                  <a:pt x="668" y="601"/>
                  <a:pt x="468" y="301"/>
                  <a:pt x="268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7" name="Google Shape;2657;p38"/>
          <p:cNvSpPr/>
          <p:nvPr/>
        </p:nvSpPr>
        <p:spPr>
          <a:xfrm>
            <a:off x="4076804" y="3262302"/>
            <a:ext cx="9053" cy="22228"/>
          </a:xfrm>
          <a:custGeom>
            <a:rect b="b" l="l" r="r" t="t"/>
            <a:pathLst>
              <a:path extrusionOk="0" h="1068" w="435">
                <a:moveTo>
                  <a:pt x="334" y="0"/>
                </a:moveTo>
                <a:cubicBezTo>
                  <a:pt x="267" y="100"/>
                  <a:pt x="167" y="167"/>
                  <a:pt x="101" y="267"/>
                </a:cubicBezTo>
                <a:cubicBezTo>
                  <a:pt x="67" y="301"/>
                  <a:pt x="34" y="367"/>
                  <a:pt x="1" y="434"/>
                </a:cubicBezTo>
                <a:cubicBezTo>
                  <a:pt x="167" y="634"/>
                  <a:pt x="301" y="834"/>
                  <a:pt x="434" y="1068"/>
                </a:cubicBezTo>
                <a:cubicBezTo>
                  <a:pt x="434" y="734"/>
                  <a:pt x="434" y="367"/>
                  <a:pt x="434" y="34"/>
                </a:cubicBezTo>
                <a:cubicBezTo>
                  <a:pt x="401" y="34"/>
                  <a:pt x="367" y="34"/>
                  <a:pt x="334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8" name="Google Shape;2658;p38"/>
          <p:cNvSpPr/>
          <p:nvPr/>
        </p:nvSpPr>
        <p:spPr>
          <a:xfrm>
            <a:off x="4060134" y="3485838"/>
            <a:ext cx="18086" cy="17378"/>
          </a:xfrm>
          <a:custGeom>
            <a:rect b="b" l="l" r="r" t="t"/>
            <a:pathLst>
              <a:path extrusionOk="0" h="835" w="869">
                <a:moveTo>
                  <a:pt x="301" y="0"/>
                </a:moveTo>
                <a:cubicBezTo>
                  <a:pt x="201" y="167"/>
                  <a:pt x="101" y="301"/>
                  <a:pt x="1" y="467"/>
                </a:cubicBezTo>
                <a:cubicBezTo>
                  <a:pt x="134" y="601"/>
                  <a:pt x="301" y="667"/>
                  <a:pt x="468" y="768"/>
                </a:cubicBezTo>
                <a:cubicBezTo>
                  <a:pt x="494" y="794"/>
                  <a:pt x="500" y="820"/>
                  <a:pt x="485" y="830"/>
                </a:cubicBezTo>
                <a:lnTo>
                  <a:pt x="485" y="830"/>
                </a:lnTo>
                <a:cubicBezTo>
                  <a:pt x="613" y="795"/>
                  <a:pt x="741" y="731"/>
                  <a:pt x="868" y="667"/>
                </a:cubicBezTo>
                <a:cubicBezTo>
                  <a:pt x="735" y="534"/>
                  <a:pt x="601" y="401"/>
                  <a:pt x="501" y="301"/>
                </a:cubicBezTo>
                <a:cubicBezTo>
                  <a:pt x="435" y="200"/>
                  <a:pt x="368" y="100"/>
                  <a:pt x="301" y="0"/>
                </a:cubicBezTo>
                <a:close/>
                <a:moveTo>
                  <a:pt x="485" y="830"/>
                </a:moveTo>
                <a:lnTo>
                  <a:pt x="485" y="830"/>
                </a:lnTo>
                <a:cubicBezTo>
                  <a:pt x="479" y="831"/>
                  <a:pt x="474" y="833"/>
                  <a:pt x="468" y="834"/>
                </a:cubicBezTo>
                <a:cubicBezTo>
                  <a:pt x="475" y="834"/>
                  <a:pt x="481" y="833"/>
                  <a:pt x="485" y="83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9" name="Google Shape;2659;p38"/>
          <p:cNvSpPr/>
          <p:nvPr/>
        </p:nvSpPr>
        <p:spPr>
          <a:xfrm>
            <a:off x="4065004" y="3259514"/>
            <a:ext cx="15297" cy="9053"/>
          </a:xfrm>
          <a:custGeom>
            <a:rect b="b" l="l" r="r" t="t"/>
            <a:pathLst>
              <a:path extrusionOk="0" h="435" w="735">
                <a:moveTo>
                  <a:pt x="0" y="1"/>
                </a:moveTo>
                <a:cubicBezTo>
                  <a:pt x="167" y="134"/>
                  <a:pt x="334" y="301"/>
                  <a:pt x="467" y="435"/>
                </a:cubicBezTo>
                <a:cubicBezTo>
                  <a:pt x="534" y="334"/>
                  <a:pt x="634" y="201"/>
                  <a:pt x="734" y="101"/>
                </a:cubicBezTo>
                <a:cubicBezTo>
                  <a:pt x="501" y="68"/>
                  <a:pt x="234" y="34"/>
                  <a:pt x="0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0" name="Google Shape;2660;p38"/>
          <p:cNvSpPr/>
          <p:nvPr/>
        </p:nvSpPr>
        <p:spPr>
          <a:xfrm>
            <a:off x="4044172" y="3499033"/>
            <a:ext cx="42374" cy="231893"/>
          </a:xfrm>
          <a:custGeom>
            <a:rect b="b" l="l" r="r" t="t"/>
            <a:pathLst>
              <a:path extrusionOk="0" h="11142" w="2036">
                <a:moveTo>
                  <a:pt x="2036" y="0"/>
                </a:moveTo>
                <a:cubicBezTo>
                  <a:pt x="2002" y="33"/>
                  <a:pt x="1969" y="33"/>
                  <a:pt x="1935" y="67"/>
                </a:cubicBezTo>
                <a:cubicBezTo>
                  <a:pt x="1935" y="100"/>
                  <a:pt x="1969" y="100"/>
                  <a:pt x="1969" y="134"/>
                </a:cubicBezTo>
                <a:cubicBezTo>
                  <a:pt x="1996" y="161"/>
                  <a:pt x="1979" y="209"/>
                  <a:pt x="1954" y="209"/>
                </a:cubicBezTo>
                <a:cubicBezTo>
                  <a:pt x="1948" y="209"/>
                  <a:pt x="1942" y="207"/>
                  <a:pt x="1935" y="200"/>
                </a:cubicBezTo>
                <a:cubicBezTo>
                  <a:pt x="1869" y="200"/>
                  <a:pt x="1835" y="167"/>
                  <a:pt x="1802" y="134"/>
                </a:cubicBezTo>
                <a:cubicBezTo>
                  <a:pt x="1448" y="346"/>
                  <a:pt x="1060" y="458"/>
                  <a:pt x="674" y="458"/>
                </a:cubicBezTo>
                <a:cubicBezTo>
                  <a:pt x="515" y="458"/>
                  <a:pt x="357" y="439"/>
                  <a:pt x="201" y="400"/>
                </a:cubicBezTo>
                <a:cubicBezTo>
                  <a:pt x="168" y="434"/>
                  <a:pt x="168" y="434"/>
                  <a:pt x="134" y="434"/>
                </a:cubicBezTo>
                <a:cubicBezTo>
                  <a:pt x="34" y="3136"/>
                  <a:pt x="34" y="5838"/>
                  <a:pt x="34" y="8540"/>
                </a:cubicBezTo>
                <a:cubicBezTo>
                  <a:pt x="34" y="8606"/>
                  <a:pt x="34" y="8640"/>
                  <a:pt x="1" y="8673"/>
                </a:cubicBezTo>
                <a:cubicBezTo>
                  <a:pt x="801" y="9374"/>
                  <a:pt x="1435" y="10107"/>
                  <a:pt x="2036" y="11141"/>
                </a:cubicBezTo>
                <a:cubicBezTo>
                  <a:pt x="2036" y="7405"/>
                  <a:pt x="2036" y="3703"/>
                  <a:pt x="2036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1" name="Google Shape;2661;p38"/>
          <p:cNvSpPr/>
          <p:nvPr/>
        </p:nvSpPr>
        <p:spPr>
          <a:xfrm>
            <a:off x="4074723" y="3458763"/>
            <a:ext cx="11821" cy="25703"/>
          </a:xfrm>
          <a:custGeom>
            <a:rect b="b" l="l" r="r" t="t"/>
            <a:pathLst>
              <a:path extrusionOk="0" h="1235" w="568">
                <a:moveTo>
                  <a:pt x="234" y="0"/>
                </a:moveTo>
                <a:cubicBezTo>
                  <a:pt x="167" y="201"/>
                  <a:pt x="67" y="367"/>
                  <a:pt x="0" y="567"/>
                </a:cubicBezTo>
                <a:cubicBezTo>
                  <a:pt x="201" y="768"/>
                  <a:pt x="367" y="1001"/>
                  <a:pt x="568" y="1235"/>
                </a:cubicBezTo>
                <a:lnTo>
                  <a:pt x="568" y="467"/>
                </a:lnTo>
                <a:cubicBezTo>
                  <a:pt x="501" y="401"/>
                  <a:pt x="467" y="334"/>
                  <a:pt x="401" y="301"/>
                </a:cubicBezTo>
                <a:cubicBezTo>
                  <a:pt x="334" y="201"/>
                  <a:pt x="301" y="100"/>
                  <a:pt x="234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2" name="Google Shape;2662;p38"/>
          <p:cNvSpPr/>
          <p:nvPr/>
        </p:nvSpPr>
        <p:spPr>
          <a:xfrm>
            <a:off x="4080966" y="3438638"/>
            <a:ext cx="5578" cy="24309"/>
          </a:xfrm>
          <a:custGeom>
            <a:rect b="b" l="l" r="r" t="t"/>
            <a:pathLst>
              <a:path extrusionOk="0" h="1168" w="268">
                <a:moveTo>
                  <a:pt x="268" y="0"/>
                </a:moveTo>
                <a:cubicBezTo>
                  <a:pt x="167" y="267"/>
                  <a:pt x="101" y="534"/>
                  <a:pt x="1" y="767"/>
                </a:cubicBezTo>
                <a:cubicBezTo>
                  <a:pt x="67" y="901"/>
                  <a:pt x="134" y="1034"/>
                  <a:pt x="234" y="1168"/>
                </a:cubicBezTo>
                <a:lnTo>
                  <a:pt x="268" y="1168"/>
                </a:lnTo>
                <a:lnTo>
                  <a:pt x="268" y="0"/>
                </a:ln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3" name="Google Shape;2663;p38"/>
          <p:cNvSpPr/>
          <p:nvPr/>
        </p:nvSpPr>
        <p:spPr>
          <a:xfrm>
            <a:off x="5212529" y="3782964"/>
            <a:ext cx="27806" cy="8346"/>
          </a:xfrm>
          <a:custGeom>
            <a:rect b="b" l="l" r="r" t="t"/>
            <a:pathLst>
              <a:path extrusionOk="0" h="401" w="1336">
                <a:moveTo>
                  <a:pt x="1" y="0"/>
                </a:moveTo>
                <a:lnTo>
                  <a:pt x="1" y="0"/>
                </a:lnTo>
                <a:cubicBezTo>
                  <a:pt x="101" y="134"/>
                  <a:pt x="168" y="267"/>
                  <a:pt x="234" y="401"/>
                </a:cubicBezTo>
                <a:cubicBezTo>
                  <a:pt x="635" y="401"/>
                  <a:pt x="1035" y="300"/>
                  <a:pt x="1335" y="100"/>
                </a:cubicBezTo>
                <a:cubicBezTo>
                  <a:pt x="1302" y="67"/>
                  <a:pt x="1268" y="67"/>
                  <a:pt x="1268" y="34"/>
                </a:cubicBezTo>
                <a:cubicBezTo>
                  <a:pt x="1089" y="47"/>
                  <a:pt x="915" y="56"/>
                  <a:pt x="742" y="56"/>
                </a:cubicBezTo>
                <a:cubicBezTo>
                  <a:pt x="497" y="56"/>
                  <a:pt x="255" y="39"/>
                  <a:pt x="1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38"/>
          <p:cNvSpPr/>
          <p:nvPr/>
        </p:nvSpPr>
        <p:spPr>
          <a:xfrm>
            <a:off x="4133723" y="4148808"/>
            <a:ext cx="18773" cy="20854"/>
          </a:xfrm>
          <a:custGeom>
            <a:rect b="b" l="l" r="r" t="t"/>
            <a:pathLst>
              <a:path extrusionOk="0" h="1002" w="902">
                <a:moveTo>
                  <a:pt x="368" y="0"/>
                </a:moveTo>
                <a:cubicBezTo>
                  <a:pt x="268" y="234"/>
                  <a:pt x="134" y="434"/>
                  <a:pt x="1" y="634"/>
                </a:cubicBezTo>
                <a:cubicBezTo>
                  <a:pt x="134" y="768"/>
                  <a:pt x="268" y="868"/>
                  <a:pt x="368" y="1001"/>
                </a:cubicBezTo>
                <a:cubicBezTo>
                  <a:pt x="535" y="768"/>
                  <a:pt x="701" y="501"/>
                  <a:pt x="901" y="301"/>
                </a:cubicBezTo>
                <a:cubicBezTo>
                  <a:pt x="735" y="201"/>
                  <a:pt x="568" y="101"/>
                  <a:pt x="368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38"/>
          <p:cNvSpPr/>
          <p:nvPr/>
        </p:nvSpPr>
        <p:spPr>
          <a:xfrm>
            <a:off x="4085836" y="4126603"/>
            <a:ext cx="52781" cy="33342"/>
          </a:xfrm>
          <a:custGeom>
            <a:rect b="b" l="l" r="r" t="t"/>
            <a:pathLst>
              <a:path extrusionOk="0" h="1602" w="2536">
                <a:moveTo>
                  <a:pt x="0" y="0"/>
                </a:moveTo>
                <a:lnTo>
                  <a:pt x="0" y="0"/>
                </a:lnTo>
                <a:cubicBezTo>
                  <a:pt x="34" y="67"/>
                  <a:pt x="67" y="100"/>
                  <a:pt x="100" y="167"/>
                </a:cubicBezTo>
                <a:cubicBezTo>
                  <a:pt x="134" y="200"/>
                  <a:pt x="134" y="234"/>
                  <a:pt x="134" y="300"/>
                </a:cubicBezTo>
                <a:cubicBezTo>
                  <a:pt x="367" y="400"/>
                  <a:pt x="567" y="500"/>
                  <a:pt x="801" y="634"/>
                </a:cubicBezTo>
                <a:cubicBezTo>
                  <a:pt x="834" y="600"/>
                  <a:pt x="834" y="600"/>
                  <a:pt x="867" y="567"/>
                </a:cubicBezTo>
                <a:cubicBezTo>
                  <a:pt x="901" y="567"/>
                  <a:pt x="934" y="600"/>
                  <a:pt x="901" y="634"/>
                </a:cubicBezTo>
                <a:cubicBezTo>
                  <a:pt x="901" y="667"/>
                  <a:pt x="901" y="667"/>
                  <a:pt x="867" y="667"/>
                </a:cubicBezTo>
                <a:cubicBezTo>
                  <a:pt x="1134" y="834"/>
                  <a:pt x="1368" y="967"/>
                  <a:pt x="1568" y="1134"/>
                </a:cubicBezTo>
                <a:cubicBezTo>
                  <a:pt x="1601" y="1101"/>
                  <a:pt x="1635" y="1034"/>
                  <a:pt x="1668" y="1001"/>
                </a:cubicBezTo>
                <a:cubicBezTo>
                  <a:pt x="1674" y="994"/>
                  <a:pt x="1682" y="992"/>
                  <a:pt x="1690" y="992"/>
                </a:cubicBezTo>
                <a:cubicBezTo>
                  <a:pt x="1724" y="992"/>
                  <a:pt x="1768" y="1041"/>
                  <a:pt x="1768" y="1067"/>
                </a:cubicBezTo>
                <a:cubicBezTo>
                  <a:pt x="1735" y="1134"/>
                  <a:pt x="1701" y="1168"/>
                  <a:pt x="1668" y="1201"/>
                </a:cubicBezTo>
                <a:cubicBezTo>
                  <a:pt x="1868" y="1334"/>
                  <a:pt x="2035" y="1468"/>
                  <a:pt x="2202" y="1601"/>
                </a:cubicBezTo>
                <a:cubicBezTo>
                  <a:pt x="2302" y="1401"/>
                  <a:pt x="2435" y="1201"/>
                  <a:pt x="2535" y="1001"/>
                </a:cubicBezTo>
                <a:cubicBezTo>
                  <a:pt x="1735" y="600"/>
                  <a:pt x="834" y="300"/>
                  <a:pt x="0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38"/>
          <p:cNvSpPr/>
          <p:nvPr/>
        </p:nvSpPr>
        <p:spPr>
          <a:xfrm>
            <a:off x="4151080" y="4162690"/>
            <a:ext cx="34736" cy="40293"/>
          </a:xfrm>
          <a:custGeom>
            <a:rect b="b" l="l" r="r" t="t"/>
            <a:pathLst>
              <a:path extrusionOk="0" h="1936" w="1669">
                <a:moveTo>
                  <a:pt x="601" y="1"/>
                </a:moveTo>
                <a:cubicBezTo>
                  <a:pt x="401" y="301"/>
                  <a:pt x="201" y="534"/>
                  <a:pt x="1" y="801"/>
                </a:cubicBezTo>
                <a:cubicBezTo>
                  <a:pt x="134" y="968"/>
                  <a:pt x="268" y="1168"/>
                  <a:pt x="401" y="1335"/>
                </a:cubicBezTo>
                <a:cubicBezTo>
                  <a:pt x="601" y="1101"/>
                  <a:pt x="801" y="835"/>
                  <a:pt x="1035" y="634"/>
                </a:cubicBezTo>
                <a:cubicBezTo>
                  <a:pt x="1045" y="615"/>
                  <a:pt x="1060" y="607"/>
                  <a:pt x="1076" y="607"/>
                </a:cubicBezTo>
                <a:cubicBezTo>
                  <a:pt x="1115" y="607"/>
                  <a:pt x="1158" y="654"/>
                  <a:pt x="1135" y="701"/>
                </a:cubicBezTo>
                <a:cubicBezTo>
                  <a:pt x="935" y="968"/>
                  <a:pt x="701" y="1201"/>
                  <a:pt x="468" y="1468"/>
                </a:cubicBezTo>
                <a:cubicBezTo>
                  <a:pt x="568" y="1602"/>
                  <a:pt x="668" y="1769"/>
                  <a:pt x="768" y="1935"/>
                </a:cubicBezTo>
                <a:cubicBezTo>
                  <a:pt x="1068" y="1702"/>
                  <a:pt x="1335" y="1435"/>
                  <a:pt x="1669" y="1235"/>
                </a:cubicBezTo>
                <a:cubicBezTo>
                  <a:pt x="1402" y="801"/>
                  <a:pt x="1102" y="401"/>
                  <a:pt x="668" y="67"/>
                </a:cubicBezTo>
                <a:cubicBezTo>
                  <a:pt x="635" y="34"/>
                  <a:pt x="635" y="34"/>
                  <a:pt x="601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7" name="Google Shape;2667;p38"/>
          <p:cNvSpPr/>
          <p:nvPr/>
        </p:nvSpPr>
        <p:spPr>
          <a:xfrm>
            <a:off x="4168437" y="4190452"/>
            <a:ext cx="24330" cy="26411"/>
          </a:xfrm>
          <a:custGeom>
            <a:rect b="b" l="l" r="r" t="t"/>
            <a:pathLst>
              <a:path extrusionOk="0" h="1269" w="1169">
                <a:moveTo>
                  <a:pt x="868" y="1"/>
                </a:moveTo>
                <a:cubicBezTo>
                  <a:pt x="634" y="301"/>
                  <a:pt x="301" y="501"/>
                  <a:pt x="1" y="735"/>
                </a:cubicBezTo>
                <a:cubicBezTo>
                  <a:pt x="101" y="902"/>
                  <a:pt x="167" y="1068"/>
                  <a:pt x="268" y="1268"/>
                </a:cubicBezTo>
                <a:cubicBezTo>
                  <a:pt x="534" y="1068"/>
                  <a:pt x="835" y="835"/>
                  <a:pt x="1168" y="701"/>
                </a:cubicBezTo>
                <a:cubicBezTo>
                  <a:pt x="1101" y="468"/>
                  <a:pt x="1001" y="234"/>
                  <a:pt x="868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38"/>
          <p:cNvSpPr/>
          <p:nvPr/>
        </p:nvSpPr>
        <p:spPr>
          <a:xfrm>
            <a:off x="4178864" y="4224479"/>
            <a:ext cx="23622" cy="28471"/>
          </a:xfrm>
          <a:custGeom>
            <a:rect b="b" l="l" r="r" t="t"/>
            <a:pathLst>
              <a:path extrusionOk="0" h="1368" w="1135">
                <a:moveTo>
                  <a:pt x="934" y="0"/>
                </a:moveTo>
                <a:cubicBezTo>
                  <a:pt x="634" y="167"/>
                  <a:pt x="300" y="234"/>
                  <a:pt x="0" y="367"/>
                </a:cubicBezTo>
                <a:cubicBezTo>
                  <a:pt x="33" y="467"/>
                  <a:pt x="67" y="601"/>
                  <a:pt x="100" y="734"/>
                </a:cubicBezTo>
                <a:cubicBezTo>
                  <a:pt x="367" y="668"/>
                  <a:pt x="634" y="601"/>
                  <a:pt x="901" y="601"/>
                </a:cubicBezTo>
                <a:cubicBezTo>
                  <a:pt x="967" y="601"/>
                  <a:pt x="1001" y="668"/>
                  <a:pt x="934" y="701"/>
                </a:cubicBezTo>
                <a:cubicBezTo>
                  <a:pt x="701" y="834"/>
                  <a:pt x="400" y="834"/>
                  <a:pt x="133" y="901"/>
                </a:cubicBezTo>
                <a:cubicBezTo>
                  <a:pt x="167" y="1068"/>
                  <a:pt x="167" y="1201"/>
                  <a:pt x="200" y="1368"/>
                </a:cubicBezTo>
                <a:cubicBezTo>
                  <a:pt x="374" y="1303"/>
                  <a:pt x="590" y="1252"/>
                  <a:pt x="803" y="1252"/>
                </a:cubicBezTo>
                <a:cubicBezTo>
                  <a:pt x="917" y="1252"/>
                  <a:pt x="1030" y="1266"/>
                  <a:pt x="1134" y="1301"/>
                </a:cubicBezTo>
                <a:cubicBezTo>
                  <a:pt x="1067" y="868"/>
                  <a:pt x="1001" y="401"/>
                  <a:pt x="934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38"/>
          <p:cNvSpPr/>
          <p:nvPr/>
        </p:nvSpPr>
        <p:spPr>
          <a:xfrm>
            <a:off x="4143442" y="4156446"/>
            <a:ext cx="17378" cy="20854"/>
          </a:xfrm>
          <a:custGeom>
            <a:rect b="b" l="l" r="r" t="t"/>
            <a:pathLst>
              <a:path extrusionOk="0" h="1002" w="835">
                <a:moveTo>
                  <a:pt x="535" y="0"/>
                </a:moveTo>
                <a:cubicBezTo>
                  <a:pt x="401" y="267"/>
                  <a:pt x="201" y="501"/>
                  <a:pt x="1" y="734"/>
                </a:cubicBezTo>
                <a:cubicBezTo>
                  <a:pt x="101" y="801"/>
                  <a:pt x="168" y="901"/>
                  <a:pt x="268" y="1001"/>
                </a:cubicBezTo>
                <a:cubicBezTo>
                  <a:pt x="434" y="734"/>
                  <a:pt x="635" y="467"/>
                  <a:pt x="835" y="234"/>
                </a:cubicBezTo>
                <a:cubicBezTo>
                  <a:pt x="735" y="167"/>
                  <a:pt x="635" y="67"/>
                  <a:pt x="535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38"/>
          <p:cNvSpPr/>
          <p:nvPr/>
        </p:nvSpPr>
        <p:spPr>
          <a:xfrm>
            <a:off x="4051809" y="3984273"/>
            <a:ext cx="20146" cy="15297"/>
          </a:xfrm>
          <a:custGeom>
            <a:rect b="b" l="l" r="r" t="t"/>
            <a:pathLst>
              <a:path extrusionOk="0" h="735" w="968">
                <a:moveTo>
                  <a:pt x="67" y="1"/>
                </a:moveTo>
                <a:cubicBezTo>
                  <a:pt x="67" y="234"/>
                  <a:pt x="34" y="468"/>
                  <a:pt x="1" y="735"/>
                </a:cubicBezTo>
                <a:cubicBezTo>
                  <a:pt x="334" y="701"/>
                  <a:pt x="668" y="668"/>
                  <a:pt x="968" y="568"/>
                </a:cubicBezTo>
                <a:cubicBezTo>
                  <a:pt x="601" y="535"/>
                  <a:pt x="268" y="301"/>
                  <a:pt x="67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38"/>
          <p:cNvSpPr/>
          <p:nvPr/>
        </p:nvSpPr>
        <p:spPr>
          <a:xfrm>
            <a:off x="4053204" y="3968311"/>
            <a:ext cx="26390" cy="27098"/>
          </a:xfrm>
          <a:custGeom>
            <a:rect b="b" l="l" r="r" t="t"/>
            <a:pathLst>
              <a:path extrusionOk="0" h="1302" w="1268">
                <a:moveTo>
                  <a:pt x="34" y="1"/>
                </a:moveTo>
                <a:cubicBezTo>
                  <a:pt x="34" y="201"/>
                  <a:pt x="0" y="434"/>
                  <a:pt x="0" y="668"/>
                </a:cubicBezTo>
                <a:cubicBezTo>
                  <a:pt x="100" y="801"/>
                  <a:pt x="234" y="935"/>
                  <a:pt x="367" y="1035"/>
                </a:cubicBezTo>
                <a:cubicBezTo>
                  <a:pt x="567" y="1168"/>
                  <a:pt x="768" y="1201"/>
                  <a:pt x="1001" y="1235"/>
                </a:cubicBezTo>
                <a:cubicBezTo>
                  <a:pt x="1034" y="1268"/>
                  <a:pt x="1034" y="1268"/>
                  <a:pt x="1034" y="1302"/>
                </a:cubicBezTo>
                <a:cubicBezTo>
                  <a:pt x="1101" y="1268"/>
                  <a:pt x="1168" y="1235"/>
                  <a:pt x="1268" y="1201"/>
                </a:cubicBezTo>
                <a:cubicBezTo>
                  <a:pt x="801" y="868"/>
                  <a:pt x="434" y="401"/>
                  <a:pt x="34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2" name="Google Shape;2672;p38"/>
          <p:cNvSpPr/>
          <p:nvPr/>
        </p:nvSpPr>
        <p:spPr>
          <a:xfrm>
            <a:off x="4066398" y="3950954"/>
            <a:ext cx="18065" cy="27098"/>
          </a:xfrm>
          <a:custGeom>
            <a:rect b="b" l="l" r="r" t="t"/>
            <a:pathLst>
              <a:path extrusionOk="0" h="1302" w="868">
                <a:moveTo>
                  <a:pt x="467" y="1"/>
                </a:moveTo>
                <a:cubicBezTo>
                  <a:pt x="334" y="167"/>
                  <a:pt x="167" y="301"/>
                  <a:pt x="0" y="434"/>
                </a:cubicBezTo>
                <a:cubicBezTo>
                  <a:pt x="234" y="634"/>
                  <a:pt x="434" y="868"/>
                  <a:pt x="667" y="1101"/>
                </a:cubicBezTo>
                <a:cubicBezTo>
                  <a:pt x="734" y="1168"/>
                  <a:pt x="801" y="1235"/>
                  <a:pt x="867" y="1302"/>
                </a:cubicBezTo>
                <a:cubicBezTo>
                  <a:pt x="867" y="1035"/>
                  <a:pt x="867" y="735"/>
                  <a:pt x="867" y="434"/>
                </a:cubicBezTo>
                <a:cubicBezTo>
                  <a:pt x="734" y="301"/>
                  <a:pt x="601" y="134"/>
                  <a:pt x="467" y="1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38"/>
          <p:cNvSpPr/>
          <p:nvPr/>
        </p:nvSpPr>
        <p:spPr>
          <a:xfrm>
            <a:off x="4174680" y="4207122"/>
            <a:ext cx="22935" cy="21541"/>
          </a:xfrm>
          <a:custGeom>
            <a:rect b="b" l="l" r="r" t="t"/>
            <a:pathLst>
              <a:path extrusionOk="0" h="1035" w="1102">
                <a:moveTo>
                  <a:pt x="902" y="0"/>
                </a:moveTo>
                <a:cubicBezTo>
                  <a:pt x="668" y="234"/>
                  <a:pt x="334" y="434"/>
                  <a:pt x="1" y="601"/>
                </a:cubicBezTo>
                <a:cubicBezTo>
                  <a:pt x="68" y="734"/>
                  <a:pt x="134" y="901"/>
                  <a:pt x="168" y="1035"/>
                </a:cubicBezTo>
                <a:cubicBezTo>
                  <a:pt x="468" y="901"/>
                  <a:pt x="768" y="734"/>
                  <a:pt x="1068" y="668"/>
                </a:cubicBezTo>
                <a:lnTo>
                  <a:pt x="1102" y="668"/>
                </a:lnTo>
                <a:cubicBezTo>
                  <a:pt x="1035" y="434"/>
                  <a:pt x="968" y="201"/>
                  <a:pt x="902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38"/>
          <p:cNvSpPr/>
          <p:nvPr/>
        </p:nvSpPr>
        <p:spPr>
          <a:xfrm>
            <a:off x="4078198" y="3941942"/>
            <a:ext cx="6951" cy="13903"/>
          </a:xfrm>
          <a:custGeom>
            <a:rect b="b" l="l" r="r" t="t"/>
            <a:pathLst>
              <a:path extrusionOk="0" h="668" w="334">
                <a:moveTo>
                  <a:pt x="334" y="0"/>
                </a:moveTo>
                <a:lnTo>
                  <a:pt x="334" y="0"/>
                </a:lnTo>
                <a:cubicBezTo>
                  <a:pt x="234" y="133"/>
                  <a:pt x="100" y="234"/>
                  <a:pt x="0" y="367"/>
                </a:cubicBezTo>
                <a:cubicBezTo>
                  <a:pt x="100" y="467"/>
                  <a:pt x="200" y="567"/>
                  <a:pt x="334" y="667"/>
                </a:cubicBezTo>
                <a:cubicBezTo>
                  <a:pt x="300" y="434"/>
                  <a:pt x="334" y="200"/>
                  <a:pt x="334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38"/>
          <p:cNvSpPr/>
          <p:nvPr/>
        </p:nvSpPr>
        <p:spPr>
          <a:xfrm>
            <a:off x="4056679" y="3961380"/>
            <a:ext cx="27785" cy="31240"/>
          </a:xfrm>
          <a:custGeom>
            <a:rect b="b" l="l" r="r" t="t"/>
            <a:pathLst>
              <a:path extrusionOk="0" h="1501" w="1335">
                <a:moveTo>
                  <a:pt x="400" y="0"/>
                </a:moveTo>
                <a:cubicBezTo>
                  <a:pt x="267" y="100"/>
                  <a:pt x="134" y="167"/>
                  <a:pt x="0" y="267"/>
                </a:cubicBezTo>
                <a:cubicBezTo>
                  <a:pt x="400" y="634"/>
                  <a:pt x="834" y="1001"/>
                  <a:pt x="1168" y="1434"/>
                </a:cubicBezTo>
                <a:cubicBezTo>
                  <a:pt x="1201" y="1468"/>
                  <a:pt x="1201" y="1468"/>
                  <a:pt x="1201" y="1501"/>
                </a:cubicBezTo>
                <a:cubicBezTo>
                  <a:pt x="1234" y="1468"/>
                  <a:pt x="1301" y="1434"/>
                  <a:pt x="1334" y="1434"/>
                </a:cubicBezTo>
                <a:cubicBezTo>
                  <a:pt x="1334" y="1301"/>
                  <a:pt x="1334" y="1168"/>
                  <a:pt x="1334" y="1067"/>
                </a:cubicBezTo>
                <a:cubicBezTo>
                  <a:pt x="1234" y="934"/>
                  <a:pt x="1134" y="801"/>
                  <a:pt x="1001" y="701"/>
                </a:cubicBezTo>
                <a:cubicBezTo>
                  <a:pt x="801" y="467"/>
                  <a:pt x="601" y="234"/>
                  <a:pt x="400" y="0"/>
                </a:cubicBezTo>
                <a:close/>
              </a:path>
            </a:pathLst>
          </a:custGeom>
          <a:solidFill>
            <a:srgbClr val="E597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6" name="Google Shape;2676;p38"/>
          <p:cNvSpPr/>
          <p:nvPr/>
        </p:nvSpPr>
        <p:spPr>
          <a:xfrm>
            <a:off x="4654385" y="4294593"/>
            <a:ext cx="36817" cy="43748"/>
          </a:xfrm>
          <a:custGeom>
            <a:rect b="b" l="l" r="r" t="t"/>
            <a:pathLst>
              <a:path extrusionOk="0" h="2102" w="1769">
                <a:moveTo>
                  <a:pt x="1" y="1"/>
                </a:moveTo>
                <a:cubicBezTo>
                  <a:pt x="34" y="1"/>
                  <a:pt x="34" y="1"/>
                  <a:pt x="34" y="34"/>
                </a:cubicBezTo>
                <a:cubicBezTo>
                  <a:pt x="301" y="601"/>
                  <a:pt x="568" y="1201"/>
                  <a:pt x="801" y="1802"/>
                </a:cubicBezTo>
                <a:cubicBezTo>
                  <a:pt x="1101" y="1869"/>
                  <a:pt x="1402" y="1969"/>
                  <a:pt x="1735" y="2102"/>
                </a:cubicBezTo>
                <a:cubicBezTo>
                  <a:pt x="1735" y="2069"/>
                  <a:pt x="1769" y="2035"/>
                  <a:pt x="1769" y="2002"/>
                </a:cubicBezTo>
                <a:cubicBezTo>
                  <a:pt x="1435" y="1402"/>
                  <a:pt x="1235" y="701"/>
                  <a:pt x="1068" y="34"/>
                </a:cubicBezTo>
                <a:cubicBezTo>
                  <a:pt x="701" y="1"/>
                  <a:pt x="368" y="1"/>
                  <a:pt x="1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7" name="Google Shape;2677;p38"/>
          <p:cNvSpPr/>
          <p:nvPr/>
        </p:nvSpPr>
        <p:spPr>
          <a:xfrm>
            <a:off x="4680067" y="4295280"/>
            <a:ext cx="20854" cy="36817"/>
          </a:xfrm>
          <a:custGeom>
            <a:rect b="b" l="l" r="r" t="t"/>
            <a:pathLst>
              <a:path extrusionOk="0" h="1769" w="1002">
                <a:moveTo>
                  <a:pt x="1" y="1"/>
                </a:moveTo>
                <a:cubicBezTo>
                  <a:pt x="201" y="601"/>
                  <a:pt x="435" y="1168"/>
                  <a:pt x="635" y="1769"/>
                </a:cubicBezTo>
                <a:cubicBezTo>
                  <a:pt x="768" y="1535"/>
                  <a:pt x="868" y="1335"/>
                  <a:pt x="1002" y="1102"/>
                </a:cubicBezTo>
                <a:cubicBezTo>
                  <a:pt x="902" y="768"/>
                  <a:pt x="835" y="401"/>
                  <a:pt x="735" y="68"/>
                </a:cubicBezTo>
                <a:cubicBezTo>
                  <a:pt x="735" y="34"/>
                  <a:pt x="735" y="34"/>
                  <a:pt x="768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8" name="Google Shape;2678;p38"/>
          <p:cNvSpPr/>
          <p:nvPr/>
        </p:nvSpPr>
        <p:spPr>
          <a:xfrm>
            <a:off x="4582877" y="4293198"/>
            <a:ext cx="27806" cy="31968"/>
          </a:xfrm>
          <a:custGeom>
            <a:rect b="b" l="l" r="r" t="t"/>
            <a:pathLst>
              <a:path extrusionOk="0" h="1536" w="1336">
                <a:moveTo>
                  <a:pt x="1" y="1"/>
                </a:moveTo>
                <a:cubicBezTo>
                  <a:pt x="168" y="501"/>
                  <a:pt x="334" y="1002"/>
                  <a:pt x="468" y="1535"/>
                </a:cubicBezTo>
                <a:cubicBezTo>
                  <a:pt x="768" y="1502"/>
                  <a:pt x="1035" y="1502"/>
                  <a:pt x="1335" y="1502"/>
                </a:cubicBezTo>
                <a:cubicBezTo>
                  <a:pt x="1068" y="1002"/>
                  <a:pt x="835" y="501"/>
                  <a:pt x="635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9" name="Google Shape;2679;p38"/>
          <p:cNvSpPr/>
          <p:nvPr/>
        </p:nvSpPr>
        <p:spPr>
          <a:xfrm>
            <a:off x="4704374" y="4307080"/>
            <a:ext cx="19460" cy="38212"/>
          </a:xfrm>
          <a:custGeom>
            <a:rect b="b" l="l" r="r" t="t"/>
            <a:pathLst>
              <a:path extrusionOk="0" h="1836" w="935">
                <a:moveTo>
                  <a:pt x="834" y="1"/>
                </a:moveTo>
                <a:cubicBezTo>
                  <a:pt x="601" y="435"/>
                  <a:pt x="401" y="868"/>
                  <a:pt x="201" y="1302"/>
                </a:cubicBezTo>
                <a:cubicBezTo>
                  <a:pt x="234" y="1335"/>
                  <a:pt x="234" y="1402"/>
                  <a:pt x="234" y="1435"/>
                </a:cubicBezTo>
                <a:cubicBezTo>
                  <a:pt x="234" y="1452"/>
                  <a:pt x="217" y="1460"/>
                  <a:pt x="201" y="1460"/>
                </a:cubicBezTo>
                <a:cubicBezTo>
                  <a:pt x="184" y="1460"/>
                  <a:pt x="167" y="1452"/>
                  <a:pt x="167" y="1435"/>
                </a:cubicBezTo>
                <a:cubicBezTo>
                  <a:pt x="100" y="1569"/>
                  <a:pt x="34" y="1669"/>
                  <a:pt x="0" y="1802"/>
                </a:cubicBezTo>
                <a:lnTo>
                  <a:pt x="34" y="1802"/>
                </a:lnTo>
                <a:cubicBezTo>
                  <a:pt x="67" y="1802"/>
                  <a:pt x="67" y="1836"/>
                  <a:pt x="67" y="1836"/>
                </a:cubicBezTo>
                <a:cubicBezTo>
                  <a:pt x="334" y="1402"/>
                  <a:pt x="634" y="1002"/>
                  <a:pt x="934" y="568"/>
                </a:cubicBezTo>
                <a:cubicBezTo>
                  <a:pt x="868" y="401"/>
                  <a:pt x="868" y="201"/>
                  <a:pt x="834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0" name="Google Shape;2680;p38"/>
          <p:cNvSpPr/>
          <p:nvPr/>
        </p:nvSpPr>
        <p:spPr>
          <a:xfrm>
            <a:off x="4696050" y="4349431"/>
            <a:ext cx="7638" cy="13903"/>
          </a:xfrm>
          <a:custGeom>
            <a:rect b="b" l="l" r="r" t="t"/>
            <a:pathLst>
              <a:path extrusionOk="0" h="668" w="367">
                <a:moveTo>
                  <a:pt x="300" y="1"/>
                </a:moveTo>
                <a:cubicBezTo>
                  <a:pt x="200" y="234"/>
                  <a:pt x="100" y="434"/>
                  <a:pt x="0" y="668"/>
                </a:cubicBezTo>
                <a:cubicBezTo>
                  <a:pt x="100" y="434"/>
                  <a:pt x="234" y="234"/>
                  <a:pt x="367" y="1"/>
                </a:cubicBezTo>
                <a:lnTo>
                  <a:pt x="367" y="1"/>
                </a:lnTo>
                <a:cubicBezTo>
                  <a:pt x="350" y="17"/>
                  <a:pt x="334" y="26"/>
                  <a:pt x="321" y="26"/>
                </a:cubicBezTo>
                <a:cubicBezTo>
                  <a:pt x="309" y="26"/>
                  <a:pt x="300" y="17"/>
                  <a:pt x="300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38"/>
          <p:cNvSpPr/>
          <p:nvPr/>
        </p:nvSpPr>
        <p:spPr>
          <a:xfrm>
            <a:off x="4723126" y="4295987"/>
            <a:ext cx="17358" cy="19460"/>
          </a:xfrm>
          <a:custGeom>
            <a:rect b="b" l="l" r="r" t="t"/>
            <a:pathLst>
              <a:path extrusionOk="0" h="935" w="834">
                <a:moveTo>
                  <a:pt x="167" y="0"/>
                </a:moveTo>
                <a:cubicBezTo>
                  <a:pt x="133" y="134"/>
                  <a:pt x="67" y="234"/>
                  <a:pt x="0" y="367"/>
                </a:cubicBezTo>
                <a:cubicBezTo>
                  <a:pt x="33" y="567"/>
                  <a:pt x="100" y="767"/>
                  <a:pt x="133" y="934"/>
                </a:cubicBezTo>
                <a:cubicBezTo>
                  <a:pt x="367" y="634"/>
                  <a:pt x="600" y="334"/>
                  <a:pt x="834" y="34"/>
                </a:cubicBezTo>
                <a:cubicBezTo>
                  <a:pt x="634" y="34"/>
                  <a:pt x="400" y="34"/>
                  <a:pt x="167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38"/>
          <p:cNvSpPr/>
          <p:nvPr/>
        </p:nvSpPr>
        <p:spPr>
          <a:xfrm>
            <a:off x="4560671" y="4292512"/>
            <a:ext cx="29866" cy="34736"/>
          </a:xfrm>
          <a:custGeom>
            <a:rect b="b" l="l" r="r" t="t"/>
            <a:pathLst>
              <a:path extrusionOk="0" h="1669" w="1435">
                <a:moveTo>
                  <a:pt x="0" y="0"/>
                </a:moveTo>
                <a:cubicBezTo>
                  <a:pt x="267" y="534"/>
                  <a:pt x="534" y="1101"/>
                  <a:pt x="734" y="1668"/>
                </a:cubicBezTo>
                <a:cubicBezTo>
                  <a:pt x="968" y="1635"/>
                  <a:pt x="1201" y="1602"/>
                  <a:pt x="1435" y="1568"/>
                </a:cubicBezTo>
                <a:cubicBezTo>
                  <a:pt x="1235" y="1068"/>
                  <a:pt x="1101" y="534"/>
                  <a:pt x="934" y="34"/>
                </a:cubicBezTo>
                <a:cubicBezTo>
                  <a:pt x="634" y="0"/>
                  <a:pt x="334" y="0"/>
                  <a:pt x="0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38"/>
          <p:cNvSpPr/>
          <p:nvPr/>
        </p:nvSpPr>
        <p:spPr>
          <a:xfrm>
            <a:off x="4698131" y="4295280"/>
            <a:ext cx="18752" cy="18086"/>
          </a:xfrm>
          <a:custGeom>
            <a:rect b="b" l="l" r="r" t="t"/>
            <a:pathLst>
              <a:path extrusionOk="0" h="869" w="901">
                <a:moveTo>
                  <a:pt x="0" y="1"/>
                </a:moveTo>
                <a:cubicBezTo>
                  <a:pt x="12" y="2"/>
                  <a:pt x="23" y="3"/>
                  <a:pt x="34" y="5"/>
                </a:cubicBezTo>
                <a:lnTo>
                  <a:pt x="34" y="5"/>
                </a:lnTo>
                <a:cubicBezTo>
                  <a:pt x="34" y="3"/>
                  <a:pt x="34" y="2"/>
                  <a:pt x="34" y="1"/>
                </a:cubicBezTo>
                <a:close/>
                <a:moveTo>
                  <a:pt x="34" y="5"/>
                </a:moveTo>
                <a:cubicBezTo>
                  <a:pt x="101" y="303"/>
                  <a:pt x="201" y="569"/>
                  <a:pt x="300" y="868"/>
                </a:cubicBezTo>
                <a:cubicBezTo>
                  <a:pt x="467" y="568"/>
                  <a:pt x="667" y="301"/>
                  <a:pt x="901" y="34"/>
                </a:cubicBezTo>
                <a:cubicBezTo>
                  <a:pt x="612" y="34"/>
                  <a:pt x="323" y="34"/>
                  <a:pt x="34" y="5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4" name="Google Shape;2684;p38"/>
          <p:cNvSpPr/>
          <p:nvPr/>
        </p:nvSpPr>
        <p:spPr>
          <a:xfrm>
            <a:off x="4731450" y="4337631"/>
            <a:ext cx="3496" cy="1165"/>
          </a:xfrm>
          <a:custGeom>
            <a:rect b="b" l="l" r="r" t="t"/>
            <a:pathLst>
              <a:path extrusionOk="0" h="56" w="168">
                <a:moveTo>
                  <a:pt x="167" y="1"/>
                </a:moveTo>
                <a:cubicBezTo>
                  <a:pt x="134" y="1"/>
                  <a:pt x="67" y="1"/>
                  <a:pt x="0" y="34"/>
                </a:cubicBezTo>
                <a:cubicBezTo>
                  <a:pt x="28" y="48"/>
                  <a:pt x="50" y="56"/>
                  <a:pt x="71" y="56"/>
                </a:cubicBezTo>
                <a:cubicBezTo>
                  <a:pt x="100" y="56"/>
                  <a:pt x="128" y="40"/>
                  <a:pt x="167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5" name="Google Shape;2685;p38"/>
          <p:cNvSpPr/>
          <p:nvPr/>
        </p:nvSpPr>
        <p:spPr>
          <a:xfrm>
            <a:off x="4728661" y="4304312"/>
            <a:ext cx="26411" cy="33342"/>
          </a:xfrm>
          <a:custGeom>
            <a:rect b="b" l="l" r="r" t="t"/>
            <a:pathLst>
              <a:path extrusionOk="0" h="1602" w="1269">
                <a:moveTo>
                  <a:pt x="902" y="1"/>
                </a:moveTo>
                <a:cubicBezTo>
                  <a:pt x="601" y="367"/>
                  <a:pt x="301" y="734"/>
                  <a:pt x="1" y="1101"/>
                </a:cubicBezTo>
                <a:cubicBezTo>
                  <a:pt x="1" y="1135"/>
                  <a:pt x="1" y="1168"/>
                  <a:pt x="34" y="1168"/>
                </a:cubicBezTo>
                <a:cubicBezTo>
                  <a:pt x="34" y="1268"/>
                  <a:pt x="68" y="1468"/>
                  <a:pt x="134" y="1602"/>
                </a:cubicBezTo>
                <a:cubicBezTo>
                  <a:pt x="201" y="1568"/>
                  <a:pt x="268" y="1535"/>
                  <a:pt x="334" y="1535"/>
                </a:cubicBezTo>
                <a:lnTo>
                  <a:pt x="368" y="1535"/>
                </a:lnTo>
                <a:cubicBezTo>
                  <a:pt x="385" y="1502"/>
                  <a:pt x="401" y="1493"/>
                  <a:pt x="418" y="1493"/>
                </a:cubicBezTo>
                <a:cubicBezTo>
                  <a:pt x="435" y="1493"/>
                  <a:pt x="451" y="1502"/>
                  <a:pt x="468" y="1502"/>
                </a:cubicBezTo>
                <a:cubicBezTo>
                  <a:pt x="735" y="1435"/>
                  <a:pt x="1002" y="1368"/>
                  <a:pt x="1268" y="1335"/>
                </a:cubicBezTo>
                <a:cubicBezTo>
                  <a:pt x="1002" y="968"/>
                  <a:pt x="868" y="468"/>
                  <a:pt x="902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6" name="Google Shape;2686;p38"/>
          <p:cNvSpPr/>
          <p:nvPr/>
        </p:nvSpPr>
        <p:spPr>
          <a:xfrm>
            <a:off x="4809202" y="4298068"/>
            <a:ext cx="47910" cy="38191"/>
          </a:xfrm>
          <a:custGeom>
            <a:rect b="b" l="l" r="r" t="t"/>
            <a:pathLst>
              <a:path extrusionOk="0" h="1835" w="2302">
                <a:moveTo>
                  <a:pt x="0" y="0"/>
                </a:moveTo>
                <a:cubicBezTo>
                  <a:pt x="134" y="467"/>
                  <a:pt x="234" y="934"/>
                  <a:pt x="334" y="1435"/>
                </a:cubicBezTo>
                <a:cubicBezTo>
                  <a:pt x="334" y="1435"/>
                  <a:pt x="334" y="1468"/>
                  <a:pt x="334" y="1468"/>
                </a:cubicBezTo>
                <a:cubicBezTo>
                  <a:pt x="1001" y="1568"/>
                  <a:pt x="1635" y="1735"/>
                  <a:pt x="2302" y="1835"/>
                </a:cubicBezTo>
                <a:cubicBezTo>
                  <a:pt x="2068" y="1268"/>
                  <a:pt x="1902" y="667"/>
                  <a:pt x="1768" y="67"/>
                </a:cubicBezTo>
                <a:cubicBezTo>
                  <a:pt x="1468" y="67"/>
                  <a:pt x="1168" y="34"/>
                  <a:pt x="868" y="34"/>
                </a:cubicBezTo>
                <a:cubicBezTo>
                  <a:pt x="1068" y="534"/>
                  <a:pt x="1235" y="1034"/>
                  <a:pt x="1368" y="1535"/>
                </a:cubicBezTo>
                <a:cubicBezTo>
                  <a:pt x="1368" y="1584"/>
                  <a:pt x="1332" y="1615"/>
                  <a:pt x="1300" y="1615"/>
                </a:cubicBezTo>
                <a:cubicBezTo>
                  <a:pt x="1288" y="1615"/>
                  <a:pt x="1277" y="1610"/>
                  <a:pt x="1268" y="1601"/>
                </a:cubicBezTo>
                <a:cubicBezTo>
                  <a:pt x="1034" y="1101"/>
                  <a:pt x="868" y="567"/>
                  <a:pt x="667" y="34"/>
                </a:cubicBezTo>
                <a:cubicBezTo>
                  <a:pt x="467" y="34"/>
                  <a:pt x="234" y="0"/>
                  <a:pt x="0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7" name="Google Shape;2687;p38"/>
          <p:cNvSpPr/>
          <p:nvPr/>
        </p:nvSpPr>
        <p:spPr>
          <a:xfrm>
            <a:off x="4374616" y="4289036"/>
            <a:ext cx="17378" cy="33342"/>
          </a:xfrm>
          <a:custGeom>
            <a:rect b="b" l="l" r="r" t="t"/>
            <a:pathLst>
              <a:path extrusionOk="0" h="1602" w="835">
                <a:moveTo>
                  <a:pt x="101" y="1"/>
                </a:moveTo>
                <a:cubicBezTo>
                  <a:pt x="1" y="534"/>
                  <a:pt x="1" y="1035"/>
                  <a:pt x="67" y="1568"/>
                </a:cubicBezTo>
                <a:cubicBezTo>
                  <a:pt x="334" y="1568"/>
                  <a:pt x="568" y="1602"/>
                  <a:pt x="835" y="1602"/>
                </a:cubicBezTo>
                <a:cubicBezTo>
                  <a:pt x="801" y="1068"/>
                  <a:pt x="835" y="568"/>
                  <a:pt x="835" y="34"/>
                </a:cubicBezTo>
                <a:cubicBezTo>
                  <a:pt x="601" y="34"/>
                  <a:pt x="368" y="34"/>
                  <a:pt x="101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8" name="Google Shape;2688;p38"/>
          <p:cNvSpPr/>
          <p:nvPr/>
        </p:nvSpPr>
        <p:spPr>
          <a:xfrm>
            <a:off x="4514157" y="4291825"/>
            <a:ext cx="13903" cy="24996"/>
          </a:xfrm>
          <a:custGeom>
            <a:rect b="b" l="l" r="r" t="t"/>
            <a:pathLst>
              <a:path extrusionOk="0" h="1201" w="668">
                <a:moveTo>
                  <a:pt x="67" y="0"/>
                </a:moveTo>
                <a:cubicBezTo>
                  <a:pt x="34" y="67"/>
                  <a:pt x="34" y="134"/>
                  <a:pt x="1" y="200"/>
                </a:cubicBezTo>
                <a:cubicBezTo>
                  <a:pt x="1" y="534"/>
                  <a:pt x="1" y="867"/>
                  <a:pt x="1" y="1201"/>
                </a:cubicBezTo>
                <a:cubicBezTo>
                  <a:pt x="201" y="767"/>
                  <a:pt x="434" y="367"/>
                  <a:pt x="668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9" name="Google Shape;2689;p38"/>
          <p:cNvSpPr/>
          <p:nvPr/>
        </p:nvSpPr>
        <p:spPr>
          <a:xfrm>
            <a:off x="4749494" y="4296674"/>
            <a:ext cx="26411" cy="34736"/>
          </a:xfrm>
          <a:custGeom>
            <a:rect b="b" l="l" r="r" t="t"/>
            <a:pathLst>
              <a:path extrusionOk="0" h="1669" w="1269">
                <a:moveTo>
                  <a:pt x="167" y="1"/>
                </a:moveTo>
                <a:cubicBezTo>
                  <a:pt x="134" y="67"/>
                  <a:pt x="67" y="134"/>
                  <a:pt x="1" y="234"/>
                </a:cubicBezTo>
                <a:cubicBezTo>
                  <a:pt x="1" y="468"/>
                  <a:pt x="34" y="701"/>
                  <a:pt x="101" y="935"/>
                </a:cubicBezTo>
                <a:cubicBezTo>
                  <a:pt x="167" y="1201"/>
                  <a:pt x="301" y="1402"/>
                  <a:pt x="434" y="1668"/>
                </a:cubicBezTo>
                <a:cubicBezTo>
                  <a:pt x="701" y="1602"/>
                  <a:pt x="1001" y="1568"/>
                  <a:pt x="1268" y="1535"/>
                </a:cubicBezTo>
                <a:cubicBezTo>
                  <a:pt x="1135" y="1035"/>
                  <a:pt x="1001" y="534"/>
                  <a:pt x="901" y="34"/>
                </a:cubicBezTo>
                <a:cubicBezTo>
                  <a:pt x="668" y="34"/>
                  <a:pt x="434" y="1"/>
                  <a:pt x="167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0" name="Google Shape;2690;p38"/>
          <p:cNvSpPr/>
          <p:nvPr/>
        </p:nvSpPr>
        <p:spPr>
          <a:xfrm>
            <a:off x="4537758" y="4291825"/>
            <a:ext cx="35423" cy="39585"/>
          </a:xfrm>
          <a:custGeom>
            <a:rect b="b" l="l" r="r" t="t"/>
            <a:pathLst>
              <a:path extrusionOk="0" h="1902" w="1702">
                <a:moveTo>
                  <a:pt x="1" y="0"/>
                </a:moveTo>
                <a:lnTo>
                  <a:pt x="1" y="0"/>
                </a:lnTo>
                <a:cubicBezTo>
                  <a:pt x="301" y="634"/>
                  <a:pt x="634" y="1268"/>
                  <a:pt x="868" y="1901"/>
                </a:cubicBezTo>
                <a:cubicBezTo>
                  <a:pt x="1168" y="1835"/>
                  <a:pt x="1435" y="1768"/>
                  <a:pt x="1702" y="1735"/>
                </a:cubicBezTo>
                <a:cubicBezTo>
                  <a:pt x="1435" y="1201"/>
                  <a:pt x="1202" y="601"/>
                  <a:pt x="1001" y="33"/>
                </a:cubicBezTo>
                <a:lnTo>
                  <a:pt x="801" y="33"/>
                </a:lnTo>
                <a:cubicBezTo>
                  <a:pt x="534" y="33"/>
                  <a:pt x="268" y="33"/>
                  <a:pt x="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1" name="Google Shape;2691;p38"/>
          <p:cNvSpPr/>
          <p:nvPr/>
        </p:nvSpPr>
        <p:spPr>
          <a:xfrm>
            <a:off x="4598860" y="4293198"/>
            <a:ext cx="67349" cy="37504"/>
          </a:xfrm>
          <a:custGeom>
            <a:rect b="b" l="l" r="r" t="t"/>
            <a:pathLst>
              <a:path extrusionOk="0" h="1802" w="3236">
                <a:moveTo>
                  <a:pt x="0" y="1"/>
                </a:moveTo>
                <a:cubicBezTo>
                  <a:pt x="234" y="501"/>
                  <a:pt x="500" y="1002"/>
                  <a:pt x="701" y="1502"/>
                </a:cubicBezTo>
                <a:cubicBezTo>
                  <a:pt x="1535" y="1502"/>
                  <a:pt x="2402" y="1602"/>
                  <a:pt x="3236" y="1802"/>
                </a:cubicBezTo>
                <a:cubicBezTo>
                  <a:pt x="2969" y="1268"/>
                  <a:pt x="2802" y="701"/>
                  <a:pt x="2569" y="168"/>
                </a:cubicBezTo>
                <a:cubicBezTo>
                  <a:pt x="2569" y="101"/>
                  <a:pt x="2602" y="68"/>
                  <a:pt x="2602" y="68"/>
                </a:cubicBezTo>
                <a:cubicBezTo>
                  <a:pt x="2402" y="68"/>
                  <a:pt x="2168" y="68"/>
                  <a:pt x="1935" y="34"/>
                </a:cubicBezTo>
                <a:lnTo>
                  <a:pt x="1935" y="34"/>
                </a:lnTo>
                <a:cubicBezTo>
                  <a:pt x="2035" y="568"/>
                  <a:pt x="2268" y="1035"/>
                  <a:pt x="2535" y="1502"/>
                </a:cubicBezTo>
                <a:cubicBezTo>
                  <a:pt x="2560" y="1551"/>
                  <a:pt x="2530" y="1582"/>
                  <a:pt x="2487" y="1582"/>
                </a:cubicBezTo>
                <a:cubicBezTo>
                  <a:pt x="2471" y="1582"/>
                  <a:pt x="2453" y="1578"/>
                  <a:pt x="2435" y="1569"/>
                </a:cubicBezTo>
                <a:cubicBezTo>
                  <a:pt x="2035" y="1168"/>
                  <a:pt x="1868" y="601"/>
                  <a:pt x="1768" y="34"/>
                </a:cubicBezTo>
                <a:lnTo>
                  <a:pt x="967" y="34"/>
                </a:lnTo>
                <a:cubicBezTo>
                  <a:pt x="1034" y="201"/>
                  <a:pt x="1101" y="368"/>
                  <a:pt x="1168" y="501"/>
                </a:cubicBezTo>
                <a:cubicBezTo>
                  <a:pt x="1301" y="801"/>
                  <a:pt x="1468" y="1102"/>
                  <a:pt x="1535" y="1402"/>
                </a:cubicBezTo>
                <a:cubicBezTo>
                  <a:pt x="1535" y="1443"/>
                  <a:pt x="1509" y="1472"/>
                  <a:pt x="1474" y="1472"/>
                </a:cubicBezTo>
                <a:cubicBezTo>
                  <a:pt x="1452" y="1472"/>
                  <a:pt x="1427" y="1461"/>
                  <a:pt x="1401" y="1435"/>
                </a:cubicBezTo>
                <a:cubicBezTo>
                  <a:pt x="1234" y="1202"/>
                  <a:pt x="1134" y="868"/>
                  <a:pt x="1034" y="568"/>
                </a:cubicBezTo>
                <a:cubicBezTo>
                  <a:pt x="934" y="401"/>
                  <a:pt x="867" y="201"/>
                  <a:pt x="801" y="34"/>
                </a:cubicBezTo>
                <a:cubicBezTo>
                  <a:pt x="534" y="34"/>
                  <a:pt x="267" y="1"/>
                  <a:pt x="0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2" name="Google Shape;2692;p38"/>
          <p:cNvSpPr/>
          <p:nvPr/>
        </p:nvSpPr>
        <p:spPr>
          <a:xfrm>
            <a:off x="4471806" y="4345269"/>
            <a:ext cx="29887" cy="72906"/>
          </a:xfrm>
          <a:custGeom>
            <a:rect b="b" l="l" r="r" t="t"/>
            <a:pathLst>
              <a:path extrusionOk="0" h="3503" w="1436">
                <a:moveTo>
                  <a:pt x="1435" y="1"/>
                </a:moveTo>
                <a:cubicBezTo>
                  <a:pt x="1368" y="34"/>
                  <a:pt x="1302" y="67"/>
                  <a:pt x="1268" y="134"/>
                </a:cubicBezTo>
                <a:cubicBezTo>
                  <a:pt x="1268" y="201"/>
                  <a:pt x="1202" y="234"/>
                  <a:pt x="1168" y="234"/>
                </a:cubicBezTo>
                <a:cubicBezTo>
                  <a:pt x="1102" y="267"/>
                  <a:pt x="1068" y="301"/>
                  <a:pt x="1068" y="368"/>
                </a:cubicBezTo>
                <a:cubicBezTo>
                  <a:pt x="701" y="1402"/>
                  <a:pt x="334" y="2469"/>
                  <a:pt x="1" y="3503"/>
                </a:cubicBezTo>
                <a:cubicBezTo>
                  <a:pt x="201" y="3003"/>
                  <a:pt x="434" y="2536"/>
                  <a:pt x="635" y="2035"/>
                </a:cubicBezTo>
                <a:cubicBezTo>
                  <a:pt x="935" y="1402"/>
                  <a:pt x="1168" y="701"/>
                  <a:pt x="1435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3" name="Google Shape;2693;p38"/>
          <p:cNvSpPr/>
          <p:nvPr/>
        </p:nvSpPr>
        <p:spPr>
          <a:xfrm>
            <a:off x="4771720" y="4297361"/>
            <a:ext cx="23622" cy="30574"/>
          </a:xfrm>
          <a:custGeom>
            <a:rect b="b" l="l" r="r" t="t"/>
            <a:pathLst>
              <a:path extrusionOk="0" h="1469" w="1135">
                <a:moveTo>
                  <a:pt x="0" y="1"/>
                </a:moveTo>
                <a:cubicBezTo>
                  <a:pt x="133" y="501"/>
                  <a:pt x="300" y="1002"/>
                  <a:pt x="367" y="1469"/>
                </a:cubicBezTo>
                <a:cubicBezTo>
                  <a:pt x="634" y="1469"/>
                  <a:pt x="867" y="1435"/>
                  <a:pt x="1134" y="1435"/>
                </a:cubicBezTo>
                <a:cubicBezTo>
                  <a:pt x="867" y="1035"/>
                  <a:pt x="767" y="501"/>
                  <a:pt x="701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4" name="Google Shape;2694;p38"/>
          <p:cNvSpPr/>
          <p:nvPr/>
        </p:nvSpPr>
        <p:spPr>
          <a:xfrm>
            <a:off x="4476676" y="4291117"/>
            <a:ext cx="16671" cy="57651"/>
          </a:xfrm>
          <a:custGeom>
            <a:rect b="b" l="l" r="r" t="t"/>
            <a:pathLst>
              <a:path extrusionOk="0" h="2770" w="801">
                <a:moveTo>
                  <a:pt x="0" y="1"/>
                </a:moveTo>
                <a:cubicBezTo>
                  <a:pt x="67" y="835"/>
                  <a:pt x="200" y="1702"/>
                  <a:pt x="134" y="2569"/>
                </a:cubicBezTo>
                <a:cubicBezTo>
                  <a:pt x="267" y="2636"/>
                  <a:pt x="367" y="2703"/>
                  <a:pt x="467" y="2769"/>
                </a:cubicBezTo>
                <a:cubicBezTo>
                  <a:pt x="567" y="2536"/>
                  <a:pt x="667" y="2336"/>
                  <a:pt x="767" y="2102"/>
                </a:cubicBezTo>
                <a:cubicBezTo>
                  <a:pt x="701" y="1402"/>
                  <a:pt x="734" y="701"/>
                  <a:pt x="801" y="34"/>
                </a:cubicBezTo>
                <a:cubicBezTo>
                  <a:pt x="534" y="1"/>
                  <a:pt x="267" y="1"/>
                  <a:pt x="0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5" name="Google Shape;2695;p38"/>
          <p:cNvSpPr/>
          <p:nvPr/>
        </p:nvSpPr>
        <p:spPr>
          <a:xfrm>
            <a:off x="4412119" y="4290430"/>
            <a:ext cx="46516" cy="43748"/>
          </a:xfrm>
          <a:custGeom>
            <a:rect b="b" l="l" r="r" t="t"/>
            <a:pathLst>
              <a:path extrusionOk="0" h="2102" w="2235">
                <a:moveTo>
                  <a:pt x="0" y="0"/>
                </a:moveTo>
                <a:cubicBezTo>
                  <a:pt x="0" y="534"/>
                  <a:pt x="67" y="1068"/>
                  <a:pt x="100" y="1635"/>
                </a:cubicBezTo>
                <a:cubicBezTo>
                  <a:pt x="834" y="1735"/>
                  <a:pt x="1568" y="1835"/>
                  <a:pt x="2235" y="2102"/>
                </a:cubicBezTo>
                <a:cubicBezTo>
                  <a:pt x="2135" y="1435"/>
                  <a:pt x="2202" y="701"/>
                  <a:pt x="2235" y="34"/>
                </a:cubicBezTo>
                <a:lnTo>
                  <a:pt x="1668" y="34"/>
                </a:lnTo>
                <a:cubicBezTo>
                  <a:pt x="1701" y="567"/>
                  <a:pt x="1735" y="1135"/>
                  <a:pt x="1668" y="1668"/>
                </a:cubicBezTo>
                <a:cubicBezTo>
                  <a:pt x="1668" y="1702"/>
                  <a:pt x="1643" y="1718"/>
                  <a:pt x="1618" y="1718"/>
                </a:cubicBezTo>
                <a:cubicBezTo>
                  <a:pt x="1593" y="1718"/>
                  <a:pt x="1568" y="1702"/>
                  <a:pt x="1568" y="1668"/>
                </a:cubicBezTo>
                <a:cubicBezTo>
                  <a:pt x="1468" y="1135"/>
                  <a:pt x="1501" y="567"/>
                  <a:pt x="1534" y="34"/>
                </a:cubicBezTo>
                <a:lnTo>
                  <a:pt x="834" y="0"/>
                </a:lnTo>
                <a:lnTo>
                  <a:pt x="834" y="0"/>
                </a:lnTo>
                <a:cubicBezTo>
                  <a:pt x="834" y="501"/>
                  <a:pt x="867" y="1034"/>
                  <a:pt x="734" y="1535"/>
                </a:cubicBezTo>
                <a:cubicBezTo>
                  <a:pt x="734" y="1560"/>
                  <a:pt x="719" y="1571"/>
                  <a:pt x="701" y="1571"/>
                </a:cubicBezTo>
                <a:cubicBezTo>
                  <a:pt x="672" y="1571"/>
                  <a:pt x="634" y="1543"/>
                  <a:pt x="634" y="1501"/>
                </a:cubicBezTo>
                <a:cubicBezTo>
                  <a:pt x="567" y="1034"/>
                  <a:pt x="634" y="501"/>
                  <a:pt x="70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6" name="Google Shape;2696;p38"/>
          <p:cNvSpPr/>
          <p:nvPr/>
        </p:nvSpPr>
        <p:spPr>
          <a:xfrm>
            <a:off x="4394762" y="4289744"/>
            <a:ext cx="16671" cy="34715"/>
          </a:xfrm>
          <a:custGeom>
            <a:rect b="b" l="l" r="r" t="t"/>
            <a:pathLst>
              <a:path extrusionOk="0" h="1668" w="801">
                <a:moveTo>
                  <a:pt x="0" y="0"/>
                </a:moveTo>
                <a:cubicBezTo>
                  <a:pt x="0" y="534"/>
                  <a:pt x="33" y="1067"/>
                  <a:pt x="0" y="1601"/>
                </a:cubicBezTo>
                <a:cubicBezTo>
                  <a:pt x="267" y="1601"/>
                  <a:pt x="534" y="1635"/>
                  <a:pt x="801" y="1668"/>
                </a:cubicBezTo>
                <a:cubicBezTo>
                  <a:pt x="634" y="1134"/>
                  <a:pt x="634" y="567"/>
                  <a:pt x="701" y="33"/>
                </a:cubicBezTo>
                <a:cubicBezTo>
                  <a:pt x="467" y="33"/>
                  <a:pt x="234" y="0"/>
                  <a:pt x="0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7" name="Google Shape;2697;p38"/>
          <p:cNvSpPr/>
          <p:nvPr/>
        </p:nvSpPr>
        <p:spPr>
          <a:xfrm>
            <a:off x="4497487" y="4307080"/>
            <a:ext cx="12529" cy="39606"/>
          </a:xfrm>
          <a:custGeom>
            <a:rect b="b" l="l" r="r" t="t"/>
            <a:pathLst>
              <a:path extrusionOk="0" h="1903" w="602">
                <a:moveTo>
                  <a:pt x="601" y="1"/>
                </a:moveTo>
                <a:cubicBezTo>
                  <a:pt x="401" y="535"/>
                  <a:pt x="201" y="1068"/>
                  <a:pt x="1" y="1635"/>
                </a:cubicBezTo>
                <a:cubicBezTo>
                  <a:pt x="1" y="1702"/>
                  <a:pt x="1" y="1802"/>
                  <a:pt x="1" y="1902"/>
                </a:cubicBezTo>
                <a:cubicBezTo>
                  <a:pt x="101" y="1836"/>
                  <a:pt x="168" y="1802"/>
                  <a:pt x="234" y="1736"/>
                </a:cubicBezTo>
                <a:cubicBezTo>
                  <a:pt x="368" y="1435"/>
                  <a:pt x="501" y="1135"/>
                  <a:pt x="601" y="868"/>
                </a:cubicBezTo>
                <a:cubicBezTo>
                  <a:pt x="601" y="568"/>
                  <a:pt x="601" y="301"/>
                  <a:pt x="601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8" name="Google Shape;2698;p38"/>
          <p:cNvSpPr/>
          <p:nvPr/>
        </p:nvSpPr>
        <p:spPr>
          <a:xfrm>
            <a:off x="4460714" y="4291117"/>
            <a:ext cx="15984" cy="51407"/>
          </a:xfrm>
          <a:custGeom>
            <a:rect b="b" l="l" r="r" t="t"/>
            <a:pathLst>
              <a:path extrusionOk="0" h="2470" w="768">
                <a:moveTo>
                  <a:pt x="33" y="1"/>
                </a:moveTo>
                <a:cubicBezTo>
                  <a:pt x="67" y="668"/>
                  <a:pt x="133" y="1402"/>
                  <a:pt x="33" y="2069"/>
                </a:cubicBezTo>
                <a:cubicBezTo>
                  <a:pt x="33" y="2069"/>
                  <a:pt x="33" y="2102"/>
                  <a:pt x="0" y="2102"/>
                </a:cubicBezTo>
                <a:cubicBezTo>
                  <a:pt x="267" y="2202"/>
                  <a:pt x="534" y="2336"/>
                  <a:pt x="767" y="2469"/>
                </a:cubicBezTo>
                <a:cubicBezTo>
                  <a:pt x="634" y="1669"/>
                  <a:pt x="667" y="801"/>
                  <a:pt x="634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9" name="Google Shape;2699;p38"/>
          <p:cNvSpPr/>
          <p:nvPr/>
        </p:nvSpPr>
        <p:spPr>
          <a:xfrm>
            <a:off x="4849472" y="4299463"/>
            <a:ext cx="24309" cy="39585"/>
          </a:xfrm>
          <a:custGeom>
            <a:rect b="b" l="l" r="r" t="t"/>
            <a:pathLst>
              <a:path extrusionOk="0" h="1902" w="1168">
                <a:moveTo>
                  <a:pt x="0" y="0"/>
                </a:moveTo>
                <a:cubicBezTo>
                  <a:pt x="167" y="600"/>
                  <a:pt x="400" y="1201"/>
                  <a:pt x="567" y="1801"/>
                </a:cubicBezTo>
                <a:cubicBezTo>
                  <a:pt x="767" y="1868"/>
                  <a:pt x="967" y="1868"/>
                  <a:pt x="1168" y="1901"/>
                </a:cubicBezTo>
                <a:cubicBezTo>
                  <a:pt x="967" y="1301"/>
                  <a:pt x="867" y="667"/>
                  <a:pt x="834" y="33"/>
                </a:cubicBezTo>
                <a:cubicBezTo>
                  <a:pt x="534" y="0"/>
                  <a:pt x="267" y="0"/>
                  <a:pt x="0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0" name="Google Shape;2700;p38"/>
          <p:cNvSpPr/>
          <p:nvPr/>
        </p:nvSpPr>
        <p:spPr>
          <a:xfrm>
            <a:off x="4789764" y="4298068"/>
            <a:ext cx="23622" cy="30553"/>
          </a:xfrm>
          <a:custGeom>
            <a:rect b="b" l="l" r="r" t="t"/>
            <a:pathLst>
              <a:path extrusionOk="0" h="1468" w="1135">
                <a:moveTo>
                  <a:pt x="0" y="0"/>
                </a:moveTo>
                <a:cubicBezTo>
                  <a:pt x="34" y="200"/>
                  <a:pt x="100" y="401"/>
                  <a:pt x="134" y="601"/>
                </a:cubicBezTo>
                <a:cubicBezTo>
                  <a:pt x="234" y="868"/>
                  <a:pt x="334" y="1134"/>
                  <a:pt x="401" y="1401"/>
                </a:cubicBezTo>
                <a:cubicBezTo>
                  <a:pt x="634" y="1435"/>
                  <a:pt x="901" y="1435"/>
                  <a:pt x="1134" y="1468"/>
                </a:cubicBezTo>
                <a:cubicBezTo>
                  <a:pt x="1001" y="968"/>
                  <a:pt x="868" y="501"/>
                  <a:pt x="734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1" name="Google Shape;2701;p38"/>
          <p:cNvSpPr/>
          <p:nvPr/>
        </p:nvSpPr>
        <p:spPr>
          <a:xfrm>
            <a:off x="4884165" y="4300149"/>
            <a:ext cx="16005" cy="31260"/>
          </a:xfrm>
          <a:custGeom>
            <a:rect b="b" l="l" r="r" t="t"/>
            <a:pathLst>
              <a:path extrusionOk="0" h="1502" w="769">
                <a:moveTo>
                  <a:pt x="1" y="0"/>
                </a:moveTo>
                <a:cubicBezTo>
                  <a:pt x="134" y="501"/>
                  <a:pt x="268" y="1001"/>
                  <a:pt x="368" y="1501"/>
                </a:cubicBezTo>
                <a:cubicBezTo>
                  <a:pt x="468" y="1268"/>
                  <a:pt x="635" y="1034"/>
                  <a:pt x="768" y="834"/>
                </a:cubicBezTo>
                <a:cubicBezTo>
                  <a:pt x="735" y="834"/>
                  <a:pt x="701" y="834"/>
                  <a:pt x="701" y="768"/>
                </a:cubicBezTo>
                <a:cubicBezTo>
                  <a:pt x="668" y="534"/>
                  <a:pt x="668" y="267"/>
                  <a:pt x="668" y="34"/>
                </a:cubicBezTo>
                <a:cubicBezTo>
                  <a:pt x="468" y="34"/>
                  <a:pt x="234" y="0"/>
                  <a:pt x="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2" name="Google Shape;2702;p38"/>
          <p:cNvSpPr/>
          <p:nvPr/>
        </p:nvSpPr>
        <p:spPr>
          <a:xfrm>
            <a:off x="4526644" y="4296674"/>
            <a:ext cx="26411" cy="40980"/>
          </a:xfrm>
          <a:custGeom>
            <a:rect b="b" l="l" r="r" t="t"/>
            <a:pathLst>
              <a:path extrusionOk="0" h="1969" w="1269">
                <a:moveTo>
                  <a:pt x="468" y="1"/>
                </a:moveTo>
                <a:cubicBezTo>
                  <a:pt x="368" y="434"/>
                  <a:pt x="201" y="868"/>
                  <a:pt x="1" y="1302"/>
                </a:cubicBezTo>
                <a:cubicBezTo>
                  <a:pt x="34" y="1368"/>
                  <a:pt x="101" y="1435"/>
                  <a:pt x="168" y="1502"/>
                </a:cubicBezTo>
                <a:cubicBezTo>
                  <a:pt x="234" y="1668"/>
                  <a:pt x="368" y="1802"/>
                  <a:pt x="435" y="1969"/>
                </a:cubicBezTo>
                <a:cubicBezTo>
                  <a:pt x="701" y="1869"/>
                  <a:pt x="1002" y="1802"/>
                  <a:pt x="1269" y="1702"/>
                </a:cubicBezTo>
                <a:cubicBezTo>
                  <a:pt x="968" y="1168"/>
                  <a:pt x="735" y="568"/>
                  <a:pt x="468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3" name="Google Shape;2703;p38"/>
          <p:cNvSpPr/>
          <p:nvPr/>
        </p:nvSpPr>
        <p:spPr>
          <a:xfrm>
            <a:off x="5336107" y="4753465"/>
            <a:ext cx="51386" cy="36131"/>
          </a:xfrm>
          <a:custGeom>
            <a:rect b="b" l="l" r="r" t="t"/>
            <a:pathLst>
              <a:path extrusionOk="0" h="1736" w="2469">
                <a:moveTo>
                  <a:pt x="0" y="1"/>
                </a:moveTo>
                <a:cubicBezTo>
                  <a:pt x="34" y="468"/>
                  <a:pt x="134" y="935"/>
                  <a:pt x="301" y="1402"/>
                </a:cubicBezTo>
                <a:cubicBezTo>
                  <a:pt x="1001" y="1468"/>
                  <a:pt x="1768" y="1568"/>
                  <a:pt x="2469" y="1735"/>
                </a:cubicBezTo>
                <a:cubicBezTo>
                  <a:pt x="2435" y="1435"/>
                  <a:pt x="2369" y="1168"/>
                  <a:pt x="2335" y="868"/>
                </a:cubicBezTo>
                <a:cubicBezTo>
                  <a:pt x="2335" y="734"/>
                  <a:pt x="2302" y="601"/>
                  <a:pt x="2302" y="468"/>
                </a:cubicBezTo>
                <a:cubicBezTo>
                  <a:pt x="1535" y="234"/>
                  <a:pt x="801" y="67"/>
                  <a:pt x="0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4" name="Google Shape;2704;p38"/>
          <p:cNvSpPr/>
          <p:nvPr/>
        </p:nvSpPr>
        <p:spPr>
          <a:xfrm>
            <a:off x="5340269" y="4684745"/>
            <a:ext cx="40980" cy="41667"/>
          </a:xfrm>
          <a:custGeom>
            <a:rect b="b" l="l" r="r" t="t"/>
            <a:pathLst>
              <a:path extrusionOk="0" h="2002" w="1969">
                <a:moveTo>
                  <a:pt x="501" y="0"/>
                </a:moveTo>
                <a:cubicBezTo>
                  <a:pt x="301" y="467"/>
                  <a:pt x="134" y="934"/>
                  <a:pt x="1" y="1368"/>
                </a:cubicBezTo>
                <a:cubicBezTo>
                  <a:pt x="1" y="1401"/>
                  <a:pt x="1" y="1435"/>
                  <a:pt x="1" y="1468"/>
                </a:cubicBezTo>
                <a:cubicBezTo>
                  <a:pt x="1" y="1435"/>
                  <a:pt x="34" y="1435"/>
                  <a:pt x="67" y="1435"/>
                </a:cubicBezTo>
                <a:cubicBezTo>
                  <a:pt x="701" y="1701"/>
                  <a:pt x="1301" y="1868"/>
                  <a:pt x="1969" y="2002"/>
                </a:cubicBezTo>
                <a:cubicBezTo>
                  <a:pt x="1935" y="1635"/>
                  <a:pt x="1935" y="1268"/>
                  <a:pt x="1935" y="901"/>
                </a:cubicBezTo>
                <a:cubicBezTo>
                  <a:pt x="1435" y="634"/>
                  <a:pt x="968" y="300"/>
                  <a:pt x="50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5" name="Google Shape;2705;p38"/>
          <p:cNvSpPr/>
          <p:nvPr/>
        </p:nvSpPr>
        <p:spPr>
          <a:xfrm>
            <a:off x="5335420" y="4716670"/>
            <a:ext cx="47910" cy="41667"/>
          </a:xfrm>
          <a:custGeom>
            <a:rect b="b" l="l" r="r" t="t"/>
            <a:pathLst>
              <a:path extrusionOk="0" h="2002" w="2302">
                <a:moveTo>
                  <a:pt x="200" y="1"/>
                </a:moveTo>
                <a:cubicBezTo>
                  <a:pt x="67" y="601"/>
                  <a:pt x="0" y="1101"/>
                  <a:pt x="33" y="1602"/>
                </a:cubicBezTo>
                <a:cubicBezTo>
                  <a:pt x="110" y="1598"/>
                  <a:pt x="187" y="1597"/>
                  <a:pt x="264" y="1597"/>
                </a:cubicBezTo>
                <a:cubicBezTo>
                  <a:pt x="960" y="1597"/>
                  <a:pt x="1671" y="1732"/>
                  <a:pt x="2302" y="2002"/>
                </a:cubicBezTo>
                <a:cubicBezTo>
                  <a:pt x="2268" y="1568"/>
                  <a:pt x="2202" y="1101"/>
                  <a:pt x="2202" y="668"/>
                </a:cubicBezTo>
                <a:cubicBezTo>
                  <a:pt x="1534" y="534"/>
                  <a:pt x="867" y="301"/>
                  <a:pt x="234" y="34"/>
                </a:cubicBezTo>
                <a:cubicBezTo>
                  <a:pt x="234" y="1"/>
                  <a:pt x="200" y="1"/>
                  <a:pt x="200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6" name="Google Shape;2706;p38"/>
          <p:cNvSpPr/>
          <p:nvPr/>
        </p:nvSpPr>
        <p:spPr>
          <a:xfrm>
            <a:off x="5352070" y="4630594"/>
            <a:ext cx="35423" cy="68744"/>
          </a:xfrm>
          <a:custGeom>
            <a:rect b="b" l="l" r="r" t="t"/>
            <a:pathLst>
              <a:path extrusionOk="0" h="3303" w="1702">
                <a:moveTo>
                  <a:pt x="1101" y="0"/>
                </a:moveTo>
                <a:cubicBezTo>
                  <a:pt x="768" y="801"/>
                  <a:pt x="334" y="1635"/>
                  <a:pt x="1" y="2435"/>
                </a:cubicBezTo>
                <a:cubicBezTo>
                  <a:pt x="468" y="2736"/>
                  <a:pt x="935" y="3003"/>
                  <a:pt x="1368" y="3303"/>
                </a:cubicBezTo>
                <a:cubicBezTo>
                  <a:pt x="1402" y="2836"/>
                  <a:pt x="1402" y="2402"/>
                  <a:pt x="1468" y="1968"/>
                </a:cubicBezTo>
                <a:cubicBezTo>
                  <a:pt x="1268" y="1868"/>
                  <a:pt x="1101" y="1768"/>
                  <a:pt x="901" y="1668"/>
                </a:cubicBezTo>
                <a:cubicBezTo>
                  <a:pt x="844" y="1611"/>
                  <a:pt x="886" y="1528"/>
                  <a:pt x="941" y="1528"/>
                </a:cubicBezTo>
                <a:cubicBezTo>
                  <a:pt x="950" y="1528"/>
                  <a:pt x="959" y="1530"/>
                  <a:pt x="968" y="1535"/>
                </a:cubicBezTo>
                <a:cubicBezTo>
                  <a:pt x="1135" y="1635"/>
                  <a:pt x="1302" y="1735"/>
                  <a:pt x="1468" y="1802"/>
                </a:cubicBezTo>
                <a:cubicBezTo>
                  <a:pt x="1535" y="1335"/>
                  <a:pt x="1602" y="834"/>
                  <a:pt x="1702" y="367"/>
                </a:cubicBezTo>
                <a:cubicBezTo>
                  <a:pt x="1468" y="267"/>
                  <a:pt x="1302" y="134"/>
                  <a:pt x="110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7" name="Google Shape;2707;p38"/>
          <p:cNvSpPr/>
          <p:nvPr/>
        </p:nvSpPr>
        <p:spPr>
          <a:xfrm>
            <a:off x="5376377" y="4518129"/>
            <a:ext cx="46537" cy="115967"/>
          </a:xfrm>
          <a:custGeom>
            <a:rect b="b" l="l" r="r" t="t"/>
            <a:pathLst>
              <a:path extrusionOk="0" h="5572" w="2236">
                <a:moveTo>
                  <a:pt x="2235" y="1"/>
                </a:moveTo>
                <a:lnTo>
                  <a:pt x="2235" y="1"/>
                </a:lnTo>
                <a:cubicBezTo>
                  <a:pt x="1501" y="1735"/>
                  <a:pt x="734" y="3503"/>
                  <a:pt x="0" y="5238"/>
                </a:cubicBezTo>
                <a:cubicBezTo>
                  <a:pt x="167" y="5371"/>
                  <a:pt x="367" y="5471"/>
                  <a:pt x="567" y="5571"/>
                </a:cubicBezTo>
                <a:cubicBezTo>
                  <a:pt x="767" y="4504"/>
                  <a:pt x="1034" y="3436"/>
                  <a:pt x="1434" y="2369"/>
                </a:cubicBezTo>
                <a:cubicBezTo>
                  <a:pt x="1701" y="1602"/>
                  <a:pt x="1968" y="801"/>
                  <a:pt x="2235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8" name="Google Shape;2708;p38"/>
          <p:cNvSpPr/>
          <p:nvPr/>
        </p:nvSpPr>
        <p:spPr>
          <a:xfrm>
            <a:off x="5357626" y="4819416"/>
            <a:ext cx="43061" cy="59024"/>
          </a:xfrm>
          <a:custGeom>
            <a:rect b="b" l="l" r="r" t="t"/>
            <a:pathLst>
              <a:path extrusionOk="0" h="2836" w="2069">
                <a:moveTo>
                  <a:pt x="1668" y="1"/>
                </a:moveTo>
                <a:cubicBezTo>
                  <a:pt x="1224" y="140"/>
                  <a:pt x="756" y="209"/>
                  <a:pt x="284" y="209"/>
                </a:cubicBezTo>
                <a:cubicBezTo>
                  <a:pt x="190" y="209"/>
                  <a:pt x="95" y="206"/>
                  <a:pt x="0" y="201"/>
                </a:cubicBezTo>
                <a:lnTo>
                  <a:pt x="0" y="201"/>
                </a:lnTo>
                <a:cubicBezTo>
                  <a:pt x="167" y="601"/>
                  <a:pt x="301" y="1001"/>
                  <a:pt x="401" y="1402"/>
                </a:cubicBezTo>
                <a:cubicBezTo>
                  <a:pt x="834" y="1268"/>
                  <a:pt x="1235" y="1101"/>
                  <a:pt x="1668" y="1035"/>
                </a:cubicBezTo>
                <a:cubicBezTo>
                  <a:pt x="1678" y="1030"/>
                  <a:pt x="1686" y="1028"/>
                  <a:pt x="1694" y="1028"/>
                </a:cubicBezTo>
                <a:cubicBezTo>
                  <a:pt x="1742" y="1028"/>
                  <a:pt x="1759" y="1106"/>
                  <a:pt x="1702" y="1135"/>
                </a:cubicBezTo>
                <a:cubicBezTo>
                  <a:pt x="1301" y="1301"/>
                  <a:pt x="868" y="1402"/>
                  <a:pt x="467" y="1535"/>
                </a:cubicBezTo>
                <a:cubicBezTo>
                  <a:pt x="568" y="1969"/>
                  <a:pt x="701" y="2402"/>
                  <a:pt x="801" y="2836"/>
                </a:cubicBezTo>
                <a:cubicBezTo>
                  <a:pt x="1201" y="2669"/>
                  <a:pt x="1635" y="2469"/>
                  <a:pt x="2069" y="2302"/>
                </a:cubicBezTo>
                <a:cubicBezTo>
                  <a:pt x="1902" y="1535"/>
                  <a:pt x="1768" y="768"/>
                  <a:pt x="1668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9" name="Google Shape;2709;p38"/>
          <p:cNvSpPr/>
          <p:nvPr/>
        </p:nvSpPr>
        <p:spPr>
          <a:xfrm>
            <a:off x="5120896" y="3322011"/>
            <a:ext cx="95134" cy="152743"/>
          </a:xfrm>
          <a:custGeom>
            <a:rect b="b" l="l" r="r" t="t"/>
            <a:pathLst>
              <a:path extrusionOk="0" h="7339" w="4571">
                <a:moveTo>
                  <a:pt x="1" y="0"/>
                </a:moveTo>
                <a:lnTo>
                  <a:pt x="1" y="0"/>
                </a:lnTo>
                <a:cubicBezTo>
                  <a:pt x="501" y="1001"/>
                  <a:pt x="735" y="2202"/>
                  <a:pt x="1135" y="3202"/>
                </a:cubicBezTo>
                <a:cubicBezTo>
                  <a:pt x="1468" y="4070"/>
                  <a:pt x="1835" y="4970"/>
                  <a:pt x="2336" y="5771"/>
                </a:cubicBezTo>
                <a:cubicBezTo>
                  <a:pt x="2936" y="6671"/>
                  <a:pt x="3670" y="7072"/>
                  <a:pt x="4571" y="7339"/>
                </a:cubicBezTo>
                <a:cubicBezTo>
                  <a:pt x="3837" y="6438"/>
                  <a:pt x="3103" y="5504"/>
                  <a:pt x="2502" y="4470"/>
                </a:cubicBezTo>
                <a:cubicBezTo>
                  <a:pt x="1735" y="3169"/>
                  <a:pt x="1202" y="1101"/>
                  <a:pt x="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0" name="Google Shape;2710;p38"/>
          <p:cNvSpPr/>
          <p:nvPr/>
        </p:nvSpPr>
        <p:spPr>
          <a:xfrm>
            <a:off x="5374983" y="4870779"/>
            <a:ext cx="30574" cy="38899"/>
          </a:xfrm>
          <a:custGeom>
            <a:rect b="b" l="l" r="r" t="t"/>
            <a:pathLst>
              <a:path extrusionOk="0" h="1869" w="1469">
                <a:moveTo>
                  <a:pt x="1268" y="1"/>
                </a:moveTo>
                <a:cubicBezTo>
                  <a:pt x="834" y="168"/>
                  <a:pt x="434" y="335"/>
                  <a:pt x="0" y="501"/>
                </a:cubicBezTo>
                <a:cubicBezTo>
                  <a:pt x="100" y="935"/>
                  <a:pt x="234" y="1402"/>
                  <a:pt x="334" y="1869"/>
                </a:cubicBezTo>
                <a:cubicBezTo>
                  <a:pt x="701" y="1635"/>
                  <a:pt x="1068" y="1402"/>
                  <a:pt x="1468" y="1168"/>
                </a:cubicBezTo>
                <a:lnTo>
                  <a:pt x="1268" y="1"/>
                </a:ln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38"/>
          <p:cNvSpPr/>
          <p:nvPr/>
        </p:nvSpPr>
        <p:spPr>
          <a:xfrm>
            <a:off x="5343037" y="4786097"/>
            <a:ext cx="48618" cy="34174"/>
          </a:xfrm>
          <a:custGeom>
            <a:rect b="b" l="l" r="r" t="t"/>
            <a:pathLst>
              <a:path extrusionOk="0" h="1642" w="2336">
                <a:moveTo>
                  <a:pt x="1" y="0"/>
                </a:moveTo>
                <a:lnTo>
                  <a:pt x="1" y="0"/>
                </a:lnTo>
                <a:cubicBezTo>
                  <a:pt x="168" y="434"/>
                  <a:pt x="335" y="868"/>
                  <a:pt x="535" y="1368"/>
                </a:cubicBezTo>
                <a:cubicBezTo>
                  <a:pt x="568" y="1468"/>
                  <a:pt x="601" y="1535"/>
                  <a:pt x="635" y="1635"/>
                </a:cubicBezTo>
                <a:cubicBezTo>
                  <a:pt x="711" y="1639"/>
                  <a:pt x="786" y="1641"/>
                  <a:pt x="861" y="1641"/>
                </a:cubicBezTo>
                <a:cubicBezTo>
                  <a:pt x="1371" y="1641"/>
                  <a:pt x="1841" y="1543"/>
                  <a:pt x="2336" y="1368"/>
                </a:cubicBezTo>
                <a:cubicBezTo>
                  <a:pt x="2269" y="1034"/>
                  <a:pt x="2203" y="668"/>
                  <a:pt x="2169" y="301"/>
                </a:cubicBezTo>
                <a:cubicBezTo>
                  <a:pt x="1435" y="267"/>
                  <a:pt x="701" y="134"/>
                  <a:pt x="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38"/>
          <p:cNvSpPr/>
          <p:nvPr/>
        </p:nvSpPr>
        <p:spPr>
          <a:xfrm>
            <a:off x="5381913" y="4898562"/>
            <a:ext cx="31281" cy="42353"/>
          </a:xfrm>
          <a:custGeom>
            <a:rect b="b" l="l" r="r" t="t"/>
            <a:pathLst>
              <a:path extrusionOk="0" h="2035" w="1503">
                <a:moveTo>
                  <a:pt x="1168" y="0"/>
                </a:moveTo>
                <a:cubicBezTo>
                  <a:pt x="802" y="267"/>
                  <a:pt x="401" y="467"/>
                  <a:pt x="1" y="701"/>
                </a:cubicBezTo>
                <a:cubicBezTo>
                  <a:pt x="134" y="1134"/>
                  <a:pt x="201" y="1601"/>
                  <a:pt x="335" y="2035"/>
                </a:cubicBezTo>
                <a:cubicBezTo>
                  <a:pt x="735" y="2035"/>
                  <a:pt x="1135" y="1968"/>
                  <a:pt x="1502" y="1802"/>
                </a:cubicBezTo>
                <a:cubicBezTo>
                  <a:pt x="1369" y="1201"/>
                  <a:pt x="1269" y="601"/>
                  <a:pt x="1168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38"/>
          <p:cNvSpPr/>
          <p:nvPr/>
        </p:nvSpPr>
        <p:spPr>
          <a:xfrm>
            <a:off x="5388864" y="4940206"/>
            <a:ext cx="29866" cy="32655"/>
          </a:xfrm>
          <a:custGeom>
            <a:rect b="b" l="l" r="r" t="t"/>
            <a:pathLst>
              <a:path extrusionOk="0" h="1569" w="1435">
                <a:moveTo>
                  <a:pt x="1201" y="1"/>
                </a:moveTo>
                <a:cubicBezTo>
                  <a:pt x="834" y="167"/>
                  <a:pt x="401" y="201"/>
                  <a:pt x="1" y="201"/>
                </a:cubicBezTo>
                <a:cubicBezTo>
                  <a:pt x="34" y="301"/>
                  <a:pt x="67" y="434"/>
                  <a:pt x="101" y="534"/>
                </a:cubicBezTo>
                <a:cubicBezTo>
                  <a:pt x="201" y="901"/>
                  <a:pt x="301" y="1235"/>
                  <a:pt x="434" y="1568"/>
                </a:cubicBezTo>
                <a:cubicBezTo>
                  <a:pt x="768" y="1402"/>
                  <a:pt x="1101" y="1268"/>
                  <a:pt x="1435" y="1135"/>
                </a:cubicBezTo>
                <a:cubicBezTo>
                  <a:pt x="1335" y="768"/>
                  <a:pt x="1268" y="401"/>
                  <a:pt x="1201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38"/>
          <p:cNvSpPr/>
          <p:nvPr/>
        </p:nvSpPr>
        <p:spPr>
          <a:xfrm>
            <a:off x="5399270" y="4967282"/>
            <a:ext cx="27098" cy="36817"/>
          </a:xfrm>
          <a:custGeom>
            <a:rect b="b" l="l" r="r" t="t"/>
            <a:pathLst>
              <a:path extrusionOk="0" h="1769" w="1302">
                <a:moveTo>
                  <a:pt x="968" y="1"/>
                </a:moveTo>
                <a:cubicBezTo>
                  <a:pt x="668" y="167"/>
                  <a:pt x="334" y="267"/>
                  <a:pt x="1" y="401"/>
                </a:cubicBezTo>
                <a:cubicBezTo>
                  <a:pt x="234" y="801"/>
                  <a:pt x="501" y="1168"/>
                  <a:pt x="868" y="1535"/>
                </a:cubicBezTo>
                <a:cubicBezTo>
                  <a:pt x="968" y="1602"/>
                  <a:pt x="1135" y="1702"/>
                  <a:pt x="1302" y="1769"/>
                </a:cubicBezTo>
                <a:cubicBezTo>
                  <a:pt x="1202" y="1168"/>
                  <a:pt x="1068" y="601"/>
                  <a:pt x="968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5" name="Google Shape;2715;p38"/>
          <p:cNvSpPr/>
          <p:nvPr/>
        </p:nvSpPr>
        <p:spPr>
          <a:xfrm>
            <a:off x="4496114" y="4291825"/>
            <a:ext cx="13216" cy="30553"/>
          </a:xfrm>
          <a:custGeom>
            <a:rect b="b" l="l" r="r" t="t"/>
            <a:pathLst>
              <a:path extrusionOk="0" h="1468" w="635">
                <a:moveTo>
                  <a:pt x="0" y="0"/>
                </a:moveTo>
                <a:cubicBezTo>
                  <a:pt x="0" y="500"/>
                  <a:pt x="34" y="967"/>
                  <a:pt x="34" y="1468"/>
                </a:cubicBezTo>
                <a:cubicBezTo>
                  <a:pt x="234" y="1001"/>
                  <a:pt x="434" y="500"/>
                  <a:pt x="634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38"/>
          <p:cNvSpPr/>
          <p:nvPr/>
        </p:nvSpPr>
        <p:spPr>
          <a:xfrm>
            <a:off x="4019177" y="3592060"/>
            <a:ext cx="13903" cy="20833"/>
          </a:xfrm>
          <a:custGeom>
            <a:rect b="b" l="l" r="r" t="t"/>
            <a:pathLst>
              <a:path extrusionOk="0" h="1001" w="668">
                <a:moveTo>
                  <a:pt x="668" y="0"/>
                </a:moveTo>
                <a:cubicBezTo>
                  <a:pt x="635" y="0"/>
                  <a:pt x="601" y="33"/>
                  <a:pt x="568" y="33"/>
                </a:cubicBezTo>
                <a:cubicBezTo>
                  <a:pt x="368" y="33"/>
                  <a:pt x="201" y="100"/>
                  <a:pt x="1" y="133"/>
                </a:cubicBezTo>
                <a:cubicBezTo>
                  <a:pt x="268" y="400"/>
                  <a:pt x="501" y="701"/>
                  <a:pt x="635" y="1001"/>
                </a:cubicBezTo>
                <a:cubicBezTo>
                  <a:pt x="668" y="667"/>
                  <a:pt x="635" y="334"/>
                  <a:pt x="668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38"/>
          <p:cNvSpPr/>
          <p:nvPr/>
        </p:nvSpPr>
        <p:spPr>
          <a:xfrm>
            <a:off x="3910187" y="3265070"/>
            <a:ext cx="174742" cy="227273"/>
          </a:xfrm>
          <a:custGeom>
            <a:rect b="b" l="l" r="r" t="t"/>
            <a:pathLst>
              <a:path extrusionOk="0" h="10920" w="8396">
                <a:moveTo>
                  <a:pt x="5038" y="1"/>
                </a:moveTo>
                <a:cubicBezTo>
                  <a:pt x="4204" y="134"/>
                  <a:pt x="3370" y="268"/>
                  <a:pt x="2636" y="534"/>
                </a:cubicBezTo>
                <a:cubicBezTo>
                  <a:pt x="501" y="2136"/>
                  <a:pt x="1" y="5004"/>
                  <a:pt x="134" y="7640"/>
                </a:cubicBezTo>
                <a:cubicBezTo>
                  <a:pt x="735" y="8740"/>
                  <a:pt x="1702" y="9708"/>
                  <a:pt x="2836" y="10308"/>
                </a:cubicBezTo>
                <a:cubicBezTo>
                  <a:pt x="3611" y="10733"/>
                  <a:pt x="4293" y="10920"/>
                  <a:pt x="4890" y="10920"/>
                </a:cubicBezTo>
                <a:cubicBezTo>
                  <a:pt x="7426" y="10920"/>
                  <a:pt x="8396" y="7551"/>
                  <a:pt x="8207" y="4904"/>
                </a:cubicBezTo>
                <a:cubicBezTo>
                  <a:pt x="8040" y="2503"/>
                  <a:pt x="7273" y="334"/>
                  <a:pt x="5038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38"/>
          <p:cNvSpPr/>
          <p:nvPr/>
        </p:nvSpPr>
        <p:spPr>
          <a:xfrm>
            <a:off x="3894912" y="3292854"/>
            <a:ext cx="38212" cy="124979"/>
          </a:xfrm>
          <a:custGeom>
            <a:rect b="b" l="l" r="r" t="t"/>
            <a:pathLst>
              <a:path extrusionOk="0" h="6005" w="1836">
                <a:moveTo>
                  <a:pt x="1836" y="0"/>
                </a:moveTo>
                <a:lnTo>
                  <a:pt x="1836" y="0"/>
                </a:lnTo>
                <a:cubicBezTo>
                  <a:pt x="1135" y="534"/>
                  <a:pt x="601" y="1301"/>
                  <a:pt x="301" y="2435"/>
                </a:cubicBezTo>
                <a:cubicBezTo>
                  <a:pt x="1" y="3703"/>
                  <a:pt x="201" y="4937"/>
                  <a:pt x="701" y="6004"/>
                </a:cubicBezTo>
                <a:cubicBezTo>
                  <a:pt x="501" y="4303"/>
                  <a:pt x="768" y="1701"/>
                  <a:pt x="1836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9" name="Google Shape;2719;p38"/>
          <p:cNvSpPr/>
          <p:nvPr/>
        </p:nvSpPr>
        <p:spPr>
          <a:xfrm>
            <a:off x="3996971" y="3595515"/>
            <a:ext cx="36110" cy="54862"/>
          </a:xfrm>
          <a:custGeom>
            <a:rect b="b" l="l" r="r" t="t"/>
            <a:pathLst>
              <a:path extrusionOk="0" h="2636" w="1735">
                <a:moveTo>
                  <a:pt x="934" y="1"/>
                </a:moveTo>
                <a:cubicBezTo>
                  <a:pt x="734" y="68"/>
                  <a:pt x="534" y="134"/>
                  <a:pt x="367" y="201"/>
                </a:cubicBezTo>
                <a:cubicBezTo>
                  <a:pt x="234" y="301"/>
                  <a:pt x="134" y="401"/>
                  <a:pt x="0" y="468"/>
                </a:cubicBezTo>
                <a:cubicBezTo>
                  <a:pt x="501" y="1068"/>
                  <a:pt x="1001" y="1635"/>
                  <a:pt x="1468" y="2269"/>
                </a:cubicBezTo>
                <a:cubicBezTo>
                  <a:pt x="1535" y="2336"/>
                  <a:pt x="1635" y="2469"/>
                  <a:pt x="1735" y="2636"/>
                </a:cubicBezTo>
                <a:cubicBezTo>
                  <a:pt x="1735" y="2202"/>
                  <a:pt x="1735" y="1769"/>
                  <a:pt x="1735" y="1335"/>
                </a:cubicBezTo>
                <a:cubicBezTo>
                  <a:pt x="1502" y="835"/>
                  <a:pt x="1268" y="401"/>
                  <a:pt x="934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0" name="Google Shape;2720;p38"/>
          <p:cNvSpPr/>
          <p:nvPr/>
        </p:nvSpPr>
        <p:spPr>
          <a:xfrm>
            <a:off x="3976846" y="3606628"/>
            <a:ext cx="60419" cy="65268"/>
          </a:xfrm>
          <a:custGeom>
            <a:rect b="b" l="l" r="r" t="t"/>
            <a:pathLst>
              <a:path extrusionOk="0" h="3136" w="2903">
                <a:moveTo>
                  <a:pt x="867" y="1"/>
                </a:moveTo>
                <a:cubicBezTo>
                  <a:pt x="601" y="201"/>
                  <a:pt x="300" y="401"/>
                  <a:pt x="0" y="568"/>
                </a:cubicBezTo>
                <a:cubicBezTo>
                  <a:pt x="1001" y="1135"/>
                  <a:pt x="1901" y="1969"/>
                  <a:pt x="2502" y="2936"/>
                </a:cubicBezTo>
                <a:cubicBezTo>
                  <a:pt x="2569" y="3003"/>
                  <a:pt x="2669" y="3069"/>
                  <a:pt x="2735" y="3136"/>
                </a:cubicBezTo>
                <a:lnTo>
                  <a:pt x="2735" y="2702"/>
                </a:lnTo>
                <a:cubicBezTo>
                  <a:pt x="2702" y="2702"/>
                  <a:pt x="2702" y="2736"/>
                  <a:pt x="2669" y="2736"/>
                </a:cubicBezTo>
                <a:cubicBezTo>
                  <a:pt x="2602" y="2736"/>
                  <a:pt x="2569" y="2669"/>
                  <a:pt x="2602" y="2636"/>
                </a:cubicBezTo>
                <a:cubicBezTo>
                  <a:pt x="2902" y="2302"/>
                  <a:pt x="1701" y="1001"/>
                  <a:pt x="1501" y="801"/>
                </a:cubicBezTo>
                <a:cubicBezTo>
                  <a:pt x="1301" y="534"/>
                  <a:pt x="1101" y="267"/>
                  <a:pt x="867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1" name="Google Shape;2721;p38"/>
          <p:cNvSpPr/>
          <p:nvPr/>
        </p:nvSpPr>
        <p:spPr>
          <a:xfrm>
            <a:off x="3867857" y="3628147"/>
            <a:ext cx="236742" cy="323759"/>
          </a:xfrm>
          <a:custGeom>
            <a:rect b="b" l="l" r="r" t="t"/>
            <a:pathLst>
              <a:path extrusionOk="0" h="15556" w="11375">
                <a:moveTo>
                  <a:pt x="4437" y="1"/>
                </a:moveTo>
                <a:cubicBezTo>
                  <a:pt x="2268" y="1235"/>
                  <a:pt x="0" y="2402"/>
                  <a:pt x="167" y="5438"/>
                </a:cubicBezTo>
                <a:cubicBezTo>
                  <a:pt x="167" y="5538"/>
                  <a:pt x="200" y="5671"/>
                  <a:pt x="200" y="5771"/>
                </a:cubicBezTo>
                <a:cubicBezTo>
                  <a:pt x="434" y="3737"/>
                  <a:pt x="1501" y="1769"/>
                  <a:pt x="3736" y="1535"/>
                </a:cubicBezTo>
                <a:cubicBezTo>
                  <a:pt x="3741" y="1530"/>
                  <a:pt x="3745" y="1528"/>
                  <a:pt x="3748" y="1528"/>
                </a:cubicBezTo>
                <a:cubicBezTo>
                  <a:pt x="3769" y="1528"/>
                  <a:pt x="3765" y="1602"/>
                  <a:pt x="3736" y="1602"/>
                </a:cubicBezTo>
                <a:cubicBezTo>
                  <a:pt x="1568" y="2269"/>
                  <a:pt x="534" y="4070"/>
                  <a:pt x="267" y="6105"/>
                </a:cubicBezTo>
                <a:cubicBezTo>
                  <a:pt x="701" y="8173"/>
                  <a:pt x="2569" y="9908"/>
                  <a:pt x="3936" y="11676"/>
                </a:cubicBezTo>
                <a:cubicBezTo>
                  <a:pt x="4038" y="10042"/>
                  <a:pt x="4981" y="8799"/>
                  <a:pt x="6464" y="8799"/>
                </a:cubicBezTo>
                <a:cubicBezTo>
                  <a:pt x="6919" y="8799"/>
                  <a:pt x="7424" y="8915"/>
                  <a:pt x="7972" y="9174"/>
                </a:cubicBezTo>
                <a:cubicBezTo>
                  <a:pt x="8806" y="9574"/>
                  <a:pt x="9006" y="9941"/>
                  <a:pt x="8673" y="10842"/>
                </a:cubicBezTo>
                <a:cubicBezTo>
                  <a:pt x="8106" y="12476"/>
                  <a:pt x="7272" y="13777"/>
                  <a:pt x="7072" y="15512"/>
                </a:cubicBezTo>
                <a:cubicBezTo>
                  <a:pt x="7210" y="15541"/>
                  <a:pt x="7345" y="15555"/>
                  <a:pt x="7479" y="15555"/>
                </a:cubicBezTo>
                <a:cubicBezTo>
                  <a:pt x="8539" y="15555"/>
                  <a:pt x="9448" y="14670"/>
                  <a:pt x="10041" y="13810"/>
                </a:cubicBezTo>
                <a:cubicBezTo>
                  <a:pt x="10975" y="12543"/>
                  <a:pt x="11341" y="10842"/>
                  <a:pt x="11375" y="9274"/>
                </a:cubicBezTo>
                <a:cubicBezTo>
                  <a:pt x="11375" y="8173"/>
                  <a:pt x="11041" y="7106"/>
                  <a:pt x="10541" y="6105"/>
                </a:cubicBezTo>
                <a:lnTo>
                  <a:pt x="10474" y="6105"/>
                </a:lnTo>
                <a:lnTo>
                  <a:pt x="10474" y="6038"/>
                </a:lnTo>
                <a:cubicBezTo>
                  <a:pt x="9774" y="4704"/>
                  <a:pt x="8673" y="3470"/>
                  <a:pt x="7605" y="2369"/>
                </a:cubicBezTo>
                <a:cubicBezTo>
                  <a:pt x="7105" y="2002"/>
                  <a:pt x="6705" y="1535"/>
                  <a:pt x="6204" y="1135"/>
                </a:cubicBezTo>
                <a:cubicBezTo>
                  <a:pt x="5637" y="701"/>
                  <a:pt x="5037" y="334"/>
                  <a:pt x="4437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2" name="Google Shape;2722;p38"/>
          <p:cNvSpPr/>
          <p:nvPr/>
        </p:nvSpPr>
        <p:spPr>
          <a:xfrm>
            <a:off x="3960863" y="3619115"/>
            <a:ext cx="60419" cy="43769"/>
          </a:xfrm>
          <a:custGeom>
            <a:rect b="b" l="l" r="r" t="t"/>
            <a:pathLst>
              <a:path extrusionOk="0" h="2103" w="2903">
                <a:moveTo>
                  <a:pt x="735" y="1"/>
                </a:moveTo>
                <a:cubicBezTo>
                  <a:pt x="501" y="134"/>
                  <a:pt x="268" y="268"/>
                  <a:pt x="1" y="401"/>
                </a:cubicBezTo>
                <a:cubicBezTo>
                  <a:pt x="701" y="768"/>
                  <a:pt x="1502" y="1168"/>
                  <a:pt x="2169" y="1702"/>
                </a:cubicBezTo>
                <a:cubicBezTo>
                  <a:pt x="2191" y="1702"/>
                  <a:pt x="2199" y="1687"/>
                  <a:pt x="2211" y="1687"/>
                </a:cubicBezTo>
                <a:cubicBezTo>
                  <a:pt x="2217" y="1687"/>
                  <a:pt x="2225" y="1691"/>
                  <a:pt x="2236" y="1702"/>
                </a:cubicBezTo>
                <a:cubicBezTo>
                  <a:pt x="2469" y="1836"/>
                  <a:pt x="2703" y="1969"/>
                  <a:pt x="2903" y="2102"/>
                </a:cubicBezTo>
                <a:cubicBezTo>
                  <a:pt x="2303" y="1302"/>
                  <a:pt x="1635" y="601"/>
                  <a:pt x="735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3" name="Google Shape;2723;p38"/>
          <p:cNvSpPr/>
          <p:nvPr/>
        </p:nvSpPr>
        <p:spPr>
          <a:xfrm>
            <a:off x="3959490" y="3818156"/>
            <a:ext cx="87496" cy="126582"/>
          </a:xfrm>
          <a:custGeom>
            <a:rect b="b" l="l" r="r" t="t"/>
            <a:pathLst>
              <a:path extrusionOk="0" h="6082" w="4204">
                <a:moveTo>
                  <a:pt x="2381" y="0"/>
                </a:moveTo>
                <a:cubicBezTo>
                  <a:pt x="1895" y="0"/>
                  <a:pt x="1476" y="222"/>
                  <a:pt x="1134" y="678"/>
                </a:cubicBezTo>
                <a:cubicBezTo>
                  <a:pt x="501" y="1311"/>
                  <a:pt x="300" y="2345"/>
                  <a:pt x="0" y="3213"/>
                </a:cubicBezTo>
                <a:cubicBezTo>
                  <a:pt x="134" y="3413"/>
                  <a:pt x="267" y="3613"/>
                  <a:pt x="400" y="3813"/>
                </a:cubicBezTo>
                <a:cubicBezTo>
                  <a:pt x="734" y="4447"/>
                  <a:pt x="1068" y="5414"/>
                  <a:pt x="1668" y="5881"/>
                </a:cubicBezTo>
                <a:cubicBezTo>
                  <a:pt x="1768" y="5948"/>
                  <a:pt x="1868" y="6015"/>
                  <a:pt x="1968" y="6081"/>
                </a:cubicBezTo>
                <a:cubicBezTo>
                  <a:pt x="1968" y="4881"/>
                  <a:pt x="2669" y="3880"/>
                  <a:pt x="3303" y="2846"/>
                </a:cubicBezTo>
                <a:cubicBezTo>
                  <a:pt x="3503" y="2546"/>
                  <a:pt x="4203" y="1612"/>
                  <a:pt x="4136" y="1245"/>
                </a:cubicBezTo>
                <a:cubicBezTo>
                  <a:pt x="3803" y="878"/>
                  <a:pt x="3436" y="511"/>
                  <a:pt x="3102" y="144"/>
                </a:cubicBezTo>
                <a:cubicBezTo>
                  <a:pt x="2848" y="48"/>
                  <a:pt x="2607" y="0"/>
                  <a:pt x="238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4" name="Google Shape;2724;p38"/>
          <p:cNvSpPr/>
          <p:nvPr/>
        </p:nvSpPr>
        <p:spPr>
          <a:xfrm>
            <a:off x="3883819" y="3958592"/>
            <a:ext cx="291437" cy="408383"/>
          </a:xfrm>
          <a:custGeom>
            <a:rect b="b" l="l" r="r" t="t"/>
            <a:pathLst>
              <a:path extrusionOk="0" h="19622" w="14003">
                <a:moveTo>
                  <a:pt x="2345" y="7505"/>
                </a:moveTo>
                <a:cubicBezTo>
                  <a:pt x="2389" y="7505"/>
                  <a:pt x="2423" y="7541"/>
                  <a:pt x="2402" y="7606"/>
                </a:cubicBezTo>
                <a:cubicBezTo>
                  <a:pt x="1068" y="9841"/>
                  <a:pt x="834" y="12376"/>
                  <a:pt x="1935" y="14778"/>
                </a:cubicBezTo>
                <a:cubicBezTo>
                  <a:pt x="1935" y="14778"/>
                  <a:pt x="1920" y="14793"/>
                  <a:pt x="1910" y="14793"/>
                </a:cubicBezTo>
                <a:cubicBezTo>
                  <a:pt x="1905" y="14793"/>
                  <a:pt x="1902" y="14789"/>
                  <a:pt x="1902" y="14778"/>
                </a:cubicBezTo>
                <a:cubicBezTo>
                  <a:pt x="667" y="12476"/>
                  <a:pt x="767" y="9708"/>
                  <a:pt x="2269" y="7539"/>
                </a:cubicBezTo>
                <a:cubicBezTo>
                  <a:pt x="2292" y="7516"/>
                  <a:pt x="2320" y="7505"/>
                  <a:pt x="2345" y="7505"/>
                </a:cubicBezTo>
                <a:close/>
                <a:moveTo>
                  <a:pt x="4570" y="1"/>
                </a:moveTo>
                <a:cubicBezTo>
                  <a:pt x="4237" y="868"/>
                  <a:pt x="3670" y="1535"/>
                  <a:pt x="3002" y="2302"/>
                </a:cubicBezTo>
                <a:cubicBezTo>
                  <a:pt x="1368" y="4270"/>
                  <a:pt x="0" y="5438"/>
                  <a:pt x="67" y="8206"/>
                </a:cubicBezTo>
                <a:cubicBezTo>
                  <a:pt x="134" y="10208"/>
                  <a:pt x="167" y="12476"/>
                  <a:pt x="1368" y="14177"/>
                </a:cubicBezTo>
                <a:cubicBezTo>
                  <a:pt x="2335" y="15578"/>
                  <a:pt x="4137" y="16312"/>
                  <a:pt x="5638" y="17013"/>
                </a:cubicBezTo>
                <a:cubicBezTo>
                  <a:pt x="6171" y="17280"/>
                  <a:pt x="6705" y="17613"/>
                  <a:pt x="7205" y="17980"/>
                </a:cubicBezTo>
                <a:cubicBezTo>
                  <a:pt x="6738" y="17080"/>
                  <a:pt x="6405" y="16079"/>
                  <a:pt x="6371" y="15078"/>
                </a:cubicBezTo>
                <a:cubicBezTo>
                  <a:pt x="6144" y="13626"/>
                  <a:pt x="6353" y="12174"/>
                  <a:pt x="7685" y="12174"/>
                </a:cubicBezTo>
                <a:cubicBezTo>
                  <a:pt x="7914" y="12174"/>
                  <a:pt x="8175" y="12217"/>
                  <a:pt x="8473" y="12309"/>
                </a:cubicBezTo>
                <a:cubicBezTo>
                  <a:pt x="9507" y="12610"/>
                  <a:pt x="10474" y="13377"/>
                  <a:pt x="10574" y="14511"/>
                </a:cubicBezTo>
                <a:cubicBezTo>
                  <a:pt x="10641" y="15345"/>
                  <a:pt x="10441" y="16246"/>
                  <a:pt x="10408" y="17046"/>
                </a:cubicBezTo>
                <a:cubicBezTo>
                  <a:pt x="10408" y="17913"/>
                  <a:pt x="10474" y="18747"/>
                  <a:pt x="10508" y="19615"/>
                </a:cubicBezTo>
                <a:cubicBezTo>
                  <a:pt x="10571" y="19619"/>
                  <a:pt x="10633" y="19622"/>
                  <a:pt x="10695" y="19622"/>
                </a:cubicBezTo>
                <a:cubicBezTo>
                  <a:pt x="12813" y="19622"/>
                  <a:pt x="14003" y="16886"/>
                  <a:pt x="13743" y="14811"/>
                </a:cubicBezTo>
                <a:cubicBezTo>
                  <a:pt x="13143" y="10408"/>
                  <a:pt x="9274" y="8573"/>
                  <a:pt x="5437" y="7473"/>
                </a:cubicBezTo>
                <a:cubicBezTo>
                  <a:pt x="5304" y="7439"/>
                  <a:pt x="5337" y="7239"/>
                  <a:pt x="5471" y="7239"/>
                </a:cubicBezTo>
                <a:cubicBezTo>
                  <a:pt x="5838" y="7239"/>
                  <a:pt x="6205" y="7272"/>
                  <a:pt x="6538" y="7339"/>
                </a:cubicBezTo>
                <a:cubicBezTo>
                  <a:pt x="6171" y="7139"/>
                  <a:pt x="5804" y="6906"/>
                  <a:pt x="5471" y="6639"/>
                </a:cubicBezTo>
                <a:cubicBezTo>
                  <a:pt x="5404" y="6872"/>
                  <a:pt x="5304" y="7106"/>
                  <a:pt x="5204" y="7339"/>
                </a:cubicBezTo>
                <a:cubicBezTo>
                  <a:pt x="5194" y="7349"/>
                  <a:pt x="5182" y="7353"/>
                  <a:pt x="5169" y="7353"/>
                </a:cubicBezTo>
                <a:cubicBezTo>
                  <a:pt x="5140" y="7353"/>
                  <a:pt x="5114" y="7329"/>
                  <a:pt x="5137" y="7306"/>
                </a:cubicBezTo>
                <a:cubicBezTo>
                  <a:pt x="5337" y="6805"/>
                  <a:pt x="5504" y="6338"/>
                  <a:pt x="5571" y="5838"/>
                </a:cubicBezTo>
                <a:cubicBezTo>
                  <a:pt x="5437" y="5738"/>
                  <a:pt x="5271" y="5638"/>
                  <a:pt x="5137" y="5571"/>
                </a:cubicBezTo>
                <a:cubicBezTo>
                  <a:pt x="5109" y="5543"/>
                  <a:pt x="5129" y="5464"/>
                  <a:pt x="5157" y="5464"/>
                </a:cubicBezTo>
                <a:cubicBezTo>
                  <a:pt x="5161" y="5464"/>
                  <a:pt x="5166" y="5467"/>
                  <a:pt x="5171" y="5471"/>
                </a:cubicBezTo>
                <a:cubicBezTo>
                  <a:pt x="5304" y="5571"/>
                  <a:pt x="5437" y="5638"/>
                  <a:pt x="5604" y="5705"/>
                </a:cubicBezTo>
                <a:cubicBezTo>
                  <a:pt x="5638" y="5371"/>
                  <a:pt x="5671" y="5038"/>
                  <a:pt x="5671" y="4704"/>
                </a:cubicBezTo>
                <a:cubicBezTo>
                  <a:pt x="5638" y="4671"/>
                  <a:pt x="5571" y="4637"/>
                  <a:pt x="5538" y="4604"/>
                </a:cubicBezTo>
                <a:cubicBezTo>
                  <a:pt x="5486" y="4553"/>
                  <a:pt x="5533" y="4482"/>
                  <a:pt x="5588" y="4482"/>
                </a:cubicBezTo>
                <a:cubicBezTo>
                  <a:pt x="5605" y="4482"/>
                  <a:pt x="5622" y="4488"/>
                  <a:pt x="5638" y="4504"/>
                </a:cubicBezTo>
                <a:cubicBezTo>
                  <a:pt x="5638" y="4504"/>
                  <a:pt x="5638" y="4537"/>
                  <a:pt x="5671" y="4537"/>
                </a:cubicBezTo>
                <a:cubicBezTo>
                  <a:pt x="5671" y="4404"/>
                  <a:pt x="5671" y="4270"/>
                  <a:pt x="5638" y="4137"/>
                </a:cubicBezTo>
                <a:cubicBezTo>
                  <a:pt x="5638" y="4104"/>
                  <a:pt x="5663" y="4087"/>
                  <a:pt x="5692" y="4087"/>
                </a:cubicBezTo>
                <a:cubicBezTo>
                  <a:pt x="5721" y="4087"/>
                  <a:pt x="5754" y="4104"/>
                  <a:pt x="5771" y="4137"/>
                </a:cubicBezTo>
                <a:cubicBezTo>
                  <a:pt x="5771" y="4304"/>
                  <a:pt x="5804" y="4470"/>
                  <a:pt x="5804" y="4637"/>
                </a:cubicBezTo>
                <a:cubicBezTo>
                  <a:pt x="6038" y="4771"/>
                  <a:pt x="6271" y="4937"/>
                  <a:pt x="6505" y="5038"/>
                </a:cubicBezTo>
                <a:cubicBezTo>
                  <a:pt x="6572" y="5071"/>
                  <a:pt x="6605" y="5071"/>
                  <a:pt x="6672" y="5104"/>
                </a:cubicBezTo>
                <a:cubicBezTo>
                  <a:pt x="6338" y="4604"/>
                  <a:pt x="6038" y="4104"/>
                  <a:pt x="5738" y="3603"/>
                </a:cubicBezTo>
                <a:cubicBezTo>
                  <a:pt x="5704" y="3603"/>
                  <a:pt x="5671" y="3570"/>
                  <a:pt x="5604" y="3536"/>
                </a:cubicBezTo>
                <a:lnTo>
                  <a:pt x="5604" y="3536"/>
                </a:lnTo>
                <a:cubicBezTo>
                  <a:pt x="5704" y="3670"/>
                  <a:pt x="5804" y="3837"/>
                  <a:pt x="5904" y="3970"/>
                </a:cubicBezTo>
                <a:cubicBezTo>
                  <a:pt x="5904" y="3994"/>
                  <a:pt x="5871" y="4017"/>
                  <a:pt x="5852" y="4017"/>
                </a:cubicBezTo>
                <a:cubicBezTo>
                  <a:pt x="5843" y="4017"/>
                  <a:pt x="5838" y="4013"/>
                  <a:pt x="5838" y="4003"/>
                </a:cubicBezTo>
                <a:cubicBezTo>
                  <a:pt x="5704" y="3803"/>
                  <a:pt x="5571" y="3637"/>
                  <a:pt x="5404" y="3436"/>
                </a:cubicBezTo>
                <a:lnTo>
                  <a:pt x="5271" y="3370"/>
                </a:lnTo>
                <a:cubicBezTo>
                  <a:pt x="5237" y="3336"/>
                  <a:pt x="5237" y="3270"/>
                  <a:pt x="5271" y="3270"/>
                </a:cubicBezTo>
                <a:cubicBezTo>
                  <a:pt x="5171" y="3136"/>
                  <a:pt x="5071" y="3036"/>
                  <a:pt x="4970" y="2903"/>
                </a:cubicBezTo>
                <a:cubicBezTo>
                  <a:pt x="4937" y="2903"/>
                  <a:pt x="4904" y="2903"/>
                  <a:pt x="4870" y="2936"/>
                </a:cubicBezTo>
                <a:cubicBezTo>
                  <a:pt x="4837" y="2936"/>
                  <a:pt x="4837" y="2869"/>
                  <a:pt x="4870" y="2869"/>
                </a:cubicBezTo>
                <a:cubicBezTo>
                  <a:pt x="4904" y="2869"/>
                  <a:pt x="4904" y="2836"/>
                  <a:pt x="4904" y="2836"/>
                </a:cubicBezTo>
                <a:cubicBezTo>
                  <a:pt x="4737" y="2669"/>
                  <a:pt x="4537" y="2502"/>
                  <a:pt x="4337" y="2336"/>
                </a:cubicBezTo>
                <a:cubicBezTo>
                  <a:pt x="4303" y="2336"/>
                  <a:pt x="4237" y="2369"/>
                  <a:pt x="4203" y="2369"/>
                </a:cubicBezTo>
                <a:cubicBezTo>
                  <a:pt x="4137" y="2369"/>
                  <a:pt x="4137" y="2302"/>
                  <a:pt x="4170" y="2302"/>
                </a:cubicBezTo>
                <a:cubicBezTo>
                  <a:pt x="4203" y="2269"/>
                  <a:pt x="4237" y="2269"/>
                  <a:pt x="4270" y="2269"/>
                </a:cubicBezTo>
                <a:cubicBezTo>
                  <a:pt x="4070" y="2102"/>
                  <a:pt x="3836" y="1935"/>
                  <a:pt x="3603" y="1802"/>
                </a:cubicBezTo>
                <a:cubicBezTo>
                  <a:pt x="3576" y="1802"/>
                  <a:pt x="3592" y="1759"/>
                  <a:pt x="3617" y="1759"/>
                </a:cubicBezTo>
                <a:cubicBezTo>
                  <a:pt x="3623" y="1759"/>
                  <a:pt x="3629" y="1762"/>
                  <a:pt x="3636" y="1769"/>
                </a:cubicBezTo>
                <a:cubicBezTo>
                  <a:pt x="3703" y="1802"/>
                  <a:pt x="3770" y="1869"/>
                  <a:pt x="3870" y="1902"/>
                </a:cubicBezTo>
                <a:cubicBezTo>
                  <a:pt x="3836" y="1869"/>
                  <a:pt x="3836" y="1869"/>
                  <a:pt x="3870" y="1835"/>
                </a:cubicBezTo>
                <a:cubicBezTo>
                  <a:pt x="4403" y="1435"/>
                  <a:pt x="4970" y="1035"/>
                  <a:pt x="5504" y="634"/>
                </a:cubicBezTo>
                <a:cubicBezTo>
                  <a:pt x="5371" y="568"/>
                  <a:pt x="5237" y="501"/>
                  <a:pt x="5104" y="434"/>
                </a:cubicBezTo>
                <a:cubicBezTo>
                  <a:pt x="4904" y="301"/>
                  <a:pt x="4737" y="167"/>
                  <a:pt x="4570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5" name="Google Shape;2725;p38"/>
          <p:cNvSpPr/>
          <p:nvPr/>
        </p:nvSpPr>
        <p:spPr>
          <a:xfrm>
            <a:off x="4746726" y="5170693"/>
            <a:ext cx="54154" cy="57630"/>
          </a:xfrm>
          <a:custGeom>
            <a:rect b="b" l="l" r="r" t="t"/>
            <a:pathLst>
              <a:path extrusionOk="0" h="2769" w="2602">
                <a:moveTo>
                  <a:pt x="1668" y="0"/>
                </a:moveTo>
                <a:cubicBezTo>
                  <a:pt x="1668" y="34"/>
                  <a:pt x="1668" y="67"/>
                  <a:pt x="1668" y="67"/>
                </a:cubicBezTo>
                <a:cubicBezTo>
                  <a:pt x="968" y="634"/>
                  <a:pt x="400" y="1201"/>
                  <a:pt x="0" y="1935"/>
                </a:cubicBezTo>
                <a:cubicBezTo>
                  <a:pt x="300" y="2202"/>
                  <a:pt x="601" y="2469"/>
                  <a:pt x="834" y="2769"/>
                </a:cubicBezTo>
                <a:cubicBezTo>
                  <a:pt x="1334" y="2068"/>
                  <a:pt x="1902" y="1401"/>
                  <a:pt x="2602" y="934"/>
                </a:cubicBezTo>
                <a:cubicBezTo>
                  <a:pt x="2335" y="567"/>
                  <a:pt x="2002" y="267"/>
                  <a:pt x="1668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6" name="Google Shape;2726;p38"/>
          <p:cNvSpPr/>
          <p:nvPr/>
        </p:nvSpPr>
        <p:spPr>
          <a:xfrm>
            <a:off x="4766164" y="5191525"/>
            <a:ext cx="49992" cy="61106"/>
          </a:xfrm>
          <a:custGeom>
            <a:rect b="b" l="l" r="r" t="t"/>
            <a:pathLst>
              <a:path extrusionOk="0" h="2936" w="2402">
                <a:moveTo>
                  <a:pt x="1735" y="0"/>
                </a:moveTo>
                <a:cubicBezTo>
                  <a:pt x="1101" y="600"/>
                  <a:pt x="501" y="1201"/>
                  <a:pt x="0" y="1868"/>
                </a:cubicBezTo>
                <a:cubicBezTo>
                  <a:pt x="300" y="2202"/>
                  <a:pt x="567" y="2569"/>
                  <a:pt x="834" y="2935"/>
                </a:cubicBezTo>
                <a:cubicBezTo>
                  <a:pt x="1201" y="2202"/>
                  <a:pt x="1735" y="1534"/>
                  <a:pt x="2402" y="1067"/>
                </a:cubicBezTo>
                <a:cubicBezTo>
                  <a:pt x="2202" y="701"/>
                  <a:pt x="1968" y="334"/>
                  <a:pt x="1735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7" name="Google Shape;2727;p38"/>
          <p:cNvSpPr/>
          <p:nvPr/>
        </p:nvSpPr>
        <p:spPr>
          <a:xfrm>
            <a:off x="4255221" y="4289036"/>
            <a:ext cx="12508" cy="29179"/>
          </a:xfrm>
          <a:custGeom>
            <a:rect b="b" l="l" r="r" t="t"/>
            <a:pathLst>
              <a:path extrusionOk="0" h="1402" w="601">
                <a:moveTo>
                  <a:pt x="601" y="1"/>
                </a:moveTo>
                <a:cubicBezTo>
                  <a:pt x="401" y="1"/>
                  <a:pt x="200" y="34"/>
                  <a:pt x="0" y="34"/>
                </a:cubicBezTo>
                <a:cubicBezTo>
                  <a:pt x="34" y="34"/>
                  <a:pt x="34" y="34"/>
                  <a:pt x="34" y="67"/>
                </a:cubicBezTo>
                <a:cubicBezTo>
                  <a:pt x="34" y="501"/>
                  <a:pt x="67" y="968"/>
                  <a:pt x="67" y="1402"/>
                </a:cubicBezTo>
                <a:cubicBezTo>
                  <a:pt x="234" y="1335"/>
                  <a:pt x="401" y="1268"/>
                  <a:pt x="601" y="1202"/>
                </a:cubicBezTo>
                <a:cubicBezTo>
                  <a:pt x="567" y="801"/>
                  <a:pt x="601" y="401"/>
                  <a:pt x="601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8" name="Google Shape;2728;p38"/>
          <p:cNvSpPr/>
          <p:nvPr/>
        </p:nvSpPr>
        <p:spPr>
          <a:xfrm>
            <a:off x="4605790" y="5104055"/>
            <a:ext cx="111097" cy="61792"/>
          </a:xfrm>
          <a:custGeom>
            <a:rect b="b" l="l" r="r" t="t"/>
            <a:pathLst>
              <a:path extrusionOk="0" h="2969" w="5338">
                <a:moveTo>
                  <a:pt x="1" y="0"/>
                </a:moveTo>
                <a:lnTo>
                  <a:pt x="1" y="0"/>
                </a:lnTo>
                <a:cubicBezTo>
                  <a:pt x="1235" y="1067"/>
                  <a:pt x="2636" y="2001"/>
                  <a:pt x="4037" y="2969"/>
                </a:cubicBezTo>
                <a:cubicBezTo>
                  <a:pt x="4437" y="2569"/>
                  <a:pt x="4871" y="2202"/>
                  <a:pt x="5338" y="1868"/>
                </a:cubicBezTo>
                <a:cubicBezTo>
                  <a:pt x="3570" y="1268"/>
                  <a:pt x="1702" y="767"/>
                  <a:pt x="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9" name="Google Shape;2729;p38"/>
          <p:cNvSpPr/>
          <p:nvPr/>
        </p:nvSpPr>
        <p:spPr>
          <a:xfrm>
            <a:off x="4692574" y="5144304"/>
            <a:ext cx="88183" cy="64581"/>
          </a:xfrm>
          <a:custGeom>
            <a:rect b="b" l="l" r="r" t="t"/>
            <a:pathLst>
              <a:path extrusionOk="0" h="3103" w="4237">
                <a:moveTo>
                  <a:pt x="1335" y="1"/>
                </a:moveTo>
                <a:cubicBezTo>
                  <a:pt x="868" y="368"/>
                  <a:pt x="434" y="735"/>
                  <a:pt x="0" y="1135"/>
                </a:cubicBezTo>
                <a:cubicBezTo>
                  <a:pt x="434" y="1468"/>
                  <a:pt x="901" y="1802"/>
                  <a:pt x="1368" y="2136"/>
                </a:cubicBezTo>
                <a:cubicBezTo>
                  <a:pt x="1768" y="1669"/>
                  <a:pt x="2202" y="1202"/>
                  <a:pt x="2736" y="835"/>
                </a:cubicBezTo>
                <a:cubicBezTo>
                  <a:pt x="2742" y="828"/>
                  <a:pt x="2748" y="826"/>
                  <a:pt x="2754" y="826"/>
                </a:cubicBezTo>
                <a:cubicBezTo>
                  <a:pt x="2779" y="826"/>
                  <a:pt x="2796" y="874"/>
                  <a:pt x="2769" y="901"/>
                </a:cubicBezTo>
                <a:cubicBezTo>
                  <a:pt x="2335" y="1368"/>
                  <a:pt x="1902" y="1769"/>
                  <a:pt x="1468" y="2236"/>
                </a:cubicBezTo>
                <a:cubicBezTo>
                  <a:pt x="1835" y="2503"/>
                  <a:pt x="2202" y="2803"/>
                  <a:pt x="2535" y="3103"/>
                </a:cubicBezTo>
                <a:cubicBezTo>
                  <a:pt x="2902" y="2369"/>
                  <a:pt x="3469" y="1669"/>
                  <a:pt x="4203" y="1268"/>
                </a:cubicBezTo>
                <a:cubicBezTo>
                  <a:pt x="4203" y="1235"/>
                  <a:pt x="4203" y="1235"/>
                  <a:pt x="4237" y="1235"/>
                </a:cubicBezTo>
                <a:cubicBezTo>
                  <a:pt x="4103" y="1168"/>
                  <a:pt x="3970" y="1068"/>
                  <a:pt x="3836" y="1001"/>
                </a:cubicBezTo>
                <a:cubicBezTo>
                  <a:pt x="3069" y="635"/>
                  <a:pt x="2202" y="301"/>
                  <a:pt x="1335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0" name="Google Shape;2730;p38"/>
          <p:cNvSpPr/>
          <p:nvPr/>
        </p:nvSpPr>
        <p:spPr>
          <a:xfrm>
            <a:off x="4378092" y="4501459"/>
            <a:ext cx="43061" cy="83333"/>
          </a:xfrm>
          <a:custGeom>
            <a:rect b="b" l="l" r="r" t="t"/>
            <a:pathLst>
              <a:path extrusionOk="0" h="4004" w="2069">
                <a:moveTo>
                  <a:pt x="1635" y="1"/>
                </a:moveTo>
                <a:cubicBezTo>
                  <a:pt x="1402" y="368"/>
                  <a:pt x="1201" y="802"/>
                  <a:pt x="1001" y="1202"/>
                </a:cubicBezTo>
                <a:cubicBezTo>
                  <a:pt x="1168" y="1302"/>
                  <a:pt x="1301" y="1369"/>
                  <a:pt x="1468" y="1469"/>
                </a:cubicBezTo>
                <a:cubicBezTo>
                  <a:pt x="1526" y="1497"/>
                  <a:pt x="1509" y="1575"/>
                  <a:pt x="1461" y="1575"/>
                </a:cubicBezTo>
                <a:cubicBezTo>
                  <a:pt x="1453" y="1575"/>
                  <a:pt x="1444" y="1573"/>
                  <a:pt x="1435" y="1569"/>
                </a:cubicBezTo>
                <a:cubicBezTo>
                  <a:pt x="1268" y="1502"/>
                  <a:pt x="1101" y="1435"/>
                  <a:pt x="935" y="1335"/>
                </a:cubicBezTo>
                <a:cubicBezTo>
                  <a:pt x="634" y="1936"/>
                  <a:pt x="434" y="2403"/>
                  <a:pt x="401" y="2469"/>
                </a:cubicBezTo>
                <a:cubicBezTo>
                  <a:pt x="234" y="2870"/>
                  <a:pt x="101" y="3270"/>
                  <a:pt x="1" y="3670"/>
                </a:cubicBezTo>
                <a:cubicBezTo>
                  <a:pt x="201" y="3770"/>
                  <a:pt x="401" y="3870"/>
                  <a:pt x="601" y="4004"/>
                </a:cubicBezTo>
                <a:cubicBezTo>
                  <a:pt x="801" y="3570"/>
                  <a:pt x="968" y="3137"/>
                  <a:pt x="1135" y="2703"/>
                </a:cubicBezTo>
                <a:cubicBezTo>
                  <a:pt x="968" y="2569"/>
                  <a:pt x="768" y="2403"/>
                  <a:pt x="568" y="2269"/>
                </a:cubicBezTo>
                <a:cubicBezTo>
                  <a:pt x="484" y="2241"/>
                  <a:pt x="540" y="2120"/>
                  <a:pt x="619" y="2120"/>
                </a:cubicBezTo>
                <a:cubicBezTo>
                  <a:pt x="635" y="2120"/>
                  <a:pt x="651" y="2125"/>
                  <a:pt x="668" y="2136"/>
                </a:cubicBezTo>
                <a:cubicBezTo>
                  <a:pt x="834" y="2236"/>
                  <a:pt x="1035" y="2369"/>
                  <a:pt x="1201" y="2536"/>
                </a:cubicBezTo>
                <a:cubicBezTo>
                  <a:pt x="1502" y="1736"/>
                  <a:pt x="1768" y="902"/>
                  <a:pt x="2069" y="101"/>
                </a:cubicBezTo>
                <a:cubicBezTo>
                  <a:pt x="1902" y="68"/>
                  <a:pt x="1768" y="34"/>
                  <a:pt x="1635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38"/>
          <p:cNvSpPr/>
          <p:nvPr/>
        </p:nvSpPr>
        <p:spPr>
          <a:xfrm>
            <a:off x="4414200" y="4475091"/>
            <a:ext cx="18065" cy="25017"/>
          </a:xfrm>
          <a:custGeom>
            <a:rect b="b" l="l" r="r" t="t"/>
            <a:pathLst>
              <a:path extrusionOk="0" h="1202" w="868">
                <a:moveTo>
                  <a:pt x="867" y="0"/>
                </a:moveTo>
                <a:lnTo>
                  <a:pt x="867" y="0"/>
                </a:lnTo>
                <a:cubicBezTo>
                  <a:pt x="667" y="67"/>
                  <a:pt x="334" y="501"/>
                  <a:pt x="0" y="1068"/>
                </a:cubicBezTo>
                <a:cubicBezTo>
                  <a:pt x="134" y="1101"/>
                  <a:pt x="267" y="1168"/>
                  <a:pt x="367" y="1201"/>
                </a:cubicBezTo>
                <a:cubicBezTo>
                  <a:pt x="534" y="801"/>
                  <a:pt x="701" y="401"/>
                  <a:pt x="867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38"/>
          <p:cNvSpPr/>
          <p:nvPr/>
        </p:nvSpPr>
        <p:spPr>
          <a:xfrm>
            <a:off x="4152475" y="4486703"/>
            <a:ext cx="120817" cy="118694"/>
          </a:xfrm>
          <a:custGeom>
            <a:rect b="b" l="l" r="r" t="t"/>
            <a:pathLst>
              <a:path extrusionOk="0" h="5703" w="5805">
                <a:moveTo>
                  <a:pt x="3080" y="1"/>
                </a:moveTo>
                <a:cubicBezTo>
                  <a:pt x="2801" y="1"/>
                  <a:pt x="2535" y="84"/>
                  <a:pt x="2302" y="276"/>
                </a:cubicBezTo>
                <a:cubicBezTo>
                  <a:pt x="1101" y="1244"/>
                  <a:pt x="0" y="4279"/>
                  <a:pt x="1535" y="5280"/>
                </a:cubicBezTo>
                <a:cubicBezTo>
                  <a:pt x="1881" y="5504"/>
                  <a:pt x="2401" y="5703"/>
                  <a:pt x="2882" y="5703"/>
                </a:cubicBezTo>
                <a:cubicBezTo>
                  <a:pt x="3190" y="5703"/>
                  <a:pt x="3482" y="5621"/>
                  <a:pt x="3703" y="5413"/>
                </a:cubicBezTo>
                <a:cubicBezTo>
                  <a:pt x="3937" y="5180"/>
                  <a:pt x="4070" y="4513"/>
                  <a:pt x="4237" y="4212"/>
                </a:cubicBezTo>
                <a:cubicBezTo>
                  <a:pt x="4637" y="3479"/>
                  <a:pt x="5137" y="2811"/>
                  <a:pt x="5805" y="2278"/>
                </a:cubicBezTo>
                <a:cubicBezTo>
                  <a:pt x="5434" y="1244"/>
                  <a:pt x="4158" y="1"/>
                  <a:pt x="3080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38"/>
          <p:cNvSpPr/>
          <p:nvPr/>
        </p:nvSpPr>
        <p:spPr>
          <a:xfrm>
            <a:off x="5132009" y="3734369"/>
            <a:ext cx="12508" cy="3476"/>
          </a:xfrm>
          <a:custGeom>
            <a:rect b="b" l="l" r="r" t="t"/>
            <a:pathLst>
              <a:path extrusionOk="0" h="167" w="601">
                <a:moveTo>
                  <a:pt x="0" y="0"/>
                </a:moveTo>
                <a:cubicBezTo>
                  <a:pt x="0" y="0"/>
                  <a:pt x="0" y="0"/>
                  <a:pt x="0" y="34"/>
                </a:cubicBezTo>
                <a:cubicBezTo>
                  <a:pt x="201" y="100"/>
                  <a:pt x="401" y="134"/>
                  <a:pt x="601" y="167"/>
                </a:cubicBezTo>
                <a:cubicBezTo>
                  <a:pt x="601" y="167"/>
                  <a:pt x="601" y="134"/>
                  <a:pt x="567" y="100"/>
                </a:cubicBezTo>
                <a:cubicBezTo>
                  <a:pt x="567" y="100"/>
                  <a:pt x="567" y="100"/>
                  <a:pt x="601" y="67"/>
                </a:cubicBezTo>
                <a:cubicBezTo>
                  <a:pt x="401" y="67"/>
                  <a:pt x="201" y="34"/>
                  <a:pt x="0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4" name="Google Shape;2734;p38"/>
          <p:cNvSpPr/>
          <p:nvPr/>
        </p:nvSpPr>
        <p:spPr>
          <a:xfrm>
            <a:off x="5146577" y="3735056"/>
            <a:ext cx="41687" cy="53467"/>
          </a:xfrm>
          <a:custGeom>
            <a:rect b="b" l="l" r="r" t="t"/>
            <a:pathLst>
              <a:path extrusionOk="0" h="2569" w="2003">
                <a:moveTo>
                  <a:pt x="1235" y="1"/>
                </a:moveTo>
                <a:cubicBezTo>
                  <a:pt x="801" y="67"/>
                  <a:pt x="401" y="67"/>
                  <a:pt x="1" y="67"/>
                </a:cubicBezTo>
                <a:cubicBezTo>
                  <a:pt x="1" y="101"/>
                  <a:pt x="34" y="134"/>
                  <a:pt x="34" y="167"/>
                </a:cubicBezTo>
                <a:cubicBezTo>
                  <a:pt x="368" y="234"/>
                  <a:pt x="701" y="267"/>
                  <a:pt x="1068" y="267"/>
                </a:cubicBezTo>
                <a:cubicBezTo>
                  <a:pt x="1135" y="267"/>
                  <a:pt x="1168" y="368"/>
                  <a:pt x="1102" y="401"/>
                </a:cubicBezTo>
                <a:cubicBezTo>
                  <a:pt x="768" y="468"/>
                  <a:pt x="468" y="468"/>
                  <a:pt x="168" y="468"/>
                </a:cubicBezTo>
                <a:cubicBezTo>
                  <a:pt x="368" y="1035"/>
                  <a:pt x="601" y="1602"/>
                  <a:pt x="768" y="2169"/>
                </a:cubicBezTo>
                <a:cubicBezTo>
                  <a:pt x="1068" y="2302"/>
                  <a:pt x="1335" y="2402"/>
                  <a:pt x="1635" y="2469"/>
                </a:cubicBezTo>
                <a:cubicBezTo>
                  <a:pt x="1735" y="2502"/>
                  <a:pt x="1869" y="2536"/>
                  <a:pt x="2002" y="2569"/>
                </a:cubicBezTo>
                <a:cubicBezTo>
                  <a:pt x="1702" y="1735"/>
                  <a:pt x="1469" y="868"/>
                  <a:pt x="1235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5" name="Google Shape;2735;p38"/>
          <p:cNvSpPr/>
          <p:nvPr/>
        </p:nvSpPr>
        <p:spPr>
          <a:xfrm>
            <a:off x="3954203" y="4347974"/>
            <a:ext cx="354499" cy="283466"/>
          </a:xfrm>
          <a:custGeom>
            <a:rect b="b" l="l" r="r" t="t"/>
            <a:pathLst>
              <a:path extrusionOk="0" h="13620" w="17033">
                <a:moveTo>
                  <a:pt x="10626" y="4294"/>
                </a:moveTo>
                <a:cubicBezTo>
                  <a:pt x="10753" y="4294"/>
                  <a:pt x="10819" y="4459"/>
                  <a:pt x="10762" y="4574"/>
                </a:cubicBezTo>
                <a:cubicBezTo>
                  <a:pt x="9828" y="6142"/>
                  <a:pt x="9060" y="7843"/>
                  <a:pt x="8093" y="9411"/>
                </a:cubicBezTo>
                <a:cubicBezTo>
                  <a:pt x="8080" y="9436"/>
                  <a:pt x="8058" y="9447"/>
                  <a:pt x="8035" y="9447"/>
                </a:cubicBezTo>
                <a:cubicBezTo>
                  <a:pt x="7998" y="9447"/>
                  <a:pt x="7960" y="9419"/>
                  <a:pt x="7960" y="9377"/>
                </a:cubicBezTo>
                <a:cubicBezTo>
                  <a:pt x="8493" y="7810"/>
                  <a:pt x="9294" y="6309"/>
                  <a:pt x="10161" y="4874"/>
                </a:cubicBezTo>
                <a:lnTo>
                  <a:pt x="10161" y="4874"/>
                </a:lnTo>
                <a:cubicBezTo>
                  <a:pt x="8527" y="5842"/>
                  <a:pt x="8060" y="8310"/>
                  <a:pt x="7826" y="10011"/>
                </a:cubicBezTo>
                <a:cubicBezTo>
                  <a:pt x="7993" y="8110"/>
                  <a:pt x="8527" y="5074"/>
                  <a:pt x="10562" y="4307"/>
                </a:cubicBezTo>
                <a:cubicBezTo>
                  <a:pt x="10584" y="4298"/>
                  <a:pt x="10606" y="4294"/>
                  <a:pt x="10626" y="4294"/>
                </a:cubicBezTo>
                <a:close/>
                <a:moveTo>
                  <a:pt x="12986" y="5759"/>
                </a:moveTo>
                <a:cubicBezTo>
                  <a:pt x="13054" y="5759"/>
                  <a:pt x="13124" y="5764"/>
                  <a:pt x="13197" y="5775"/>
                </a:cubicBezTo>
                <a:cubicBezTo>
                  <a:pt x="14698" y="6008"/>
                  <a:pt x="15965" y="8177"/>
                  <a:pt x="15632" y="9611"/>
                </a:cubicBezTo>
                <a:cubicBezTo>
                  <a:pt x="15615" y="9661"/>
                  <a:pt x="15573" y="9686"/>
                  <a:pt x="15532" y="9686"/>
                </a:cubicBezTo>
                <a:cubicBezTo>
                  <a:pt x="15490" y="9686"/>
                  <a:pt x="15448" y="9661"/>
                  <a:pt x="15432" y="9611"/>
                </a:cubicBezTo>
                <a:cubicBezTo>
                  <a:pt x="15198" y="10078"/>
                  <a:pt x="14898" y="10478"/>
                  <a:pt x="14664" y="10945"/>
                </a:cubicBezTo>
                <a:cubicBezTo>
                  <a:pt x="14398" y="11412"/>
                  <a:pt x="14231" y="12046"/>
                  <a:pt x="13897" y="12480"/>
                </a:cubicBezTo>
                <a:cubicBezTo>
                  <a:pt x="13709" y="12736"/>
                  <a:pt x="13503" y="12818"/>
                  <a:pt x="13275" y="12818"/>
                </a:cubicBezTo>
                <a:cubicBezTo>
                  <a:pt x="13059" y="12818"/>
                  <a:pt x="12823" y="12745"/>
                  <a:pt x="12563" y="12680"/>
                </a:cubicBezTo>
                <a:cubicBezTo>
                  <a:pt x="10962" y="12313"/>
                  <a:pt x="9628" y="11679"/>
                  <a:pt x="10095" y="9778"/>
                </a:cubicBezTo>
                <a:cubicBezTo>
                  <a:pt x="10361" y="8677"/>
                  <a:pt x="11029" y="7543"/>
                  <a:pt x="11662" y="6609"/>
                </a:cubicBezTo>
                <a:cubicBezTo>
                  <a:pt x="11991" y="6131"/>
                  <a:pt x="12400" y="5759"/>
                  <a:pt x="12986" y="5759"/>
                </a:cubicBezTo>
                <a:close/>
                <a:moveTo>
                  <a:pt x="3404" y="0"/>
                </a:moveTo>
                <a:cubicBezTo>
                  <a:pt x="949" y="0"/>
                  <a:pt x="1" y="3148"/>
                  <a:pt x="654" y="5174"/>
                </a:cubicBezTo>
                <a:cubicBezTo>
                  <a:pt x="1222" y="7076"/>
                  <a:pt x="2689" y="8443"/>
                  <a:pt x="4257" y="9578"/>
                </a:cubicBezTo>
                <a:cubicBezTo>
                  <a:pt x="6392" y="11112"/>
                  <a:pt x="8994" y="12346"/>
                  <a:pt x="11462" y="13213"/>
                </a:cubicBezTo>
                <a:cubicBezTo>
                  <a:pt x="12190" y="13478"/>
                  <a:pt x="12905" y="13620"/>
                  <a:pt x="13563" y="13620"/>
                </a:cubicBezTo>
                <a:cubicBezTo>
                  <a:pt x="15229" y="13620"/>
                  <a:pt x="16536" y="12715"/>
                  <a:pt x="16799" y="10612"/>
                </a:cubicBezTo>
                <a:cubicBezTo>
                  <a:pt x="17033" y="8810"/>
                  <a:pt x="16633" y="7042"/>
                  <a:pt x="15332" y="5708"/>
                </a:cubicBezTo>
                <a:cubicBezTo>
                  <a:pt x="14164" y="4541"/>
                  <a:pt x="12396" y="3406"/>
                  <a:pt x="10595" y="2639"/>
                </a:cubicBezTo>
                <a:cubicBezTo>
                  <a:pt x="10595" y="2639"/>
                  <a:pt x="10595" y="2639"/>
                  <a:pt x="10595" y="2673"/>
                </a:cubicBezTo>
                <a:cubicBezTo>
                  <a:pt x="10461" y="2939"/>
                  <a:pt x="10328" y="3240"/>
                  <a:pt x="10161" y="3507"/>
                </a:cubicBezTo>
                <a:cubicBezTo>
                  <a:pt x="10151" y="3526"/>
                  <a:pt x="10139" y="3534"/>
                  <a:pt x="10126" y="3534"/>
                </a:cubicBezTo>
                <a:cubicBezTo>
                  <a:pt x="10095" y="3534"/>
                  <a:pt x="10061" y="3487"/>
                  <a:pt x="10061" y="3440"/>
                </a:cubicBezTo>
                <a:cubicBezTo>
                  <a:pt x="10195" y="3173"/>
                  <a:pt x="10328" y="2906"/>
                  <a:pt x="10495" y="2606"/>
                </a:cubicBezTo>
                <a:lnTo>
                  <a:pt x="10528" y="2606"/>
                </a:lnTo>
                <a:cubicBezTo>
                  <a:pt x="10395" y="2539"/>
                  <a:pt x="10228" y="2472"/>
                  <a:pt x="10095" y="2406"/>
                </a:cubicBezTo>
                <a:cubicBezTo>
                  <a:pt x="9894" y="3040"/>
                  <a:pt x="9594" y="3640"/>
                  <a:pt x="9327" y="4240"/>
                </a:cubicBezTo>
                <a:cubicBezTo>
                  <a:pt x="9494" y="4074"/>
                  <a:pt x="9661" y="3873"/>
                  <a:pt x="9794" y="3573"/>
                </a:cubicBezTo>
                <a:cubicBezTo>
                  <a:pt x="9805" y="3553"/>
                  <a:pt x="9821" y="3545"/>
                  <a:pt x="9839" y="3545"/>
                </a:cubicBezTo>
                <a:cubicBezTo>
                  <a:pt x="9877" y="3545"/>
                  <a:pt x="9917" y="3584"/>
                  <a:pt x="9894" y="3607"/>
                </a:cubicBezTo>
                <a:cubicBezTo>
                  <a:pt x="9828" y="4074"/>
                  <a:pt x="9561" y="4340"/>
                  <a:pt x="9227" y="4474"/>
                </a:cubicBezTo>
                <a:cubicBezTo>
                  <a:pt x="9194" y="4507"/>
                  <a:pt x="9194" y="4574"/>
                  <a:pt x="9161" y="4607"/>
                </a:cubicBezTo>
                <a:cubicBezTo>
                  <a:pt x="9161" y="4617"/>
                  <a:pt x="9155" y="4621"/>
                  <a:pt x="9148" y="4621"/>
                </a:cubicBezTo>
                <a:cubicBezTo>
                  <a:pt x="9130" y="4621"/>
                  <a:pt x="9104" y="4598"/>
                  <a:pt x="9127" y="4574"/>
                </a:cubicBezTo>
                <a:cubicBezTo>
                  <a:pt x="9127" y="4541"/>
                  <a:pt x="9161" y="4541"/>
                  <a:pt x="9161" y="4507"/>
                </a:cubicBezTo>
                <a:lnTo>
                  <a:pt x="9161" y="4507"/>
                </a:lnTo>
                <a:cubicBezTo>
                  <a:pt x="9024" y="4546"/>
                  <a:pt x="8876" y="4562"/>
                  <a:pt x="8723" y="4562"/>
                </a:cubicBezTo>
                <a:cubicBezTo>
                  <a:pt x="8614" y="4562"/>
                  <a:pt x="8504" y="4554"/>
                  <a:pt x="8393" y="4541"/>
                </a:cubicBezTo>
                <a:cubicBezTo>
                  <a:pt x="8393" y="4607"/>
                  <a:pt x="8360" y="4674"/>
                  <a:pt x="8360" y="4741"/>
                </a:cubicBezTo>
                <a:cubicBezTo>
                  <a:pt x="8347" y="4766"/>
                  <a:pt x="8330" y="4777"/>
                  <a:pt x="8313" y="4777"/>
                </a:cubicBezTo>
                <a:cubicBezTo>
                  <a:pt x="8285" y="4777"/>
                  <a:pt x="8260" y="4749"/>
                  <a:pt x="8260" y="4707"/>
                </a:cubicBezTo>
                <a:cubicBezTo>
                  <a:pt x="8260" y="4641"/>
                  <a:pt x="8293" y="4607"/>
                  <a:pt x="8293" y="4541"/>
                </a:cubicBezTo>
                <a:cubicBezTo>
                  <a:pt x="8093" y="4507"/>
                  <a:pt x="7893" y="4441"/>
                  <a:pt x="7726" y="4340"/>
                </a:cubicBezTo>
                <a:cubicBezTo>
                  <a:pt x="7659" y="4307"/>
                  <a:pt x="7593" y="4274"/>
                  <a:pt x="7559" y="4240"/>
                </a:cubicBezTo>
                <a:cubicBezTo>
                  <a:pt x="7526" y="4274"/>
                  <a:pt x="7526" y="4274"/>
                  <a:pt x="7526" y="4307"/>
                </a:cubicBezTo>
                <a:cubicBezTo>
                  <a:pt x="7512" y="4349"/>
                  <a:pt x="7481" y="4368"/>
                  <a:pt x="7451" y="4368"/>
                </a:cubicBezTo>
                <a:cubicBezTo>
                  <a:pt x="7410" y="4368"/>
                  <a:pt x="7373" y="4332"/>
                  <a:pt x="7393" y="4274"/>
                </a:cubicBezTo>
                <a:cubicBezTo>
                  <a:pt x="7393" y="4240"/>
                  <a:pt x="7426" y="4207"/>
                  <a:pt x="7426" y="4140"/>
                </a:cubicBezTo>
                <a:cubicBezTo>
                  <a:pt x="6859" y="3740"/>
                  <a:pt x="6392" y="3106"/>
                  <a:pt x="5925" y="2573"/>
                </a:cubicBezTo>
                <a:cubicBezTo>
                  <a:pt x="5625" y="2239"/>
                  <a:pt x="5324" y="1872"/>
                  <a:pt x="5024" y="1538"/>
                </a:cubicBezTo>
                <a:cubicBezTo>
                  <a:pt x="4491" y="1071"/>
                  <a:pt x="4024" y="538"/>
                  <a:pt x="3557" y="4"/>
                </a:cubicBezTo>
                <a:cubicBezTo>
                  <a:pt x="3505" y="1"/>
                  <a:pt x="3454" y="0"/>
                  <a:pt x="3404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38"/>
          <p:cNvSpPr/>
          <p:nvPr/>
        </p:nvSpPr>
        <p:spPr>
          <a:xfrm>
            <a:off x="5123684" y="3741299"/>
            <a:ext cx="33342" cy="36131"/>
          </a:xfrm>
          <a:custGeom>
            <a:rect b="b" l="l" r="r" t="t"/>
            <a:pathLst>
              <a:path extrusionOk="0" h="1736" w="1602">
                <a:moveTo>
                  <a:pt x="267" y="1"/>
                </a:moveTo>
                <a:cubicBezTo>
                  <a:pt x="167" y="234"/>
                  <a:pt x="67" y="468"/>
                  <a:pt x="0" y="701"/>
                </a:cubicBezTo>
                <a:cubicBezTo>
                  <a:pt x="500" y="1102"/>
                  <a:pt x="1034" y="1469"/>
                  <a:pt x="1601" y="1735"/>
                </a:cubicBezTo>
                <a:cubicBezTo>
                  <a:pt x="1401" y="1235"/>
                  <a:pt x="1268" y="701"/>
                  <a:pt x="1101" y="168"/>
                </a:cubicBezTo>
                <a:cubicBezTo>
                  <a:pt x="801" y="134"/>
                  <a:pt x="534" y="68"/>
                  <a:pt x="267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7" name="Google Shape;2737;p38"/>
          <p:cNvSpPr/>
          <p:nvPr/>
        </p:nvSpPr>
        <p:spPr>
          <a:xfrm>
            <a:off x="4129561" y="4391782"/>
            <a:ext cx="32655" cy="49305"/>
          </a:xfrm>
          <a:custGeom>
            <a:rect b="b" l="l" r="r" t="t"/>
            <a:pathLst>
              <a:path extrusionOk="0" h="2369" w="1569">
                <a:moveTo>
                  <a:pt x="768" y="1"/>
                </a:moveTo>
                <a:cubicBezTo>
                  <a:pt x="468" y="768"/>
                  <a:pt x="167" y="1535"/>
                  <a:pt x="1" y="2336"/>
                </a:cubicBezTo>
                <a:cubicBezTo>
                  <a:pt x="90" y="2358"/>
                  <a:pt x="179" y="2369"/>
                  <a:pt x="268" y="2369"/>
                </a:cubicBezTo>
                <a:cubicBezTo>
                  <a:pt x="445" y="2369"/>
                  <a:pt x="623" y="2324"/>
                  <a:pt x="801" y="2235"/>
                </a:cubicBezTo>
                <a:cubicBezTo>
                  <a:pt x="1035" y="1568"/>
                  <a:pt x="1268" y="901"/>
                  <a:pt x="1568" y="267"/>
                </a:cubicBezTo>
                <a:cubicBezTo>
                  <a:pt x="1302" y="167"/>
                  <a:pt x="1035" y="67"/>
                  <a:pt x="768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8" name="Google Shape;2738;p38"/>
          <p:cNvSpPr/>
          <p:nvPr/>
        </p:nvSpPr>
        <p:spPr>
          <a:xfrm>
            <a:off x="4155242" y="4341106"/>
            <a:ext cx="24330" cy="39585"/>
          </a:xfrm>
          <a:custGeom>
            <a:rect b="b" l="l" r="r" t="t"/>
            <a:pathLst>
              <a:path extrusionOk="0" h="1902" w="1169">
                <a:moveTo>
                  <a:pt x="368" y="0"/>
                </a:moveTo>
                <a:cubicBezTo>
                  <a:pt x="268" y="234"/>
                  <a:pt x="134" y="467"/>
                  <a:pt x="1" y="701"/>
                </a:cubicBezTo>
                <a:cubicBezTo>
                  <a:pt x="101" y="868"/>
                  <a:pt x="201" y="1035"/>
                  <a:pt x="301" y="1235"/>
                </a:cubicBezTo>
                <a:cubicBezTo>
                  <a:pt x="401" y="1368"/>
                  <a:pt x="501" y="1535"/>
                  <a:pt x="568" y="1668"/>
                </a:cubicBezTo>
                <a:cubicBezTo>
                  <a:pt x="768" y="1735"/>
                  <a:pt x="968" y="1835"/>
                  <a:pt x="1168" y="1902"/>
                </a:cubicBezTo>
                <a:cubicBezTo>
                  <a:pt x="835" y="1301"/>
                  <a:pt x="568" y="634"/>
                  <a:pt x="368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9" name="Google Shape;2739;p38"/>
          <p:cNvSpPr/>
          <p:nvPr/>
        </p:nvSpPr>
        <p:spPr>
          <a:xfrm>
            <a:off x="4144837" y="4359150"/>
            <a:ext cx="15984" cy="15297"/>
          </a:xfrm>
          <a:custGeom>
            <a:rect b="b" l="l" r="r" t="t"/>
            <a:pathLst>
              <a:path extrusionOk="0" h="735" w="768">
                <a:moveTo>
                  <a:pt x="401" y="1"/>
                </a:moveTo>
                <a:cubicBezTo>
                  <a:pt x="267" y="201"/>
                  <a:pt x="134" y="368"/>
                  <a:pt x="1" y="568"/>
                </a:cubicBezTo>
                <a:cubicBezTo>
                  <a:pt x="234" y="601"/>
                  <a:pt x="501" y="635"/>
                  <a:pt x="768" y="735"/>
                </a:cubicBezTo>
                <a:cubicBezTo>
                  <a:pt x="734" y="635"/>
                  <a:pt x="668" y="534"/>
                  <a:pt x="634" y="468"/>
                </a:cubicBezTo>
                <a:cubicBezTo>
                  <a:pt x="568" y="301"/>
                  <a:pt x="468" y="168"/>
                  <a:pt x="401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0" name="Google Shape;2740;p38"/>
          <p:cNvSpPr/>
          <p:nvPr/>
        </p:nvSpPr>
        <p:spPr>
          <a:xfrm>
            <a:off x="4207313" y="3312292"/>
            <a:ext cx="1338535" cy="2325734"/>
          </a:xfrm>
          <a:custGeom>
            <a:rect b="b" l="l" r="r" t="t"/>
            <a:pathLst>
              <a:path extrusionOk="0" h="111747" w="64314">
                <a:moveTo>
                  <a:pt x="51145" y="17995"/>
                </a:moveTo>
                <a:cubicBezTo>
                  <a:pt x="51164" y="17995"/>
                  <a:pt x="51185" y="18000"/>
                  <a:pt x="51204" y="18013"/>
                </a:cubicBezTo>
                <a:cubicBezTo>
                  <a:pt x="51404" y="18246"/>
                  <a:pt x="51638" y="18447"/>
                  <a:pt x="51838" y="18680"/>
                </a:cubicBezTo>
                <a:cubicBezTo>
                  <a:pt x="52038" y="18880"/>
                  <a:pt x="52271" y="19047"/>
                  <a:pt x="52438" y="19281"/>
                </a:cubicBezTo>
                <a:cubicBezTo>
                  <a:pt x="52496" y="19338"/>
                  <a:pt x="52429" y="19421"/>
                  <a:pt x="52367" y="19421"/>
                </a:cubicBezTo>
                <a:cubicBezTo>
                  <a:pt x="52357" y="19421"/>
                  <a:pt x="52347" y="19419"/>
                  <a:pt x="52338" y="19414"/>
                </a:cubicBezTo>
                <a:cubicBezTo>
                  <a:pt x="52105" y="19247"/>
                  <a:pt x="51938" y="19014"/>
                  <a:pt x="51738" y="18814"/>
                </a:cubicBezTo>
                <a:cubicBezTo>
                  <a:pt x="51504" y="18580"/>
                  <a:pt x="51271" y="18380"/>
                  <a:pt x="51070" y="18146"/>
                </a:cubicBezTo>
                <a:cubicBezTo>
                  <a:pt x="50990" y="18092"/>
                  <a:pt x="51061" y="17995"/>
                  <a:pt x="51145" y="17995"/>
                </a:cubicBezTo>
                <a:close/>
                <a:moveTo>
                  <a:pt x="49995" y="19244"/>
                </a:moveTo>
                <a:cubicBezTo>
                  <a:pt x="50017" y="19244"/>
                  <a:pt x="50036" y="19255"/>
                  <a:pt x="50036" y="19281"/>
                </a:cubicBezTo>
                <a:cubicBezTo>
                  <a:pt x="50370" y="20048"/>
                  <a:pt x="50904" y="20515"/>
                  <a:pt x="51504" y="21082"/>
                </a:cubicBezTo>
                <a:cubicBezTo>
                  <a:pt x="51537" y="21082"/>
                  <a:pt x="51504" y="21149"/>
                  <a:pt x="51471" y="21149"/>
                </a:cubicBezTo>
                <a:cubicBezTo>
                  <a:pt x="50737" y="20815"/>
                  <a:pt x="50203" y="20048"/>
                  <a:pt x="49936" y="19314"/>
                </a:cubicBezTo>
                <a:cubicBezTo>
                  <a:pt x="49916" y="19273"/>
                  <a:pt x="49959" y="19244"/>
                  <a:pt x="49995" y="19244"/>
                </a:cubicBezTo>
                <a:close/>
                <a:moveTo>
                  <a:pt x="33734" y="47683"/>
                </a:moveTo>
                <a:cubicBezTo>
                  <a:pt x="33731" y="47689"/>
                  <a:pt x="33729" y="47694"/>
                  <a:pt x="33726" y="47700"/>
                </a:cubicBezTo>
                <a:lnTo>
                  <a:pt x="33726" y="47700"/>
                </a:lnTo>
                <a:cubicBezTo>
                  <a:pt x="33731" y="47694"/>
                  <a:pt x="33734" y="47688"/>
                  <a:pt x="33734" y="47683"/>
                </a:cubicBezTo>
                <a:close/>
                <a:moveTo>
                  <a:pt x="33358" y="47501"/>
                </a:moveTo>
                <a:cubicBezTo>
                  <a:pt x="33358" y="47734"/>
                  <a:pt x="33358" y="47968"/>
                  <a:pt x="33324" y="48235"/>
                </a:cubicBezTo>
                <a:cubicBezTo>
                  <a:pt x="33458" y="48034"/>
                  <a:pt x="33558" y="47868"/>
                  <a:pt x="33691" y="47668"/>
                </a:cubicBezTo>
                <a:cubicBezTo>
                  <a:pt x="33691" y="47658"/>
                  <a:pt x="33697" y="47654"/>
                  <a:pt x="33704" y="47654"/>
                </a:cubicBezTo>
                <a:cubicBezTo>
                  <a:pt x="33717" y="47654"/>
                  <a:pt x="33735" y="47667"/>
                  <a:pt x="33734" y="47683"/>
                </a:cubicBezTo>
                <a:lnTo>
                  <a:pt x="33734" y="47683"/>
                </a:lnTo>
                <a:cubicBezTo>
                  <a:pt x="33764" y="47622"/>
                  <a:pt x="33794" y="47562"/>
                  <a:pt x="33825" y="47501"/>
                </a:cubicBezTo>
                <a:close/>
                <a:moveTo>
                  <a:pt x="44296" y="50107"/>
                </a:moveTo>
                <a:cubicBezTo>
                  <a:pt x="44308" y="50107"/>
                  <a:pt x="44322" y="50115"/>
                  <a:pt x="44332" y="50136"/>
                </a:cubicBezTo>
                <a:cubicBezTo>
                  <a:pt x="46334" y="52538"/>
                  <a:pt x="48068" y="55073"/>
                  <a:pt x="51004" y="56440"/>
                </a:cubicBezTo>
                <a:cubicBezTo>
                  <a:pt x="51070" y="56474"/>
                  <a:pt x="51004" y="56574"/>
                  <a:pt x="50937" y="56574"/>
                </a:cubicBezTo>
                <a:cubicBezTo>
                  <a:pt x="47701" y="55506"/>
                  <a:pt x="46100" y="52771"/>
                  <a:pt x="44266" y="50169"/>
                </a:cubicBezTo>
                <a:cubicBezTo>
                  <a:pt x="44243" y="50146"/>
                  <a:pt x="44267" y="50107"/>
                  <a:pt x="44296" y="50107"/>
                </a:cubicBezTo>
                <a:close/>
                <a:moveTo>
                  <a:pt x="16875" y="61938"/>
                </a:moveTo>
                <a:cubicBezTo>
                  <a:pt x="16886" y="61938"/>
                  <a:pt x="16899" y="61940"/>
                  <a:pt x="16913" y="61944"/>
                </a:cubicBezTo>
                <a:cubicBezTo>
                  <a:pt x="17313" y="62178"/>
                  <a:pt x="17813" y="62445"/>
                  <a:pt x="18147" y="62812"/>
                </a:cubicBezTo>
                <a:cubicBezTo>
                  <a:pt x="18174" y="62839"/>
                  <a:pt x="18157" y="62887"/>
                  <a:pt x="18132" y="62887"/>
                </a:cubicBezTo>
                <a:cubicBezTo>
                  <a:pt x="18126" y="62887"/>
                  <a:pt x="18120" y="62885"/>
                  <a:pt x="18114" y="62878"/>
                </a:cubicBezTo>
                <a:cubicBezTo>
                  <a:pt x="17647" y="62678"/>
                  <a:pt x="17213" y="62345"/>
                  <a:pt x="16846" y="62044"/>
                </a:cubicBezTo>
                <a:cubicBezTo>
                  <a:pt x="16789" y="62016"/>
                  <a:pt x="16805" y="61938"/>
                  <a:pt x="16875" y="61938"/>
                </a:cubicBezTo>
                <a:close/>
                <a:moveTo>
                  <a:pt x="34792" y="62253"/>
                </a:moveTo>
                <a:cubicBezTo>
                  <a:pt x="34809" y="62253"/>
                  <a:pt x="34826" y="62261"/>
                  <a:pt x="34826" y="62278"/>
                </a:cubicBezTo>
                <a:cubicBezTo>
                  <a:pt x="34225" y="64980"/>
                  <a:pt x="36126" y="68216"/>
                  <a:pt x="37161" y="70617"/>
                </a:cubicBezTo>
                <a:cubicBezTo>
                  <a:pt x="37208" y="70712"/>
                  <a:pt x="37121" y="70806"/>
                  <a:pt x="37043" y="70806"/>
                </a:cubicBezTo>
                <a:cubicBezTo>
                  <a:pt x="37011" y="70806"/>
                  <a:pt x="36980" y="70790"/>
                  <a:pt x="36960" y="70751"/>
                </a:cubicBezTo>
                <a:cubicBezTo>
                  <a:pt x="36160" y="69283"/>
                  <a:pt x="35659" y="67682"/>
                  <a:pt x="35159" y="66081"/>
                </a:cubicBezTo>
                <a:cubicBezTo>
                  <a:pt x="34725" y="64780"/>
                  <a:pt x="34425" y="63612"/>
                  <a:pt x="34759" y="62278"/>
                </a:cubicBezTo>
                <a:cubicBezTo>
                  <a:pt x="34759" y="62261"/>
                  <a:pt x="34776" y="62253"/>
                  <a:pt x="34792" y="62253"/>
                </a:cubicBezTo>
                <a:close/>
                <a:moveTo>
                  <a:pt x="43165" y="0"/>
                </a:moveTo>
                <a:cubicBezTo>
                  <a:pt x="41831" y="767"/>
                  <a:pt x="40763" y="1468"/>
                  <a:pt x="40163" y="3102"/>
                </a:cubicBezTo>
                <a:cubicBezTo>
                  <a:pt x="39429" y="5070"/>
                  <a:pt x="39195" y="7272"/>
                  <a:pt x="39329" y="9373"/>
                </a:cubicBezTo>
                <a:cubicBezTo>
                  <a:pt x="39462" y="11475"/>
                  <a:pt x="40063" y="13576"/>
                  <a:pt x="40663" y="15578"/>
                </a:cubicBezTo>
                <a:cubicBezTo>
                  <a:pt x="40963" y="16679"/>
                  <a:pt x="41330" y="17613"/>
                  <a:pt x="41864" y="18380"/>
                </a:cubicBezTo>
                <a:cubicBezTo>
                  <a:pt x="42865" y="18980"/>
                  <a:pt x="43865" y="19481"/>
                  <a:pt x="45033" y="19714"/>
                </a:cubicBezTo>
                <a:cubicBezTo>
                  <a:pt x="45426" y="19793"/>
                  <a:pt x="45802" y="19827"/>
                  <a:pt x="46167" y="19827"/>
                </a:cubicBezTo>
                <a:cubicBezTo>
                  <a:pt x="47508" y="19827"/>
                  <a:pt x="48707" y="19366"/>
                  <a:pt x="50070" y="18947"/>
                </a:cubicBezTo>
                <a:cubicBezTo>
                  <a:pt x="50076" y="18941"/>
                  <a:pt x="50083" y="18938"/>
                  <a:pt x="50088" y="18938"/>
                </a:cubicBezTo>
                <a:cubicBezTo>
                  <a:pt x="50113" y="18938"/>
                  <a:pt x="50130" y="18987"/>
                  <a:pt x="50103" y="19014"/>
                </a:cubicBezTo>
                <a:cubicBezTo>
                  <a:pt x="49036" y="19647"/>
                  <a:pt x="47768" y="20114"/>
                  <a:pt x="46534" y="20315"/>
                </a:cubicBezTo>
                <a:cubicBezTo>
                  <a:pt x="46801" y="21182"/>
                  <a:pt x="47101" y="22049"/>
                  <a:pt x="47334" y="22916"/>
                </a:cubicBezTo>
                <a:cubicBezTo>
                  <a:pt x="47668" y="22983"/>
                  <a:pt x="48035" y="23017"/>
                  <a:pt x="48402" y="23017"/>
                </a:cubicBezTo>
                <a:cubicBezTo>
                  <a:pt x="47801" y="22283"/>
                  <a:pt x="47468" y="21282"/>
                  <a:pt x="47301" y="20381"/>
                </a:cubicBezTo>
                <a:cubicBezTo>
                  <a:pt x="47301" y="20362"/>
                  <a:pt x="47323" y="20343"/>
                  <a:pt x="47342" y="20343"/>
                </a:cubicBezTo>
                <a:cubicBezTo>
                  <a:pt x="47356" y="20343"/>
                  <a:pt x="47368" y="20353"/>
                  <a:pt x="47368" y="20381"/>
                </a:cubicBezTo>
                <a:cubicBezTo>
                  <a:pt x="47568" y="21182"/>
                  <a:pt x="47902" y="21849"/>
                  <a:pt x="48302" y="22516"/>
                </a:cubicBezTo>
                <a:cubicBezTo>
                  <a:pt x="48536" y="22555"/>
                  <a:pt x="48771" y="22571"/>
                  <a:pt x="49005" y="22571"/>
                </a:cubicBezTo>
                <a:cubicBezTo>
                  <a:pt x="49171" y="22571"/>
                  <a:pt x="49337" y="22563"/>
                  <a:pt x="49503" y="22550"/>
                </a:cubicBezTo>
                <a:cubicBezTo>
                  <a:pt x="48936" y="21849"/>
                  <a:pt x="48502" y="20982"/>
                  <a:pt x="48168" y="20181"/>
                </a:cubicBezTo>
                <a:cubicBezTo>
                  <a:pt x="48148" y="20140"/>
                  <a:pt x="48178" y="20111"/>
                  <a:pt x="48212" y="20111"/>
                </a:cubicBezTo>
                <a:cubicBezTo>
                  <a:pt x="48233" y="20111"/>
                  <a:pt x="48256" y="20122"/>
                  <a:pt x="48268" y="20148"/>
                </a:cubicBezTo>
                <a:cubicBezTo>
                  <a:pt x="48635" y="21015"/>
                  <a:pt x="49169" y="21749"/>
                  <a:pt x="49703" y="22516"/>
                </a:cubicBezTo>
                <a:cubicBezTo>
                  <a:pt x="49770" y="22516"/>
                  <a:pt x="49836" y="22483"/>
                  <a:pt x="49936" y="22483"/>
                </a:cubicBezTo>
                <a:cubicBezTo>
                  <a:pt x="50070" y="22316"/>
                  <a:pt x="50203" y="22116"/>
                  <a:pt x="50237" y="21816"/>
                </a:cubicBezTo>
                <a:cubicBezTo>
                  <a:pt x="50248" y="21781"/>
                  <a:pt x="50272" y="21766"/>
                  <a:pt x="50298" y="21766"/>
                </a:cubicBezTo>
                <a:cubicBezTo>
                  <a:pt x="50347" y="21766"/>
                  <a:pt x="50403" y="21817"/>
                  <a:pt x="50403" y="21882"/>
                </a:cubicBezTo>
                <a:cubicBezTo>
                  <a:pt x="50370" y="22083"/>
                  <a:pt x="50303" y="22283"/>
                  <a:pt x="50203" y="22416"/>
                </a:cubicBezTo>
                <a:cubicBezTo>
                  <a:pt x="50403" y="22383"/>
                  <a:pt x="50637" y="22316"/>
                  <a:pt x="50837" y="22249"/>
                </a:cubicBezTo>
                <a:cubicBezTo>
                  <a:pt x="50070" y="21549"/>
                  <a:pt x="49469" y="20581"/>
                  <a:pt x="48836" y="19781"/>
                </a:cubicBezTo>
                <a:cubicBezTo>
                  <a:pt x="48784" y="19730"/>
                  <a:pt x="48831" y="19659"/>
                  <a:pt x="48886" y="19659"/>
                </a:cubicBezTo>
                <a:cubicBezTo>
                  <a:pt x="48903" y="19659"/>
                  <a:pt x="48920" y="19665"/>
                  <a:pt x="48936" y="19681"/>
                </a:cubicBezTo>
                <a:cubicBezTo>
                  <a:pt x="49569" y="20481"/>
                  <a:pt x="50403" y="21315"/>
                  <a:pt x="50937" y="22216"/>
                </a:cubicBezTo>
                <a:cubicBezTo>
                  <a:pt x="52438" y="21716"/>
                  <a:pt x="53839" y="20815"/>
                  <a:pt x="55107" y="20081"/>
                </a:cubicBezTo>
                <a:cubicBezTo>
                  <a:pt x="55127" y="20071"/>
                  <a:pt x="55150" y="20066"/>
                  <a:pt x="55174" y="20066"/>
                </a:cubicBezTo>
                <a:cubicBezTo>
                  <a:pt x="55304" y="20066"/>
                  <a:pt x="55453" y="20207"/>
                  <a:pt x="55340" y="20348"/>
                </a:cubicBezTo>
                <a:cubicBezTo>
                  <a:pt x="54606" y="21349"/>
                  <a:pt x="53439" y="21782"/>
                  <a:pt x="52271" y="22083"/>
                </a:cubicBezTo>
                <a:cubicBezTo>
                  <a:pt x="51571" y="22283"/>
                  <a:pt x="50837" y="22483"/>
                  <a:pt x="50070" y="22583"/>
                </a:cubicBezTo>
                <a:cubicBezTo>
                  <a:pt x="50003" y="22650"/>
                  <a:pt x="49936" y="22716"/>
                  <a:pt x="49870" y="22750"/>
                </a:cubicBezTo>
                <a:cubicBezTo>
                  <a:pt x="49903" y="22783"/>
                  <a:pt x="49903" y="22816"/>
                  <a:pt x="49936" y="22850"/>
                </a:cubicBezTo>
                <a:cubicBezTo>
                  <a:pt x="49960" y="22897"/>
                  <a:pt x="49917" y="22944"/>
                  <a:pt x="49878" y="22944"/>
                </a:cubicBezTo>
                <a:cubicBezTo>
                  <a:pt x="49862" y="22944"/>
                  <a:pt x="49846" y="22936"/>
                  <a:pt x="49836" y="22916"/>
                </a:cubicBezTo>
                <a:cubicBezTo>
                  <a:pt x="49803" y="22916"/>
                  <a:pt x="49770" y="22883"/>
                  <a:pt x="49770" y="22850"/>
                </a:cubicBezTo>
                <a:cubicBezTo>
                  <a:pt x="49436" y="23050"/>
                  <a:pt x="49036" y="23150"/>
                  <a:pt x="48635" y="23183"/>
                </a:cubicBezTo>
                <a:cubicBezTo>
                  <a:pt x="48669" y="23217"/>
                  <a:pt x="48669" y="23217"/>
                  <a:pt x="48702" y="23250"/>
                </a:cubicBezTo>
                <a:cubicBezTo>
                  <a:pt x="48702" y="23283"/>
                  <a:pt x="48669" y="23317"/>
                  <a:pt x="48635" y="23317"/>
                </a:cubicBezTo>
                <a:cubicBezTo>
                  <a:pt x="48602" y="23283"/>
                  <a:pt x="48569" y="23217"/>
                  <a:pt x="48535" y="23183"/>
                </a:cubicBezTo>
                <a:cubicBezTo>
                  <a:pt x="48469" y="23194"/>
                  <a:pt x="48406" y="23198"/>
                  <a:pt x="48345" y="23198"/>
                </a:cubicBezTo>
                <a:cubicBezTo>
                  <a:pt x="48224" y="23198"/>
                  <a:pt x="48113" y="23183"/>
                  <a:pt x="48002" y="23183"/>
                </a:cubicBezTo>
                <a:cubicBezTo>
                  <a:pt x="47768" y="23183"/>
                  <a:pt x="47568" y="23150"/>
                  <a:pt x="47368" y="23117"/>
                </a:cubicBezTo>
                <a:lnTo>
                  <a:pt x="47368" y="23117"/>
                </a:lnTo>
                <a:cubicBezTo>
                  <a:pt x="47401" y="23183"/>
                  <a:pt x="47401" y="23217"/>
                  <a:pt x="47435" y="23283"/>
                </a:cubicBezTo>
                <a:cubicBezTo>
                  <a:pt x="47435" y="23342"/>
                  <a:pt x="47389" y="23377"/>
                  <a:pt x="47345" y="23377"/>
                </a:cubicBezTo>
                <a:cubicBezTo>
                  <a:pt x="47313" y="23377"/>
                  <a:pt x="47282" y="23359"/>
                  <a:pt x="47268" y="23317"/>
                </a:cubicBezTo>
                <a:cubicBezTo>
                  <a:pt x="47268" y="23250"/>
                  <a:pt x="47234" y="23150"/>
                  <a:pt x="47201" y="23083"/>
                </a:cubicBezTo>
                <a:cubicBezTo>
                  <a:pt x="46801" y="22983"/>
                  <a:pt x="46400" y="22883"/>
                  <a:pt x="46000" y="22716"/>
                </a:cubicBezTo>
                <a:lnTo>
                  <a:pt x="46000" y="22716"/>
                </a:lnTo>
                <a:cubicBezTo>
                  <a:pt x="46067" y="22950"/>
                  <a:pt x="46134" y="23217"/>
                  <a:pt x="46200" y="23484"/>
                </a:cubicBezTo>
                <a:cubicBezTo>
                  <a:pt x="46221" y="23525"/>
                  <a:pt x="46191" y="23553"/>
                  <a:pt x="46157" y="23553"/>
                </a:cubicBezTo>
                <a:cubicBezTo>
                  <a:pt x="46135" y="23553"/>
                  <a:pt x="46113" y="23542"/>
                  <a:pt x="46100" y="23517"/>
                </a:cubicBezTo>
                <a:cubicBezTo>
                  <a:pt x="45967" y="23217"/>
                  <a:pt x="45833" y="22916"/>
                  <a:pt x="45733" y="22583"/>
                </a:cubicBezTo>
                <a:cubicBezTo>
                  <a:pt x="45100" y="22283"/>
                  <a:pt x="44499" y="21882"/>
                  <a:pt x="43999" y="21415"/>
                </a:cubicBezTo>
                <a:cubicBezTo>
                  <a:pt x="42731" y="24818"/>
                  <a:pt x="42364" y="28187"/>
                  <a:pt x="41997" y="31856"/>
                </a:cubicBezTo>
                <a:cubicBezTo>
                  <a:pt x="41797" y="33824"/>
                  <a:pt x="41630" y="35826"/>
                  <a:pt x="41263" y="37794"/>
                </a:cubicBezTo>
                <a:cubicBezTo>
                  <a:pt x="40830" y="40329"/>
                  <a:pt x="41230" y="42597"/>
                  <a:pt x="42064" y="45032"/>
                </a:cubicBezTo>
                <a:cubicBezTo>
                  <a:pt x="42085" y="45074"/>
                  <a:pt x="42054" y="45102"/>
                  <a:pt x="42020" y="45102"/>
                </a:cubicBezTo>
                <a:cubicBezTo>
                  <a:pt x="41999" y="45102"/>
                  <a:pt x="41977" y="45091"/>
                  <a:pt x="41964" y="45066"/>
                </a:cubicBezTo>
                <a:cubicBezTo>
                  <a:pt x="41063" y="43164"/>
                  <a:pt x="40663" y="41196"/>
                  <a:pt x="40363" y="39128"/>
                </a:cubicBezTo>
                <a:cubicBezTo>
                  <a:pt x="39496" y="40929"/>
                  <a:pt x="38328" y="42764"/>
                  <a:pt x="38095" y="43064"/>
                </a:cubicBezTo>
                <a:cubicBezTo>
                  <a:pt x="36760" y="44966"/>
                  <a:pt x="35126" y="46667"/>
                  <a:pt x="33925" y="48668"/>
                </a:cubicBezTo>
                <a:cubicBezTo>
                  <a:pt x="32224" y="51504"/>
                  <a:pt x="32024" y="54606"/>
                  <a:pt x="32090" y="57841"/>
                </a:cubicBezTo>
                <a:cubicBezTo>
                  <a:pt x="32090" y="57858"/>
                  <a:pt x="32074" y="57866"/>
                  <a:pt x="32057" y="57866"/>
                </a:cubicBezTo>
                <a:cubicBezTo>
                  <a:pt x="32040" y="57866"/>
                  <a:pt x="32024" y="57858"/>
                  <a:pt x="32024" y="57841"/>
                </a:cubicBezTo>
                <a:cubicBezTo>
                  <a:pt x="31795" y="54017"/>
                  <a:pt x="32142" y="50930"/>
                  <a:pt x="33726" y="47700"/>
                </a:cubicBezTo>
                <a:lnTo>
                  <a:pt x="33726" y="47700"/>
                </a:lnTo>
                <a:cubicBezTo>
                  <a:pt x="33725" y="47700"/>
                  <a:pt x="33725" y="47701"/>
                  <a:pt x="33725" y="47701"/>
                </a:cubicBezTo>
                <a:cubicBezTo>
                  <a:pt x="33458" y="48168"/>
                  <a:pt x="33158" y="48602"/>
                  <a:pt x="32891" y="49069"/>
                </a:cubicBezTo>
                <a:cubicBezTo>
                  <a:pt x="32924" y="49169"/>
                  <a:pt x="32924" y="49269"/>
                  <a:pt x="32958" y="49369"/>
                </a:cubicBezTo>
                <a:cubicBezTo>
                  <a:pt x="32958" y="49419"/>
                  <a:pt x="32916" y="49444"/>
                  <a:pt x="32870" y="49444"/>
                </a:cubicBezTo>
                <a:cubicBezTo>
                  <a:pt x="32824" y="49444"/>
                  <a:pt x="32774" y="49419"/>
                  <a:pt x="32757" y="49369"/>
                </a:cubicBezTo>
                <a:cubicBezTo>
                  <a:pt x="32757" y="49369"/>
                  <a:pt x="32757" y="49335"/>
                  <a:pt x="32757" y="49335"/>
                </a:cubicBezTo>
                <a:cubicBezTo>
                  <a:pt x="31623" y="51337"/>
                  <a:pt x="30656" y="53438"/>
                  <a:pt x="30022" y="55673"/>
                </a:cubicBezTo>
                <a:cubicBezTo>
                  <a:pt x="29288" y="58275"/>
                  <a:pt x="27620" y="61077"/>
                  <a:pt x="27954" y="63812"/>
                </a:cubicBezTo>
                <a:cubicBezTo>
                  <a:pt x="27954" y="63832"/>
                  <a:pt x="27921" y="63851"/>
                  <a:pt x="27892" y="63851"/>
                </a:cubicBezTo>
                <a:cubicBezTo>
                  <a:pt x="27872" y="63851"/>
                  <a:pt x="27854" y="63841"/>
                  <a:pt x="27854" y="63812"/>
                </a:cubicBezTo>
                <a:cubicBezTo>
                  <a:pt x="27454" y="61444"/>
                  <a:pt x="28221" y="58642"/>
                  <a:pt x="29188" y="56474"/>
                </a:cubicBezTo>
                <a:cubicBezTo>
                  <a:pt x="30256" y="54039"/>
                  <a:pt x="31390" y="51570"/>
                  <a:pt x="32724" y="49235"/>
                </a:cubicBezTo>
                <a:cubicBezTo>
                  <a:pt x="32557" y="48668"/>
                  <a:pt x="32457" y="48068"/>
                  <a:pt x="32357" y="47467"/>
                </a:cubicBezTo>
                <a:lnTo>
                  <a:pt x="31823" y="47467"/>
                </a:lnTo>
                <a:cubicBezTo>
                  <a:pt x="31890" y="48135"/>
                  <a:pt x="32090" y="48735"/>
                  <a:pt x="32257" y="49369"/>
                </a:cubicBezTo>
                <a:lnTo>
                  <a:pt x="32324" y="49369"/>
                </a:lnTo>
                <a:cubicBezTo>
                  <a:pt x="32491" y="49402"/>
                  <a:pt x="32491" y="49636"/>
                  <a:pt x="32324" y="49636"/>
                </a:cubicBezTo>
                <a:cubicBezTo>
                  <a:pt x="32324" y="49702"/>
                  <a:pt x="32357" y="49736"/>
                  <a:pt x="32357" y="49769"/>
                </a:cubicBezTo>
                <a:cubicBezTo>
                  <a:pt x="32357" y="49810"/>
                  <a:pt x="32332" y="49839"/>
                  <a:pt x="32304" y="49839"/>
                </a:cubicBezTo>
                <a:cubicBezTo>
                  <a:pt x="32287" y="49839"/>
                  <a:pt x="32270" y="49828"/>
                  <a:pt x="32257" y="49802"/>
                </a:cubicBezTo>
                <a:cubicBezTo>
                  <a:pt x="32224" y="49769"/>
                  <a:pt x="32190" y="49702"/>
                  <a:pt x="32157" y="49669"/>
                </a:cubicBezTo>
                <a:cubicBezTo>
                  <a:pt x="31923" y="49669"/>
                  <a:pt x="31690" y="49636"/>
                  <a:pt x="31456" y="49569"/>
                </a:cubicBezTo>
                <a:cubicBezTo>
                  <a:pt x="31445" y="49580"/>
                  <a:pt x="31438" y="49584"/>
                  <a:pt x="31432" y="49584"/>
                </a:cubicBezTo>
                <a:cubicBezTo>
                  <a:pt x="31419" y="49584"/>
                  <a:pt x="31412" y="49569"/>
                  <a:pt x="31390" y="49569"/>
                </a:cubicBezTo>
                <a:cubicBezTo>
                  <a:pt x="30723" y="49402"/>
                  <a:pt x="30089" y="49135"/>
                  <a:pt x="29388" y="49002"/>
                </a:cubicBezTo>
                <a:cubicBezTo>
                  <a:pt x="28988" y="48913"/>
                  <a:pt x="28573" y="48883"/>
                  <a:pt x="28153" y="48883"/>
                </a:cubicBezTo>
                <a:cubicBezTo>
                  <a:pt x="27943" y="48883"/>
                  <a:pt x="27732" y="48891"/>
                  <a:pt x="27520" y="48902"/>
                </a:cubicBezTo>
                <a:cubicBezTo>
                  <a:pt x="27520" y="48935"/>
                  <a:pt x="27520" y="48935"/>
                  <a:pt x="27520" y="48968"/>
                </a:cubicBezTo>
                <a:cubicBezTo>
                  <a:pt x="27541" y="49010"/>
                  <a:pt x="27498" y="49038"/>
                  <a:pt x="27454" y="49038"/>
                </a:cubicBezTo>
                <a:cubicBezTo>
                  <a:pt x="27427" y="49038"/>
                  <a:pt x="27400" y="49027"/>
                  <a:pt x="27387" y="49002"/>
                </a:cubicBezTo>
                <a:cubicBezTo>
                  <a:pt x="27387" y="48968"/>
                  <a:pt x="27387" y="48935"/>
                  <a:pt x="27387" y="48935"/>
                </a:cubicBezTo>
                <a:cubicBezTo>
                  <a:pt x="27087" y="48935"/>
                  <a:pt x="26820" y="48968"/>
                  <a:pt x="26520" y="49035"/>
                </a:cubicBezTo>
                <a:cubicBezTo>
                  <a:pt x="26553" y="49069"/>
                  <a:pt x="26553" y="49102"/>
                  <a:pt x="26586" y="49135"/>
                </a:cubicBezTo>
                <a:cubicBezTo>
                  <a:pt x="26586" y="49159"/>
                  <a:pt x="26570" y="49182"/>
                  <a:pt x="26548" y="49182"/>
                </a:cubicBezTo>
                <a:cubicBezTo>
                  <a:pt x="26539" y="49182"/>
                  <a:pt x="26529" y="49178"/>
                  <a:pt x="26520" y="49169"/>
                </a:cubicBezTo>
                <a:cubicBezTo>
                  <a:pt x="26486" y="49135"/>
                  <a:pt x="26453" y="49102"/>
                  <a:pt x="26420" y="49069"/>
                </a:cubicBezTo>
                <a:cubicBezTo>
                  <a:pt x="26119" y="49102"/>
                  <a:pt x="25852" y="49169"/>
                  <a:pt x="25552" y="49235"/>
                </a:cubicBezTo>
                <a:cubicBezTo>
                  <a:pt x="25486" y="49435"/>
                  <a:pt x="25385" y="49536"/>
                  <a:pt x="25219" y="49602"/>
                </a:cubicBezTo>
                <a:cubicBezTo>
                  <a:pt x="25152" y="49602"/>
                  <a:pt x="25119" y="49569"/>
                  <a:pt x="25085" y="49536"/>
                </a:cubicBezTo>
                <a:cubicBezTo>
                  <a:pt x="25085" y="49469"/>
                  <a:pt x="25052" y="49402"/>
                  <a:pt x="25052" y="49335"/>
                </a:cubicBezTo>
                <a:cubicBezTo>
                  <a:pt x="24918" y="49369"/>
                  <a:pt x="24818" y="49402"/>
                  <a:pt x="24685" y="49435"/>
                </a:cubicBezTo>
                <a:cubicBezTo>
                  <a:pt x="24685" y="49435"/>
                  <a:pt x="24652" y="49402"/>
                  <a:pt x="24685" y="49402"/>
                </a:cubicBezTo>
                <a:cubicBezTo>
                  <a:pt x="24818" y="49369"/>
                  <a:pt x="24918" y="49335"/>
                  <a:pt x="25052" y="49302"/>
                </a:cubicBezTo>
                <a:cubicBezTo>
                  <a:pt x="25019" y="49169"/>
                  <a:pt x="24985" y="49069"/>
                  <a:pt x="24952" y="48935"/>
                </a:cubicBezTo>
                <a:cubicBezTo>
                  <a:pt x="24118" y="50003"/>
                  <a:pt x="23384" y="51137"/>
                  <a:pt x="22684" y="52304"/>
                </a:cubicBezTo>
                <a:cubicBezTo>
                  <a:pt x="21483" y="55073"/>
                  <a:pt x="20282" y="57808"/>
                  <a:pt x="18747" y="60410"/>
                </a:cubicBezTo>
                <a:lnTo>
                  <a:pt x="18814" y="60410"/>
                </a:lnTo>
                <a:cubicBezTo>
                  <a:pt x="18914" y="60410"/>
                  <a:pt x="18914" y="60510"/>
                  <a:pt x="18847" y="60543"/>
                </a:cubicBezTo>
                <a:lnTo>
                  <a:pt x="18647" y="60543"/>
                </a:lnTo>
                <a:cubicBezTo>
                  <a:pt x="18547" y="60710"/>
                  <a:pt x="18447" y="60910"/>
                  <a:pt x="18347" y="61077"/>
                </a:cubicBezTo>
                <a:cubicBezTo>
                  <a:pt x="18337" y="61087"/>
                  <a:pt x="18325" y="61091"/>
                  <a:pt x="18313" y="61091"/>
                </a:cubicBezTo>
                <a:cubicBezTo>
                  <a:pt x="18283" y="61091"/>
                  <a:pt x="18257" y="61067"/>
                  <a:pt x="18280" y="61044"/>
                </a:cubicBezTo>
                <a:cubicBezTo>
                  <a:pt x="18347" y="60877"/>
                  <a:pt x="18447" y="60710"/>
                  <a:pt x="18547" y="60543"/>
                </a:cubicBezTo>
                <a:cubicBezTo>
                  <a:pt x="18347" y="60510"/>
                  <a:pt x="18180" y="60410"/>
                  <a:pt x="18080" y="60243"/>
                </a:cubicBezTo>
                <a:cubicBezTo>
                  <a:pt x="18034" y="60197"/>
                  <a:pt x="18084" y="60134"/>
                  <a:pt x="18131" y="60134"/>
                </a:cubicBezTo>
                <a:cubicBezTo>
                  <a:pt x="18151" y="60134"/>
                  <a:pt x="18170" y="60146"/>
                  <a:pt x="18180" y="60176"/>
                </a:cubicBezTo>
                <a:cubicBezTo>
                  <a:pt x="18314" y="60310"/>
                  <a:pt x="18447" y="60377"/>
                  <a:pt x="18614" y="60410"/>
                </a:cubicBezTo>
                <a:cubicBezTo>
                  <a:pt x="19681" y="58575"/>
                  <a:pt x="20615" y="56741"/>
                  <a:pt x="21349" y="54773"/>
                </a:cubicBezTo>
                <a:lnTo>
                  <a:pt x="21349" y="54773"/>
                </a:lnTo>
                <a:cubicBezTo>
                  <a:pt x="20415" y="56407"/>
                  <a:pt x="19415" y="57975"/>
                  <a:pt x="18314" y="59509"/>
                </a:cubicBezTo>
                <a:cubicBezTo>
                  <a:pt x="18014" y="59943"/>
                  <a:pt x="17647" y="60410"/>
                  <a:pt x="17313" y="60844"/>
                </a:cubicBezTo>
                <a:cubicBezTo>
                  <a:pt x="17747" y="61177"/>
                  <a:pt x="18180" y="61477"/>
                  <a:pt x="18581" y="61811"/>
                </a:cubicBezTo>
                <a:cubicBezTo>
                  <a:pt x="18635" y="61865"/>
                  <a:pt x="18601" y="61963"/>
                  <a:pt x="18534" y="61963"/>
                </a:cubicBezTo>
                <a:cubicBezTo>
                  <a:pt x="18518" y="61963"/>
                  <a:pt x="18500" y="61957"/>
                  <a:pt x="18481" y="61944"/>
                </a:cubicBezTo>
                <a:cubicBezTo>
                  <a:pt x="18047" y="61644"/>
                  <a:pt x="17647" y="61311"/>
                  <a:pt x="17213" y="60977"/>
                </a:cubicBezTo>
                <a:cubicBezTo>
                  <a:pt x="17213" y="60977"/>
                  <a:pt x="17213" y="60977"/>
                  <a:pt x="17213" y="60944"/>
                </a:cubicBezTo>
                <a:cubicBezTo>
                  <a:pt x="17013" y="61211"/>
                  <a:pt x="16813" y="61477"/>
                  <a:pt x="16646" y="61778"/>
                </a:cubicBezTo>
                <a:cubicBezTo>
                  <a:pt x="16412" y="62145"/>
                  <a:pt x="16279" y="62445"/>
                  <a:pt x="16212" y="62712"/>
                </a:cubicBezTo>
                <a:cubicBezTo>
                  <a:pt x="16446" y="62845"/>
                  <a:pt x="16679" y="62978"/>
                  <a:pt x="16913" y="63145"/>
                </a:cubicBezTo>
                <a:cubicBezTo>
                  <a:pt x="17146" y="63279"/>
                  <a:pt x="17413" y="63412"/>
                  <a:pt x="17613" y="63646"/>
                </a:cubicBezTo>
                <a:cubicBezTo>
                  <a:pt x="17647" y="63679"/>
                  <a:pt x="17613" y="63746"/>
                  <a:pt x="17547" y="63746"/>
                </a:cubicBezTo>
                <a:cubicBezTo>
                  <a:pt x="17280" y="63646"/>
                  <a:pt x="17046" y="63445"/>
                  <a:pt x="16813" y="63279"/>
                </a:cubicBezTo>
                <a:cubicBezTo>
                  <a:pt x="16613" y="63145"/>
                  <a:pt x="16412" y="63012"/>
                  <a:pt x="16179" y="62845"/>
                </a:cubicBezTo>
                <a:lnTo>
                  <a:pt x="16179" y="62845"/>
                </a:lnTo>
                <a:cubicBezTo>
                  <a:pt x="16146" y="63279"/>
                  <a:pt x="16312" y="63646"/>
                  <a:pt x="16679" y="64179"/>
                </a:cubicBezTo>
                <a:cubicBezTo>
                  <a:pt x="16750" y="64274"/>
                  <a:pt x="16654" y="64368"/>
                  <a:pt x="16556" y="64368"/>
                </a:cubicBezTo>
                <a:cubicBezTo>
                  <a:pt x="16516" y="64368"/>
                  <a:pt x="16475" y="64352"/>
                  <a:pt x="16446" y="64313"/>
                </a:cubicBezTo>
                <a:cubicBezTo>
                  <a:pt x="16112" y="63846"/>
                  <a:pt x="15845" y="63412"/>
                  <a:pt x="15578" y="62878"/>
                </a:cubicBezTo>
                <a:cubicBezTo>
                  <a:pt x="15578" y="62812"/>
                  <a:pt x="15578" y="62778"/>
                  <a:pt x="15612" y="62745"/>
                </a:cubicBezTo>
                <a:cubicBezTo>
                  <a:pt x="17813" y="60143"/>
                  <a:pt x="19715" y="57341"/>
                  <a:pt x="21449" y="54406"/>
                </a:cubicBezTo>
                <a:cubicBezTo>
                  <a:pt x="21649" y="53905"/>
                  <a:pt x="21816" y="53372"/>
                  <a:pt x="21983" y="52805"/>
                </a:cubicBezTo>
                <a:cubicBezTo>
                  <a:pt x="22317" y="51737"/>
                  <a:pt x="22617" y="50603"/>
                  <a:pt x="23084" y="49569"/>
                </a:cubicBezTo>
                <a:cubicBezTo>
                  <a:pt x="22850" y="49469"/>
                  <a:pt x="22583" y="49369"/>
                  <a:pt x="22317" y="49302"/>
                </a:cubicBezTo>
                <a:cubicBezTo>
                  <a:pt x="22283" y="49302"/>
                  <a:pt x="22250" y="49302"/>
                  <a:pt x="22217" y="49269"/>
                </a:cubicBezTo>
                <a:cubicBezTo>
                  <a:pt x="22217" y="49269"/>
                  <a:pt x="22183" y="49269"/>
                  <a:pt x="22183" y="49235"/>
                </a:cubicBezTo>
                <a:cubicBezTo>
                  <a:pt x="21156" y="48921"/>
                  <a:pt x="20128" y="48754"/>
                  <a:pt x="19080" y="48754"/>
                </a:cubicBezTo>
                <a:cubicBezTo>
                  <a:pt x="18903" y="48754"/>
                  <a:pt x="18725" y="48759"/>
                  <a:pt x="18547" y="48768"/>
                </a:cubicBezTo>
                <a:cubicBezTo>
                  <a:pt x="18547" y="48802"/>
                  <a:pt x="18581" y="48802"/>
                  <a:pt x="18581" y="48802"/>
                </a:cubicBezTo>
                <a:cubicBezTo>
                  <a:pt x="18581" y="48843"/>
                  <a:pt x="18542" y="48871"/>
                  <a:pt x="18505" y="48871"/>
                </a:cubicBezTo>
                <a:cubicBezTo>
                  <a:pt x="18482" y="48871"/>
                  <a:pt x="18460" y="48860"/>
                  <a:pt x="18447" y="48835"/>
                </a:cubicBezTo>
                <a:lnTo>
                  <a:pt x="18447" y="48802"/>
                </a:lnTo>
                <a:cubicBezTo>
                  <a:pt x="18214" y="48802"/>
                  <a:pt x="17980" y="48835"/>
                  <a:pt x="17747" y="48868"/>
                </a:cubicBezTo>
                <a:cubicBezTo>
                  <a:pt x="17780" y="48935"/>
                  <a:pt x="17780" y="48968"/>
                  <a:pt x="17813" y="49035"/>
                </a:cubicBezTo>
                <a:cubicBezTo>
                  <a:pt x="17813" y="49076"/>
                  <a:pt x="17788" y="49105"/>
                  <a:pt x="17761" y="49105"/>
                </a:cubicBezTo>
                <a:cubicBezTo>
                  <a:pt x="17744" y="49105"/>
                  <a:pt x="17726" y="49094"/>
                  <a:pt x="17713" y="49069"/>
                </a:cubicBezTo>
                <a:cubicBezTo>
                  <a:pt x="17680" y="49002"/>
                  <a:pt x="17647" y="48935"/>
                  <a:pt x="17613" y="48868"/>
                </a:cubicBezTo>
                <a:cubicBezTo>
                  <a:pt x="17346" y="48935"/>
                  <a:pt x="17080" y="48968"/>
                  <a:pt x="16779" y="49035"/>
                </a:cubicBezTo>
                <a:cubicBezTo>
                  <a:pt x="16813" y="49035"/>
                  <a:pt x="16813" y="49069"/>
                  <a:pt x="16813" y="49069"/>
                </a:cubicBezTo>
                <a:cubicBezTo>
                  <a:pt x="16833" y="49110"/>
                  <a:pt x="16790" y="49138"/>
                  <a:pt x="16746" y="49138"/>
                </a:cubicBezTo>
                <a:cubicBezTo>
                  <a:pt x="16719" y="49138"/>
                  <a:pt x="16692" y="49127"/>
                  <a:pt x="16679" y="49102"/>
                </a:cubicBezTo>
                <a:cubicBezTo>
                  <a:pt x="16679" y="49102"/>
                  <a:pt x="16646" y="49102"/>
                  <a:pt x="16646" y="49069"/>
                </a:cubicBezTo>
                <a:cubicBezTo>
                  <a:pt x="16379" y="49135"/>
                  <a:pt x="16112" y="49235"/>
                  <a:pt x="15812" y="49335"/>
                </a:cubicBezTo>
                <a:cubicBezTo>
                  <a:pt x="15879" y="49435"/>
                  <a:pt x="15912" y="49502"/>
                  <a:pt x="15945" y="49636"/>
                </a:cubicBezTo>
                <a:cubicBezTo>
                  <a:pt x="15945" y="49659"/>
                  <a:pt x="15929" y="49683"/>
                  <a:pt x="15907" y="49683"/>
                </a:cubicBezTo>
                <a:cubicBezTo>
                  <a:pt x="15898" y="49683"/>
                  <a:pt x="15888" y="49679"/>
                  <a:pt x="15879" y="49669"/>
                </a:cubicBezTo>
                <a:cubicBezTo>
                  <a:pt x="15779" y="49569"/>
                  <a:pt x="15712" y="49469"/>
                  <a:pt x="15645" y="49369"/>
                </a:cubicBezTo>
                <a:cubicBezTo>
                  <a:pt x="15412" y="49469"/>
                  <a:pt x="15145" y="49569"/>
                  <a:pt x="14878" y="49669"/>
                </a:cubicBezTo>
                <a:cubicBezTo>
                  <a:pt x="14878" y="49679"/>
                  <a:pt x="14875" y="49683"/>
                  <a:pt x="14872" y="49683"/>
                </a:cubicBezTo>
                <a:cubicBezTo>
                  <a:pt x="14864" y="49683"/>
                  <a:pt x="14854" y="49659"/>
                  <a:pt x="14878" y="49636"/>
                </a:cubicBezTo>
                <a:cubicBezTo>
                  <a:pt x="15111" y="49536"/>
                  <a:pt x="15378" y="49435"/>
                  <a:pt x="15612" y="49335"/>
                </a:cubicBezTo>
                <a:cubicBezTo>
                  <a:pt x="15545" y="49202"/>
                  <a:pt x="15478" y="49069"/>
                  <a:pt x="15412" y="48935"/>
                </a:cubicBezTo>
                <a:cubicBezTo>
                  <a:pt x="15378" y="48868"/>
                  <a:pt x="15312" y="48835"/>
                  <a:pt x="15278" y="48768"/>
                </a:cubicBezTo>
                <a:cubicBezTo>
                  <a:pt x="15178" y="49002"/>
                  <a:pt x="15045" y="49235"/>
                  <a:pt x="14945" y="49469"/>
                </a:cubicBezTo>
                <a:cubicBezTo>
                  <a:pt x="14978" y="49502"/>
                  <a:pt x="14978" y="49536"/>
                  <a:pt x="14945" y="49569"/>
                </a:cubicBezTo>
                <a:lnTo>
                  <a:pt x="14878" y="49569"/>
                </a:lnTo>
                <a:cubicBezTo>
                  <a:pt x="14478" y="50336"/>
                  <a:pt x="14011" y="51070"/>
                  <a:pt x="13644" y="51837"/>
                </a:cubicBezTo>
                <a:cubicBezTo>
                  <a:pt x="13177" y="52738"/>
                  <a:pt x="12710" y="53638"/>
                  <a:pt x="12243" y="54539"/>
                </a:cubicBezTo>
                <a:cubicBezTo>
                  <a:pt x="11909" y="55440"/>
                  <a:pt x="11576" y="56340"/>
                  <a:pt x="11242" y="57208"/>
                </a:cubicBezTo>
                <a:cubicBezTo>
                  <a:pt x="10275" y="59676"/>
                  <a:pt x="8974" y="62044"/>
                  <a:pt x="7239" y="64013"/>
                </a:cubicBezTo>
                <a:cubicBezTo>
                  <a:pt x="7220" y="64032"/>
                  <a:pt x="7200" y="64040"/>
                  <a:pt x="7183" y="64040"/>
                </a:cubicBezTo>
                <a:cubicBezTo>
                  <a:pt x="7142" y="64040"/>
                  <a:pt x="7116" y="63993"/>
                  <a:pt x="7139" y="63946"/>
                </a:cubicBezTo>
                <a:cubicBezTo>
                  <a:pt x="7840" y="63112"/>
                  <a:pt x="8340" y="62211"/>
                  <a:pt x="8774" y="61277"/>
                </a:cubicBezTo>
                <a:cubicBezTo>
                  <a:pt x="8573" y="61177"/>
                  <a:pt x="8373" y="61044"/>
                  <a:pt x="8173" y="60944"/>
                </a:cubicBezTo>
                <a:cubicBezTo>
                  <a:pt x="7973" y="61644"/>
                  <a:pt x="7806" y="62378"/>
                  <a:pt x="7673" y="63112"/>
                </a:cubicBezTo>
                <a:cubicBezTo>
                  <a:pt x="7673" y="63129"/>
                  <a:pt x="7656" y="63137"/>
                  <a:pt x="7639" y="63137"/>
                </a:cubicBezTo>
                <a:cubicBezTo>
                  <a:pt x="7623" y="63137"/>
                  <a:pt x="7606" y="63129"/>
                  <a:pt x="7606" y="63112"/>
                </a:cubicBezTo>
                <a:cubicBezTo>
                  <a:pt x="7706" y="62345"/>
                  <a:pt x="7873" y="61577"/>
                  <a:pt x="8073" y="60844"/>
                </a:cubicBezTo>
                <a:lnTo>
                  <a:pt x="8106" y="60844"/>
                </a:lnTo>
                <a:cubicBezTo>
                  <a:pt x="8307" y="60010"/>
                  <a:pt x="8607" y="59209"/>
                  <a:pt x="8974" y="58442"/>
                </a:cubicBezTo>
                <a:cubicBezTo>
                  <a:pt x="9374" y="57575"/>
                  <a:pt x="9908" y="55940"/>
                  <a:pt x="10908" y="55640"/>
                </a:cubicBezTo>
                <a:lnTo>
                  <a:pt x="10942" y="55640"/>
                </a:lnTo>
                <a:cubicBezTo>
                  <a:pt x="11776" y="53772"/>
                  <a:pt x="12576" y="51904"/>
                  <a:pt x="13344" y="50036"/>
                </a:cubicBezTo>
                <a:cubicBezTo>
                  <a:pt x="13243" y="49969"/>
                  <a:pt x="13177" y="49869"/>
                  <a:pt x="13077" y="49802"/>
                </a:cubicBezTo>
                <a:cubicBezTo>
                  <a:pt x="13060" y="49819"/>
                  <a:pt x="13043" y="49827"/>
                  <a:pt x="13031" y="49827"/>
                </a:cubicBezTo>
                <a:cubicBezTo>
                  <a:pt x="13018" y="49827"/>
                  <a:pt x="13010" y="49819"/>
                  <a:pt x="13010" y="49802"/>
                </a:cubicBezTo>
                <a:cubicBezTo>
                  <a:pt x="13010" y="49769"/>
                  <a:pt x="12977" y="49769"/>
                  <a:pt x="12977" y="49769"/>
                </a:cubicBezTo>
                <a:cubicBezTo>
                  <a:pt x="11943" y="49035"/>
                  <a:pt x="10441" y="48768"/>
                  <a:pt x="9007" y="48635"/>
                </a:cubicBezTo>
                <a:lnTo>
                  <a:pt x="9007" y="48668"/>
                </a:lnTo>
                <a:cubicBezTo>
                  <a:pt x="9007" y="48702"/>
                  <a:pt x="8982" y="48718"/>
                  <a:pt x="8957" y="48718"/>
                </a:cubicBezTo>
                <a:cubicBezTo>
                  <a:pt x="8932" y="48718"/>
                  <a:pt x="8907" y="48702"/>
                  <a:pt x="8907" y="48668"/>
                </a:cubicBezTo>
                <a:lnTo>
                  <a:pt x="8907" y="48635"/>
                </a:lnTo>
                <a:cubicBezTo>
                  <a:pt x="8640" y="48602"/>
                  <a:pt x="8373" y="48602"/>
                  <a:pt x="8106" y="48568"/>
                </a:cubicBezTo>
                <a:cubicBezTo>
                  <a:pt x="8090" y="48585"/>
                  <a:pt x="8073" y="48593"/>
                  <a:pt x="8061" y="48593"/>
                </a:cubicBezTo>
                <a:cubicBezTo>
                  <a:pt x="8048" y="48593"/>
                  <a:pt x="8040" y="48585"/>
                  <a:pt x="8040" y="48568"/>
                </a:cubicBezTo>
                <a:cubicBezTo>
                  <a:pt x="7539" y="48535"/>
                  <a:pt x="7039" y="48468"/>
                  <a:pt x="6605" y="48435"/>
                </a:cubicBezTo>
                <a:cubicBezTo>
                  <a:pt x="6605" y="48435"/>
                  <a:pt x="6605" y="48401"/>
                  <a:pt x="6605" y="48401"/>
                </a:cubicBezTo>
                <a:cubicBezTo>
                  <a:pt x="7039" y="48435"/>
                  <a:pt x="7539" y="48468"/>
                  <a:pt x="8006" y="48501"/>
                </a:cubicBezTo>
                <a:cubicBezTo>
                  <a:pt x="7906" y="47968"/>
                  <a:pt x="7940" y="47467"/>
                  <a:pt x="8073" y="46934"/>
                </a:cubicBezTo>
                <a:lnTo>
                  <a:pt x="7072" y="46934"/>
                </a:lnTo>
                <a:cubicBezTo>
                  <a:pt x="7072" y="47301"/>
                  <a:pt x="7139" y="47701"/>
                  <a:pt x="7206" y="48101"/>
                </a:cubicBezTo>
                <a:cubicBezTo>
                  <a:pt x="7206" y="48142"/>
                  <a:pt x="7168" y="48171"/>
                  <a:pt x="7131" y="48171"/>
                </a:cubicBezTo>
                <a:cubicBezTo>
                  <a:pt x="7108" y="48171"/>
                  <a:pt x="7085" y="48160"/>
                  <a:pt x="7072" y="48135"/>
                </a:cubicBezTo>
                <a:cubicBezTo>
                  <a:pt x="6939" y="47768"/>
                  <a:pt x="6906" y="47334"/>
                  <a:pt x="6939" y="46900"/>
                </a:cubicBezTo>
                <a:lnTo>
                  <a:pt x="6238" y="46900"/>
                </a:lnTo>
                <a:cubicBezTo>
                  <a:pt x="6172" y="47401"/>
                  <a:pt x="6172" y="47901"/>
                  <a:pt x="6138" y="48401"/>
                </a:cubicBezTo>
                <a:cubicBezTo>
                  <a:pt x="6138" y="48418"/>
                  <a:pt x="6122" y="48426"/>
                  <a:pt x="6105" y="48426"/>
                </a:cubicBezTo>
                <a:cubicBezTo>
                  <a:pt x="6088" y="48426"/>
                  <a:pt x="6072" y="48418"/>
                  <a:pt x="6072" y="48401"/>
                </a:cubicBezTo>
                <a:cubicBezTo>
                  <a:pt x="6005" y="47901"/>
                  <a:pt x="6072" y="47401"/>
                  <a:pt x="6138" y="46900"/>
                </a:cubicBezTo>
                <a:lnTo>
                  <a:pt x="5271" y="46900"/>
                </a:lnTo>
                <a:cubicBezTo>
                  <a:pt x="5271" y="47367"/>
                  <a:pt x="5304" y="47801"/>
                  <a:pt x="5238" y="48268"/>
                </a:cubicBezTo>
                <a:cubicBezTo>
                  <a:pt x="5238" y="48285"/>
                  <a:pt x="5221" y="48293"/>
                  <a:pt x="5204" y="48293"/>
                </a:cubicBezTo>
                <a:cubicBezTo>
                  <a:pt x="5188" y="48293"/>
                  <a:pt x="5171" y="48285"/>
                  <a:pt x="5171" y="48268"/>
                </a:cubicBezTo>
                <a:cubicBezTo>
                  <a:pt x="5104" y="47801"/>
                  <a:pt x="5138" y="47367"/>
                  <a:pt x="5171" y="46900"/>
                </a:cubicBezTo>
                <a:cubicBezTo>
                  <a:pt x="4771" y="46900"/>
                  <a:pt x="4370" y="46900"/>
                  <a:pt x="4004" y="46934"/>
                </a:cubicBezTo>
                <a:cubicBezTo>
                  <a:pt x="4004" y="47334"/>
                  <a:pt x="4104" y="47701"/>
                  <a:pt x="4270" y="48101"/>
                </a:cubicBezTo>
                <a:cubicBezTo>
                  <a:pt x="4294" y="48125"/>
                  <a:pt x="4251" y="48148"/>
                  <a:pt x="4224" y="48148"/>
                </a:cubicBezTo>
                <a:cubicBezTo>
                  <a:pt x="4212" y="48148"/>
                  <a:pt x="4204" y="48144"/>
                  <a:pt x="4204" y="48135"/>
                </a:cubicBezTo>
                <a:cubicBezTo>
                  <a:pt x="3970" y="47801"/>
                  <a:pt x="3903" y="47334"/>
                  <a:pt x="3903" y="46934"/>
                </a:cubicBezTo>
                <a:lnTo>
                  <a:pt x="3036" y="46934"/>
                </a:lnTo>
                <a:cubicBezTo>
                  <a:pt x="3036" y="47334"/>
                  <a:pt x="3070" y="47701"/>
                  <a:pt x="3070" y="48101"/>
                </a:cubicBezTo>
                <a:cubicBezTo>
                  <a:pt x="3103" y="48068"/>
                  <a:pt x="3170" y="48034"/>
                  <a:pt x="3236" y="48034"/>
                </a:cubicBezTo>
                <a:cubicBezTo>
                  <a:pt x="3244" y="48031"/>
                  <a:pt x="3251" y="48029"/>
                  <a:pt x="3258" y="48029"/>
                </a:cubicBezTo>
                <a:cubicBezTo>
                  <a:pt x="3316" y="48029"/>
                  <a:pt x="3359" y="48138"/>
                  <a:pt x="3270" y="48168"/>
                </a:cubicBezTo>
                <a:cubicBezTo>
                  <a:pt x="3203" y="48201"/>
                  <a:pt x="3136" y="48235"/>
                  <a:pt x="3036" y="48268"/>
                </a:cubicBezTo>
                <a:cubicBezTo>
                  <a:pt x="3036" y="48301"/>
                  <a:pt x="3036" y="48335"/>
                  <a:pt x="3036" y="48401"/>
                </a:cubicBezTo>
                <a:cubicBezTo>
                  <a:pt x="3036" y="48435"/>
                  <a:pt x="3003" y="48451"/>
                  <a:pt x="2969" y="48451"/>
                </a:cubicBezTo>
                <a:cubicBezTo>
                  <a:pt x="2936" y="48451"/>
                  <a:pt x="2903" y="48435"/>
                  <a:pt x="2903" y="48401"/>
                </a:cubicBezTo>
                <a:cubicBezTo>
                  <a:pt x="2903" y="48368"/>
                  <a:pt x="2903" y="48335"/>
                  <a:pt x="2903" y="48335"/>
                </a:cubicBezTo>
                <a:lnTo>
                  <a:pt x="2336" y="48568"/>
                </a:lnTo>
                <a:cubicBezTo>
                  <a:pt x="2336" y="48602"/>
                  <a:pt x="2336" y="48635"/>
                  <a:pt x="2336" y="48668"/>
                </a:cubicBezTo>
                <a:cubicBezTo>
                  <a:pt x="2336" y="48702"/>
                  <a:pt x="2311" y="48718"/>
                  <a:pt x="2281" y="48718"/>
                </a:cubicBezTo>
                <a:cubicBezTo>
                  <a:pt x="2252" y="48718"/>
                  <a:pt x="2219" y="48702"/>
                  <a:pt x="2202" y="48668"/>
                </a:cubicBezTo>
                <a:cubicBezTo>
                  <a:pt x="2202" y="48668"/>
                  <a:pt x="2202" y="48635"/>
                  <a:pt x="2202" y="48635"/>
                </a:cubicBezTo>
                <a:cubicBezTo>
                  <a:pt x="1669" y="48868"/>
                  <a:pt x="1101" y="49102"/>
                  <a:pt x="568" y="49369"/>
                </a:cubicBezTo>
                <a:cubicBezTo>
                  <a:pt x="468" y="49669"/>
                  <a:pt x="401" y="50003"/>
                  <a:pt x="301" y="50303"/>
                </a:cubicBezTo>
                <a:cubicBezTo>
                  <a:pt x="201" y="50670"/>
                  <a:pt x="1" y="51070"/>
                  <a:pt x="34" y="51470"/>
                </a:cubicBezTo>
                <a:cubicBezTo>
                  <a:pt x="34" y="51637"/>
                  <a:pt x="134" y="51737"/>
                  <a:pt x="134" y="51871"/>
                </a:cubicBezTo>
                <a:cubicBezTo>
                  <a:pt x="134" y="51904"/>
                  <a:pt x="101" y="51937"/>
                  <a:pt x="67" y="51937"/>
                </a:cubicBezTo>
                <a:cubicBezTo>
                  <a:pt x="101" y="52004"/>
                  <a:pt x="134" y="52071"/>
                  <a:pt x="167" y="52171"/>
                </a:cubicBezTo>
                <a:cubicBezTo>
                  <a:pt x="2569" y="53739"/>
                  <a:pt x="4671" y="56374"/>
                  <a:pt x="5538" y="58442"/>
                </a:cubicBezTo>
                <a:cubicBezTo>
                  <a:pt x="6172" y="59910"/>
                  <a:pt x="6072" y="61844"/>
                  <a:pt x="4938" y="63112"/>
                </a:cubicBezTo>
                <a:cubicBezTo>
                  <a:pt x="4671" y="63412"/>
                  <a:pt x="4337" y="63612"/>
                  <a:pt x="4004" y="63779"/>
                </a:cubicBezTo>
                <a:cubicBezTo>
                  <a:pt x="7006" y="64880"/>
                  <a:pt x="8974" y="69783"/>
                  <a:pt x="10008" y="72185"/>
                </a:cubicBezTo>
                <a:cubicBezTo>
                  <a:pt x="12176" y="77255"/>
                  <a:pt x="14611" y="81725"/>
                  <a:pt x="18647" y="85628"/>
                </a:cubicBezTo>
                <a:cubicBezTo>
                  <a:pt x="18681" y="85661"/>
                  <a:pt x="18714" y="85695"/>
                  <a:pt x="18747" y="85728"/>
                </a:cubicBezTo>
                <a:cubicBezTo>
                  <a:pt x="20349" y="86529"/>
                  <a:pt x="22116" y="87129"/>
                  <a:pt x="23651" y="87696"/>
                </a:cubicBezTo>
                <a:cubicBezTo>
                  <a:pt x="23951" y="87796"/>
                  <a:pt x="24251" y="87863"/>
                  <a:pt x="24552" y="87963"/>
                </a:cubicBezTo>
                <a:cubicBezTo>
                  <a:pt x="24618" y="87930"/>
                  <a:pt x="24685" y="87863"/>
                  <a:pt x="24785" y="87796"/>
                </a:cubicBezTo>
                <a:cubicBezTo>
                  <a:pt x="24794" y="87792"/>
                  <a:pt x="24804" y="87790"/>
                  <a:pt x="24813" y="87790"/>
                </a:cubicBezTo>
                <a:cubicBezTo>
                  <a:pt x="24868" y="87790"/>
                  <a:pt x="24909" y="87868"/>
                  <a:pt x="24852" y="87896"/>
                </a:cubicBezTo>
                <a:cubicBezTo>
                  <a:pt x="24818" y="87930"/>
                  <a:pt x="24752" y="87963"/>
                  <a:pt x="24718" y="87996"/>
                </a:cubicBezTo>
                <a:cubicBezTo>
                  <a:pt x="26253" y="88430"/>
                  <a:pt x="27787" y="88797"/>
                  <a:pt x="28721" y="90098"/>
                </a:cubicBezTo>
                <a:cubicBezTo>
                  <a:pt x="28755" y="90098"/>
                  <a:pt x="28788" y="90131"/>
                  <a:pt x="28788" y="90131"/>
                </a:cubicBezTo>
                <a:cubicBezTo>
                  <a:pt x="28821" y="90198"/>
                  <a:pt x="28855" y="90265"/>
                  <a:pt x="28921" y="90331"/>
                </a:cubicBezTo>
                <a:cubicBezTo>
                  <a:pt x="30389" y="92766"/>
                  <a:pt x="31456" y="95068"/>
                  <a:pt x="31757" y="97903"/>
                </a:cubicBezTo>
                <a:cubicBezTo>
                  <a:pt x="32157" y="101306"/>
                  <a:pt x="32591" y="104708"/>
                  <a:pt x="32857" y="108144"/>
                </a:cubicBezTo>
                <a:cubicBezTo>
                  <a:pt x="32857" y="108181"/>
                  <a:pt x="32817" y="108207"/>
                  <a:pt x="32781" y="108207"/>
                </a:cubicBezTo>
                <a:cubicBezTo>
                  <a:pt x="32751" y="108207"/>
                  <a:pt x="32724" y="108189"/>
                  <a:pt x="32724" y="108144"/>
                </a:cubicBezTo>
                <a:cubicBezTo>
                  <a:pt x="32257" y="105142"/>
                  <a:pt x="31990" y="102140"/>
                  <a:pt x="31657" y="99138"/>
                </a:cubicBezTo>
                <a:cubicBezTo>
                  <a:pt x="31423" y="97070"/>
                  <a:pt x="31190" y="95268"/>
                  <a:pt x="30222" y="93400"/>
                </a:cubicBezTo>
                <a:cubicBezTo>
                  <a:pt x="29922" y="92800"/>
                  <a:pt x="29655" y="92133"/>
                  <a:pt x="29322" y="91499"/>
                </a:cubicBezTo>
                <a:cubicBezTo>
                  <a:pt x="28721" y="92066"/>
                  <a:pt x="28187" y="92633"/>
                  <a:pt x="27754" y="93367"/>
                </a:cubicBezTo>
                <a:cubicBezTo>
                  <a:pt x="27987" y="93734"/>
                  <a:pt x="28221" y="94134"/>
                  <a:pt x="28388" y="94534"/>
                </a:cubicBezTo>
                <a:cubicBezTo>
                  <a:pt x="28788" y="94134"/>
                  <a:pt x="29188" y="93700"/>
                  <a:pt x="29622" y="93300"/>
                </a:cubicBezTo>
                <a:cubicBezTo>
                  <a:pt x="29634" y="93294"/>
                  <a:pt x="29646" y="93291"/>
                  <a:pt x="29658" y="93291"/>
                </a:cubicBezTo>
                <a:cubicBezTo>
                  <a:pt x="29710" y="93291"/>
                  <a:pt x="29749" y="93346"/>
                  <a:pt x="29722" y="93400"/>
                </a:cubicBezTo>
                <a:cubicBezTo>
                  <a:pt x="29322" y="93834"/>
                  <a:pt x="28888" y="94234"/>
                  <a:pt x="28454" y="94668"/>
                </a:cubicBezTo>
                <a:cubicBezTo>
                  <a:pt x="28588" y="94968"/>
                  <a:pt x="28688" y="95302"/>
                  <a:pt x="28788" y="95635"/>
                </a:cubicBezTo>
                <a:cubicBezTo>
                  <a:pt x="29222" y="95135"/>
                  <a:pt x="29822" y="94768"/>
                  <a:pt x="30489" y="94701"/>
                </a:cubicBezTo>
                <a:cubicBezTo>
                  <a:pt x="30496" y="94698"/>
                  <a:pt x="30503" y="94696"/>
                  <a:pt x="30509" y="94696"/>
                </a:cubicBezTo>
                <a:cubicBezTo>
                  <a:pt x="30555" y="94696"/>
                  <a:pt x="30549" y="94805"/>
                  <a:pt x="30489" y="94835"/>
                </a:cubicBezTo>
                <a:cubicBezTo>
                  <a:pt x="29822" y="95035"/>
                  <a:pt x="29255" y="95302"/>
                  <a:pt x="28821" y="95802"/>
                </a:cubicBezTo>
                <a:cubicBezTo>
                  <a:pt x="28955" y="96369"/>
                  <a:pt x="29088" y="96969"/>
                  <a:pt x="29222" y="97537"/>
                </a:cubicBezTo>
                <a:cubicBezTo>
                  <a:pt x="29689" y="97136"/>
                  <a:pt x="30156" y="96769"/>
                  <a:pt x="30656" y="96402"/>
                </a:cubicBezTo>
                <a:cubicBezTo>
                  <a:pt x="30662" y="96396"/>
                  <a:pt x="30670" y="96393"/>
                  <a:pt x="30678" y="96393"/>
                </a:cubicBezTo>
                <a:cubicBezTo>
                  <a:pt x="30711" y="96393"/>
                  <a:pt x="30750" y="96442"/>
                  <a:pt x="30723" y="96469"/>
                </a:cubicBezTo>
                <a:cubicBezTo>
                  <a:pt x="30256" y="96903"/>
                  <a:pt x="29755" y="97303"/>
                  <a:pt x="29255" y="97703"/>
                </a:cubicBezTo>
                <a:cubicBezTo>
                  <a:pt x="29355" y="98170"/>
                  <a:pt x="29422" y="98637"/>
                  <a:pt x="29522" y="99104"/>
                </a:cubicBezTo>
                <a:cubicBezTo>
                  <a:pt x="29822" y="98837"/>
                  <a:pt x="30122" y="98571"/>
                  <a:pt x="30456" y="98304"/>
                </a:cubicBezTo>
                <a:cubicBezTo>
                  <a:pt x="30471" y="98288"/>
                  <a:pt x="30489" y="98282"/>
                  <a:pt x="30505" y="98282"/>
                </a:cubicBezTo>
                <a:cubicBezTo>
                  <a:pt x="30560" y="98282"/>
                  <a:pt x="30607" y="98353"/>
                  <a:pt x="30556" y="98404"/>
                </a:cubicBezTo>
                <a:cubicBezTo>
                  <a:pt x="30222" y="98704"/>
                  <a:pt x="29889" y="99004"/>
                  <a:pt x="29555" y="99304"/>
                </a:cubicBezTo>
                <a:cubicBezTo>
                  <a:pt x="29655" y="99738"/>
                  <a:pt x="29722" y="100205"/>
                  <a:pt x="29822" y="100672"/>
                </a:cubicBezTo>
                <a:cubicBezTo>
                  <a:pt x="30256" y="100472"/>
                  <a:pt x="30656" y="100238"/>
                  <a:pt x="31090" y="99972"/>
                </a:cubicBezTo>
                <a:cubicBezTo>
                  <a:pt x="31106" y="99956"/>
                  <a:pt x="31120" y="99949"/>
                  <a:pt x="31131" y="99949"/>
                </a:cubicBezTo>
                <a:cubicBezTo>
                  <a:pt x="31168" y="99949"/>
                  <a:pt x="31182" y="100013"/>
                  <a:pt x="31156" y="100038"/>
                </a:cubicBezTo>
                <a:cubicBezTo>
                  <a:pt x="30789" y="100372"/>
                  <a:pt x="30322" y="100639"/>
                  <a:pt x="29822" y="100806"/>
                </a:cubicBezTo>
                <a:cubicBezTo>
                  <a:pt x="29889" y="101172"/>
                  <a:pt x="29955" y="101539"/>
                  <a:pt x="30022" y="101873"/>
                </a:cubicBezTo>
                <a:lnTo>
                  <a:pt x="30089" y="101873"/>
                </a:lnTo>
                <a:cubicBezTo>
                  <a:pt x="30221" y="101922"/>
                  <a:pt x="30351" y="101945"/>
                  <a:pt x="30477" y="101945"/>
                </a:cubicBezTo>
                <a:cubicBezTo>
                  <a:pt x="30860" y="101945"/>
                  <a:pt x="31205" y="101732"/>
                  <a:pt x="31456" y="101406"/>
                </a:cubicBezTo>
                <a:cubicBezTo>
                  <a:pt x="31463" y="101400"/>
                  <a:pt x="31470" y="101397"/>
                  <a:pt x="31479" y="101397"/>
                </a:cubicBezTo>
                <a:cubicBezTo>
                  <a:pt x="31513" y="101397"/>
                  <a:pt x="31557" y="101446"/>
                  <a:pt x="31557" y="101473"/>
                </a:cubicBezTo>
                <a:cubicBezTo>
                  <a:pt x="31387" y="101884"/>
                  <a:pt x="30955" y="102102"/>
                  <a:pt x="30527" y="102102"/>
                </a:cubicBezTo>
                <a:cubicBezTo>
                  <a:pt x="30364" y="102102"/>
                  <a:pt x="30202" y="102071"/>
                  <a:pt x="30055" y="102006"/>
                </a:cubicBezTo>
                <a:lnTo>
                  <a:pt x="30055" y="102006"/>
                </a:lnTo>
                <a:cubicBezTo>
                  <a:pt x="30156" y="102573"/>
                  <a:pt x="30256" y="103141"/>
                  <a:pt x="30322" y="103708"/>
                </a:cubicBezTo>
                <a:cubicBezTo>
                  <a:pt x="30756" y="103374"/>
                  <a:pt x="31256" y="103074"/>
                  <a:pt x="31723" y="103040"/>
                </a:cubicBezTo>
                <a:cubicBezTo>
                  <a:pt x="31790" y="103040"/>
                  <a:pt x="31790" y="103107"/>
                  <a:pt x="31757" y="103141"/>
                </a:cubicBezTo>
                <a:cubicBezTo>
                  <a:pt x="31490" y="103341"/>
                  <a:pt x="31156" y="103441"/>
                  <a:pt x="30856" y="103608"/>
                </a:cubicBezTo>
                <a:cubicBezTo>
                  <a:pt x="30689" y="103708"/>
                  <a:pt x="30522" y="103808"/>
                  <a:pt x="30356" y="103941"/>
                </a:cubicBezTo>
                <a:cubicBezTo>
                  <a:pt x="30422" y="104175"/>
                  <a:pt x="30456" y="104408"/>
                  <a:pt x="30489" y="104642"/>
                </a:cubicBezTo>
                <a:cubicBezTo>
                  <a:pt x="30522" y="104842"/>
                  <a:pt x="30556" y="105042"/>
                  <a:pt x="30589" y="105275"/>
                </a:cubicBezTo>
                <a:cubicBezTo>
                  <a:pt x="30989" y="105175"/>
                  <a:pt x="31356" y="104975"/>
                  <a:pt x="31723" y="104775"/>
                </a:cubicBezTo>
                <a:cubicBezTo>
                  <a:pt x="31736" y="104769"/>
                  <a:pt x="31749" y="104766"/>
                  <a:pt x="31761" y="104766"/>
                </a:cubicBezTo>
                <a:cubicBezTo>
                  <a:pt x="31811" y="104766"/>
                  <a:pt x="31844" y="104815"/>
                  <a:pt x="31790" y="104842"/>
                </a:cubicBezTo>
                <a:cubicBezTo>
                  <a:pt x="31456" y="105142"/>
                  <a:pt x="31056" y="105342"/>
                  <a:pt x="30623" y="105442"/>
                </a:cubicBezTo>
                <a:cubicBezTo>
                  <a:pt x="30989" y="107444"/>
                  <a:pt x="31423" y="109712"/>
                  <a:pt x="31223" y="111747"/>
                </a:cubicBezTo>
                <a:cubicBezTo>
                  <a:pt x="34359" y="111113"/>
                  <a:pt x="37527" y="110512"/>
                  <a:pt x="40663" y="109912"/>
                </a:cubicBezTo>
                <a:cubicBezTo>
                  <a:pt x="40029" y="106576"/>
                  <a:pt x="39496" y="103207"/>
                  <a:pt x="38895" y="99838"/>
                </a:cubicBezTo>
                <a:cubicBezTo>
                  <a:pt x="38528" y="97803"/>
                  <a:pt x="37928" y="95835"/>
                  <a:pt x="37527" y="93801"/>
                </a:cubicBezTo>
                <a:cubicBezTo>
                  <a:pt x="37194" y="92066"/>
                  <a:pt x="37127" y="90231"/>
                  <a:pt x="35760" y="88930"/>
                </a:cubicBezTo>
                <a:cubicBezTo>
                  <a:pt x="35679" y="88876"/>
                  <a:pt x="35750" y="88779"/>
                  <a:pt x="35834" y="88779"/>
                </a:cubicBezTo>
                <a:cubicBezTo>
                  <a:pt x="35854" y="88779"/>
                  <a:pt x="35874" y="88784"/>
                  <a:pt x="35893" y="88797"/>
                </a:cubicBezTo>
                <a:cubicBezTo>
                  <a:pt x="38595" y="90965"/>
                  <a:pt x="38461" y="94201"/>
                  <a:pt x="38862" y="97370"/>
                </a:cubicBezTo>
                <a:cubicBezTo>
                  <a:pt x="39362" y="101573"/>
                  <a:pt x="40229" y="105709"/>
                  <a:pt x="40863" y="109879"/>
                </a:cubicBezTo>
                <a:cubicBezTo>
                  <a:pt x="43131" y="109478"/>
                  <a:pt x="45433" y="109045"/>
                  <a:pt x="47701" y="108578"/>
                </a:cubicBezTo>
                <a:cubicBezTo>
                  <a:pt x="50804" y="107944"/>
                  <a:pt x="53906" y="107310"/>
                  <a:pt x="57008" y="106676"/>
                </a:cubicBezTo>
                <a:cubicBezTo>
                  <a:pt x="59376" y="106176"/>
                  <a:pt x="61945" y="105809"/>
                  <a:pt x="64313" y="105109"/>
                </a:cubicBezTo>
                <a:cubicBezTo>
                  <a:pt x="63813" y="103774"/>
                  <a:pt x="63513" y="102307"/>
                  <a:pt x="63179" y="100906"/>
                </a:cubicBezTo>
                <a:cubicBezTo>
                  <a:pt x="62612" y="98771"/>
                  <a:pt x="62078" y="96669"/>
                  <a:pt x="61545" y="94568"/>
                </a:cubicBezTo>
                <a:cubicBezTo>
                  <a:pt x="60577" y="90632"/>
                  <a:pt x="59610" y="86662"/>
                  <a:pt x="58843" y="82659"/>
                </a:cubicBezTo>
                <a:cubicBezTo>
                  <a:pt x="58776" y="82292"/>
                  <a:pt x="58709" y="81892"/>
                  <a:pt x="58609" y="81525"/>
                </a:cubicBezTo>
                <a:cubicBezTo>
                  <a:pt x="58142" y="81125"/>
                  <a:pt x="57442" y="80791"/>
                  <a:pt x="57175" y="80324"/>
                </a:cubicBezTo>
                <a:cubicBezTo>
                  <a:pt x="57108" y="80224"/>
                  <a:pt x="57041" y="80124"/>
                  <a:pt x="57008" y="79991"/>
                </a:cubicBezTo>
                <a:cubicBezTo>
                  <a:pt x="56941" y="80024"/>
                  <a:pt x="56841" y="80057"/>
                  <a:pt x="56775" y="80091"/>
                </a:cubicBezTo>
                <a:cubicBezTo>
                  <a:pt x="56741" y="80091"/>
                  <a:pt x="56741" y="80057"/>
                  <a:pt x="56775" y="80024"/>
                </a:cubicBezTo>
                <a:cubicBezTo>
                  <a:pt x="56841" y="79991"/>
                  <a:pt x="56908" y="79957"/>
                  <a:pt x="56975" y="79924"/>
                </a:cubicBezTo>
                <a:cubicBezTo>
                  <a:pt x="56808" y="79457"/>
                  <a:pt x="56741" y="78923"/>
                  <a:pt x="56674" y="78423"/>
                </a:cubicBezTo>
                <a:cubicBezTo>
                  <a:pt x="56641" y="78423"/>
                  <a:pt x="56608" y="78423"/>
                  <a:pt x="56541" y="78389"/>
                </a:cubicBezTo>
                <a:cubicBezTo>
                  <a:pt x="56441" y="78389"/>
                  <a:pt x="56441" y="78256"/>
                  <a:pt x="56541" y="78256"/>
                </a:cubicBezTo>
                <a:lnTo>
                  <a:pt x="56674" y="78256"/>
                </a:lnTo>
                <a:cubicBezTo>
                  <a:pt x="56641" y="78123"/>
                  <a:pt x="56641" y="77956"/>
                  <a:pt x="56608" y="77789"/>
                </a:cubicBezTo>
                <a:cubicBezTo>
                  <a:pt x="56574" y="77522"/>
                  <a:pt x="56508" y="77222"/>
                  <a:pt x="56441" y="76955"/>
                </a:cubicBezTo>
                <a:lnTo>
                  <a:pt x="56408" y="76955"/>
                </a:lnTo>
                <a:cubicBezTo>
                  <a:pt x="56389" y="76968"/>
                  <a:pt x="56371" y="76973"/>
                  <a:pt x="56355" y="76973"/>
                </a:cubicBezTo>
                <a:cubicBezTo>
                  <a:pt x="56287" y="76973"/>
                  <a:pt x="56254" y="76876"/>
                  <a:pt x="56308" y="76822"/>
                </a:cubicBezTo>
                <a:cubicBezTo>
                  <a:pt x="56341" y="76822"/>
                  <a:pt x="56374" y="76788"/>
                  <a:pt x="56408" y="76788"/>
                </a:cubicBezTo>
                <a:cubicBezTo>
                  <a:pt x="56308" y="76321"/>
                  <a:pt x="56174" y="75854"/>
                  <a:pt x="56041" y="75387"/>
                </a:cubicBezTo>
                <a:cubicBezTo>
                  <a:pt x="56007" y="75421"/>
                  <a:pt x="55974" y="75421"/>
                  <a:pt x="55941" y="75454"/>
                </a:cubicBezTo>
                <a:cubicBezTo>
                  <a:pt x="55874" y="75454"/>
                  <a:pt x="55841" y="75354"/>
                  <a:pt x="55874" y="75321"/>
                </a:cubicBezTo>
                <a:cubicBezTo>
                  <a:pt x="55941" y="75321"/>
                  <a:pt x="55974" y="75287"/>
                  <a:pt x="56007" y="75287"/>
                </a:cubicBezTo>
                <a:cubicBezTo>
                  <a:pt x="55874" y="74854"/>
                  <a:pt x="55740" y="74420"/>
                  <a:pt x="55574" y="73986"/>
                </a:cubicBezTo>
                <a:lnTo>
                  <a:pt x="55507" y="73986"/>
                </a:lnTo>
                <a:cubicBezTo>
                  <a:pt x="55500" y="73990"/>
                  <a:pt x="55493" y="73992"/>
                  <a:pt x="55486" y="73992"/>
                </a:cubicBezTo>
                <a:cubicBezTo>
                  <a:pt x="55434" y="73992"/>
                  <a:pt x="55414" y="73886"/>
                  <a:pt x="55474" y="73886"/>
                </a:cubicBezTo>
                <a:cubicBezTo>
                  <a:pt x="55507" y="73886"/>
                  <a:pt x="55507" y="73853"/>
                  <a:pt x="55540" y="73853"/>
                </a:cubicBezTo>
                <a:cubicBezTo>
                  <a:pt x="55507" y="73786"/>
                  <a:pt x="55474" y="73686"/>
                  <a:pt x="55440" y="73619"/>
                </a:cubicBezTo>
                <a:cubicBezTo>
                  <a:pt x="55340" y="73252"/>
                  <a:pt x="55173" y="72919"/>
                  <a:pt x="55007" y="72585"/>
                </a:cubicBezTo>
                <a:cubicBezTo>
                  <a:pt x="54907" y="72552"/>
                  <a:pt x="54773" y="72552"/>
                  <a:pt x="54673" y="72519"/>
                </a:cubicBezTo>
                <a:cubicBezTo>
                  <a:pt x="54584" y="72489"/>
                  <a:pt x="54601" y="72380"/>
                  <a:pt x="54676" y="72380"/>
                </a:cubicBezTo>
                <a:cubicBezTo>
                  <a:pt x="54685" y="72380"/>
                  <a:pt x="54695" y="72382"/>
                  <a:pt x="54706" y="72385"/>
                </a:cubicBezTo>
                <a:cubicBezTo>
                  <a:pt x="54773" y="72385"/>
                  <a:pt x="54873" y="72419"/>
                  <a:pt x="54940" y="72419"/>
                </a:cubicBezTo>
                <a:cubicBezTo>
                  <a:pt x="54706" y="71885"/>
                  <a:pt x="54440" y="71318"/>
                  <a:pt x="54239" y="70751"/>
                </a:cubicBezTo>
                <a:lnTo>
                  <a:pt x="54039" y="70717"/>
                </a:lnTo>
                <a:cubicBezTo>
                  <a:pt x="53939" y="70684"/>
                  <a:pt x="53973" y="70584"/>
                  <a:pt x="54073" y="70584"/>
                </a:cubicBezTo>
                <a:lnTo>
                  <a:pt x="54206" y="70584"/>
                </a:lnTo>
                <a:cubicBezTo>
                  <a:pt x="54139" y="70384"/>
                  <a:pt x="54073" y="70150"/>
                  <a:pt x="54039" y="69917"/>
                </a:cubicBezTo>
                <a:cubicBezTo>
                  <a:pt x="53973" y="69683"/>
                  <a:pt x="53973" y="69450"/>
                  <a:pt x="53973" y="69216"/>
                </a:cubicBezTo>
                <a:lnTo>
                  <a:pt x="53839" y="69216"/>
                </a:lnTo>
                <a:cubicBezTo>
                  <a:pt x="53772" y="69216"/>
                  <a:pt x="53772" y="69116"/>
                  <a:pt x="53839" y="69083"/>
                </a:cubicBezTo>
                <a:lnTo>
                  <a:pt x="53973" y="69083"/>
                </a:lnTo>
                <a:cubicBezTo>
                  <a:pt x="53973" y="67982"/>
                  <a:pt x="54339" y="66915"/>
                  <a:pt x="54806" y="65881"/>
                </a:cubicBezTo>
                <a:cubicBezTo>
                  <a:pt x="54673" y="65780"/>
                  <a:pt x="54573" y="65714"/>
                  <a:pt x="54440" y="65647"/>
                </a:cubicBezTo>
                <a:cubicBezTo>
                  <a:pt x="54382" y="65589"/>
                  <a:pt x="54424" y="65507"/>
                  <a:pt x="54479" y="65507"/>
                </a:cubicBezTo>
                <a:cubicBezTo>
                  <a:pt x="54488" y="65507"/>
                  <a:pt x="54497" y="65509"/>
                  <a:pt x="54506" y="65514"/>
                </a:cubicBezTo>
                <a:cubicBezTo>
                  <a:pt x="54640" y="65580"/>
                  <a:pt x="54740" y="65647"/>
                  <a:pt x="54873" y="65714"/>
                </a:cubicBezTo>
                <a:cubicBezTo>
                  <a:pt x="55173" y="65080"/>
                  <a:pt x="55474" y="64446"/>
                  <a:pt x="55740" y="63846"/>
                </a:cubicBezTo>
                <a:cubicBezTo>
                  <a:pt x="55841" y="63646"/>
                  <a:pt x="55907" y="63445"/>
                  <a:pt x="56007" y="63245"/>
                </a:cubicBezTo>
                <a:cubicBezTo>
                  <a:pt x="55941" y="63212"/>
                  <a:pt x="55907" y="63179"/>
                  <a:pt x="55874" y="63145"/>
                </a:cubicBezTo>
                <a:cubicBezTo>
                  <a:pt x="55793" y="63118"/>
                  <a:pt x="55864" y="63027"/>
                  <a:pt x="55930" y="63027"/>
                </a:cubicBezTo>
                <a:cubicBezTo>
                  <a:pt x="55945" y="63027"/>
                  <a:pt x="55961" y="63032"/>
                  <a:pt x="55974" y="63045"/>
                </a:cubicBezTo>
                <a:cubicBezTo>
                  <a:pt x="56007" y="63079"/>
                  <a:pt x="56041" y="63079"/>
                  <a:pt x="56074" y="63112"/>
                </a:cubicBezTo>
                <a:cubicBezTo>
                  <a:pt x="56908" y="61144"/>
                  <a:pt x="57775" y="59209"/>
                  <a:pt x="58609" y="57241"/>
                </a:cubicBezTo>
                <a:cubicBezTo>
                  <a:pt x="59376" y="54706"/>
                  <a:pt x="59910" y="52104"/>
                  <a:pt x="60177" y="49435"/>
                </a:cubicBezTo>
                <a:cubicBezTo>
                  <a:pt x="60577" y="45132"/>
                  <a:pt x="59143" y="40896"/>
                  <a:pt x="58509" y="36660"/>
                </a:cubicBezTo>
                <a:cubicBezTo>
                  <a:pt x="57975" y="33090"/>
                  <a:pt x="57608" y="29454"/>
                  <a:pt x="57442" y="25819"/>
                </a:cubicBezTo>
                <a:cubicBezTo>
                  <a:pt x="57308" y="22550"/>
                  <a:pt x="57141" y="19347"/>
                  <a:pt x="56041" y="16312"/>
                </a:cubicBezTo>
                <a:cubicBezTo>
                  <a:pt x="53973" y="13643"/>
                  <a:pt x="51504" y="11408"/>
                  <a:pt x="49336" y="8840"/>
                </a:cubicBezTo>
                <a:cubicBezTo>
                  <a:pt x="49336" y="8806"/>
                  <a:pt x="49303" y="8806"/>
                  <a:pt x="49303" y="8773"/>
                </a:cubicBezTo>
                <a:lnTo>
                  <a:pt x="49169" y="8773"/>
                </a:lnTo>
                <a:cubicBezTo>
                  <a:pt x="47368" y="8106"/>
                  <a:pt x="46367" y="7005"/>
                  <a:pt x="45400" y="5371"/>
                </a:cubicBezTo>
                <a:cubicBezTo>
                  <a:pt x="44532" y="3869"/>
                  <a:pt x="43232" y="1901"/>
                  <a:pt x="43365" y="67"/>
                </a:cubicBezTo>
                <a:cubicBezTo>
                  <a:pt x="43298" y="33"/>
                  <a:pt x="43232" y="0"/>
                  <a:pt x="43165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1" name="Google Shape;2741;p38"/>
          <p:cNvSpPr/>
          <p:nvPr/>
        </p:nvSpPr>
        <p:spPr>
          <a:xfrm>
            <a:off x="4215637" y="4289744"/>
            <a:ext cx="21541" cy="45829"/>
          </a:xfrm>
          <a:custGeom>
            <a:rect b="b" l="l" r="r" t="t"/>
            <a:pathLst>
              <a:path extrusionOk="0" h="2202" w="1035">
                <a:moveTo>
                  <a:pt x="1002" y="0"/>
                </a:moveTo>
                <a:lnTo>
                  <a:pt x="1002" y="0"/>
                </a:lnTo>
                <a:cubicBezTo>
                  <a:pt x="668" y="33"/>
                  <a:pt x="335" y="33"/>
                  <a:pt x="1" y="33"/>
                </a:cubicBezTo>
                <a:cubicBezTo>
                  <a:pt x="1" y="567"/>
                  <a:pt x="34" y="1134"/>
                  <a:pt x="34" y="1701"/>
                </a:cubicBezTo>
                <a:cubicBezTo>
                  <a:pt x="201" y="1368"/>
                  <a:pt x="401" y="1001"/>
                  <a:pt x="535" y="667"/>
                </a:cubicBezTo>
                <a:cubicBezTo>
                  <a:pt x="554" y="638"/>
                  <a:pt x="579" y="626"/>
                  <a:pt x="605" y="626"/>
                </a:cubicBezTo>
                <a:cubicBezTo>
                  <a:pt x="665" y="626"/>
                  <a:pt x="725" y="696"/>
                  <a:pt x="701" y="767"/>
                </a:cubicBezTo>
                <a:cubicBezTo>
                  <a:pt x="468" y="1234"/>
                  <a:pt x="335" y="1735"/>
                  <a:pt x="201" y="2202"/>
                </a:cubicBezTo>
                <a:cubicBezTo>
                  <a:pt x="468" y="2068"/>
                  <a:pt x="768" y="1935"/>
                  <a:pt x="1035" y="1801"/>
                </a:cubicBezTo>
                <a:cubicBezTo>
                  <a:pt x="1002" y="1768"/>
                  <a:pt x="968" y="1735"/>
                  <a:pt x="968" y="1668"/>
                </a:cubicBezTo>
                <a:cubicBezTo>
                  <a:pt x="935" y="1434"/>
                  <a:pt x="968" y="1168"/>
                  <a:pt x="968" y="934"/>
                </a:cubicBezTo>
                <a:cubicBezTo>
                  <a:pt x="935" y="600"/>
                  <a:pt x="968" y="300"/>
                  <a:pt x="1002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2" name="Google Shape;2742;p38"/>
          <p:cNvSpPr/>
          <p:nvPr/>
        </p:nvSpPr>
        <p:spPr>
          <a:xfrm>
            <a:off x="4238509" y="4289744"/>
            <a:ext cx="15339" cy="35423"/>
          </a:xfrm>
          <a:custGeom>
            <a:rect b="b" l="l" r="r" t="t"/>
            <a:pathLst>
              <a:path extrusionOk="0" h="1702" w="737">
                <a:moveTo>
                  <a:pt x="3" y="0"/>
                </a:moveTo>
                <a:cubicBezTo>
                  <a:pt x="3" y="334"/>
                  <a:pt x="3" y="667"/>
                  <a:pt x="3" y="1001"/>
                </a:cubicBezTo>
                <a:cubicBezTo>
                  <a:pt x="36" y="1168"/>
                  <a:pt x="36" y="1334"/>
                  <a:pt x="36" y="1501"/>
                </a:cubicBezTo>
                <a:cubicBezTo>
                  <a:pt x="36" y="1599"/>
                  <a:pt x="0" y="1661"/>
                  <a:pt x="20" y="1661"/>
                </a:cubicBezTo>
                <a:cubicBezTo>
                  <a:pt x="28" y="1661"/>
                  <a:pt x="43" y="1652"/>
                  <a:pt x="69" y="1635"/>
                </a:cubicBezTo>
                <a:cubicBezTo>
                  <a:pt x="76" y="1628"/>
                  <a:pt x="82" y="1625"/>
                  <a:pt x="88" y="1625"/>
                </a:cubicBezTo>
                <a:cubicBezTo>
                  <a:pt x="114" y="1625"/>
                  <a:pt x="136" y="1674"/>
                  <a:pt x="136" y="1701"/>
                </a:cubicBezTo>
                <a:cubicBezTo>
                  <a:pt x="336" y="1601"/>
                  <a:pt x="503" y="1534"/>
                  <a:pt x="703" y="1434"/>
                </a:cubicBezTo>
                <a:cubicBezTo>
                  <a:pt x="670" y="967"/>
                  <a:pt x="703" y="500"/>
                  <a:pt x="737" y="33"/>
                </a:cubicBezTo>
                <a:cubicBezTo>
                  <a:pt x="703" y="0"/>
                  <a:pt x="737" y="0"/>
                  <a:pt x="737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3" name="Google Shape;2743;p38"/>
          <p:cNvSpPr/>
          <p:nvPr/>
        </p:nvSpPr>
        <p:spPr>
          <a:xfrm>
            <a:off x="4200383" y="4290430"/>
            <a:ext cx="12508" cy="49992"/>
          </a:xfrm>
          <a:custGeom>
            <a:rect b="b" l="l" r="r" t="t"/>
            <a:pathLst>
              <a:path extrusionOk="0" h="2402" w="601">
                <a:moveTo>
                  <a:pt x="0" y="0"/>
                </a:moveTo>
                <a:cubicBezTo>
                  <a:pt x="0" y="734"/>
                  <a:pt x="33" y="1435"/>
                  <a:pt x="67" y="2169"/>
                </a:cubicBezTo>
                <a:cubicBezTo>
                  <a:pt x="200" y="2235"/>
                  <a:pt x="334" y="2302"/>
                  <a:pt x="434" y="2402"/>
                </a:cubicBezTo>
                <a:cubicBezTo>
                  <a:pt x="500" y="2302"/>
                  <a:pt x="534" y="2169"/>
                  <a:pt x="601" y="2069"/>
                </a:cubicBezTo>
                <a:cubicBezTo>
                  <a:pt x="500" y="1401"/>
                  <a:pt x="567" y="668"/>
                  <a:pt x="60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4" name="Google Shape;2744;p38"/>
          <p:cNvSpPr/>
          <p:nvPr/>
        </p:nvSpPr>
        <p:spPr>
          <a:xfrm>
            <a:off x="4068479" y="4386933"/>
            <a:ext cx="34028" cy="28471"/>
          </a:xfrm>
          <a:custGeom>
            <a:rect b="b" l="l" r="r" t="t"/>
            <a:pathLst>
              <a:path extrusionOk="0" h="1368" w="1635">
                <a:moveTo>
                  <a:pt x="0" y="0"/>
                </a:moveTo>
                <a:cubicBezTo>
                  <a:pt x="167" y="200"/>
                  <a:pt x="367" y="400"/>
                  <a:pt x="534" y="600"/>
                </a:cubicBezTo>
                <a:cubicBezTo>
                  <a:pt x="734" y="801"/>
                  <a:pt x="968" y="1101"/>
                  <a:pt x="1268" y="1368"/>
                </a:cubicBezTo>
                <a:cubicBezTo>
                  <a:pt x="1401" y="1067"/>
                  <a:pt x="1501" y="767"/>
                  <a:pt x="1635" y="467"/>
                </a:cubicBezTo>
                <a:lnTo>
                  <a:pt x="1635" y="467"/>
                </a:lnTo>
                <a:cubicBezTo>
                  <a:pt x="1586" y="470"/>
                  <a:pt x="1536" y="472"/>
                  <a:pt x="1486" y="472"/>
                </a:cubicBezTo>
                <a:cubicBezTo>
                  <a:pt x="1023" y="472"/>
                  <a:pt x="512" y="331"/>
                  <a:pt x="0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5" name="Google Shape;2745;p38"/>
          <p:cNvSpPr/>
          <p:nvPr/>
        </p:nvSpPr>
        <p:spPr>
          <a:xfrm>
            <a:off x="4096929" y="4386226"/>
            <a:ext cx="31260" cy="44456"/>
          </a:xfrm>
          <a:custGeom>
            <a:rect b="b" l="l" r="r" t="t"/>
            <a:pathLst>
              <a:path extrusionOk="0" h="2136" w="1502">
                <a:moveTo>
                  <a:pt x="1502" y="1"/>
                </a:moveTo>
                <a:lnTo>
                  <a:pt x="1502" y="1"/>
                </a:lnTo>
                <a:cubicBezTo>
                  <a:pt x="1202" y="234"/>
                  <a:pt x="868" y="368"/>
                  <a:pt x="501" y="468"/>
                </a:cubicBezTo>
                <a:cubicBezTo>
                  <a:pt x="334" y="835"/>
                  <a:pt x="168" y="1168"/>
                  <a:pt x="1" y="1535"/>
                </a:cubicBezTo>
                <a:cubicBezTo>
                  <a:pt x="201" y="1735"/>
                  <a:pt x="435" y="1935"/>
                  <a:pt x="668" y="2136"/>
                </a:cubicBezTo>
                <a:cubicBezTo>
                  <a:pt x="868" y="1402"/>
                  <a:pt x="1135" y="668"/>
                  <a:pt x="1502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6" name="Google Shape;2746;p38"/>
          <p:cNvSpPr/>
          <p:nvPr/>
        </p:nvSpPr>
        <p:spPr>
          <a:xfrm>
            <a:off x="4021966" y="4231409"/>
            <a:ext cx="78463" cy="133325"/>
          </a:xfrm>
          <a:custGeom>
            <a:rect b="b" l="l" r="r" t="t"/>
            <a:pathLst>
              <a:path extrusionOk="0" h="6406" w="3770">
                <a:moveTo>
                  <a:pt x="953" y="1"/>
                </a:moveTo>
                <a:cubicBezTo>
                  <a:pt x="792" y="1"/>
                  <a:pt x="636" y="28"/>
                  <a:pt x="501" y="101"/>
                </a:cubicBezTo>
                <a:cubicBezTo>
                  <a:pt x="434" y="134"/>
                  <a:pt x="367" y="201"/>
                  <a:pt x="301" y="234"/>
                </a:cubicBezTo>
                <a:cubicBezTo>
                  <a:pt x="0" y="2102"/>
                  <a:pt x="634" y="3737"/>
                  <a:pt x="1401" y="5438"/>
                </a:cubicBezTo>
                <a:cubicBezTo>
                  <a:pt x="1968" y="5805"/>
                  <a:pt x="2535" y="6139"/>
                  <a:pt x="3136" y="6339"/>
                </a:cubicBezTo>
                <a:cubicBezTo>
                  <a:pt x="3203" y="6372"/>
                  <a:pt x="3303" y="6372"/>
                  <a:pt x="3369" y="6406"/>
                </a:cubicBezTo>
                <a:cubicBezTo>
                  <a:pt x="3103" y="4704"/>
                  <a:pt x="3770" y="2936"/>
                  <a:pt x="3236" y="1335"/>
                </a:cubicBezTo>
                <a:cubicBezTo>
                  <a:pt x="2902" y="368"/>
                  <a:pt x="2869" y="368"/>
                  <a:pt x="1968" y="201"/>
                </a:cubicBezTo>
                <a:cubicBezTo>
                  <a:pt x="1693" y="132"/>
                  <a:pt x="1308" y="1"/>
                  <a:pt x="953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7" name="Google Shape;2747;p38"/>
          <p:cNvSpPr/>
          <p:nvPr/>
        </p:nvSpPr>
        <p:spPr>
          <a:xfrm>
            <a:off x="4112912" y="4386933"/>
            <a:ext cx="28471" cy="52781"/>
          </a:xfrm>
          <a:custGeom>
            <a:rect b="b" l="l" r="r" t="t"/>
            <a:pathLst>
              <a:path extrusionOk="0" h="2536" w="1368">
                <a:moveTo>
                  <a:pt x="901" y="0"/>
                </a:moveTo>
                <a:cubicBezTo>
                  <a:pt x="601" y="734"/>
                  <a:pt x="267" y="1434"/>
                  <a:pt x="0" y="2168"/>
                </a:cubicBezTo>
                <a:cubicBezTo>
                  <a:pt x="234" y="2335"/>
                  <a:pt x="467" y="2468"/>
                  <a:pt x="701" y="2535"/>
                </a:cubicBezTo>
                <a:cubicBezTo>
                  <a:pt x="834" y="1735"/>
                  <a:pt x="1034" y="901"/>
                  <a:pt x="1368" y="167"/>
                </a:cubicBezTo>
                <a:cubicBezTo>
                  <a:pt x="1201" y="100"/>
                  <a:pt x="1068" y="67"/>
                  <a:pt x="901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8" name="Google Shape;2748;p38"/>
          <p:cNvSpPr/>
          <p:nvPr/>
        </p:nvSpPr>
        <p:spPr>
          <a:xfrm>
            <a:off x="3999739" y="4009975"/>
            <a:ext cx="40293" cy="24829"/>
          </a:xfrm>
          <a:custGeom>
            <a:rect b="b" l="l" r="r" t="t"/>
            <a:pathLst>
              <a:path extrusionOk="0" h="1193" w="1936">
                <a:moveTo>
                  <a:pt x="1936" y="0"/>
                </a:moveTo>
                <a:cubicBezTo>
                  <a:pt x="1302" y="200"/>
                  <a:pt x="668" y="334"/>
                  <a:pt x="1" y="400"/>
                </a:cubicBezTo>
                <a:cubicBezTo>
                  <a:pt x="201" y="634"/>
                  <a:pt x="368" y="867"/>
                  <a:pt x="568" y="1134"/>
                </a:cubicBezTo>
                <a:cubicBezTo>
                  <a:pt x="739" y="1174"/>
                  <a:pt x="910" y="1192"/>
                  <a:pt x="1083" y="1192"/>
                </a:cubicBezTo>
                <a:cubicBezTo>
                  <a:pt x="1349" y="1192"/>
                  <a:pt x="1619" y="1148"/>
                  <a:pt x="1902" y="1067"/>
                </a:cubicBezTo>
                <a:cubicBezTo>
                  <a:pt x="1936" y="967"/>
                  <a:pt x="1936" y="867"/>
                  <a:pt x="1936" y="767"/>
                </a:cubicBezTo>
                <a:cubicBezTo>
                  <a:pt x="1936" y="500"/>
                  <a:pt x="1936" y="267"/>
                  <a:pt x="1936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9" name="Google Shape;2749;p38"/>
          <p:cNvSpPr/>
          <p:nvPr/>
        </p:nvSpPr>
        <p:spPr>
          <a:xfrm>
            <a:off x="4002528" y="4057862"/>
            <a:ext cx="47910" cy="42374"/>
          </a:xfrm>
          <a:custGeom>
            <a:rect b="b" l="l" r="r" t="t"/>
            <a:pathLst>
              <a:path extrusionOk="0" h="2036" w="2302">
                <a:moveTo>
                  <a:pt x="100" y="1"/>
                </a:moveTo>
                <a:cubicBezTo>
                  <a:pt x="100" y="334"/>
                  <a:pt x="67" y="668"/>
                  <a:pt x="0" y="1001"/>
                </a:cubicBezTo>
                <a:cubicBezTo>
                  <a:pt x="734" y="1402"/>
                  <a:pt x="1501" y="1735"/>
                  <a:pt x="2302" y="2035"/>
                </a:cubicBezTo>
                <a:cubicBezTo>
                  <a:pt x="1902" y="1568"/>
                  <a:pt x="1501" y="1068"/>
                  <a:pt x="1168" y="568"/>
                </a:cubicBezTo>
                <a:cubicBezTo>
                  <a:pt x="768" y="468"/>
                  <a:pt x="401" y="234"/>
                  <a:pt x="100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0" name="Google Shape;2750;p38"/>
          <p:cNvSpPr/>
          <p:nvPr/>
        </p:nvSpPr>
        <p:spPr>
          <a:xfrm>
            <a:off x="4013641" y="4035657"/>
            <a:ext cx="25703" cy="32634"/>
          </a:xfrm>
          <a:custGeom>
            <a:rect b="b" l="l" r="r" t="t"/>
            <a:pathLst>
              <a:path extrusionOk="0" h="1568" w="1235">
                <a:moveTo>
                  <a:pt x="1234" y="0"/>
                </a:moveTo>
                <a:lnTo>
                  <a:pt x="1234" y="0"/>
                </a:lnTo>
                <a:cubicBezTo>
                  <a:pt x="1000" y="78"/>
                  <a:pt x="765" y="111"/>
                  <a:pt x="524" y="111"/>
                </a:cubicBezTo>
                <a:cubicBezTo>
                  <a:pt x="354" y="111"/>
                  <a:pt x="180" y="95"/>
                  <a:pt x="0" y="67"/>
                </a:cubicBezTo>
                <a:lnTo>
                  <a:pt x="0" y="67"/>
                </a:lnTo>
                <a:cubicBezTo>
                  <a:pt x="400" y="567"/>
                  <a:pt x="801" y="1068"/>
                  <a:pt x="1201" y="1568"/>
                </a:cubicBezTo>
                <a:cubicBezTo>
                  <a:pt x="1168" y="1068"/>
                  <a:pt x="1201" y="534"/>
                  <a:pt x="1234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1" name="Google Shape;2751;p38"/>
          <p:cNvSpPr/>
          <p:nvPr/>
        </p:nvSpPr>
        <p:spPr>
          <a:xfrm>
            <a:off x="3990020" y="4018300"/>
            <a:ext cx="11821" cy="11821"/>
          </a:xfrm>
          <a:custGeom>
            <a:rect b="b" l="l" r="r" t="t"/>
            <a:pathLst>
              <a:path extrusionOk="0" h="568" w="568">
                <a:moveTo>
                  <a:pt x="268" y="0"/>
                </a:moveTo>
                <a:cubicBezTo>
                  <a:pt x="168" y="0"/>
                  <a:pt x="68" y="34"/>
                  <a:pt x="1" y="34"/>
                </a:cubicBezTo>
                <a:cubicBezTo>
                  <a:pt x="134" y="167"/>
                  <a:pt x="268" y="301"/>
                  <a:pt x="368" y="467"/>
                </a:cubicBezTo>
                <a:cubicBezTo>
                  <a:pt x="435" y="501"/>
                  <a:pt x="501" y="534"/>
                  <a:pt x="568" y="567"/>
                </a:cubicBezTo>
                <a:cubicBezTo>
                  <a:pt x="468" y="367"/>
                  <a:pt x="368" y="200"/>
                  <a:pt x="268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2" name="Google Shape;2752;p38"/>
          <p:cNvSpPr/>
          <p:nvPr/>
        </p:nvSpPr>
        <p:spPr>
          <a:xfrm>
            <a:off x="3998365" y="4081463"/>
            <a:ext cx="76382" cy="45142"/>
          </a:xfrm>
          <a:custGeom>
            <a:rect b="b" l="l" r="r" t="t"/>
            <a:pathLst>
              <a:path extrusionOk="0" h="2169" w="3670">
                <a:moveTo>
                  <a:pt x="167" y="1"/>
                </a:moveTo>
                <a:cubicBezTo>
                  <a:pt x="134" y="234"/>
                  <a:pt x="67" y="468"/>
                  <a:pt x="0" y="701"/>
                </a:cubicBezTo>
                <a:cubicBezTo>
                  <a:pt x="467" y="1035"/>
                  <a:pt x="934" y="1268"/>
                  <a:pt x="1435" y="1502"/>
                </a:cubicBezTo>
                <a:cubicBezTo>
                  <a:pt x="2168" y="1635"/>
                  <a:pt x="2936" y="1869"/>
                  <a:pt x="3669" y="2169"/>
                </a:cubicBezTo>
                <a:cubicBezTo>
                  <a:pt x="3303" y="1802"/>
                  <a:pt x="2936" y="1435"/>
                  <a:pt x="2602" y="1035"/>
                </a:cubicBezTo>
                <a:cubicBezTo>
                  <a:pt x="2602" y="1068"/>
                  <a:pt x="2602" y="1068"/>
                  <a:pt x="2569" y="1068"/>
                </a:cubicBezTo>
                <a:cubicBezTo>
                  <a:pt x="1735" y="835"/>
                  <a:pt x="934" y="434"/>
                  <a:pt x="167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3" name="Google Shape;2753;p38"/>
          <p:cNvSpPr/>
          <p:nvPr/>
        </p:nvSpPr>
        <p:spPr>
          <a:xfrm>
            <a:off x="4167750" y="4334155"/>
            <a:ext cx="39585" cy="41687"/>
          </a:xfrm>
          <a:custGeom>
            <a:rect b="b" l="l" r="r" t="t"/>
            <a:pathLst>
              <a:path extrusionOk="0" h="2003" w="1902">
                <a:moveTo>
                  <a:pt x="501" y="1"/>
                </a:moveTo>
                <a:cubicBezTo>
                  <a:pt x="334" y="1"/>
                  <a:pt x="167" y="68"/>
                  <a:pt x="0" y="101"/>
                </a:cubicBezTo>
                <a:cubicBezTo>
                  <a:pt x="367" y="568"/>
                  <a:pt x="768" y="1035"/>
                  <a:pt x="1101" y="1502"/>
                </a:cubicBezTo>
                <a:cubicBezTo>
                  <a:pt x="1201" y="1669"/>
                  <a:pt x="1335" y="1836"/>
                  <a:pt x="1435" y="2002"/>
                </a:cubicBezTo>
                <a:cubicBezTo>
                  <a:pt x="1468" y="1735"/>
                  <a:pt x="1568" y="1469"/>
                  <a:pt x="1668" y="1202"/>
                </a:cubicBezTo>
                <a:cubicBezTo>
                  <a:pt x="1735" y="968"/>
                  <a:pt x="1802" y="768"/>
                  <a:pt x="1902" y="535"/>
                </a:cubicBezTo>
                <a:lnTo>
                  <a:pt x="1902" y="535"/>
                </a:lnTo>
                <a:cubicBezTo>
                  <a:pt x="1868" y="568"/>
                  <a:pt x="1868" y="568"/>
                  <a:pt x="1835" y="568"/>
                </a:cubicBezTo>
                <a:cubicBezTo>
                  <a:pt x="1826" y="573"/>
                  <a:pt x="1816" y="575"/>
                  <a:pt x="1807" y="575"/>
                </a:cubicBezTo>
                <a:cubicBezTo>
                  <a:pt x="1752" y="575"/>
                  <a:pt x="1711" y="497"/>
                  <a:pt x="1768" y="468"/>
                </a:cubicBezTo>
                <a:cubicBezTo>
                  <a:pt x="1802" y="435"/>
                  <a:pt x="1835" y="435"/>
                  <a:pt x="1902" y="401"/>
                </a:cubicBezTo>
                <a:cubicBezTo>
                  <a:pt x="1535" y="134"/>
                  <a:pt x="1134" y="1"/>
                  <a:pt x="734" y="1"/>
                </a:cubicBezTo>
                <a:cubicBezTo>
                  <a:pt x="717" y="51"/>
                  <a:pt x="684" y="76"/>
                  <a:pt x="642" y="76"/>
                </a:cubicBezTo>
                <a:cubicBezTo>
                  <a:pt x="601" y="76"/>
                  <a:pt x="551" y="51"/>
                  <a:pt x="501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4" name="Google Shape;2754;p38"/>
          <p:cNvSpPr/>
          <p:nvPr/>
        </p:nvSpPr>
        <p:spPr>
          <a:xfrm>
            <a:off x="4178156" y="4289744"/>
            <a:ext cx="21541" cy="45142"/>
          </a:xfrm>
          <a:custGeom>
            <a:rect b="b" l="l" r="r" t="t"/>
            <a:pathLst>
              <a:path extrusionOk="0" h="2169" w="1035">
                <a:moveTo>
                  <a:pt x="334" y="0"/>
                </a:moveTo>
                <a:cubicBezTo>
                  <a:pt x="301" y="300"/>
                  <a:pt x="268" y="600"/>
                  <a:pt x="234" y="901"/>
                </a:cubicBezTo>
                <a:cubicBezTo>
                  <a:pt x="201" y="1034"/>
                  <a:pt x="1" y="1868"/>
                  <a:pt x="134" y="2035"/>
                </a:cubicBezTo>
                <a:cubicBezTo>
                  <a:pt x="134" y="2011"/>
                  <a:pt x="151" y="1988"/>
                  <a:pt x="161" y="1988"/>
                </a:cubicBezTo>
                <a:cubicBezTo>
                  <a:pt x="165" y="1988"/>
                  <a:pt x="167" y="1992"/>
                  <a:pt x="167" y="2001"/>
                </a:cubicBezTo>
                <a:lnTo>
                  <a:pt x="234" y="2001"/>
                </a:lnTo>
                <a:cubicBezTo>
                  <a:pt x="234" y="2001"/>
                  <a:pt x="234" y="2035"/>
                  <a:pt x="234" y="2035"/>
                </a:cubicBezTo>
                <a:cubicBezTo>
                  <a:pt x="281" y="2029"/>
                  <a:pt x="329" y="2026"/>
                  <a:pt x="376" y="2026"/>
                </a:cubicBezTo>
                <a:cubicBezTo>
                  <a:pt x="596" y="2026"/>
                  <a:pt x="815" y="2086"/>
                  <a:pt x="1035" y="2168"/>
                </a:cubicBezTo>
                <a:cubicBezTo>
                  <a:pt x="935" y="1434"/>
                  <a:pt x="935" y="734"/>
                  <a:pt x="1001" y="0"/>
                </a:cubicBezTo>
                <a:lnTo>
                  <a:pt x="1001" y="0"/>
                </a:lnTo>
                <a:cubicBezTo>
                  <a:pt x="924" y="11"/>
                  <a:pt x="849" y="15"/>
                  <a:pt x="777" y="15"/>
                </a:cubicBezTo>
                <a:cubicBezTo>
                  <a:pt x="631" y="15"/>
                  <a:pt x="490" y="0"/>
                  <a:pt x="334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38"/>
          <p:cNvSpPr/>
          <p:nvPr/>
        </p:nvSpPr>
        <p:spPr>
          <a:xfrm>
            <a:off x="4166356" y="4289744"/>
            <a:ext cx="17378" cy="45829"/>
          </a:xfrm>
          <a:custGeom>
            <a:rect b="b" l="l" r="r" t="t"/>
            <a:pathLst>
              <a:path extrusionOk="0" h="2202" w="835">
                <a:moveTo>
                  <a:pt x="701" y="0"/>
                </a:moveTo>
                <a:cubicBezTo>
                  <a:pt x="568" y="701"/>
                  <a:pt x="334" y="1434"/>
                  <a:pt x="1" y="2168"/>
                </a:cubicBezTo>
                <a:cubicBezTo>
                  <a:pt x="1" y="2168"/>
                  <a:pt x="34" y="2202"/>
                  <a:pt x="34" y="2202"/>
                </a:cubicBezTo>
                <a:cubicBezTo>
                  <a:pt x="201" y="2135"/>
                  <a:pt x="368" y="2068"/>
                  <a:pt x="534" y="2035"/>
                </a:cubicBezTo>
                <a:cubicBezTo>
                  <a:pt x="468" y="1801"/>
                  <a:pt x="634" y="1401"/>
                  <a:pt x="668" y="1168"/>
                </a:cubicBezTo>
                <a:cubicBezTo>
                  <a:pt x="701" y="767"/>
                  <a:pt x="768" y="400"/>
                  <a:pt x="835" y="0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38"/>
          <p:cNvSpPr/>
          <p:nvPr/>
        </p:nvSpPr>
        <p:spPr>
          <a:xfrm>
            <a:off x="3976139" y="3980111"/>
            <a:ext cx="64581" cy="37504"/>
          </a:xfrm>
          <a:custGeom>
            <a:rect b="b" l="l" r="r" t="t"/>
            <a:pathLst>
              <a:path extrusionOk="0" h="1802" w="3103">
                <a:moveTo>
                  <a:pt x="3036" y="1"/>
                </a:moveTo>
                <a:cubicBezTo>
                  <a:pt x="2102" y="601"/>
                  <a:pt x="1068" y="1001"/>
                  <a:pt x="1" y="1268"/>
                </a:cubicBezTo>
                <a:cubicBezTo>
                  <a:pt x="234" y="1435"/>
                  <a:pt x="401" y="1602"/>
                  <a:pt x="601" y="1802"/>
                </a:cubicBezTo>
                <a:cubicBezTo>
                  <a:pt x="701" y="1769"/>
                  <a:pt x="801" y="1769"/>
                  <a:pt x="868" y="1769"/>
                </a:cubicBezTo>
                <a:cubicBezTo>
                  <a:pt x="844" y="1696"/>
                  <a:pt x="907" y="1642"/>
                  <a:pt x="968" y="1642"/>
                </a:cubicBezTo>
                <a:cubicBezTo>
                  <a:pt x="992" y="1642"/>
                  <a:pt x="1016" y="1650"/>
                  <a:pt x="1035" y="1669"/>
                </a:cubicBezTo>
                <a:cubicBezTo>
                  <a:pt x="1068" y="1702"/>
                  <a:pt x="1068" y="1702"/>
                  <a:pt x="1102" y="1735"/>
                </a:cubicBezTo>
                <a:cubicBezTo>
                  <a:pt x="1769" y="1635"/>
                  <a:pt x="2436" y="1502"/>
                  <a:pt x="3103" y="1268"/>
                </a:cubicBezTo>
                <a:cubicBezTo>
                  <a:pt x="3103" y="1168"/>
                  <a:pt x="3103" y="1035"/>
                  <a:pt x="3103" y="935"/>
                </a:cubicBezTo>
                <a:cubicBezTo>
                  <a:pt x="3070" y="901"/>
                  <a:pt x="3070" y="868"/>
                  <a:pt x="3070" y="835"/>
                </a:cubicBezTo>
                <a:cubicBezTo>
                  <a:pt x="3036" y="568"/>
                  <a:pt x="3036" y="268"/>
                  <a:pt x="3036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38"/>
          <p:cNvSpPr/>
          <p:nvPr/>
        </p:nvSpPr>
        <p:spPr>
          <a:xfrm>
            <a:off x="3965046" y="3972473"/>
            <a:ext cx="74987" cy="32655"/>
          </a:xfrm>
          <a:custGeom>
            <a:rect b="b" l="l" r="r" t="t"/>
            <a:pathLst>
              <a:path extrusionOk="0" h="1569" w="3603">
                <a:moveTo>
                  <a:pt x="1735" y="1"/>
                </a:moveTo>
                <a:cubicBezTo>
                  <a:pt x="1168" y="434"/>
                  <a:pt x="600" y="835"/>
                  <a:pt x="0" y="1235"/>
                </a:cubicBezTo>
                <a:cubicBezTo>
                  <a:pt x="167" y="1335"/>
                  <a:pt x="300" y="1468"/>
                  <a:pt x="467" y="1569"/>
                </a:cubicBezTo>
                <a:cubicBezTo>
                  <a:pt x="1534" y="1302"/>
                  <a:pt x="2535" y="835"/>
                  <a:pt x="3503" y="268"/>
                </a:cubicBezTo>
                <a:cubicBezTo>
                  <a:pt x="3519" y="251"/>
                  <a:pt x="3536" y="243"/>
                  <a:pt x="3548" y="243"/>
                </a:cubicBezTo>
                <a:cubicBezTo>
                  <a:pt x="3561" y="243"/>
                  <a:pt x="3569" y="251"/>
                  <a:pt x="3569" y="268"/>
                </a:cubicBezTo>
                <a:cubicBezTo>
                  <a:pt x="3569" y="201"/>
                  <a:pt x="3569" y="134"/>
                  <a:pt x="3603" y="67"/>
                </a:cubicBezTo>
                <a:lnTo>
                  <a:pt x="3603" y="67"/>
                </a:lnTo>
                <a:cubicBezTo>
                  <a:pt x="3324" y="160"/>
                  <a:pt x="3045" y="210"/>
                  <a:pt x="2760" y="210"/>
                </a:cubicBezTo>
                <a:cubicBezTo>
                  <a:pt x="2430" y="210"/>
                  <a:pt x="2092" y="144"/>
                  <a:pt x="1735" y="1"/>
                </a:cubicBezTo>
                <a:close/>
              </a:path>
            </a:pathLst>
          </a:custGeom>
          <a:solidFill>
            <a:srgbClr val="F0BC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8" name="Google Shape;2758;p38"/>
          <p:cNvSpPr/>
          <p:nvPr/>
        </p:nvSpPr>
        <p:spPr>
          <a:xfrm>
            <a:off x="3880344" y="3263509"/>
            <a:ext cx="220092" cy="250333"/>
          </a:xfrm>
          <a:custGeom>
            <a:rect b="b" l="l" r="r" t="t"/>
            <a:pathLst>
              <a:path extrusionOk="0" h="12028" w="10575">
                <a:moveTo>
                  <a:pt x="8173" y="6647"/>
                </a:moveTo>
                <a:cubicBezTo>
                  <a:pt x="7939" y="7214"/>
                  <a:pt x="7673" y="7748"/>
                  <a:pt x="7372" y="8182"/>
                </a:cubicBezTo>
                <a:cubicBezTo>
                  <a:pt x="6837" y="8895"/>
                  <a:pt x="6381" y="9371"/>
                  <a:pt x="5603" y="9371"/>
                </a:cubicBezTo>
                <a:cubicBezTo>
                  <a:pt x="5508" y="9371"/>
                  <a:pt x="5409" y="9364"/>
                  <a:pt x="5304" y="9349"/>
                </a:cubicBezTo>
                <a:cubicBezTo>
                  <a:pt x="5171" y="9316"/>
                  <a:pt x="5004" y="9316"/>
                  <a:pt x="4871" y="9249"/>
                </a:cubicBezTo>
                <a:cubicBezTo>
                  <a:pt x="5871" y="9049"/>
                  <a:pt x="6905" y="8248"/>
                  <a:pt x="7539" y="7548"/>
                </a:cubicBezTo>
                <a:cubicBezTo>
                  <a:pt x="7773" y="7281"/>
                  <a:pt x="7973" y="6981"/>
                  <a:pt x="8173" y="6647"/>
                </a:cubicBezTo>
                <a:close/>
                <a:moveTo>
                  <a:pt x="4473" y="0"/>
                </a:moveTo>
                <a:cubicBezTo>
                  <a:pt x="4461" y="0"/>
                  <a:pt x="4449" y="3"/>
                  <a:pt x="4437" y="9"/>
                </a:cubicBezTo>
                <a:cubicBezTo>
                  <a:pt x="1868" y="1243"/>
                  <a:pt x="0" y="7147"/>
                  <a:pt x="2302" y="9282"/>
                </a:cubicBezTo>
                <a:cubicBezTo>
                  <a:pt x="2335" y="9349"/>
                  <a:pt x="2369" y="9349"/>
                  <a:pt x="2436" y="9349"/>
                </a:cubicBezTo>
                <a:cubicBezTo>
                  <a:pt x="2869" y="10350"/>
                  <a:pt x="3570" y="11184"/>
                  <a:pt x="4670" y="11684"/>
                </a:cubicBezTo>
                <a:cubicBezTo>
                  <a:pt x="5153" y="11908"/>
                  <a:pt x="5656" y="12027"/>
                  <a:pt x="6139" y="12027"/>
                </a:cubicBezTo>
                <a:cubicBezTo>
                  <a:pt x="7025" y="12027"/>
                  <a:pt x="7843" y="11624"/>
                  <a:pt x="8340" y="10717"/>
                </a:cubicBezTo>
                <a:cubicBezTo>
                  <a:pt x="8540" y="10316"/>
                  <a:pt x="8773" y="9783"/>
                  <a:pt x="8974" y="9149"/>
                </a:cubicBezTo>
                <a:cubicBezTo>
                  <a:pt x="9841" y="7781"/>
                  <a:pt x="10575" y="6080"/>
                  <a:pt x="9974" y="4546"/>
                </a:cubicBezTo>
                <a:cubicBezTo>
                  <a:pt x="9908" y="4446"/>
                  <a:pt x="9807" y="4379"/>
                  <a:pt x="9707" y="4345"/>
                </a:cubicBezTo>
                <a:cubicBezTo>
                  <a:pt x="9707" y="3445"/>
                  <a:pt x="9574" y="2578"/>
                  <a:pt x="9274" y="1877"/>
                </a:cubicBezTo>
                <a:cubicBezTo>
                  <a:pt x="9240" y="1477"/>
                  <a:pt x="9207" y="1110"/>
                  <a:pt x="9107" y="743"/>
                </a:cubicBezTo>
                <a:cubicBezTo>
                  <a:pt x="9076" y="602"/>
                  <a:pt x="8964" y="542"/>
                  <a:pt x="8847" y="542"/>
                </a:cubicBezTo>
                <a:cubicBezTo>
                  <a:pt x="8714" y="542"/>
                  <a:pt x="8575" y="619"/>
                  <a:pt x="8540" y="743"/>
                </a:cubicBezTo>
                <a:cubicBezTo>
                  <a:pt x="8521" y="730"/>
                  <a:pt x="8500" y="725"/>
                  <a:pt x="8479" y="725"/>
                </a:cubicBezTo>
                <a:cubicBezTo>
                  <a:pt x="8387" y="725"/>
                  <a:pt x="8292" y="828"/>
                  <a:pt x="8373" y="910"/>
                </a:cubicBezTo>
                <a:cubicBezTo>
                  <a:pt x="8473" y="1010"/>
                  <a:pt x="8540" y="1110"/>
                  <a:pt x="8573" y="1243"/>
                </a:cubicBezTo>
                <a:cubicBezTo>
                  <a:pt x="8873" y="2911"/>
                  <a:pt x="8406" y="4512"/>
                  <a:pt x="7673" y="6013"/>
                </a:cubicBezTo>
                <a:cubicBezTo>
                  <a:pt x="7134" y="7153"/>
                  <a:pt x="5484" y="8864"/>
                  <a:pt x="3949" y="8864"/>
                </a:cubicBezTo>
                <a:cubicBezTo>
                  <a:pt x="3867" y="8864"/>
                  <a:pt x="3785" y="8859"/>
                  <a:pt x="3703" y="8849"/>
                </a:cubicBezTo>
                <a:cubicBezTo>
                  <a:pt x="3169" y="8582"/>
                  <a:pt x="2669" y="8248"/>
                  <a:pt x="2269" y="7848"/>
                </a:cubicBezTo>
                <a:cubicBezTo>
                  <a:pt x="2035" y="6714"/>
                  <a:pt x="1969" y="5680"/>
                  <a:pt x="2335" y="4345"/>
                </a:cubicBezTo>
                <a:cubicBezTo>
                  <a:pt x="2802" y="2744"/>
                  <a:pt x="3503" y="1410"/>
                  <a:pt x="4537" y="109"/>
                </a:cubicBezTo>
                <a:cubicBezTo>
                  <a:pt x="4564" y="55"/>
                  <a:pt x="4525" y="0"/>
                  <a:pt x="4473" y="0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9" name="Google Shape;2759;p38"/>
          <p:cNvSpPr/>
          <p:nvPr/>
        </p:nvSpPr>
        <p:spPr>
          <a:xfrm>
            <a:off x="3868543" y="3738365"/>
            <a:ext cx="92345" cy="148580"/>
          </a:xfrm>
          <a:custGeom>
            <a:rect b="b" l="l" r="r" t="t"/>
            <a:pathLst>
              <a:path extrusionOk="0" h="7139" w="4437">
                <a:moveTo>
                  <a:pt x="363" y="0"/>
                </a:moveTo>
                <a:cubicBezTo>
                  <a:pt x="326" y="0"/>
                  <a:pt x="284" y="25"/>
                  <a:pt x="267" y="75"/>
                </a:cubicBezTo>
                <a:cubicBezTo>
                  <a:pt x="0" y="1209"/>
                  <a:pt x="334" y="2110"/>
                  <a:pt x="1034" y="3044"/>
                </a:cubicBezTo>
                <a:cubicBezTo>
                  <a:pt x="2002" y="4345"/>
                  <a:pt x="3003" y="5346"/>
                  <a:pt x="3570" y="6947"/>
                </a:cubicBezTo>
                <a:cubicBezTo>
                  <a:pt x="3613" y="7077"/>
                  <a:pt x="3726" y="7138"/>
                  <a:pt x="3842" y="7138"/>
                </a:cubicBezTo>
                <a:cubicBezTo>
                  <a:pt x="3994" y="7138"/>
                  <a:pt x="4151" y="7035"/>
                  <a:pt x="4170" y="6847"/>
                </a:cubicBezTo>
                <a:cubicBezTo>
                  <a:pt x="4437" y="3945"/>
                  <a:pt x="234" y="3111"/>
                  <a:pt x="434" y="75"/>
                </a:cubicBezTo>
                <a:cubicBezTo>
                  <a:pt x="434" y="25"/>
                  <a:pt x="401" y="0"/>
                  <a:pt x="363" y="0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0" name="Google Shape;2760;p38"/>
          <p:cNvSpPr/>
          <p:nvPr/>
        </p:nvSpPr>
        <p:spPr>
          <a:xfrm>
            <a:off x="3874100" y="4079735"/>
            <a:ext cx="165563" cy="262904"/>
          </a:xfrm>
          <a:custGeom>
            <a:rect b="b" l="l" r="r" t="t"/>
            <a:pathLst>
              <a:path extrusionOk="0" h="12632" w="7955">
                <a:moveTo>
                  <a:pt x="3520" y="1"/>
                </a:moveTo>
                <a:cubicBezTo>
                  <a:pt x="3491" y="1"/>
                  <a:pt x="3459" y="16"/>
                  <a:pt x="3436" y="50"/>
                </a:cubicBezTo>
                <a:cubicBezTo>
                  <a:pt x="3269" y="251"/>
                  <a:pt x="3136" y="484"/>
                  <a:pt x="2969" y="751"/>
                </a:cubicBezTo>
                <a:cubicBezTo>
                  <a:pt x="1968" y="2319"/>
                  <a:pt x="1068" y="4287"/>
                  <a:pt x="1134" y="6222"/>
                </a:cubicBezTo>
                <a:cubicBezTo>
                  <a:pt x="1001" y="5721"/>
                  <a:pt x="934" y="5154"/>
                  <a:pt x="934" y="4887"/>
                </a:cubicBezTo>
                <a:cubicBezTo>
                  <a:pt x="901" y="3987"/>
                  <a:pt x="1068" y="3086"/>
                  <a:pt x="1435" y="2252"/>
                </a:cubicBezTo>
                <a:cubicBezTo>
                  <a:pt x="1456" y="2187"/>
                  <a:pt x="1421" y="2136"/>
                  <a:pt x="1376" y="2136"/>
                </a:cubicBezTo>
                <a:cubicBezTo>
                  <a:pt x="1352" y="2136"/>
                  <a:pt x="1324" y="2150"/>
                  <a:pt x="1301" y="2185"/>
                </a:cubicBezTo>
                <a:cubicBezTo>
                  <a:pt x="501" y="3653"/>
                  <a:pt x="0" y="6121"/>
                  <a:pt x="1101" y="7589"/>
                </a:cubicBezTo>
                <a:cubicBezTo>
                  <a:pt x="1156" y="7672"/>
                  <a:pt x="1233" y="7731"/>
                  <a:pt x="1333" y="7731"/>
                </a:cubicBezTo>
                <a:cubicBezTo>
                  <a:pt x="1355" y="7731"/>
                  <a:pt x="1378" y="7729"/>
                  <a:pt x="1401" y="7723"/>
                </a:cubicBezTo>
                <a:cubicBezTo>
                  <a:pt x="1435" y="7923"/>
                  <a:pt x="1501" y="8090"/>
                  <a:pt x="1601" y="8256"/>
                </a:cubicBezTo>
                <a:cubicBezTo>
                  <a:pt x="1735" y="8557"/>
                  <a:pt x="1935" y="8857"/>
                  <a:pt x="2135" y="9124"/>
                </a:cubicBezTo>
                <a:cubicBezTo>
                  <a:pt x="2202" y="9190"/>
                  <a:pt x="2269" y="9257"/>
                  <a:pt x="2302" y="9290"/>
                </a:cubicBezTo>
                <a:cubicBezTo>
                  <a:pt x="3703" y="10792"/>
                  <a:pt x="6038" y="11325"/>
                  <a:pt x="7572" y="12593"/>
                </a:cubicBezTo>
                <a:cubicBezTo>
                  <a:pt x="7608" y="12620"/>
                  <a:pt x="7653" y="12632"/>
                  <a:pt x="7699" y="12632"/>
                </a:cubicBezTo>
                <a:cubicBezTo>
                  <a:pt x="7825" y="12632"/>
                  <a:pt x="7955" y="12539"/>
                  <a:pt x="7906" y="12393"/>
                </a:cubicBezTo>
                <a:cubicBezTo>
                  <a:pt x="7272" y="10825"/>
                  <a:pt x="5337" y="10625"/>
                  <a:pt x="4003" y="9824"/>
                </a:cubicBezTo>
                <a:cubicBezTo>
                  <a:pt x="3169" y="9357"/>
                  <a:pt x="2635" y="8757"/>
                  <a:pt x="2302" y="8090"/>
                </a:cubicBezTo>
                <a:cubicBezTo>
                  <a:pt x="1768" y="6488"/>
                  <a:pt x="2002" y="4654"/>
                  <a:pt x="2669" y="3119"/>
                </a:cubicBezTo>
                <a:cubicBezTo>
                  <a:pt x="2669" y="3086"/>
                  <a:pt x="2669" y="3086"/>
                  <a:pt x="2635" y="3086"/>
                </a:cubicBezTo>
                <a:cubicBezTo>
                  <a:pt x="2369" y="3620"/>
                  <a:pt x="2135" y="4153"/>
                  <a:pt x="1968" y="4720"/>
                </a:cubicBezTo>
                <a:cubicBezTo>
                  <a:pt x="2002" y="4520"/>
                  <a:pt x="2035" y="4320"/>
                  <a:pt x="2102" y="4087"/>
                </a:cubicBezTo>
                <a:cubicBezTo>
                  <a:pt x="2535" y="2752"/>
                  <a:pt x="2936" y="1418"/>
                  <a:pt x="3603" y="117"/>
                </a:cubicBezTo>
                <a:cubicBezTo>
                  <a:pt x="3625" y="52"/>
                  <a:pt x="3575" y="1"/>
                  <a:pt x="3520" y="1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1" name="Google Shape;2761;p38"/>
          <p:cNvSpPr/>
          <p:nvPr/>
        </p:nvSpPr>
        <p:spPr>
          <a:xfrm>
            <a:off x="4122631" y="4438879"/>
            <a:ext cx="61251" cy="95529"/>
          </a:xfrm>
          <a:custGeom>
            <a:rect b="b" l="l" r="r" t="t"/>
            <a:pathLst>
              <a:path extrusionOk="0" h="4590" w="2943">
                <a:moveTo>
                  <a:pt x="2488" y="1"/>
                </a:moveTo>
                <a:cubicBezTo>
                  <a:pt x="2434" y="1"/>
                  <a:pt x="2381" y="13"/>
                  <a:pt x="2335" y="39"/>
                </a:cubicBezTo>
                <a:cubicBezTo>
                  <a:pt x="1635" y="406"/>
                  <a:pt x="1168" y="1340"/>
                  <a:pt x="834" y="2007"/>
                </a:cubicBezTo>
                <a:cubicBezTo>
                  <a:pt x="434" y="2808"/>
                  <a:pt x="200" y="3675"/>
                  <a:pt x="0" y="4542"/>
                </a:cubicBezTo>
                <a:cubicBezTo>
                  <a:pt x="0" y="4566"/>
                  <a:pt x="33" y="4590"/>
                  <a:pt x="53" y="4590"/>
                </a:cubicBezTo>
                <a:cubicBezTo>
                  <a:pt x="61" y="4590"/>
                  <a:pt x="67" y="4586"/>
                  <a:pt x="67" y="4576"/>
                </a:cubicBezTo>
                <a:cubicBezTo>
                  <a:pt x="467" y="3775"/>
                  <a:pt x="934" y="3075"/>
                  <a:pt x="1434" y="2374"/>
                </a:cubicBezTo>
                <a:cubicBezTo>
                  <a:pt x="1868" y="1740"/>
                  <a:pt x="2535" y="1173"/>
                  <a:pt x="2835" y="439"/>
                </a:cubicBezTo>
                <a:cubicBezTo>
                  <a:pt x="2942" y="199"/>
                  <a:pt x="2706" y="1"/>
                  <a:pt x="2488" y="1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2" name="Google Shape;2762;p38"/>
          <p:cNvSpPr/>
          <p:nvPr/>
        </p:nvSpPr>
        <p:spPr>
          <a:xfrm>
            <a:off x="3954308" y="3317390"/>
            <a:ext cx="1341095" cy="2327337"/>
          </a:xfrm>
          <a:custGeom>
            <a:rect b="b" l="l" r="r" t="t"/>
            <a:pathLst>
              <a:path extrusionOk="0" h="111824" w="64437">
                <a:moveTo>
                  <a:pt x="10156" y="48256"/>
                </a:moveTo>
                <a:cubicBezTo>
                  <a:pt x="10190" y="48357"/>
                  <a:pt x="10190" y="48457"/>
                  <a:pt x="10190" y="48523"/>
                </a:cubicBezTo>
                <a:lnTo>
                  <a:pt x="10156" y="48523"/>
                </a:lnTo>
                <a:cubicBezTo>
                  <a:pt x="10156" y="48423"/>
                  <a:pt x="10156" y="48357"/>
                  <a:pt x="10156" y="48256"/>
                </a:cubicBezTo>
                <a:close/>
                <a:moveTo>
                  <a:pt x="37376" y="48357"/>
                </a:moveTo>
                <a:cubicBezTo>
                  <a:pt x="37376" y="48357"/>
                  <a:pt x="37342" y="48357"/>
                  <a:pt x="37342" y="48390"/>
                </a:cubicBezTo>
                <a:cubicBezTo>
                  <a:pt x="37176" y="48457"/>
                  <a:pt x="37009" y="48523"/>
                  <a:pt x="36842" y="48623"/>
                </a:cubicBezTo>
                <a:cubicBezTo>
                  <a:pt x="36809" y="48623"/>
                  <a:pt x="36775" y="48623"/>
                  <a:pt x="36742" y="48590"/>
                </a:cubicBezTo>
                <a:cubicBezTo>
                  <a:pt x="36775" y="48523"/>
                  <a:pt x="36842" y="48423"/>
                  <a:pt x="36875" y="48357"/>
                </a:cubicBezTo>
                <a:close/>
                <a:moveTo>
                  <a:pt x="3587" y="51759"/>
                </a:moveTo>
                <a:cubicBezTo>
                  <a:pt x="4027" y="51759"/>
                  <a:pt x="4473" y="51877"/>
                  <a:pt x="4919" y="52026"/>
                </a:cubicBezTo>
                <a:cubicBezTo>
                  <a:pt x="5798" y="53148"/>
                  <a:pt x="6694" y="54200"/>
                  <a:pt x="7883" y="54200"/>
                </a:cubicBezTo>
                <a:cubicBezTo>
                  <a:pt x="8319" y="54200"/>
                  <a:pt x="8794" y="54058"/>
                  <a:pt x="9322" y="53727"/>
                </a:cubicBezTo>
                <a:cubicBezTo>
                  <a:pt x="9656" y="53527"/>
                  <a:pt x="10023" y="53193"/>
                  <a:pt x="10256" y="52826"/>
                </a:cubicBezTo>
                <a:cubicBezTo>
                  <a:pt x="10790" y="53060"/>
                  <a:pt x="11357" y="53327"/>
                  <a:pt x="11924" y="53594"/>
                </a:cubicBezTo>
                <a:cubicBezTo>
                  <a:pt x="12391" y="53961"/>
                  <a:pt x="12858" y="54327"/>
                  <a:pt x="13258" y="54728"/>
                </a:cubicBezTo>
                <a:cubicBezTo>
                  <a:pt x="13759" y="55261"/>
                  <a:pt x="14226" y="55795"/>
                  <a:pt x="14626" y="56396"/>
                </a:cubicBezTo>
                <a:cubicBezTo>
                  <a:pt x="14626" y="56429"/>
                  <a:pt x="14626" y="56496"/>
                  <a:pt x="14659" y="56529"/>
                </a:cubicBezTo>
                <a:cubicBezTo>
                  <a:pt x="14793" y="56796"/>
                  <a:pt x="15126" y="57129"/>
                  <a:pt x="15193" y="57396"/>
                </a:cubicBezTo>
                <a:cubicBezTo>
                  <a:pt x="15460" y="58230"/>
                  <a:pt x="15060" y="58831"/>
                  <a:pt x="14659" y="59431"/>
                </a:cubicBezTo>
                <a:cubicBezTo>
                  <a:pt x="14359" y="59898"/>
                  <a:pt x="13792" y="60665"/>
                  <a:pt x="13392" y="61032"/>
                </a:cubicBezTo>
                <a:cubicBezTo>
                  <a:pt x="13025" y="61366"/>
                  <a:pt x="12625" y="61466"/>
                  <a:pt x="12191" y="61466"/>
                </a:cubicBezTo>
                <a:cubicBezTo>
                  <a:pt x="12191" y="61466"/>
                  <a:pt x="12158" y="61433"/>
                  <a:pt x="12158" y="61433"/>
                </a:cubicBezTo>
                <a:cubicBezTo>
                  <a:pt x="11224" y="60732"/>
                  <a:pt x="10623" y="60332"/>
                  <a:pt x="10823" y="58997"/>
                </a:cubicBezTo>
                <a:cubicBezTo>
                  <a:pt x="10957" y="57963"/>
                  <a:pt x="11324" y="56963"/>
                  <a:pt x="11958" y="56162"/>
                </a:cubicBezTo>
                <a:cubicBezTo>
                  <a:pt x="11981" y="56139"/>
                  <a:pt x="11971" y="56115"/>
                  <a:pt x="11952" y="56115"/>
                </a:cubicBezTo>
                <a:cubicBezTo>
                  <a:pt x="11944" y="56115"/>
                  <a:pt x="11934" y="56119"/>
                  <a:pt x="11924" y="56129"/>
                </a:cubicBezTo>
                <a:cubicBezTo>
                  <a:pt x="10890" y="56996"/>
                  <a:pt x="9956" y="58530"/>
                  <a:pt x="9923" y="59898"/>
                </a:cubicBezTo>
                <a:cubicBezTo>
                  <a:pt x="9923" y="60198"/>
                  <a:pt x="9956" y="60465"/>
                  <a:pt x="10056" y="60765"/>
                </a:cubicBezTo>
                <a:cubicBezTo>
                  <a:pt x="9222" y="60298"/>
                  <a:pt x="8455" y="59798"/>
                  <a:pt x="7788" y="59565"/>
                </a:cubicBezTo>
                <a:cubicBezTo>
                  <a:pt x="5753" y="58831"/>
                  <a:pt x="3618" y="58364"/>
                  <a:pt x="2384" y="56429"/>
                </a:cubicBezTo>
                <a:cubicBezTo>
                  <a:pt x="1517" y="55128"/>
                  <a:pt x="1050" y="52926"/>
                  <a:pt x="2551" y="52026"/>
                </a:cubicBezTo>
                <a:cubicBezTo>
                  <a:pt x="2891" y="51834"/>
                  <a:pt x="3237" y="51759"/>
                  <a:pt x="3587" y="51759"/>
                </a:cubicBezTo>
                <a:close/>
                <a:moveTo>
                  <a:pt x="17347" y="48919"/>
                </a:moveTo>
                <a:cubicBezTo>
                  <a:pt x="17773" y="48919"/>
                  <a:pt x="18219" y="48944"/>
                  <a:pt x="18696" y="48990"/>
                </a:cubicBezTo>
                <a:cubicBezTo>
                  <a:pt x="20163" y="49124"/>
                  <a:pt x="21564" y="49491"/>
                  <a:pt x="22899" y="50024"/>
                </a:cubicBezTo>
                <a:cubicBezTo>
                  <a:pt x="22632" y="50558"/>
                  <a:pt x="22432" y="51125"/>
                  <a:pt x="22198" y="51592"/>
                </a:cubicBezTo>
                <a:cubicBezTo>
                  <a:pt x="21298" y="53427"/>
                  <a:pt x="20530" y="55328"/>
                  <a:pt x="19863" y="57230"/>
                </a:cubicBezTo>
                <a:cubicBezTo>
                  <a:pt x="19841" y="57318"/>
                  <a:pt x="19922" y="57378"/>
                  <a:pt x="19989" y="57378"/>
                </a:cubicBezTo>
                <a:cubicBezTo>
                  <a:pt x="20023" y="57378"/>
                  <a:pt x="20052" y="57363"/>
                  <a:pt x="20063" y="57330"/>
                </a:cubicBezTo>
                <a:cubicBezTo>
                  <a:pt x="20964" y="55362"/>
                  <a:pt x="22065" y="53360"/>
                  <a:pt x="23399" y="51592"/>
                </a:cubicBezTo>
                <a:lnTo>
                  <a:pt x="23399" y="51592"/>
                </a:lnTo>
                <a:cubicBezTo>
                  <a:pt x="22965" y="52693"/>
                  <a:pt x="22598" y="53827"/>
                  <a:pt x="22298" y="54594"/>
                </a:cubicBezTo>
                <a:cubicBezTo>
                  <a:pt x="21464" y="56829"/>
                  <a:pt x="20831" y="59231"/>
                  <a:pt x="19863" y="61466"/>
                </a:cubicBezTo>
                <a:cubicBezTo>
                  <a:pt x="19796" y="61466"/>
                  <a:pt x="19730" y="61499"/>
                  <a:pt x="19663" y="61566"/>
                </a:cubicBezTo>
                <a:cubicBezTo>
                  <a:pt x="19530" y="61655"/>
                  <a:pt x="19381" y="61685"/>
                  <a:pt x="19228" y="61685"/>
                </a:cubicBezTo>
                <a:cubicBezTo>
                  <a:pt x="19152" y="61685"/>
                  <a:pt x="19074" y="61677"/>
                  <a:pt x="18996" y="61666"/>
                </a:cubicBezTo>
                <a:cubicBezTo>
                  <a:pt x="19096" y="60398"/>
                  <a:pt x="18762" y="59064"/>
                  <a:pt x="18295" y="57930"/>
                </a:cubicBezTo>
                <a:cubicBezTo>
                  <a:pt x="17728" y="56596"/>
                  <a:pt x="16994" y="55395"/>
                  <a:pt x="16060" y="54294"/>
                </a:cubicBezTo>
                <a:cubicBezTo>
                  <a:pt x="14726" y="52726"/>
                  <a:pt x="14026" y="51225"/>
                  <a:pt x="14226" y="49557"/>
                </a:cubicBezTo>
                <a:cubicBezTo>
                  <a:pt x="15242" y="49098"/>
                  <a:pt x="16223" y="48919"/>
                  <a:pt x="17347" y="48919"/>
                </a:cubicBezTo>
                <a:close/>
                <a:moveTo>
                  <a:pt x="53773" y="0"/>
                </a:moveTo>
                <a:cubicBezTo>
                  <a:pt x="53754" y="0"/>
                  <a:pt x="53736" y="7"/>
                  <a:pt x="53721" y="22"/>
                </a:cubicBezTo>
                <a:cubicBezTo>
                  <a:pt x="52186" y="1656"/>
                  <a:pt x="51552" y="3725"/>
                  <a:pt x="51452" y="5926"/>
                </a:cubicBezTo>
                <a:cubicBezTo>
                  <a:pt x="51319" y="8795"/>
                  <a:pt x="51619" y="12097"/>
                  <a:pt x="52320" y="14899"/>
                </a:cubicBezTo>
                <a:cubicBezTo>
                  <a:pt x="52820" y="17001"/>
                  <a:pt x="54354" y="18635"/>
                  <a:pt x="56189" y="19369"/>
                </a:cubicBezTo>
                <a:cubicBezTo>
                  <a:pt x="56189" y="19402"/>
                  <a:pt x="56156" y="19436"/>
                  <a:pt x="56156" y="19469"/>
                </a:cubicBezTo>
                <a:cubicBezTo>
                  <a:pt x="56156" y="19536"/>
                  <a:pt x="56156" y="19603"/>
                  <a:pt x="56189" y="19669"/>
                </a:cubicBezTo>
                <a:cubicBezTo>
                  <a:pt x="56089" y="19769"/>
                  <a:pt x="56022" y="19903"/>
                  <a:pt x="55989" y="20003"/>
                </a:cubicBezTo>
                <a:cubicBezTo>
                  <a:pt x="55989" y="20103"/>
                  <a:pt x="55956" y="20203"/>
                  <a:pt x="55956" y="20303"/>
                </a:cubicBezTo>
                <a:cubicBezTo>
                  <a:pt x="53954" y="22505"/>
                  <a:pt x="54455" y="26574"/>
                  <a:pt x="54088" y="29276"/>
                </a:cubicBezTo>
                <a:cubicBezTo>
                  <a:pt x="53821" y="31444"/>
                  <a:pt x="53587" y="33579"/>
                  <a:pt x="53187" y="35714"/>
                </a:cubicBezTo>
                <a:cubicBezTo>
                  <a:pt x="53154" y="36048"/>
                  <a:pt x="53087" y="36415"/>
                  <a:pt x="53020" y="36782"/>
                </a:cubicBezTo>
                <a:cubicBezTo>
                  <a:pt x="52997" y="36774"/>
                  <a:pt x="52973" y="36770"/>
                  <a:pt x="52950" y="36770"/>
                </a:cubicBezTo>
                <a:cubicBezTo>
                  <a:pt x="52875" y="36770"/>
                  <a:pt x="52804" y="36813"/>
                  <a:pt x="52753" y="36915"/>
                </a:cubicBezTo>
                <a:cubicBezTo>
                  <a:pt x="52587" y="37382"/>
                  <a:pt x="52453" y="37849"/>
                  <a:pt x="52353" y="38316"/>
                </a:cubicBezTo>
                <a:cubicBezTo>
                  <a:pt x="52353" y="38349"/>
                  <a:pt x="52320" y="38416"/>
                  <a:pt x="52286" y="38449"/>
                </a:cubicBezTo>
                <a:cubicBezTo>
                  <a:pt x="49918" y="41318"/>
                  <a:pt x="47716" y="44220"/>
                  <a:pt x="46149" y="47322"/>
                </a:cubicBezTo>
                <a:cubicBezTo>
                  <a:pt x="46049" y="47256"/>
                  <a:pt x="45915" y="47189"/>
                  <a:pt x="45782" y="47189"/>
                </a:cubicBezTo>
                <a:cubicBezTo>
                  <a:pt x="45682" y="46855"/>
                  <a:pt x="45415" y="46555"/>
                  <a:pt x="44948" y="46555"/>
                </a:cubicBezTo>
                <a:cubicBezTo>
                  <a:pt x="42279" y="46655"/>
                  <a:pt x="39611" y="46855"/>
                  <a:pt x="36942" y="46922"/>
                </a:cubicBezTo>
                <a:cubicBezTo>
                  <a:pt x="36909" y="46789"/>
                  <a:pt x="36809" y="46655"/>
                  <a:pt x="36608" y="46655"/>
                </a:cubicBezTo>
                <a:cubicBezTo>
                  <a:pt x="36159" y="46591"/>
                  <a:pt x="35703" y="46561"/>
                  <a:pt x="35244" y="46561"/>
                </a:cubicBezTo>
                <a:cubicBezTo>
                  <a:pt x="34270" y="46561"/>
                  <a:pt x="33280" y="46695"/>
                  <a:pt x="32305" y="46922"/>
                </a:cubicBezTo>
                <a:cubicBezTo>
                  <a:pt x="31071" y="46855"/>
                  <a:pt x="29804" y="46755"/>
                  <a:pt x="28569" y="46589"/>
                </a:cubicBezTo>
                <a:cubicBezTo>
                  <a:pt x="26944" y="46356"/>
                  <a:pt x="25185" y="46220"/>
                  <a:pt x="23400" y="46220"/>
                </a:cubicBezTo>
                <a:cubicBezTo>
                  <a:pt x="21851" y="46220"/>
                  <a:pt x="20281" y="46323"/>
                  <a:pt x="18762" y="46555"/>
                </a:cubicBezTo>
                <a:cubicBezTo>
                  <a:pt x="18662" y="46488"/>
                  <a:pt x="18529" y="46422"/>
                  <a:pt x="18362" y="46422"/>
                </a:cubicBezTo>
                <a:cubicBezTo>
                  <a:pt x="17261" y="46455"/>
                  <a:pt x="16161" y="46522"/>
                  <a:pt x="15060" y="46589"/>
                </a:cubicBezTo>
                <a:cubicBezTo>
                  <a:pt x="14960" y="46522"/>
                  <a:pt x="14860" y="46455"/>
                  <a:pt x="14726" y="46455"/>
                </a:cubicBezTo>
                <a:cubicBezTo>
                  <a:pt x="14092" y="46422"/>
                  <a:pt x="13450" y="46413"/>
                  <a:pt x="12808" y="46413"/>
                </a:cubicBezTo>
                <a:cubicBezTo>
                  <a:pt x="12166" y="46413"/>
                  <a:pt x="11524" y="46422"/>
                  <a:pt x="10890" y="46422"/>
                </a:cubicBezTo>
                <a:cubicBezTo>
                  <a:pt x="10790" y="46422"/>
                  <a:pt x="10723" y="46422"/>
                  <a:pt x="10657" y="46455"/>
                </a:cubicBezTo>
                <a:cubicBezTo>
                  <a:pt x="10957" y="45121"/>
                  <a:pt x="10823" y="43753"/>
                  <a:pt x="9989" y="42586"/>
                </a:cubicBezTo>
                <a:cubicBezTo>
                  <a:pt x="9871" y="42420"/>
                  <a:pt x="9719" y="42355"/>
                  <a:pt x="9570" y="42355"/>
                </a:cubicBezTo>
                <a:cubicBezTo>
                  <a:pt x="9508" y="42355"/>
                  <a:pt x="9447" y="42366"/>
                  <a:pt x="9389" y="42386"/>
                </a:cubicBezTo>
                <a:cubicBezTo>
                  <a:pt x="8755" y="41018"/>
                  <a:pt x="7588" y="40017"/>
                  <a:pt x="6253" y="39317"/>
                </a:cubicBezTo>
                <a:cubicBezTo>
                  <a:pt x="6420" y="39183"/>
                  <a:pt x="6487" y="38916"/>
                  <a:pt x="6220" y="38783"/>
                </a:cubicBezTo>
                <a:cubicBezTo>
                  <a:pt x="5953" y="38616"/>
                  <a:pt x="5653" y="38449"/>
                  <a:pt x="5319" y="38316"/>
                </a:cubicBezTo>
                <a:cubicBezTo>
                  <a:pt x="5319" y="38283"/>
                  <a:pt x="5319" y="38249"/>
                  <a:pt x="5286" y="38216"/>
                </a:cubicBezTo>
                <a:cubicBezTo>
                  <a:pt x="4953" y="37716"/>
                  <a:pt x="4586" y="37249"/>
                  <a:pt x="4219" y="36748"/>
                </a:cubicBezTo>
                <a:cubicBezTo>
                  <a:pt x="4452" y="35614"/>
                  <a:pt x="4552" y="34480"/>
                  <a:pt x="4486" y="33346"/>
                </a:cubicBezTo>
                <a:cubicBezTo>
                  <a:pt x="4452" y="33146"/>
                  <a:pt x="4452" y="32879"/>
                  <a:pt x="4452" y="32645"/>
                </a:cubicBezTo>
                <a:cubicBezTo>
                  <a:pt x="4486" y="32245"/>
                  <a:pt x="4552" y="31878"/>
                  <a:pt x="4619" y="31511"/>
                </a:cubicBezTo>
                <a:cubicBezTo>
                  <a:pt x="4677" y="31102"/>
                  <a:pt x="4429" y="30719"/>
                  <a:pt x="4031" y="30719"/>
                </a:cubicBezTo>
                <a:cubicBezTo>
                  <a:pt x="3974" y="30719"/>
                  <a:pt x="3914" y="30727"/>
                  <a:pt x="3852" y="30744"/>
                </a:cubicBezTo>
                <a:cubicBezTo>
                  <a:pt x="3985" y="30610"/>
                  <a:pt x="4085" y="30510"/>
                  <a:pt x="4219" y="30410"/>
                </a:cubicBezTo>
                <a:cubicBezTo>
                  <a:pt x="4235" y="30427"/>
                  <a:pt x="4260" y="30435"/>
                  <a:pt x="4290" y="30435"/>
                </a:cubicBezTo>
                <a:cubicBezTo>
                  <a:pt x="4319" y="30435"/>
                  <a:pt x="4352" y="30427"/>
                  <a:pt x="4385" y="30410"/>
                </a:cubicBezTo>
                <a:cubicBezTo>
                  <a:pt x="5153" y="30143"/>
                  <a:pt x="5820" y="29510"/>
                  <a:pt x="6253" y="28843"/>
                </a:cubicBezTo>
                <a:cubicBezTo>
                  <a:pt x="6620" y="28275"/>
                  <a:pt x="7087" y="27408"/>
                  <a:pt x="7021" y="26674"/>
                </a:cubicBezTo>
                <a:cubicBezTo>
                  <a:pt x="7755" y="25006"/>
                  <a:pt x="7888" y="23172"/>
                  <a:pt x="6954" y="21371"/>
                </a:cubicBezTo>
                <a:cubicBezTo>
                  <a:pt x="6870" y="21203"/>
                  <a:pt x="6739" y="21129"/>
                  <a:pt x="6601" y="21129"/>
                </a:cubicBezTo>
                <a:cubicBezTo>
                  <a:pt x="6574" y="21129"/>
                  <a:pt x="6547" y="21132"/>
                  <a:pt x="6520" y="21137"/>
                </a:cubicBezTo>
                <a:cubicBezTo>
                  <a:pt x="6420" y="20904"/>
                  <a:pt x="6287" y="20703"/>
                  <a:pt x="6120" y="20503"/>
                </a:cubicBezTo>
                <a:cubicBezTo>
                  <a:pt x="5653" y="19302"/>
                  <a:pt x="4886" y="18068"/>
                  <a:pt x="3885" y="17101"/>
                </a:cubicBezTo>
                <a:cubicBezTo>
                  <a:pt x="3952" y="17067"/>
                  <a:pt x="3985" y="16967"/>
                  <a:pt x="3985" y="16867"/>
                </a:cubicBezTo>
                <a:cubicBezTo>
                  <a:pt x="3952" y="16200"/>
                  <a:pt x="3952" y="15500"/>
                  <a:pt x="3952" y="14833"/>
                </a:cubicBezTo>
                <a:cubicBezTo>
                  <a:pt x="3918" y="14332"/>
                  <a:pt x="4085" y="13532"/>
                  <a:pt x="3852" y="13098"/>
                </a:cubicBezTo>
                <a:cubicBezTo>
                  <a:pt x="3738" y="12830"/>
                  <a:pt x="3554" y="12730"/>
                  <a:pt x="3340" y="12730"/>
                </a:cubicBezTo>
                <a:cubicBezTo>
                  <a:pt x="2861" y="12730"/>
                  <a:pt x="2229" y="13224"/>
                  <a:pt x="1884" y="13432"/>
                </a:cubicBezTo>
                <a:cubicBezTo>
                  <a:pt x="1749" y="13458"/>
                  <a:pt x="1614" y="13507"/>
                  <a:pt x="1550" y="13507"/>
                </a:cubicBezTo>
                <a:cubicBezTo>
                  <a:pt x="1534" y="13507"/>
                  <a:pt x="1523" y="13505"/>
                  <a:pt x="1517" y="13498"/>
                </a:cubicBezTo>
                <a:cubicBezTo>
                  <a:pt x="1483" y="13498"/>
                  <a:pt x="1450" y="13465"/>
                  <a:pt x="1450" y="13465"/>
                </a:cubicBezTo>
                <a:lnTo>
                  <a:pt x="1317" y="13298"/>
                </a:lnTo>
                <a:cubicBezTo>
                  <a:pt x="1224" y="13190"/>
                  <a:pt x="1116" y="13144"/>
                  <a:pt x="1011" y="13144"/>
                </a:cubicBezTo>
                <a:cubicBezTo>
                  <a:pt x="662" y="13144"/>
                  <a:pt x="334" y="13640"/>
                  <a:pt x="616" y="13999"/>
                </a:cubicBezTo>
                <a:lnTo>
                  <a:pt x="2017" y="15666"/>
                </a:lnTo>
                <a:cubicBezTo>
                  <a:pt x="2017" y="15666"/>
                  <a:pt x="2050" y="15666"/>
                  <a:pt x="2050" y="15700"/>
                </a:cubicBezTo>
                <a:cubicBezTo>
                  <a:pt x="2117" y="15800"/>
                  <a:pt x="2184" y="15867"/>
                  <a:pt x="2251" y="15967"/>
                </a:cubicBezTo>
                <a:cubicBezTo>
                  <a:pt x="1950" y="15833"/>
                  <a:pt x="1617" y="15700"/>
                  <a:pt x="1283" y="15633"/>
                </a:cubicBezTo>
                <a:cubicBezTo>
                  <a:pt x="1217" y="15633"/>
                  <a:pt x="1116" y="15733"/>
                  <a:pt x="1183" y="15800"/>
                </a:cubicBezTo>
                <a:cubicBezTo>
                  <a:pt x="3118" y="17401"/>
                  <a:pt x="6187" y="20437"/>
                  <a:pt x="5420" y="23172"/>
                </a:cubicBezTo>
                <a:cubicBezTo>
                  <a:pt x="4919" y="24940"/>
                  <a:pt x="3652" y="26241"/>
                  <a:pt x="3385" y="28075"/>
                </a:cubicBezTo>
                <a:cubicBezTo>
                  <a:pt x="3285" y="28075"/>
                  <a:pt x="3251" y="28109"/>
                  <a:pt x="3185" y="28175"/>
                </a:cubicBezTo>
                <a:cubicBezTo>
                  <a:pt x="3118" y="28209"/>
                  <a:pt x="3118" y="28275"/>
                  <a:pt x="3151" y="28309"/>
                </a:cubicBezTo>
                <a:cubicBezTo>
                  <a:pt x="3218" y="28376"/>
                  <a:pt x="3251" y="28409"/>
                  <a:pt x="3285" y="28409"/>
                </a:cubicBezTo>
                <a:cubicBezTo>
                  <a:pt x="2918" y="29009"/>
                  <a:pt x="2651" y="29643"/>
                  <a:pt x="2551" y="30344"/>
                </a:cubicBezTo>
                <a:cubicBezTo>
                  <a:pt x="2492" y="30609"/>
                  <a:pt x="2667" y="30822"/>
                  <a:pt x="2916" y="30822"/>
                </a:cubicBezTo>
                <a:cubicBezTo>
                  <a:pt x="2949" y="30822"/>
                  <a:pt x="2983" y="30818"/>
                  <a:pt x="3018" y="30811"/>
                </a:cubicBezTo>
                <a:cubicBezTo>
                  <a:pt x="3051" y="30811"/>
                  <a:pt x="3085" y="30777"/>
                  <a:pt x="3151" y="30777"/>
                </a:cubicBezTo>
                <a:cubicBezTo>
                  <a:pt x="3185" y="30811"/>
                  <a:pt x="3251" y="30844"/>
                  <a:pt x="3318" y="30844"/>
                </a:cubicBezTo>
                <a:cubicBezTo>
                  <a:pt x="3137" y="30871"/>
                  <a:pt x="2954" y="30886"/>
                  <a:pt x="2772" y="30886"/>
                </a:cubicBezTo>
                <a:cubicBezTo>
                  <a:pt x="2279" y="30886"/>
                  <a:pt x="1788" y="30778"/>
                  <a:pt x="1350" y="30510"/>
                </a:cubicBezTo>
                <a:cubicBezTo>
                  <a:pt x="1281" y="30472"/>
                  <a:pt x="1212" y="30455"/>
                  <a:pt x="1146" y="30455"/>
                </a:cubicBezTo>
                <a:cubicBezTo>
                  <a:pt x="926" y="30455"/>
                  <a:pt x="742" y="30646"/>
                  <a:pt x="716" y="30877"/>
                </a:cubicBezTo>
                <a:cubicBezTo>
                  <a:pt x="683" y="31278"/>
                  <a:pt x="516" y="31611"/>
                  <a:pt x="416" y="32011"/>
                </a:cubicBezTo>
                <a:cubicBezTo>
                  <a:pt x="416" y="32045"/>
                  <a:pt x="416" y="32112"/>
                  <a:pt x="416" y="32145"/>
                </a:cubicBezTo>
                <a:cubicBezTo>
                  <a:pt x="416" y="32145"/>
                  <a:pt x="383" y="32112"/>
                  <a:pt x="349" y="32112"/>
                </a:cubicBezTo>
                <a:cubicBezTo>
                  <a:pt x="328" y="32104"/>
                  <a:pt x="307" y="32101"/>
                  <a:pt x="286" y="32101"/>
                </a:cubicBezTo>
                <a:cubicBezTo>
                  <a:pt x="117" y="32101"/>
                  <a:pt x="0" y="32330"/>
                  <a:pt x="149" y="32478"/>
                </a:cubicBezTo>
                <a:cubicBezTo>
                  <a:pt x="1617" y="34113"/>
                  <a:pt x="1750" y="35747"/>
                  <a:pt x="1750" y="37849"/>
                </a:cubicBezTo>
                <a:cubicBezTo>
                  <a:pt x="1750" y="38049"/>
                  <a:pt x="1917" y="38283"/>
                  <a:pt x="2117" y="38349"/>
                </a:cubicBezTo>
                <a:cubicBezTo>
                  <a:pt x="3085" y="38583"/>
                  <a:pt x="4019" y="38916"/>
                  <a:pt x="4953" y="39150"/>
                </a:cubicBezTo>
                <a:cubicBezTo>
                  <a:pt x="7087" y="40484"/>
                  <a:pt x="9089" y="42352"/>
                  <a:pt x="8488" y="45087"/>
                </a:cubicBezTo>
                <a:cubicBezTo>
                  <a:pt x="8388" y="45621"/>
                  <a:pt x="8121" y="45988"/>
                  <a:pt x="7821" y="46355"/>
                </a:cubicBezTo>
                <a:cubicBezTo>
                  <a:pt x="7855" y="45821"/>
                  <a:pt x="7888" y="45254"/>
                  <a:pt x="7688" y="44787"/>
                </a:cubicBezTo>
                <a:cubicBezTo>
                  <a:pt x="7288" y="43720"/>
                  <a:pt x="5820" y="43586"/>
                  <a:pt x="4852" y="43320"/>
                </a:cubicBezTo>
                <a:cubicBezTo>
                  <a:pt x="4786" y="43320"/>
                  <a:pt x="4752" y="43420"/>
                  <a:pt x="4819" y="43453"/>
                </a:cubicBezTo>
                <a:cubicBezTo>
                  <a:pt x="5786" y="43987"/>
                  <a:pt x="7021" y="44454"/>
                  <a:pt x="6954" y="45788"/>
                </a:cubicBezTo>
                <a:cubicBezTo>
                  <a:pt x="6921" y="46555"/>
                  <a:pt x="6754" y="47389"/>
                  <a:pt x="6854" y="48156"/>
                </a:cubicBezTo>
                <a:cubicBezTo>
                  <a:pt x="6787" y="48723"/>
                  <a:pt x="6787" y="49324"/>
                  <a:pt x="6787" y="49891"/>
                </a:cubicBezTo>
                <a:cubicBezTo>
                  <a:pt x="6354" y="49724"/>
                  <a:pt x="5820" y="49591"/>
                  <a:pt x="5453" y="49357"/>
                </a:cubicBezTo>
                <a:cubicBezTo>
                  <a:pt x="4919" y="48990"/>
                  <a:pt x="4586" y="48256"/>
                  <a:pt x="4319" y="47689"/>
                </a:cubicBezTo>
                <a:cubicBezTo>
                  <a:pt x="3752" y="46455"/>
                  <a:pt x="3385" y="45121"/>
                  <a:pt x="3585" y="43787"/>
                </a:cubicBezTo>
                <a:cubicBezTo>
                  <a:pt x="3608" y="43739"/>
                  <a:pt x="3565" y="43692"/>
                  <a:pt x="3526" y="43692"/>
                </a:cubicBezTo>
                <a:cubicBezTo>
                  <a:pt x="3510" y="43692"/>
                  <a:pt x="3495" y="43700"/>
                  <a:pt x="3485" y="43720"/>
                </a:cubicBezTo>
                <a:cubicBezTo>
                  <a:pt x="2851" y="45188"/>
                  <a:pt x="3085" y="46522"/>
                  <a:pt x="3652" y="47956"/>
                </a:cubicBezTo>
                <a:cubicBezTo>
                  <a:pt x="3885" y="48557"/>
                  <a:pt x="4119" y="49357"/>
                  <a:pt x="4552" y="49858"/>
                </a:cubicBezTo>
                <a:cubicBezTo>
                  <a:pt x="5019" y="50391"/>
                  <a:pt x="5853" y="50692"/>
                  <a:pt x="6454" y="50992"/>
                </a:cubicBezTo>
                <a:cubicBezTo>
                  <a:pt x="6566" y="51062"/>
                  <a:pt x="6672" y="51091"/>
                  <a:pt x="6770" y="51091"/>
                </a:cubicBezTo>
                <a:cubicBezTo>
                  <a:pt x="6905" y="51091"/>
                  <a:pt x="7024" y="51036"/>
                  <a:pt x="7121" y="50958"/>
                </a:cubicBezTo>
                <a:cubicBezTo>
                  <a:pt x="7196" y="50988"/>
                  <a:pt x="7271" y="51005"/>
                  <a:pt x="7346" y="51005"/>
                </a:cubicBezTo>
                <a:cubicBezTo>
                  <a:pt x="7437" y="51005"/>
                  <a:pt x="7529" y="50980"/>
                  <a:pt x="7621" y="50925"/>
                </a:cubicBezTo>
                <a:cubicBezTo>
                  <a:pt x="7721" y="50858"/>
                  <a:pt x="7855" y="50758"/>
                  <a:pt x="7955" y="50658"/>
                </a:cubicBezTo>
                <a:lnTo>
                  <a:pt x="7955" y="50658"/>
                </a:lnTo>
                <a:cubicBezTo>
                  <a:pt x="7788" y="50992"/>
                  <a:pt x="7588" y="51159"/>
                  <a:pt x="7121" y="51325"/>
                </a:cubicBezTo>
                <a:cubicBezTo>
                  <a:pt x="7087" y="51325"/>
                  <a:pt x="7021" y="51359"/>
                  <a:pt x="6987" y="51359"/>
                </a:cubicBezTo>
                <a:cubicBezTo>
                  <a:pt x="6687" y="51259"/>
                  <a:pt x="6420" y="51125"/>
                  <a:pt x="6153" y="50925"/>
                </a:cubicBezTo>
                <a:cubicBezTo>
                  <a:pt x="6114" y="50902"/>
                  <a:pt x="6072" y="50892"/>
                  <a:pt x="6031" y="50892"/>
                </a:cubicBezTo>
                <a:cubicBezTo>
                  <a:pt x="5831" y="50892"/>
                  <a:pt x="5648" y="51132"/>
                  <a:pt x="5786" y="51325"/>
                </a:cubicBezTo>
                <a:cubicBezTo>
                  <a:pt x="5453" y="51025"/>
                  <a:pt x="5086" y="50725"/>
                  <a:pt x="4752" y="50425"/>
                </a:cubicBezTo>
                <a:cubicBezTo>
                  <a:pt x="4092" y="49847"/>
                  <a:pt x="3432" y="49156"/>
                  <a:pt x="2585" y="49156"/>
                </a:cubicBezTo>
                <a:cubicBezTo>
                  <a:pt x="2404" y="49156"/>
                  <a:pt x="2216" y="49187"/>
                  <a:pt x="2017" y="49257"/>
                </a:cubicBezTo>
                <a:cubicBezTo>
                  <a:pt x="1984" y="49257"/>
                  <a:pt x="1950" y="49291"/>
                  <a:pt x="1950" y="49324"/>
                </a:cubicBezTo>
                <a:cubicBezTo>
                  <a:pt x="1650" y="49457"/>
                  <a:pt x="1350" y="49657"/>
                  <a:pt x="1116" y="49958"/>
                </a:cubicBezTo>
                <a:cubicBezTo>
                  <a:pt x="850" y="50058"/>
                  <a:pt x="716" y="50291"/>
                  <a:pt x="750" y="50558"/>
                </a:cubicBezTo>
                <a:cubicBezTo>
                  <a:pt x="449" y="51159"/>
                  <a:pt x="383" y="51826"/>
                  <a:pt x="549" y="52493"/>
                </a:cubicBezTo>
                <a:cubicBezTo>
                  <a:pt x="483" y="52760"/>
                  <a:pt x="449" y="53093"/>
                  <a:pt x="449" y="53460"/>
                </a:cubicBezTo>
                <a:cubicBezTo>
                  <a:pt x="516" y="57396"/>
                  <a:pt x="4185" y="59298"/>
                  <a:pt x="7121" y="61032"/>
                </a:cubicBezTo>
                <a:cubicBezTo>
                  <a:pt x="8989" y="62133"/>
                  <a:pt x="10490" y="63267"/>
                  <a:pt x="12791" y="63267"/>
                </a:cubicBezTo>
                <a:lnTo>
                  <a:pt x="12892" y="63267"/>
                </a:lnTo>
                <a:cubicBezTo>
                  <a:pt x="12990" y="63562"/>
                  <a:pt x="13305" y="63802"/>
                  <a:pt x="13650" y="63802"/>
                </a:cubicBezTo>
                <a:cubicBezTo>
                  <a:pt x="13774" y="63802"/>
                  <a:pt x="13902" y="63771"/>
                  <a:pt x="14026" y="63701"/>
                </a:cubicBezTo>
                <a:cubicBezTo>
                  <a:pt x="14760" y="63334"/>
                  <a:pt x="15427" y="62834"/>
                  <a:pt x="15927" y="62266"/>
                </a:cubicBezTo>
                <a:cubicBezTo>
                  <a:pt x="16728" y="61633"/>
                  <a:pt x="17328" y="60932"/>
                  <a:pt x="17161" y="59698"/>
                </a:cubicBezTo>
                <a:cubicBezTo>
                  <a:pt x="17128" y="59598"/>
                  <a:pt x="17128" y="59531"/>
                  <a:pt x="17095" y="59464"/>
                </a:cubicBezTo>
                <a:cubicBezTo>
                  <a:pt x="17095" y="59264"/>
                  <a:pt x="17095" y="59031"/>
                  <a:pt x="17061" y="58831"/>
                </a:cubicBezTo>
                <a:cubicBezTo>
                  <a:pt x="17028" y="58597"/>
                  <a:pt x="16994" y="58330"/>
                  <a:pt x="16894" y="58063"/>
                </a:cubicBezTo>
                <a:lnTo>
                  <a:pt x="16894" y="58063"/>
                </a:lnTo>
                <a:cubicBezTo>
                  <a:pt x="17195" y="58564"/>
                  <a:pt x="17428" y="59098"/>
                  <a:pt x="17595" y="59631"/>
                </a:cubicBezTo>
                <a:cubicBezTo>
                  <a:pt x="17595" y="59665"/>
                  <a:pt x="17562" y="59665"/>
                  <a:pt x="17562" y="59698"/>
                </a:cubicBezTo>
                <a:cubicBezTo>
                  <a:pt x="17261" y="60198"/>
                  <a:pt x="17461" y="60565"/>
                  <a:pt x="17395" y="61099"/>
                </a:cubicBezTo>
                <a:cubicBezTo>
                  <a:pt x="17328" y="61866"/>
                  <a:pt x="16561" y="62166"/>
                  <a:pt x="16194" y="62767"/>
                </a:cubicBezTo>
                <a:cubicBezTo>
                  <a:pt x="15794" y="63367"/>
                  <a:pt x="16127" y="64168"/>
                  <a:pt x="16694" y="64301"/>
                </a:cubicBezTo>
                <a:cubicBezTo>
                  <a:pt x="16596" y="64597"/>
                  <a:pt x="16843" y="64893"/>
                  <a:pt x="17140" y="64893"/>
                </a:cubicBezTo>
                <a:cubicBezTo>
                  <a:pt x="17245" y="64893"/>
                  <a:pt x="17357" y="64855"/>
                  <a:pt x="17461" y="64768"/>
                </a:cubicBezTo>
                <a:cubicBezTo>
                  <a:pt x="17461" y="64735"/>
                  <a:pt x="17495" y="64735"/>
                  <a:pt x="17528" y="64702"/>
                </a:cubicBezTo>
                <a:cubicBezTo>
                  <a:pt x="17995" y="65602"/>
                  <a:pt x="18629" y="66469"/>
                  <a:pt x="19096" y="67403"/>
                </a:cubicBezTo>
                <a:cubicBezTo>
                  <a:pt x="19168" y="67577"/>
                  <a:pt x="19316" y="67650"/>
                  <a:pt x="19474" y="67650"/>
                </a:cubicBezTo>
                <a:cubicBezTo>
                  <a:pt x="19679" y="67650"/>
                  <a:pt x="19902" y="67526"/>
                  <a:pt x="19997" y="67337"/>
                </a:cubicBezTo>
                <a:cubicBezTo>
                  <a:pt x="20430" y="68838"/>
                  <a:pt x="21031" y="70272"/>
                  <a:pt x="21564" y="71673"/>
                </a:cubicBezTo>
                <a:cubicBezTo>
                  <a:pt x="23499" y="76643"/>
                  <a:pt x="25601" y="81347"/>
                  <a:pt x="29170" y="85416"/>
                </a:cubicBezTo>
                <a:cubicBezTo>
                  <a:pt x="31905" y="88485"/>
                  <a:pt x="36175" y="89486"/>
                  <a:pt x="38943" y="92288"/>
                </a:cubicBezTo>
                <a:cubicBezTo>
                  <a:pt x="38943" y="92355"/>
                  <a:pt x="38977" y="92421"/>
                  <a:pt x="39010" y="92488"/>
                </a:cubicBezTo>
                <a:cubicBezTo>
                  <a:pt x="40311" y="95223"/>
                  <a:pt x="41112" y="97692"/>
                  <a:pt x="41579" y="100694"/>
                </a:cubicBezTo>
                <a:cubicBezTo>
                  <a:pt x="41812" y="102295"/>
                  <a:pt x="42012" y="103863"/>
                  <a:pt x="42279" y="105464"/>
                </a:cubicBezTo>
                <a:cubicBezTo>
                  <a:pt x="42446" y="106498"/>
                  <a:pt x="43613" y="110201"/>
                  <a:pt x="42946" y="111068"/>
                </a:cubicBezTo>
                <a:cubicBezTo>
                  <a:pt x="42710" y="111394"/>
                  <a:pt x="43050" y="111824"/>
                  <a:pt x="43410" y="111824"/>
                </a:cubicBezTo>
                <a:cubicBezTo>
                  <a:pt x="43455" y="111824"/>
                  <a:pt x="43502" y="111817"/>
                  <a:pt x="43547" y="111802"/>
                </a:cubicBezTo>
                <a:cubicBezTo>
                  <a:pt x="43880" y="111702"/>
                  <a:pt x="44247" y="111602"/>
                  <a:pt x="44581" y="111535"/>
                </a:cubicBezTo>
                <a:cubicBezTo>
                  <a:pt x="44848" y="111468"/>
                  <a:pt x="45048" y="111201"/>
                  <a:pt x="45014" y="110935"/>
                </a:cubicBezTo>
                <a:cubicBezTo>
                  <a:pt x="44948" y="105831"/>
                  <a:pt x="45415" y="100527"/>
                  <a:pt x="44181" y="95457"/>
                </a:cubicBezTo>
                <a:cubicBezTo>
                  <a:pt x="43413" y="92288"/>
                  <a:pt x="41812" y="89986"/>
                  <a:pt x="39444" y="88285"/>
                </a:cubicBezTo>
                <a:cubicBezTo>
                  <a:pt x="40111" y="88185"/>
                  <a:pt x="40745" y="88018"/>
                  <a:pt x="41345" y="87785"/>
                </a:cubicBezTo>
                <a:cubicBezTo>
                  <a:pt x="41579" y="87718"/>
                  <a:pt x="41612" y="87384"/>
                  <a:pt x="41345" y="87284"/>
                </a:cubicBezTo>
                <a:cubicBezTo>
                  <a:pt x="40144" y="86984"/>
                  <a:pt x="39010" y="86717"/>
                  <a:pt x="37776" y="86651"/>
                </a:cubicBezTo>
                <a:cubicBezTo>
                  <a:pt x="37659" y="86641"/>
                  <a:pt x="37539" y="86637"/>
                  <a:pt x="37417" y="86637"/>
                </a:cubicBezTo>
                <a:cubicBezTo>
                  <a:pt x="37122" y="86637"/>
                  <a:pt x="36815" y="86660"/>
                  <a:pt x="36508" y="86684"/>
                </a:cubicBezTo>
                <a:cubicBezTo>
                  <a:pt x="36375" y="86617"/>
                  <a:pt x="36242" y="86551"/>
                  <a:pt x="36108" y="86484"/>
                </a:cubicBezTo>
                <a:cubicBezTo>
                  <a:pt x="33740" y="85550"/>
                  <a:pt x="31705" y="84582"/>
                  <a:pt x="29904" y="82681"/>
                </a:cubicBezTo>
                <a:cubicBezTo>
                  <a:pt x="27969" y="80646"/>
                  <a:pt x="26401" y="78345"/>
                  <a:pt x="25000" y="75910"/>
                </a:cubicBezTo>
                <a:cubicBezTo>
                  <a:pt x="23599" y="73474"/>
                  <a:pt x="22598" y="70806"/>
                  <a:pt x="21731" y="68137"/>
                </a:cubicBezTo>
                <a:cubicBezTo>
                  <a:pt x="21031" y="66002"/>
                  <a:pt x="20397" y="63567"/>
                  <a:pt x="21064" y="61399"/>
                </a:cubicBezTo>
                <a:cubicBezTo>
                  <a:pt x="22165" y="59831"/>
                  <a:pt x="23065" y="58130"/>
                  <a:pt x="23866" y="56296"/>
                </a:cubicBezTo>
                <a:cubicBezTo>
                  <a:pt x="24466" y="54895"/>
                  <a:pt x="25067" y="53460"/>
                  <a:pt x="25767" y="52059"/>
                </a:cubicBezTo>
                <a:cubicBezTo>
                  <a:pt x="26068" y="51459"/>
                  <a:pt x="26468" y="50892"/>
                  <a:pt x="26768" y="50325"/>
                </a:cubicBezTo>
                <a:cubicBezTo>
                  <a:pt x="27802" y="49691"/>
                  <a:pt x="29103" y="49291"/>
                  <a:pt x="30471" y="49057"/>
                </a:cubicBezTo>
                <a:cubicBezTo>
                  <a:pt x="31121" y="49007"/>
                  <a:pt x="31772" y="48974"/>
                  <a:pt x="32426" y="48974"/>
                </a:cubicBezTo>
                <a:cubicBezTo>
                  <a:pt x="33081" y="48974"/>
                  <a:pt x="33740" y="49007"/>
                  <a:pt x="34407" y="49090"/>
                </a:cubicBezTo>
                <a:cubicBezTo>
                  <a:pt x="34173" y="49624"/>
                  <a:pt x="33973" y="50191"/>
                  <a:pt x="33773" y="50758"/>
                </a:cubicBezTo>
                <a:cubicBezTo>
                  <a:pt x="33073" y="52960"/>
                  <a:pt x="31938" y="54861"/>
                  <a:pt x="30671" y="56796"/>
                </a:cubicBezTo>
                <a:cubicBezTo>
                  <a:pt x="29704" y="58264"/>
                  <a:pt x="27002" y="61433"/>
                  <a:pt x="27702" y="63567"/>
                </a:cubicBezTo>
                <a:cubicBezTo>
                  <a:pt x="27569" y="64401"/>
                  <a:pt x="27635" y="65235"/>
                  <a:pt x="28669" y="65369"/>
                </a:cubicBezTo>
                <a:cubicBezTo>
                  <a:pt x="28745" y="65381"/>
                  <a:pt x="28819" y="65386"/>
                  <a:pt x="28892" y="65386"/>
                </a:cubicBezTo>
                <a:cubicBezTo>
                  <a:pt x="30242" y="65386"/>
                  <a:pt x="31197" y="63414"/>
                  <a:pt x="31672" y="62433"/>
                </a:cubicBezTo>
                <a:cubicBezTo>
                  <a:pt x="32672" y="60332"/>
                  <a:pt x="33006" y="58063"/>
                  <a:pt x="33640" y="55829"/>
                </a:cubicBezTo>
                <a:cubicBezTo>
                  <a:pt x="34073" y="54361"/>
                  <a:pt x="34607" y="52960"/>
                  <a:pt x="35241" y="51592"/>
                </a:cubicBezTo>
                <a:cubicBezTo>
                  <a:pt x="35408" y="51425"/>
                  <a:pt x="35574" y="51292"/>
                  <a:pt x="35741" y="51159"/>
                </a:cubicBezTo>
                <a:cubicBezTo>
                  <a:pt x="37075" y="50058"/>
                  <a:pt x="38276" y="49824"/>
                  <a:pt x="39944" y="49791"/>
                </a:cubicBezTo>
                <a:cubicBezTo>
                  <a:pt x="40084" y="49784"/>
                  <a:pt x="40227" y="49782"/>
                  <a:pt x="40372" y="49782"/>
                </a:cubicBezTo>
                <a:cubicBezTo>
                  <a:pt x="40952" y="49782"/>
                  <a:pt x="41565" y="49824"/>
                  <a:pt x="42179" y="49824"/>
                </a:cubicBezTo>
                <a:cubicBezTo>
                  <a:pt x="41712" y="50658"/>
                  <a:pt x="41212" y="51492"/>
                  <a:pt x="40811" y="52393"/>
                </a:cubicBezTo>
                <a:cubicBezTo>
                  <a:pt x="40144" y="53961"/>
                  <a:pt x="39644" y="55562"/>
                  <a:pt x="39210" y="57230"/>
                </a:cubicBezTo>
                <a:cubicBezTo>
                  <a:pt x="39210" y="57288"/>
                  <a:pt x="39255" y="57323"/>
                  <a:pt x="39306" y="57323"/>
                </a:cubicBezTo>
                <a:cubicBezTo>
                  <a:pt x="39343" y="57323"/>
                  <a:pt x="39383" y="57305"/>
                  <a:pt x="39410" y="57263"/>
                </a:cubicBezTo>
                <a:cubicBezTo>
                  <a:pt x="39911" y="55662"/>
                  <a:pt x="40578" y="54194"/>
                  <a:pt x="41412" y="52760"/>
                </a:cubicBezTo>
                <a:cubicBezTo>
                  <a:pt x="41779" y="52159"/>
                  <a:pt x="42146" y="51592"/>
                  <a:pt x="42546" y="51025"/>
                </a:cubicBezTo>
                <a:cubicBezTo>
                  <a:pt x="42613" y="50958"/>
                  <a:pt x="42713" y="50792"/>
                  <a:pt x="42846" y="50625"/>
                </a:cubicBezTo>
                <a:lnTo>
                  <a:pt x="42846" y="50625"/>
                </a:lnTo>
                <a:cubicBezTo>
                  <a:pt x="42746" y="50758"/>
                  <a:pt x="42679" y="50925"/>
                  <a:pt x="42579" y="51092"/>
                </a:cubicBezTo>
                <a:cubicBezTo>
                  <a:pt x="41712" y="52793"/>
                  <a:pt x="40945" y="54528"/>
                  <a:pt x="40344" y="56362"/>
                </a:cubicBezTo>
                <a:cubicBezTo>
                  <a:pt x="39244" y="59798"/>
                  <a:pt x="39077" y="63434"/>
                  <a:pt x="39744" y="67003"/>
                </a:cubicBezTo>
                <a:cubicBezTo>
                  <a:pt x="39759" y="67062"/>
                  <a:pt x="39812" y="67088"/>
                  <a:pt x="39864" y="67088"/>
                </a:cubicBezTo>
                <a:cubicBezTo>
                  <a:pt x="39931" y="67088"/>
                  <a:pt x="39996" y="67045"/>
                  <a:pt x="39978" y="66970"/>
                </a:cubicBezTo>
                <a:cubicBezTo>
                  <a:pt x="39744" y="63167"/>
                  <a:pt x="40912" y="59498"/>
                  <a:pt x="42546" y="56095"/>
                </a:cubicBezTo>
                <a:cubicBezTo>
                  <a:pt x="43046" y="55061"/>
                  <a:pt x="43580" y="54061"/>
                  <a:pt x="44114" y="53027"/>
                </a:cubicBezTo>
                <a:lnTo>
                  <a:pt x="44114" y="53027"/>
                </a:lnTo>
                <a:cubicBezTo>
                  <a:pt x="43814" y="54594"/>
                  <a:pt x="43680" y="56229"/>
                  <a:pt x="43747" y="57963"/>
                </a:cubicBezTo>
                <a:cubicBezTo>
                  <a:pt x="43747" y="58013"/>
                  <a:pt x="43780" y="58038"/>
                  <a:pt x="43814" y="58038"/>
                </a:cubicBezTo>
                <a:cubicBezTo>
                  <a:pt x="43847" y="58038"/>
                  <a:pt x="43880" y="58013"/>
                  <a:pt x="43880" y="57963"/>
                </a:cubicBezTo>
                <a:cubicBezTo>
                  <a:pt x="44247" y="54227"/>
                  <a:pt x="45982" y="50892"/>
                  <a:pt x="47783" y="47623"/>
                </a:cubicBezTo>
                <a:cubicBezTo>
                  <a:pt x="48584" y="46188"/>
                  <a:pt x="49351" y="44787"/>
                  <a:pt x="50118" y="43353"/>
                </a:cubicBezTo>
                <a:lnTo>
                  <a:pt x="50118" y="43353"/>
                </a:lnTo>
                <a:cubicBezTo>
                  <a:pt x="49718" y="44487"/>
                  <a:pt x="49351" y="45655"/>
                  <a:pt x="49051" y="46855"/>
                </a:cubicBezTo>
                <a:cubicBezTo>
                  <a:pt x="49051" y="46897"/>
                  <a:pt x="49076" y="46925"/>
                  <a:pt x="49104" y="46925"/>
                </a:cubicBezTo>
                <a:cubicBezTo>
                  <a:pt x="49120" y="46925"/>
                  <a:pt x="49138" y="46914"/>
                  <a:pt x="49151" y="46889"/>
                </a:cubicBezTo>
                <a:cubicBezTo>
                  <a:pt x="49918" y="44387"/>
                  <a:pt x="50952" y="42019"/>
                  <a:pt x="52186" y="39717"/>
                </a:cubicBezTo>
                <a:lnTo>
                  <a:pt x="52186" y="39884"/>
                </a:lnTo>
                <a:cubicBezTo>
                  <a:pt x="50852" y="43186"/>
                  <a:pt x="50618" y="47022"/>
                  <a:pt x="50819" y="50491"/>
                </a:cubicBezTo>
                <a:cubicBezTo>
                  <a:pt x="50819" y="50508"/>
                  <a:pt x="50827" y="50516"/>
                  <a:pt x="50835" y="50516"/>
                </a:cubicBezTo>
                <a:cubicBezTo>
                  <a:pt x="50844" y="50516"/>
                  <a:pt x="50852" y="50508"/>
                  <a:pt x="50852" y="50491"/>
                </a:cubicBezTo>
                <a:cubicBezTo>
                  <a:pt x="51019" y="47556"/>
                  <a:pt x="51686" y="44921"/>
                  <a:pt x="52486" y="42219"/>
                </a:cubicBezTo>
                <a:cubicBezTo>
                  <a:pt x="53120" y="44687"/>
                  <a:pt x="54588" y="46989"/>
                  <a:pt x="55956" y="49090"/>
                </a:cubicBezTo>
                <a:cubicBezTo>
                  <a:pt x="55981" y="49116"/>
                  <a:pt x="56011" y="49127"/>
                  <a:pt x="56037" y="49127"/>
                </a:cubicBezTo>
                <a:cubicBezTo>
                  <a:pt x="56079" y="49127"/>
                  <a:pt x="56110" y="49098"/>
                  <a:pt x="56089" y="49057"/>
                </a:cubicBezTo>
                <a:cubicBezTo>
                  <a:pt x="55555" y="47723"/>
                  <a:pt x="55088" y="46388"/>
                  <a:pt x="54688" y="45021"/>
                </a:cubicBezTo>
                <a:lnTo>
                  <a:pt x="54688" y="45021"/>
                </a:lnTo>
                <a:cubicBezTo>
                  <a:pt x="55489" y="46422"/>
                  <a:pt x="56423" y="47789"/>
                  <a:pt x="57557" y="48890"/>
                </a:cubicBezTo>
                <a:cubicBezTo>
                  <a:pt x="57565" y="48906"/>
                  <a:pt x="57577" y="48913"/>
                  <a:pt x="57589" y="48913"/>
                </a:cubicBezTo>
                <a:cubicBezTo>
                  <a:pt x="57629" y="48913"/>
                  <a:pt x="57674" y="48849"/>
                  <a:pt x="57623" y="48824"/>
                </a:cubicBezTo>
                <a:cubicBezTo>
                  <a:pt x="55255" y="45788"/>
                  <a:pt x="55522" y="41852"/>
                  <a:pt x="54688" y="38316"/>
                </a:cubicBezTo>
                <a:cubicBezTo>
                  <a:pt x="54788" y="37549"/>
                  <a:pt x="54821" y="36748"/>
                  <a:pt x="54855" y="35948"/>
                </a:cubicBezTo>
                <a:cubicBezTo>
                  <a:pt x="54955" y="33946"/>
                  <a:pt x="55222" y="32011"/>
                  <a:pt x="55455" y="30043"/>
                </a:cubicBezTo>
                <a:cubicBezTo>
                  <a:pt x="55689" y="28042"/>
                  <a:pt x="56122" y="26341"/>
                  <a:pt x="56723" y="24473"/>
                </a:cubicBezTo>
                <a:cubicBezTo>
                  <a:pt x="56956" y="23839"/>
                  <a:pt x="57123" y="23205"/>
                  <a:pt x="57257" y="22571"/>
                </a:cubicBezTo>
                <a:cubicBezTo>
                  <a:pt x="57924" y="23105"/>
                  <a:pt x="58758" y="23472"/>
                  <a:pt x="59458" y="23672"/>
                </a:cubicBezTo>
                <a:cubicBezTo>
                  <a:pt x="59822" y="23762"/>
                  <a:pt x="60168" y="23803"/>
                  <a:pt x="60500" y="23803"/>
                </a:cubicBezTo>
                <a:cubicBezTo>
                  <a:pt x="62024" y="23803"/>
                  <a:pt x="63232" y="22927"/>
                  <a:pt x="64328" y="21804"/>
                </a:cubicBezTo>
                <a:cubicBezTo>
                  <a:pt x="64437" y="21696"/>
                  <a:pt x="64347" y="21544"/>
                  <a:pt x="64238" y="21544"/>
                </a:cubicBezTo>
                <a:cubicBezTo>
                  <a:pt x="64213" y="21544"/>
                  <a:pt x="64187" y="21552"/>
                  <a:pt x="64161" y="21571"/>
                </a:cubicBezTo>
                <a:cubicBezTo>
                  <a:pt x="63613" y="21859"/>
                  <a:pt x="62952" y="21979"/>
                  <a:pt x="62276" y="21979"/>
                </a:cubicBezTo>
                <a:cubicBezTo>
                  <a:pt x="61389" y="21979"/>
                  <a:pt x="60477" y="21773"/>
                  <a:pt x="59758" y="21471"/>
                </a:cubicBezTo>
                <a:cubicBezTo>
                  <a:pt x="59525" y="21371"/>
                  <a:pt x="59325" y="21237"/>
                  <a:pt x="59125" y="21070"/>
                </a:cubicBezTo>
                <a:cubicBezTo>
                  <a:pt x="60359" y="21037"/>
                  <a:pt x="61293" y="20470"/>
                  <a:pt x="62427" y="19970"/>
                </a:cubicBezTo>
                <a:cubicBezTo>
                  <a:pt x="62518" y="19939"/>
                  <a:pt x="62471" y="19798"/>
                  <a:pt x="62386" y="19798"/>
                </a:cubicBezTo>
                <a:cubicBezTo>
                  <a:pt x="62378" y="19798"/>
                  <a:pt x="62369" y="19800"/>
                  <a:pt x="62360" y="19803"/>
                </a:cubicBezTo>
                <a:cubicBezTo>
                  <a:pt x="62135" y="19850"/>
                  <a:pt x="61904" y="19870"/>
                  <a:pt x="61670" y="19870"/>
                </a:cubicBezTo>
                <a:cubicBezTo>
                  <a:pt x="61074" y="19870"/>
                  <a:pt x="60457" y="19737"/>
                  <a:pt x="59858" y="19569"/>
                </a:cubicBezTo>
                <a:cubicBezTo>
                  <a:pt x="60826" y="19302"/>
                  <a:pt x="61726" y="18702"/>
                  <a:pt x="62494" y="17768"/>
                </a:cubicBezTo>
                <a:cubicBezTo>
                  <a:pt x="62555" y="17675"/>
                  <a:pt x="62503" y="17497"/>
                  <a:pt x="62363" y="17497"/>
                </a:cubicBezTo>
                <a:cubicBezTo>
                  <a:pt x="62351" y="17497"/>
                  <a:pt x="62339" y="17499"/>
                  <a:pt x="62327" y="17501"/>
                </a:cubicBezTo>
                <a:cubicBezTo>
                  <a:pt x="61830" y="17637"/>
                  <a:pt x="61394" y="17691"/>
                  <a:pt x="60967" y="17691"/>
                </a:cubicBezTo>
                <a:cubicBezTo>
                  <a:pt x="60449" y="17691"/>
                  <a:pt x="59944" y="17611"/>
                  <a:pt x="59358" y="17501"/>
                </a:cubicBezTo>
                <a:cubicBezTo>
                  <a:pt x="58424" y="17301"/>
                  <a:pt x="57257" y="17234"/>
                  <a:pt x="56423" y="16767"/>
                </a:cubicBezTo>
                <a:cubicBezTo>
                  <a:pt x="54955" y="15967"/>
                  <a:pt x="54088" y="13965"/>
                  <a:pt x="53521" y="12464"/>
                </a:cubicBezTo>
                <a:cubicBezTo>
                  <a:pt x="51953" y="8361"/>
                  <a:pt x="51386" y="4025"/>
                  <a:pt x="53887" y="155"/>
                </a:cubicBezTo>
                <a:cubicBezTo>
                  <a:pt x="53913" y="78"/>
                  <a:pt x="53839" y="0"/>
                  <a:pt x="53773" y="0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3" name="Google Shape;2763;p38"/>
          <p:cNvSpPr/>
          <p:nvPr/>
        </p:nvSpPr>
        <p:spPr>
          <a:xfrm>
            <a:off x="4882791" y="5123493"/>
            <a:ext cx="221528" cy="489239"/>
          </a:xfrm>
          <a:custGeom>
            <a:rect b="b" l="l" r="r" t="t"/>
            <a:pathLst>
              <a:path extrusionOk="0" h="23507" w="10644">
                <a:moveTo>
                  <a:pt x="100" y="0"/>
                </a:moveTo>
                <a:cubicBezTo>
                  <a:pt x="0" y="0"/>
                  <a:pt x="0" y="167"/>
                  <a:pt x="100" y="167"/>
                </a:cubicBezTo>
                <a:cubicBezTo>
                  <a:pt x="2469" y="901"/>
                  <a:pt x="3136" y="3803"/>
                  <a:pt x="3770" y="5904"/>
                </a:cubicBezTo>
                <a:cubicBezTo>
                  <a:pt x="4270" y="7639"/>
                  <a:pt x="4870" y="9340"/>
                  <a:pt x="5404" y="11075"/>
                </a:cubicBezTo>
                <a:cubicBezTo>
                  <a:pt x="6638" y="14977"/>
                  <a:pt x="7105" y="19014"/>
                  <a:pt x="8039" y="22983"/>
                </a:cubicBezTo>
                <a:cubicBezTo>
                  <a:pt x="8129" y="23342"/>
                  <a:pt x="8427" y="23507"/>
                  <a:pt x="8725" y="23507"/>
                </a:cubicBezTo>
                <a:cubicBezTo>
                  <a:pt x="9091" y="23507"/>
                  <a:pt x="9459" y="23258"/>
                  <a:pt x="9440" y="22816"/>
                </a:cubicBezTo>
                <a:cubicBezTo>
                  <a:pt x="9440" y="22750"/>
                  <a:pt x="9440" y="22716"/>
                  <a:pt x="9440" y="22683"/>
                </a:cubicBezTo>
                <a:cubicBezTo>
                  <a:pt x="9507" y="22616"/>
                  <a:pt x="9540" y="22516"/>
                  <a:pt x="9507" y="22416"/>
                </a:cubicBezTo>
                <a:lnTo>
                  <a:pt x="9507" y="22416"/>
                </a:lnTo>
                <a:cubicBezTo>
                  <a:pt x="9574" y="22516"/>
                  <a:pt x="9607" y="22650"/>
                  <a:pt x="9640" y="22783"/>
                </a:cubicBezTo>
                <a:cubicBezTo>
                  <a:pt x="9717" y="23014"/>
                  <a:pt x="9944" y="23131"/>
                  <a:pt x="10159" y="23131"/>
                </a:cubicBezTo>
                <a:cubicBezTo>
                  <a:pt x="10409" y="23131"/>
                  <a:pt x="10644" y="22973"/>
                  <a:pt x="10608" y="22650"/>
                </a:cubicBezTo>
                <a:cubicBezTo>
                  <a:pt x="10608" y="22616"/>
                  <a:pt x="10608" y="22549"/>
                  <a:pt x="10608" y="22516"/>
                </a:cubicBezTo>
                <a:cubicBezTo>
                  <a:pt x="10007" y="17946"/>
                  <a:pt x="9040" y="13510"/>
                  <a:pt x="7806" y="9107"/>
                </a:cubicBezTo>
                <a:cubicBezTo>
                  <a:pt x="7706" y="8439"/>
                  <a:pt x="7606" y="7772"/>
                  <a:pt x="7506" y="7138"/>
                </a:cubicBezTo>
                <a:cubicBezTo>
                  <a:pt x="6872" y="2969"/>
                  <a:pt x="4437" y="33"/>
                  <a:pt x="100" y="0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4" name="Google Shape;2764;p38"/>
          <p:cNvSpPr/>
          <p:nvPr/>
        </p:nvSpPr>
        <p:spPr>
          <a:xfrm>
            <a:off x="5095485" y="5238788"/>
            <a:ext cx="99463" cy="356872"/>
          </a:xfrm>
          <a:custGeom>
            <a:rect b="b" l="l" r="r" t="t"/>
            <a:pathLst>
              <a:path extrusionOk="0" h="17147" w="4779">
                <a:moveTo>
                  <a:pt x="154" y="1"/>
                </a:moveTo>
                <a:cubicBezTo>
                  <a:pt x="76" y="1"/>
                  <a:pt x="1" y="65"/>
                  <a:pt x="21" y="164"/>
                </a:cubicBezTo>
                <a:cubicBezTo>
                  <a:pt x="1088" y="5601"/>
                  <a:pt x="1889" y="11105"/>
                  <a:pt x="3023" y="16542"/>
                </a:cubicBezTo>
                <a:cubicBezTo>
                  <a:pt x="3115" y="16965"/>
                  <a:pt x="3421" y="17147"/>
                  <a:pt x="3746" y="17147"/>
                </a:cubicBezTo>
                <a:cubicBezTo>
                  <a:pt x="4241" y="17147"/>
                  <a:pt x="4778" y="16721"/>
                  <a:pt x="4657" y="16075"/>
                </a:cubicBezTo>
                <a:cubicBezTo>
                  <a:pt x="3690" y="10572"/>
                  <a:pt x="2056" y="5368"/>
                  <a:pt x="288" y="97"/>
                </a:cubicBezTo>
                <a:cubicBezTo>
                  <a:pt x="261" y="30"/>
                  <a:pt x="207" y="1"/>
                  <a:pt x="154" y="1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5" name="Google Shape;2765;p38"/>
          <p:cNvSpPr/>
          <p:nvPr/>
        </p:nvSpPr>
        <p:spPr>
          <a:xfrm>
            <a:off x="4910554" y="4597108"/>
            <a:ext cx="72240" cy="188228"/>
          </a:xfrm>
          <a:custGeom>
            <a:rect b="b" l="l" r="r" t="t"/>
            <a:pathLst>
              <a:path extrusionOk="0" h="9044" w="3471">
                <a:moveTo>
                  <a:pt x="571" y="0"/>
                </a:moveTo>
                <a:cubicBezTo>
                  <a:pt x="533" y="0"/>
                  <a:pt x="501" y="22"/>
                  <a:pt x="501" y="75"/>
                </a:cubicBezTo>
                <a:cubicBezTo>
                  <a:pt x="0" y="3110"/>
                  <a:pt x="1168" y="6446"/>
                  <a:pt x="2903" y="8948"/>
                </a:cubicBezTo>
                <a:cubicBezTo>
                  <a:pt x="2957" y="9013"/>
                  <a:pt x="3040" y="9043"/>
                  <a:pt x="3124" y="9043"/>
                </a:cubicBezTo>
                <a:cubicBezTo>
                  <a:pt x="3296" y="9043"/>
                  <a:pt x="3470" y="8917"/>
                  <a:pt x="3403" y="8714"/>
                </a:cubicBezTo>
                <a:cubicBezTo>
                  <a:pt x="2335" y="5779"/>
                  <a:pt x="768" y="3344"/>
                  <a:pt x="701" y="108"/>
                </a:cubicBezTo>
                <a:cubicBezTo>
                  <a:pt x="701" y="48"/>
                  <a:pt x="629" y="0"/>
                  <a:pt x="571" y="0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6" name="Google Shape;2766;p38"/>
          <p:cNvSpPr/>
          <p:nvPr/>
        </p:nvSpPr>
        <p:spPr>
          <a:xfrm>
            <a:off x="5158648" y="4400627"/>
            <a:ext cx="175907" cy="114781"/>
          </a:xfrm>
          <a:custGeom>
            <a:rect b="b" l="l" r="r" t="t"/>
            <a:pathLst>
              <a:path extrusionOk="0" h="5515" w="8452">
                <a:moveTo>
                  <a:pt x="116" y="0"/>
                </a:moveTo>
                <a:cubicBezTo>
                  <a:pt x="57" y="0"/>
                  <a:pt x="0" y="55"/>
                  <a:pt x="55" y="109"/>
                </a:cubicBezTo>
                <a:cubicBezTo>
                  <a:pt x="1089" y="1644"/>
                  <a:pt x="1856" y="2778"/>
                  <a:pt x="3424" y="3812"/>
                </a:cubicBezTo>
                <a:cubicBezTo>
                  <a:pt x="4791" y="4713"/>
                  <a:pt x="6459" y="5380"/>
                  <a:pt x="8094" y="5513"/>
                </a:cubicBezTo>
                <a:cubicBezTo>
                  <a:pt x="8106" y="5514"/>
                  <a:pt x="8117" y="5515"/>
                  <a:pt x="8128" y="5515"/>
                </a:cubicBezTo>
                <a:cubicBezTo>
                  <a:pt x="8399" y="5515"/>
                  <a:pt x="8451" y="5141"/>
                  <a:pt x="8227" y="5013"/>
                </a:cubicBezTo>
                <a:cubicBezTo>
                  <a:pt x="6893" y="4312"/>
                  <a:pt x="5525" y="3678"/>
                  <a:pt x="4258" y="2878"/>
                </a:cubicBezTo>
                <a:cubicBezTo>
                  <a:pt x="2890" y="2011"/>
                  <a:pt x="1322" y="1077"/>
                  <a:pt x="155" y="9"/>
                </a:cubicBezTo>
                <a:cubicBezTo>
                  <a:pt x="143" y="3"/>
                  <a:pt x="129" y="0"/>
                  <a:pt x="116" y="0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7" name="Google Shape;2767;p38"/>
          <p:cNvSpPr/>
          <p:nvPr/>
        </p:nvSpPr>
        <p:spPr>
          <a:xfrm>
            <a:off x="5289594" y="3616992"/>
            <a:ext cx="265214" cy="1897996"/>
          </a:xfrm>
          <a:custGeom>
            <a:rect b="b" l="l" r="r" t="t"/>
            <a:pathLst>
              <a:path extrusionOk="0" h="91195" w="12743">
                <a:moveTo>
                  <a:pt x="3192" y="1"/>
                </a:moveTo>
                <a:cubicBezTo>
                  <a:pt x="3115" y="1"/>
                  <a:pt x="3053" y="95"/>
                  <a:pt x="3103" y="170"/>
                </a:cubicBezTo>
                <a:cubicBezTo>
                  <a:pt x="4670" y="3472"/>
                  <a:pt x="5004" y="6808"/>
                  <a:pt x="4537" y="10410"/>
                </a:cubicBezTo>
                <a:cubicBezTo>
                  <a:pt x="4103" y="13513"/>
                  <a:pt x="4103" y="16548"/>
                  <a:pt x="4470" y="19684"/>
                </a:cubicBezTo>
                <a:cubicBezTo>
                  <a:pt x="4804" y="22752"/>
                  <a:pt x="5404" y="25788"/>
                  <a:pt x="5771" y="28857"/>
                </a:cubicBezTo>
                <a:cubicBezTo>
                  <a:pt x="6005" y="30725"/>
                  <a:pt x="5938" y="32660"/>
                  <a:pt x="6005" y="34561"/>
                </a:cubicBezTo>
                <a:cubicBezTo>
                  <a:pt x="5104" y="38964"/>
                  <a:pt x="3636" y="43167"/>
                  <a:pt x="1902" y="47470"/>
                </a:cubicBezTo>
                <a:cubicBezTo>
                  <a:pt x="834" y="50172"/>
                  <a:pt x="0" y="52874"/>
                  <a:pt x="234" y="55776"/>
                </a:cubicBezTo>
                <a:cubicBezTo>
                  <a:pt x="301" y="56677"/>
                  <a:pt x="467" y="57511"/>
                  <a:pt x="734" y="58311"/>
                </a:cubicBezTo>
                <a:cubicBezTo>
                  <a:pt x="934" y="60413"/>
                  <a:pt x="1702" y="62414"/>
                  <a:pt x="2569" y="64482"/>
                </a:cubicBezTo>
                <a:cubicBezTo>
                  <a:pt x="4203" y="68385"/>
                  <a:pt x="5938" y="72488"/>
                  <a:pt x="7039" y="76591"/>
                </a:cubicBezTo>
                <a:cubicBezTo>
                  <a:pt x="8106" y="80460"/>
                  <a:pt x="8773" y="84463"/>
                  <a:pt x="9507" y="88433"/>
                </a:cubicBezTo>
                <a:cubicBezTo>
                  <a:pt x="9674" y="89400"/>
                  <a:pt x="9807" y="90734"/>
                  <a:pt x="10908" y="91101"/>
                </a:cubicBezTo>
                <a:cubicBezTo>
                  <a:pt x="11084" y="91165"/>
                  <a:pt x="11251" y="91195"/>
                  <a:pt x="11407" y="91195"/>
                </a:cubicBezTo>
                <a:cubicBezTo>
                  <a:pt x="11905" y="91195"/>
                  <a:pt x="12305" y="90899"/>
                  <a:pt x="12609" y="90468"/>
                </a:cubicBezTo>
                <a:cubicBezTo>
                  <a:pt x="12743" y="90301"/>
                  <a:pt x="12710" y="90001"/>
                  <a:pt x="12609" y="89834"/>
                </a:cubicBezTo>
                <a:cubicBezTo>
                  <a:pt x="10975" y="87099"/>
                  <a:pt x="10775" y="83629"/>
                  <a:pt x="10274" y="80527"/>
                </a:cubicBezTo>
                <a:cubicBezTo>
                  <a:pt x="9741" y="77225"/>
                  <a:pt x="8940" y="73956"/>
                  <a:pt x="8040" y="70720"/>
                </a:cubicBezTo>
                <a:cubicBezTo>
                  <a:pt x="7172" y="67585"/>
                  <a:pt x="6572" y="64349"/>
                  <a:pt x="5905" y="61180"/>
                </a:cubicBezTo>
                <a:cubicBezTo>
                  <a:pt x="5504" y="59345"/>
                  <a:pt x="5404" y="57411"/>
                  <a:pt x="5204" y="55543"/>
                </a:cubicBezTo>
                <a:cubicBezTo>
                  <a:pt x="5204" y="54075"/>
                  <a:pt x="5238" y="52641"/>
                  <a:pt x="5338" y="51173"/>
                </a:cubicBezTo>
                <a:cubicBezTo>
                  <a:pt x="5471" y="48604"/>
                  <a:pt x="6005" y="46069"/>
                  <a:pt x="6238" y="43501"/>
                </a:cubicBezTo>
                <a:cubicBezTo>
                  <a:pt x="6839" y="41766"/>
                  <a:pt x="7372" y="40098"/>
                  <a:pt x="7706" y="38397"/>
                </a:cubicBezTo>
                <a:cubicBezTo>
                  <a:pt x="8640" y="35762"/>
                  <a:pt x="9274" y="32760"/>
                  <a:pt x="8406" y="30425"/>
                </a:cubicBezTo>
                <a:cubicBezTo>
                  <a:pt x="8340" y="30291"/>
                  <a:pt x="8240" y="30224"/>
                  <a:pt x="8140" y="30191"/>
                </a:cubicBezTo>
                <a:cubicBezTo>
                  <a:pt x="8106" y="29724"/>
                  <a:pt x="8040" y="29290"/>
                  <a:pt x="8006" y="28857"/>
                </a:cubicBezTo>
                <a:cubicBezTo>
                  <a:pt x="7606" y="25288"/>
                  <a:pt x="6872" y="21752"/>
                  <a:pt x="6405" y="18183"/>
                </a:cubicBezTo>
                <a:cubicBezTo>
                  <a:pt x="5938" y="14613"/>
                  <a:pt x="5871" y="11011"/>
                  <a:pt x="5705" y="7408"/>
                </a:cubicBezTo>
                <a:cubicBezTo>
                  <a:pt x="5604" y="4706"/>
                  <a:pt x="5204" y="2071"/>
                  <a:pt x="3269" y="36"/>
                </a:cubicBezTo>
                <a:cubicBezTo>
                  <a:pt x="3244" y="11"/>
                  <a:pt x="3217" y="1"/>
                  <a:pt x="3192" y="1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8" name="Google Shape;2768;p38"/>
          <p:cNvSpPr/>
          <p:nvPr/>
        </p:nvSpPr>
        <p:spPr>
          <a:xfrm>
            <a:off x="4516239" y="4117924"/>
            <a:ext cx="130536" cy="131223"/>
          </a:xfrm>
          <a:custGeom>
            <a:rect b="b" l="l" r="r" t="t"/>
            <a:pathLst>
              <a:path extrusionOk="0" h="6305" w="6272">
                <a:moveTo>
                  <a:pt x="3485" y="0"/>
                </a:moveTo>
                <a:cubicBezTo>
                  <a:pt x="2736" y="0"/>
                  <a:pt x="2000" y="352"/>
                  <a:pt x="1402" y="951"/>
                </a:cubicBezTo>
                <a:cubicBezTo>
                  <a:pt x="468" y="1851"/>
                  <a:pt x="1" y="3386"/>
                  <a:pt x="301" y="4687"/>
                </a:cubicBezTo>
                <a:cubicBezTo>
                  <a:pt x="540" y="5667"/>
                  <a:pt x="1345" y="6305"/>
                  <a:pt x="2248" y="6305"/>
                </a:cubicBezTo>
                <a:cubicBezTo>
                  <a:pt x="2605" y="6305"/>
                  <a:pt x="2977" y="6205"/>
                  <a:pt x="3336" y="5988"/>
                </a:cubicBezTo>
                <a:cubicBezTo>
                  <a:pt x="3570" y="5854"/>
                  <a:pt x="3570" y="5354"/>
                  <a:pt x="3236" y="5287"/>
                </a:cubicBezTo>
                <a:cubicBezTo>
                  <a:pt x="2669" y="5220"/>
                  <a:pt x="2369" y="4387"/>
                  <a:pt x="2336" y="3819"/>
                </a:cubicBezTo>
                <a:cubicBezTo>
                  <a:pt x="2336" y="3286"/>
                  <a:pt x="2569" y="2719"/>
                  <a:pt x="2936" y="2318"/>
                </a:cubicBezTo>
                <a:cubicBezTo>
                  <a:pt x="3317" y="1923"/>
                  <a:pt x="3824" y="1719"/>
                  <a:pt x="4310" y="1719"/>
                </a:cubicBezTo>
                <a:cubicBezTo>
                  <a:pt x="4971" y="1719"/>
                  <a:pt x="5593" y="2097"/>
                  <a:pt x="5805" y="2885"/>
                </a:cubicBezTo>
                <a:cubicBezTo>
                  <a:pt x="5822" y="2956"/>
                  <a:pt x="5886" y="2998"/>
                  <a:pt x="5948" y="2998"/>
                </a:cubicBezTo>
                <a:cubicBezTo>
                  <a:pt x="6003" y="2998"/>
                  <a:pt x="6056" y="2964"/>
                  <a:pt x="6072" y="2885"/>
                </a:cubicBezTo>
                <a:cubicBezTo>
                  <a:pt x="6272" y="1818"/>
                  <a:pt x="5671" y="917"/>
                  <a:pt x="4737" y="350"/>
                </a:cubicBezTo>
                <a:cubicBezTo>
                  <a:pt x="4330" y="111"/>
                  <a:pt x="3906" y="0"/>
                  <a:pt x="3485" y="0"/>
                </a:cubicBezTo>
                <a:close/>
              </a:path>
            </a:pathLst>
          </a:custGeom>
          <a:solidFill>
            <a:srgbClr val="EEBA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9" name="Google Shape;2769;p38"/>
          <p:cNvSpPr/>
          <p:nvPr/>
        </p:nvSpPr>
        <p:spPr>
          <a:xfrm>
            <a:off x="4088604" y="2497273"/>
            <a:ext cx="795620" cy="1587765"/>
          </a:xfrm>
          <a:custGeom>
            <a:rect b="b" l="l" r="r" t="t"/>
            <a:pathLst>
              <a:path extrusionOk="0" h="76289" w="38228">
                <a:moveTo>
                  <a:pt x="1" y="1"/>
                </a:moveTo>
                <a:lnTo>
                  <a:pt x="167" y="60010"/>
                </a:lnTo>
                <a:lnTo>
                  <a:pt x="768" y="62112"/>
                </a:lnTo>
                <a:cubicBezTo>
                  <a:pt x="768" y="62112"/>
                  <a:pt x="1335" y="64747"/>
                  <a:pt x="1335" y="64914"/>
                </a:cubicBezTo>
                <a:cubicBezTo>
                  <a:pt x="1335" y="65081"/>
                  <a:pt x="167" y="68516"/>
                  <a:pt x="167" y="68516"/>
                </a:cubicBezTo>
                <a:lnTo>
                  <a:pt x="167" y="76289"/>
                </a:lnTo>
                <a:lnTo>
                  <a:pt x="19448" y="76122"/>
                </a:lnTo>
                <a:lnTo>
                  <a:pt x="38228" y="268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0" name="Google Shape;2770;p38"/>
          <p:cNvSpPr/>
          <p:nvPr/>
        </p:nvSpPr>
        <p:spPr>
          <a:xfrm>
            <a:off x="4152475" y="4467827"/>
            <a:ext cx="134012" cy="146915"/>
          </a:xfrm>
          <a:custGeom>
            <a:rect b="b" l="l" r="r" t="t"/>
            <a:pathLst>
              <a:path extrusionOk="0" h="7059" w="6439">
                <a:moveTo>
                  <a:pt x="3063" y="908"/>
                </a:moveTo>
                <a:cubicBezTo>
                  <a:pt x="4156" y="908"/>
                  <a:pt x="5427" y="2151"/>
                  <a:pt x="5771" y="3185"/>
                </a:cubicBezTo>
                <a:cubicBezTo>
                  <a:pt x="5137" y="3718"/>
                  <a:pt x="4637" y="4386"/>
                  <a:pt x="4237" y="5119"/>
                </a:cubicBezTo>
                <a:cubicBezTo>
                  <a:pt x="4070" y="5420"/>
                  <a:pt x="3937" y="6087"/>
                  <a:pt x="3703" y="6320"/>
                </a:cubicBezTo>
                <a:cubicBezTo>
                  <a:pt x="3482" y="6528"/>
                  <a:pt x="3190" y="6610"/>
                  <a:pt x="2882" y="6610"/>
                </a:cubicBezTo>
                <a:cubicBezTo>
                  <a:pt x="2401" y="6610"/>
                  <a:pt x="1881" y="6411"/>
                  <a:pt x="1535" y="6187"/>
                </a:cubicBezTo>
                <a:cubicBezTo>
                  <a:pt x="0" y="5186"/>
                  <a:pt x="1101" y="2151"/>
                  <a:pt x="2269" y="1183"/>
                </a:cubicBezTo>
                <a:cubicBezTo>
                  <a:pt x="2509" y="991"/>
                  <a:pt x="2780" y="908"/>
                  <a:pt x="3063" y="908"/>
                </a:cubicBezTo>
                <a:close/>
                <a:moveTo>
                  <a:pt x="3426" y="0"/>
                </a:moveTo>
                <a:cubicBezTo>
                  <a:pt x="2846" y="0"/>
                  <a:pt x="2464" y="372"/>
                  <a:pt x="2135" y="850"/>
                </a:cubicBezTo>
                <a:cubicBezTo>
                  <a:pt x="1468" y="1784"/>
                  <a:pt x="834" y="2918"/>
                  <a:pt x="568" y="4019"/>
                </a:cubicBezTo>
                <a:cubicBezTo>
                  <a:pt x="101" y="5920"/>
                  <a:pt x="1435" y="6554"/>
                  <a:pt x="3036" y="6921"/>
                </a:cubicBezTo>
                <a:cubicBezTo>
                  <a:pt x="3296" y="6986"/>
                  <a:pt x="3524" y="7059"/>
                  <a:pt x="3736" y="7059"/>
                </a:cubicBezTo>
                <a:cubicBezTo>
                  <a:pt x="3959" y="7059"/>
                  <a:pt x="4165" y="6977"/>
                  <a:pt x="4370" y="6721"/>
                </a:cubicBezTo>
                <a:cubicBezTo>
                  <a:pt x="4670" y="6287"/>
                  <a:pt x="4871" y="5653"/>
                  <a:pt x="5137" y="5186"/>
                </a:cubicBezTo>
                <a:cubicBezTo>
                  <a:pt x="5371" y="4719"/>
                  <a:pt x="5638" y="4319"/>
                  <a:pt x="5905" y="3852"/>
                </a:cubicBezTo>
                <a:cubicBezTo>
                  <a:pt x="5921" y="3902"/>
                  <a:pt x="5963" y="3927"/>
                  <a:pt x="6001" y="3927"/>
                </a:cubicBezTo>
                <a:cubicBezTo>
                  <a:pt x="6038" y="3927"/>
                  <a:pt x="6071" y="3902"/>
                  <a:pt x="6071" y="3852"/>
                </a:cubicBezTo>
                <a:cubicBezTo>
                  <a:pt x="6438" y="2418"/>
                  <a:pt x="5171" y="249"/>
                  <a:pt x="3636" y="16"/>
                </a:cubicBezTo>
                <a:cubicBezTo>
                  <a:pt x="3564" y="5"/>
                  <a:pt x="3494" y="0"/>
                  <a:pt x="3426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1" name="Google Shape;2771;p38"/>
          <p:cNvSpPr/>
          <p:nvPr/>
        </p:nvSpPr>
        <p:spPr>
          <a:xfrm>
            <a:off x="4117074" y="4437318"/>
            <a:ext cx="62313" cy="119027"/>
          </a:xfrm>
          <a:custGeom>
            <a:rect b="b" l="l" r="r" t="t"/>
            <a:pathLst>
              <a:path extrusionOk="0" h="5719" w="2994">
                <a:moveTo>
                  <a:pt x="2800" y="1"/>
                </a:moveTo>
                <a:cubicBezTo>
                  <a:pt x="2780" y="1"/>
                  <a:pt x="2758" y="5"/>
                  <a:pt x="2736" y="14"/>
                </a:cubicBezTo>
                <a:cubicBezTo>
                  <a:pt x="701" y="781"/>
                  <a:pt x="167" y="3817"/>
                  <a:pt x="0" y="5718"/>
                </a:cubicBezTo>
                <a:cubicBezTo>
                  <a:pt x="234" y="4017"/>
                  <a:pt x="701" y="1549"/>
                  <a:pt x="2335" y="581"/>
                </a:cubicBezTo>
                <a:lnTo>
                  <a:pt x="2335" y="581"/>
                </a:lnTo>
                <a:cubicBezTo>
                  <a:pt x="1468" y="2016"/>
                  <a:pt x="634" y="3517"/>
                  <a:pt x="134" y="5084"/>
                </a:cubicBezTo>
                <a:cubicBezTo>
                  <a:pt x="134" y="5126"/>
                  <a:pt x="172" y="5154"/>
                  <a:pt x="209" y="5154"/>
                </a:cubicBezTo>
                <a:cubicBezTo>
                  <a:pt x="232" y="5154"/>
                  <a:pt x="254" y="5143"/>
                  <a:pt x="267" y="5118"/>
                </a:cubicBezTo>
                <a:cubicBezTo>
                  <a:pt x="1234" y="3550"/>
                  <a:pt x="2002" y="1882"/>
                  <a:pt x="2936" y="281"/>
                </a:cubicBezTo>
                <a:cubicBezTo>
                  <a:pt x="2993" y="166"/>
                  <a:pt x="2927" y="1"/>
                  <a:pt x="2800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2" name="Google Shape;2772;p38"/>
          <p:cNvSpPr/>
          <p:nvPr/>
        </p:nvSpPr>
        <p:spPr>
          <a:xfrm>
            <a:off x="3897700" y="4114719"/>
            <a:ext cx="36547" cy="151744"/>
          </a:xfrm>
          <a:custGeom>
            <a:rect b="b" l="l" r="r" t="t"/>
            <a:pathLst>
              <a:path extrusionOk="0" h="7291" w="1756">
                <a:moveTo>
                  <a:pt x="1683" y="1"/>
                </a:moveTo>
                <a:cubicBezTo>
                  <a:pt x="1657" y="1"/>
                  <a:pt x="1627" y="12"/>
                  <a:pt x="1602" y="37"/>
                </a:cubicBezTo>
                <a:cubicBezTo>
                  <a:pt x="100" y="2206"/>
                  <a:pt x="0" y="4974"/>
                  <a:pt x="1235" y="7276"/>
                </a:cubicBezTo>
                <a:cubicBezTo>
                  <a:pt x="1235" y="7287"/>
                  <a:pt x="1238" y="7291"/>
                  <a:pt x="1243" y="7291"/>
                </a:cubicBezTo>
                <a:cubicBezTo>
                  <a:pt x="1253" y="7291"/>
                  <a:pt x="1268" y="7276"/>
                  <a:pt x="1268" y="7276"/>
                </a:cubicBezTo>
                <a:cubicBezTo>
                  <a:pt x="167" y="4874"/>
                  <a:pt x="401" y="2339"/>
                  <a:pt x="1735" y="71"/>
                </a:cubicBezTo>
                <a:cubicBezTo>
                  <a:pt x="1756" y="29"/>
                  <a:pt x="1725" y="1"/>
                  <a:pt x="1683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3" name="Google Shape;2773;p38"/>
          <p:cNvSpPr/>
          <p:nvPr/>
        </p:nvSpPr>
        <p:spPr>
          <a:xfrm>
            <a:off x="5128055" y="4355404"/>
            <a:ext cx="142129" cy="134282"/>
          </a:xfrm>
          <a:custGeom>
            <a:rect b="b" l="l" r="r" t="t"/>
            <a:pathLst>
              <a:path extrusionOk="0" h="6452" w="6829">
                <a:moveTo>
                  <a:pt x="56" y="0"/>
                </a:moveTo>
                <a:cubicBezTo>
                  <a:pt x="26" y="0"/>
                  <a:pt x="0" y="24"/>
                  <a:pt x="24" y="47"/>
                </a:cubicBezTo>
                <a:cubicBezTo>
                  <a:pt x="1858" y="2649"/>
                  <a:pt x="3459" y="5384"/>
                  <a:pt x="6695" y="6452"/>
                </a:cubicBezTo>
                <a:cubicBezTo>
                  <a:pt x="6762" y="6452"/>
                  <a:pt x="6828" y="6352"/>
                  <a:pt x="6728" y="6318"/>
                </a:cubicBezTo>
                <a:cubicBezTo>
                  <a:pt x="3826" y="4951"/>
                  <a:pt x="2092" y="2416"/>
                  <a:pt x="90" y="14"/>
                </a:cubicBezTo>
                <a:cubicBezTo>
                  <a:pt x="81" y="4"/>
                  <a:pt x="68" y="0"/>
                  <a:pt x="56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4" name="Google Shape;2774;p38"/>
          <p:cNvSpPr/>
          <p:nvPr/>
        </p:nvSpPr>
        <p:spPr>
          <a:xfrm>
            <a:off x="4919586" y="4607576"/>
            <a:ext cx="62042" cy="178051"/>
          </a:xfrm>
          <a:custGeom>
            <a:rect b="b" l="l" r="r" t="t"/>
            <a:pathLst>
              <a:path extrusionOk="0" h="8555" w="2981">
                <a:moveTo>
                  <a:pt x="560" y="0"/>
                </a:moveTo>
                <a:cubicBezTo>
                  <a:pt x="546" y="0"/>
                  <a:pt x="534" y="11"/>
                  <a:pt x="534" y="39"/>
                </a:cubicBezTo>
                <a:cubicBezTo>
                  <a:pt x="200" y="1373"/>
                  <a:pt x="500" y="2541"/>
                  <a:pt x="934" y="3842"/>
                </a:cubicBezTo>
                <a:cubicBezTo>
                  <a:pt x="1434" y="5443"/>
                  <a:pt x="1935" y="7044"/>
                  <a:pt x="2735" y="8478"/>
                </a:cubicBezTo>
                <a:cubicBezTo>
                  <a:pt x="2757" y="8532"/>
                  <a:pt x="2793" y="8555"/>
                  <a:pt x="2829" y="8555"/>
                </a:cubicBezTo>
                <a:cubicBezTo>
                  <a:pt x="2904" y="8555"/>
                  <a:pt x="2981" y="8458"/>
                  <a:pt x="2936" y="8345"/>
                </a:cubicBezTo>
                <a:cubicBezTo>
                  <a:pt x="1901" y="5977"/>
                  <a:pt x="0" y="2741"/>
                  <a:pt x="601" y="39"/>
                </a:cubicBezTo>
                <a:cubicBezTo>
                  <a:pt x="601" y="20"/>
                  <a:pt x="578" y="0"/>
                  <a:pt x="560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5" name="Google Shape;2775;p38"/>
          <p:cNvSpPr/>
          <p:nvPr/>
        </p:nvSpPr>
        <p:spPr>
          <a:xfrm>
            <a:off x="4482919" y="4113804"/>
            <a:ext cx="179820" cy="134761"/>
          </a:xfrm>
          <a:custGeom>
            <a:rect b="b" l="l" r="r" t="t"/>
            <a:pathLst>
              <a:path extrusionOk="0" h="6475" w="8640">
                <a:moveTo>
                  <a:pt x="4304" y="915"/>
                </a:moveTo>
                <a:cubicBezTo>
                  <a:pt x="5071" y="1015"/>
                  <a:pt x="5805" y="1349"/>
                  <a:pt x="6338" y="1983"/>
                </a:cubicBezTo>
                <a:cubicBezTo>
                  <a:pt x="7720" y="3522"/>
                  <a:pt x="6796" y="5711"/>
                  <a:pt x="4845" y="5711"/>
                </a:cubicBezTo>
                <a:cubicBezTo>
                  <a:pt x="4724" y="5711"/>
                  <a:pt x="4599" y="5703"/>
                  <a:pt x="4470" y="5685"/>
                </a:cubicBezTo>
                <a:cubicBezTo>
                  <a:pt x="3303" y="5519"/>
                  <a:pt x="2035" y="4685"/>
                  <a:pt x="1835" y="3517"/>
                </a:cubicBezTo>
                <a:cubicBezTo>
                  <a:pt x="1835" y="3484"/>
                  <a:pt x="1835" y="3417"/>
                  <a:pt x="1835" y="3384"/>
                </a:cubicBezTo>
                <a:cubicBezTo>
                  <a:pt x="2035" y="1849"/>
                  <a:pt x="2936" y="1249"/>
                  <a:pt x="4304" y="915"/>
                </a:cubicBezTo>
                <a:close/>
                <a:moveTo>
                  <a:pt x="5137" y="849"/>
                </a:moveTo>
                <a:cubicBezTo>
                  <a:pt x="5304" y="849"/>
                  <a:pt x="5471" y="882"/>
                  <a:pt x="5604" y="915"/>
                </a:cubicBezTo>
                <a:cubicBezTo>
                  <a:pt x="6905" y="1316"/>
                  <a:pt x="7839" y="2416"/>
                  <a:pt x="7839" y="3784"/>
                </a:cubicBezTo>
                <a:cubicBezTo>
                  <a:pt x="7806" y="5685"/>
                  <a:pt x="6005" y="6052"/>
                  <a:pt x="4470" y="6152"/>
                </a:cubicBezTo>
                <a:cubicBezTo>
                  <a:pt x="4367" y="6160"/>
                  <a:pt x="4266" y="6163"/>
                  <a:pt x="4168" y="6163"/>
                </a:cubicBezTo>
                <a:cubicBezTo>
                  <a:pt x="2905" y="6163"/>
                  <a:pt x="2085" y="5570"/>
                  <a:pt x="1868" y="4518"/>
                </a:cubicBezTo>
                <a:lnTo>
                  <a:pt x="1868" y="4518"/>
                </a:lnTo>
                <a:cubicBezTo>
                  <a:pt x="2035" y="4751"/>
                  <a:pt x="2269" y="5018"/>
                  <a:pt x="2569" y="5218"/>
                </a:cubicBezTo>
                <a:cubicBezTo>
                  <a:pt x="3206" y="5664"/>
                  <a:pt x="4099" y="6029"/>
                  <a:pt x="4940" y="6029"/>
                </a:cubicBezTo>
                <a:cubicBezTo>
                  <a:pt x="5420" y="6029"/>
                  <a:pt x="5883" y="5910"/>
                  <a:pt x="6272" y="5619"/>
                </a:cubicBezTo>
                <a:cubicBezTo>
                  <a:pt x="8373" y="4084"/>
                  <a:pt x="7072" y="1682"/>
                  <a:pt x="5137" y="849"/>
                </a:cubicBezTo>
                <a:close/>
                <a:moveTo>
                  <a:pt x="4679" y="0"/>
                </a:moveTo>
                <a:cubicBezTo>
                  <a:pt x="4275" y="0"/>
                  <a:pt x="3876" y="59"/>
                  <a:pt x="3503" y="181"/>
                </a:cubicBezTo>
                <a:cubicBezTo>
                  <a:pt x="1035" y="215"/>
                  <a:pt x="0" y="4585"/>
                  <a:pt x="2235" y="6019"/>
                </a:cubicBezTo>
                <a:cubicBezTo>
                  <a:pt x="2727" y="6346"/>
                  <a:pt x="3417" y="6475"/>
                  <a:pt x="4138" y="6475"/>
                </a:cubicBezTo>
                <a:cubicBezTo>
                  <a:pt x="5033" y="6475"/>
                  <a:pt x="5974" y="6277"/>
                  <a:pt x="6639" y="6019"/>
                </a:cubicBezTo>
                <a:cubicBezTo>
                  <a:pt x="7873" y="5485"/>
                  <a:pt x="8640" y="4118"/>
                  <a:pt x="8440" y="2783"/>
                </a:cubicBezTo>
                <a:cubicBezTo>
                  <a:pt x="8144" y="1033"/>
                  <a:pt x="6370" y="0"/>
                  <a:pt x="4679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6" name="Google Shape;2776;p38"/>
          <p:cNvSpPr/>
          <p:nvPr/>
        </p:nvSpPr>
        <p:spPr>
          <a:xfrm>
            <a:off x="4556696" y="4601291"/>
            <a:ext cx="28846" cy="19793"/>
          </a:xfrm>
          <a:custGeom>
            <a:rect b="b" l="l" r="r" t="t"/>
            <a:pathLst>
              <a:path extrusionOk="0" h="951" w="1386">
                <a:moveTo>
                  <a:pt x="87" y="1"/>
                </a:moveTo>
                <a:cubicBezTo>
                  <a:pt x="17" y="1"/>
                  <a:pt x="1" y="79"/>
                  <a:pt x="58" y="107"/>
                </a:cubicBezTo>
                <a:cubicBezTo>
                  <a:pt x="425" y="408"/>
                  <a:pt x="859" y="741"/>
                  <a:pt x="1326" y="941"/>
                </a:cubicBezTo>
                <a:cubicBezTo>
                  <a:pt x="1332" y="948"/>
                  <a:pt x="1338" y="950"/>
                  <a:pt x="1344" y="950"/>
                </a:cubicBezTo>
                <a:cubicBezTo>
                  <a:pt x="1369" y="950"/>
                  <a:pt x="1386" y="902"/>
                  <a:pt x="1359" y="875"/>
                </a:cubicBezTo>
                <a:cubicBezTo>
                  <a:pt x="992" y="508"/>
                  <a:pt x="525" y="241"/>
                  <a:pt x="125" y="7"/>
                </a:cubicBezTo>
                <a:cubicBezTo>
                  <a:pt x="111" y="3"/>
                  <a:pt x="98" y="1"/>
                  <a:pt x="87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7" name="Google Shape;2777;p38"/>
          <p:cNvSpPr/>
          <p:nvPr/>
        </p:nvSpPr>
        <p:spPr>
          <a:xfrm>
            <a:off x="5246160" y="3712579"/>
            <a:ext cx="33737" cy="39856"/>
          </a:xfrm>
          <a:custGeom>
            <a:rect b="b" l="l" r="r" t="t"/>
            <a:pathLst>
              <a:path extrusionOk="0" h="1915" w="1621">
                <a:moveTo>
                  <a:pt x="66" y="0"/>
                </a:moveTo>
                <a:cubicBezTo>
                  <a:pt x="33" y="0"/>
                  <a:pt x="1" y="25"/>
                  <a:pt x="19" y="80"/>
                </a:cubicBezTo>
                <a:cubicBezTo>
                  <a:pt x="286" y="814"/>
                  <a:pt x="787" y="1581"/>
                  <a:pt x="1554" y="1915"/>
                </a:cubicBezTo>
                <a:cubicBezTo>
                  <a:pt x="1587" y="1915"/>
                  <a:pt x="1620" y="1848"/>
                  <a:pt x="1587" y="1848"/>
                </a:cubicBezTo>
                <a:cubicBezTo>
                  <a:pt x="987" y="1281"/>
                  <a:pt x="453" y="814"/>
                  <a:pt x="119" y="47"/>
                </a:cubicBezTo>
                <a:cubicBezTo>
                  <a:pt x="119" y="17"/>
                  <a:pt x="92" y="0"/>
                  <a:pt x="66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8" name="Google Shape;2778;p38"/>
          <p:cNvSpPr/>
          <p:nvPr/>
        </p:nvSpPr>
        <p:spPr>
          <a:xfrm>
            <a:off x="5268470" y="3686773"/>
            <a:ext cx="31364" cy="29699"/>
          </a:xfrm>
          <a:custGeom>
            <a:rect b="b" l="l" r="r" t="t"/>
            <a:pathLst>
              <a:path extrusionOk="0" h="1427" w="1507">
                <a:moveTo>
                  <a:pt x="156" y="1"/>
                </a:moveTo>
                <a:cubicBezTo>
                  <a:pt x="72" y="1"/>
                  <a:pt x="1" y="98"/>
                  <a:pt x="81" y="152"/>
                </a:cubicBezTo>
                <a:cubicBezTo>
                  <a:pt x="282" y="386"/>
                  <a:pt x="515" y="586"/>
                  <a:pt x="749" y="820"/>
                </a:cubicBezTo>
                <a:cubicBezTo>
                  <a:pt x="915" y="1020"/>
                  <a:pt x="1116" y="1253"/>
                  <a:pt x="1349" y="1420"/>
                </a:cubicBezTo>
                <a:cubicBezTo>
                  <a:pt x="1358" y="1425"/>
                  <a:pt x="1368" y="1427"/>
                  <a:pt x="1378" y="1427"/>
                </a:cubicBezTo>
                <a:cubicBezTo>
                  <a:pt x="1440" y="1427"/>
                  <a:pt x="1507" y="1344"/>
                  <a:pt x="1449" y="1287"/>
                </a:cubicBezTo>
                <a:cubicBezTo>
                  <a:pt x="1282" y="1086"/>
                  <a:pt x="1049" y="886"/>
                  <a:pt x="849" y="686"/>
                </a:cubicBezTo>
                <a:cubicBezTo>
                  <a:pt x="649" y="453"/>
                  <a:pt x="415" y="252"/>
                  <a:pt x="215" y="19"/>
                </a:cubicBezTo>
                <a:cubicBezTo>
                  <a:pt x="196" y="6"/>
                  <a:pt x="175" y="1"/>
                  <a:pt x="156" y="1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9" name="Google Shape;2779;p38"/>
          <p:cNvSpPr/>
          <p:nvPr/>
        </p:nvSpPr>
        <p:spPr>
          <a:xfrm>
            <a:off x="3860219" y="2312613"/>
            <a:ext cx="1746814" cy="3355329"/>
          </a:xfrm>
          <a:custGeom>
            <a:rect b="b" l="l" r="r" t="t"/>
            <a:pathLst>
              <a:path extrusionOk="0" h="161217" w="83931">
                <a:moveTo>
                  <a:pt x="9840" y="45500"/>
                </a:moveTo>
                <a:lnTo>
                  <a:pt x="9840" y="45500"/>
                </a:lnTo>
                <a:cubicBezTo>
                  <a:pt x="10074" y="45533"/>
                  <a:pt x="10341" y="45567"/>
                  <a:pt x="10574" y="45600"/>
                </a:cubicBezTo>
                <a:cubicBezTo>
                  <a:pt x="10474" y="45700"/>
                  <a:pt x="10374" y="45833"/>
                  <a:pt x="10307" y="45934"/>
                </a:cubicBezTo>
                <a:cubicBezTo>
                  <a:pt x="10174" y="45800"/>
                  <a:pt x="10007" y="45633"/>
                  <a:pt x="9840" y="45500"/>
                </a:cubicBezTo>
                <a:close/>
                <a:moveTo>
                  <a:pt x="10741" y="45633"/>
                </a:moveTo>
                <a:cubicBezTo>
                  <a:pt x="10774" y="45633"/>
                  <a:pt x="10808" y="45667"/>
                  <a:pt x="10841" y="45667"/>
                </a:cubicBezTo>
                <a:cubicBezTo>
                  <a:pt x="10841" y="46000"/>
                  <a:pt x="10841" y="46367"/>
                  <a:pt x="10841" y="46701"/>
                </a:cubicBezTo>
                <a:cubicBezTo>
                  <a:pt x="10708" y="46467"/>
                  <a:pt x="10574" y="46234"/>
                  <a:pt x="10408" y="46034"/>
                </a:cubicBezTo>
                <a:cubicBezTo>
                  <a:pt x="10441" y="46000"/>
                  <a:pt x="10474" y="45934"/>
                  <a:pt x="10508" y="45900"/>
                </a:cubicBezTo>
                <a:cubicBezTo>
                  <a:pt x="10574" y="45800"/>
                  <a:pt x="10674" y="45733"/>
                  <a:pt x="10741" y="45633"/>
                </a:cubicBezTo>
                <a:close/>
                <a:moveTo>
                  <a:pt x="3503" y="47101"/>
                </a:moveTo>
                <a:lnTo>
                  <a:pt x="3503" y="47101"/>
                </a:lnTo>
                <a:cubicBezTo>
                  <a:pt x="2435" y="48802"/>
                  <a:pt x="2168" y="51404"/>
                  <a:pt x="2368" y="53105"/>
                </a:cubicBezTo>
                <a:cubicBezTo>
                  <a:pt x="1868" y="52038"/>
                  <a:pt x="1668" y="50804"/>
                  <a:pt x="1968" y="49536"/>
                </a:cubicBezTo>
                <a:cubicBezTo>
                  <a:pt x="2268" y="48402"/>
                  <a:pt x="2802" y="47635"/>
                  <a:pt x="3503" y="47101"/>
                </a:cubicBezTo>
                <a:close/>
                <a:moveTo>
                  <a:pt x="10875" y="54106"/>
                </a:moveTo>
                <a:lnTo>
                  <a:pt x="10875" y="55274"/>
                </a:lnTo>
                <a:lnTo>
                  <a:pt x="10841" y="55274"/>
                </a:lnTo>
                <a:cubicBezTo>
                  <a:pt x="10741" y="55140"/>
                  <a:pt x="10674" y="55007"/>
                  <a:pt x="10608" y="54907"/>
                </a:cubicBezTo>
                <a:cubicBezTo>
                  <a:pt x="10708" y="54640"/>
                  <a:pt x="10774" y="54373"/>
                  <a:pt x="10875" y="54106"/>
                </a:cubicBezTo>
                <a:close/>
                <a:moveTo>
                  <a:pt x="60577" y="48502"/>
                </a:moveTo>
                <a:cubicBezTo>
                  <a:pt x="61778" y="49603"/>
                  <a:pt x="62311" y="51638"/>
                  <a:pt x="63078" y="52972"/>
                </a:cubicBezTo>
                <a:cubicBezTo>
                  <a:pt x="63679" y="54006"/>
                  <a:pt x="64413" y="54940"/>
                  <a:pt x="65147" y="55841"/>
                </a:cubicBezTo>
                <a:cubicBezTo>
                  <a:pt x="64246" y="55574"/>
                  <a:pt x="63512" y="55173"/>
                  <a:pt x="62912" y="54273"/>
                </a:cubicBezTo>
                <a:cubicBezTo>
                  <a:pt x="62411" y="53472"/>
                  <a:pt x="62044" y="52572"/>
                  <a:pt x="61711" y="51704"/>
                </a:cubicBezTo>
                <a:cubicBezTo>
                  <a:pt x="61311" y="50670"/>
                  <a:pt x="61077" y="49503"/>
                  <a:pt x="60577" y="48502"/>
                </a:cubicBezTo>
                <a:close/>
                <a:moveTo>
                  <a:pt x="10541" y="55073"/>
                </a:moveTo>
                <a:cubicBezTo>
                  <a:pt x="10608" y="55173"/>
                  <a:pt x="10641" y="55274"/>
                  <a:pt x="10708" y="55340"/>
                </a:cubicBezTo>
                <a:cubicBezTo>
                  <a:pt x="10774" y="55407"/>
                  <a:pt x="10808" y="55474"/>
                  <a:pt x="10875" y="55540"/>
                </a:cubicBezTo>
                <a:lnTo>
                  <a:pt x="10875" y="56308"/>
                </a:lnTo>
                <a:cubicBezTo>
                  <a:pt x="10674" y="56074"/>
                  <a:pt x="10474" y="55841"/>
                  <a:pt x="10307" y="55640"/>
                </a:cubicBezTo>
                <a:cubicBezTo>
                  <a:pt x="10374" y="55440"/>
                  <a:pt x="10474" y="55274"/>
                  <a:pt x="10541" y="55073"/>
                </a:cubicBezTo>
                <a:close/>
                <a:moveTo>
                  <a:pt x="7439" y="45767"/>
                </a:moveTo>
                <a:cubicBezTo>
                  <a:pt x="9640" y="46100"/>
                  <a:pt x="10441" y="48269"/>
                  <a:pt x="10608" y="50670"/>
                </a:cubicBezTo>
                <a:cubicBezTo>
                  <a:pt x="10797" y="53317"/>
                  <a:pt x="9827" y="56686"/>
                  <a:pt x="7291" y="56686"/>
                </a:cubicBezTo>
                <a:cubicBezTo>
                  <a:pt x="6694" y="56686"/>
                  <a:pt x="6012" y="56499"/>
                  <a:pt x="5237" y="56074"/>
                </a:cubicBezTo>
                <a:cubicBezTo>
                  <a:pt x="4103" y="55440"/>
                  <a:pt x="3136" y="54506"/>
                  <a:pt x="2535" y="53406"/>
                </a:cubicBezTo>
                <a:cubicBezTo>
                  <a:pt x="2402" y="50770"/>
                  <a:pt x="2902" y="47902"/>
                  <a:pt x="5037" y="46300"/>
                </a:cubicBezTo>
                <a:cubicBezTo>
                  <a:pt x="5771" y="46034"/>
                  <a:pt x="6605" y="45900"/>
                  <a:pt x="7439" y="45767"/>
                </a:cubicBezTo>
                <a:close/>
                <a:moveTo>
                  <a:pt x="10241" y="55741"/>
                </a:moveTo>
                <a:cubicBezTo>
                  <a:pt x="10441" y="56041"/>
                  <a:pt x="10641" y="56341"/>
                  <a:pt x="10875" y="56608"/>
                </a:cubicBezTo>
                <a:lnTo>
                  <a:pt x="10875" y="56775"/>
                </a:lnTo>
                <a:cubicBezTo>
                  <a:pt x="10774" y="56841"/>
                  <a:pt x="10708" y="56908"/>
                  <a:pt x="10641" y="56941"/>
                </a:cubicBezTo>
                <a:cubicBezTo>
                  <a:pt x="10508" y="56841"/>
                  <a:pt x="10374" y="56775"/>
                  <a:pt x="10274" y="56641"/>
                </a:cubicBezTo>
                <a:cubicBezTo>
                  <a:pt x="10174" y="56541"/>
                  <a:pt x="10074" y="56374"/>
                  <a:pt x="9974" y="56241"/>
                </a:cubicBezTo>
                <a:cubicBezTo>
                  <a:pt x="10074" y="56074"/>
                  <a:pt x="10174" y="55907"/>
                  <a:pt x="10241" y="55741"/>
                </a:cubicBezTo>
                <a:close/>
                <a:moveTo>
                  <a:pt x="9907" y="56374"/>
                </a:moveTo>
                <a:cubicBezTo>
                  <a:pt x="9974" y="56474"/>
                  <a:pt x="10041" y="56574"/>
                  <a:pt x="10107" y="56675"/>
                </a:cubicBezTo>
                <a:cubicBezTo>
                  <a:pt x="10207" y="56775"/>
                  <a:pt x="10341" y="56941"/>
                  <a:pt x="10474" y="57041"/>
                </a:cubicBezTo>
                <a:cubicBezTo>
                  <a:pt x="10341" y="57108"/>
                  <a:pt x="10207" y="57175"/>
                  <a:pt x="10074" y="57208"/>
                </a:cubicBezTo>
                <a:cubicBezTo>
                  <a:pt x="10074" y="57208"/>
                  <a:pt x="10107" y="57142"/>
                  <a:pt x="10074" y="57142"/>
                </a:cubicBezTo>
                <a:cubicBezTo>
                  <a:pt x="9907" y="57041"/>
                  <a:pt x="9740" y="56975"/>
                  <a:pt x="9607" y="56841"/>
                </a:cubicBezTo>
                <a:lnTo>
                  <a:pt x="9574" y="56841"/>
                </a:lnTo>
                <a:cubicBezTo>
                  <a:pt x="9707" y="56675"/>
                  <a:pt x="9807" y="56541"/>
                  <a:pt x="9907" y="56374"/>
                </a:cubicBezTo>
                <a:close/>
                <a:moveTo>
                  <a:pt x="9507" y="56941"/>
                </a:moveTo>
                <a:cubicBezTo>
                  <a:pt x="9640" y="57108"/>
                  <a:pt x="9840" y="57208"/>
                  <a:pt x="10041" y="57208"/>
                </a:cubicBezTo>
                <a:cubicBezTo>
                  <a:pt x="9815" y="57283"/>
                  <a:pt x="9590" y="57321"/>
                  <a:pt x="9365" y="57321"/>
                </a:cubicBezTo>
                <a:cubicBezTo>
                  <a:pt x="9290" y="57321"/>
                  <a:pt x="9215" y="57317"/>
                  <a:pt x="9140" y="57308"/>
                </a:cubicBezTo>
                <a:cubicBezTo>
                  <a:pt x="9273" y="57208"/>
                  <a:pt x="9373" y="57075"/>
                  <a:pt x="9507" y="56941"/>
                </a:cubicBezTo>
                <a:close/>
                <a:moveTo>
                  <a:pt x="8306" y="61478"/>
                </a:moveTo>
                <a:cubicBezTo>
                  <a:pt x="8273" y="61812"/>
                  <a:pt x="8306" y="62145"/>
                  <a:pt x="8306" y="62479"/>
                </a:cubicBezTo>
                <a:cubicBezTo>
                  <a:pt x="8139" y="62179"/>
                  <a:pt x="7906" y="61878"/>
                  <a:pt x="7639" y="61611"/>
                </a:cubicBezTo>
                <a:cubicBezTo>
                  <a:pt x="7839" y="61578"/>
                  <a:pt x="8039" y="61511"/>
                  <a:pt x="8239" y="61511"/>
                </a:cubicBezTo>
                <a:cubicBezTo>
                  <a:pt x="8239" y="61511"/>
                  <a:pt x="8273" y="61478"/>
                  <a:pt x="8306" y="61478"/>
                </a:cubicBezTo>
                <a:close/>
                <a:moveTo>
                  <a:pt x="7472" y="61645"/>
                </a:moveTo>
                <a:cubicBezTo>
                  <a:pt x="7839" y="62045"/>
                  <a:pt x="8073" y="62512"/>
                  <a:pt x="8306" y="62979"/>
                </a:cubicBezTo>
                <a:cubicBezTo>
                  <a:pt x="8306" y="63413"/>
                  <a:pt x="8306" y="63846"/>
                  <a:pt x="8306" y="64280"/>
                </a:cubicBezTo>
                <a:cubicBezTo>
                  <a:pt x="8206" y="64113"/>
                  <a:pt x="8106" y="63980"/>
                  <a:pt x="8039" y="63913"/>
                </a:cubicBezTo>
                <a:cubicBezTo>
                  <a:pt x="7572" y="63279"/>
                  <a:pt x="7072" y="62712"/>
                  <a:pt x="6571" y="62112"/>
                </a:cubicBezTo>
                <a:cubicBezTo>
                  <a:pt x="6705" y="62045"/>
                  <a:pt x="6805" y="61945"/>
                  <a:pt x="6938" y="61845"/>
                </a:cubicBezTo>
                <a:cubicBezTo>
                  <a:pt x="7105" y="61778"/>
                  <a:pt x="7305" y="61712"/>
                  <a:pt x="7472" y="61645"/>
                </a:cubicBezTo>
                <a:close/>
                <a:moveTo>
                  <a:pt x="5571" y="62779"/>
                </a:moveTo>
                <a:cubicBezTo>
                  <a:pt x="6438" y="63379"/>
                  <a:pt x="7139" y="64080"/>
                  <a:pt x="7739" y="64880"/>
                </a:cubicBezTo>
                <a:cubicBezTo>
                  <a:pt x="7539" y="64747"/>
                  <a:pt x="7305" y="64614"/>
                  <a:pt x="7072" y="64480"/>
                </a:cubicBezTo>
                <a:cubicBezTo>
                  <a:pt x="7061" y="64469"/>
                  <a:pt x="7053" y="64465"/>
                  <a:pt x="7047" y="64465"/>
                </a:cubicBezTo>
                <a:cubicBezTo>
                  <a:pt x="7035" y="64465"/>
                  <a:pt x="7027" y="64480"/>
                  <a:pt x="7005" y="64480"/>
                </a:cubicBezTo>
                <a:cubicBezTo>
                  <a:pt x="6338" y="63946"/>
                  <a:pt x="5537" y="63546"/>
                  <a:pt x="4837" y="63179"/>
                </a:cubicBezTo>
                <a:cubicBezTo>
                  <a:pt x="5104" y="63046"/>
                  <a:pt x="5337" y="62912"/>
                  <a:pt x="5571" y="62779"/>
                </a:cubicBezTo>
                <a:close/>
                <a:moveTo>
                  <a:pt x="6471" y="62179"/>
                </a:moveTo>
                <a:cubicBezTo>
                  <a:pt x="6672" y="62445"/>
                  <a:pt x="6905" y="62712"/>
                  <a:pt x="7105" y="62979"/>
                </a:cubicBezTo>
                <a:cubicBezTo>
                  <a:pt x="7305" y="63179"/>
                  <a:pt x="8506" y="64480"/>
                  <a:pt x="8206" y="64814"/>
                </a:cubicBezTo>
                <a:cubicBezTo>
                  <a:pt x="8173" y="64847"/>
                  <a:pt x="8206" y="64914"/>
                  <a:pt x="8273" y="64914"/>
                </a:cubicBezTo>
                <a:cubicBezTo>
                  <a:pt x="8273" y="64880"/>
                  <a:pt x="8306" y="64880"/>
                  <a:pt x="8339" y="64880"/>
                </a:cubicBezTo>
                <a:lnTo>
                  <a:pt x="8339" y="65314"/>
                </a:lnTo>
                <a:cubicBezTo>
                  <a:pt x="8273" y="65247"/>
                  <a:pt x="8173" y="65181"/>
                  <a:pt x="8106" y="65114"/>
                </a:cubicBezTo>
                <a:cubicBezTo>
                  <a:pt x="7505" y="64147"/>
                  <a:pt x="6571" y="63313"/>
                  <a:pt x="5604" y="62746"/>
                </a:cubicBezTo>
                <a:cubicBezTo>
                  <a:pt x="5904" y="62579"/>
                  <a:pt x="6205" y="62379"/>
                  <a:pt x="6471" y="62179"/>
                </a:cubicBezTo>
                <a:close/>
                <a:moveTo>
                  <a:pt x="10875" y="57008"/>
                </a:moveTo>
                <a:cubicBezTo>
                  <a:pt x="10875" y="60711"/>
                  <a:pt x="10875" y="64413"/>
                  <a:pt x="10841" y="68116"/>
                </a:cubicBezTo>
                <a:cubicBezTo>
                  <a:pt x="10274" y="67115"/>
                  <a:pt x="9640" y="66382"/>
                  <a:pt x="8840" y="65681"/>
                </a:cubicBezTo>
                <a:cubicBezTo>
                  <a:pt x="8840" y="65648"/>
                  <a:pt x="8873" y="65614"/>
                  <a:pt x="8873" y="65548"/>
                </a:cubicBezTo>
                <a:cubicBezTo>
                  <a:pt x="8873" y="62846"/>
                  <a:pt x="8873" y="60177"/>
                  <a:pt x="8973" y="57442"/>
                </a:cubicBezTo>
                <a:cubicBezTo>
                  <a:pt x="9007" y="57442"/>
                  <a:pt x="9007" y="57442"/>
                  <a:pt x="9040" y="57408"/>
                </a:cubicBezTo>
                <a:cubicBezTo>
                  <a:pt x="9196" y="57447"/>
                  <a:pt x="9354" y="57466"/>
                  <a:pt x="9513" y="57466"/>
                </a:cubicBezTo>
                <a:cubicBezTo>
                  <a:pt x="9899" y="57466"/>
                  <a:pt x="10287" y="57354"/>
                  <a:pt x="10641" y="57142"/>
                </a:cubicBezTo>
                <a:cubicBezTo>
                  <a:pt x="10674" y="57175"/>
                  <a:pt x="10708" y="57208"/>
                  <a:pt x="10774" y="57208"/>
                </a:cubicBezTo>
                <a:cubicBezTo>
                  <a:pt x="10781" y="57215"/>
                  <a:pt x="10787" y="57217"/>
                  <a:pt x="10793" y="57217"/>
                </a:cubicBezTo>
                <a:cubicBezTo>
                  <a:pt x="10818" y="57217"/>
                  <a:pt x="10835" y="57169"/>
                  <a:pt x="10808" y="57142"/>
                </a:cubicBezTo>
                <a:cubicBezTo>
                  <a:pt x="10808" y="57108"/>
                  <a:pt x="10774" y="57108"/>
                  <a:pt x="10774" y="57075"/>
                </a:cubicBezTo>
                <a:cubicBezTo>
                  <a:pt x="10808" y="57041"/>
                  <a:pt x="10841" y="57041"/>
                  <a:pt x="10875" y="57008"/>
                </a:cubicBezTo>
                <a:close/>
                <a:moveTo>
                  <a:pt x="61110" y="68316"/>
                </a:moveTo>
                <a:cubicBezTo>
                  <a:pt x="61311" y="68350"/>
                  <a:pt x="61511" y="68383"/>
                  <a:pt x="61711" y="68383"/>
                </a:cubicBezTo>
                <a:cubicBezTo>
                  <a:pt x="61711" y="68416"/>
                  <a:pt x="61677" y="68416"/>
                  <a:pt x="61711" y="68416"/>
                </a:cubicBezTo>
                <a:cubicBezTo>
                  <a:pt x="61711" y="68450"/>
                  <a:pt x="61711" y="68483"/>
                  <a:pt x="61711" y="68483"/>
                </a:cubicBezTo>
                <a:cubicBezTo>
                  <a:pt x="61511" y="68450"/>
                  <a:pt x="61311" y="68416"/>
                  <a:pt x="61110" y="68350"/>
                </a:cubicBezTo>
                <a:cubicBezTo>
                  <a:pt x="61110" y="68316"/>
                  <a:pt x="61110" y="68316"/>
                  <a:pt x="61110" y="68316"/>
                </a:cubicBezTo>
                <a:close/>
                <a:moveTo>
                  <a:pt x="60977" y="68650"/>
                </a:moveTo>
                <a:cubicBezTo>
                  <a:pt x="61244" y="68750"/>
                  <a:pt x="61511" y="68783"/>
                  <a:pt x="61811" y="68817"/>
                </a:cubicBezTo>
                <a:cubicBezTo>
                  <a:pt x="61978" y="69350"/>
                  <a:pt x="62144" y="69884"/>
                  <a:pt x="62311" y="70384"/>
                </a:cubicBezTo>
                <a:cubicBezTo>
                  <a:pt x="61744" y="70118"/>
                  <a:pt x="61210" y="69751"/>
                  <a:pt x="60710" y="69350"/>
                </a:cubicBezTo>
                <a:cubicBezTo>
                  <a:pt x="60777" y="69117"/>
                  <a:pt x="60877" y="68883"/>
                  <a:pt x="60977" y="68650"/>
                </a:cubicBezTo>
                <a:close/>
                <a:moveTo>
                  <a:pt x="63045" y="68350"/>
                </a:moveTo>
                <a:cubicBezTo>
                  <a:pt x="63279" y="69217"/>
                  <a:pt x="63512" y="70084"/>
                  <a:pt x="63812" y="70918"/>
                </a:cubicBezTo>
                <a:cubicBezTo>
                  <a:pt x="63679" y="70885"/>
                  <a:pt x="63545" y="70851"/>
                  <a:pt x="63445" y="70818"/>
                </a:cubicBezTo>
                <a:cubicBezTo>
                  <a:pt x="63145" y="70751"/>
                  <a:pt x="62878" y="70651"/>
                  <a:pt x="62578" y="70518"/>
                </a:cubicBezTo>
                <a:cubicBezTo>
                  <a:pt x="62411" y="69951"/>
                  <a:pt x="62178" y="69384"/>
                  <a:pt x="61944" y="68817"/>
                </a:cubicBezTo>
                <a:cubicBezTo>
                  <a:pt x="62278" y="68817"/>
                  <a:pt x="62578" y="68817"/>
                  <a:pt x="62878" y="68750"/>
                </a:cubicBezTo>
                <a:cubicBezTo>
                  <a:pt x="62978" y="68717"/>
                  <a:pt x="62945" y="68616"/>
                  <a:pt x="62878" y="68616"/>
                </a:cubicBezTo>
                <a:cubicBezTo>
                  <a:pt x="62511" y="68616"/>
                  <a:pt x="62178" y="68583"/>
                  <a:pt x="61844" y="68516"/>
                </a:cubicBezTo>
                <a:cubicBezTo>
                  <a:pt x="61844" y="68483"/>
                  <a:pt x="61811" y="68450"/>
                  <a:pt x="61811" y="68416"/>
                </a:cubicBezTo>
                <a:cubicBezTo>
                  <a:pt x="62211" y="68416"/>
                  <a:pt x="62611" y="68416"/>
                  <a:pt x="63045" y="68350"/>
                </a:cubicBezTo>
                <a:close/>
                <a:moveTo>
                  <a:pt x="64980" y="70651"/>
                </a:moveTo>
                <a:lnTo>
                  <a:pt x="64980" y="70651"/>
                </a:lnTo>
                <a:cubicBezTo>
                  <a:pt x="65234" y="70690"/>
                  <a:pt x="65476" y="70707"/>
                  <a:pt x="65721" y="70707"/>
                </a:cubicBezTo>
                <a:cubicBezTo>
                  <a:pt x="65894" y="70707"/>
                  <a:pt x="66068" y="70698"/>
                  <a:pt x="66247" y="70685"/>
                </a:cubicBezTo>
                <a:cubicBezTo>
                  <a:pt x="66247" y="70718"/>
                  <a:pt x="66281" y="70751"/>
                  <a:pt x="66314" y="70751"/>
                </a:cubicBezTo>
                <a:cubicBezTo>
                  <a:pt x="66014" y="70951"/>
                  <a:pt x="65614" y="71052"/>
                  <a:pt x="65213" y="71052"/>
                </a:cubicBezTo>
                <a:cubicBezTo>
                  <a:pt x="65147" y="70918"/>
                  <a:pt x="65080" y="70785"/>
                  <a:pt x="64980" y="70651"/>
                </a:cubicBezTo>
                <a:close/>
                <a:moveTo>
                  <a:pt x="7140" y="72342"/>
                </a:moveTo>
                <a:cubicBezTo>
                  <a:pt x="7361" y="72342"/>
                  <a:pt x="7595" y="72390"/>
                  <a:pt x="7839" y="72486"/>
                </a:cubicBezTo>
                <a:cubicBezTo>
                  <a:pt x="8206" y="72853"/>
                  <a:pt x="8573" y="73220"/>
                  <a:pt x="8906" y="73587"/>
                </a:cubicBezTo>
                <a:cubicBezTo>
                  <a:pt x="8973" y="73954"/>
                  <a:pt x="8239" y="74888"/>
                  <a:pt x="8073" y="75188"/>
                </a:cubicBezTo>
                <a:cubicBezTo>
                  <a:pt x="7439" y="76222"/>
                  <a:pt x="6738" y="77223"/>
                  <a:pt x="6738" y="78423"/>
                </a:cubicBezTo>
                <a:cubicBezTo>
                  <a:pt x="6638" y="78357"/>
                  <a:pt x="6538" y="78290"/>
                  <a:pt x="6438" y="78223"/>
                </a:cubicBezTo>
                <a:cubicBezTo>
                  <a:pt x="5838" y="77756"/>
                  <a:pt x="5504" y="76789"/>
                  <a:pt x="5170" y="76155"/>
                </a:cubicBezTo>
                <a:cubicBezTo>
                  <a:pt x="5037" y="75955"/>
                  <a:pt x="4904" y="75755"/>
                  <a:pt x="4770" y="75555"/>
                </a:cubicBezTo>
                <a:cubicBezTo>
                  <a:pt x="5037" y="74687"/>
                  <a:pt x="5271" y="73653"/>
                  <a:pt x="5904" y="73020"/>
                </a:cubicBezTo>
                <a:cubicBezTo>
                  <a:pt x="6246" y="72564"/>
                  <a:pt x="6665" y="72342"/>
                  <a:pt x="7140" y="72342"/>
                </a:cubicBezTo>
                <a:close/>
                <a:moveTo>
                  <a:pt x="4804" y="63213"/>
                </a:moveTo>
                <a:cubicBezTo>
                  <a:pt x="5404" y="63546"/>
                  <a:pt x="6004" y="63913"/>
                  <a:pt x="6571" y="64347"/>
                </a:cubicBezTo>
                <a:cubicBezTo>
                  <a:pt x="7072" y="64747"/>
                  <a:pt x="7472" y="65214"/>
                  <a:pt x="7972" y="65581"/>
                </a:cubicBezTo>
                <a:cubicBezTo>
                  <a:pt x="9040" y="66682"/>
                  <a:pt x="10141" y="67916"/>
                  <a:pt x="10841" y="69250"/>
                </a:cubicBezTo>
                <a:lnTo>
                  <a:pt x="10841" y="69317"/>
                </a:lnTo>
                <a:cubicBezTo>
                  <a:pt x="10875" y="69317"/>
                  <a:pt x="10875" y="69317"/>
                  <a:pt x="10908" y="69350"/>
                </a:cubicBezTo>
                <a:cubicBezTo>
                  <a:pt x="11408" y="70318"/>
                  <a:pt x="11742" y="71385"/>
                  <a:pt x="11742" y="72486"/>
                </a:cubicBezTo>
                <a:cubicBezTo>
                  <a:pt x="11708" y="74054"/>
                  <a:pt x="11342" y="75755"/>
                  <a:pt x="10408" y="77022"/>
                </a:cubicBezTo>
                <a:cubicBezTo>
                  <a:pt x="9815" y="77882"/>
                  <a:pt x="8906" y="78767"/>
                  <a:pt x="7846" y="78767"/>
                </a:cubicBezTo>
                <a:cubicBezTo>
                  <a:pt x="7712" y="78767"/>
                  <a:pt x="7577" y="78753"/>
                  <a:pt x="7439" y="78724"/>
                </a:cubicBezTo>
                <a:cubicBezTo>
                  <a:pt x="7639" y="76989"/>
                  <a:pt x="8473" y="75688"/>
                  <a:pt x="9040" y="74054"/>
                </a:cubicBezTo>
                <a:cubicBezTo>
                  <a:pt x="9373" y="73153"/>
                  <a:pt x="9173" y="72786"/>
                  <a:pt x="8339" y="72386"/>
                </a:cubicBezTo>
                <a:cubicBezTo>
                  <a:pt x="7791" y="72127"/>
                  <a:pt x="7286" y="72011"/>
                  <a:pt x="6831" y="72011"/>
                </a:cubicBezTo>
                <a:cubicBezTo>
                  <a:pt x="5348" y="72011"/>
                  <a:pt x="4405" y="73254"/>
                  <a:pt x="4303" y="74888"/>
                </a:cubicBezTo>
                <a:cubicBezTo>
                  <a:pt x="2936" y="73120"/>
                  <a:pt x="1068" y="71418"/>
                  <a:pt x="634" y="69350"/>
                </a:cubicBezTo>
                <a:cubicBezTo>
                  <a:pt x="901" y="67282"/>
                  <a:pt x="1935" y="65481"/>
                  <a:pt x="4103" y="64847"/>
                </a:cubicBezTo>
                <a:cubicBezTo>
                  <a:pt x="4132" y="64818"/>
                  <a:pt x="4136" y="64740"/>
                  <a:pt x="4115" y="64740"/>
                </a:cubicBezTo>
                <a:cubicBezTo>
                  <a:pt x="4112" y="64740"/>
                  <a:pt x="4108" y="64742"/>
                  <a:pt x="4103" y="64747"/>
                </a:cubicBezTo>
                <a:cubicBezTo>
                  <a:pt x="1868" y="64981"/>
                  <a:pt x="801" y="66982"/>
                  <a:pt x="567" y="68983"/>
                </a:cubicBezTo>
                <a:cubicBezTo>
                  <a:pt x="567" y="68883"/>
                  <a:pt x="534" y="68783"/>
                  <a:pt x="534" y="68650"/>
                </a:cubicBezTo>
                <a:cubicBezTo>
                  <a:pt x="367" y="65614"/>
                  <a:pt x="2635" y="64447"/>
                  <a:pt x="4804" y="63213"/>
                </a:cubicBezTo>
                <a:close/>
                <a:moveTo>
                  <a:pt x="10808" y="78290"/>
                </a:moveTo>
                <a:cubicBezTo>
                  <a:pt x="10808" y="78490"/>
                  <a:pt x="10774" y="78724"/>
                  <a:pt x="10774" y="78957"/>
                </a:cubicBezTo>
                <a:cubicBezTo>
                  <a:pt x="10674" y="78857"/>
                  <a:pt x="10574" y="78757"/>
                  <a:pt x="10474" y="78657"/>
                </a:cubicBezTo>
                <a:cubicBezTo>
                  <a:pt x="10574" y="78524"/>
                  <a:pt x="10674" y="78423"/>
                  <a:pt x="10808" y="78290"/>
                </a:cubicBezTo>
                <a:close/>
                <a:moveTo>
                  <a:pt x="57608" y="66281"/>
                </a:moveTo>
                <a:cubicBezTo>
                  <a:pt x="58275" y="67082"/>
                  <a:pt x="59076" y="67816"/>
                  <a:pt x="60010" y="68283"/>
                </a:cubicBezTo>
                <a:cubicBezTo>
                  <a:pt x="57808" y="71485"/>
                  <a:pt x="58742" y="75855"/>
                  <a:pt x="58175" y="79524"/>
                </a:cubicBezTo>
                <a:cubicBezTo>
                  <a:pt x="58175" y="79591"/>
                  <a:pt x="58175" y="79658"/>
                  <a:pt x="58142" y="79724"/>
                </a:cubicBezTo>
                <a:cubicBezTo>
                  <a:pt x="58108" y="75255"/>
                  <a:pt x="57908" y="70751"/>
                  <a:pt x="57608" y="66281"/>
                </a:cubicBezTo>
                <a:close/>
                <a:moveTo>
                  <a:pt x="10374" y="78724"/>
                </a:moveTo>
                <a:cubicBezTo>
                  <a:pt x="10508" y="78857"/>
                  <a:pt x="10641" y="79024"/>
                  <a:pt x="10774" y="79157"/>
                </a:cubicBezTo>
                <a:cubicBezTo>
                  <a:pt x="10774" y="79458"/>
                  <a:pt x="10774" y="79724"/>
                  <a:pt x="10774" y="80025"/>
                </a:cubicBezTo>
                <a:lnTo>
                  <a:pt x="10541" y="79824"/>
                </a:lnTo>
                <a:cubicBezTo>
                  <a:pt x="10341" y="79591"/>
                  <a:pt x="10141" y="79357"/>
                  <a:pt x="9907" y="79124"/>
                </a:cubicBezTo>
                <a:cubicBezTo>
                  <a:pt x="10074" y="79024"/>
                  <a:pt x="10241" y="78857"/>
                  <a:pt x="10374" y="78724"/>
                </a:cubicBezTo>
                <a:close/>
                <a:moveTo>
                  <a:pt x="9840" y="79224"/>
                </a:moveTo>
                <a:cubicBezTo>
                  <a:pt x="10041" y="79458"/>
                  <a:pt x="10241" y="79691"/>
                  <a:pt x="10474" y="79925"/>
                </a:cubicBezTo>
                <a:cubicBezTo>
                  <a:pt x="10574" y="80025"/>
                  <a:pt x="10674" y="80158"/>
                  <a:pt x="10774" y="80291"/>
                </a:cubicBezTo>
                <a:cubicBezTo>
                  <a:pt x="10774" y="80392"/>
                  <a:pt x="10774" y="80525"/>
                  <a:pt x="10774" y="80658"/>
                </a:cubicBezTo>
                <a:cubicBezTo>
                  <a:pt x="10741" y="80658"/>
                  <a:pt x="10674" y="80692"/>
                  <a:pt x="10641" y="80692"/>
                </a:cubicBezTo>
                <a:cubicBezTo>
                  <a:pt x="10641" y="80692"/>
                  <a:pt x="10641" y="80692"/>
                  <a:pt x="10641" y="80658"/>
                </a:cubicBezTo>
                <a:cubicBezTo>
                  <a:pt x="10274" y="80225"/>
                  <a:pt x="9840" y="79858"/>
                  <a:pt x="9440" y="79458"/>
                </a:cubicBezTo>
                <a:cubicBezTo>
                  <a:pt x="9574" y="79391"/>
                  <a:pt x="9707" y="79291"/>
                  <a:pt x="9840" y="79224"/>
                </a:cubicBezTo>
                <a:close/>
                <a:moveTo>
                  <a:pt x="9307" y="79524"/>
                </a:moveTo>
                <a:cubicBezTo>
                  <a:pt x="9707" y="79958"/>
                  <a:pt x="10074" y="80392"/>
                  <a:pt x="10541" y="80758"/>
                </a:cubicBezTo>
                <a:cubicBezTo>
                  <a:pt x="10441" y="80792"/>
                  <a:pt x="10374" y="80825"/>
                  <a:pt x="10307" y="80859"/>
                </a:cubicBezTo>
                <a:cubicBezTo>
                  <a:pt x="10307" y="80825"/>
                  <a:pt x="10307" y="80825"/>
                  <a:pt x="10274" y="80792"/>
                </a:cubicBezTo>
                <a:cubicBezTo>
                  <a:pt x="10041" y="80758"/>
                  <a:pt x="9840" y="80725"/>
                  <a:pt x="9640" y="80592"/>
                </a:cubicBezTo>
                <a:cubicBezTo>
                  <a:pt x="9507" y="80492"/>
                  <a:pt x="9373" y="80358"/>
                  <a:pt x="9273" y="80225"/>
                </a:cubicBezTo>
                <a:cubicBezTo>
                  <a:pt x="9273" y="79991"/>
                  <a:pt x="9307" y="79758"/>
                  <a:pt x="9307" y="79558"/>
                </a:cubicBezTo>
                <a:cubicBezTo>
                  <a:pt x="9307" y="79558"/>
                  <a:pt x="9307" y="79558"/>
                  <a:pt x="9307" y="79524"/>
                </a:cubicBezTo>
                <a:close/>
                <a:moveTo>
                  <a:pt x="9273" y="80325"/>
                </a:moveTo>
                <a:cubicBezTo>
                  <a:pt x="9474" y="80625"/>
                  <a:pt x="9807" y="80859"/>
                  <a:pt x="10174" y="80892"/>
                </a:cubicBezTo>
                <a:cubicBezTo>
                  <a:pt x="9874" y="80992"/>
                  <a:pt x="9540" y="81025"/>
                  <a:pt x="9207" y="81059"/>
                </a:cubicBezTo>
                <a:cubicBezTo>
                  <a:pt x="9240" y="80792"/>
                  <a:pt x="9273" y="80558"/>
                  <a:pt x="9273" y="80325"/>
                </a:cubicBezTo>
                <a:close/>
                <a:moveTo>
                  <a:pt x="6772" y="79758"/>
                </a:moveTo>
                <a:cubicBezTo>
                  <a:pt x="7133" y="79884"/>
                  <a:pt x="7475" y="79942"/>
                  <a:pt x="7808" y="79942"/>
                </a:cubicBezTo>
                <a:cubicBezTo>
                  <a:pt x="8090" y="79942"/>
                  <a:pt x="8365" y="79901"/>
                  <a:pt x="8640" y="79824"/>
                </a:cubicBezTo>
                <a:lnTo>
                  <a:pt x="8640" y="79824"/>
                </a:lnTo>
                <a:cubicBezTo>
                  <a:pt x="8640" y="79891"/>
                  <a:pt x="8640" y="79958"/>
                  <a:pt x="8606" y="80025"/>
                </a:cubicBezTo>
                <a:cubicBezTo>
                  <a:pt x="8606" y="80008"/>
                  <a:pt x="8598" y="80000"/>
                  <a:pt x="8585" y="80000"/>
                </a:cubicBezTo>
                <a:cubicBezTo>
                  <a:pt x="8573" y="80000"/>
                  <a:pt x="8556" y="80008"/>
                  <a:pt x="8540" y="80025"/>
                </a:cubicBezTo>
                <a:cubicBezTo>
                  <a:pt x="7572" y="80625"/>
                  <a:pt x="6571" y="81059"/>
                  <a:pt x="5504" y="81326"/>
                </a:cubicBezTo>
                <a:cubicBezTo>
                  <a:pt x="5337" y="81225"/>
                  <a:pt x="5204" y="81092"/>
                  <a:pt x="5037" y="80992"/>
                </a:cubicBezTo>
                <a:lnTo>
                  <a:pt x="5070" y="80992"/>
                </a:lnTo>
                <a:cubicBezTo>
                  <a:pt x="5637" y="80592"/>
                  <a:pt x="6205" y="80191"/>
                  <a:pt x="6772" y="79758"/>
                </a:cubicBezTo>
                <a:close/>
                <a:moveTo>
                  <a:pt x="8606" y="80125"/>
                </a:moveTo>
                <a:cubicBezTo>
                  <a:pt x="8606" y="80392"/>
                  <a:pt x="8606" y="80692"/>
                  <a:pt x="8640" y="80959"/>
                </a:cubicBezTo>
                <a:cubicBezTo>
                  <a:pt x="8640" y="80992"/>
                  <a:pt x="8640" y="81025"/>
                  <a:pt x="8673" y="81059"/>
                </a:cubicBezTo>
                <a:cubicBezTo>
                  <a:pt x="8673" y="81159"/>
                  <a:pt x="8673" y="81292"/>
                  <a:pt x="8640" y="81426"/>
                </a:cubicBezTo>
                <a:cubicBezTo>
                  <a:pt x="8006" y="81626"/>
                  <a:pt x="7339" y="81759"/>
                  <a:pt x="6638" y="81859"/>
                </a:cubicBezTo>
                <a:cubicBezTo>
                  <a:pt x="6638" y="81859"/>
                  <a:pt x="6638" y="81826"/>
                  <a:pt x="6605" y="81793"/>
                </a:cubicBezTo>
                <a:cubicBezTo>
                  <a:pt x="6586" y="81774"/>
                  <a:pt x="6562" y="81766"/>
                  <a:pt x="6538" y="81766"/>
                </a:cubicBezTo>
                <a:cubicBezTo>
                  <a:pt x="6477" y="81766"/>
                  <a:pt x="6414" y="81820"/>
                  <a:pt x="6438" y="81893"/>
                </a:cubicBezTo>
                <a:cubicBezTo>
                  <a:pt x="6338" y="81893"/>
                  <a:pt x="6271" y="81893"/>
                  <a:pt x="6171" y="81926"/>
                </a:cubicBezTo>
                <a:cubicBezTo>
                  <a:pt x="5971" y="81726"/>
                  <a:pt x="5771" y="81559"/>
                  <a:pt x="5571" y="81392"/>
                </a:cubicBezTo>
                <a:cubicBezTo>
                  <a:pt x="6638" y="81125"/>
                  <a:pt x="7672" y="80725"/>
                  <a:pt x="8606" y="80158"/>
                </a:cubicBezTo>
                <a:cubicBezTo>
                  <a:pt x="8606" y="80125"/>
                  <a:pt x="8606" y="80125"/>
                  <a:pt x="8606" y="80125"/>
                </a:cubicBezTo>
                <a:close/>
                <a:moveTo>
                  <a:pt x="6505" y="81959"/>
                </a:moveTo>
                <a:cubicBezTo>
                  <a:pt x="6605" y="82159"/>
                  <a:pt x="6705" y="82326"/>
                  <a:pt x="6805" y="82526"/>
                </a:cubicBezTo>
                <a:cubicBezTo>
                  <a:pt x="6738" y="82493"/>
                  <a:pt x="6672" y="82460"/>
                  <a:pt x="6605" y="82426"/>
                </a:cubicBezTo>
                <a:cubicBezTo>
                  <a:pt x="6505" y="82260"/>
                  <a:pt x="6371" y="82126"/>
                  <a:pt x="6238" y="81993"/>
                </a:cubicBezTo>
                <a:cubicBezTo>
                  <a:pt x="6305" y="81993"/>
                  <a:pt x="6405" y="81959"/>
                  <a:pt x="6505" y="81959"/>
                </a:cubicBezTo>
                <a:close/>
                <a:moveTo>
                  <a:pt x="8673" y="81559"/>
                </a:moveTo>
                <a:lnTo>
                  <a:pt x="8673" y="81559"/>
                </a:lnTo>
                <a:cubicBezTo>
                  <a:pt x="8640" y="81826"/>
                  <a:pt x="8640" y="82059"/>
                  <a:pt x="8640" y="82326"/>
                </a:cubicBezTo>
                <a:cubicBezTo>
                  <a:pt x="8640" y="82426"/>
                  <a:pt x="8640" y="82526"/>
                  <a:pt x="8640" y="82626"/>
                </a:cubicBezTo>
                <a:cubicBezTo>
                  <a:pt x="8337" y="82707"/>
                  <a:pt x="8058" y="82751"/>
                  <a:pt x="7789" y="82751"/>
                </a:cubicBezTo>
                <a:cubicBezTo>
                  <a:pt x="7614" y="82751"/>
                  <a:pt x="7443" y="82733"/>
                  <a:pt x="7272" y="82693"/>
                </a:cubicBezTo>
                <a:cubicBezTo>
                  <a:pt x="7072" y="82426"/>
                  <a:pt x="6905" y="82193"/>
                  <a:pt x="6738" y="81959"/>
                </a:cubicBezTo>
                <a:cubicBezTo>
                  <a:pt x="7372" y="81893"/>
                  <a:pt x="8006" y="81759"/>
                  <a:pt x="8673" y="81559"/>
                </a:cubicBezTo>
                <a:close/>
                <a:moveTo>
                  <a:pt x="8606" y="82793"/>
                </a:moveTo>
                <a:lnTo>
                  <a:pt x="8606" y="82793"/>
                </a:lnTo>
                <a:cubicBezTo>
                  <a:pt x="8573" y="83327"/>
                  <a:pt x="8540" y="83861"/>
                  <a:pt x="8573" y="84361"/>
                </a:cubicBezTo>
                <a:cubicBezTo>
                  <a:pt x="8173" y="83861"/>
                  <a:pt x="7772" y="83360"/>
                  <a:pt x="7405" y="82860"/>
                </a:cubicBezTo>
                <a:lnTo>
                  <a:pt x="7405" y="82860"/>
                </a:lnTo>
                <a:cubicBezTo>
                  <a:pt x="7571" y="82888"/>
                  <a:pt x="7737" y="82904"/>
                  <a:pt x="7903" y="82904"/>
                </a:cubicBezTo>
                <a:cubicBezTo>
                  <a:pt x="8137" y="82904"/>
                  <a:pt x="8372" y="82871"/>
                  <a:pt x="8606" y="82793"/>
                </a:cubicBezTo>
                <a:close/>
                <a:moveTo>
                  <a:pt x="11141" y="9141"/>
                </a:moveTo>
                <a:cubicBezTo>
                  <a:pt x="13999" y="9315"/>
                  <a:pt x="16872" y="9365"/>
                  <a:pt x="19749" y="9365"/>
                </a:cubicBezTo>
                <a:cubicBezTo>
                  <a:pt x="23673" y="9365"/>
                  <a:pt x="27604" y="9272"/>
                  <a:pt x="31507" y="9272"/>
                </a:cubicBezTo>
                <a:cubicBezTo>
                  <a:pt x="31857" y="9272"/>
                  <a:pt x="32207" y="9272"/>
                  <a:pt x="32557" y="9274"/>
                </a:cubicBezTo>
                <a:cubicBezTo>
                  <a:pt x="39728" y="9341"/>
                  <a:pt x="46900" y="9374"/>
                  <a:pt x="54072" y="9441"/>
                </a:cubicBezTo>
                <a:cubicBezTo>
                  <a:pt x="54039" y="22116"/>
                  <a:pt x="54372" y="34759"/>
                  <a:pt x="54406" y="47435"/>
                </a:cubicBezTo>
                <a:cubicBezTo>
                  <a:pt x="54439" y="60010"/>
                  <a:pt x="54372" y="72586"/>
                  <a:pt x="54239" y="85162"/>
                </a:cubicBezTo>
                <a:cubicBezTo>
                  <a:pt x="47134" y="85162"/>
                  <a:pt x="40029" y="84961"/>
                  <a:pt x="32924" y="84895"/>
                </a:cubicBezTo>
                <a:cubicBezTo>
                  <a:pt x="28242" y="84851"/>
                  <a:pt x="23518" y="84707"/>
                  <a:pt x="18808" y="84707"/>
                </a:cubicBezTo>
                <a:cubicBezTo>
                  <a:pt x="16335" y="84707"/>
                  <a:pt x="13866" y="84747"/>
                  <a:pt x="11408" y="84861"/>
                </a:cubicBezTo>
                <a:cubicBezTo>
                  <a:pt x="11408" y="84194"/>
                  <a:pt x="11408" y="83560"/>
                  <a:pt x="11408" y="82927"/>
                </a:cubicBezTo>
                <a:cubicBezTo>
                  <a:pt x="11408" y="82827"/>
                  <a:pt x="11375" y="82760"/>
                  <a:pt x="11308" y="82727"/>
                </a:cubicBezTo>
                <a:cubicBezTo>
                  <a:pt x="11308" y="81959"/>
                  <a:pt x="11308" y="81192"/>
                  <a:pt x="11308" y="80425"/>
                </a:cubicBezTo>
                <a:lnTo>
                  <a:pt x="11342" y="80425"/>
                </a:lnTo>
                <a:cubicBezTo>
                  <a:pt x="11342" y="80392"/>
                  <a:pt x="11342" y="80358"/>
                  <a:pt x="11308" y="80358"/>
                </a:cubicBezTo>
                <a:cubicBezTo>
                  <a:pt x="11308" y="80125"/>
                  <a:pt x="11308" y="79858"/>
                  <a:pt x="11308" y="79624"/>
                </a:cubicBezTo>
                <a:cubicBezTo>
                  <a:pt x="11342" y="79591"/>
                  <a:pt x="11375" y="79558"/>
                  <a:pt x="11342" y="79524"/>
                </a:cubicBezTo>
                <a:cubicBezTo>
                  <a:pt x="11342" y="79491"/>
                  <a:pt x="11308" y="79491"/>
                  <a:pt x="11308" y="79491"/>
                </a:cubicBezTo>
                <a:lnTo>
                  <a:pt x="11342" y="77556"/>
                </a:lnTo>
                <a:cubicBezTo>
                  <a:pt x="12042" y="76489"/>
                  <a:pt x="12509" y="75221"/>
                  <a:pt x="12642" y="74220"/>
                </a:cubicBezTo>
                <a:cubicBezTo>
                  <a:pt x="12809" y="72486"/>
                  <a:pt x="12142" y="70651"/>
                  <a:pt x="11375" y="69117"/>
                </a:cubicBezTo>
                <a:cubicBezTo>
                  <a:pt x="11508" y="49136"/>
                  <a:pt x="11608" y="29122"/>
                  <a:pt x="11141" y="9141"/>
                </a:cubicBezTo>
                <a:close/>
                <a:moveTo>
                  <a:pt x="6938" y="83861"/>
                </a:moveTo>
                <a:cubicBezTo>
                  <a:pt x="7239" y="84094"/>
                  <a:pt x="7606" y="84328"/>
                  <a:pt x="7972" y="84428"/>
                </a:cubicBezTo>
                <a:cubicBezTo>
                  <a:pt x="8339" y="84928"/>
                  <a:pt x="8740" y="85428"/>
                  <a:pt x="9140" y="85895"/>
                </a:cubicBezTo>
                <a:cubicBezTo>
                  <a:pt x="8339" y="85595"/>
                  <a:pt x="7572" y="85262"/>
                  <a:pt x="6838" y="84861"/>
                </a:cubicBezTo>
                <a:cubicBezTo>
                  <a:pt x="6905" y="84528"/>
                  <a:pt x="6938" y="84194"/>
                  <a:pt x="6938" y="83861"/>
                </a:cubicBezTo>
                <a:close/>
                <a:moveTo>
                  <a:pt x="6838" y="84995"/>
                </a:moveTo>
                <a:cubicBezTo>
                  <a:pt x="7572" y="85428"/>
                  <a:pt x="8373" y="85829"/>
                  <a:pt x="9207" y="86062"/>
                </a:cubicBezTo>
                <a:cubicBezTo>
                  <a:pt x="9240" y="86062"/>
                  <a:pt x="9240" y="86062"/>
                  <a:pt x="9273" y="86029"/>
                </a:cubicBezTo>
                <a:cubicBezTo>
                  <a:pt x="9607" y="86429"/>
                  <a:pt x="9941" y="86796"/>
                  <a:pt x="10307" y="87163"/>
                </a:cubicBezTo>
                <a:cubicBezTo>
                  <a:pt x="9574" y="86863"/>
                  <a:pt x="8840" y="86629"/>
                  <a:pt x="8073" y="86496"/>
                </a:cubicBezTo>
                <a:cubicBezTo>
                  <a:pt x="7572" y="86262"/>
                  <a:pt x="7105" y="86029"/>
                  <a:pt x="6638" y="85695"/>
                </a:cubicBezTo>
                <a:cubicBezTo>
                  <a:pt x="6705" y="85462"/>
                  <a:pt x="6772" y="85228"/>
                  <a:pt x="6838" y="84995"/>
                </a:cubicBezTo>
                <a:close/>
                <a:moveTo>
                  <a:pt x="55273" y="86796"/>
                </a:moveTo>
                <a:cubicBezTo>
                  <a:pt x="55406" y="87096"/>
                  <a:pt x="55573" y="87397"/>
                  <a:pt x="55740" y="87663"/>
                </a:cubicBezTo>
                <a:cubicBezTo>
                  <a:pt x="55506" y="88064"/>
                  <a:pt x="55240" y="88431"/>
                  <a:pt x="55039" y="88731"/>
                </a:cubicBezTo>
                <a:cubicBezTo>
                  <a:pt x="54839" y="88364"/>
                  <a:pt x="54606" y="88030"/>
                  <a:pt x="54406" y="87697"/>
                </a:cubicBezTo>
                <a:lnTo>
                  <a:pt x="54372" y="87697"/>
                </a:lnTo>
                <a:cubicBezTo>
                  <a:pt x="54672" y="87397"/>
                  <a:pt x="54973" y="87096"/>
                  <a:pt x="55273" y="86796"/>
                </a:cubicBezTo>
                <a:close/>
                <a:moveTo>
                  <a:pt x="10841" y="87163"/>
                </a:moveTo>
                <a:cubicBezTo>
                  <a:pt x="11675" y="87463"/>
                  <a:pt x="12576" y="87763"/>
                  <a:pt x="13376" y="88164"/>
                </a:cubicBezTo>
                <a:cubicBezTo>
                  <a:pt x="13243" y="88364"/>
                  <a:pt x="13143" y="88564"/>
                  <a:pt x="13043" y="88764"/>
                </a:cubicBezTo>
                <a:cubicBezTo>
                  <a:pt x="12876" y="88631"/>
                  <a:pt x="12709" y="88497"/>
                  <a:pt x="12509" y="88364"/>
                </a:cubicBezTo>
                <a:cubicBezTo>
                  <a:pt x="12542" y="88331"/>
                  <a:pt x="12576" y="88297"/>
                  <a:pt x="12576" y="88230"/>
                </a:cubicBezTo>
                <a:cubicBezTo>
                  <a:pt x="12603" y="88204"/>
                  <a:pt x="12586" y="88155"/>
                  <a:pt x="12543" y="88155"/>
                </a:cubicBezTo>
                <a:cubicBezTo>
                  <a:pt x="12533" y="88155"/>
                  <a:pt x="12522" y="88157"/>
                  <a:pt x="12509" y="88164"/>
                </a:cubicBezTo>
                <a:cubicBezTo>
                  <a:pt x="12476" y="88197"/>
                  <a:pt x="12442" y="88264"/>
                  <a:pt x="12409" y="88297"/>
                </a:cubicBezTo>
                <a:cubicBezTo>
                  <a:pt x="12209" y="88130"/>
                  <a:pt x="11975" y="87997"/>
                  <a:pt x="11708" y="87864"/>
                </a:cubicBezTo>
                <a:cubicBezTo>
                  <a:pt x="11742" y="87830"/>
                  <a:pt x="11742" y="87830"/>
                  <a:pt x="11742" y="87830"/>
                </a:cubicBezTo>
                <a:cubicBezTo>
                  <a:pt x="11769" y="87803"/>
                  <a:pt x="11752" y="87754"/>
                  <a:pt x="11727" y="87754"/>
                </a:cubicBezTo>
                <a:cubicBezTo>
                  <a:pt x="11721" y="87754"/>
                  <a:pt x="11715" y="87757"/>
                  <a:pt x="11708" y="87763"/>
                </a:cubicBezTo>
                <a:cubicBezTo>
                  <a:pt x="11675" y="87763"/>
                  <a:pt x="11675" y="87797"/>
                  <a:pt x="11642" y="87797"/>
                </a:cubicBezTo>
                <a:cubicBezTo>
                  <a:pt x="11408" y="87663"/>
                  <a:pt x="11208" y="87563"/>
                  <a:pt x="10975" y="87463"/>
                </a:cubicBezTo>
                <a:cubicBezTo>
                  <a:pt x="10975" y="87397"/>
                  <a:pt x="10975" y="87363"/>
                  <a:pt x="10941" y="87330"/>
                </a:cubicBezTo>
                <a:cubicBezTo>
                  <a:pt x="10908" y="87263"/>
                  <a:pt x="10875" y="87230"/>
                  <a:pt x="10841" y="87163"/>
                </a:cubicBezTo>
                <a:close/>
                <a:moveTo>
                  <a:pt x="13510" y="88230"/>
                </a:moveTo>
                <a:cubicBezTo>
                  <a:pt x="13710" y="88331"/>
                  <a:pt x="13877" y="88431"/>
                  <a:pt x="14043" y="88531"/>
                </a:cubicBezTo>
                <a:cubicBezTo>
                  <a:pt x="13843" y="88731"/>
                  <a:pt x="13677" y="88998"/>
                  <a:pt x="13510" y="89231"/>
                </a:cubicBezTo>
                <a:cubicBezTo>
                  <a:pt x="13410" y="89098"/>
                  <a:pt x="13276" y="88998"/>
                  <a:pt x="13143" y="88864"/>
                </a:cubicBezTo>
                <a:cubicBezTo>
                  <a:pt x="13276" y="88664"/>
                  <a:pt x="13410" y="88464"/>
                  <a:pt x="13510" y="88230"/>
                </a:cubicBezTo>
                <a:close/>
                <a:moveTo>
                  <a:pt x="14144" y="88597"/>
                </a:moveTo>
                <a:cubicBezTo>
                  <a:pt x="14244" y="88664"/>
                  <a:pt x="14344" y="88731"/>
                  <a:pt x="14444" y="88831"/>
                </a:cubicBezTo>
                <a:cubicBezTo>
                  <a:pt x="14244" y="89064"/>
                  <a:pt x="14043" y="89331"/>
                  <a:pt x="13877" y="89598"/>
                </a:cubicBezTo>
                <a:cubicBezTo>
                  <a:pt x="13777" y="89498"/>
                  <a:pt x="13710" y="89398"/>
                  <a:pt x="13610" y="89331"/>
                </a:cubicBezTo>
                <a:cubicBezTo>
                  <a:pt x="13810" y="89098"/>
                  <a:pt x="14010" y="88864"/>
                  <a:pt x="14144" y="88597"/>
                </a:cubicBezTo>
                <a:close/>
                <a:moveTo>
                  <a:pt x="14577" y="88898"/>
                </a:moveTo>
                <a:cubicBezTo>
                  <a:pt x="14577" y="88931"/>
                  <a:pt x="14611" y="88931"/>
                  <a:pt x="14644" y="88964"/>
                </a:cubicBezTo>
                <a:cubicBezTo>
                  <a:pt x="15078" y="89298"/>
                  <a:pt x="15378" y="89698"/>
                  <a:pt x="15645" y="90132"/>
                </a:cubicBezTo>
                <a:cubicBezTo>
                  <a:pt x="15311" y="90332"/>
                  <a:pt x="15044" y="90599"/>
                  <a:pt x="14744" y="90832"/>
                </a:cubicBezTo>
                <a:cubicBezTo>
                  <a:pt x="14644" y="90666"/>
                  <a:pt x="14544" y="90499"/>
                  <a:pt x="14444" y="90365"/>
                </a:cubicBezTo>
                <a:cubicBezTo>
                  <a:pt x="14677" y="90098"/>
                  <a:pt x="14911" y="89865"/>
                  <a:pt x="15111" y="89598"/>
                </a:cubicBezTo>
                <a:cubicBezTo>
                  <a:pt x="15134" y="89551"/>
                  <a:pt x="15091" y="89504"/>
                  <a:pt x="15052" y="89504"/>
                </a:cubicBezTo>
                <a:cubicBezTo>
                  <a:pt x="15036" y="89504"/>
                  <a:pt x="15021" y="89512"/>
                  <a:pt x="15011" y="89531"/>
                </a:cubicBezTo>
                <a:cubicBezTo>
                  <a:pt x="14777" y="89732"/>
                  <a:pt x="14577" y="89998"/>
                  <a:pt x="14377" y="90232"/>
                </a:cubicBezTo>
                <a:cubicBezTo>
                  <a:pt x="14244" y="90065"/>
                  <a:pt x="14110" y="89865"/>
                  <a:pt x="13977" y="89698"/>
                </a:cubicBezTo>
                <a:cubicBezTo>
                  <a:pt x="14177" y="89431"/>
                  <a:pt x="14377" y="89164"/>
                  <a:pt x="14577" y="88898"/>
                </a:cubicBezTo>
                <a:close/>
                <a:moveTo>
                  <a:pt x="54205" y="87864"/>
                </a:moveTo>
                <a:cubicBezTo>
                  <a:pt x="54439" y="88230"/>
                  <a:pt x="54639" y="88597"/>
                  <a:pt x="54906" y="88964"/>
                </a:cubicBezTo>
                <a:cubicBezTo>
                  <a:pt x="54806" y="89098"/>
                  <a:pt x="54706" y="89231"/>
                  <a:pt x="54639" y="89298"/>
                </a:cubicBezTo>
                <a:cubicBezTo>
                  <a:pt x="54539" y="89465"/>
                  <a:pt x="54406" y="89631"/>
                  <a:pt x="54272" y="89832"/>
                </a:cubicBezTo>
                <a:cubicBezTo>
                  <a:pt x="54239" y="89765"/>
                  <a:pt x="54205" y="89732"/>
                  <a:pt x="54172" y="89665"/>
                </a:cubicBezTo>
                <a:cubicBezTo>
                  <a:pt x="54005" y="89398"/>
                  <a:pt x="53839" y="89131"/>
                  <a:pt x="53638" y="88864"/>
                </a:cubicBezTo>
                <a:cubicBezTo>
                  <a:pt x="53619" y="88835"/>
                  <a:pt x="53591" y="88823"/>
                  <a:pt x="53562" y="88823"/>
                </a:cubicBezTo>
                <a:cubicBezTo>
                  <a:pt x="53494" y="88823"/>
                  <a:pt x="53424" y="88894"/>
                  <a:pt x="53472" y="88964"/>
                </a:cubicBezTo>
                <a:cubicBezTo>
                  <a:pt x="53672" y="89265"/>
                  <a:pt x="53839" y="89531"/>
                  <a:pt x="54039" y="89832"/>
                </a:cubicBezTo>
                <a:cubicBezTo>
                  <a:pt x="54072" y="89898"/>
                  <a:pt x="54105" y="89965"/>
                  <a:pt x="54139" y="90032"/>
                </a:cubicBezTo>
                <a:cubicBezTo>
                  <a:pt x="53939" y="90299"/>
                  <a:pt x="53772" y="90565"/>
                  <a:pt x="53572" y="90832"/>
                </a:cubicBezTo>
                <a:cubicBezTo>
                  <a:pt x="53538" y="90732"/>
                  <a:pt x="53505" y="90666"/>
                  <a:pt x="53438" y="90599"/>
                </a:cubicBezTo>
                <a:cubicBezTo>
                  <a:pt x="53238" y="90232"/>
                  <a:pt x="53038" y="89898"/>
                  <a:pt x="52838" y="89531"/>
                </a:cubicBezTo>
                <a:cubicBezTo>
                  <a:pt x="53305" y="88964"/>
                  <a:pt x="53738" y="88397"/>
                  <a:pt x="54205" y="87864"/>
                </a:cubicBezTo>
                <a:close/>
                <a:moveTo>
                  <a:pt x="15678" y="90232"/>
                </a:moveTo>
                <a:cubicBezTo>
                  <a:pt x="15811" y="90465"/>
                  <a:pt x="15911" y="90699"/>
                  <a:pt x="15978" y="90932"/>
                </a:cubicBezTo>
                <a:cubicBezTo>
                  <a:pt x="15645" y="91066"/>
                  <a:pt x="15344" y="91299"/>
                  <a:pt x="15078" y="91499"/>
                </a:cubicBezTo>
                <a:cubicBezTo>
                  <a:pt x="14977" y="91299"/>
                  <a:pt x="14911" y="91133"/>
                  <a:pt x="14811" y="90966"/>
                </a:cubicBezTo>
                <a:cubicBezTo>
                  <a:pt x="15111" y="90732"/>
                  <a:pt x="15444" y="90532"/>
                  <a:pt x="15678" y="90232"/>
                </a:cubicBezTo>
                <a:close/>
                <a:moveTo>
                  <a:pt x="52704" y="89698"/>
                </a:moveTo>
                <a:cubicBezTo>
                  <a:pt x="52871" y="89998"/>
                  <a:pt x="53038" y="90332"/>
                  <a:pt x="53205" y="90632"/>
                </a:cubicBezTo>
                <a:cubicBezTo>
                  <a:pt x="53271" y="90766"/>
                  <a:pt x="53338" y="90899"/>
                  <a:pt x="53405" y="91066"/>
                </a:cubicBezTo>
                <a:cubicBezTo>
                  <a:pt x="53271" y="91233"/>
                  <a:pt x="53138" y="91433"/>
                  <a:pt x="53005" y="91633"/>
                </a:cubicBezTo>
                <a:cubicBezTo>
                  <a:pt x="52771" y="91199"/>
                  <a:pt x="52471" y="90766"/>
                  <a:pt x="52171" y="90399"/>
                </a:cubicBezTo>
                <a:cubicBezTo>
                  <a:pt x="52337" y="90165"/>
                  <a:pt x="52538" y="89932"/>
                  <a:pt x="52704" y="89698"/>
                </a:cubicBezTo>
                <a:close/>
                <a:moveTo>
                  <a:pt x="16012" y="91032"/>
                </a:moveTo>
                <a:cubicBezTo>
                  <a:pt x="16078" y="91233"/>
                  <a:pt x="16145" y="91466"/>
                  <a:pt x="16178" y="91700"/>
                </a:cubicBezTo>
                <a:cubicBezTo>
                  <a:pt x="15878" y="91766"/>
                  <a:pt x="15578" y="91933"/>
                  <a:pt x="15278" y="92067"/>
                </a:cubicBezTo>
                <a:cubicBezTo>
                  <a:pt x="15211" y="91933"/>
                  <a:pt x="15178" y="91766"/>
                  <a:pt x="15111" y="91633"/>
                </a:cubicBezTo>
                <a:cubicBezTo>
                  <a:pt x="15444" y="91433"/>
                  <a:pt x="15778" y="91266"/>
                  <a:pt x="16012" y="91032"/>
                </a:cubicBezTo>
                <a:close/>
                <a:moveTo>
                  <a:pt x="52004" y="90599"/>
                </a:moveTo>
                <a:cubicBezTo>
                  <a:pt x="52304" y="90999"/>
                  <a:pt x="52571" y="91466"/>
                  <a:pt x="52804" y="91900"/>
                </a:cubicBezTo>
                <a:cubicBezTo>
                  <a:pt x="52671" y="92067"/>
                  <a:pt x="52538" y="92267"/>
                  <a:pt x="52404" y="92433"/>
                </a:cubicBezTo>
                <a:cubicBezTo>
                  <a:pt x="52171" y="92033"/>
                  <a:pt x="51837" y="91666"/>
                  <a:pt x="51537" y="91366"/>
                </a:cubicBezTo>
                <a:cubicBezTo>
                  <a:pt x="51504" y="91349"/>
                  <a:pt x="51479" y="91341"/>
                  <a:pt x="51458" y="91341"/>
                </a:cubicBezTo>
                <a:cubicBezTo>
                  <a:pt x="51437" y="91341"/>
                  <a:pt x="51420" y="91349"/>
                  <a:pt x="51403" y="91366"/>
                </a:cubicBezTo>
                <a:cubicBezTo>
                  <a:pt x="51604" y="91099"/>
                  <a:pt x="51804" y="90866"/>
                  <a:pt x="52004" y="90599"/>
                </a:cubicBezTo>
                <a:close/>
                <a:moveTo>
                  <a:pt x="16212" y="91866"/>
                </a:moveTo>
                <a:cubicBezTo>
                  <a:pt x="16312" y="92267"/>
                  <a:pt x="16378" y="92734"/>
                  <a:pt x="16412" y="93167"/>
                </a:cubicBezTo>
                <a:cubicBezTo>
                  <a:pt x="16307" y="93132"/>
                  <a:pt x="16198" y="93118"/>
                  <a:pt x="16089" y="93118"/>
                </a:cubicBezTo>
                <a:cubicBezTo>
                  <a:pt x="15883" y="93118"/>
                  <a:pt x="15673" y="93169"/>
                  <a:pt x="15478" y="93234"/>
                </a:cubicBezTo>
                <a:cubicBezTo>
                  <a:pt x="15478" y="93067"/>
                  <a:pt x="15478" y="92934"/>
                  <a:pt x="15444" y="92767"/>
                </a:cubicBezTo>
                <a:cubicBezTo>
                  <a:pt x="15711" y="92734"/>
                  <a:pt x="15978" y="92700"/>
                  <a:pt x="16245" y="92567"/>
                </a:cubicBezTo>
                <a:cubicBezTo>
                  <a:pt x="16312" y="92534"/>
                  <a:pt x="16278" y="92467"/>
                  <a:pt x="16212" y="92467"/>
                </a:cubicBezTo>
                <a:cubicBezTo>
                  <a:pt x="15945" y="92467"/>
                  <a:pt x="15678" y="92534"/>
                  <a:pt x="15411" y="92600"/>
                </a:cubicBezTo>
                <a:cubicBezTo>
                  <a:pt x="15378" y="92467"/>
                  <a:pt x="15344" y="92333"/>
                  <a:pt x="15311" y="92233"/>
                </a:cubicBezTo>
                <a:cubicBezTo>
                  <a:pt x="15611" y="92100"/>
                  <a:pt x="15945" y="92033"/>
                  <a:pt x="16212" y="91866"/>
                </a:cubicBezTo>
                <a:close/>
                <a:moveTo>
                  <a:pt x="51337" y="91433"/>
                </a:moveTo>
                <a:cubicBezTo>
                  <a:pt x="51337" y="91466"/>
                  <a:pt x="51337" y="91499"/>
                  <a:pt x="51370" y="91533"/>
                </a:cubicBezTo>
                <a:cubicBezTo>
                  <a:pt x="51637" y="91766"/>
                  <a:pt x="51870" y="92033"/>
                  <a:pt x="52071" y="92367"/>
                </a:cubicBezTo>
                <a:cubicBezTo>
                  <a:pt x="52137" y="92467"/>
                  <a:pt x="52204" y="92567"/>
                  <a:pt x="52237" y="92700"/>
                </a:cubicBezTo>
                <a:cubicBezTo>
                  <a:pt x="52104" y="92900"/>
                  <a:pt x="51971" y="93101"/>
                  <a:pt x="51837" y="93301"/>
                </a:cubicBezTo>
                <a:cubicBezTo>
                  <a:pt x="51537" y="92867"/>
                  <a:pt x="51137" y="92433"/>
                  <a:pt x="50736" y="92133"/>
                </a:cubicBezTo>
                <a:cubicBezTo>
                  <a:pt x="50936" y="91900"/>
                  <a:pt x="51137" y="91666"/>
                  <a:pt x="51337" y="91433"/>
                </a:cubicBezTo>
                <a:close/>
                <a:moveTo>
                  <a:pt x="50603" y="92300"/>
                </a:moveTo>
                <a:cubicBezTo>
                  <a:pt x="50903" y="92534"/>
                  <a:pt x="51170" y="92834"/>
                  <a:pt x="51403" y="93134"/>
                </a:cubicBezTo>
                <a:cubicBezTo>
                  <a:pt x="51504" y="93267"/>
                  <a:pt x="51604" y="93401"/>
                  <a:pt x="51670" y="93568"/>
                </a:cubicBezTo>
                <a:cubicBezTo>
                  <a:pt x="51504" y="93801"/>
                  <a:pt x="51337" y="94035"/>
                  <a:pt x="51203" y="94268"/>
                </a:cubicBezTo>
                <a:cubicBezTo>
                  <a:pt x="51170" y="94335"/>
                  <a:pt x="51137" y="94368"/>
                  <a:pt x="51103" y="94435"/>
                </a:cubicBezTo>
                <a:cubicBezTo>
                  <a:pt x="50936" y="94201"/>
                  <a:pt x="50736" y="94001"/>
                  <a:pt x="50536" y="93768"/>
                </a:cubicBezTo>
                <a:cubicBezTo>
                  <a:pt x="50336" y="93501"/>
                  <a:pt x="50136" y="93234"/>
                  <a:pt x="49936" y="92967"/>
                </a:cubicBezTo>
                <a:cubicBezTo>
                  <a:pt x="50169" y="92767"/>
                  <a:pt x="50403" y="92534"/>
                  <a:pt x="50603" y="92300"/>
                </a:cubicBezTo>
                <a:close/>
                <a:moveTo>
                  <a:pt x="37460" y="1068"/>
                </a:moveTo>
                <a:cubicBezTo>
                  <a:pt x="41630" y="1402"/>
                  <a:pt x="45900" y="1202"/>
                  <a:pt x="50069" y="1602"/>
                </a:cubicBezTo>
                <a:cubicBezTo>
                  <a:pt x="57341" y="2302"/>
                  <a:pt x="56407" y="10808"/>
                  <a:pt x="56507" y="16212"/>
                </a:cubicBezTo>
                <a:cubicBezTo>
                  <a:pt x="56607" y="21816"/>
                  <a:pt x="56540" y="27387"/>
                  <a:pt x="56574" y="32991"/>
                </a:cubicBezTo>
                <a:cubicBezTo>
                  <a:pt x="56607" y="38628"/>
                  <a:pt x="56207" y="44499"/>
                  <a:pt x="56741" y="50137"/>
                </a:cubicBezTo>
                <a:cubicBezTo>
                  <a:pt x="55840" y="52805"/>
                  <a:pt x="55606" y="55307"/>
                  <a:pt x="55673" y="58142"/>
                </a:cubicBezTo>
                <a:cubicBezTo>
                  <a:pt x="55707" y="60677"/>
                  <a:pt x="55673" y="63313"/>
                  <a:pt x="57074" y="65514"/>
                </a:cubicBezTo>
                <a:cubicBezTo>
                  <a:pt x="57041" y="71719"/>
                  <a:pt x="56907" y="77956"/>
                  <a:pt x="57041" y="84161"/>
                </a:cubicBezTo>
                <a:cubicBezTo>
                  <a:pt x="56941" y="84628"/>
                  <a:pt x="56907" y="85128"/>
                  <a:pt x="56907" y="85629"/>
                </a:cubicBezTo>
                <a:cubicBezTo>
                  <a:pt x="56741" y="85962"/>
                  <a:pt x="56574" y="86262"/>
                  <a:pt x="56407" y="86596"/>
                </a:cubicBezTo>
                <a:cubicBezTo>
                  <a:pt x="56340" y="86463"/>
                  <a:pt x="56307" y="86362"/>
                  <a:pt x="56274" y="86229"/>
                </a:cubicBezTo>
                <a:cubicBezTo>
                  <a:pt x="56260" y="86190"/>
                  <a:pt x="56221" y="86171"/>
                  <a:pt x="56181" y="86171"/>
                </a:cubicBezTo>
                <a:cubicBezTo>
                  <a:pt x="56119" y="86171"/>
                  <a:pt x="56053" y="86215"/>
                  <a:pt x="56073" y="86296"/>
                </a:cubicBezTo>
                <a:cubicBezTo>
                  <a:pt x="56140" y="86463"/>
                  <a:pt x="56207" y="86629"/>
                  <a:pt x="56274" y="86796"/>
                </a:cubicBezTo>
                <a:cubicBezTo>
                  <a:pt x="56140" y="87030"/>
                  <a:pt x="56007" y="87230"/>
                  <a:pt x="55873" y="87463"/>
                </a:cubicBezTo>
                <a:cubicBezTo>
                  <a:pt x="55740" y="87196"/>
                  <a:pt x="55573" y="86930"/>
                  <a:pt x="55440" y="86663"/>
                </a:cubicBezTo>
                <a:cubicBezTo>
                  <a:pt x="55773" y="86362"/>
                  <a:pt x="56107" y="86096"/>
                  <a:pt x="56474" y="85829"/>
                </a:cubicBezTo>
                <a:cubicBezTo>
                  <a:pt x="56555" y="85775"/>
                  <a:pt x="56527" y="85677"/>
                  <a:pt x="56460" y="85677"/>
                </a:cubicBezTo>
                <a:cubicBezTo>
                  <a:pt x="56444" y="85677"/>
                  <a:pt x="56426" y="85683"/>
                  <a:pt x="56407" y="85695"/>
                </a:cubicBezTo>
                <a:cubicBezTo>
                  <a:pt x="56007" y="85929"/>
                  <a:pt x="55640" y="86196"/>
                  <a:pt x="55273" y="86463"/>
                </a:cubicBezTo>
                <a:cubicBezTo>
                  <a:pt x="55261" y="86456"/>
                  <a:pt x="55248" y="86454"/>
                  <a:pt x="55237" y="86454"/>
                </a:cubicBezTo>
                <a:cubicBezTo>
                  <a:pt x="55184" y="86454"/>
                  <a:pt x="55139" y="86508"/>
                  <a:pt x="55139" y="86563"/>
                </a:cubicBezTo>
                <a:cubicBezTo>
                  <a:pt x="53872" y="87597"/>
                  <a:pt x="52905" y="88898"/>
                  <a:pt x="51904" y="90199"/>
                </a:cubicBezTo>
                <a:cubicBezTo>
                  <a:pt x="51837" y="90199"/>
                  <a:pt x="51804" y="90232"/>
                  <a:pt x="51804" y="90299"/>
                </a:cubicBezTo>
                <a:cubicBezTo>
                  <a:pt x="51170" y="91133"/>
                  <a:pt x="50503" y="92000"/>
                  <a:pt x="49769" y="92767"/>
                </a:cubicBezTo>
                <a:cubicBezTo>
                  <a:pt x="49736" y="92734"/>
                  <a:pt x="49695" y="92719"/>
                  <a:pt x="49658" y="92719"/>
                </a:cubicBezTo>
                <a:cubicBezTo>
                  <a:pt x="49584" y="92719"/>
                  <a:pt x="49524" y="92778"/>
                  <a:pt x="49569" y="92867"/>
                </a:cubicBezTo>
                <a:cubicBezTo>
                  <a:pt x="49602" y="92867"/>
                  <a:pt x="49602" y="92900"/>
                  <a:pt x="49602" y="92900"/>
                </a:cubicBezTo>
                <a:cubicBezTo>
                  <a:pt x="49369" y="93167"/>
                  <a:pt x="49068" y="93434"/>
                  <a:pt x="48768" y="93668"/>
                </a:cubicBezTo>
                <a:cubicBezTo>
                  <a:pt x="48735" y="93634"/>
                  <a:pt x="48702" y="93568"/>
                  <a:pt x="48668" y="93534"/>
                </a:cubicBezTo>
                <a:cubicBezTo>
                  <a:pt x="48646" y="93519"/>
                  <a:pt x="48621" y="93513"/>
                  <a:pt x="48598" y="93513"/>
                </a:cubicBezTo>
                <a:cubicBezTo>
                  <a:pt x="48520" y="93513"/>
                  <a:pt x="48457" y="93590"/>
                  <a:pt x="48535" y="93668"/>
                </a:cubicBezTo>
                <a:lnTo>
                  <a:pt x="48635" y="93768"/>
                </a:lnTo>
                <a:cubicBezTo>
                  <a:pt x="48335" y="94035"/>
                  <a:pt x="48001" y="94301"/>
                  <a:pt x="47634" y="94502"/>
                </a:cubicBezTo>
                <a:cubicBezTo>
                  <a:pt x="42864" y="94402"/>
                  <a:pt x="38094" y="94301"/>
                  <a:pt x="33357" y="94235"/>
                </a:cubicBezTo>
                <a:cubicBezTo>
                  <a:pt x="30535" y="94177"/>
                  <a:pt x="27688" y="94095"/>
                  <a:pt x="24859" y="94095"/>
                </a:cubicBezTo>
                <a:cubicBezTo>
                  <a:pt x="24411" y="94095"/>
                  <a:pt x="23964" y="94097"/>
                  <a:pt x="23517" y="94101"/>
                </a:cubicBezTo>
                <a:cubicBezTo>
                  <a:pt x="23391" y="94103"/>
                  <a:pt x="23265" y="94104"/>
                  <a:pt x="23138" y="94104"/>
                </a:cubicBezTo>
                <a:cubicBezTo>
                  <a:pt x="20864" y="94104"/>
                  <a:pt x="18545" y="93859"/>
                  <a:pt x="16243" y="93859"/>
                </a:cubicBezTo>
                <a:cubicBezTo>
                  <a:pt x="15999" y="93859"/>
                  <a:pt x="15755" y="93862"/>
                  <a:pt x="15511" y="93868"/>
                </a:cubicBezTo>
                <a:lnTo>
                  <a:pt x="15511" y="93601"/>
                </a:lnTo>
                <a:lnTo>
                  <a:pt x="15511" y="93401"/>
                </a:lnTo>
                <a:cubicBezTo>
                  <a:pt x="15811" y="93301"/>
                  <a:pt x="16112" y="93301"/>
                  <a:pt x="16412" y="93301"/>
                </a:cubicBezTo>
                <a:cubicBezTo>
                  <a:pt x="16412" y="93301"/>
                  <a:pt x="16445" y="93267"/>
                  <a:pt x="16445" y="93267"/>
                </a:cubicBezTo>
                <a:cubicBezTo>
                  <a:pt x="16445" y="93401"/>
                  <a:pt x="16479" y="93534"/>
                  <a:pt x="16479" y="93668"/>
                </a:cubicBezTo>
                <a:cubicBezTo>
                  <a:pt x="16495" y="93718"/>
                  <a:pt x="16537" y="93743"/>
                  <a:pt x="16574" y="93743"/>
                </a:cubicBezTo>
                <a:cubicBezTo>
                  <a:pt x="16612" y="93743"/>
                  <a:pt x="16645" y="93718"/>
                  <a:pt x="16645" y="93668"/>
                </a:cubicBezTo>
                <a:cubicBezTo>
                  <a:pt x="16579" y="92100"/>
                  <a:pt x="16278" y="90399"/>
                  <a:pt x="15178" y="89231"/>
                </a:cubicBezTo>
                <a:cubicBezTo>
                  <a:pt x="15011" y="89064"/>
                  <a:pt x="14844" y="88931"/>
                  <a:pt x="14644" y="88764"/>
                </a:cubicBezTo>
                <a:lnTo>
                  <a:pt x="14677" y="88764"/>
                </a:lnTo>
                <a:cubicBezTo>
                  <a:pt x="14677" y="88715"/>
                  <a:pt x="14659" y="88684"/>
                  <a:pt x="14624" y="88684"/>
                </a:cubicBezTo>
                <a:cubicBezTo>
                  <a:pt x="14611" y="88684"/>
                  <a:pt x="14595" y="88689"/>
                  <a:pt x="14577" y="88697"/>
                </a:cubicBezTo>
                <a:lnTo>
                  <a:pt x="14544" y="88731"/>
                </a:lnTo>
                <a:cubicBezTo>
                  <a:pt x="14244" y="88497"/>
                  <a:pt x="13910" y="88264"/>
                  <a:pt x="13543" y="88097"/>
                </a:cubicBezTo>
                <a:cubicBezTo>
                  <a:pt x="13543" y="88064"/>
                  <a:pt x="13510" y="88064"/>
                  <a:pt x="13476" y="88064"/>
                </a:cubicBezTo>
                <a:cubicBezTo>
                  <a:pt x="12576" y="87630"/>
                  <a:pt x="11608" y="87363"/>
                  <a:pt x="10741" y="87063"/>
                </a:cubicBezTo>
                <a:cubicBezTo>
                  <a:pt x="10141" y="86362"/>
                  <a:pt x="9574" y="85662"/>
                  <a:pt x="9007" y="84928"/>
                </a:cubicBezTo>
                <a:cubicBezTo>
                  <a:pt x="9240" y="84094"/>
                  <a:pt x="9140" y="83194"/>
                  <a:pt x="9173" y="82326"/>
                </a:cubicBezTo>
                <a:cubicBezTo>
                  <a:pt x="9173" y="81926"/>
                  <a:pt x="9207" y="81526"/>
                  <a:pt x="9207" y="81125"/>
                </a:cubicBezTo>
                <a:cubicBezTo>
                  <a:pt x="9273" y="81130"/>
                  <a:pt x="9340" y="81132"/>
                  <a:pt x="9407" y="81132"/>
                </a:cubicBezTo>
                <a:cubicBezTo>
                  <a:pt x="9873" y="81132"/>
                  <a:pt x="10337" y="81029"/>
                  <a:pt x="10774" y="80825"/>
                </a:cubicBezTo>
                <a:lnTo>
                  <a:pt x="10774" y="80825"/>
                </a:lnTo>
                <a:cubicBezTo>
                  <a:pt x="10741" y="81793"/>
                  <a:pt x="10741" y="82793"/>
                  <a:pt x="10741" y="83761"/>
                </a:cubicBezTo>
                <a:cubicBezTo>
                  <a:pt x="10741" y="83927"/>
                  <a:pt x="10808" y="83994"/>
                  <a:pt x="10908" y="84027"/>
                </a:cubicBezTo>
                <a:cubicBezTo>
                  <a:pt x="10908" y="84361"/>
                  <a:pt x="10908" y="84695"/>
                  <a:pt x="10908" y="85028"/>
                </a:cubicBezTo>
                <a:cubicBezTo>
                  <a:pt x="10875" y="85095"/>
                  <a:pt x="10875" y="85195"/>
                  <a:pt x="10941" y="85295"/>
                </a:cubicBezTo>
                <a:cubicBezTo>
                  <a:pt x="10941" y="85424"/>
                  <a:pt x="11053" y="85498"/>
                  <a:pt x="11167" y="85498"/>
                </a:cubicBezTo>
                <a:cubicBezTo>
                  <a:pt x="11230" y="85498"/>
                  <a:pt x="11294" y="85476"/>
                  <a:pt x="11342" y="85428"/>
                </a:cubicBezTo>
                <a:cubicBezTo>
                  <a:pt x="13844" y="85522"/>
                  <a:pt x="16350" y="85550"/>
                  <a:pt x="18859" y="85550"/>
                </a:cubicBezTo>
                <a:cubicBezTo>
                  <a:pt x="22692" y="85550"/>
                  <a:pt x="26530" y="85484"/>
                  <a:pt x="30370" y="85484"/>
                </a:cubicBezTo>
                <a:cubicBezTo>
                  <a:pt x="31221" y="85484"/>
                  <a:pt x="32072" y="85487"/>
                  <a:pt x="32924" y="85495"/>
                </a:cubicBezTo>
                <a:cubicBezTo>
                  <a:pt x="40029" y="85529"/>
                  <a:pt x="47134" y="85529"/>
                  <a:pt x="54239" y="85762"/>
                </a:cubicBezTo>
                <a:cubicBezTo>
                  <a:pt x="54256" y="85912"/>
                  <a:pt x="54381" y="85987"/>
                  <a:pt x="54506" y="85987"/>
                </a:cubicBezTo>
                <a:cubicBezTo>
                  <a:pt x="54631" y="85987"/>
                  <a:pt x="54756" y="85912"/>
                  <a:pt x="54773" y="85762"/>
                </a:cubicBezTo>
                <a:cubicBezTo>
                  <a:pt x="55006" y="85695"/>
                  <a:pt x="55039" y="85295"/>
                  <a:pt x="54773" y="85195"/>
                </a:cubicBezTo>
                <a:cubicBezTo>
                  <a:pt x="54939" y="72586"/>
                  <a:pt x="54973" y="60010"/>
                  <a:pt x="54939" y="47435"/>
                </a:cubicBezTo>
                <a:cubicBezTo>
                  <a:pt x="54906" y="34692"/>
                  <a:pt x="55039" y="21883"/>
                  <a:pt x="54539" y="9141"/>
                </a:cubicBezTo>
                <a:cubicBezTo>
                  <a:pt x="54539" y="9074"/>
                  <a:pt x="54539" y="9040"/>
                  <a:pt x="54506" y="9007"/>
                </a:cubicBezTo>
                <a:cubicBezTo>
                  <a:pt x="54472" y="8940"/>
                  <a:pt x="54372" y="8874"/>
                  <a:pt x="54239" y="8874"/>
                </a:cubicBezTo>
                <a:cubicBezTo>
                  <a:pt x="47034" y="8840"/>
                  <a:pt x="39795" y="8774"/>
                  <a:pt x="32557" y="8740"/>
                </a:cubicBezTo>
                <a:cubicBezTo>
                  <a:pt x="27405" y="8716"/>
                  <a:pt x="22183" y="8481"/>
                  <a:pt x="16992" y="8481"/>
                </a:cubicBezTo>
                <a:cubicBezTo>
                  <a:pt x="15024" y="8481"/>
                  <a:pt x="13061" y="8515"/>
                  <a:pt x="11108" y="8607"/>
                </a:cubicBezTo>
                <a:cubicBezTo>
                  <a:pt x="11051" y="8521"/>
                  <a:pt x="10957" y="8478"/>
                  <a:pt x="10868" y="8478"/>
                </a:cubicBezTo>
                <a:cubicBezTo>
                  <a:pt x="10750" y="8478"/>
                  <a:pt x="10641" y="8554"/>
                  <a:pt x="10641" y="8707"/>
                </a:cubicBezTo>
                <a:lnTo>
                  <a:pt x="10641" y="8774"/>
                </a:lnTo>
                <a:cubicBezTo>
                  <a:pt x="10641" y="8840"/>
                  <a:pt x="10641" y="8907"/>
                  <a:pt x="10641" y="8974"/>
                </a:cubicBezTo>
                <a:cubicBezTo>
                  <a:pt x="10674" y="21116"/>
                  <a:pt x="10774" y="33258"/>
                  <a:pt x="10841" y="45400"/>
                </a:cubicBezTo>
                <a:cubicBezTo>
                  <a:pt x="10808" y="45433"/>
                  <a:pt x="10808" y="45433"/>
                  <a:pt x="10808" y="45433"/>
                </a:cubicBezTo>
                <a:cubicBezTo>
                  <a:pt x="10374" y="45366"/>
                  <a:pt x="9974" y="45300"/>
                  <a:pt x="9540" y="45300"/>
                </a:cubicBezTo>
                <a:cubicBezTo>
                  <a:pt x="9540" y="45300"/>
                  <a:pt x="9507" y="45300"/>
                  <a:pt x="9507" y="45266"/>
                </a:cubicBezTo>
                <a:cubicBezTo>
                  <a:pt x="9574" y="39262"/>
                  <a:pt x="9140" y="33258"/>
                  <a:pt x="9107" y="27254"/>
                </a:cubicBezTo>
                <a:cubicBezTo>
                  <a:pt x="9040" y="21082"/>
                  <a:pt x="9007" y="14911"/>
                  <a:pt x="9040" y="8774"/>
                </a:cubicBezTo>
                <a:cubicBezTo>
                  <a:pt x="9073" y="5805"/>
                  <a:pt x="9440" y="2236"/>
                  <a:pt x="12909" y="1568"/>
                </a:cubicBezTo>
                <a:cubicBezTo>
                  <a:pt x="14643" y="1246"/>
                  <a:pt x="16475" y="1191"/>
                  <a:pt x="18293" y="1191"/>
                </a:cubicBezTo>
                <a:cubicBezTo>
                  <a:pt x="19221" y="1191"/>
                  <a:pt x="20145" y="1206"/>
                  <a:pt x="21052" y="1206"/>
                </a:cubicBezTo>
                <a:cubicBezTo>
                  <a:pt x="21308" y="1206"/>
                  <a:pt x="21563" y="1204"/>
                  <a:pt x="21816" y="1202"/>
                </a:cubicBezTo>
                <a:cubicBezTo>
                  <a:pt x="27019" y="1135"/>
                  <a:pt x="32223" y="1101"/>
                  <a:pt x="37460" y="1068"/>
                </a:cubicBezTo>
                <a:close/>
                <a:moveTo>
                  <a:pt x="48802" y="93935"/>
                </a:moveTo>
                <a:lnTo>
                  <a:pt x="49302" y="94435"/>
                </a:lnTo>
                <a:cubicBezTo>
                  <a:pt x="49335" y="94468"/>
                  <a:pt x="49369" y="94502"/>
                  <a:pt x="49402" y="94535"/>
                </a:cubicBezTo>
                <a:cubicBezTo>
                  <a:pt x="48902" y="94535"/>
                  <a:pt x="48401" y="94502"/>
                  <a:pt x="47901" y="94502"/>
                </a:cubicBezTo>
                <a:cubicBezTo>
                  <a:pt x="48235" y="94335"/>
                  <a:pt x="48535" y="94135"/>
                  <a:pt x="48802" y="93935"/>
                </a:cubicBezTo>
                <a:close/>
                <a:moveTo>
                  <a:pt x="49769" y="93134"/>
                </a:moveTo>
                <a:cubicBezTo>
                  <a:pt x="49936" y="93367"/>
                  <a:pt x="50103" y="93601"/>
                  <a:pt x="50303" y="93834"/>
                </a:cubicBezTo>
                <a:cubicBezTo>
                  <a:pt x="50503" y="94068"/>
                  <a:pt x="50670" y="94368"/>
                  <a:pt x="50936" y="94568"/>
                </a:cubicBezTo>
                <a:lnTo>
                  <a:pt x="49702" y="94535"/>
                </a:lnTo>
                <a:cubicBezTo>
                  <a:pt x="49636" y="94468"/>
                  <a:pt x="49535" y="94368"/>
                  <a:pt x="49435" y="94301"/>
                </a:cubicBezTo>
                <a:cubicBezTo>
                  <a:pt x="49269" y="94135"/>
                  <a:pt x="49135" y="93968"/>
                  <a:pt x="48968" y="93834"/>
                </a:cubicBezTo>
                <a:cubicBezTo>
                  <a:pt x="49235" y="93601"/>
                  <a:pt x="49502" y="93367"/>
                  <a:pt x="49769" y="93134"/>
                </a:cubicBezTo>
                <a:close/>
                <a:moveTo>
                  <a:pt x="40268" y="95270"/>
                </a:moveTo>
                <a:lnTo>
                  <a:pt x="40268" y="95270"/>
                </a:lnTo>
                <a:cubicBezTo>
                  <a:pt x="40566" y="95302"/>
                  <a:pt x="40865" y="95302"/>
                  <a:pt x="41163" y="95302"/>
                </a:cubicBezTo>
                <a:cubicBezTo>
                  <a:pt x="40929" y="95569"/>
                  <a:pt x="40729" y="95836"/>
                  <a:pt x="40562" y="96136"/>
                </a:cubicBezTo>
                <a:cubicBezTo>
                  <a:pt x="40462" y="95836"/>
                  <a:pt x="40362" y="95569"/>
                  <a:pt x="40296" y="95302"/>
                </a:cubicBezTo>
                <a:cubicBezTo>
                  <a:pt x="40296" y="95278"/>
                  <a:pt x="40278" y="95271"/>
                  <a:pt x="40268" y="95270"/>
                </a:cubicBezTo>
                <a:close/>
                <a:moveTo>
                  <a:pt x="41663" y="95302"/>
                </a:moveTo>
                <a:cubicBezTo>
                  <a:pt x="41863" y="95302"/>
                  <a:pt x="42097" y="95336"/>
                  <a:pt x="42330" y="95336"/>
                </a:cubicBezTo>
                <a:cubicBezTo>
                  <a:pt x="42063" y="95636"/>
                  <a:pt x="41830" y="95936"/>
                  <a:pt x="41596" y="96236"/>
                </a:cubicBezTo>
                <a:cubicBezTo>
                  <a:pt x="41563" y="96069"/>
                  <a:pt x="41530" y="95869"/>
                  <a:pt x="41463" y="95669"/>
                </a:cubicBezTo>
                <a:cubicBezTo>
                  <a:pt x="41530" y="95536"/>
                  <a:pt x="41596" y="95436"/>
                  <a:pt x="41663" y="95302"/>
                </a:cubicBezTo>
                <a:close/>
                <a:moveTo>
                  <a:pt x="32090" y="95102"/>
                </a:moveTo>
                <a:cubicBezTo>
                  <a:pt x="31856" y="95469"/>
                  <a:pt x="31623" y="95869"/>
                  <a:pt x="31423" y="96303"/>
                </a:cubicBezTo>
                <a:cubicBezTo>
                  <a:pt x="31423" y="95969"/>
                  <a:pt x="31423" y="95636"/>
                  <a:pt x="31423" y="95302"/>
                </a:cubicBezTo>
                <a:lnTo>
                  <a:pt x="31489" y="95102"/>
                </a:lnTo>
                <a:close/>
                <a:moveTo>
                  <a:pt x="19581" y="94969"/>
                </a:moveTo>
                <a:cubicBezTo>
                  <a:pt x="19581" y="95369"/>
                  <a:pt x="19547" y="95769"/>
                  <a:pt x="19581" y="96170"/>
                </a:cubicBezTo>
                <a:cubicBezTo>
                  <a:pt x="19381" y="96236"/>
                  <a:pt x="19214" y="96303"/>
                  <a:pt x="19047" y="96370"/>
                </a:cubicBezTo>
                <a:cubicBezTo>
                  <a:pt x="19047" y="95936"/>
                  <a:pt x="19014" y="95469"/>
                  <a:pt x="19014" y="95035"/>
                </a:cubicBezTo>
                <a:cubicBezTo>
                  <a:pt x="19014" y="95002"/>
                  <a:pt x="19014" y="95002"/>
                  <a:pt x="18980" y="95002"/>
                </a:cubicBezTo>
                <a:cubicBezTo>
                  <a:pt x="19180" y="95002"/>
                  <a:pt x="19381" y="94969"/>
                  <a:pt x="19581" y="94969"/>
                </a:cubicBezTo>
                <a:close/>
                <a:moveTo>
                  <a:pt x="25585" y="95002"/>
                </a:moveTo>
                <a:cubicBezTo>
                  <a:pt x="25552" y="95536"/>
                  <a:pt x="25552" y="96069"/>
                  <a:pt x="25552" y="96570"/>
                </a:cubicBezTo>
                <a:cubicBezTo>
                  <a:pt x="25318" y="96570"/>
                  <a:pt x="25051" y="96536"/>
                  <a:pt x="24784" y="96536"/>
                </a:cubicBezTo>
                <a:cubicBezTo>
                  <a:pt x="24718" y="96003"/>
                  <a:pt x="24718" y="95502"/>
                  <a:pt x="24851" y="95002"/>
                </a:cubicBezTo>
                <a:close/>
                <a:moveTo>
                  <a:pt x="31189" y="95102"/>
                </a:moveTo>
                <a:cubicBezTo>
                  <a:pt x="30989" y="95602"/>
                  <a:pt x="30789" y="96103"/>
                  <a:pt x="30589" y="96570"/>
                </a:cubicBezTo>
                <a:cubicBezTo>
                  <a:pt x="30589" y="96069"/>
                  <a:pt x="30555" y="95602"/>
                  <a:pt x="30555" y="95102"/>
                </a:cubicBezTo>
                <a:close/>
                <a:moveTo>
                  <a:pt x="25685" y="95002"/>
                </a:moveTo>
                <a:cubicBezTo>
                  <a:pt x="25919" y="95002"/>
                  <a:pt x="26152" y="95035"/>
                  <a:pt x="26386" y="95035"/>
                </a:cubicBezTo>
                <a:cubicBezTo>
                  <a:pt x="26319" y="95569"/>
                  <a:pt x="26319" y="96136"/>
                  <a:pt x="26486" y="96637"/>
                </a:cubicBezTo>
                <a:cubicBezTo>
                  <a:pt x="26219" y="96637"/>
                  <a:pt x="25952" y="96603"/>
                  <a:pt x="25685" y="96603"/>
                </a:cubicBezTo>
                <a:cubicBezTo>
                  <a:pt x="25718" y="96069"/>
                  <a:pt x="25685" y="95536"/>
                  <a:pt x="25685" y="95002"/>
                </a:cubicBezTo>
                <a:close/>
                <a:moveTo>
                  <a:pt x="18914" y="95002"/>
                </a:moveTo>
                <a:cubicBezTo>
                  <a:pt x="18880" y="95002"/>
                  <a:pt x="18880" y="95002"/>
                  <a:pt x="18880" y="95035"/>
                </a:cubicBezTo>
                <a:cubicBezTo>
                  <a:pt x="18880" y="95502"/>
                  <a:pt x="18847" y="95969"/>
                  <a:pt x="18880" y="96436"/>
                </a:cubicBezTo>
                <a:cubicBezTo>
                  <a:pt x="18680" y="96536"/>
                  <a:pt x="18480" y="96603"/>
                  <a:pt x="18313" y="96703"/>
                </a:cubicBezTo>
                <a:cubicBezTo>
                  <a:pt x="18313" y="96670"/>
                  <a:pt x="18280" y="96637"/>
                  <a:pt x="18213" y="96637"/>
                </a:cubicBezTo>
                <a:cubicBezTo>
                  <a:pt x="18195" y="96654"/>
                  <a:pt x="18187" y="96663"/>
                  <a:pt x="18184" y="96663"/>
                </a:cubicBezTo>
                <a:cubicBezTo>
                  <a:pt x="18177" y="96663"/>
                  <a:pt x="18213" y="96601"/>
                  <a:pt x="18213" y="96503"/>
                </a:cubicBezTo>
                <a:cubicBezTo>
                  <a:pt x="18213" y="96336"/>
                  <a:pt x="18213" y="96170"/>
                  <a:pt x="18180" y="96003"/>
                </a:cubicBezTo>
                <a:cubicBezTo>
                  <a:pt x="18180" y="95669"/>
                  <a:pt x="18180" y="95336"/>
                  <a:pt x="18146" y="95035"/>
                </a:cubicBezTo>
                <a:cubicBezTo>
                  <a:pt x="18413" y="95002"/>
                  <a:pt x="18647" y="95002"/>
                  <a:pt x="18914" y="95002"/>
                </a:cubicBezTo>
                <a:close/>
                <a:moveTo>
                  <a:pt x="35359" y="95169"/>
                </a:moveTo>
                <a:cubicBezTo>
                  <a:pt x="35592" y="95669"/>
                  <a:pt x="35792" y="96170"/>
                  <a:pt x="36059" y="96670"/>
                </a:cubicBezTo>
                <a:cubicBezTo>
                  <a:pt x="35759" y="96670"/>
                  <a:pt x="35492" y="96670"/>
                  <a:pt x="35225" y="96703"/>
                </a:cubicBezTo>
                <a:cubicBezTo>
                  <a:pt x="35058" y="96170"/>
                  <a:pt x="34892" y="95669"/>
                  <a:pt x="34725" y="95169"/>
                </a:cubicBezTo>
                <a:close/>
                <a:moveTo>
                  <a:pt x="33657" y="95135"/>
                </a:moveTo>
                <a:cubicBezTo>
                  <a:pt x="33991" y="95135"/>
                  <a:pt x="34291" y="95135"/>
                  <a:pt x="34591" y="95169"/>
                </a:cubicBezTo>
                <a:cubicBezTo>
                  <a:pt x="34758" y="95669"/>
                  <a:pt x="34892" y="96203"/>
                  <a:pt x="35092" y="96737"/>
                </a:cubicBezTo>
                <a:cubicBezTo>
                  <a:pt x="34858" y="96737"/>
                  <a:pt x="34625" y="96770"/>
                  <a:pt x="34391" y="96803"/>
                </a:cubicBezTo>
                <a:cubicBezTo>
                  <a:pt x="34191" y="96236"/>
                  <a:pt x="33924" y="95669"/>
                  <a:pt x="33657" y="95135"/>
                </a:cubicBezTo>
                <a:close/>
                <a:moveTo>
                  <a:pt x="44499" y="95369"/>
                </a:moveTo>
                <a:cubicBezTo>
                  <a:pt x="44565" y="95869"/>
                  <a:pt x="44665" y="96403"/>
                  <a:pt x="44932" y="96803"/>
                </a:cubicBezTo>
                <a:cubicBezTo>
                  <a:pt x="44665" y="96803"/>
                  <a:pt x="44432" y="96837"/>
                  <a:pt x="44165" y="96837"/>
                </a:cubicBezTo>
                <a:cubicBezTo>
                  <a:pt x="44065" y="96370"/>
                  <a:pt x="43931" y="95869"/>
                  <a:pt x="43798" y="95369"/>
                </a:cubicBezTo>
                <a:close/>
                <a:moveTo>
                  <a:pt x="45433" y="95402"/>
                </a:moveTo>
                <a:cubicBezTo>
                  <a:pt x="45533" y="95903"/>
                  <a:pt x="45666" y="96370"/>
                  <a:pt x="45799" y="96870"/>
                </a:cubicBezTo>
                <a:cubicBezTo>
                  <a:pt x="45566" y="96837"/>
                  <a:pt x="45299" y="96837"/>
                  <a:pt x="45066" y="96803"/>
                </a:cubicBezTo>
                <a:cubicBezTo>
                  <a:pt x="44999" y="96536"/>
                  <a:pt x="44899" y="96270"/>
                  <a:pt x="44799" y="96003"/>
                </a:cubicBezTo>
                <a:cubicBezTo>
                  <a:pt x="44765" y="95803"/>
                  <a:pt x="44699" y="95602"/>
                  <a:pt x="44665" y="95402"/>
                </a:cubicBezTo>
                <a:close/>
                <a:moveTo>
                  <a:pt x="35492" y="95169"/>
                </a:moveTo>
                <a:cubicBezTo>
                  <a:pt x="35759" y="95169"/>
                  <a:pt x="36026" y="95202"/>
                  <a:pt x="36293" y="95202"/>
                </a:cubicBezTo>
                <a:cubicBezTo>
                  <a:pt x="36359" y="95369"/>
                  <a:pt x="36426" y="95569"/>
                  <a:pt x="36526" y="95736"/>
                </a:cubicBezTo>
                <a:cubicBezTo>
                  <a:pt x="36626" y="96036"/>
                  <a:pt x="36726" y="96336"/>
                  <a:pt x="36926" y="96603"/>
                </a:cubicBezTo>
                <a:cubicBezTo>
                  <a:pt x="36939" y="96629"/>
                  <a:pt x="36957" y="96640"/>
                  <a:pt x="36974" y="96640"/>
                </a:cubicBezTo>
                <a:cubicBezTo>
                  <a:pt x="37001" y="96640"/>
                  <a:pt x="37027" y="96611"/>
                  <a:pt x="37027" y="96570"/>
                </a:cubicBezTo>
                <a:cubicBezTo>
                  <a:pt x="36960" y="96270"/>
                  <a:pt x="36793" y="95969"/>
                  <a:pt x="36693" y="95669"/>
                </a:cubicBezTo>
                <a:cubicBezTo>
                  <a:pt x="36626" y="95536"/>
                  <a:pt x="36526" y="95369"/>
                  <a:pt x="36459" y="95202"/>
                </a:cubicBezTo>
                <a:lnTo>
                  <a:pt x="37260" y="95202"/>
                </a:lnTo>
                <a:cubicBezTo>
                  <a:pt x="37360" y="95769"/>
                  <a:pt x="37560" y="96336"/>
                  <a:pt x="37961" y="96737"/>
                </a:cubicBezTo>
                <a:cubicBezTo>
                  <a:pt x="37969" y="96746"/>
                  <a:pt x="37981" y="96750"/>
                  <a:pt x="37992" y="96750"/>
                </a:cubicBezTo>
                <a:cubicBezTo>
                  <a:pt x="38022" y="96750"/>
                  <a:pt x="38052" y="96719"/>
                  <a:pt x="38027" y="96670"/>
                </a:cubicBezTo>
                <a:cubicBezTo>
                  <a:pt x="37760" y="96203"/>
                  <a:pt x="37527" y="95736"/>
                  <a:pt x="37427" y="95202"/>
                </a:cubicBezTo>
                <a:lnTo>
                  <a:pt x="37427" y="95202"/>
                </a:lnTo>
                <a:cubicBezTo>
                  <a:pt x="37660" y="95236"/>
                  <a:pt x="37894" y="95236"/>
                  <a:pt x="38127" y="95236"/>
                </a:cubicBezTo>
                <a:cubicBezTo>
                  <a:pt x="38094" y="95236"/>
                  <a:pt x="38061" y="95269"/>
                  <a:pt x="38061" y="95336"/>
                </a:cubicBezTo>
                <a:cubicBezTo>
                  <a:pt x="38294" y="95869"/>
                  <a:pt x="38494" y="96436"/>
                  <a:pt x="38728" y="96970"/>
                </a:cubicBezTo>
                <a:cubicBezTo>
                  <a:pt x="37894" y="96770"/>
                  <a:pt x="37060" y="96670"/>
                  <a:pt x="36193" y="96670"/>
                </a:cubicBezTo>
                <a:cubicBezTo>
                  <a:pt x="35992" y="96170"/>
                  <a:pt x="35759" y="95669"/>
                  <a:pt x="35492" y="95169"/>
                </a:cubicBezTo>
                <a:close/>
                <a:moveTo>
                  <a:pt x="49202" y="95502"/>
                </a:moveTo>
                <a:cubicBezTo>
                  <a:pt x="49435" y="95502"/>
                  <a:pt x="49669" y="95536"/>
                  <a:pt x="49869" y="95536"/>
                </a:cubicBezTo>
                <a:cubicBezTo>
                  <a:pt x="49869" y="95769"/>
                  <a:pt x="49869" y="96036"/>
                  <a:pt x="49902" y="96270"/>
                </a:cubicBezTo>
                <a:cubicBezTo>
                  <a:pt x="49902" y="96303"/>
                  <a:pt x="49936" y="96336"/>
                  <a:pt x="49969" y="96336"/>
                </a:cubicBezTo>
                <a:cubicBezTo>
                  <a:pt x="49836" y="96536"/>
                  <a:pt x="49669" y="96770"/>
                  <a:pt x="49569" y="96970"/>
                </a:cubicBezTo>
                <a:cubicBezTo>
                  <a:pt x="49469" y="96503"/>
                  <a:pt x="49335" y="96003"/>
                  <a:pt x="49202" y="95502"/>
                </a:cubicBezTo>
                <a:close/>
                <a:moveTo>
                  <a:pt x="32557" y="95102"/>
                </a:moveTo>
                <a:cubicBezTo>
                  <a:pt x="32824" y="95135"/>
                  <a:pt x="33090" y="95135"/>
                  <a:pt x="33357" y="95135"/>
                </a:cubicBezTo>
                <a:lnTo>
                  <a:pt x="33557" y="95135"/>
                </a:lnTo>
                <a:cubicBezTo>
                  <a:pt x="33758" y="95703"/>
                  <a:pt x="33991" y="96303"/>
                  <a:pt x="34258" y="96837"/>
                </a:cubicBezTo>
                <a:cubicBezTo>
                  <a:pt x="33991" y="96870"/>
                  <a:pt x="33724" y="96937"/>
                  <a:pt x="33457" y="97003"/>
                </a:cubicBezTo>
                <a:cubicBezTo>
                  <a:pt x="33190" y="96370"/>
                  <a:pt x="32857" y="95736"/>
                  <a:pt x="32557" y="95102"/>
                </a:cubicBezTo>
                <a:close/>
                <a:moveTo>
                  <a:pt x="42897" y="95336"/>
                </a:moveTo>
                <a:cubicBezTo>
                  <a:pt x="43164" y="95336"/>
                  <a:pt x="43398" y="95369"/>
                  <a:pt x="43631" y="95369"/>
                </a:cubicBezTo>
                <a:cubicBezTo>
                  <a:pt x="43731" y="95869"/>
                  <a:pt x="43865" y="96370"/>
                  <a:pt x="43998" y="96870"/>
                </a:cubicBezTo>
                <a:cubicBezTo>
                  <a:pt x="43731" y="96903"/>
                  <a:pt x="43431" y="96937"/>
                  <a:pt x="43164" y="97003"/>
                </a:cubicBezTo>
                <a:cubicBezTo>
                  <a:pt x="43031" y="96770"/>
                  <a:pt x="42897" y="96536"/>
                  <a:pt x="42831" y="96270"/>
                </a:cubicBezTo>
                <a:cubicBezTo>
                  <a:pt x="42764" y="96036"/>
                  <a:pt x="42731" y="95803"/>
                  <a:pt x="42731" y="95569"/>
                </a:cubicBezTo>
                <a:cubicBezTo>
                  <a:pt x="42797" y="95502"/>
                  <a:pt x="42864" y="95436"/>
                  <a:pt x="42897" y="95336"/>
                </a:cubicBezTo>
                <a:close/>
                <a:moveTo>
                  <a:pt x="40162" y="95269"/>
                </a:moveTo>
                <a:cubicBezTo>
                  <a:pt x="40129" y="95302"/>
                  <a:pt x="40129" y="95302"/>
                  <a:pt x="40129" y="95336"/>
                </a:cubicBezTo>
                <a:cubicBezTo>
                  <a:pt x="40229" y="95669"/>
                  <a:pt x="40296" y="96036"/>
                  <a:pt x="40396" y="96370"/>
                </a:cubicBezTo>
                <a:cubicBezTo>
                  <a:pt x="40262" y="96603"/>
                  <a:pt x="40129" y="96803"/>
                  <a:pt x="40029" y="97037"/>
                </a:cubicBezTo>
                <a:cubicBezTo>
                  <a:pt x="39829" y="96436"/>
                  <a:pt x="39562" y="95869"/>
                  <a:pt x="39395" y="95269"/>
                </a:cubicBezTo>
                <a:close/>
                <a:moveTo>
                  <a:pt x="27220" y="95035"/>
                </a:moveTo>
                <a:cubicBezTo>
                  <a:pt x="27153" y="95536"/>
                  <a:pt x="27086" y="96069"/>
                  <a:pt x="27153" y="96536"/>
                </a:cubicBezTo>
                <a:cubicBezTo>
                  <a:pt x="27153" y="96578"/>
                  <a:pt x="27191" y="96606"/>
                  <a:pt x="27220" y="96606"/>
                </a:cubicBezTo>
                <a:cubicBezTo>
                  <a:pt x="27238" y="96606"/>
                  <a:pt x="27253" y="96595"/>
                  <a:pt x="27253" y="96570"/>
                </a:cubicBezTo>
                <a:cubicBezTo>
                  <a:pt x="27386" y="96069"/>
                  <a:pt x="27353" y="95569"/>
                  <a:pt x="27353" y="95035"/>
                </a:cubicBezTo>
                <a:lnTo>
                  <a:pt x="27353" y="95035"/>
                </a:lnTo>
                <a:lnTo>
                  <a:pt x="28053" y="95069"/>
                </a:lnTo>
                <a:cubicBezTo>
                  <a:pt x="28020" y="95602"/>
                  <a:pt x="27987" y="96170"/>
                  <a:pt x="28087" y="96703"/>
                </a:cubicBezTo>
                <a:cubicBezTo>
                  <a:pt x="28087" y="96737"/>
                  <a:pt x="28112" y="96753"/>
                  <a:pt x="28137" y="96753"/>
                </a:cubicBezTo>
                <a:cubicBezTo>
                  <a:pt x="28162" y="96753"/>
                  <a:pt x="28187" y="96737"/>
                  <a:pt x="28187" y="96703"/>
                </a:cubicBezTo>
                <a:cubicBezTo>
                  <a:pt x="28254" y="96170"/>
                  <a:pt x="28220" y="95602"/>
                  <a:pt x="28187" y="95069"/>
                </a:cubicBezTo>
                <a:lnTo>
                  <a:pt x="28754" y="95069"/>
                </a:lnTo>
                <a:cubicBezTo>
                  <a:pt x="28721" y="95736"/>
                  <a:pt x="28654" y="96470"/>
                  <a:pt x="28754" y="97137"/>
                </a:cubicBezTo>
                <a:cubicBezTo>
                  <a:pt x="28087" y="96870"/>
                  <a:pt x="27353" y="96737"/>
                  <a:pt x="26619" y="96670"/>
                </a:cubicBezTo>
                <a:cubicBezTo>
                  <a:pt x="26586" y="96103"/>
                  <a:pt x="26519" y="95569"/>
                  <a:pt x="26519" y="95035"/>
                </a:cubicBezTo>
                <a:close/>
                <a:moveTo>
                  <a:pt x="15611" y="95002"/>
                </a:moveTo>
                <a:cubicBezTo>
                  <a:pt x="15845" y="95002"/>
                  <a:pt x="16045" y="95035"/>
                  <a:pt x="16278" y="95035"/>
                </a:cubicBezTo>
                <a:cubicBezTo>
                  <a:pt x="16212" y="95736"/>
                  <a:pt x="16212" y="96470"/>
                  <a:pt x="16312" y="97170"/>
                </a:cubicBezTo>
                <a:cubicBezTo>
                  <a:pt x="16092" y="97088"/>
                  <a:pt x="15873" y="97028"/>
                  <a:pt x="15653" y="97028"/>
                </a:cubicBezTo>
                <a:cubicBezTo>
                  <a:pt x="15606" y="97028"/>
                  <a:pt x="15558" y="97031"/>
                  <a:pt x="15511" y="97037"/>
                </a:cubicBezTo>
                <a:cubicBezTo>
                  <a:pt x="15511" y="97037"/>
                  <a:pt x="15511" y="97003"/>
                  <a:pt x="15511" y="97003"/>
                </a:cubicBezTo>
                <a:lnTo>
                  <a:pt x="15444" y="97003"/>
                </a:lnTo>
                <a:cubicBezTo>
                  <a:pt x="15444" y="96994"/>
                  <a:pt x="15442" y="96990"/>
                  <a:pt x="15438" y="96990"/>
                </a:cubicBezTo>
                <a:cubicBezTo>
                  <a:pt x="15428" y="96990"/>
                  <a:pt x="15411" y="97013"/>
                  <a:pt x="15411" y="97037"/>
                </a:cubicBezTo>
                <a:cubicBezTo>
                  <a:pt x="15311" y="96870"/>
                  <a:pt x="15478" y="96069"/>
                  <a:pt x="15511" y="95903"/>
                </a:cubicBezTo>
                <a:cubicBezTo>
                  <a:pt x="15545" y="95602"/>
                  <a:pt x="15578" y="95302"/>
                  <a:pt x="15611" y="95002"/>
                </a:cubicBezTo>
                <a:close/>
                <a:moveTo>
                  <a:pt x="15511" y="95002"/>
                </a:moveTo>
                <a:cubicBezTo>
                  <a:pt x="15478" y="95402"/>
                  <a:pt x="15411" y="95769"/>
                  <a:pt x="15344" y="96170"/>
                </a:cubicBezTo>
                <a:cubicBezTo>
                  <a:pt x="15311" y="96403"/>
                  <a:pt x="15178" y="96803"/>
                  <a:pt x="15244" y="97037"/>
                </a:cubicBezTo>
                <a:cubicBezTo>
                  <a:pt x="15078" y="97070"/>
                  <a:pt x="14911" y="97137"/>
                  <a:pt x="14744" y="97204"/>
                </a:cubicBezTo>
                <a:cubicBezTo>
                  <a:pt x="14744" y="97204"/>
                  <a:pt x="14711" y="97170"/>
                  <a:pt x="14711" y="97170"/>
                </a:cubicBezTo>
                <a:cubicBezTo>
                  <a:pt x="15011" y="96436"/>
                  <a:pt x="15278" y="95703"/>
                  <a:pt x="15378" y="95002"/>
                </a:cubicBezTo>
                <a:close/>
                <a:moveTo>
                  <a:pt x="18080" y="95002"/>
                </a:moveTo>
                <a:lnTo>
                  <a:pt x="18080" y="95002"/>
                </a:lnTo>
                <a:cubicBezTo>
                  <a:pt x="18046" y="95302"/>
                  <a:pt x="18013" y="95602"/>
                  <a:pt x="18046" y="95903"/>
                </a:cubicBezTo>
                <a:cubicBezTo>
                  <a:pt x="18046" y="96170"/>
                  <a:pt x="18013" y="96436"/>
                  <a:pt x="18046" y="96670"/>
                </a:cubicBezTo>
                <a:cubicBezTo>
                  <a:pt x="18046" y="96737"/>
                  <a:pt x="18080" y="96770"/>
                  <a:pt x="18113" y="96803"/>
                </a:cubicBezTo>
                <a:cubicBezTo>
                  <a:pt x="17813" y="96937"/>
                  <a:pt x="17546" y="97070"/>
                  <a:pt x="17279" y="97204"/>
                </a:cubicBezTo>
                <a:cubicBezTo>
                  <a:pt x="17413" y="96703"/>
                  <a:pt x="17546" y="96236"/>
                  <a:pt x="17779" y="95769"/>
                </a:cubicBezTo>
                <a:cubicBezTo>
                  <a:pt x="17803" y="95698"/>
                  <a:pt x="17743" y="95628"/>
                  <a:pt x="17683" y="95628"/>
                </a:cubicBezTo>
                <a:cubicBezTo>
                  <a:pt x="17657" y="95628"/>
                  <a:pt x="17632" y="95640"/>
                  <a:pt x="17613" y="95669"/>
                </a:cubicBezTo>
                <a:cubicBezTo>
                  <a:pt x="17479" y="96003"/>
                  <a:pt x="17279" y="96370"/>
                  <a:pt x="17112" y="96703"/>
                </a:cubicBezTo>
                <a:cubicBezTo>
                  <a:pt x="17112" y="96136"/>
                  <a:pt x="17046" y="95569"/>
                  <a:pt x="17079" y="95035"/>
                </a:cubicBezTo>
                <a:cubicBezTo>
                  <a:pt x="17413" y="95035"/>
                  <a:pt x="17746" y="95035"/>
                  <a:pt x="18080" y="95002"/>
                </a:cubicBezTo>
                <a:close/>
                <a:moveTo>
                  <a:pt x="45599" y="95402"/>
                </a:moveTo>
                <a:cubicBezTo>
                  <a:pt x="45833" y="95402"/>
                  <a:pt x="46033" y="95436"/>
                  <a:pt x="46266" y="95436"/>
                </a:cubicBezTo>
                <a:cubicBezTo>
                  <a:pt x="46467" y="95969"/>
                  <a:pt x="46633" y="96503"/>
                  <a:pt x="46867" y="97003"/>
                </a:cubicBezTo>
                <a:cubicBezTo>
                  <a:pt x="46876" y="97012"/>
                  <a:pt x="46887" y="97017"/>
                  <a:pt x="46899" y="97017"/>
                </a:cubicBezTo>
                <a:cubicBezTo>
                  <a:pt x="46931" y="97017"/>
                  <a:pt x="46967" y="96986"/>
                  <a:pt x="46967" y="96937"/>
                </a:cubicBezTo>
                <a:cubicBezTo>
                  <a:pt x="46834" y="96436"/>
                  <a:pt x="46667" y="95936"/>
                  <a:pt x="46467" y="95436"/>
                </a:cubicBezTo>
                <a:cubicBezTo>
                  <a:pt x="46767" y="95436"/>
                  <a:pt x="47067" y="95469"/>
                  <a:pt x="47367" y="95469"/>
                </a:cubicBezTo>
                <a:cubicBezTo>
                  <a:pt x="47501" y="96069"/>
                  <a:pt x="47667" y="96670"/>
                  <a:pt x="47901" y="97237"/>
                </a:cubicBezTo>
                <a:cubicBezTo>
                  <a:pt x="47234" y="97137"/>
                  <a:pt x="46567" y="96970"/>
                  <a:pt x="45933" y="96903"/>
                </a:cubicBezTo>
                <a:cubicBezTo>
                  <a:pt x="45933" y="96870"/>
                  <a:pt x="45933" y="96870"/>
                  <a:pt x="45933" y="96837"/>
                </a:cubicBezTo>
                <a:cubicBezTo>
                  <a:pt x="45833" y="96336"/>
                  <a:pt x="45733" y="95869"/>
                  <a:pt x="45599" y="95402"/>
                </a:cubicBezTo>
                <a:close/>
                <a:moveTo>
                  <a:pt x="32490" y="95336"/>
                </a:moveTo>
                <a:cubicBezTo>
                  <a:pt x="32757" y="95903"/>
                  <a:pt x="32990" y="96503"/>
                  <a:pt x="33291" y="97037"/>
                </a:cubicBezTo>
                <a:cubicBezTo>
                  <a:pt x="33024" y="97104"/>
                  <a:pt x="32723" y="97204"/>
                  <a:pt x="32457" y="97304"/>
                </a:cubicBezTo>
                <a:cubicBezTo>
                  <a:pt x="32390" y="97137"/>
                  <a:pt x="32256" y="97003"/>
                  <a:pt x="32190" y="96837"/>
                </a:cubicBezTo>
                <a:cubicBezTo>
                  <a:pt x="32123" y="96770"/>
                  <a:pt x="32056" y="96703"/>
                  <a:pt x="32023" y="96637"/>
                </a:cubicBezTo>
                <a:cubicBezTo>
                  <a:pt x="32223" y="96203"/>
                  <a:pt x="32390" y="95769"/>
                  <a:pt x="32490" y="95336"/>
                </a:cubicBezTo>
                <a:close/>
                <a:moveTo>
                  <a:pt x="42631" y="95703"/>
                </a:moveTo>
                <a:cubicBezTo>
                  <a:pt x="42631" y="96170"/>
                  <a:pt x="42731" y="96670"/>
                  <a:pt x="43031" y="97037"/>
                </a:cubicBezTo>
                <a:cubicBezTo>
                  <a:pt x="42731" y="97070"/>
                  <a:pt x="42464" y="97137"/>
                  <a:pt x="42197" y="97204"/>
                </a:cubicBezTo>
                <a:cubicBezTo>
                  <a:pt x="42183" y="97190"/>
                  <a:pt x="42169" y="97182"/>
                  <a:pt x="42155" y="97182"/>
                </a:cubicBezTo>
                <a:cubicBezTo>
                  <a:pt x="42136" y="97182"/>
                  <a:pt x="42116" y="97198"/>
                  <a:pt x="42097" y="97237"/>
                </a:cubicBezTo>
                <a:cubicBezTo>
                  <a:pt x="41997" y="97270"/>
                  <a:pt x="41930" y="97270"/>
                  <a:pt x="41863" y="97304"/>
                </a:cubicBezTo>
                <a:cubicBezTo>
                  <a:pt x="41797" y="97170"/>
                  <a:pt x="41763" y="96970"/>
                  <a:pt x="41763" y="96870"/>
                </a:cubicBezTo>
                <a:cubicBezTo>
                  <a:pt x="41763" y="96870"/>
                  <a:pt x="41730" y="96837"/>
                  <a:pt x="41730" y="96803"/>
                </a:cubicBezTo>
                <a:cubicBezTo>
                  <a:pt x="42030" y="96436"/>
                  <a:pt x="42330" y="96069"/>
                  <a:pt x="42631" y="95703"/>
                </a:cubicBezTo>
                <a:close/>
                <a:moveTo>
                  <a:pt x="38194" y="95236"/>
                </a:moveTo>
                <a:cubicBezTo>
                  <a:pt x="38528" y="95236"/>
                  <a:pt x="38895" y="95269"/>
                  <a:pt x="39228" y="95269"/>
                </a:cubicBezTo>
                <a:cubicBezTo>
                  <a:pt x="39395" y="95936"/>
                  <a:pt x="39595" y="96637"/>
                  <a:pt x="39929" y="97237"/>
                </a:cubicBezTo>
                <a:cubicBezTo>
                  <a:pt x="39929" y="97270"/>
                  <a:pt x="39895" y="97304"/>
                  <a:pt x="39895" y="97337"/>
                </a:cubicBezTo>
                <a:cubicBezTo>
                  <a:pt x="39595" y="97237"/>
                  <a:pt x="39261" y="97104"/>
                  <a:pt x="38961" y="97037"/>
                </a:cubicBezTo>
                <a:cubicBezTo>
                  <a:pt x="38761" y="96436"/>
                  <a:pt x="38461" y="95836"/>
                  <a:pt x="38194" y="95269"/>
                </a:cubicBezTo>
                <a:cubicBezTo>
                  <a:pt x="38194" y="95236"/>
                  <a:pt x="38194" y="95236"/>
                  <a:pt x="38194" y="95236"/>
                </a:cubicBezTo>
                <a:close/>
                <a:moveTo>
                  <a:pt x="42030" y="97304"/>
                </a:moveTo>
                <a:cubicBezTo>
                  <a:pt x="41991" y="97343"/>
                  <a:pt x="41963" y="97359"/>
                  <a:pt x="41934" y="97359"/>
                </a:cubicBezTo>
                <a:cubicBezTo>
                  <a:pt x="41913" y="97359"/>
                  <a:pt x="41891" y="97351"/>
                  <a:pt x="41863" y="97337"/>
                </a:cubicBezTo>
                <a:cubicBezTo>
                  <a:pt x="41930" y="97304"/>
                  <a:pt x="41997" y="97304"/>
                  <a:pt x="42030" y="97304"/>
                </a:cubicBezTo>
                <a:close/>
                <a:moveTo>
                  <a:pt x="47534" y="95469"/>
                </a:moveTo>
                <a:cubicBezTo>
                  <a:pt x="47801" y="95469"/>
                  <a:pt x="48068" y="95469"/>
                  <a:pt x="48368" y="95502"/>
                </a:cubicBezTo>
                <a:cubicBezTo>
                  <a:pt x="48401" y="96136"/>
                  <a:pt x="48501" y="96770"/>
                  <a:pt x="48702" y="97370"/>
                </a:cubicBezTo>
                <a:cubicBezTo>
                  <a:pt x="48501" y="97370"/>
                  <a:pt x="48301" y="97337"/>
                  <a:pt x="48101" y="97304"/>
                </a:cubicBezTo>
                <a:cubicBezTo>
                  <a:pt x="47934" y="96670"/>
                  <a:pt x="47701" y="96069"/>
                  <a:pt x="47534" y="95469"/>
                </a:cubicBezTo>
                <a:close/>
                <a:moveTo>
                  <a:pt x="16345" y="95002"/>
                </a:moveTo>
                <a:lnTo>
                  <a:pt x="16345" y="95002"/>
                </a:lnTo>
                <a:cubicBezTo>
                  <a:pt x="16545" y="95035"/>
                  <a:pt x="16745" y="95035"/>
                  <a:pt x="16946" y="95035"/>
                </a:cubicBezTo>
                <a:cubicBezTo>
                  <a:pt x="16912" y="95703"/>
                  <a:pt x="16845" y="96436"/>
                  <a:pt x="16946" y="97104"/>
                </a:cubicBezTo>
                <a:cubicBezTo>
                  <a:pt x="16879" y="97204"/>
                  <a:pt x="16845" y="97337"/>
                  <a:pt x="16779" y="97437"/>
                </a:cubicBezTo>
                <a:cubicBezTo>
                  <a:pt x="16679" y="97337"/>
                  <a:pt x="16545" y="97270"/>
                  <a:pt x="16412" y="97204"/>
                </a:cubicBezTo>
                <a:cubicBezTo>
                  <a:pt x="16378" y="96470"/>
                  <a:pt x="16345" y="95736"/>
                  <a:pt x="16345" y="95002"/>
                </a:cubicBezTo>
                <a:close/>
                <a:moveTo>
                  <a:pt x="29488" y="95069"/>
                </a:moveTo>
                <a:cubicBezTo>
                  <a:pt x="29521" y="95869"/>
                  <a:pt x="29521" y="96737"/>
                  <a:pt x="29621" y="97537"/>
                </a:cubicBezTo>
                <a:cubicBezTo>
                  <a:pt x="29388" y="97404"/>
                  <a:pt x="29154" y="97270"/>
                  <a:pt x="28887" y="97170"/>
                </a:cubicBezTo>
                <a:cubicBezTo>
                  <a:pt x="28887" y="97170"/>
                  <a:pt x="28887" y="97137"/>
                  <a:pt x="28887" y="97137"/>
                </a:cubicBezTo>
                <a:cubicBezTo>
                  <a:pt x="28987" y="96470"/>
                  <a:pt x="28921" y="95736"/>
                  <a:pt x="28887" y="95069"/>
                </a:cubicBezTo>
                <a:close/>
                <a:moveTo>
                  <a:pt x="41396" y="95836"/>
                </a:moveTo>
                <a:cubicBezTo>
                  <a:pt x="41430" y="96036"/>
                  <a:pt x="41430" y="96236"/>
                  <a:pt x="41496" y="96403"/>
                </a:cubicBezTo>
                <a:cubicBezTo>
                  <a:pt x="41196" y="96837"/>
                  <a:pt x="40896" y="97237"/>
                  <a:pt x="40629" y="97671"/>
                </a:cubicBezTo>
                <a:cubicBezTo>
                  <a:pt x="40629" y="97671"/>
                  <a:pt x="40629" y="97637"/>
                  <a:pt x="40596" y="97637"/>
                </a:cubicBezTo>
                <a:lnTo>
                  <a:pt x="40562" y="97637"/>
                </a:lnTo>
                <a:cubicBezTo>
                  <a:pt x="40596" y="97504"/>
                  <a:pt x="40662" y="97404"/>
                  <a:pt x="40729" y="97270"/>
                </a:cubicBezTo>
                <a:cubicBezTo>
                  <a:pt x="40729" y="97287"/>
                  <a:pt x="40746" y="97295"/>
                  <a:pt x="40763" y="97295"/>
                </a:cubicBezTo>
                <a:cubicBezTo>
                  <a:pt x="40779" y="97295"/>
                  <a:pt x="40796" y="97287"/>
                  <a:pt x="40796" y="97270"/>
                </a:cubicBezTo>
                <a:cubicBezTo>
                  <a:pt x="40796" y="97237"/>
                  <a:pt x="40796" y="97170"/>
                  <a:pt x="40763" y="97137"/>
                </a:cubicBezTo>
                <a:cubicBezTo>
                  <a:pt x="40963" y="96703"/>
                  <a:pt x="41163" y="96270"/>
                  <a:pt x="41396" y="95836"/>
                </a:cubicBezTo>
                <a:close/>
                <a:moveTo>
                  <a:pt x="31222" y="95836"/>
                </a:moveTo>
                <a:cubicBezTo>
                  <a:pt x="31222" y="96136"/>
                  <a:pt x="31222" y="96403"/>
                  <a:pt x="31222" y="96703"/>
                </a:cubicBezTo>
                <a:cubicBezTo>
                  <a:pt x="31122" y="96970"/>
                  <a:pt x="30989" y="97270"/>
                  <a:pt x="30855" y="97571"/>
                </a:cubicBezTo>
                <a:cubicBezTo>
                  <a:pt x="30789" y="97637"/>
                  <a:pt x="30722" y="97671"/>
                  <a:pt x="30622" y="97737"/>
                </a:cubicBezTo>
                <a:cubicBezTo>
                  <a:pt x="30622" y="97637"/>
                  <a:pt x="30622" y="97537"/>
                  <a:pt x="30622" y="97470"/>
                </a:cubicBezTo>
                <a:cubicBezTo>
                  <a:pt x="30822" y="96903"/>
                  <a:pt x="31022" y="96370"/>
                  <a:pt x="31222" y="95836"/>
                </a:cubicBezTo>
                <a:close/>
                <a:moveTo>
                  <a:pt x="30422" y="95069"/>
                </a:moveTo>
                <a:cubicBezTo>
                  <a:pt x="30355" y="95769"/>
                  <a:pt x="30322" y="96470"/>
                  <a:pt x="30388" y="97170"/>
                </a:cubicBezTo>
                <a:cubicBezTo>
                  <a:pt x="30288" y="97404"/>
                  <a:pt x="30188" y="97604"/>
                  <a:pt x="30088" y="97837"/>
                </a:cubicBezTo>
                <a:cubicBezTo>
                  <a:pt x="29988" y="97771"/>
                  <a:pt x="29888" y="97671"/>
                  <a:pt x="29755" y="97604"/>
                </a:cubicBezTo>
                <a:cubicBezTo>
                  <a:pt x="29821" y="96770"/>
                  <a:pt x="29688" y="95903"/>
                  <a:pt x="29621" y="95069"/>
                </a:cubicBezTo>
                <a:close/>
                <a:moveTo>
                  <a:pt x="40462" y="97871"/>
                </a:moveTo>
                <a:cubicBezTo>
                  <a:pt x="40462" y="97904"/>
                  <a:pt x="40496" y="97904"/>
                  <a:pt x="40529" y="97904"/>
                </a:cubicBezTo>
                <a:cubicBezTo>
                  <a:pt x="40396" y="98104"/>
                  <a:pt x="40262" y="98304"/>
                  <a:pt x="40162" y="98538"/>
                </a:cubicBezTo>
                <a:cubicBezTo>
                  <a:pt x="40262" y="98304"/>
                  <a:pt x="40362" y="98104"/>
                  <a:pt x="40462" y="97871"/>
                </a:cubicBezTo>
                <a:close/>
                <a:moveTo>
                  <a:pt x="8726" y="92200"/>
                </a:moveTo>
                <a:cubicBezTo>
                  <a:pt x="9083" y="92200"/>
                  <a:pt x="9476" y="92331"/>
                  <a:pt x="9774" y="92400"/>
                </a:cubicBezTo>
                <a:cubicBezTo>
                  <a:pt x="10674" y="92567"/>
                  <a:pt x="10674" y="92567"/>
                  <a:pt x="11008" y="93568"/>
                </a:cubicBezTo>
                <a:cubicBezTo>
                  <a:pt x="11542" y="95135"/>
                  <a:pt x="10875" y="96903"/>
                  <a:pt x="11141" y="98605"/>
                </a:cubicBezTo>
                <a:cubicBezTo>
                  <a:pt x="11075" y="98605"/>
                  <a:pt x="11008" y="98571"/>
                  <a:pt x="10908" y="98538"/>
                </a:cubicBezTo>
                <a:cubicBezTo>
                  <a:pt x="10307" y="98338"/>
                  <a:pt x="9740" y="98004"/>
                  <a:pt x="9207" y="97637"/>
                </a:cubicBezTo>
                <a:cubicBezTo>
                  <a:pt x="8406" y="95936"/>
                  <a:pt x="7806" y="94301"/>
                  <a:pt x="8073" y="92467"/>
                </a:cubicBezTo>
                <a:cubicBezTo>
                  <a:pt x="8139" y="92400"/>
                  <a:pt x="8206" y="92333"/>
                  <a:pt x="8273" y="92300"/>
                </a:cubicBezTo>
                <a:cubicBezTo>
                  <a:pt x="8408" y="92227"/>
                  <a:pt x="8564" y="92200"/>
                  <a:pt x="8726" y="92200"/>
                </a:cubicBezTo>
                <a:close/>
                <a:moveTo>
                  <a:pt x="5704" y="79124"/>
                </a:moveTo>
                <a:cubicBezTo>
                  <a:pt x="5871" y="79257"/>
                  <a:pt x="6038" y="79391"/>
                  <a:pt x="6238" y="79524"/>
                </a:cubicBezTo>
                <a:cubicBezTo>
                  <a:pt x="6371" y="79591"/>
                  <a:pt x="6505" y="79658"/>
                  <a:pt x="6638" y="79724"/>
                </a:cubicBezTo>
                <a:cubicBezTo>
                  <a:pt x="6104" y="80125"/>
                  <a:pt x="5537" y="80525"/>
                  <a:pt x="5004" y="80925"/>
                </a:cubicBezTo>
                <a:cubicBezTo>
                  <a:pt x="5004" y="80959"/>
                  <a:pt x="5004" y="80959"/>
                  <a:pt x="5004" y="80992"/>
                </a:cubicBezTo>
                <a:cubicBezTo>
                  <a:pt x="4937" y="80925"/>
                  <a:pt x="4837" y="80892"/>
                  <a:pt x="4770" y="80859"/>
                </a:cubicBezTo>
                <a:cubicBezTo>
                  <a:pt x="4763" y="80852"/>
                  <a:pt x="4758" y="80849"/>
                  <a:pt x="4754" y="80849"/>
                </a:cubicBezTo>
                <a:cubicBezTo>
                  <a:pt x="4737" y="80849"/>
                  <a:pt x="4737" y="80892"/>
                  <a:pt x="4737" y="80892"/>
                </a:cubicBezTo>
                <a:cubicBezTo>
                  <a:pt x="5004" y="81025"/>
                  <a:pt x="5204" y="81192"/>
                  <a:pt x="5404" y="81359"/>
                </a:cubicBezTo>
                <a:cubicBezTo>
                  <a:pt x="5371" y="81359"/>
                  <a:pt x="5371" y="81392"/>
                  <a:pt x="5337" y="81392"/>
                </a:cubicBezTo>
                <a:cubicBezTo>
                  <a:pt x="5271" y="81392"/>
                  <a:pt x="5304" y="81459"/>
                  <a:pt x="5337" y="81459"/>
                </a:cubicBezTo>
                <a:cubicBezTo>
                  <a:pt x="5404" y="81459"/>
                  <a:pt x="5437" y="81426"/>
                  <a:pt x="5504" y="81426"/>
                </a:cubicBezTo>
                <a:cubicBezTo>
                  <a:pt x="5704" y="81592"/>
                  <a:pt x="5871" y="81759"/>
                  <a:pt x="6038" y="81926"/>
                </a:cubicBezTo>
                <a:cubicBezTo>
                  <a:pt x="6038" y="81926"/>
                  <a:pt x="6038" y="81959"/>
                  <a:pt x="6038" y="81959"/>
                </a:cubicBezTo>
                <a:cubicBezTo>
                  <a:pt x="5971" y="81959"/>
                  <a:pt x="5971" y="82026"/>
                  <a:pt x="6038" y="82026"/>
                </a:cubicBezTo>
                <a:cubicBezTo>
                  <a:pt x="6038" y="82026"/>
                  <a:pt x="6071" y="81993"/>
                  <a:pt x="6104" y="81993"/>
                </a:cubicBezTo>
                <a:cubicBezTo>
                  <a:pt x="6205" y="82126"/>
                  <a:pt x="6305" y="82226"/>
                  <a:pt x="6405" y="82360"/>
                </a:cubicBezTo>
                <a:cubicBezTo>
                  <a:pt x="6405" y="82360"/>
                  <a:pt x="6371" y="82426"/>
                  <a:pt x="6405" y="82460"/>
                </a:cubicBezTo>
                <a:cubicBezTo>
                  <a:pt x="6471" y="82493"/>
                  <a:pt x="6505" y="82493"/>
                  <a:pt x="6571" y="82526"/>
                </a:cubicBezTo>
                <a:cubicBezTo>
                  <a:pt x="6705" y="82727"/>
                  <a:pt x="6838" y="82893"/>
                  <a:pt x="6972" y="83093"/>
                </a:cubicBezTo>
                <a:cubicBezTo>
                  <a:pt x="6982" y="83103"/>
                  <a:pt x="6991" y="83107"/>
                  <a:pt x="7000" y="83107"/>
                </a:cubicBezTo>
                <a:cubicBezTo>
                  <a:pt x="7022" y="83107"/>
                  <a:pt x="7038" y="83084"/>
                  <a:pt x="7038" y="83060"/>
                </a:cubicBezTo>
                <a:cubicBezTo>
                  <a:pt x="6938" y="82927"/>
                  <a:pt x="6838" y="82793"/>
                  <a:pt x="6772" y="82626"/>
                </a:cubicBezTo>
                <a:lnTo>
                  <a:pt x="6772" y="82626"/>
                </a:lnTo>
                <a:cubicBezTo>
                  <a:pt x="6805" y="82660"/>
                  <a:pt x="6838" y="82660"/>
                  <a:pt x="6872" y="82693"/>
                </a:cubicBezTo>
                <a:cubicBezTo>
                  <a:pt x="7172" y="83194"/>
                  <a:pt x="7505" y="83694"/>
                  <a:pt x="7806" y="84194"/>
                </a:cubicBezTo>
                <a:cubicBezTo>
                  <a:pt x="7772" y="84161"/>
                  <a:pt x="7706" y="84161"/>
                  <a:pt x="7639" y="84128"/>
                </a:cubicBezTo>
                <a:cubicBezTo>
                  <a:pt x="7405" y="84027"/>
                  <a:pt x="7172" y="83861"/>
                  <a:pt x="6938" y="83727"/>
                </a:cubicBezTo>
                <a:cubicBezTo>
                  <a:pt x="6938" y="83560"/>
                  <a:pt x="6938" y="83394"/>
                  <a:pt x="6905" y="83227"/>
                </a:cubicBezTo>
                <a:cubicBezTo>
                  <a:pt x="6905" y="83194"/>
                  <a:pt x="6880" y="83177"/>
                  <a:pt x="6855" y="83177"/>
                </a:cubicBezTo>
                <a:cubicBezTo>
                  <a:pt x="6830" y="83177"/>
                  <a:pt x="6805" y="83194"/>
                  <a:pt x="6805" y="83227"/>
                </a:cubicBezTo>
                <a:cubicBezTo>
                  <a:pt x="6805" y="83360"/>
                  <a:pt x="6805" y="83494"/>
                  <a:pt x="6805" y="83627"/>
                </a:cubicBezTo>
                <a:cubicBezTo>
                  <a:pt x="6805" y="83594"/>
                  <a:pt x="6772" y="83594"/>
                  <a:pt x="6772" y="83594"/>
                </a:cubicBezTo>
                <a:cubicBezTo>
                  <a:pt x="6756" y="83578"/>
                  <a:pt x="6739" y="83572"/>
                  <a:pt x="6722" y="83572"/>
                </a:cubicBezTo>
                <a:cubicBezTo>
                  <a:pt x="6667" y="83572"/>
                  <a:pt x="6620" y="83643"/>
                  <a:pt x="6672" y="83694"/>
                </a:cubicBezTo>
                <a:cubicBezTo>
                  <a:pt x="6705" y="83727"/>
                  <a:pt x="6772" y="83761"/>
                  <a:pt x="6805" y="83794"/>
                </a:cubicBezTo>
                <a:cubicBezTo>
                  <a:pt x="6805" y="84128"/>
                  <a:pt x="6772" y="84461"/>
                  <a:pt x="6738" y="84795"/>
                </a:cubicBezTo>
                <a:cubicBezTo>
                  <a:pt x="6605" y="84728"/>
                  <a:pt x="6471" y="84661"/>
                  <a:pt x="6338" y="84561"/>
                </a:cubicBezTo>
                <a:cubicBezTo>
                  <a:pt x="6329" y="84557"/>
                  <a:pt x="6320" y="84554"/>
                  <a:pt x="6312" y="84554"/>
                </a:cubicBezTo>
                <a:cubicBezTo>
                  <a:pt x="6263" y="84554"/>
                  <a:pt x="6243" y="84633"/>
                  <a:pt x="6271" y="84661"/>
                </a:cubicBezTo>
                <a:cubicBezTo>
                  <a:pt x="6438" y="84728"/>
                  <a:pt x="6571" y="84828"/>
                  <a:pt x="6705" y="84928"/>
                </a:cubicBezTo>
                <a:cubicBezTo>
                  <a:pt x="6638" y="85428"/>
                  <a:pt x="6505" y="85895"/>
                  <a:pt x="6271" y="86396"/>
                </a:cubicBezTo>
                <a:cubicBezTo>
                  <a:pt x="6248" y="86419"/>
                  <a:pt x="6274" y="86443"/>
                  <a:pt x="6303" y="86443"/>
                </a:cubicBezTo>
                <a:cubicBezTo>
                  <a:pt x="6316" y="86443"/>
                  <a:pt x="6328" y="86439"/>
                  <a:pt x="6338" y="86429"/>
                </a:cubicBezTo>
                <a:cubicBezTo>
                  <a:pt x="6438" y="86196"/>
                  <a:pt x="6538" y="85962"/>
                  <a:pt x="6605" y="85729"/>
                </a:cubicBezTo>
                <a:cubicBezTo>
                  <a:pt x="6972" y="85996"/>
                  <a:pt x="7339" y="86229"/>
                  <a:pt x="7706" y="86429"/>
                </a:cubicBezTo>
                <a:cubicBezTo>
                  <a:pt x="7339" y="86362"/>
                  <a:pt x="6972" y="86329"/>
                  <a:pt x="6605" y="86329"/>
                </a:cubicBezTo>
                <a:cubicBezTo>
                  <a:pt x="6596" y="86327"/>
                  <a:pt x="6588" y="86326"/>
                  <a:pt x="6580" y="86326"/>
                </a:cubicBezTo>
                <a:cubicBezTo>
                  <a:pt x="6468" y="86326"/>
                  <a:pt x="6447" y="86531"/>
                  <a:pt x="6571" y="86563"/>
                </a:cubicBezTo>
                <a:cubicBezTo>
                  <a:pt x="10408" y="87663"/>
                  <a:pt x="14277" y="89498"/>
                  <a:pt x="14877" y="93901"/>
                </a:cubicBezTo>
                <a:cubicBezTo>
                  <a:pt x="15169" y="95944"/>
                  <a:pt x="13948" y="98712"/>
                  <a:pt x="11827" y="98712"/>
                </a:cubicBezTo>
                <a:cubicBezTo>
                  <a:pt x="11766" y="98712"/>
                  <a:pt x="11704" y="98709"/>
                  <a:pt x="11642" y="98705"/>
                </a:cubicBezTo>
                <a:cubicBezTo>
                  <a:pt x="11642" y="97837"/>
                  <a:pt x="11542" y="97003"/>
                  <a:pt x="11575" y="96136"/>
                </a:cubicBezTo>
                <a:cubicBezTo>
                  <a:pt x="11575" y="95336"/>
                  <a:pt x="11809" y="94435"/>
                  <a:pt x="11708" y="93601"/>
                </a:cubicBezTo>
                <a:cubicBezTo>
                  <a:pt x="11608" y="92467"/>
                  <a:pt x="10641" y="91700"/>
                  <a:pt x="9640" y="91399"/>
                </a:cubicBezTo>
                <a:cubicBezTo>
                  <a:pt x="9337" y="91307"/>
                  <a:pt x="9072" y="91264"/>
                  <a:pt x="8840" y="91264"/>
                </a:cubicBezTo>
                <a:cubicBezTo>
                  <a:pt x="7487" y="91264"/>
                  <a:pt x="7278" y="92716"/>
                  <a:pt x="7505" y="94168"/>
                </a:cubicBezTo>
                <a:cubicBezTo>
                  <a:pt x="7572" y="95169"/>
                  <a:pt x="7872" y="96170"/>
                  <a:pt x="8373" y="97070"/>
                </a:cubicBezTo>
                <a:cubicBezTo>
                  <a:pt x="7839" y="96703"/>
                  <a:pt x="7305" y="96370"/>
                  <a:pt x="6772" y="96103"/>
                </a:cubicBezTo>
                <a:cubicBezTo>
                  <a:pt x="5271" y="95402"/>
                  <a:pt x="3469" y="94668"/>
                  <a:pt x="2502" y="93267"/>
                </a:cubicBezTo>
                <a:cubicBezTo>
                  <a:pt x="1301" y="91566"/>
                  <a:pt x="1268" y="89298"/>
                  <a:pt x="1201" y="87296"/>
                </a:cubicBezTo>
                <a:cubicBezTo>
                  <a:pt x="1134" y="84528"/>
                  <a:pt x="2502" y="83360"/>
                  <a:pt x="4170" y="81392"/>
                </a:cubicBezTo>
                <a:cubicBezTo>
                  <a:pt x="4837" y="80625"/>
                  <a:pt x="5371" y="79958"/>
                  <a:pt x="5704" y="79124"/>
                </a:cubicBezTo>
                <a:close/>
                <a:moveTo>
                  <a:pt x="14077" y="98338"/>
                </a:moveTo>
                <a:cubicBezTo>
                  <a:pt x="14144" y="98505"/>
                  <a:pt x="14244" y="98638"/>
                  <a:pt x="14310" y="98805"/>
                </a:cubicBezTo>
                <a:cubicBezTo>
                  <a:pt x="14344" y="98871"/>
                  <a:pt x="14410" y="98972"/>
                  <a:pt x="14444" y="99072"/>
                </a:cubicBezTo>
                <a:cubicBezTo>
                  <a:pt x="14177" y="98972"/>
                  <a:pt x="13910" y="98938"/>
                  <a:pt x="13677" y="98905"/>
                </a:cubicBezTo>
                <a:cubicBezTo>
                  <a:pt x="13810" y="98705"/>
                  <a:pt x="13943" y="98538"/>
                  <a:pt x="14077" y="98338"/>
                </a:cubicBezTo>
                <a:close/>
                <a:moveTo>
                  <a:pt x="15511" y="97137"/>
                </a:moveTo>
                <a:cubicBezTo>
                  <a:pt x="15945" y="97137"/>
                  <a:pt x="16312" y="97270"/>
                  <a:pt x="16679" y="97537"/>
                </a:cubicBezTo>
                <a:cubicBezTo>
                  <a:pt x="16612" y="97571"/>
                  <a:pt x="16579" y="97571"/>
                  <a:pt x="16545" y="97604"/>
                </a:cubicBezTo>
                <a:cubicBezTo>
                  <a:pt x="16488" y="97633"/>
                  <a:pt x="16529" y="97711"/>
                  <a:pt x="16584" y="97711"/>
                </a:cubicBezTo>
                <a:cubicBezTo>
                  <a:pt x="16593" y="97711"/>
                  <a:pt x="16603" y="97709"/>
                  <a:pt x="16612" y="97704"/>
                </a:cubicBezTo>
                <a:cubicBezTo>
                  <a:pt x="16645" y="97704"/>
                  <a:pt x="16645" y="97704"/>
                  <a:pt x="16679" y="97671"/>
                </a:cubicBezTo>
                <a:lnTo>
                  <a:pt x="16679" y="97671"/>
                </a:lnTo>
                <a:cubicBezTo>
                  <a:pt x="16579" y="97904"/>
                  <a:pt x="16512" y="98104"/>
                  <a:pt x="16445" y="98338"/>
                </a:cubicBezTo>
                <a:cubicBezTo>
                  <a:pt x="16345" y="98605"/>
                  <a:pt x="16245" y="98871"/>
                  <a:pt x="16212" y="99138"/>
                </a:cubicBezTo>
                <a:cubicBezTo>
                  <a:pt x="16112" y="98972"/>
                  <a:pt x="15978" y="98805"/>
                  <a:pt x="15878" y="98638"/>
                </a:cubicBezTo>
                <a:cubicBezTo>
                  <a:pt x="15545" y="98171"/>
                  <a:pt x="15144" y="97704"/>
                  <a:pt x="14777" y="97237"/>
                </a:cubicBezTo>
                <a:cubicBezTo>
                  <a:pt x="14944" y="97204"/>
                  <a:pt x="15144" y="97137"/>
                  <a:pt x="15311" y="97137"/>
                </a:cubicBezTo>
                <a:cubicBezTo>
                  <a:pt x="15344" y="97187"/>
                  <a:pt x="15386" y="97212"/>
                  <a:pt x="15424" y="97212"/>
                </a:cubicBezTo>
                <a:cubicBezTo>
                  <a:pt x="15461" y="97212"/>
                  <a:pt x="15494" y="97187"/>
                  <a:pt x="15511" y="97137"/>
                </a:cubicBezTo>
                <a:close/>
                <a:moveTo>
                  <a:pt x="14544" y="97470"/>
                </a:moveTo>
                <a:cubicBezTo>
                  <a:pt x="14744" y="98104"/>
                  <a:pt x="15011" y="98771"/>
                  <a:pt x="15344" y="99372"/>
                </a:cubicBezTo>
                <a:cubicBezTo>
                  <a:pt x="15144" y="99305"/>
                  <a:pt x="14944" y="99205"/>
                  <a:pt x="14744" y="99138"/>
                </a:cubicBezTo>
                <a:cubicBezTo>
                  <a:pt x="14677" y="99005"/>
                  <a:pt x="14577" y="98838"/>
                  <a:pt x="14477" y="98705"/>
                </a:cubicBezTo>
                <a:cubicBezTo>
                  <a:pt x="14377" y="98505"/>
                  <a:pt x="14277" y="98338"/>
                  <a:pt x="14177" y="98171"/>
                </a:cubicBezTo>
                <a:cubicBezTo>
                  <a:pt x="14310" y="97937"/>
                  <a:pt x="14444" y="97704"/>
                  <a:pt x="14544" y="97470"/>
                </a:cubicBezTo>
                <a:close/>
                <a:moveTo>
                  <a:pt x="10007" y="99672"/>
                </a:moveTo>
                <a:lnTo>
                  <a:pt x="10007" y="99672"/>
                </a:lnTo>
                <a:cubicBezTo>
                  <a:pt x="10519" y="100003"/>
                  <a:pt x="11030" y="100144"/>
                  <a:pt x="11493" y="100144"/>
                </a:cubicBezTo>
                <a:cubicBezTo>
                  <a:pt x="11543" y="100144"/>
                  <a:pt x="11593" y="100142"/>
                  <a:pt x="11642" y="100139"/>
                </a:cubicBezTo>
                <a:lnTo>
                  <a:pt x="11642" y="100139"/>
                </a:lnTo>
                <a:cubicBezTo>
                  <a:pt x="11508" y="100439"/>
                  <a:pt x="11408" y="100739"/>
                  <a:pt x="11275" y="101040"/>
                </a:cubicBezTo>
                <a:cubicBezTo>
                  <a:pt x="10975" y="100773"/>
                  <a:pt x="10741" y="100473"/>
                  <a:pt x="10541" y="100272"/>
                </a:cubicBezTo>
                <a:cubicBezTo>
                  <a:pt x="10374" y="100072"/>
                  <a:pt x="10174" y="99872"/>
                  <a:pt x="10007" y="99672"/>
                </a:cubicBezTo>
                <a:close/>
                <a:moveTo>
                  <a:pt x="30822" y="97671"/>
                </a:moveTo>
                <a:lnTo>
                  <a:pt x="30822" y="97671"/>
                </a:lnTo>
                <a:cubicBezTo>
                  <a:pt x="30555" y="98371"/>
                  <a:pt x="30322" y="99072"/>
                  <a:pt x="30022" y="99705"/>
                </a:cubicBezTo>
                <a:cubicBezTo>
                  <a:pt x="29821" y="100206"/>
                  <a:pt x="29588" y="100706"/>
                  <a:pt x="29388" y="101173"/>
                </a:cubicBezTo>
                <a:cubicBezTo>
                  <a:pt x="29721" y="100139"/>
                  <a:pt x="30088" y="99072"/>
                  <a:pt x="30455" y="98038"/>
                </a:cubicBezTo>
                <a:cubicBezTo>
                  <a:pt x="30455" y="97971"/>
                  <a:pt x="30489" y="97937"/>
                  <a:pt x="30555" y="97904"/>
                </a:cubicBezTo>
                <a:cubicBezTo>
                  <a:pt x="30589" y="97904"/>
                  <a:pt x="30655" y="97871"/>
                  <a:pt x="30655" y="97804"/>
                </a:cubicBezTo>
                <a:cubicBezTo>
                  <a:pt x="30689" y="97771"/>
                  <a:pt x="30755" y="97704"/>
                  <a:pt x="30822" y="97671"/>
                </a:cubicBezTo>
                <a:close/>
                <a:moveTo>
                  <a:pt x="12876" y="99639"/>
                </a:moveTo>
                <a:lnTo>
                  <a:pt x="12876" y="99639"/>
                </a:lnTo>
                <a:cubicBezTo>
                  <a:pt x="12509" y="100306"/>
                  <a:pt x="12242" y="101040"/>
                  <a:pt x="12042" y="101774"/>
                </a:cubicBezTo>
                <a:cubicBezTo>
                  <a:pt x="11809" y="101573"/>
                  <a:pt x="11575" y="101373"/>
                  <a:pt x="11375" y="101173"/>
                </a:cubicBezTo>
                <a:cubicBezTo>
                  <a:pt x="11542" y="100806"/>
                  <a:pt x="11708" y="100473"/>
                  <a:pt x="11875" y="100106"/>
                </a:cubicBezTo>
                <a:cubicBezTo>
                  <a:pt x="12242" y="100039"/>
                  <a:pt x="12576" y="99872"/>
                  <a:pt x="12876" y="99639"/>
                </a:cubicBezTo>
                <a:close/>
                <a:moveTo>
                  <a:pt x="13043" y="99672"/>
                </a:moveTo>
                <a:cubicBezTo>
                  <a:pt x="13210" y="99739"/>
                  <a:pt x="13343" y="99772"/>
                  <a:pt x="13510" y="99839"/>
                </a:cubicBezTo>
                <a:cubicBezTo>
                  <a:pt x="13176" y="100573"/>
                  <a:pt x="12976" y="101407"/>
                  <a:pt x="12843" y="102207"/>
                </a:cubicBezTo>
                <a:cubicBezTo>
                  <a:pt x="12609" y="102140"/>
                  <a:pt x="12376" y="102007"/>
                  <a:pt x="12142" y="101840"/>
                </a:cubicBezTo>
                <a:cubicBezTo>
                  <a:pt x="12409" y="101106"/>
                  <a:pt x="12743" y="100406"/>
                  <a:pt x="13043" y="99672"/>
                </a:cubicBezTo>
                <a:close/>
                <a:moveTo>
                  <a:pt x="13710" y="99906"/>
                </a:moveTo>
                <a:cubicBezTo>
                  <a:pt x="13977" y="99972"/>
                  <a:pt x="14244" y="100072"/>
                  <a:pt x="14510" y="100172"/>
                </a:cubicBezTo>
                <a:cubicBezTo>
                  <a:pt x="14210" y="100806"/>
                  <a:pt x="13977" y="101473"/>
                  <a:pt x="13743" y="102140"/>
                </a:cubicBezTo>
                <a:cubicBezTo>
                  <a:pt x="13565" y="102229"/>
                  <a:pt x="13387" y="102274"/>
                  <a:pt x="13210" y="102274"/>
                </a:cubicBezTo>
                <a:cubicBezTo>
                  <a:pt x="13121" y="102274"/>
                  <a:pt x="13032" y="102263"/>
                  <a:pt x="12943" y="102241"/>
                </a:cubicBezTo>
                <a:cubicBezTo>
                  <a:pt x="13143" y="101407"/>
                  <a:pt x="13410" y="100673"/>
                  <a:pt x="13710" y="99906"/>
                </a:cubicBezTo>
                <a:close/>
                <a:moveTo>
                  <a:pt x="27486" y="103908"/>
                </a:moveTo>
                <a:cubicBezTo>
                  <a:pt x="27320" y="104309"/>
                  <a:pt x="27153" y="104709"/>
                  <a:pt x="26986" y="105143"/>
                </a:cubicBezTo>
                <a:cubicBezTo>
                  <a:pt x="26886" y="105076"/>
                  <a:pt x="26753" y="105043"/>
                  <a:pt x="26619" y="104976"/>
                </a:cubicBezTo>
                <a:cubicBezTo>
                  <a:pt x="26953" y="104409"/>
                  <a:pt x="27286" y="103975"/>
                  <a:pt x="27486" y="103908"/>
                </a:cubicBezTo>
                <a:close/>
                <a:moveTo>
                  <a:pt x="26519" y="105176"/>
                </a:moveTo>
                <a:cubicBezTo>
                  <a:pt x="26652" y="105209"/>
                  <a:pt x="26786" y="105243"/>
                  <a:pt x="26919" y="105276"/>
                </a:cubicBezTo>
                <a:cubicBezTo>
                  <a:pt x="26619" y="106110"/>
                  <a:pt x="26352" y="106911"/>
                  <a:pt x="26085" y="107711"/>
                </a:cubicBezTo>
                <a:cubicBezTo>
                  <a:pt x="25919" y="107544"/>
                  <a:pt x="25718" y="107411"/>
                  <a:pt x="25518" y="107311"/>
                </a:cubicBezTo>
                <a:cubicBezTo>
                  <a:pt x="25507" y="107300"/>
                  <a:pt x="25496" y="107295"/>
                  <a:pt x="25484" y="107295"/>
                </a:cubicBezTo>
                <a:cubicBezTo>
                  <a:pt x="25424" y="107295"/>
                  <a:pt x="25368" y="107416"/>
                  <a:pt x="25452" y="107444"/>
                </a:cubicBezTo>
                <a:cubicBezTo>
                  <a:pt x="25652" y="107578"/>
                  <a:pt x="25852" y="107744"/>
                  <a:pt x="26019" y="107878"/>
                </a:cubicBezTo>
                <a:cubicBezTo>
                  <a:pt x="25852" y="108312"/>
                  <a:pt x="25685" y="108745"/>
                  <a:pt x="25485" y="109179"/>
                </a:cubicBezTo>
                <a:cubicBezTo>
                  <a:pt x="25285" y="109045"/>
                  <a:pt x="25085" y="108945"/>
                  <a:pt x="24885" y="108879"/>
                </a:cubicBezTo>
                <a:cubicBezTo>
                  <a:pt x="24985" y="108445"/>
                  <a:pt x="25118" y="108045"/>
                  <a:pt x="25285" y="107644"/>
                </a:cubicBezTo>
                <a:cubicBezTo>
                  <a:pt x="25285" y="107578"/>
                  <a:pt x="25518" y="107111"/>
                  <a:pt x="25819" y="106510"/>
                </a:cubicBezTo>
                <a:cubicBezTo>
                  <a:pt x="25952" y="106610"/>
                  <a:pt x="26119" y="106677"/>
                  <a:pt x="26319" y="106744"/>
                </a:cubicBezTo>
                <a:cubicBezTo>
                  <a:pt x="26328" y="106748"/>
                  <a:pt x="26337" y="106750"/>
                  <a:pt x="26345" y="106750"/>
                </a:cubicBezTo>
                <a:cubicBezTo>
                  <a:pt x="26393" y="106750"/>
                  <a:pt x="26410" y="106672"/>
                  <a:pt x="26352" y="106644"/>
                </a:cubicBezTo>
                <a:cubicBezTo>
                  <a:pt x="26185" y="106544"/>
                  <a:pt x="26019" y="106477"/>
                  <a:pt x="25852" y="106377"/>
                </a:cubicBezTo>
                <a:cubicBezTo>
                  <a:pt x="26052" y="106010"/>
                  <a:pt x="26286" y="105576"/>
                  <a:pt x="26519" y="105176"/>
                </a:cubicBezTo>
                <a:close/>
                <a:moveTo>
                  <a:pt x="7883" y="97831"/>
                </a:moveTo>
                <a:cubicBezTo>
                  <a:pt x="7945" y="97831"/>
                  <a:pt x="8008" y="97833"/>
                  <a:pt x="8073" y="97837"/>
                </a:cubicBezTo>
                <a:cubicBezTo>
                  <a:pt x="8573" y="98338"/>
                  <a:pt x="9007" y="98871"/>
                  <a:pt x="9574" y="99338"/>
                </a:cubicBezTo>
                <a:cubicBezTo>
                  <a:pt x="9874" y="99672"/>
                  <a:pt x="10141" y="100039"/>
                  <a:pt x="10441" y="100373"/>
                </a:cubicBezTo>
                <a:cubicBezTo>
                  <a:pt x="10908" y="100906"/>
                  <a:pt x="11375" y="101540"/>
                  <a:pt x="11942" y="101974"/>
                </a:cubicBezTo>
                <a:cubicBezTo>
                  <a:pt x="11942" y="102007"/>
                  <a:pt x="11942" y="102040"/>
                  <a:pt x="11909" y="102107"/>
                </a:cubicBezTo>
                <a:cubicBezTo>
                  <a:pt x="11909" y="102148"/>
                  <a:pt x="11947" y="102177"/>
                  <a:pt x="11984" y="102177"/>
                </a:cubicBezTo>
                <a:cubicBezTo>
                  <a:pt x="12007" y="102177"/>
                  <a:pt x="12029" y="102166"/>
                  <a:pt x="12042" y="102140"/>
                </a:cubicBezTo>
                <a:cubicBezTo>
                  <a:pt x="12042" y="102107"/>
                  <a:pt x="12075" y="102074"/>
                  <a:pt x="12075" y="102040"/>
                </a:cubicBezTo>
                <a:cubicBezTo>
                  <a:pt x="12109" y="102074"/>
                  <a:pt x="12175" y="102107"/>
                  <a:pt x="12242" y="102140"/>
                </a:cubicBezTo>
                <a:cubicBezTo>
                  <a:pt x="12409" y="102241"/>
                  <a:pt x="12609" y="102307"/>
                  <a:pt x="12809" y="102341"/>
                </a:cubicBezTo>
                <a:cubicBezTo>
                  <a:pt x="12809" y="102407"/>
                  <a:pt x="12776" y="102474"/>
                  <a:pt x="12776" y="102507"/>
                </a:cubicBezTo>
                <a:cubicBezTo>
                  <a:pt x="12776" y="102549"/>
                  <a:pt x="12814" y="102577"/>
                  <a:pt x="12843" y="102577"/>
                </a:cubicBezTo>
                <a:cubicBezTo>
                  <a:pt x="12861" y="102577"/>
                  <a:pt x="12876" y="102566"/>
                  <a:pt x="12876" y="102541"/>
                </a:cubicBezTo>
                <a:cubicBezTo>
                  <a:pt x="12876" y="102474"/>
                  <a:pt x="12909" y="102407"/>
                  <a:pt x="12909" y="102374"/>
                </a:cubicBezTo>
                <a:cubicBezTo>
                  <a:pt x="12981" y="102383"/>
                  <a:pt x="13052" y="102387"/>
                  <a:pt x="13123" y="102387"/>
                </a:cubicBezTo>
                <a:cubicBezTo>
                  <a:pt x="13317" y="102387"/>
                  <a:pt x="13506" y="102356"/>
                  <a:pt x="13677" y="102307"/>
                </a:cubicBezTo>
                <a:lnTo>
                  <a:pt x="13677" y="102307"/>
                </a:lnTo>
                <a:cubicBezTo>
                  <a:pt x="13677" y="102341"/>
                  <a:pt x="13643" y="102374"/>
                  <a:pt x="13643" y="102374"/>
                </a:cubicBezTo>
                <a:cubicBezTo>
                  <a:pt x="13643" y="102398"/>
                  <a:pt x="13660" y="102421"/>
                  <a:pt x="13681" y="102421"/>
                </a:cubicBezTo>
                <a:cubicBezTo>
                  <a:pt x="13690" y="102421"/>
                  <a:pt x="13700" y="102417"/>
                  <a:pt x="13710" y="102407"/>
                </a:cubicBezTo>
                <a:cubicBezTo>
                  <a:pt x="13710" y="102374"/>
                  <a:pt x="13743" y="102307"/>
                  <a:pt x="13743" y="102274"/>
                </a:cubicBezTo>
                <a:cubicBezTo>
                  <a:pt x="14110" y="102140"/>
                  <a:pt x="14377" y="101874"/>
                  <a:pt x="14444" y="101440"/>
                </a:cubicBezTo>
                <a:cubicBezTo>
                  <a:pt x="14444" y="101393"/>
                  <a:pt x="14394" y="101346"/>
                  <a:pt x="14353" y="101346"/>
                </a:cubicBezTo>
                <a:cubicBezTo>
                  <a:pt x="14336" y="101346"/>
                  <a:pt x="14320" y="101354"/>
                  <a:pt x="14310" y="101373"/>
                </a:cubicBezTo>
                <a:cubicBezTo>
                  <a:pt x="14177" y="101673"/>
                  <a:pt x="14043" y="101907"/>
                  <a:pt x="13843" y="102040"/>
                </a:cubicBezTo>
                <a:cubicBezTo>
                  <a:pt x="14144" y="101440"/>
                  <a:pt x="14410" y="100840"/>
                  <a:pt x="14644" y="100239"/>
                </a:cubicBezTo>
                <a:cubicBezTo>
                  <a:pt x="14777" y="100272"/>
                  <a:pt x="14911" y="100339"/>
                  <a:pt x="15044" y="100406"/>
                </a:cubicBezTo>
                <a:cubicBezTo>
                  <a:pt x="15044" y="100406"/>
                  <a:pt x="15044" y="100406"/>
                  <a:pt x="15011" y="100439"/>
                </a:cubicBezTo>
                <a:cubicBezTo>
                  <a:pt x="14877" y="100706"/>
                  <a:pt x="14744" y="100973"/>
                  <a:pt x="14611" y="101273"/>
                </a:cubicBezTo>
                <a:cubicBezTo>
                  <a:pt x="14588" y="101296"/>
                  <a:pt x="14628" y="101335"/>
                  <a:pt x="14666" y="101335"/>
                </a:cubicBezTo>
                <a:cubicBezTo>
                  <a:pt x="14683" y="101335"/>
                  <a:pt x="14700" y="101327"/>
                  <a:pt x="14711" y="101307"/>
                </a:cubicBezTo>
                <a:cubicBezTo>
                  <a:pt x="14844" y="101040"/>
                  <a:pt x="14977" y="100739"/>
                  <a:pt x="15111" y="100473"/>
                </a:cubicBezTo>
                <a:cubicBezTo>
                  <a:pt x="15111" y="100439"/>
                  <a:pt x="15111" y="100439"/>
                  <a:pt x="15111" y="100439"/>
                </a:cubicBezTo>
                <a:cubicBezTo>
                  <a:pt x="16912" y="101206"/>
                  <a:pt x="18680" y="102341"/>
                  <a:pt x="19848" y="103541"/>
                </a:cubicBezTo>
                <a:cubicBezTo>
                  <a:pt x="21182" y="104876"/>
                  <a:pt x="21549" y="106610"/>
                  <a:pt x="21315" y="108412"/>
                </a:cubicBezTo>
                <a:cubicBezTo>
                  <a:pt x="21052" y="110515"/>
                  <a:pt x="19762" y="111420"/>
                  <a:pt x="18106" y="111420"/>
                </a:cubicBezTo>
                <a:cubicBezTo>
                  <a:pt x="17451" y="111420"/>
                  <a:pt x="16739" y="111278"/>
                  <a:pt x="16012" y="111013"/>
                </a:cubicBezTo>
                <a:cubicBezTo>
                  <a:pt x="13510" y="110146"/>
                  <a:pt x="10908" y="108912"/>
                  <a:pt x="8773" y="107378"/>
                </a:cubicBezTo>
                <a:cubicBezTo>
                  <a:pt x="7239" y="106243"/>
                  <a:pt x="5738" y="104876"/>
                  <a:pt x="5170" y="102974"/>
                </a:cubicBezTo>
                <a:cubicBezTo>
                  <a:pt x="4552" y="100958"/>
                  <a:pt x="5457" y="97831"/>
                  <a:pt x="7883" y="97831"/>
                </a:cubicBezTo>
                <a:close/>
                <a:moveTo>
                  <a:pt x="75087" y="105977"/>
                </a:moveTo>
                <a:cubicBezTo>
                  <a:pt x="74820" y="106777"/>
                  <a:pt x="74553" y="107578"/>
                  <a:pt x="74286" y="108378"/>
                </a:cubicBezTo>
                <a:cubicBezTo>
                  <a:pt x="73886" y="109412"/>
                  <a:pt x="73619" y="110480"/>
                  <a:pt x="73419" y="111547"/>
                </a:cubicBezTo>
                <a:cubicBezTo>
                  <a:pt x="73219" y="111480"/>
                  <a:pt x="73019" y="111347"/>
                  <a:pt x="72852" y="111247"/>
                </a:cubicBezTo>
                <a:cubicBezTo>
                  <a:pt x="72852" y="111214"/>
                  <a:pt x="72852" y="111214"/>
                  <a:pt x="72852" y="111214"/>
                </a:cubicBezTo>
                <a:cubicBezTo>
                  <a:pt x="73586" y="109479"/>
                  <a:pt x="74353" y="107711"/>
                  <a:pt x="75087" y="105977"/>
                </a:cubicBezTo>
                <a:close/>
                <a:moveTo>
                  <a:pt x="72785" y="111380"/>
                </a:moveTo>
                <a:cubicBezTo>
                  <a:pt x="72986" y="111514"/>
                  <a:pt x="73152" y="111647"/>
                  <a:pt x="73386" y="111747"/>
                </a:cubicBezTo>
                <a:cubicBezTo>
                  <a:pt x="73286" y="112214"/>
                  <a:pt x="73219" y="112715"/>
                  <a:pt x="73152" y="113182"/>
                </a:cubicBezTo>
                <a:cubicBezTo>
                  <a:pt x="72986" y="113082"/>
                  <a:pt x="72819" y="113015"/>
                  <a:pt x="72652" y="112915"/>
                </a:cubicBezTo>
                <a:cubicBezTo>
                  <a:pt x="72643" y="112910"/>
                  <a:pt x="72634" y="112908"/>
                  <a:pt x="72625" y="112908"/>
                </a:cubicBezTo>
                <a:cubicBezTo>
                  <a:pt x="72570" y="112908"/>
                  <a:pt x="72528" y="112991"/>
                  <a:pt x="72585" y="113048"/>
                </a:cubicBezTo>
                <a:cubicBezTo>
                  <a:pt x="72785" y="113115"/>
                  <a:pt x="72952" y="113248"/>
                  <a:pt x="73152" y="113348"/>
                </a:cubicBezTo>
                <a:cubicBezTo>
                  <a:pt x="73119" y="113782"/>
                  <a:pt x="73086" y="114216"/>
                  <a:pt x="73052" y="114649"/>
                </a:cubicBezTo>
                <a:cubicBezTo>
                  <a:pt x="72619" y="114383"/>
                  <a:pt x="72152" y="114082"/>
                  <a:pt x="71685" y="113815"/>
                </a:cubicBezTo>
                <a:cubicBezTo>
                  <a:pt x="72018" y="112982"/>
                  <a:pt x="72418" y="112181"/>
                  <a:pt x="72785" y="111380"/>
                </a:cubicBezTo>
                <a:close/>
                <a:moveTo>
                  <a:pt x="71618" y="113982"/>
                </a:moveTo>
                <a:cubicBezTo>
                  <a:pt x="72085" y="114282"/>
                  <a:pt x="72552" y="114616"/>
                  <a:pt x="73052" y="114883"/>
                </a:cubicBezTo>
                <a:cubicBezTo>
                  <a:pt x="73052" y="115250"/>
                  <a:pt x="73052" y="115617"/>
                  <a:pt x="73086" y="116017"/>
                </a:cubicBezTo>
                <a:cubicBezTo>
                  <a:pt x="72418" y="115850"/>
                  <a:pt x="71818" y="115683"/>
                  <a:pt x="71184" y="115417"/>
                </a:cubicBezTo>
                <a:cubicBezTo>
                  <a:pt x="71151" y="115417"/>
                  <a:pt x="71118" y="115450"/>
                  <a:pt x="71118" y="115450"/>
                </a:cubicBezTo>
                <a:cubicBezTo>
                  <a:pt x="71118" y="115417"/>
                  <a:pt x="71118" y="115383"/>
                  <a:pt x="71118" y="115350"/>
                </a:cubicBezTo>
                <a:cubicBezTo>
                  <a:pt x="71251" y="114916"/>
                  <a:pt x="71418" y="114449"/>
                  <a:pt x="71618" y="113982"/>
                </a:cubicBezTo>
                <a:close/>
                <a:moveTo>
                  <a:pt x="71084" y="115517"/>
                </a:moveTo>
                <a:cubicBezTo>
                  <a:pt x="71084" y="115517"/>
                  <a:pt x="71118" y="115517"/>
                  <a:pt x="71118" y="115550"/>
                </a:cubicBezTo>
                <a:cubicBezTo>
                  <a:pt x="71751" y="115817"/>
                  <a:pt x="72418" y="116050"/>
                  <a:pt x="73086" y="116184"/>
                </a:cubicBezTo>
                <a:cubicBezTo>
                  <a:pt x="73086" y="116617"/>
                  <a:pt x="73152" y="117084"/>
                  <a:pt x="73186" y="117518"/>
                </a:cubicBezTo>
                <a:cubicBezTo>
                  <a:pt x="72555" y="117248"/>
                  <a:pt x="71844" y="117113"/>
                  <a:pt x="71148" y="117113"/>
                </a:cubicBezTo>
                <a:cubicBezTo>
                  <a:pt x="71071" y="117113"/>
                  <a:pt x="70994" y="117114"/>
                  <a:pt x="70917" y="117118"/>
                </a:cubicBezTo>
                <a:cubicBezTo>
                  <a:pt x="70884" y="116617"/>
                  <a:pt x="70951" y="116117"/>
                  <a:pt x="71084" y="115517"/>
                </a:cubicBezTo>
                <a:close/>
                <a:moveTo>
                  <a:pt x="70917" y="117285"/>
                </a:moveTo>
                <a:lnTo>
                  <a:pt x="70917" y="117285"/>
                </a:lnTo>
                <a:cubicBezTo>
                  <a:pt x="71718" y="117351"/>
                  <a:pt x="72452" y="117518"/>
                  <a:pt x="73219" y="117752"/>
                </a:cubicBezTo>
                <a:cubicBezTo>
                  <a:pt x="73219" y="117885"/>
                  <a:pt x="73252" y="118018"/>
                  <a:pt x="73252" y="118152"/>
                </a:cubicBezTo>
                <a:cubicBezTo>
                  <a:pt x="73286" y="118452"/>
                  <a:pt x="73352" y="118719"/>
                  <a:pt x="73386" y="119019"/>
                </a:cubicBezTo>
                <a:cubicBezTo>
                  <a:pt x="72685" y="118852"/>
                  <a:pt x="71918" y="118752"/>
                  <a:pt x="71218" y="118686"/>
                </a:cubicBezTo>
                <a:cubicBezTo>
                  <a:pt x="71051" y="118219"/>
                  <a:pt x="70951" y="117752"/>
                  <a:pt x="70917" y="117285"/>
                </a:cubicBezTo>
                <a:close/>
                <a:moveTo>
                  <a:pt x="71251" y="118852"/>
                </a:moveTo>
                <a:lnTo>
                  <a:pt x="71251" y="118852"/>
                </a:lnTo>
                <a:cubicBezTo>
                  <a:pt x="71985" y="118986"/>
                  <a:pt x="72685" y="119119"/>
                  <a:pt x="73419" y="119153"/>
                </a:cubicBezTo>
                <a:cubicBezTo>
                  <a:pt x="73453" y="119520"/>
                  <a:pt x="73519" y="119886"/>
                  <a:pt x="73586" y="120220"/>
                </a:cubicBezTo>
                <a:cubicBezTo>
                  <a:pt x="73091" y="120395"/>
                  <a:pt x="72621" y="120493"/>
                  <a:pt x="72111" y="120493"/>
                </a:cubicBezTo>
                <a:cubicBezTo>
                  <a:pt x="72036" y="120493"/>
                  <a:pt x="71961" y="120491"/>
                  <a:pt x="71885" y="120487"/>
                </a:cubicBezTo>
                <a:cubicBezTo>
                  <a:pt x="71851" y="120387"/>
                  <a:pt x="71818" y="120320"/>
                  <a:pt x="71785" y="120220"/>
                </a:cubicBezTo>
                <a:cubicBezTo>
                  <a:pt x="71585" y="119720"/>
                  <a:pt x="71418" y="119286"/>
                  <a:pt x="71251" y="118852"/>
                </a:cubicBezTo>
                <a:close/>
                <a:moveTo>
                  <a:pt x="73619" y="120454"/>
                </a:moveTo>
                <a:cubicBezTo>
                  <a:pt x="73753" y="121221"/>
                  <a:pt x="73853" y="121988"/>
                  <a:pt x="74020" y="122755"/>
                </a:cubicBezTo>
                <a:cubicBezTo>
                  <a:pt x="73586" y="122922"/>
                  <a:pt x="73186" y="123089"/>
                  <a:pt x="72752" y="123289"/>
                </a:cubicBezTo>
                <a:cubicBezTo>
                  <a:pt x="72652" y="122855"/>
                  <a:pt x="72552" y="122422"/>
                  <a:pt x="72418" y="121988"/>
                </a:cubicBezTo>
                <a:cubicBezTo>
                  <a:pt x="72819" y="121855"/>
                  <a:pt x="73252" y="121754"/>
                  <a:pt x="73653" y="121588"/>
                </a:cubicBezTo>
                <a:cubicBezTo>
                  <a:pt x="73719" y="121554"/>
                  <a:pt x="73686" y="121488"/>
                  <a:pt x="73619" y="121488"/>
                </a:cubicBezTo>
                <a:cubicBezTo>
                  <a:pt x="73186" y="121554"/>
                  <a:pt x="72785" y="121721"/>
                  <a:pt x="72385" y="121855"/>
                </a:cubicBezTo>
                <a:cubicBezTo>
                  <a:pt x="72252" y="121454"/>
                  <a:pt x="72118" y="121054"/>
                  <a:pt x="71951" y="120654"/>
                </a:cubicBezTo>
                <a:lnTo>
                  <a:pt x="71951" y="120654"/>
                </a:lnTo>
                <a:cubicBezTo>
                  <a:pt x="72046" y="120659"/>
                  <a:pt x="72141" y="120662"/>
                  <a:pt x="72235" y="120662"/>
                </a:cubicBezTo>
                <a:cubicBezTo>
                  <a:pt x="72707" y="120662"/>
                  <a:pt x="73175" y="120593"/>
                  <a:pt x="73619" y="120454"/>
                </a:cubicBezTo>
                <a:close/>
                <a:moveTo>
                  <a:pt x="74053" y="122922"/>
                </a:moveTo>
                <a:lnTo>
                  <a:pt x="74253" y="124089"/>
                </a:lnTo>
                <a:cubicBezTo>
                  <a:pt x="73853" y="124290"/>
                  <a:pt x="73486" y="124556"/>
                  <a:pt x="73119" y="124790"/>
                </a:cubicBezTo>
                <a:cubicBezTo>
                  <a:pt x="72986" y="124323"/>
                  <a:pt x="72885" y="123856"/>
                  <a:pt x="72785" y="123422"/>
                </a:cubicBezTo>
                <a:cubicBezTo>
                  <a:pt x="73219" y="123256"/>
                  <a:pt x="73619" y="123122"/>
                  <a:pt x="74053" y="122922"/>
                </a:cubicBezTo>
                <a:close/>
                <a:moveTo>
                  <a:pt x="74286" y="124256"/>
                </a:moveTo>
                <a:cubicBezTo>
                  <a:pt x="74387" y="124857"/>
                  <a:pt x="74520" y="125457"/>
                  <a:pt x="74620" y="126058"/>
                </a:cubicBezTo>
                <a:cubicBezTo>
                  <a:pt x="74253" y="126224"/>
                  <a:pt x="73853" y="126291"/>
                  <a:pt x="73453" y="126291"/>
                </a:cubicBezTo>
                <a:cubicBezTo>
                  <a:pt x="73352" y="125857"/>
                  <a:pt x="73252" y="125390"/>
                  <a:pt x="73152" y="124957"/>
                </a:cubicBezTo>
                <a:cubicBezTo>
                  <a:pt x="73519" y="124723"/>
                  <a:pt x="73920" y="124523"/>
                  <a:pt x="74286" y="124256"/>
                </a:cubicBezTo>
                <a:close/>
                <a:moveTo>
                  <a:pt x="74653" y="126258"/>
                </a:moveTo>
                <a:cubicBezTo>
                  <a:pt x="74720" y="126658"/>
                  <a:pt x="74820" y="127025"/>
                  <a:pt x="74887" y="127392"/>
                </a:cubicBezTo>
                <a:cubicBezTo>
                  <a:pt x="74553" y="127525"/>
                  <a:pt x="74220" y="127659"/>
                  <a:pt x="73920" y="127825"/>
                </a:cubicBezTo>
                <a:cubicBezTo>
                  <a:pt x="73753" y="127492"/>
                  <a:pt x="73653" y="127158"/>
                  <a:pt x="73553" y="126791"/>
                </a:cubicBezTo>
                <a:cubicBezTo>
                  <a:pt x="73519" y="126658"/>
                  <a:pt x="73519" y="126558"/>
                  <a:pt x="73486" y="126458"/>
                </a:cubicBezTo>
                <a:cubicBezTo>
                  <a:pt x="73886" y="126458"/>
                  <a:pt x="74286" y="126424"/>
                  <a:pt x="74653" y="126258"/>
                </a:cubicBezTo>
                <a:close/>
                <a:moveTo>
                  <a:pt x="74920" y="127559"/>
                </a:moveTo>
                <a:cubicBezTo>
                  <a:pt x="75020" y="128159"/>
                  <a:pt x="75154" y="128726"/>
                  <a:pt x="75254" y="129327"/>
                </a:cubicBezTo>
                <a:cubicBezTo>
                  <a:pt x="75087" y="129226"/>
                  <a:pt x="74920" y="129160"/>
                  <a:pt x="74820" y="129060"/>
                </a:cubicBezTo>
                <a:cubicBezTo>
                  <a:pt x="74453" y="128726"/>
                  <a:pt x="74186" y="128359"/>
                  <a:pt x="73953" y="127959"/>
                </a:cubicBezTo>
                <a:cubicBezTo>
                  <a:pt x="74286" y="127825"/>
                  <a:pt x="74620" y="127692"/>
                  <a:pt x="74920" y="127559"/>
                </a:cubicBezTo>
                <a:close/>
                <a:moveTo>
                  <a:pt x="35826" y="134130"/>
                </a:moveTo>
                <a:lnTo>
                  <a:pt x="35826" y="134130"/>
                </a:lnTo>
                <a:cubicBezTo>
                  <a:pt x="37527" y="134897"/>
                  <a:pt x="39395" y="135398"/>
                  <a:pt x="41163" y="135998"/>
                </a:cubicBezTo>
                <a:cubicBezTo>
                  <a:pt x="40696" y="136332"/>
                  <a:pt x="40262" y="136699"/>
                  <a:pt x="39862" y="137099"/>
                </a:cubicBezTo>
                <a:cubicBezTo>
                  <a:pt x="38461" y="136131"/>
                  <a:pt x="37060" y="135197"/>
                  <a:pt x="35826" y="134130"/>
                </a:cubicBezTo>
                <a:close/>
                <a:moveTo>
                  <a:pt x="41330" y="136065"/>
                </a:moveTo>
                <a:cubicBezTo>
                  <a:pt x="42197" y="136365"/>
                  <a:pt x="43064" y="136699"/>
                  <a:pt x="43831" y="137065"/>
                </a:cubicBezTo>
                <a:cubicBezTo>
                  <a:pt x="43954" y="137127"/>
                  <a:pt x="44077" y="137217"/>
                  <a:pt x="44200" y="137309"/>
                </a:cubicBezTo>
                <a:lnTo>
                  <a:pt x="44200" y="137309"/>
                </a:lnTo>
                <a:cubicBezTo>
                  <a:pt x="44198" y="137312"/>
                  <a:pt x="44198" y="137320"/>
                  <a:pt x="44198" y="137332"/>
                </a:cubicBezTo>
                <a:cubicBezTo>
                  <a:pt x="43464" y="137733"/>
                  <a:pt x="42897" y="138433"/>
                  <a:pt x="42530" y="139167"/>
                </a:cubicBezTo>
                <a:cubicBezTo>
                  <a:pt x="42197" y="138867"/>
                  <a:pt x="41830" y="138600"/>
                  <a:pt x="41463" y="138300"/>
                </a:cubicBezTo>
                <a:cubicBezTo>
                  <a:pt x="41897" y="137866"/>
                  <a:pt x="42330" y="137432"/>
                  <a:pt x="42764" y="136999"/>
                </a:cubicBezTo>
                <a:cubicBezTo>
                  <a:pt x="42793" y="136970"/>
                  <a:pt x="42772" y="136892"/>
                  <a:pt x="42744" y="136892"/>
                </a:cubicBezTo>
                <a:cubicBezTo>
                  <a:pt x="42740" y="136892"/>
                  <a:pt x="42735" y="136894"/>
                  <a:pt x="42731" y="136899"/>
                </a:cubicBezTo>
                <a:cubicBezTo>
                  <a:pt x="42197" y="137266"/>
                  <a:pt x="41763" y="137733"/>
                  <a:pt x="41363" y="138200"/>
                </a:cubicBezTo>
                <a:cubicBezTo>
                  <a:pt x="40896" y="137866"/>
                  <a:pt x="40429" y="137532"/>
                  <a:pt x="39995" y="137199"/>
                </a:cubicBezTo>
                <a:cubicBezTo>
                  <a:pt x="40396" y="136799"/>
                  <a:pt x="40863" y="136432"/>
                  <a:pt x="41330" y="136065"/>
                </a:cubicBezTo>
                <a:close/>
                <a:moveTo>
                  <a:pt x="44265" y="137332"/>
                </a:moveTo>
                <a:lnTo>
                  <a:pt x="44265" y="137332"/>
                </a:lnTo>
                <a:cubicBezTo>
                  <a:pt x="44632" y="137599"/>
                  <a:pt x="44932" y="137899"/>
                  <a:pt x="45199" y="138233"/>
                </a:cubicBezTo>
                <a:cubicBezTo>
                  <a:pt x="44499" y="138733"/>
                  <a:pt x="43931" y="139400"/>
                  <a:pt x="43464" y="140101"/>
                </a:cubicBezTo>
                <a:cubicBezTo>
                  <a:pt x="43198" y="139834"/>
                  <a:pt x="42897" y="139534"/>
                  <a:pt x="42631" y="139267"/>
                </a:cubicBezTo>
                <a:cubicBezTo>
                  <a:pt x="42997" y="138533"/>
                  <a:pt x="43565" y="137966"/>
                  <a:pt x="44265" y="137399"/>
                </a:cubicBezTo>
                <a:cubicBezTo>
                  <a:pt x="44298" y="137399"/>
                  <a:pt x="44265" y="137366"/>
                  <a:pt x="44265" y="137332"/>
                </a:cubicBezTo>
                <a:close/>
                <a:moveTo>
                  <a:pt x="45266" y="138333"/>
                </a:moveTo>
                <a:cubicBezTo>
                  <a:pt x="45499" y="138667"/>
                  <a:pt x="45733" y="139034"/>
                  <a:pt x="45933" y="139400"/>
                </a:cubicBezTo>
                <a:cubicBezTo>
                  <a:pt x="45266" y="139867"/>
                  <a:pt x="44732" y="140535"/>
                  <a:pt x="44332" y="141268"/>
                </a:cubicBezTo>
                <a:cubicBezTo>
                  <a:pt x="44098" y="140902"/>
                  <a:pt x="43831" y="140535"/>
                  <a:pt x="43531" y="140201"/>
                </a:cubicBezTo>
                <a:cubicBezTo>
                  <a:pt x="44032" y="139534"/>
                  <a:pt x="44632" y="138933"/>
                  <a:pt x="45266" y="138333"/>
                </a:cubicBezTo>
                <a:close/>
                <a:moveTo>
                  <a:pt x="59843" y="48002"/>
                </a:moveTo>
                <a:cubicBezTo>
                  <a:pt x="59876" y="48035"/>
                  <a:pt x="59943" y="48068"/>
                  <a:pt x="60010" y="48102"/>
                </a:cubicBezTo>
                <a:cubicBezTo>
                  <a:pt x="59876" y="49936"/>
                  <a:pt x="61177" y="51871"/>
                  <a:pt x="62078" y="53406"/>
                </a:cubicBezTo>
                <a:cubicBezTo>
                  <a:pt x="63012" y="55040"/>
                  <a:pt x="64046" y="56107"/>
                  <a:pt x="65847" y="56775"/>
                </a:cubicBezTo>
                <a:cubicBezTo>
                  <a:pt x="65880" y="56808"/>
                  <a:pt x="65914" y="56808"/>
                  <a:pt x="65947" y="56808"/>
                </a:cubicBezTo>
                <a:cubicBezTo>
                  <a:pt x="65981" y="56808"/>
                  <a:pt x="65981" y="56841"/>
                  <a:pt x="65981" y="56841"/>
                </a:cubicBezTo>
                <a:cubicBezTo>
                  <a:pt x="68149" y="59443"/>
                  <a:pt x="70617" y="61678"/>
                  <a:pt x="72685" y="64347"/>
                </a:cubicBezTo>
                <a:cubicBezTo>
                  <a:pt x="73819" y="67382"/>
                  <a:pt x="73953" y="70585"/>
                  <a:pt x="74120" y="73854"/>
                </a:cubicBezTo>
                <a:cubicBezTo>
                  <a:pt x="74286" y="77456"/>
                  <a:pt x="74653" y="81092"/>
                  <a:pt x="75154" y="84695"/>
                </a:cubicBezTo>
                <a:cubicBezTo>
                  <a:pt x="75788" y="88931"/>
                  <a:pt x="77255" y="93134"/>
                  <a:pt x="76822" y="97470"/>
                </a:cubicBezTo>
                <a:cubicBezTo>
                  <a:pt x="76588" y="100139"/>
                  <a:pt x="76021" y="102708"/>
                  <a:pt x="75287" y="105276"/>
                </a:cubicBezTo>
                <a:cubicBezTo>
                  <a:pt x="74420" y="107211"/>
                  <a:pt x="73553" y="109179"/>
                  <a:pt x="72719" y="111147"/>
                </a:cubicBezTo>
                <a:cubicBezTo>
                  <a:pt x="72685" y="111114"/>
                  <a:pt x="72652" y="111080"/>
                  <a:pt x="72652" y="111080"/>
                </a:cubicBezTo>
                <a:cubicBezTo>
                  <a:pt x="72629" y="111065"/>
                  <a:pt x="72605" y="111058"/>
                  <a:pt x="72584" y="111058"/>
                </a:cubicBezTo>
                <a:cubicBezTo>
                  <a:pt x="72514" y="111058"/>
                  <a:pt x="72467" y="111129"/>
                  <a:pt x="72519" y="111180"/>
                </a:cubicBezTo>
                <a:lnTo>
                  <a:pt x="72652" y="111280"/>
                </a:lnTo>
                <a:cubicBezTo>
                  <a:pt x="72552" y="111480"/>
                  <a:pt x="72485" y="111647"/>
                  <a:pt x="72385" y="111847"/>
                </a:cubicBezTo>
                <a:cubicBezTo>
                  <a:pt x="72152" y="112448"/>
                  <a:pt x="71818" y="113082"/>
                  <a:pt x="71518" y="113749"/>
                </a:cubicBezTo>
                <a:cubicBezTo>
                  <a:pt x="71418" y="113682"/>
                  <a:pt x="71284" y="113615"/>
                  <a:pt x="71184" y="113549"/>
                </a:cubicBezTo>
                <a:cubicBezTo>
                  <a:pt x="71165" y="113536"/>
                  <a:pt x="71146" y="113530"/>
                  <a:pt x="71130" y="113530"/>
                </a:cubicBezTo>
                <a:cubicBezTo>
                  <a:pt x="71065" y="113530"/>
                  <a:pt x="71037" y="113622"/>
                  <a:pt x="71118" y="113649"/>
                </a:cubicBezTo>
                <a:cubicBezTo>
                  <a:pt x="71218" y="113749"/>
                  <a:pt x="71351" y="113815"/>
                  <a:pt x="71451" y="113882"/>
                </a:cubicBezTo>
                <a:cubicBezTo>
                  <a:pt x="71017" y="114950"/>
                  <a:pt x="70617" y="116017"/>
                  <a:pt x="70617" y="117118"/>
                </a:cubicBezTo>
                <a:lnTo>
                  <a:pt x="70484" y="117118"/>
                </a:lnTo>
                <a:cubicBezTo>
                  <a:pt x="70417" y="117118"/>
                  <a:pt x="70417" y="117218"/>
                  <a:pt x="70484" y="117218"/>
                </a:cubicBezTo>
                <a:cubicBezTo>
                  <a:pt x="70550" y="117218"/>
                  <a:pt x="70584" y="117251"/>
                  <a:pt x="70617" y="117251"/>
                </a:cubicBezTo>
                <a:cubicBezTo>
                  <a:pt x="70617" y="117485"/>
                  <a:pt x="70651" y="117718"/>
                  <a:pt x="70684" y="117952"/>
                </a:cubicBezTo>
                <a:cubicBezTo>
                  <a:pt x="70717" y="118152"/>
                  <a:pt x="70784" y="118385"/>
                  <a:pt x="70851" y="118619"/>
                </a:cubicBezTo>
                <a:lnTo>
                  <a:pt x="70717" y="118619"/>
                </a:lnTo>
                <a:cubicBezTo>
                  <a:pt x="70706" y="118615"/>
                  <a:pt x="70696" y="118614"/>
                  <a:pt x="70686" y="118614"/>
                </a:cubicBezTo>
                <a:cubicBezTo>
                  <a:pt x="70611" y="118614"/>
                  <a:pt x="70595" y="118719"/>
                  <a:pt x="70684" y="118719"/>
                </a:cubicBezTo>
                <a:lnTo>
                  <a:pt x="70917" y="118752"/>
                </a:lnTo>
                <a:cubicBezTo>
                  <a:pt x="71084" y="119319"/>
                  <a:pt x="71351" y="119886"/>
                  <a:pt x="71585" y="120454"/>
                </a:cubicBezTo>
                <a:cubicBezTo>
                  <a:pt x="71518" y="120420"/>
                  <a:pt x="71451" y="120420"/>
                  <a:pt x="71351" y="120420"/>
                </a:cubicBezTo>
                <a:cubicBezTo>
                  <a:pt x="71340" y="120417"/>
                  <a:pt x="71330" y="120415"/>
                  <a:pt x="71321" y="120415"/>
                </a:cubicBezTo>
                <a:cubicBezTo>
                  <a:pt x="71245" y="120415"/>
                  <a:pt x="71229" y="120524"/>
                  <a:pt x="71318" y="120554"/>
                </a:cubicBezTo>
                <a:cubicBezTo>
                  <a:pt x="71418" y="120554"/>
                  <a:pt x="71551" y="120587"/>
                  <a:pt x="71685" y="120620"/>
                </a:cubicBezTo>
                <a:cubicBezTo>
                  <a:pt x="71818" y="120954"/>
                  <a:pt x="71985" y="121287"/>
                  <a:pt x="72118" y="121621"/>
                </a:cubicBezTo>
                <a:cubicBezTo>
                  <a:pt x="72152" y="121721"/>
                  <a:pt x="72152" y="121788"/>
                  <a:pt x="72185" y="121888"/>
                </a:cubicBezTo>
                <a:lnTo>
                  <a:pt x="72152" y="121888"/>
                </a:lnTo>
                <a:cubicBezTo>
                  <a:pt x="72063" y="121918"/>
                  <a:pt x="72079" y="122027"/>
                  <a:pt x="72155" y="122027"/>
                </a:cubicBezTo>
                <a:cubicBezTo>
                  <a:pt x="72164" y="122027"/>
                  <a:pt x="72174" y="122025"/>
                  <a:pt x="72185" y="122021"/>
                </a:cubicBezTo>
                <a:cubicBezTo>
                  <a:pt x="72185" y="122021"/>
                  <a:pt x="72218" y="122021"/>
                  <a:pt x="72252" y="121988"/>
                </a:cubicBezTo>
                <a:cubicBezTo>
                  <a:pt x="72385" y="122422"/>
                  <a:pt x="72552" y="122855"/>
                  <a:pt x="72652" y="123289"/>
                </a:cubicBezTo>
                <a:cubicBezTo>
                  <a:pt x="72619" y="123322"/>
                  <a:pt x="72585" y="123322"/>
                  <a:pt x="72552" y="123356"/>
                </a:cubicBezTo>
                <a:cubicBezTo>
                  <a:pt x="72495" y="123384"/>
                  <a:pt x="72511" y="123462"/>
                  <a:pt x="72559" y="123462"/>
                </a:cubicBezTo>
                <a:cubicBezTo>
                  <a:pt x="72567" y="123462"/>
                  <a:pt x="72576" y="123460"/>
                  <a:pt x="72585" y="123456"/>
                </a:cubicBezTo>
                <a:cubicBezTo>
                  <a:pt x="72619" y="123456"/>
                  <a:pt x="72652" y="123422"/>
                  <a:pt x="72719" y="123422"/>
                </a:cubicBezTo>
                <a:cubicBezTo>
                  <a:pt x="72852" y="123889"/>
                  <a:pt x="72952" y="124323"/>
                  <a:pt x="73052" y="124790"/>
                </a:cubicBezTo>
                <a:cubicBezTo>
                  <a:pt x="73019" y="124823"/>
                  <a:pt x="73019" y="124857"/>
                  <a:pt x="72986" y="124857"/>
                </a:cubicBezTo>
                <a:cubicBezTo>
                  <a:pt x="72899" y="124914"/>
                  <a:pt x="72937" y="124997"/>
                  <a:pt x="73013" y="124997"/>
                </a:cubicBezTo>
                <a:cubicBezTo>
                  <a:pt x="73026" y="124997"/>
                  <a:pt x="73039" y="124995"/>
                  <a:pt x="73052" y="124990"/>
                </a:cubicBezTo>
                <a:cubicBezTo>
                  <a:pt x="73052" y="124990"/>
                  <a:pt x="73086" y="124957"/>
                  <a:pt x="73086" y="124957"/>
                </a:cubicBezTo>
                <a:cubicBezTo>
                  <a:pt x="73152" y="125257"/>
                  <a:pt x="73219" y="125524"/>
                  <a:pt x="73252" y="125824"/>
                </a:cubicBezTo>
                <a:cubicBezTo>
                  <a:pt x="73286" y="125957"/>
                  <a:pt x="73319" y="126124"/>
                  <a:pt x="73319" y="126291"/>
                </a:cubicBezTo>
                <a:lnTo>
                  <a:pt x="73219" y="126291"/>
                </a:lnTo>
                <a:cubicBezTo>
                  <a:pt x="73210" y="126288"/>
                  <a:pt x="73202" y="126287"/>
                  <a:pt x="73194" y="126287"/>
                </a:cubicBezTo>
                <a:cubicBezTo>
                  <a:pt x="73120" y="126287"/>
                  <a:pt x="73128" y="126424"/>
                  <a:pt x="73219" y="126424"/>
                </a:cubicBezTo>
                <a:lnTo>
                  <a:pt x="73352" y="126424"/>
                </a:lnTo>
                <a:cubicBezTo>
                  <a:pt x="73386" y="126925"/>
                  <a:pt x="73453" y="127459"/>
                  <a:pt x="73619" y="127926"/>
                </a:cubicBezTo>
                <a:cubicBezTo>
                  <a:pt x="73553" y="127959"/>
                  <a:pt x="73486" y="127992"/>
                  <a:pt x="73419" y="128059"/>
                </a:cubicBezTo>
                <a:cubicBezTo>
                  <a:pt x="73386" y="128059"/>
                  <a:pt x="73419" y="128092"/>
                  <a:pt x="73453" y="128092"/>
                </a:cubicBezTo>
                <a:lnTo>
                  <a:pt x="73653" y="128026"/>
                </a:lnTo>
                <a:cubicBezTo>
                  <a:pt x="73719" y="128126"/>
                  <a:pt x="73753" y="128226"/>
                  <a:pt x="73819" y="128326"/>
                </a:cubicBezTo>
                <a:cubicBezTo>
                  <a:pt x="74120" y="128793"/>
                  <a:pt x="74787" y="129126"/>
                  <a:pt x="75287" y="129527"/>
                </a:cubicBezTo>
                <a:cubicBezTo>
                  <a:pt x="75354" y="129927"/>
                  <a:pt x="75421" y="130294"/>
                  <a:pt x="75487" y="130661"/>
                </a:cubicBezTo>
                <a:cubicBezTo>
                  <a:pt x="76288" y="134664"/>
                  <a:pt x="77222" y="138633"/>
                  <a:pt x="78189" y="142603"/>
                </a:cubicBezTo>
                <a:cubicBezTo>
                  <a:pt x="78723" y="144704"/>
                  <a:pt x="79257" y="146806"/>
                  <a:pt x="79790" y="148907"/>
                </a:cubicBezTo>
                <a:cubicBezTo>
                  <a:pt x="80157" y="150308"/>
                  <a:pt x="80424" y="151776"/>
                  <a:pt x="80958" y="153110"/>
                </a:cubicBezTo>
                <a:cubicBezTo>
                  <a:pt x="78590" y="153844"/>
                  <a:pt x="76054" y="154178"/>
                  <a:pt x="73653" y="154678"/>
                </a:cubicBezTo>
                <a:cubicBezTo>
                  <a:pt x="70550" y="155345"/>
                  <a:pt x="67448" y="155979"/>
                  <a:pt x="64346" y="156613"/>
                </a:cubicBezTo>
                <a:cubicBezTo>
                  <a:pt x="62078" y="157046"/>
                  <a:pt x="59809" y="157480"/>
                  <a:pt x="57541" y="157914"/>
                </a:cubicBezTo>
                <a:cubicBezTo>
                  <a:pt x="56874" y="153744"/>
                  <a:pt x="56007" y="149574"/>
                  <a:pt x="55506" y="145371"/>
                </a:cubicBezTo>
                <a:cubicBezTo>
                  <a:pt x="55139" y="142236"/>
                  <a:pt x="55240" y="139000"/>
                  <a:pt x="52538" y="136832"/>
                </a:cubicBezTo>
                <a:cubicBezTo>
                  <a:pt x="52515" y="136817"/>
                  <a:pt x="52491" y="136810"/>
                  <a:pt x="52468" y="136810"/>
                </a:cubicBezTo>
                <a:cubicBezTo>
                  <a:pt x="52389" y="136810"/>
                  <a:pt x="52327" y="136888"/>
                  <a:pt x="52404" y="136965"/>
                </a:cubicBezTo>
                <a:cubicBezTo>
                  <a:pt x="53805" y="138233"/>
                  <a:pt x="53839" y="140101"/>
                  <a:pt x="54172" y="141836"/>
                </a:cubicBezTo>
                <a:cubicBezTo>
                  <a:pt x="54572" y="143870"/>
                  <a:pt x="55173" y="145838"/>
                  <a:pt x="55540" y="147873"/>
                </a:cubicBezTo>
                <a:cubicBezTo>
                  <a:pt x="56140" y="151242"/>
                  <a:pt x="56674" y="154611"/>
                  <a:pt x="57308" y="157947"/>
                </a:cubicBezTo>
                <a:cubicBezTo>
                  <a:pt x="54172" y="158547"/>
                  <a:pt x="51003" y="159148"/>
                  <a:pt x="47868" y="159748"/>
                </a:cubicBezTo>
                <a:cubicBezTo>
                  <a:pt x="48068" y="157747"/>
                  <a:pt x="47634" y="155479"/>
                  <a:pt x="47301" y="153477"/>
                </a:cubicBezTo>
                <a:cubicBezTo>
                  <a:pt x="47701" y="153377"/>
                  <a:pt x="48134" y="153177"/>
                  <a:pt x="48435" y="152877"/>
                </a:cubicBezTo>
                <a:cubicBezTo>
                  <a:pt x="48492" y="152848"/>
                  <a:pt x="48451" y="152770"/>
                  <a:pt x="48396" y="152770"/>
                </a:cubicBezTo>
                <a:cubicBezTo>
                  <a:pt x="48387" y="152770"/>
                  <a:pt x="48377" y="152772"/>
                  <a:pt x="48368" y="152777"/>
                </a:cubicBezTo>
                <a:cubicBezTo>
                  <a:pt x="48001" y="153010"/>
                  <a:pt x="47667" y="153177"/>
                  <a:pt x="47267" y="153277"/>
                </a:cubicBezTo>
                <a:cubicBezTo>
                  <a:pt x="47200" y="153077"/>
                  <a:pt x="47167" y="152877"/>
                  <a:pt x="47134" y="152643"/>
                </a:cubicBezTo>
                <a:cubicBezTo>
                  <a:pt x="47100" y="152410"/>
                  <a:pt x="47067" y="152176"/>
                  <a:pt x="47034" y="151943"/>
                </a:cubicBezTo>
                <a:cubicBezTo>
                  <a:pt x="47167" y="151843"/>
                  <a:pt x="47334" y="151709"/>
                  <a:pt x="47501" y="151643"/>
                </a:cubicBezTo>
                <a:cubicBezTo>
                  <a:pt x="47801" y="151442"/>
                  <a:pt x="48134" y="151342"/>
                  <a:pt x="48401" y="151142"/>
                </a:cubicBezTo>
                <a:cubicBezTo>
                  <a:pt x="48435" y="151109"/>
                  <a:pt x="48435" y="151075"/>
                  <a:pt x="48401" y="151075"/>
                </a:cubicBezTo>
                <a:cubicBezTo>
                  <a:pt x="47901" y="151109"/>
                  <a:pt x="47401" y="151409"/>
                  <a:pt x="47000" y="151743"/>
                </a:cubicBezTo>
                <a:cubicBezTo>
                  <a:pt x="46900" y="151176"/>
                  <a:pt x="46800" y="150608"/>
                  <a:pt x="46700" y="150041"/>
                </a:cubicBezTo>
                <a:lnTo>
                  <a:pt x="46700" y="150041"/>
                </a:lnTo>
                <a:cubicBezTo>
                  <a:pt x="46847" y="150106"/>
                  <a:pt x="47009" y="150137"/>
                  <a:pt x="47171" y="150137"/>
                </a:cubicBezTo>
                <a:cubicBezTo>
                  <a:pt x="47600" y="150137"/>
                  <a:pt x="48032" y="149919"/>
                  <a:pt x="48201" y="149508"/>
                </a:cubicBezTo>
                <a:cubicBezTo>
                  <a:pt x="48226" y="149459"/>
                  <a:pt x="48179" y="149428"/>
                  <a:pt x="48138" y="149428"/>
                </a:cubicBezTo>
                <a:cubicBezTo>
                  <a:pt x="48124" y="149428"/>
                  <a:pt x="48110" y="149432"/>
                  <a:pt x="48101" y="149441"/>
                </a:cubicBezTo>
                <a:cubicBezTo>
                  <a:pt x="47850" y="149767"/>
                  <a:pt x="47504" y="149980"/>
                  <a:pt x="47121" y="149980"/>
                </a:cubicBezTo>
                <a:cubicBezTo>
                  <a:pt x="46995" y="149980"/>
                  <a:pt x="46865" y="149957"/>
                  <a:pt x="46733" y="149908"/>
                </a:cubicBezTo>
                <a:cubicBezTo>
                  <a:pt x="46733" y="149897"/>
                  <a:pt x="46730" y="149893"/>
                  <a:pt x="46724" y="149893"/>
                </a:cubicBezTo>
                <a:cubicBezTo>
                  <a:pt x="46711" y="149893"/>
                  <a:pt x="46689" y="149908"/>
                  <a:pt x="46667" y="149908"/>
                </a:cubicBezTo>
                <a:cubicBezTo>
                  <a:pt x="46600" y="149541"/>
                  <a:pt x="46567" y="149174"/>
                  <a:pt x="46500" y="148841"/>
                </a:cubicBezTo>
                <a:cubicBezTo>
                  <a:pt x="46967" y="148640"/>
                  <a:pt x="47434" y="148407"/>
                  <a:pt x="47801" y="148073"/>
                </a:cubicBezTo>
                <a:cubicBezTo>
                  <a:pt x="47858" y="148045"/>
                  <a:pt x="47817" y="147967"/>
                  <a:pt x="47762" y="147967"/>
                </a:cubicBezTo>
                <a:cubicBezTo>
                  <a:pt x="47753" y="147967"/>
                  <a:pt x="47744" y="147969"/>
                  <a:pt x="47734" y="147973"/>
                </a:cubicBezTo>
                <a:cubicBezTo>
                  <a:pt x="47301" y="148240"/>
                  <a:pt x="46900" y="148507"/>
                  <a:pt x="46467" y="148674"/>
                </a:cubicBezTo>
                <a:cubicBezTo>
                  <a:pt x="46400" y="148207"/>
                  <a:pt x="46300" y="147773"/>
                  <a:pt x="46200" y="147306"/>
                </a:cubicBezTo>
                <a:cubicBezTo>
                  <a:pt x="46533" y="147006"/>
                  <a:pt x="46867" y="146739"/>
                  <a:pt x="47200" y="146439"/>
                </a:cubicBezTo>
                <a:cubicBezTo>
                  <a:pt x="47252" y="146388"/>
                  <a:pt x="47205" y="146317"/>
                  <a:pt x="47150" y="146317"/>
                </a:cubicBezTo>
                <a:cubicBezTo>
                  <a:pt x="47133" y="146317"/>
                  <a:pt x="47116" y="146323"/>
                  <a:pt x="47100" y="146339"/>
                </a:cubicBezTo>
                <a:cubicBezTo>
                  <a:pt x="46767" y="146572"/>
                  <a:pt x="46467" y="146839"/>
                  <a:pt x="46166" y="147139"/>
                </a:cubicBezTo>
                <a:cubicBezTo>
                  <a:pt x="46066" y="146639"/>
                  <a:pt x="46000" y="146172"/>
                  <a:pt x="45900" y="145705"/>
                </a:cubicBezTo>
                <a:cubicBezTo>
                  <a:pt x="46400" y="145338"/>
                  <a:pt x="46900" y="144938"/>
                  <a:pt x="47367" y="144504"/>
                </a:cubicBezTo>
                <a:cubicBezTo>
                  <a:pt x="47394" y="144477"/>
                  <a:pt x="47356" y="144428"/>
                  <a:pt x="47322" y="144428"/>
                </a:cubicBezTo>
                <a:cubicBezTo>
                  <a:pt x="47315" y="144428"/>
                  <a:pt x="47307" y="144431"/>
                  <a:pt x="47301" y="144437"/>
                </a:cubicBezTo>
                <a:cubicBezTo>
                  <a:pt x="46800" y="144771"/>
                  <a:pt x="46333" y="145171"/>
                  <a:pt x="45866" y="145538"/>
                </a:cubicBezTo>
                <a:cubicBezTo>
                  <a:pt x="45733" y="144971"/>
                  <a:pt x="45599" y="144404"/>
                  <a:pt x="45466" y="143837"/>
                </a:cubicBezTo>
                <a:cubicBezTo>
                  <a:pt x="45933" y="143337"/>
                  <a:pt x="46500" y="143036"/>
                  <a:pt x="47167" y="142836"/>
                </a:cubicBezTo>
                <a:cubicBezTo>
                  <a:pt x="47234" y="142836"/>
                  <a:pt x="47200" y="142703"/>
                  <a:pt x="47134" y="142703"/>
                </a:cubicBezTo>
                <a:cubicBezTo>
                  <a:pt x="46467" y="142770"/>
                  <a:pt x="45866" y="143170"/>
                  <a:pt x="45433" y="143670"/>
                </a:cubicBezTo>
                <a:cubicBezTo>
                  <a:pt x="45332" y="143337"/>
                  <a:pt x="45232" y="143003"/>
                  <a:pt x="45099" y="142703"/>
                </a:cubicBezTo>
                <a:cubicBezTo>
                  <a:pt x="45099" y="142686"/>
                  <a:pt x="45099" y="142686"/>
                  <a:pt x="45099" y="142686"/>
                </a:cubicBezTo>
                <a:cubicBezTo>
                  <a:pt x="45099" y="142686"/>
                  <a:pt x="45099" y="142686"/>
                  <a:pt x="45099" y="142669"/>
                </a:cubicBezTo>
                <a:cubicBezTo>
                  <a:pt x="45533" y="142269"/>
                  <a:pt x="46000" y="141869"/>
                  <a:pt x="46367" y="141435"/>
                </a:cubicBezTo>
                <a:cubicBezTo>
                  <a:pt x="46394" y="141381"/>
                  <a:pt x="46354" y="141326"/>
                  <a:pt x="46303" y="141326"/>
                </a:cubicBezTo>
                <a:cubicBezTo>
                  <a:pt x="46291" y="141326"/>
                  <a:pt x="46279" y="141329"/>
                  <a:pt x="46266" y="141335"/>
                </a:cubicBezTo>
                <a:cubicBezTo>
                  <a:pt x="45833" y="141702"/>
                  <a:pt x="45433" y="142136"/>
                  <a:pt x="45032" y="142569"/>
                </a:cubicBezTo>
                <a:cubicBezTo>
                  <a:pt x="44865" y="142136"/>
                  <a:pt x="44632" y="141735"/>
                  <a:pt x="44398" y="141369"/>
                </a:cubicBezTo>
                <a:cubicBezTo>
                  <a:pt x="44832" y="140668"/>
                  <a:pt x="45366" y="140101"/>
                  <a:pt x="45966" y="139534"/>
                </a:cubicBezTo>
                <a:cubicBezTo>
                  <a:pt x="46300" y="140168"/>
                  <a:pt x="46600" y="140801"/>
                  <a:pt x="46900" y="141402"/>
                </a:cubicBezTo>
                <a:cubicBezTo>
                  <a:pt x="47834" y="143303"/>
                  <a:pt x="48068" y="145071"/>
                  <a:pt x="48301" y="147139"/>
                </a:cubicBezTo>
                <a:cubicBezTo>
                  <a:pt x="48635" y="150141"/>
                  <a:pt x="48935" y="153177"/>
                  <a:pt x="49369" y="156179"/>
                </a:cubicBezTo>
                <a:cubicBezTo>
                  <a:pt x="49369" y="156209"/>
                  <a:pt x="49402" y="156226"/>
                  <a:pt x="49436" y="156226"/>
                </a:cubicBezTo>
                <a:cubicBezTo>
                  <a:pt x="49478" y="156226"/>
                  <a:pt x="49520" y="156201"/>
                  <a:pt x="49502" y="156146"/>
                </a:cubicBezTo>
                <a:cubicBezTo>
                  <a:pt x="49269" y="152743"/>
                  <a:pt x="48802" y="149341"/>
                  <a:pt x="48435" y="145905"/>
                </a:cubicBezTo>
                <a:cubicBezTo>
                  <a:pt x="48101" y="143103"/>
                  <a:pt x="47034" y="140801"/>
                  <a:pt x="45566" y="138366"/>
                </a:cubicBezTo>
                <a:cubicBezTo>
                  <a:pt x="45533" y="138300"/>
                  <a:pt x="45466" y="138233"/>
                  <a:pt x="45433" y="138166"/>
                </a:cubicBezTo>
                <a:cubicBezTo>
                  <a:pt x="45433" y="138133"/>
                  <a:pt x="45433" y="138100"/>
                  <a:pt x="45399" y="138100"/>
                </a:cubicBezTo>
                <a:cubicBezTo>
                  <a:pt x="44432" y="136799"/>
                  <a:pt x="42897" y="136465"/>
                  <a:pt x="41363" y="136031"/>
                </a:cubicBezTo>
                <a:cubicBezTo>
                  <a:pt x="41430" y="135998"/>
                  <a:pt x="41463" y="135965"/>
                  <a:pt x="41496" y="135931"/>
                </a:cubicBezTo>
                <a:cubicBezTo>
                  <a:pt x="41551" y="135877"/>
                  <a:pt x="41516" y="135822"/>
                  <a:pt x="41466" y="135822"/>
                </a:cubicBezTo>
                <a:cubicBezTo>
                  <a:pt x="41454" y="135822"/>
                  <a:pt x="41442" y="135825"/>
                  <a:pt x="41430" y="135831"/>
                </a:cubicBezTo>
                <a:cubicBezTo>
                  <a:pt x="41363" y="135865"/>
                  <a:pt x="41263" y="135931"/>
                  <a:pt x="41196" y="135998"/>
                </a:cubicBezTo>
                <a:cubicBezTo>
                  <a:pt x="40896" y="135898"/>
                  <a:pt x="40596" y="135798"/>
                  <a:pt x="40296" y="135698"/>
                </a:cubicBezTo>
                <a:cubicBezTo>
                  <a:pt x="38761" y="135164"/>
                  <a:pt x="36993" y="134564"/>
                  <a:pt x="35392" y="133730"/>
                </a:cubicBezTo>
                <a:cubicBezTo>
                  <a:pt x="35359" y="133696"/>
                  <a:pt x="35325" y="133663"/>
                  <a:pt x="35292" y="133663"/>
                </a:cubicBezTo>
                <a:cubicBezTo>
                  <a:pt x="31256" y="129760"/>
                  <a:pt x="28854" y="125290"/>
                  <a:pt x="26652" y="120220"/>
                </a:cubicBezTo>
                <a:cubicBezTo>
                  <a:pt x="25618" y="117818"/>
                  <a:pt x="23650" y="112881"/>
                  <a:pt x="20648" y="111814"/>
                </a:cubicBezTo>
                <a:cubicBezTo>
                  <a:pt x="20982" y="111647"/>
                  <a:pt x="21315" y="111414"/>
                  <a:pt x="21582" y="111114"/>
                </a:cubicBezTo>
                <a:cubicBezTo>
                  <a:pt x="22716" y="109879"/>
                  <a:pt x="22816" y="107945"/>
                  <a:pt x="22183" y="106444"/>
                </a:cubicBezTo>
                <a:cubicBezTo>
                  <a:pt x="21315" y="104409"/>
                  <a:pt x="19247" y="101740"/>
                  <a:pt x="16812" y="100172"/>
                </a:cubicBezTo>
                <a:cubicBezTo>
                  <a:pt x="16779" y="100106"/>
                  <a:pt x="16745" y="100039"/>
                  <a:pt x="16712" y="99972"/>
                </a:cubicBezTo>
                <a:cubicBezTo>
                  <a:pt x="16745" y="99939"/>
                  <a:pt x="16779" y="99939"/>
                  <a:pt x="16779" y="99872"/>
                </a:cubicBezTo>
                <a:cubicBezTo>
                  <a:pt x="16779" y="99739"/>
                  <a:pt x="16679" y="99639"/>
                  <a:pt x="16679" y="99505"/>
                </a:cubicBezTo>
                <a:cubicBezTo>
                  <a:pt x="16679" y="99105"/>
                  <a:pt x="16879" y="98705"/>
                  <a:pt x="16979" y="98304"/>
                </a:cubicBezTo>
                <a:cubicBezTo>
                  <a:pt x="17046" y="98004"/>
                  <a:pt x="17112" y="97704"/>
                  <a:pt x="17212" y="97404"/>
                </a:cubicBezTo>
                <a:cubicBezTo>
                  <a:pt x="17746" y="97137"/>
                  <a:pt x="18313" y="96903"/>
                  <a:pt x="18880" y="96637"/>
                </a:cubicBezTo>
                <a:cubicBezTo>
                  <a:pt x="18880" y="96670"/>
                  <a:pt x="18880" y="96670"/>
                  <a:pt x="18880" y="96703"/>
                </a:cubicBezTo>
                <a:cubicBezTo>
                  <a:pt x="18880" y="96737"/>
                  <a:pt x="18905" y="96753"/>
                  <a:pt x="18930" y="96753"/>
                </a:cubicBezTo>
                <a:cubicBezTo>
                  <a:pt x="18955" y="96753"/>
                  <a:pt x="18980" y="96737"/>
                  <a:pt x="18980" y="96703"/>
                </a:cubicBezTo>
                <a:cubicBezTo>
                  <a:pt x="18980" y="96670"/>
                  <a:pt x="18980" y="96637"/>
                  <a:pt x="18980" y="96603"/>
                </a:cubicBezTo>
                <a:lnTo>
                  <a:pt x="19547" y="96336"/>
                </a:lnTo>
                <a:cubicBezTo>
                  <a:pt x="19547" y="96370"/>
                  <a:pt x="19547" y="96403"/>
                  <a:pt x="19547" y="96403"/>
                </a:cubicBezTo>
                <a:cubicBezTo>
                  <a:pt x="19564" y="96453"/>
                  <a:pt x="19597" y="96478"/>
                  <a:pt x="19627" y="96478"/>
                </a:cubicBezTo>
                <a:cubicBezTo>
                  <a:pt x="19656" y="96478"/>
                  <a:pt x="19681" y="96453"/>
                  <a:pt x="19681" y="96403"/>
                </a:cubicBezTo>
                <a:cubicBezTo>
                  <a:pt x="19681" y="96370"/>
                  <a:pt x="19681" y="96336"/>
                  <a:pt x="19714" y="96270"/>
                </a:cubicBezTo>
                <a:cubicBezTo>
                  <a:pt x="19781" y="96236"/>
                  <a:pt x="19848" y="96203"/>
                  <a:pt x="19948" y="96170"/>
                </a:cubicBezTo>
                <a:cubicBezTo>
                  <a:pt x="20014" y="96136"/>
                  <a:pt x="19948" y="96036"/>
                  <a:pt x="19881" y="96036"/>
                </a:cubicBezTo>
                <a:cubicBezTo>
                  <a:pt x="19814" y="96069"/>
                  <a:pt x="19781" y="96103"/>
                  <a:pt x="19714" y="96103"/>
                </a:cubicBezTo>
                <a:cubicBezTo>
                  <a:pt x="19714" y="95736"/>
                  <a:pt x="19714" y="95336"/>
                  <a:pt x="19681" y="94969"/>
                </a:cubicBezTo>
                <a:cubicBezTo>
                  <a:pt x="19981" y="94969"/>
                  <a:pt x="20281" y="94969"/>
                  <a:pt x="20548" y="94935"/>
                </a:cubicBezTo>
                <a:cubicBezTo>
                  <a:pt x="20548" y="95369"/>
                  <a:pt x="20615" y="95803"/>
                  <a:pt x="20848" y="96170"/>
                </a:cubicBezTo>
                <a:cubicBezTo>
                  <a:pt x="20858" y="96179"/>
                  <a:pt x="20871" y="96183"/>
                  <a:pt x="20883" y="96183"/>
                </a:cubicBezTo>
                <a:cubicBezTo>
                  <a:pt x="20912" y="96183"/>
                  <a:pt x="20939" y="96160"/>
                  <a:pt x="20915" y="96136"/>
                </a:cubicBezTo>
                <a:cubicBezTo>
                  <a:pt x="20748" y="95736"/>
                  <a:pt x="20648" y="95369"/>
                  <a:pt x="20648" y="94935"/>
                </a:cubicBezTo>
                <a:cubicBezTo>
                  <a:pt x="21048" y="94935"/>
                  <a:pt x="21415" y="94935"/>
                  <a:pt x="21816" y="94902"/>
                </a:cubicBezTo>
                <a:lnTo>
                  <a:pt x="21816" y="94902"/>
                </a:lnTo>
                <a:cubicBezTo>
                  <a:pt x="21782" y="95369"/>
                  <a:pt x="21782" y="95836"/>
                  <a:pt x="21816" y="96270"/>
                </a:cubicBezTo>
                <a:cubicBezTo>
                  <a:pt x="21832" y="96286"/>
                  <a:pt x="21849" y="96295"/>
                  <a:pt x="21862" y="96295"/>
                </a:cubicBezTo>
                <a:cubicBezTo>
                  <a:pt x="21874" y="96295"/>
                  <a:pt x="21882" y="96286"/>
                  <a:pt x="21882" y="96270"/>
                </a:cubicBezTo>
                <a:cubicBezTo>
                  <a:pt x="21949" y="95836"/>
                  <a:pt x="21916" y="95369"/>
                  <a:pt x="21916" y="94902"/>
                </a:cubicBezTo>
                <a:cubicBezTo>
                  <a:pt x="22216" y="94902"/>
                  <a:pt x="22516" y="94902"/>
                  <a:pt x="22783" y="94935"/>
                </a:cubicBezTo>
                <a:cubicBezTo>
                  <a:pt x="22716" y="95402"/>
                  <a:pt x="22650" y="95936"/>
                  <a:pt x="22716" y="96436"/>
                </a:cubicBezTo>
                <a:cubicBezTo>
                  <a:pt x="22716" y="96446"/>
                  <a:pt x="22722" y="96450"/>
                  <a:pt x="22730" y="96450"/>
                </a:cubicBezTo>
                <a:cubicBezTo>
                  <a:pt x="22750" y="96450"/>
                  <a:pt x="22783" y="96427"/>
                  <a:pt x="22783" y="96403"/>
                </a:cubicBezTo>
                <a:cubicBezTo>
                  <a:pt x="22816" y="95903"/>
                  <a:pt x="22816" y="95436"/>
                  <a:pt x="22883" y="94935"/>
                </a:cubicBezTo>
                <a:lnTo>
                  <a:pt x="23584" y="94935"/>
                </a:lnTo>
                <a:cubicBezTo>
                  <a:pt x="23550" y="95336"/>
                  <a:pt x="23584" y="95769"/>
                  <a:pt x="23750" y="96136"/>
                </a:cubicBezTo>
                <a:cubicBezTo>
                  <a:pt x="23750" y="96166"/>
                  <a:pt x="23771" y="96183"/>
                  <a:pt x="23793" y="96183"/>
                </a:cubicBezTo>
                <a:cubicBezTo>
                  <a:pt x="23820" y="96183"/>
                  <a:pt x="23850" y="96158"/>
                  <a:pt x="23850" y="96103"/>
                </a:cubicBezTo>
                <a:cubicBezTo>
                  <a:pt x="23784" y="95703"/>
                  <a:pt x="23717" y="95336"/>
                  <a:pt x="23717" y="94935"/>
                </a:cubicBezTo>
                <a:lnTo>
                  <a:pt x="23717" y="94935"/>
                </a:lnTo>
                <a:cubicBezTo>
                  <a:pt x="24051" y="94969"/>
                  <a:pt x="24384" y="94969"/>
                  <a:pt x="24718" y="94969"/>
                </a:cubicBezTo>
                <a:cubicBezTo>
                  <a:pt x="24584" y="95469"/>
                  <a:pt x="24551" y="96003"/>
                  <a:pt x="24684" y="96503"/>
                </a:cubicBezTo>
                <a:cubicBezTo>
                  <a:pt x="24184" y="96503"/>
                  <a:pt x="23717" y="96470"/>
                  <a:pt x="23250" y="96436"/>
                </a:cubicBezTo>
                <a:lnTo>
                  <a:pt x="23250" y="96436"/>
                </a:lnTo>
                <a:cubicBezTo>
                  <a:pt x="23684" y="96503"/>
                  <a:pt x="24184" y="96536"/>
                  <a:pt x="24684" y="96570"/>
                </a:cubicBezTo>
                <a:cubicBezTo>
                  <a:pt x="24718" y="96603"/>
                  <a:pt x="24751" y="96603"/>
                  <a:pt x="24751" y="96603"/>
                </a:cubicBezTo>
                <a:cubicBezTo>
                  <a:pt x="25018" y="96603"/>
                  <a:pt x="25285" y="96637"/>
                  <a:pt x="25552" y="96637"/>
                </a:cubicBezTo>
                <a:lnTo>
                  <a:pt x="25552" y="96670"/>
                </a:lnTo>
                <a:cubicBezTo>
                  <a:pt x="25552" y="96720"/>
                  <a:pt x="25577" y="96745"/>
                  <a:pt x="25602" y="96745"/>
                </a:cubicBezTo>
                <a:cubicBezTo>
                  <a:pt x="25627" y="96745"/>
                  <a:pt x="25652" y="96720"/>
                  <a:pt x="25652" y="96670"/>
                </a:cubicBezTo>
                <a:cubicBezTo>
                  <a:pt x="27086" y="96803"/>
                  <a:pt x="28587" y="97037"/>
                  <a:pt x="29655" y="97771"/>
                </a:cubicBezTo>
                <a:cubicBezTo>
                  <a:pt x="29655" y="97804"/>
                  <a:pt x="29655" y="97804"/>
                  <a:pt x="29655" y="97804"/>
                </a:cubicBezTo>
                <a:cubicBezTo>
                  <a:pt x="29655" y="97837"/>
                  <a:pt x="29688" y="97837"/>
                  <a:pt x="29721" y="97837"/>
                </a:cubicBezTo>
                <a:cubicBezTo>
                  <a:pt x="29821" y="97904"/>
                  <a:pt x="29888" y="97971"/>
                  <a:pt x="29988" y="98071"/>
                </a:cubicBezTo>
                <a:cubicBezTo>
                  <a:pt x="29221" y="99939"/>
                  <a:pt x="28420" y="101807"/>
                  <a:pt x="27586" y="103642"/>
                </a:cubicBezTo>
                <a:lnTo>
                  <a:pt x="27553" y="103642"/>
                </a:lnTo>
                <a:cubicBezTo>
                  <a:pt x="26552" y="103975"/>
                  <a:pt x="26019" y="105610"/>
                  <a:pt x="25618" y="106477"/>
                </a:cubicBezTo>
                <a:cubicBezTo>
                  <a:pt x="25251" y="107244"/>
                  <a:pt x="24985" y="108045"/>
                  <a:pt x="24751" y="108845"/>
                </a:cubicBezTo>
                <a:cubicBezTo>
                  <a:pt x="24751" y="108845"/>
                  <a:pt x="24751" y="108879"/>
                  <a:pt x="24751" y="108879"/>
                </a:cubicBezTo>
                <a:cubicBezTo>
                  <a:pt x="24518" y="109612"/>
                  <a:pt x="24384" y="110346"/>
                  <a:pt x="24251" y="111114"/>
                </a:cubicBezTo>
                <a:cubicBezTo>
                  <a:pt x="24251" y="111137"/>
                  <a:pt x="24284" y="111161"/>
                  <a:pt x="24304" y="111161"/>
                </a:cubicBezTo>
                <a:cubicBezTo>
                  <a:pt x="24312" y="111161"/>
                  <a:pt x="24317" y="111157"/>
                  <a:pt x="24317" y="111147"/>
                </a:cubicBezTo>
                <a:cubicBezTo>
                  <a:pt x="24451" y="110380"/>
                  <a:pt x="24618" y="109679"/>
                  <a:pt x="24818" y="108945"/>
                </a:cubicBezTo>
                <a:cubicBezTo>
                  <a:pt x="25018" y="109079"/>
                  <a:pt x="25218" y="109179"/>
                  <a:pt x="25418" y="109279"/>
                </a:cubicBezTo>
                <a:cubicBezTo>
                  <a:pt x="25018" y="110213"/>
                  <a:pt x="24484" y="111114"/>
                  <a:pt x="23784" y="111947"/>
                </a:cubicBezTo>
                <a:cubicBezTo>
                  <a:pt x="23758" y="111999"/>
                  <a:pt x="23791" y="112070"/>
                  <a:pt x="23839" y="112070"/>
                </a:cubicBezTo>
                <a:cubicBezTo>
                  <a:pt x="23853" y="112070"/>
                  <a:pt x="23868" y="112063"/>
                  <a:pt x="23884" y="112048"/>
                </a:cubicBezTo>
                <a:cubicBezTo>
                  <a:pt x="25652" y="110079"/>
                  <a:pt x="26919" y="107678"/>
                  <a:pt x="27887" y="105243"/>
                </a:cubicBezTo>
                <a:cubicBezTo>
                  <a:pt x="28254" y="104375"/>
                  <a:pt x="28554" y="103475"/>
                  <a:pt x="28887" y="102574"/>
                </a:cubicBezTo>
                <a:cubicBezTo>
                  <a:pt x="29354" y="101673"/>
                  <a:pt x="29821" y="100739"/>
                  <a:pt x="30288" y="99839"/>
                </a:cubicBezTo>
                <a:cubicBezTo>
                  <a:pt x="30689" y="99105"/>
                  <a:pt x="31122" y="98338"/>
                  <a:pt x="31556" y="97571"/>
                </a:cubicBezTo>
                <a:lnTo>
                  <a:pt x="31589" y="97571"/>
                </a:lnTo>
                <a:cubicBezTo>
                  <a:pt x="31656" y="97571"/>
                  <a:pt x="31656" y="97504"/>
                  <a:pt x="31623" y="97470"/>
                </a:cubicBezTo>
                <a:lnTo>
                  <a:pt x="31589" y="97470"/>
                </a:lnTo>
                <a:cubicBezTo>
                  <a:pt x="31723" y="97237"/>
                  <a:pt x="31823" y="97003"/>
                  <a:pt x="31956" y="96770"/>
                </a:cubicBezTo>
                <a:cubicBezTo>
                  <a:pt x="31990" y="96837"/>
                  <a:pt x="32023" y="96903"/>
                  <a:pt x="32056" y="96970"/>
                </a:cubicBezTo>
                <a:cubicBezTo>
                  <a:pt x="32123" y="97070"/>
                  <a:pt x="32190" y="97237"/>
                  <a:pt x="32290" y="97337"/>
                </a:cubicBezTo>
                <a:cubicBezTo>
                  <a:pt x="32023" y="97437"/>
                  <a:pt x="31756" y="97537"/>
                  <a:pt x="31523" y="97671"/>
                </a:cubicBezTo>
                <a:cubicBezTo>
                  <a:pt x="31489" y="97671"/>
                  <a:pt x="31523" y="97704"/>
                  <a:pt x="31556" y="97704"/>
                </a:cubicBezTo>
                <a:cubicBezTo>
                  <a:pt x="31789" y="97604"/>
                  <a:pt x="32056" y="97504"/>
                  <a:pt x="32323" y="97404"/>
                </a:cubicBezTo>
                <a:cubicBezTo>
                  <a:pt x="32390" y="97504"/>
                  <a:pt x="32457" y="97604"/>
                  <a:pt x="32523" y="97671"/>
                </a:cubicBezTo>
                <a:cubicBezTo>
                  <a:pt x="32533" y="97680"/>
                  <a:pt x="32543" y="97684"/>
                  <a:pt x="32552" y="97684"/>
                </a:cubicBezTo>
                <a:cubicBezTo>
                  <a:pt x="32573" y="97684"/>
                  <a:pt x="32590" y="97661"/>
                  <a:pt x="32590" y="97637"/>
                </a:cubicBezTo>
                <a:cubicBezTo>
                  <a:pt x="32590" y="97537"/>
                  <a:pt x="32523" y="97437"/>
                  <a:pt x="32490" y="97337"/>
                </a:cubicBezTo>
                <a:cubicBezTo>
                  <a:pt x="32757" y="97237"/>
                  <a:pt x="33024" y="97170"/>
                  <a:pt x="33324" y="97104"/>
                </a:cubicBezTo>
                <a:cubicBezTo>
                  <a:pt x="33324" y="97104"/>
                  <a:pt x="33324" y="97104"/>
                  <a:pt x="33324" y="97137"/>
                </a:cubicBezTo>
                <a:cubicBezTo>
                  <a:pt x="33334" y="97156"/>
                  <a:pt x="33352" y="97164"/>
                  <a:pt x="33372" y="97164"/>
                </a:cubicBezTo>
                <a:cubicBezTo>
                  <a:pt x="33421" y="97164"/>
                  <a:pt x="33481" y="97117"/>
                  <a:pt x="33457" y="97070"/>
                </a:cubicBezTo>
                <a:cubicBezTo>
                  <a:pt x="33724" y="97003"/>
                  <a:pt x="33991" y="96937"/>
                  <a:pt x="34258" y="96903"/>
                </a:cubicBezTo>
                <a:cubicBezTo>
                  <a:pt x="34291" y="96970"/>
                  <a:pt x="34358" y="97037"/>
                  <a:pt x="34391" y="97104"/>
                </a:cubicBezTo>
                <a:cubicBezTo>
                  <a:pt x="34391" y="97113"/>
                  <a:pt x="34400" y="97117"/>
                  <a:pt x="34411" y="97117"/>
                </a:cubicBezTo>
                <a:cubicBezTo>
                  <a:pt x="34438" y="97117"/>
                  <a:pt x="34482" y="97094"/>
                  <a:pt x="34458" y="97070"/>
                </a:cubicBezTo>
                <a:cubicBezTo>
                  <a:pt x="34458" y="97003"/>
                  <a:pt x="34425" y="96937"/>
                  <a:pt x="34391" y="96870"/>
                </a:cubicBezTo>
                <a:cubicBezTo>
                  <a:pt x="34625" y="96837"/>
                  <a:pt x="34858" y="96837"/>
                  <a:pt x="35092" y="96803"/>
                </a:cubicBezTo>
                <a:lnTo>
                  <a:pt x="35125" y="96837"/>
                </a:lnTo>
                <a:cubicBezTo>
                  <a:pt x="35125" y="96862"/>
                  <a:pt x="35140" y="96873"/>
                  <a:pt x="35158" y="96873"/>
                </a:cubicBezTo>
                <a:cubicBezTo>
                  <a:pt x="35187" y="96873"/>
                  <a:pt x="35225" y="96845"/>
                  <a:pt x="35225" y="96803"/>
                </a:cubicBezTo>
                <a:cubicBezTo>
                  <a:pt x="35399" y="96794"/>
                  <a:pt x="35572" y="96789"/>
                  <a:pt x="35745" y="96789"/>
                </a:cubicBezTo>
                <a:cubicBezTo>
                  <a:pt x="36773" y="96789"/>
                  <a:pt x="37805" y="96956"/>
                  <a:pt x="38861" y="97270"/>
                </a:cubicBezTo>
                <a:cubicBezTo>
                  <a:pt x="38881" y="97309"/>
                  <a:pt x="38900" y="97326"/>
                  <a:pt x="38920" y="97326"/>
                </a:cubicBezTo>
                <a:cubicBezTo>
                  <a:pt x="38934" y="97326"/>
                  <a:pt x="38947" y="97317"/>
                  <a:pt x="38961" y="97304"/>
                </a:cubicBezTo>
                <a:cubicBezTo>
                  <a:pt x="39228" y="97404"/>
                  <a:pt x="39495" y="97470"/>
                  <a:pt x="39762" y="97571"/>
                </a:cubicBezTo>
                <a:cubicBezTo>
                  <a:pt x="39295" y="98638"/>
                  <a:pt x="38961" y="99739"/>
                  <a:pt x="38628" y="100840"/>
                </a:cubicBezTo>
                <a:cubicBezTo>
                  <a:pt x="38494" y="101373"/>
                  <a:pt x="38294" y="101907"/>
                  <a:pt x="38127" y="102441"/>
                </a:cubicBezTo>
                <a:cubicBezTo>
                  <a:pt x="36393" y="105343"/>
                  <a:pt x="34458" y="108178"/>
                  <a:pt x="32256" y="110747"/>
                </a:cubicBezTo>
                <a:cubicBezTo>
                  <a:pt x="32223" y="110780"/>
                  <a:pt x="32223" y="110847"/>
                  <a:pt x="32256" y="110880"/>
                </a:cubicBezTo>
                <a:cubicBezTo>
                  <a:pt x="32490" y="111414"/>
                  <a:pt x="32757" y="111847"/>
                  <a:pt x="33124" y="112348"/>
                </a:cubicBezTo>
                <a:cubicBezTo>
                  <a:pt x="33152" y="112376"/>
                  <a:pt x="33189" y="112388"/>
                  <a:pt x="33224" y="112388"/>
                </a:cubicBezTo>
                <a:cubicBezTo>
                  <a:pt x="33313" y="112388"/>
                  <a:pt x="33396" y="112310"/>
                  <a:pt x="33324" y="112214"/>
                </a:cubicBezTo>
                <a:cubicBezTo>
                  <a:pt x="32957" y="111647"/>
                  <a:pt x="32790" y="111280"/>
                  <a:pt x="32857" y="110880"/>
                </a:cubicBezTo>
                <a:lnTo>
                  <a:pt x="32857" y="110880"/>
                </a:lnTo>
                <a:cubicBezTo>
                  <a:pt x="33057" y="111013"/>
                  <a:pt x="33257" y="111180"/>
                  <a:pt x="33457" y="111314"/>
                </a:cubicBezTo>
                <a:cubicBezTo>
                  <a:pt x="33691" y="111480"/>
                  <a:pt x="33924" y="111647"/>
                  <a:pt x="34191" y="111747"/>
                </a:cubicBezTo>
                <a:cubicBezTo>
                  <a:pt x="34200" y="111752"/>
                  <a:pt x="34209" y="111754"/>
                  <a:pt x="34217" y="111754"/>
                </a:cubicBezTo>
                <a:cubicBezTo>
                  <a:pt x="34266" y="111754"/>
                  <a:pt x="34287" y="111676"/>
                  <a:pt x="34258" y="111647"/>
                </a:cubicBezTo>
                <a:cubicBezTo>
                  <a:pt x="34058" y="111447"/>
                  <a:pt x="33791" y="111314"/>
                  <a:pt x="33557" y="111147"/>
                </a:cubicBezTo>
                <a:cubicBezTo>
                  <a:pt x="33324" y="111013"/>
                  <a:pt x="33090" y="110847"/>
                  <a:pt x="32857" y="110713"/>
                </a:cubicBezTo>
                <a:cubicBezTo>
                  <a:pt x="32924" y="110446"/>
                  <a:pt x="33057" y="110146"/>
                  <a:pt x="33291" y="109779"/>
                </a:cubicBezTo>
                <a:cubicBezTo>
                  <a:pt x="33457" y="109512"/>
                  <a:pt x="33657" y="109246"/>
                  <a:pt x="33858" y="108979"/>
                </a:cubicBezTo>
                <a:lnTo>
                  <a:pt x="33891" y="108979"/>
                </a:lnTo>
                <a:cubicBezTo>
                  <a:pt x="34291" y="109312"/>
                  <a:pt x="34692" y="109679"/>
                  <a:pt x="35159" y="109979"/>
                </a:cubicBezTo>
                <a:cubicBezTo>
                  <a:pt x="35168" y="109984"/>
                  <a:pt x="35177" y="109986"/>
                  <a:pt x="35187" y="109986"/>
                </a:cubicBezTo>
                <a:cubicBezTo>
                  <a:pt x="35249" y="109986"/>
                  <a:pt x="35316" y="109904"/>
                  <a:pt x="35259" y="109846"/>
                </a:cubicBezTo>
                <a:cubicBezTo>
                  <a:pt x="34858" y="109479"/>
                  <a:pt x="34391" y="109179"/>
                  <a:pt x="33958" y="108879"/>
                </a:cubicBezTo>
                <a:cubicBezTo>
                  <a:pt x="34291" y="108412"/>
                  <a:pt x="34658" y="107978"/>
                  <a:pt x="34992" y="107511"/>
                </a:cubicBezTo>
                <a:cubicBezTo>
                  <a:pt x="36059" y="106010"/>
                  <a:pt x="37060" y="104409"/>
                  <a:pt x="37994" y="102808"/>
                </a:cubicBezTo>
                <a:lnTo>
                  <a:pt x="37994" y="102808"/>
                </a:lnTo>
                <a:cubicBezTo>
                  <a:pt x="37260" y="104776"/>
                  <a:pt x="36326" y="106577"/>
                  <a:pt x="35292" y="108412"/>
                </a:cubicBezTo>
                <a:cubicBezTo>
                  <a:pt x="35125" y="108412"/>
                  <a:pt x="34958" y="108345"/>
                  <a:pt x="34858" y="108178"/>
                </a:cubicBezTo>
                <a:cubicBezTo>
                  <a:pt x="34839" y="108159"/>
                  <a:pt x="34814" y="108150"/>
                  <a:pt x="34789" y="108150"/>
                </a:cubicBezTo>
                <a:cubicBezTo>
                  <a:pt x="34731" y="108150"/>
                  <a:pt x="34678" y="108198"/>
                  <a:pt x="34725" y="108245"/>
                </a:cubicBezTo>
                <a:cubicBezTo>
                  <a:pt x="34858" y="108412"/>
                  <a:pt x="35025" y="108512"/>
                  <a:pt x="35192" y="108545"/>
                </a:cubicBezTo>
                <a:cubicBezTo>
                  <a:pt x="35092" y="108712"/>
                  <a:pt x="35025" y="108879"/>
                  <a:pt x="34925" y="109045"/>
                </a:cubicBezTo>
                <a:cubicBezTo>
                  <a:pt x="34902" y="109068"/>
                  <a:pt x="34927" y="109107"/>
                  <a:pt x="34955" y="109107"/>
                </a:cubicBezTo>
                <a:cubicBezTo>
                  <a:pt x="34968" y="109107"/>
                  <a:pt x="34981" y="109099"/>
                  <a:pt x="34992" y="109079"/>
                </a:cubicBezTo>
                <a:cubicBezTo>
                  <a:pt x="35092" y="108912"/>
                  <a:pt x="35192" y="108745"/>
                  <a:pt x="35292" y="108578"/>
                </a:cubicBezTo>
                <a:cubicBezTo>
                  <a:pt x="35359" y="108578"/>
                  <a:pt x="35425" y="108578"/>
                  <a:pt x="35492" y="108545"/>
                </a:cubicBezTo>
                <a:cubicBezTo>
                  <a:pt x="35559" y="108545"/>
                  <a:pt x="35559" y="108412"/>
                  <a:pt x="35492" y="108412"/>
                </a:cubicBezTo>
                <a:lnTo>
                  <a:pt x="35392" y="108412"/>
                </a:lnTo>
                <a:cubicBezTo>
                  <a:pt x="36926" y="105810"/>
                  <a:pt x="38127" y="103074"/>
                  <a:pt x="39362" y="100339"/>
                </a:cubicBezTo>
                <a:cubicBezTo>
                  <a:pt x="40029" y="99138"/>
                  <a:pt x="40796" y="98038"/>
                  <a:pt x="41596" y="96970"/>
                </a:cubicBezTo>
                <a:cubicBezTo>
                  <a:pt x="41630" y="97070"/>
                  <a:pt x="41663" y="97204"/>
                  <a:pt x="41697" y="97304"/>
                </a:cubicBezTo>
                <a:cubicBezTo>
                  <a:pt x="41563" y="97337"/>
                  <a:pt x="41463" y="97370"/>
                  <a:pt x="41330" y="97404"/>
                </a:cubicBezTo>
                <a:cubicBezTo>
                  <a:pt x="41330" y="97404"/>
                  <a:pt x="41330" y="97437"/>
                  <a:pt x="41330" y="97437"/>
                </a:cubicBezTo>
                <a:cubicBezTo>
                  <a:pt x="41463" y="97404"/>
                  <a:pt x="41596" y="97370"/>
                  <a:pt x="41697" y="97370"/>
                </a:cubicBezTo>
                <a:cubicBezTo>
                  <a:pt x="41730" y="97437"/>
                  <a:pt x="41730" y="97504"/>
                  <a:pt x="41763" y="97537"/>
                </a:cubicBezTo>
                <a:cubicBezTo>
                  <a:pt x="41763" y="97586"/>
                  <a:pt x="41781" y="97617"/>
                  <a:pt x="41817" y="97617"/>
                </a:cubicBezTo>
                <a:cubicBezTo>
                  <a:pt x="41830" y="97617"/>
                  <a:pt x="41845" y="97613"/>
                  <a:pt x="41863" y="97604"/>
                </a:cubicBezTo>
                <a:cubicBezTo>
                  <a:pt x="42063" y="97537"/>
                  <a:pt x="42164" y="97470"/>
                  <a:pt x="42197" y="97270"/>
                </a:cubicBezTo>
                <a:lnTo>
                  <a:pt x="42197" y="97237"/>
                </a:lnTo>
                <a:cubicBezTo>
                  <a:pt x="42497" y="97170"/>
                  <a:pt x="42764" y="97137"/>
                  <a:pt x="43064" y="97070"/>
                </a:cubicBezTo>
                <a:cubicBezTo>
                  <a:pt x="43098" y="97104"/>
                  <a:pt x="43131" y="97170"/>
                  <a:pt x="43164" y="97204"/>
                </a:cubicBezTo>
                <a:cubicBezTo>
                  <a:pt x="43198" y="97204"/>
                  <a:pt x="43231" y="97170"/>
                  <a:pt x="43231" y="97137"/>
                </a:cubicBezTo>
                <a:cubicBezTo>
                  <a:pt x="43198" y="97104"/>
                  <a:pt x="43198" y="97070"/>
                  <a:pt x="43164" y="97037"/>
                </a:cubicBezTo>
                <a:cubicBezTo>
                  <a:pt x="43464" y="97003"/>
                  <a:pt x="43731" y="96970"/>
                  <a:pt x="44032" y="96937"/>
                </a:cubicBezTo>
                <a:cubicBezTo>
                  <a:pt x="44032" y="96970"/>
                  <a:pt x="44032" y="96970"/>
                  <a:pt x="44032" y="97003"/>
                </a:cubicBezTo>
                <a:cubicBezTo>
                  <a:pt x="44046" y="97045"/>
                  <a:pt x="44077" y="97064"/>
                  <a:pt x="44107" y="97064"/>
                </a:cubicBezTo>
                <a:cubicBezTo>
                  <a:pt x="44147" y="97064"/>
                  <a:pt x="44184" y="97028"/>
                  <a:pt x="44165" y="96970"/>
                </a:cubicBezTo>
                <a:cubicBezTo>
                  <a:pt x="44165" y="96970"/>
                  <a:pt x="44165" y="96937"/>
                  <a:pt x="44165" y="96937"/>
                </a:cubicBezTo>
                <a:cubicBezTo>
                  <a:pt x="44428" y="96909"/>
                  <a:pt x="44690" y="96893"/>
                  <a:pt x="44953" y="96893"/>
                </a:cubicBezTo>
                <a:cubicBezTo>
                  <a:pt x="45324" y="96893"/>
                  <a:pt x="45695" y="96925"/>
                  <a:pt x="46066" y="97003"/>
                </a:cubicBezTo>
                <a:cubicBezTo>
                  <a:pt x="46733" y="97137"/>
                  <a:pt x="47367" y="97437"/>
                  <a:pt x="48034" y="97571"/>
                </a:cubicBezTo>
                <a:cubicBezTo>
                  <a:pt x="48068" y="97604"/>
                  <a:pt x="48101" y="97604"/>
                  <a:pt x="48101" y="97604"/>
                </a:cubicBezTo>
                <a:cubicBezTo>
                  <a:pt x="48335" y="97637"/>
                  <a:pt x="48568" y="97671"/>
                  <a:pt x="48835" y="97671"/>
                </a:cubicBezTo>
                <a:cubicBezTo>
                  <a:pt x="48835" y="97737"/>
                  <a:pt x="48868" y="97771"/>
                  <a:pt x="48902" y="97837"/>
                </a:cubicBezTo>
                <a:cubicBezTo>
                  <a:pt x="48911" y="97857"/>
                  <a:pt x="48927" y="97865"/>
                  <a:pt x="48943" y="97865"/>
                </a:cubicBezTo>
                <a:cubicBezTo>
                  <a:pt x="48982" y="97865"/>
                  <a:pt x="49025" y="97818"/>
                  <a:pt x="49002" y="97771"/>
                </a:cubicBezTo>
                <a:cubicBezTo>
                  <a:pt x="49002" y="97737"/>
                  <a:pt x="49002" y="97704"/>
                  <a:pt x="48968" y="97671"/>
                </a:cubicBezTo>
                <a:cubicBezTo>
                  <a:pt x="49135" y="97637"/>
                  <a:pt x="49135" y="97404"/>
                  <a:pt x="48968" y="97404"/>
                </a:cubicBezTo>
                <a:lnTo>
                  <a:pt x="48902" y="97404"/>
                </a:lnTo>
                <a:cubicBezTo>
                  <a:pt x="48735" y="96770"/>
                  <a:pt x="48568" y="96136"/>
                  <a:pt x="48468" y="95469"/>
                </a:cubicBezTo>
                <a:cubicBezTo>
                  <a:pt x="48668" y="95469"/>
                  <a:pt x="48835" y="95502"/>
                  <a:pt x="49002" y="95502"/>
                </a:cubicBezTo>
                <a:cubicBezTo>
                  <a:pt x="49135" y="96069"/>
                  <a:pt x="49202" y="96670"/>
                  <a:pt x="49369" y="97237"/>
                </a:cubicBezTo>
                <a:cubicBezTo>
                  <a:pt x="48034" y="99572"/>
                  <a:pt x="46934" y="102040"/>
                  <a:pt x="45833" y="104509"/>
                </a:cubicBezTo>
                <a:cubicBezTo>
                  <a:pt x="44865" y="106677"/>
                  <a:pt x="44098" y="109446"/>
                  <a:pt x="44499" y="111847"/>
                </a:cubicBezTo>
                <a:cubicBezTo>
                  <a:pt x="44499" y="111861"/>
                  <a:pt x="44516" y="111869"/>
                  <a:pt x="44536" y="111869"/>
                </a:cubicBezTo>
                <a:cubicBezTo>
                  <a:pt x="44564" y="111869"/>
                  <a:pt x="44599" y="111853"/>
                  <a:pt x="44599" y="111814"/>
                </a:cubicBezTo>
                <a:cubicBezTo>
                  <a:pt x="44265" y="109079"/>
                  <a:pt x="45933" y="106277"/>
                  <a:pt x="46667" y="103675"/>
                </a:cubicBezTo>
                <a:cubicBezTo>
                  <a:pt x="47301" y="101473"/>
                  <a:pt x="48268" y="99338"/>
                  <a:pt x="49402" y="97337"/>
                </a:cubicBezTo>
                <a:cubicBezTo>
                  <a:pt x="49402" y="97370"/>
                  <a:pt x="49402" y="97370"/>
                  <a:pt x="49435" y="97404"/>
                </a:cubicBezTo>
                <a:cubicBezTo>
                  <a:pt x="49449" y="97446"/>
                  <a:pt x="49481" y="97464"/>
                  <a:pt x="49513" y="97464"/>
                </a:cubicBezTo>
                <a:cubicBezTo>
                  <a:pt x="49557" y="97464"/>
                  <a:pt x="49602" y="97429"/>
                  <a:pt x="49602" y="97370"/>
                </a:cubicBezTo>
                <a:cubicBezTo>
                  <a:pt x="49602" y="97270"/>
                  <a:pt x="49569" y="97170"/>
                  <a:pt x="49569" y="97070"/>
                </a:cubicBezTo>
                <a:cubicBezTo>
                  <a:pt x="49836" y="96637"/>
                  <a:pt x="50103" y="96170"/>
                  <a:pt x="50369" y="95736"/>
                </a:cubicBezTo>
                <a:cubicBezTo>
                  <a:pt x="50393" y="95712"/>
                  <a:pt x="50367" y="95689"/>
                  <a:pt x="50349" y="95689"/>
                </a:cubicBezTo>
                <a:cubicBezTo>
                  <a:pt x="50342" y="95689"/>
                  <a:pt x="50336" y="95693"/>
                  <a:pt x="50336" y="95703"/>
                </a:cubicBezTo>
                <a:cubicBezTo>
                  <a:pt x="50203" y="95869"/>
                  <a:pt x="50103" y="96069"/>
                  <a:pt x="50002" y="96236"/>
                </a:cubicBezTo>
                <a:cubicBezTo>
                  <a:pt x="50002" y="96003"/>
                  <a:pt x="50002" y="95769"/>
                  <a:pt x="50002" y="95502"/>
                </a:cubicBezTo>
                <a:lnTo>
                  <a:pt x="50503" y="95536"/>
                </a:lnTo>
                <a:cubicBezTo>
                  <a:pt x="48802" y="98838"/>
                  <a:pt x="48435" y="101974"/>
                  <a:pt x="48668" y="105843"/>
                </a:cubicBezTo>
                <a:cubicBezTo>
                  <a:pt x="48685" y="105860"/>
                  <a:pt x="48710" y="105868"/>
                  <a:pt x="48731" y="105868"/>
                </a:cubicBezTo>
                <a:cubicBezTo>
                  <a:pt x="48752" y="105868"/>
                  <a:pt x="48768" y="105860"/>
                  <a:pt x="48768" y="105843"/>
                </a:cubicBezTo>
                <a:cubicBezTo>
                  <a:pt x="48668" y="102607"/>
                  <a:pt x="48902" y="99505"/>
                  <a:pt x="50603" y="96670"/>
                </a:cubicBezTo>
                <a:cubicBezTo>
                  <a:pt x="51804" y="94702"/>
                  <a:pt x="53405" y="92967"/>
                  <a:pt x="54773" y="91099"/>
                </a:cubicBezTo>
                <a:cubicBezTo>
                  <a:pt x="55006" y="90799"/>
                  <a:pt x="56174" y="88964"/>
                  <a:pt x="57041" y="87163"/>
                </a:cubicBezTo>
                <a:cubicBezTo>
                  <a:pt x="57341" y="89198"/>
                  <a:pt x="57741" y="91166"/>
                  <a:pt x="58642" y="93101"/>
                </a:cubicBezTo>
                <a:cubicBezTo>
                  <a:pt x="58652" y="93121"/>
                  <a:pt x="58666" y="93129"/>
                  <a:pt x="58680" y="93129"/>
                </a:cubicBezTo>
                <a:cubicBezTo>
                  <a:pt x="58710" y="93129"/>
                  <a:pt x="58742" y="93090"/>
                  <a:pt x="58742" y="93067"/>
                </a:cubicBezTo>
                <a:cubicBezTo>
                  <a:pt x="57875" y="90632"/>
                  <a:pt x="57474" y="88364"/>
                  <a:pt x="57941" y="85795"/>
                </a:cubicBezTo>
                <a:cubicBezTo>
                  <a:pt x="58275" y="83861"/>
                  <a:pt x="58442" y="81859"/>
                  <a:pt x="58642" y="79891"/>
                </a:cubicBezTo>
                <a:cubicBezTo>
                  <a:pt x="59009" y="76222"/>
                  <a:pt x="59376" y="72819"/>
                  <a:pt x="60643" y="69450"/>
                </a:cubicBezTo>
                <a:cubicBezTo>
                  <a:pt x="61144" y="69917"/>
                  <a:pt x="61744" y="70318"/>
                  <a:pt x="62378" y="70618"/>
                </a:cubicBezTo>
                <a:cubicBezTo>
                  <a:pt x="62478" y="70918"/>
                  <a:pt x="62611" y="71252"/>
                  <a:pt x="62745" y="71552"/>
                </a:cubicBezTo>
                <a:cubicBezTo>
                  <a:pt x="62755" y="71573"/>
                  <a:pt x="62772" y="71580"/>
                  <a:pt x="62790" y="71580"/>
                </a:cubicBezTo>
                <a:cubicBezTo>
                  <a:pt x="62831" y="71580"/>
                  <a:pt x="62878" y="71542"/>
                  <a:pt x="62878" y="71519"/>
                </a:cubicBezTo>
                <a:cubicBezTo>
                  <a:pt x="62812" y="71252"/>
                  <a:pt x="62745" y="70985"/>
                  <a:pt x="62645" y="70718"/>
                </a:cubicBezTo>
                <a:lnTo>
                  <a:pt x="62645" y="70718"/>
                </a:lnTo>
                <a:cubicBezTo>
                  <a:pt x="63045" y="70885"/>
                  <a:pt x="63445" y="71018"/>
                  <a:pt x="63846" y="71085"/>
                </a:cubicBezTo>
                <a:cubicBezTo>
                  <a:pt x="63879" y="71185"/>
                  <a:pt x="63912" y="71252"/>
                  <a:pt x="63946" y="71352"/>
                </a:cubicBezTo>
                <a:cubicBezTo>
                  <a:pt x="63959" y="71377"/>
                  <a:pt x="63986" y="71388"/>
                  <a:pt x="64013" y="71388"/>
                </a:cubicBezTo>
                <a:cubicBezTo>
                  <a:pt x="64057" y="71388"/>
                  <a:pt x="64100" y="71360"/>
                  <a:pt x="64079" y="71318"/>
                </a:cubicBezTo>
                <a:cubicBezTo>
                  <a:pt x="64079" y="71252"/>
                  <a:pt x="64046" y="71185"/>
                  <a:pt x="64046" y="71152"/>
                </a:cubicBezTo>
                <a:lnTo>
                  <a:pt x="64046" y="71152"/>
                </a:lnTo>
                <a:cubicBezTo>
                  <a:pt x="64246" y="71185"/>
                  <a:pt x="64446" y="71185"/>
                  <a:pt x="64646" y="71218"/>
                </a:cubicBezTo>
                <a:lnTo>
                  <a:pt x="65180" y="71218"/>
                </a:lnTo>
                <a:cubicBezTo>
                  <a:pt x="65213" y="71252"/>
                  <a:pt x="65247" y="71285"/>
                  <a:pt x="65280" y="71318"/>
                </a:cubicBezTo>
                <a:cubicBezTo>
                  <a:pt x="65290" y="71328"/>
                  <a:pt x="65300" y="71332"/>
                  <a:pt x="65309" y="71332"/>
                </a:cubicBezTo>
                <a:cubicBezTo>
                  <a:pt x="65330" y="71332"/>
                  <a:pt x="65347" y="71309"/>
                  <a:pt x="65347" y="71285"/>
                </a:cubicBezTo>
                <a:cubicBezTo>
                  <a:pt x="65347" y="71252"/>
                  <a:pt x="65313" y="71218"/>
                  <a:pt x="65313" y="71218"/>
                </a:cubicBezTo>
                <a:cubicBezTo>
                  <a:pt x="65714" y="71185"/>
                  <a:pt x="66114" y="71085"/>
                  <a:pt x="66414" y="70885"/>
                </a:cubicBezTo>
                <a:cubicBezTo>
                  <a:pt x="66448" y="70885"/>
                  <a:pt x="66448" y="70918"/>
                  <a:pt x="66481" y="70951"/>
                </a:cubicBezTo>
                <a:cubicBezTo>
                  <a:pt x="66500" y="70971"/>
                  <a:pt x="66523" y="70979"/>
                  <a:pt x="66543" y="70979"/>
                </a:cubicBezTo>
                <a:cubicBezTo>
                  <a:pt x="66592" y="70979"/>
                  <a:pt x="66628" y="70932"/>
                  <a:pt x="66581" y="70885"/>
                </a:cubicBezTo>
                <a:cubicBezTo>
                  <a:pt x="66581" y="70851"/>
                  <a:pt x="66548" y="70818"/>
                  <a:pt x="66548" y="70785"/>
                </a:cubicBezTo>
                <a:cubicBezTo>
                  <a:pt x="66614" y="70718"/>
                  <a:pt x="66681" y="70685"/>
                  <a:pt x="66714" y="70618"/>
                </a:cubicBezTo>
                <a:cubicBezTo>
                  <a:pt x="67482" y="70484"/>
                  <a:pt x="68215" y="70284"/>
                  <a:pt x="68916" y="70118"/>
                </a:cubicBezTo>
                <a:cubicBezTo>
                  <a:pt x="70083" y="69817"/>
                  <a:pt x="71284" y="69350"/>
                  <a:pt x="72018" y="68383"/>
                </a:cubicBezTo>
                <a:cubicBezTo>
                  <a:pt x="72100" y="68247"/>
                  <a:pt x="71960" y="68089"/>
                  <a:pt x="71833" y="68089"/>
                </a:cubicBezTo>
                <a:cubicBezTo>
                  <a:pt x="71804" y="68089"/>
                  <a:pt x="71776" y="68097"/>
                  <a:pt x="71751" y="68116"/>
                </a:cubicBezTo>
                <a:cubicBezTo>
                  <a:pt x="70517" y="68817"/>
                  <a:pt x="69083" y="69751"/>
                  <a:pt x="67582" y="70251"/>
                </a:cubicBezTo>
                <a:cubicBezTo>
                  <a:pt x="67081" y="69317"/>
                  <a:pt x="66247" y="68516"/>
                  <a:pt x="65580" y="67716"/>
                </a:cubicBezTo>
                <a:cubicBezTo>
                  <a:pt x="65561" y="67696"/>
                  <a:pt x="65541" y="67688"/>
                  <a:pt x="65524" y="67688"/>
                </a:cubicBezTo>
                <a:cubicBezTo>
                  <a:pt x="65483" y="67688"/>
                  <a:pt x="65457" y="67735"/>
                  <a:pt x="65480" y="67783"/>
                </a:cubicBezTo>
                <a:cubicBezTo>
                  <a:pt x="66147" y="68616"/>
                  <a:pt x="66748" y="69584"/>
                  <a:pt x="67515" y="70284"/>
                </a:cubicBezTo>
                <a:cubicBezTo>
                  <a:pt x="67281" y="70351"/>
                  <a:pt x="67081" y="70384"/>
                  <a:pt x="66848" y="70451"/>
                </a:cubicBezTo>
                <a:cubicBezTo>
                  <a:pt x="66948" y="70284"/>
                  <a:pt x="67015" y="70118"/>
                  <a:pt x="67048" y="69884"/>
                </a:cubicBezTo>
                <a:cubicBezTo>
                  <a:pt x="67067" y="69826"/>
                  <a:pt x="67019" y="69790"/>
                  <a:pt x="66969" y="69790"/>
                </a:cubicBezTo>
                <a:cubicBezTo>
                  <a:pt x="66933" y="69790"/>
                  <a:pt x="66895" y="69809"/>
                  <a:pt x="66881" y="69851"/>
                </a:cubicBezTo>
                <a:cubicBezTo>
                  <a:pt x="66848" y="70118"/>
                  <a:pt x="66714" y="70351"/>
                  <a:pt x="66581" y="70518"/>
                </a:cubicBezTo>
                <a:cubicBezTo>
                  <a:pt x="66514" y="70518"/>
                  <a:pt x="66448" y="70518"/>
                  <a:pt x="66381" y="70551"/>
                </a:cubicBezTo>
                <a:cubicBezTo>
                  <a:pt x="65814" y="69784"/>
                  <a:pt x="65313" y="69017"/>
                  <a:pt x="64913" y="68149"/>
                </a:cubicBezTo>
                <a:cubicBezTo>
                  <a:pt x="64903" y="68130"/>
                  <a:pt x="64888" y="68122"/>
                  <a:pt x="64872" y="68122"/>
                </a:cubicBezTo>
                <a:cubicBezTo>
                  <a:pt x="64833" y="68122"/>
                  <a:pt x="64789" y="68169"/>
                  <a:pt x="64813" y="68216"/>
                </a:cubicBezTo>
                <a:cubicBezTo>
                  <a:pt x="65147" y="69017"/>
                  <a:pt x="65580" y="69884"/>
                  <a:pt x="66147" y="70585"/>
                </a:cubicBezTo>
                <a:cubicBezTo>
                  <a:pt x="65982" y="70598"/>
                  <a:pt x="65816" y="70606"/>
                  <a:pt x="65650" y="70606"/>
                </a:cubicBezTo>
                <a:cubicBezTo>
                  <a:pt x="65415" y="70606"/>
                  <a:pt x="65181" y="70590"/>
                  <a:pt x="64946" y="70551"/>
                </a:cubicBezTo>
                <a:cubicBezTo>
                  <a:pt x="64580" y="69851"/>
                  <a:pt x="64213" y="69184"/>
                  <a:pt x="64046" y="68383"/>
                </a:cubicBezTo>
                <a:cubicBezTo>
                  <a:pt x="64032" y="68369"/>
                  <a:pt x="64012" y="68361"/>
                  <a:pt x="63994" y="68361"/>
                </a:cubicBezTo>
                <a:cubicBezTo>
                  <a:pt x="63969" y="68361"/>
                  <a:pt x="63946" y="68377"/>
                  <a:pt x="63946" y="68416"/>
                </a:cubicBezTo>
                <a:cubicBezTo>
                  <a:pt x="64146" y="69317"/>
                  <a:pt x="64446" y="70318"/>
                  <a:pt x="65047" y="71052"/>
                </a:cubicBezTo>
                <a:cubicBezTo>
                  <a:pt x="64680" y="71052"/>
                  <a:pt x="64313" y="71018"/>
                  <a:pt x="63979" y="70951"/>
                </a:cubicBezTo>
                <a:cubicBezTo>
                  <a:pt x="63746" y="70051"/>
                  <a:pt x="63445" y="69184"/>
                  <a:pt x="63179" y="68316"/>
                </a:cubicBezTo>
                <a:cubicBezTo>
                  <a:pt x="64413" y="68149"/>
                  <a:pt x="65680" y="67682"/>
                  <a:pt x="66748" y="67049"/>
                </a:cubicBezTo>
                <a:cubicBezTo>
                  <a:pt x="66781" y="67015"/>
                  <a:pt x="66781" y="66949"/>
                  <a:pt x="66714" y="66949"/>
                </a:cubicBezTo>
                <a:cubicBezTo>
                  <a:pt x="65363" y="67390"/>
                  <a:pt x="64194" y="67832"/>
                  <a:pt x="62859" y="67832"/>
                </a:cubicBezTo>
                <a:cubicBezTo>
                  <a:pt x="62481" y="67832"/>
                  <a:pt x="62090" y="67797"/>
                  <a:pt x="61677" y="67716"/>
                </a:cubicBezTo>
                <a:cubicBezTo>
                  <a:pt x="60543" y="67516"/>
                  <a:pt x="59509" y="67015"/>
                  <a:pt x="58542" y="66415"/>
                </a:cubicBezTo>
                <a:cubicBezTo>
                  <a:pt x="58008" y="65614"/>
                  <a:pt x="57608" y="64680"/>
                  <a:pt x="57308" y="63613"/>
                </a:cubicBezTo>
                <a:cubicBezTo>
                  <a:pt x="56741" y="61611"/>
                  <a:pt x="56107" y="59477"/>
                  <a:pt x="55973" y="57408"/>
                </a:cubicBezTo>
                <a:cubicBezTo>
                  <a:pt x="55840" y="55307"/>
                  <a:pt x="56073" y="53105"/>
                  <a:pt x="56807" y="51137"/>
                </a:cubicBezTo>
                <a:cubicBezTo>
                  <a:pt x="57441" y="49503"/>
                  <a:pt x="58509" y="48802"/>
                  <a:pt x="59843" y="48002"/>
                </a:cubicBezTo>
                <a:close/>
                <a:moveTo>
                  <a:pt x="25385" y="203"/>
                </a:moveTo>
                <a:cubicBezTo>
                  <a:pt x="23515" y="203"/>
                  <a:pt x="21639" y="237"/>
                  <a:pt x="19748" y="301"/>
                </a:cubicBezTo>
                <a:cubicBezTo>
                  <a:pt x="15211" y="468"/>
                  <a:pt x="9273" y="1"/>
                  <a:pt x="8339" y="5705"/>
                </a:cubicBezTo>
                <a:cubicBezTo>
                  <a:pt x="7906" y="8407"/>
                  <a:pt x="8206" y="11275"/>
                  <a:pt x="8273" y="14011"/>
                </a:cubicBezTo>
                <a:cubicBezTo>
                  <a:pt x="8339" y="17446"/>
                  <a:pt x="8406" y="20882"/>
                  <a:pt x="8506" y="24351"/>
                </a:cubicBezTo>
                <a:cubicBezTo>
                  <a:pt x="8740" y="31190"/>
                  <a:pt x="8406" y="38061"/>
                  <a:pt x="8640" y="44899"/>
                </a:cubicBezTo>
                <a:cubicBezTo>
                  <a:pt x="8309" y="44789"/>
                  <a:pt x="7968" y="44740"/>
                  <a:pt x="7634" y="44740"/>
                </a:cubicBezTo>
                <a:cubicBezTo>
                  <a:pt x="7362" y="44740"/>
                  <a:pt x="7093" y="44773"/>
                  <a:pt x="6838" y="44833"/>
                </a:cubicBezTo>
                <a:cubicBezTo>
                  <a:pt x="6538" y="44730"/>
                  <a:pt x="6234" y="44682"/>
                  <a:pt x="5930" y="44682"/>
                </a:cubicBezTo>
                <a:cubicBezTo>
                  <a:pt x="3773" y="44682"/>
                  <a:pt x="1660" y="47085"/>
                  <a:pt x="1368" y="49102"/>
                </a:cubicBezTo>
                <a:cubicBezTo>
                  <a:pt x="867" y="52438"/>
                  <a:pt x="3069" y="57208"/>
                  <a:pt x="6638" y="57975"/>
                </a:cubicBezTo>
                <a:cubicBezTo>
                  <a:pt x="6878" y="58032"/>
                  <a:pt x="7101" y="58058"/>
                  <a:pt x="7312" y="58058"/>
                </a:cubicBezTo>
                <a:cubicBezTo>
                  <a:pt x="7718" y="58058"/>
                  <a:pt x="8077" y="57962"/>
                  <a:pt x="8406" y="57809"/>
                </a:cubicBezTo>
                <a:lnTo>
                  <a:pt x="8406" y="57809"/>
                </a:lnTo>
                <a:cubicBezTo>
                  <a:pt x="8373" y="58709"/>
                  <a:pt x="8339" y="59610"/>
                  <a:pt x="8306" y="60511"/>
                </a:cubicBezTo>
                <a:cubicBezTo>
                  <a:pt x="8262" y="60511"/>
                  <a:pt x="8217" y="60496"/>
                  <a:pt x="8173" y="60496"/>
                </a:cubicBezTo>
                <a:cubicBezTo>
                  <a:pt x="8150" y="60496"/>
                  <a:pt x="8128" y="60500"/>
                  <a:pt x="8106" y="60511"/>
                </a:cubicBezTo>
                <a:cubicBezTo>
                  <a:pt x="7405" y="60577"/>
                  <a:pt x="6705" y="60844"/>
                  <a:pt x="6138" y="61245"/>
                </a:cubicBezTo>
                <a:cubicBezTo>
                  <a:pt x="2569" y="61712"/>
                  <a:pt x="134" y="65981"/>
                  <a:pt x="200" y="69284"/>
                </a:cubicBezTo>
                <a:cubicBezTo>
                  <a:pt x="234" y="71185"/>
                  <a:pt x="1268" y="72619"/>
                  <a:pt x="2368" y="74087"/>
                </a:cubicBezTo>
                <a:cubicBezTo>
                  <a:pt x="3202" y="75154"/>
                  <a:pt x="3836" y="76155"/>
                  <a:pt x="4470" y="77323"/>
                </a:cubicBezTo>
                <a:cubicBezTo>
                  <a:pt x="4703" y="77723"/>
                  <a:pt x="4937" y="78157"/>
                  <a:pt x="5204" y="78557"/>
                </a:cubicBezTo>
                <a:cubicBezTo>
                  <a:pt x="3870" y="80025"/>
                  <a:pt x="2335" y="81459"/>
                  <a:pt x="1535" y="83294"/>
                </a:cubicBezTo>
                <a:cubicBezTo>
                  <a:pt x="534" y="85462"/>
                  <a:pt x="0" y="88364"/>
                  <a:pt x="434" y="90732"/>
                </a:cubicBezTo>
                <a:cubicBezTo>
                  <a:pt x="767" y="92767"/>
                  <a:pt x="2035" y="93901"/>
                  <a:pt x="3736" y="94935"/>
                </a:cubicBezTo>
                <a:cubicBezTo>
                  <a:pt x="4804" y="95602"/>
                  <a:pt x="5938" y="96103"/>
                  <a:pt x="6972" y="96837"/>
                </a:cubicBezTo>
                <a:cubicBezTo>
                  <a:pt x="6972" y="96837"/>
                  <a:pt x="7005" y="96837"/>
                  <a:pt x="7005" y="96870"/>
                </a:cubicBezTo>
                <a:cubicBezTo>
                  <a:pt x="6371" y="96903"/>
                  <a:pt x="5738" y="97170"/>
                  <a:pt x="5237" y="97737"/>
                </a:cubicBezTo>
                <a:cubicBezTo>
                  <a:pt x="3870" y="99205"/>
                  <a:pt x="4403" y="102040"/>
                  <a:pt x="5070" y="103708"/>
                </a:cubicBezTo>
                <a:cubicBezTo>
                  <a:pt x="6838" y="108078"/>
                  <a:pt x="11308" y="110813"/>
                  <a:pt x="15811" y="111681"/>
                </a:cubicBezTo>
                <a:cubicBezTo>
                  <a:pt x="16741" y="111861"/>
                  <a:pt x="17852" y="112122"/>
                  <a:pt x="18894" y="112122"/>
                </a:cubicBezTo>
                <a:cubicBezTo>
                  <a:pt x="19197" y="112122"/>
                  <a:pt x="19495" y="112100"/>
                  <a:pt x="19781" y="112048"/>
                </a:cubicBezTo>
                <a:cubicBezTo>
                  <a:pt x="20215" y="112515"/>
                  <a:pt x="20748" y="112881"/>
                  <a:pt x="21215" y="113315"/>
                </a:cubicBezTo>
                <a:cubicBezTo>
                  <a:pt x="22049" y="114149"/>
                  <a:pt x="22750" y="115083"/>
                  <a:pt x="23350" y="116084"/>
                </a:cubicBezTo>
                <a:cubicBezTo>
                  <a:pt x="24551" y="118052"/>
                  <a:pt x="25385" y="120187"/>
                  <a:pt x="26286" y="122322"/>
                </a:cubicBezTo>
                <a:cubicBezTo>
                  <a:pt x="27987" y="126491"/>
                  <a:pt x="30222" y="130461"/>
                  <a:pt x="33324" y="133730"/>
                </a:cubicBezTo>
                <a:cubicBezTo>
                  <a:pt x="34925" y="135431"/>
                  <a:pt x="36693" y="136932"/>
                  <a:pt x="38594" y="138266"/>
                </a:cubicBezTo>
                <a:cubicBezTo>
                  <a:pt x="40829" y="139801"/>
                  <a:pt x="43031" y="141168"/>
                  <a:pt x="44265" y="143670"/>
                </a:cubicBezTo>
                <a:cubicBezTo>
                  <a:pt x="45599" y="146305"/>
                  <a:pt x="45866" y="149508"/>
                  <a:pt x="46100" y="152410"/>
                </a:cubicBezTo>
                <a:cubicBezTo>
                  <a:pt x="46300" y="154811"/>
                  <a:pt x="46066" y="157613"/>
                  <a:pt x="46600" y="160015"/>
                </a:cubicBezTo>
                <a:cubicBezTo>
                  <a:pt x="46500" y="160049"/>
                  <a:pt x="46367" y="160082"/>
                  <a:pt x="46266" y="160082"/>
                </a:cubicBezTo>
                <a:cubicBezTo>
                  <a:pt x="45866" y="160182"/>
                  <a:pt x="46000" y="160716"/>
                  <a:pt x="46333" y="160749"/>
                </a:cubicBezTo>
                <a:lnTo>
                  <a:pt x="46800" y="160749"/>
                </a:lnTo>
                <a:cubicBezTo>
                  <a:pt x="46800" y="160816"/>
                  <a:pt x="46834" y="160849"/>
                  <a:pt x="46834" y="160916"/>
                </a:cubicBezTo>
                <a:cubicBezTo>
                  <a:pt x="46903" y="161107"/>
                  <a:pt x="47099" y="161217"/>
                  <a:pt x="47285" y="161217"/>
                </a:cubicBezTo>
                <a:cubicBezTo>
                  <a:pt x="47457" y="161217"/>
                  <a:pt x="47620" y="161124"/>
                  <a:pt x="47667" y="160916"/>
                </a:cubicBezTo>
                <a:cubicBezTo>
                  <a:pt x="47701" y="160849"/>
                  <a:pt x="47701" y="160816"/>
                  <a:pt x="47701" y="160749"/>
                </a:cubicBezTo>
                <a:cubicBezTo>
                  <a:pt x="50002" y="160682"/>
                  <a:pt x="52271" y="160115"/>
                  <a:pt x="54472" y="159615"/>
                </a:cubicBezTo>
                <a:cubicBezTo>
                  <a:pt x="55506" y="159381"/>
                  <a:pt x="56507" y="159148"/>
                  <a:pt x="57508" y="158914"/>
                </a:cubicBezTo>
                <a:cubicBezTo>
                  <a:pt x="57575" y="159181"/>
                  <a:pt x="57608" y="159448"/>
                  <a:pt x="57675" y="159715"/>
                </a:cubicBezTo>
                <a:cubicBezTo>
                  <a:pt x="57675" y="159757"/>
                  <a:pt x="57698" y="159775"/>
                  <a:pt x="57725" y="159775"/>
                </a:cubicBezTo>
                <a:cubicBezTo>
                  <a:pt x="57763" y="159775"/>
                  <a:pt x="57808" y="159740"/>
                  <a:pt x="57808" y="159682"/>
                </a:cubicBezTo>
                <a:cubicBezTo>
                  <a:pt x="57741" y="159415"/>
                  <a:pt x="57708" y="159148"/>
                  <a:pt x="57675" y="158881"/>
                </a:cubicBezTo>
                <a:cubicBezTo>
                  <a:pt x="59676" y="158414"/>
                  <a:pt x="61711" y="157914"/>
                  <a:pt x="63746" y="157480"/>
                </a:cubicBezTo>
                <a:cubicBezTo>
                  <a:pt x="66681" y="156846"/>
                  <a:pt x="69650" y="156212"/>
                  <a:pt x="72619" y="155579"/>
                </a:cubicBezTo>
                <a:cubicBezTo>
                  <a:pt x="75421" y="155012"/>
                  <a:pt x="78356" y="154111"/>
                  <a:pt x="81258" y="153811"/>
                </a:cubicBezTo>
                <a:cubicBezTo>
                  <a:pt x="81358" y="154011"/>
                  <a:pt x="81458" y="154244"/>
                  <a:pt x="81592" y="154445"/>
                </a:cubicBezTo>
                <a:cubicBezTo>
                  <a:pt x="81658" y="154577"/>
                  <a:pt x="81782" y="154636"/>
                  <a:pt x="81907" y="154636"/>
                </a:cubicBezTo>
                <a:cubicBezTo>
                  <a:pt x="82098" y="154636"/>
                  <a:pt x="82292" y="154499"/>
                  <a:pt x="82292" y="154278"/>
                </a:cubicBezTo>
                <a:cubicBezTo>
                  <a:pt x="82292" y="154078"/>
                  <a:pt x="82259" y="153911"/>
                  <a:pt x="82259" y="153711"/>
                </a:cubicBezTo>
                <a:cubicBezTo>
                  <a:pt x="82526" y="153711"/>
                  <a:pt x="82793" y="153677"/>
                  <a:pt x="83059" y="153677"/>
                </a:cubicBezTo>
                <a:cubicBezTo>
                  <a:pt x="83930" y="153647"/>
                  <a:pt x="83720" y="152428"/>
                  <a:pt x="83110" y="152428"/>
                </a:cubicBezTo>
                <a:cubicBezTo>
                  <a:pt x="83042" y="152428"/>
                  <a:pt x="82969" y="152443"/>
                  <a:pt x="82893" y="152476"/>
                </a:cubicBezTo>
                <a:cubicBezTo>
                  <a:pt x="82659" y="152577"/>
                  <a:pt x="82392" y="152677"/>
                  <a:pt x="82159" y="152743"/>
                </a:cubicBezTo>
                <a:cubicBezTo>
                  <a:pt x="81925" y="151342"/>
                  <a:pt x="81425" y="149941"/>
                  <a:pt x="81091" y="148574"/>
                </a:cubicBezTo>
                <a:cubicBezTo>
                  <a:pt x="80558" y="146472"/>
                  <a:pt x="80024" y="144371"/>
                  <a:pt x="79490" y="142269"/>
                </a:cubicBezTo>
                <a:cubicBezTo>
                  <a:pt x="78456" y="138033"/>
                  <a:pt x="77555" y="133796"/>
                  <a:pt x="76488" y="129593"/>
                </a:cubicBezTo>
                <a:cubicBezTo>
                  <a:pt x="75354" y="125257"/>
                  <a:pt x="74220" y="120987"/>
                  <a:pt x="74253" y="116451"/>
                </a:cubicBezTo>
                <a:cubicBezTo>
                  <a:pt x="74286" y="112515"/>
                  <a:pt x="74987" y="108578"/>
                  <a:pt x="76188" y="104809"/>
                </a:cubicBezTo>
                <a:cubicBezTo>
                  <a:pt x="77255" y="101440"/>
                  <a:pt x="78489" y="98304"/>
                  <a:pt x="78156" y="94668"/>
                </a:cubicBezTo>
                <a:cubicBezTo>
                  <a:pt x="77789" y="90432"/>
                  <a:pt x="76088" y="86429"/>
                  <a:pt x="75554" y="82193"/>
                </a:cubicBezTo>
                <a:cubicBezTo>
                  <a:pt x="74854" y="76656"/>
                  <a:pt x="76455" y="69584"/>
                  <a:pt x="73553" y="64514"/>
                </a:cubicBezTo>
                <a:cubicBezTo>
                  <a:pt x="72118" y="60811"/>
                  <a:pt x="68616" y="58476"/>
                  <a:pt x="65847" y="55807"/>
                </a:cubicBezTo>
                <a:cubicBezTo>
                  <a:pt x="65013" y="54940"/>
                  <a:pt x="64246" y="53973"/>
                  <a:pt x="63646" y="52939"/>
                </a:cubicBezTo>
                <a:cubicBezTo>
                  <a:pt x="62945" y="51771"/>
                  <a:pt x="62812" y="50503"/>
                  <a:pt x="62278" y="49269"/>
                </a:cubicBezTo>
                <a:cubicBezTo>
                  <a:pt x="61878" y="48402"/>
                  <a:pt x="61311" y="47768"/>
                  <a:pt x="60577" y="47501"/>
                </a:cubicBezTo>
                <a:cubicBezTo>
                  <a:pt x="60577" y="47401"/>
                  <a:pt x="60543" y="47335"/>
                  <a:pt x="60477" y="47268"/>
                </a:cubicBezTo>
                <a:cubicBezTo>
                  <a:pt x="60160" y="47083"/>
                  <a:pt x="59856" y="47003"/>
                  <a:pt x="59565" y="47003"/>
                </a:cubicBezTo>
                <a:cubicBezTo>
                  <a:pt x="58754" y="47003"/>
                  <a:pt x="58057" y="47631"/>
                  <a:pt x="57541" y="48369"/>
                </a:cubicBezTo>
                <a:cubicBezTo>
                  <a:pt x="57608" y="45833"/>
                  <a:pt x="57474" y="43265"/>
                  <a:pt x="57441" y="40730"/>
                </a:cubicBezTo>
                <a:lnTo>
                  <a:pt x="57408" y="30923"/>
                </a:lnTo>
                <a:cubicBezTo>
                  <a:pt x="57341" y="24518"/>
                  <a:pt x="57274" y="18114"/>
                  <a:pt x="57374" y="11709"/>
                </a:cubicBezTo>
                <a:cubicBezTo>
                  <a:pt x="57441" y="7573"/>
                  <a:pt x="57141" y="2236"/>
                  <a:pt x="52304" y="868"/>
                </a:cubicBezTo>
                <a:cubicBezTo>
                  <a:pt x="50721" y="433"/>
                  <a:pt x="48997" y="361"/>
                  <a:pt x="47278" y="361"/>
                </a:cubicBezTo>
                <a:cubicBezTo>
                  <a:pt x="46439" y="361"/>
                  <a:pt x="45601" y="378"/>
                  <a:pt x="44782" y="378"/>
                </a:cubicBezTo>
                <a:cubicBezTo>
                  <a:pt x="44450" y="378"/>
                  <a:pt x="44122" y="375"/>
                  <a:pt x="43798" y="368"/>
                </a:cubicBezTo>
                <a:cubicBezTo>
                  <a:pt x="42196" y="350"/>
                  <a:pt x="40568" y="296"/>
                  <a:pt x="38940" y="296"/>
                </a:cubicBezTo>
                <a:cubicBezTo>
                  <a:pt x="37449" y="296"/>
                  <a:pt x="35959" y="342"/>
                  <a:pt x="34491" y="501"/>
                </a:cubicBezTo>
                <a:cubicBezTo>
                  <a:pt x="31454" y="294"/>
                  <a:pt x="28429" y="203"/>
                  <a:pt x="25385" y="203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80" name="Google Shape;2780;p38"/>
          <p:cNvGrpSpPr/>
          <p:nvPr/>
        </p:nvGrpSpPr>
        <p:grpSpPr>
          <a:xfrm>
            <a:off x="5749488" y="3402950"/>
            <a:ext cx="735222" cy="731934"/>
            <a:chOff x="5749488" y="3402950"/>
            <a:chExt cx="735222" cy="731934"/>
          </a:xfrm>
        </p:grpSpPr>
        <p:sp>
          <p:nvSpPr>
            <p:cNvPr id="2781" name="Google Shape;2781;p38"/>
            <p:cNvSpPr/>
            <p:nvPr/>
          </p:nvSpPr>
          <p:spPr>
            <a:xfrm>
              <a:off x="5781413" y="3429651"/>
              <a:ext cx="673451" cy="678009"/>
            </a:xfrm>
            <a:custGeom>
              <a:rect b="b" l="l" r="r" t="t"/>
              <a:pathLst>
                <a:path extrusionOk="0" h="32577" w="32358">
                  <a:moveTo>
                    <a:pt x="14351" y="4868"/>
                  </a:moveTo>
                  <a:cubicBezTo>
                    <a:pt x="14682" y="4868"/>
                    <a:pt x="15014" y="4911"/>
                    <a:pt x="15345" y="5004"/>
                  </a:cubicBezTo>
                  <a:cubicBezTo>
                    <a:pt x="15651" y="4977"/>
                    <a:pt x="15957" y="4964"/>
                    <a:pt x="16261" y="4964"/>
                  </a:cubicBezTo>
                  <a:cubicBezTo>
                    <a:pt x="20832" y="4964"/>
                    <a:pt x="25121" y="7962"/>
                    <a:pt x="26653" y="12309"/>
                  </a:cubicBezTo>
                  <a:cubicBezTo>
                    <a:pt x="28288" y="16879"/>
                    <a:pt x="26887" y="22450"/>
                    <a:pt x="22950" y="25419"/>
                  </a:cubicBezTo>
                  <a:cubicBezTo>
                    <a:pt x="21160" y="26784"/>
                    <a:pt x="18845" y="27543"/>
                    <a:pt x="16582" y="27543"/>
                  </a:cubicBezTo>
                  <a:cubicBezTo>
                    <a:pt x="16358" y="27543"/>
                    <a:pt x="16135" y="27535"/>
                    <a:pt x="15912" y="27520"/>
                  </a:cubicBezTo>
                  <a:cubicBezTo>
                    <a:pt x="14745" y="27453"/>
                    <a:pt x="13744" y="27053"/>
                    <a:pt x="12643" y="26753"/>
                  </a:cubicBezTo>
                  <a:cubicBezTo>
                    <a:pt x="12168" y="26623"/>
                    <a:pt x="11726" y="26567"/>
                    <a:pt x="11304" y="26567"/>
                  </a:cubicBezTo>
                  <a:cubicBezTo>
                    <a:pt x="9770" y="26567"/>
                    <a:pt x="8509" y="27314"/>
                    <a:pt x="6939" y="28021"/>
                  </a:cubicBezTo>
                  <a:cubicBezTo>
                    <a:pt x="6832" y="28063"/>
                    <a:pt x="6722" y="28083"/>
                    <a:pt x="6614" y="28083"/>
                  </a:cubicBezTo>
                  <a:cubicBezTo>
                    <a:pt x="6046" y="28083"/>
                    <a:pt x="5535" y="27542"/>
                    <a:pt x="5872" y="26953"/>
                  </a:cubicBezTo>
                  <a:cubicBezTo>
                    <a:pt x="6639" y="25585"/>
                    <a:pt x="8273" y="23351"/>
                    <a:pt x="7706" y="21783"/>
                  </a:cubicBezTo>
                  <a:cubicBezTo>
                    <a:pt x="7273" y="20682"/>
                    <a:pt x="6605" y="19815"/>
                    <a:pt x="6339" y="18614"/>
                  </a:cubicBezTo>
                  <a:cubicBezTo>
                    <a:pt x="5938" y="17146"/>
                    <a:pt x="5905" y="15578"/>
                    <a:pt x="6138" y="14077"/>
                  </a:cubicBezTo>
                  <a:cubicBezTo>
                    <a:pt x="6138" y="14077"/>
                    <a:pt x="6138" y="14044"/>
                    <a:pt x="6138" y="14010"/>
                  </a:cubicBezTo>
                  <a:cubicBezTo>
                    <a:pt x="6372" y="11242"/>
                    <a:pt x="7806" y="8807"/>
                    <a:pt x="9908" y="7139"/>
                  </a:cubicBezTo>
                  <a:cubicBezTo>
                    <a:pt x="11230" y="5844"/>
                    <a:pt x="12780" y="4868"/>
                    <a:pt x="14351" y="4868"/>
                  </a:cubicBezTo>
                  <a:close/>
                  <a:moveTo>
                    <a:pt x="16546" y="0"/>
                  </a:moveTo>
                  <a:cubicBezTo>
                    <a:pt x="12910" y="167"/>
                    <a:pt x="9241" y="267"/>
                    <a:pt x="5571" y="534"/>
                  </a:cubicBezTo>
                  <a:cubicBezTo>
                    <a:pt x="4004" y="634"/>
                    <a:pt x="2469" y="334"/>
                    <a:pt x="1602" y="2035"/>
                  </a:cubicBezTo>
                  <a:cubicBezTo>
                    <a:pt x="1101" y="3036"/>
                    <a:pt x="1135" y="4470"/>
                    <a:pt x="1135" y="5571"/>
                  </a:cubicBezTo>
                  <a:cubicBezTo>
                    <a:pt x="1101" y="7939"/>
                    <a:pt x="1035" y="10308"/>
                    <a:pt x="968" y="12676"/>
                  </a:cubicBezTo>
                  <a:cubicBezTo>
                    <a:pt x="835" y="16712"/>
                    <a:pt x="735" y="20749"/>
                    <a:pt x="735" y="24785"/>
                  </a:cubicBezTo>
                  <a:cubicBezTo>
                    <a:pt x="701" y="26720"/>
                    <a:pt x="1" y="30556"/>
                    <a:pt x="1869" y="31723"/>
                  </a:cubicBezTo>
                  <a:cubicBezTo>
                    <a:pt x="2634" y="32220"/>
                    <a:pt x="3651" y="32334"/>
                    <a:pt x="4663" y="32334"/>
                  </a:cubicBezTo>
                  <a:cubicBezTo>
                    <a:pt x="5416" y="32334"/>
                    <a:pt x="6165" y="32271"/>
                    <a:pt x="6806" y="32257"/>
                  </a:cubicBezTo>
                  <a:cubicBezTo>
                    <a:pt x="7923" y="32248"/>
                    <a:pt x="9040" y="32244"/>
                    <a:pt x="10157" y="32244"/>
                  </a:cubicBezTo>
                  <a:cubicBezTo>
                    <a:pt x="13210" y="32244"/>
                    <a:pt x="16262" y="32275"/>
                    <a:pt x="19315" y="32324"/>
                  </a:cubicBezTo>
                  <a:cubicBezTo>
                    <a:pt x="20732" y="32338"/>
                    <a:pt x="22783" y="32577"/>
                    <a:pt x="24818" y="32577"/>
                  </a:cubicBezTo>
                  <a:cubicBezTo>
                    <a:pt x="27427" y="32577"/>
                    <a:pt x="30009" y="32184"/>
                    <a:pt x="31190" y="30422"/>
                  </a:cubicBezTo>
                  <a:cubicBezTo>
                    <a:pt x="32357" y="28754"/>
                    <a:pt x="32090" y="26453"/>
                    <a:pt x="31990" y="24518"/>
                  </a:cubicBezTo>
                  <a:cubicBezTo>
                    <a:pt x="31924" y="22650"/>
                    <a:pt x="31890" y="20815"/>
                    <a:pt x="31857" y="18947"/>
                  </a:cubicBezTo>
                  <a:cubicBezTo>
                    <a:pt x="31757" y="14811"/>
                    <a:pt x="31757" y="10708"/>
                    <a:pt x="31523" y="6605"/>
                  </a:cubicBezTo>
                  <a:cubicBezTo>
                    <a:pt x="31423" y="4570"/>
                    <a:pt x="31056" y="1802"/>
                    <a:pt x="29021" y="734"/>
                  </a:cubicBezTo>
                  <a:cubicBezTo>
                    <a:pt x="28171" y="266"/>
                    <a:pt x="27060" y="158"/>
                    <a:pt x="25930" y="158"/>
                  </a:cubicBezTo>
                  <a:cubicBezTo>
                    <a:pt x="24972" y="158"/>
                    <a:pt x="24001" y="236"/>
                    <a:pt x="23166" y="236"/>
                  </a:cubicBezTo>
                  <a:cubicBezTo>
                    <a:pt x="23093" y="236"/>
                    <a:pt x="23021" y="235"/>
                    <a:pt x="22950" y="234"/>
                  </a:cubicBezTo>
                  <a:cubicBezTo>
                    <a:pt x="20849" y="201"/>
                    <a:pt x="18714" y="67"/>
                    <a:pt x="1654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8"/>
            <p:cNvSpPr/>
            <p:nvPr/>
          </p:nvSpPr>
          <p:spPr>
            <a:xfrm>
              <a:off x="5763370" y="3433689"/>
              <a:ext cx="721340" cy="692682"/>
            </a:xfrm>
            <a:custGeom>
              <a:rect b="b" l="l" r="r" t="t"/>
              <a:pathLst>
                <a:path extrusionOk="0" h="33282" w="34659">
                  <a:moveTo>
                    <a:pt x="28458" y="0"/>
                  </a:moveTo>
                  <a:cubicBezTo>
                    <a:pt x="28402" y="0"/>
                    <a:pt x="28346" y="2"/>
                    <a:pt x="28287" y="7"/>
                  </a:cubicBezTo>
                  <a:cubicBezTo>
                    <a:pt x="28221" y="7"/>
                    <a:pt x="28154" y="73"/>
                    <a:pt x="28187" y="173"/>
                  </a:cubicBezTo>
                  <a:cubicBezTo>
                    <a:pt x="29455" y="1975"/>
                    <a:pt x="29155" y="4210"/>
                    <a:pt x="29188" y="6311"/>
                  </a:cubicBezTo>
                  <a:cubicBezTo>
                    <a:pt x="29221" y="9180"/>
                    <a:pt x="29288" y="12015"/>
                    <a:pt x="29188" y="14851"/>
                  </a:cubicBezTo>
                  <a:cubicBezTo>
                    <a:pt x="29088" y="17552"/>
                    <a:pt x="28921" y="20254"/>
                    <a:pt x="28754" y="22956"/>
                  </a:cubicBezTo>
                  <a:cubicBezTo>
                    <a:pt x="28688" y="24124"/>
                    <a:pt x="28854" y="27426"/>
                    <a:pt x="28321" y="29661"/>
                  </a:cubicBezTo>
                  <a:cubicBezTo>
                    <a:pt x="27327" y="30118"/>
                    <a:pt x="26248" y="30207"/>
                    <a:pt x="25029" y="30207"/>
                  </a:cubicBezTo>
                  <a:cubicBezTo>
                    <a:pt x="24734" y="30207"/>
                    <a:pt x="24430" y="30201"/>
                    <a:pt x="24118" y="30195"/>
                  </a:cubicBezTo>
                  <a:lnTo>
                    <a:pt x="16212" y="30195"/>
                  </a:lnTo>
                  <a:cubicBezTo>
                    <a:pt x="13577" y="30228"/>
                    <a:pt x="10942" y="30295"/>
                    <a:pt x="8306" y="30395"/>
                  </a:cubicBezTo>
                  <a:cubicBezTo>
                    <a:pt x="7426" y="30429"/>
                    <a:pt x="6366" y="30550"/>
                    <a:pt x="5330" y="30550"/>
                  </a:cubicBezTo>
                  <a:cubicBezTo>
                    <a:pt x="3342" y="30550"/>
                    <a:pt x="1441" y="30106"/>
                    <a:pt x="1068" y="27760"/>
                  </a:cubicBezTo>
                  <a:cubicBezTo>
                    <a:pt x="1068" y="27743"/>
                    <a:pt x="1051" y="27735"/>
                    <a:pt x="1030" y="27735"/>
                  </a:cubicBezTo>
                  <a:cubicBezTo>
                    <a:pt x="1009" y="27735"/>
                    <a:pt x="984" y="27743"/>
                    <a:pt x="968" y="27760"/>
                  </a:cubicBezTo>
                  <a:cubicBezTo>
                    <a:pt x="0" y="29828"/>
                    <a:pt x="1902" y="31663"/>
                    <a:pt x="3770" y="32263"/>
                  </a:cubicBezTo>
                  <a:cubicBezTo>
                    <a:pt x="5887" y="32962"/>
                    <a:pt x="8295" y="33065"/>
                    <a:pt x="10666" y="33065"/>
                  </a:cubicBezTo>
                  <a:cubicBezTo>
                    <a:pt x="11666" y="33065"/>
                    <a:pt x="12660" y="33047"/>
                    <a:pt x="13623" y="33047"/>
                  </a:cubicBezTo>
                  <a:cubicBezTo>
                    <a:pt x="14083" y="33047"/>
                    <a:pt x="14535" y="33051"/>
                    <a:pt x="14978" y="33064"/>
                  </a:cubicBezTo>
                  <a:cubicBezTo>
                    <a:pt x="17588" y="33107"/>
                    <a:pt x="20328" y="33281"/>
                    <a:pt x="23027" y="33281"/>
                  </a:cubicBezTo>
                  <a:cubicBezTo>
                    <a:pt x="24433" y="33281"/>
                    <a:pt x="25827" y="33234"/>
                    <a:pt x="27187" y="33097"/>
                  </a:cubicBezTo>
                  <a:cubicBezTo>
                    <a:pt x="28020" y="32997"/>
                    <a:pt x="28854" y="32697"/>
                    <a:pt x="29522" y="32230"/>
                  </a:cubicBezTo>
                  <a:cubicBezTo>
                    <a:pt x="34659" y="32163"/>
                    <a:pt x="33258" y="21922"/>
                    <a:pt x="33224" y="18820"/>
                  </a:cubicBezTo>
                  <a:cubicBezTo>
                    <a:pt x="33124" y="15251"/>
                    <a:pt x="33024" y="11715"/>
                    <a:pt x="32724" y="8146"/>
                  </a:cubicBezTo>
                  <a:cubicBezTo>
                    <a:pt x="32490" y="5644"/>
                    <a:pt x="32624" y="2208"/>
                    <a:pt x="30622" y="340"/>
                  </a:cubicBezTo>
                  <a:cubicBezTo>
                    <a:pt x="30422" y="173"/>
                    <a:pt x="30205" y="98"/>
                    <a:pt x="29997" y="98"/>
                  </a:cubicBezTo>
                  <a:cubicBezTo>
                    <a:pt x="29788" y="98"/>
                    <a:pt x="29588" y="173"/>
                    <a:pt x="29421" y="307"/>
                  </a:cubicBezTo>
                  <a:cubicBezTo>
                    <a:pt x="29159" y="103"/>
                    <a:pt x="28845" y="0"/>
                    <a:pt x="28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8"/>
            <p:cNvSpPr/>
            <p:nvPr/>
          </p:nvSpPr>
          <p:spPr>
            <a:xfrm>
              <a:off x="5749488" y="3402950"/>
              <a:ext cx="725503" cy="731934"/>
            </a:xfrm>
            <a:custGeom>
              <a:rect b="b" l="l" r="r" t="t"/>
              <a:pathLst>
                <a:path extrusionOk="0" h="35168" w="34859">
                  <a:moveTo>
                    <a:pt x="18080" y="1283"/>
                  </a:moveTo>
                  <a:cubicBezTo>
                    <a:pt x="20248" y="1350"/>
                    <a:pt x="22383" y="1484"/>
                    <a:pt x="24484" y="1517"/>
                  </a:cubicBezTo>
                  <a:cubicBezTo>
                    <a:pt x="24554" y="1518"/>
                    <a:pt x="24625" y="1519"/>
                    <a:pt x="24697" y="1519"/>
                  </a:cubicBezTo>
                  <a:cubicBezTo>
                    <a:pt x="25519" y="1519"/>
                    <a:pt x="26490" y="1441"/>
                    <a:pt x="27451" y="1441"/>
                  </a:cubicBezTo>
                  <a:cubicBezTo>
                    <a:pt x="28585" y="1441"/>
                    <a:pt x="29705" y="1549"/>
                    <a:pt x="30555" y="2017"/>
                  </a:cubicBezTo>
                  <a:cubicBezTo>
                    <a:pt x="32590" y="3085"/>
                    <a:pt x="32957" y="5853"/>
                    <a:pt x="33057" y="7888"/>
                  </a:cubicBezTo>
                  <a:cubicBezTo>
                    <a:pt x="33291" y="11991"/>
                    <a:pt x="33291" y="16094"/>
                    <a:pt x="33391" y="20197"/>
                  </a:cubicBezTo>
                  <a:cubicBezTo>
                    <a:pt x="33424" y="22065"/>
                    <a:pt x="33458" y="23933"/>
                    <a:pt x="33558" y="25801"/>
                  </a:cubicBezTo>
                  <a:cubicBezTo>
                    <a:pt x="33624" y="27736"/>
                    <a:pt x="33891" y="30037"/>
                    <a:pt x="32724" y="31705"/>
                  </a:cubicBezTo>
                  <a:cubicBezTo>
                    <a:pt x="31543" y="33467"/>
                    <a:pt x="28961" y="33860"/>
                    <a:pt x="26352" y="33860"/>
                  </a:cubicBezTo>
                  <a:cubicBezTo>
                    <a:pt x="24317" y="33860"/>
                    <a:pt x="22266" y="33621"/>
                    <a:pt x="20849" y="33607"/>
                  </a:cubicBezTo>
                  <a:cubicBezTo>
                    <a:pt x="17796" y="33558"/>
                    <a:pt x="14744" y="33527"/>
                    <a:pt x="11691" y="33527"/>
                  </a:cubicBezTo>
                  <a:cubicBezTo>
                    <a:pt x="10574" y="33527"/>
                    <a:pt x="9457" y="33531"/>
                    <a:pt x="8340" y="33540"/>
                  </a:cubicBezTo>
                  <a:cubicBezTo>
                    <a:pt x="7699" y="33554"/>
                    <a:pt x="6950" y="33617"/>
                    <a:pt x="6197" y="33617"/>
                  </a:cubicBezTo>
                  <a:cubicBezTo>
                    <a:pt x="5185" y="33617"/>
                    <a:pt x="4168" y="33503"/>
                    <a:pt x="3403" y="33006"/>
                  </a:cubicBezTo>
                  <a:cubicBezTo>
                    <a:pt x="1535" y="31839"/>
                    <a:pt x="2269" y="28003"/>
                    <a:pt x="2269" y="26068"/>
                  </a:cubicBezTo>
                  <a:cubicBezTo>
                    <a:pt x="2302" y="22032"/>
                    <a:pt x="2369" y="17995"/>
                    <a:pt x="2502" y="13959"/>
                  </a:cubicBezTo>
                  <a:cubicBezTo>
                    <a:pt x="2569" y="11591"/>
                    <a:pt x="2635" y="9222"/>
                    <a:pt x="2669" y="6854"/>
                  </a:cubicBezTo>
                  <a:cubicBezTo>
                    <a:pt x="2669" y="5753"/>
                    <a:pt x="2635" y="4319"/>
                    <a:pt x="3136" y="3318"/>
                  </a:cubicBezTo>
                  <a:cubicBezTo>
                    <a:pt x="4003" y="1617"/>
                    <a:pt x="5538" y="1917"/>
                    <a:pt x="7105" y="1817"/>
                  </a:cubicBezTo>
                  <a:cubicBezTo>
                    <a:pt x="10775" y="1550"/>
                    <a:pt x="14444" y="1450"/>
                    <a:pt x="18080" y="1283"/>
                  </a:cubicBezTo>
                  <a:close/>
                  <a:moveTo>
                    <a:pt x="23249" y="0"/>
                  </a:moveTo>
                  <a:cubicBezTo>
                    <a:pt x="21579" y="0"/>
                    <a:pt x="19909" y="81"/>
                    <a:pt x="18247" y="216"/>
                  </a:cubicBezTo>
                  <a:cubicBezTo>
                    <a:pt x="16688" y="77"/>
                    <a:pt x="15125" y="14"/>
                    <a:pt x="13563" y="14"/>
                  </a:cubicBezTo>
                  <a:cubicBezTo>
                    <a:pt x="11011" y="14"/>
                    <a:pt x="8462" y="181"/>
                    <a:pt x="5938" y="450"/>
                  </a:cubicBezTo>
                  <a:cubicBezTo>
                    <a:pt x="4637" y="616"/>
                    <a:pt x="3303" y="516"/>
                    <a:pt x="2669" y="1817"/>
                  </a:cubicBezTo>
                  <a:cubicBezTo>
                    <a:pt x="1768" y="3685"/>
                    <a:pt x="1668" y="6287"/>
                    <a:pt x="1501" y="8322"/>
                  </a:cubicBezTo>
                  <a:cubicBezTo>
                    <a:pt x="1034" y="13659"/>
                    <a:pt x="834" y="19096"/>
                    <a:pt x="801" y="24467"/>
                  </a:cubicBezTo>
                  <a:cubicBezTo>
                    <a:pt x="801" y="27436"/>
                    <a:pt x="0" y="32773"/>
                    <a:pt x="3436" y="34207"/>
                  </a:cubicBezTo>
                  <a:cubicBezTo>
                    <a:pt x="5204" y="34908"/>
                    <a:pt x="7339" y="34774"/>
                    <a:pt x="9140" y="34841"/>
                  </a:cubicBezTo>
                  <a:cubicBezTo>
                    <a:pt x="11842" y="34941"/>
                    <a:pt x="14544" y="34974"/>
                    <a:pt x="17213" y="35041"/>
                  </a:cubicBezTo>
                  <a:cubicBezTo>
                    <a:pt x="19781" y="35108"/>
                    <a:pt x="22350" y="35108"/>
                    <a:pt x="24885" y="35141"/>
                  </a:cubicBezTo>
                  <a:cubicBezTo>
                    <a:pt x="25485" y="35150"/>
                    <a:pt x="26082" y="35168"/>
                    <a:pt x="26676" y="35168"/>
                  </a:cubicBezTo>
                  <a:cubicBezTo>
                    <a:pt x="28193" y="35168"/>
                    <a:pt x="29684" y="35055"/>
                    <a:pt x="31123" y="34407"/>
                  </a:cubicBezTo>
                  <a:cubicBezTo>
                    <a:pt x="34692" y="32839"/>
                    <a:pt x="34859" y="29304"/>
                    <a:pt x="34825" y="25801"/>
                  </a:cubicBezTo>
                  <a:cubicBezTo>
                    <a:pt x="34792" y="20497"/>
                    <a:pt x="34658" y="15160"/>
                    <a:pt x="34558" y="9823"/>
                  </a:cubicBezTo>
                  <a:cubicBezTo>
                    <a:pt x="34458" y="5953"/>
                    <a:pt x="34091" y="1083"/>
                    <a:pt x="29388" y="416"/>
                  </a:cubicBezTo>
                  <a:cubicBezTo>
                    <a:pt x="27348" y="122"/>
                    <a:pt x="25298" y="0"/>
                    <a:pt x="2324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8"/>
            <p:cNvSpPr/>
            <p:nvPr/>
          </p:nvSpPr>
          <p:spPr>
            <a:xfrm>
              <a:off x="5896730" y="3530545"/>
              <a:ext cx="473422" cy="483183"/>
            </a:xfrm>
            <a:custGeom>
              <a:rect b="b" l="l" r="r" t="t"/>
              <a:pathLst>
                <a:path extrusionOk="0" h="23216" w="22747">
                  <a:moveTo>
                    <a:pt x="10705" y="1688"/>
                  </a:moveTo>
                  <a:cubicBezTo>
                    <a:pt x="10958" y="1688"/>
                    <a:pt x="11213" y="1700"/>
                    <a:pt x="11472" y="1724"/>
                  </a:cubicBezTo>
                  <a:cubicBezTo>
                    <a:pt x="16442" y="2157"/>
                    <a:pt x="20178" y="6394"/>
                    <a:pt x="20211" y="11331"/>
                  </a:cubicBezTo>
                  <a:cubicBezTo>
                    <a:pt x="20245" y="15967"/>
                    <a:pt x="17209" y="20204"/>
                    <a:pt x="12506" y="21004"/>
                  </a:cubicBezTo>
                  <a:cubicBezTo>
                    <a:pt x="12017" y="21099"/>
                    <a:pt x="11511" y="21145"/>
                    <a:pt x="11004" y="21145"/>
                  </a:cubicBezTo>
                  <a:cubicBezTo>
                    <a:pt x="10267" y="21145"/>
                    <a:pt x="9529" y="21049"/>
                    <a:pt x="8837" y="20871"/>
                  </a:cubicBezTo>
                  <a:cubicBezTo>
                    <a:pt x="7869" y="20637"/>
                    <a:pt x="7002" y="19870"/>
                    <a:pt x="6068" y="19737"/>
                  </a:cubicBezTo>
                  <a:cubicBezTo>
                    <a:pt x="5954" y="19719"/>
                    <a:pt x="5836" y="19711"/>
                    <a:pt x="5716" y="19711"/>
                  </a:cubicBezTo>
                  <a:cubicBezTo>
                    <a:pt x="4921" y="19711"/>
                    <a:pt x="3997" y="20074"/>
                    <a:pt x="3099" y="20537"/>
                  </a:cubicBezTo>
                  <a:cubicBezTo>
                    <a:pt x="3733" y="19403"/>
                    <a:pt x="4267" y="18236"/>
                    <a:pt x="4067" y="17268"/>
                  </a:cubicBezTo>
                  <a:cubicBezTo>
                    <a:pt x="3967" y="16668"/>
                    <a:pt x="3433" y="16134"/>
                    <a:pt x="3133" y="15600"/>
                  </a:cubicBezTo>
                  <a:cubicBezTo>
                    <a:pt x="2465" y="14366"/>
                    <a:pt x="2099" y="13032"/>
                    <a:pt x="1998" y="11631"/>
                  </a:cubicBezTo>
                  <a:cubicBezTo>
                    <a:pt x="1798" y="7962"/>
                    <a:pt x="3633" y="4659"/>
                    <a:pt x="6502" y="2758"/>
                  </a:cubicBezTo>
                  <a:cubicBezTo>
                    <a:pt x="7787" y="2101"/>
                    <a:pt x="9195" y="1688"/>
                    <a:pt x="10705" y="1688"/>
                  </a:cubicBezTo>
                  <a:close/>
                  <a:moveTo>
                    <a:pt x="8837" y="1"/>
                  </a:moveTo>
                  <a:cubicBezTo>
                    <a:pt x="7269" y="1"/>
                    <a:pt x="5702" y="983"/>
                    <a:pt x="4367" y="2291"/>
                  </a:cubicBezTo>
                  <a:cubicBezTo>
                    <a:pt x="2265" y="3925"/>
                    <a:pt x="831" y="6360"/>
                    <a:pt x="597" y="9162"/>
                  </a:cubicBezTo>
                  <a:cubicBezTo>
                    <a:pt x="597" y="9196"/>
                    <a:pt x="597" y="9229"/>
                    <a:pt x="597" y="9229"/>
                  </a:cubicBezTo>
                  <a:cubicBezTo>
                    <a:pt x="364" y="10730"/>
                    <a:pt x="397" y="12265"/>
                    <a:pt x="764" y="13766"/>
                  </a:cubicBezTo>
                  <a:cubicBezTo>
                    <a:pt x="1064" y="14967"/>
                    <a:pt x="1732" y="15834"/>
                    <a:pt x="2165" y="16935"/>
                  </a:cubicBezTo>
                  <a:cubicBezTo>
                    <a:pt x="2732" y="18503"/>
                    <a:pt x="1098" y="20737"/>
                    <a:pt x="331" y="22105"/>
                  </a:cubicBezTo>
                  <a:cubicBezTo>
                    <a:pt x="0" y="22683"/>
                    <a:pt x="488" y="23216"/>
                    <a:pt x="1043" y="23216"/>
                  </a:cubicBezTo>
                  <a:cubicBezTo>
                    <a:pt x="1161" y="23216"/>
                    <a:pt x="1281" y="23192"/>
                    <a:pt x="1398" y="23139"/>
                  </a:cubicBezTo>
                  <a:cubicBezTo>
                    <a:pt x="2966" y="22460"/>
                    <a:pt x="4227" y="21718"/>
                    <a:pt x="5759" y="21718"/>
                  </a:cubicBezTo>
                  <a:cubicBezTo>
                    <a:pt x="6182" y="21718"/>
                    <a:pt x="6626" y="21775"/>
                    <a:pt x="7102" y="21905"/>
                  </a:cubicBezTo>
                  <a:cubicBezTo>
                    <a:pt x="8203" y="22205"/>
                    <a:pt x="9204" y="22572"/>
                    <a:pt x="10338" y="22672"/>
                  </a:cubicBezTo>
                  <a:cubicBezTo>
                    <a:pt x="10563" y="22687"/>
                    <a:pt x="10790" y="22695"/>
                    <a:pt x="11016" y="22695"/>
                  </a:cubicBezTo>
                  <a:cubicBezTo>
                    <a:pt x="13304" y="22695"/>
                    <a:pt x="15619" y="21936"/>
                    <a:pt x="17409" y="20571"/>
                  </a:cubicBezTo>
                  <a:cubicBezTo>
                    <a:pt x="21346" y="17569"/>
                    <a:pt x="22747" y="12031"/>
                    <a:pt x="21112" y="7461"/>
                  </a:cubicBezTo>
                  <a:cubicBezTo>
                    <a:pt x="19573" y="3094"/>
                    <a:pt x="15251" y="88"/>
                    <a:pt x="10629" y="88"/>
                  </a:cubicBezTo>
                  <a:cubicBezTo>
                    <a:pt x="10344" y="88"/>
                    <a:pt x="10057" y="99"/>
                    <a:pt x="9771" y="123"/>
                  </a:cubicBezTo>
                  <a:cubicBezTo>
                    <a:pt x="9461" y="40"/>
                    <a:pt x="9149" y="1"/>
                    <a:pt x="883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8"/>
            <p:cNvSpPr/>
            <p:nvPr/>
          </p:nvSpPr>
          <p:spPr>
            <a:xfrm>
              <a:off x="5920280" y="3553550"/>
              <a:ext cx="407310" cy="429544"/>
            </a:xfrm>
            <a:custGeom>
              <a:rect b="b" l="l" r="r" t="t"/>
              <a:pathLst>
                <a:path extrusionOk="0" h="19454" w="18447">
                  <a:moveTo>
                    <a:pt x="5658" y="4283"/>
                  </a:moveTo>
                  <a:cubicBezTo>
                    <a:pt x="6981" y="4283"/>
                    <a:pt x="8196" y="5952"/>
                    <a:pt x="7773" y="7398"/>
                  </a:cubicBezTo>
                  <a:cubicBezTo>
                    <a:pt x="7606" y="7998"/>
                    <a:pt x="7172" y="8398"/>
                    <a:pt x="6705" y="8632"/>
                  </a:cubicBezTo>
                  <a:cubicBezTo>
                    <a:pt x="6939" y="9132"/>
                    <a:pt x="7272" y="9633"/>
                    <a:pt x="7606" y="10033"/>
                  </a:cubicBezTo>
                  <a:cubicBezTo>
                    <a:pt x="8073" y="10600"/>
                    <a:pt x="8640" y="11100"/>
                    <a:pt x="9274" y="11534"/>
                  </a:cubicBezTo>
                  <a:cubicBezTo>
                    <a:pt x="9607" y="11734"/>
                    <a:pt x="10208" y="12134"/>
                    <a:pt x="10708" y="12335"/>
                  </a:cubicBezTo>
                  <a:cubicBezTo>
                    <a:pt x="11008" y="11615"/>
                    <a:pt x="11767" y="10976"/>
                    <a:pt x="12523" y="10976"/>
                  </a:cubicBezTo>
                  <a:cubicBezTo>
                    <a:pt x="12608" y="10976"/>
                    <a:pt x="12692" y="10984"/>
                    <a:pt x="12776" y="11000"/>
                  </a:cubicBezTo>
                  <a:cubicBezTo>
                    <a:pt x="14344" y="11267"/>
                    <a:pt x="14744" y="13202"/>
                    <a:pt x="13743" y="14303"/>
                  </a:cubicBezTo>
                  <a:cubicBezTo>
                    <a:pt x="13176" y="14914"/>
                    <a:pt x="12475" y="15138"/>
                    <a:pt x="11740" y="15138"/>
                  </a:cubicBezTo>
                  <a:cubicBezTo>
                    <a:pt x="10791" y="15138"/>
                    <a:pt x="9786" y="14764"/>
                    <a:pt x="8940" y="14369"/>
                  </a:cubicBezTo>
                  <a:cubicBezTo>
                    <a:pt x="7039" y="13435"/>
                    <a:pt x="5237" y="12034"/>
                    <a:pt x="4437" y="10033"/>
                  </a:cubicBezTo>
                  <a:cubicBezTo>
                    <a:pt x="4203" y="9499"/>
                    <a:pt x="4037" y="8732"/>
                    <a:pt x="3970" y="7931"/>
                  </a:cubicBezTo>
                  <a:cubicBezTo>
                    <a:pt x="3636" y="6864"/>
                    <a:pt x="3603" y="5763"/>
                    <a:pt x="4337" y="4929"/>
                  </a:cubicBezTo>
                  <a:cubicBezTo>
                    <a:pt x="4750" y="4474"/>
                    <a:pt x="5210" y="4283"/>
                    <a:pt x="5658" y="4283"/>
                  </a:cubicBezTo>
                  <a:close/>
                  <a:moveTo>
                    <a:pt x="8991" y="0"/>
                  </a:moveTo>
                  <a:cubicBezTo>
                    <a:pt x="7450" y="0"/>
                    <a:pt x="6013" y="391"/>
                    <a:pt x="4704" y="1060"/>
                  </a:cubicBezTo>
                  <a:cubicBezTo>
                    <a:pt x="1835" y="2995"/>
                    <a:pt x="0" y="6297"/>
                    <a:pt x="200" y="9933"/>
                  </a:cubicBezTo>
                  <a:cubicBezTo>
                    <a:pt x="301" y="11334"/>
                    <a:pt x="667" y="12668"/>
                    <a:pt x="1368" y="13902"/>
                  </a:cubicBezTo>
                  <a:cubicBezTo>
                    <a:pt x="1668" y="14436"/>
                    <a:pt x="2169" y="14970"/>
                    <a:pt x="2302" y="15604"/>
                  </a:cubicBezTo>
                  <a:cubicBezTo>
                    <a:pt x="2469" y="16538"/>
                    <a:pt x="1935" y="17705"/>
                    <a:pt x="1301" y="18839"/>
                  </a:cubicBezTo>
                  <a:cubicBezTo>
                    <a:pt x="2199" y="18376"/>
                    <a:pt x="3123" y="18013"/>
                    <a:pt x="3918" y="18013"/>
                  </a:cubicBezTo>
                  <a:cubicBezTo>
                    <a:pt x="4038" y="18013"/>
                    <a:pt x="4156" y="18021"/>
                    <a:pt x="4270" y="18039"/>
                  </a:cubicBezTo>
                  <a:cubicBezTo>
                    <a:pt x="5204" y="18172"/>
                    <a:pt x="6071" y="18939"/>
                    <a:pt x="7039" y="19173"/>
                  </a:cubicBezTo>
                  <a:cubicBezTo>
                    <a:pt x="7758" y="19358"/>
                    <a:pt x="8527" y="19454"/>
                    <a:pt x="9293" y="19454"/>
                  </a:cubicBezTo>
                  <a:cubicBezTo>
                    <a:pt x="9770" y="19454"/>
                    <a:pt x="10247" y="19417"/>
                    <a:pt x="10708" y="19340"/>
                  </a:cubicBezTo>
                  <a:cubicBezTo>
                    <a:pt x="15411" y="18539"/>
                    <a:pt x="18447" y="14269"/>
                    <a:pt x="18413" y="9633"/>
                  </a:cubicBezTo>
                  <a:cubicBezTo>
                    <a:pt x="18380" y="4696"/>
                    <a:pt x="14644" y="459"/>
                    <a:pt x="9674" y="26"/>
                  </a:cubicBezTo>
                  <a:cubicBezTo>
                    <a:pt x="9444" y="9"/>
                    <a:pt x="9217" y="0"/>
                    <a:pt x="89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8"/>
            <p:cNvSpPr/>
            <p:nvPr/>
          </p:nvSpPr>
          <p:spPr>
            <a:xfrm>
              <a:off x="6004977" y="3652792"/>
              <a:ext cx="235842" cy="229825"/>
            </a:xfrm>
            <a:custGeom>
              <a:rect b="b" l="l" r="r" t="t"/>
              <a:pathLst>
                <a:path extrusionOk="0" h="10860" w="11143">
                  <a:moveTo>
                    <a:pt x="2056" y="1"/>
                  </a:moveTo>
                  <a:cubicBezTo>
                    <a:pt x="1609" y="1"/>
                    <a:pt x="1150" y="196"/>
                    <a:pt x="735" y="661"/>
                  </a:cubicBezTo>
                  <a:cubicBezTo>
                    <a:pt x="1" y="1495"/>
                    <a:pt x="1" y="2596"/>
                    <a:pt x="368" y="3663"/>
                  </a:cubicBezTo>
                  <a:cubicBezTo>
                    <a:pt x="401" y="4464"/>
                    <a:pt x="601" y="5231"/>
                    <a:pt x="835" y="5765"/>
                  </a:cubicBezTo>
                  <a:cubicBezTo>
                    <a:pt x="1635" y="7766"/>
                    <a:pt x="3437" y="9167"/>
                    <a:pt x="5338" y="10101"/>
                  </a:cubicBezTo>
                  <a:cubicBezTo>
                    <a:pt x="6172" y="10480"/>
                    <a:pt x="7188" y="10859"/>
                    <a:pt x="8149" y="10859"/>
                  </a:cubicBezTo>
                  <a:cubicBezTo>
                    <a:pt x="8880" y="10859"/>
                    <a:pt x="9579" y="10640"/>
                    <a:pt x="10141" y="10035"/>
                  </a:cubicBezTo>
                  <a:cubicBezTo>
                    <a:pt x="11142" y="8934"/>
                    <a:pt x="10742" y="6999"/>
                    <a:pt x="9174" y="6732"/>
                  </a:cubicBezTo>
                  <a:cubicBezTo>
                    <a:pt x="9090" y="6716"/>
                    <a:pt x="9006" y="6708"/>
                    <a:pt x="8921" y="6708"/>
                  </a:cubicBezTo>
                  <a:cubicBezTo>
                    <a:pt x="8165" y="6708"/>
                    <a:pt x="7406" y="7347"/>
                    <a:pt x="7106" y="8067"/>
                  </a:cubicBezTo>
                  <a:cubicBezTo>
                    <a:pt x="6572" y="7866"/>
                    <a:pt x="6005" y="7466"/>
                    <a:pt x="5672" y="7266"/>
                  </a:cubicBezTo>
                  <a:cubicBezTo>
                    <a:pt x="5038" y="6832"/>
                    <a:pt x="4471" y="6332"/>
                    <a:pt x="4004" y="5765"/>
                  </a:cubicBezTo>
                  <a:cubicBezTo>
                    <a:pt x="3670" y="5365"/>
                    <a:pt x="3337" y="4864"/>
                    <a:pt x="3103" y="4364"/>
                  </a:cubicBezTo>
                  <a:cubicBezTo>
                    <a:pt x="3570" y="4130"/>
                    <a:pt x="3970" y="3730"/>
                    <a:pt x="4171" y="3130"/>
                  </a:cubicBezTo>
                  <a:cubicBezTo>
                    <a:pt x="4569" y="1686"/>
                    <a:pt x="3370" y="1"/>
                    <a:pt x="205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90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1" name="Google Shape;2791;p39"/>
          <p:cNvGrpSpPr/>
          <p:nvPr/>
        </p:nvGrpSpPr>
        <p:grpSpPr>
          <a:xfrm>
            <a:off x="5482663" y="410402"/>
            <a:ext cx="3280298" cy="4211667"/>
            <a:chOff x="1706225" y="1325400"/>
            <a:chExt cx="4501575" cy="5779700"/>
          </a:xfrm>
        </p:grpSpPr>
        <p:grpSp>
          <p:nvGrpSpPr>
            <p:cNvPr id="2792" name="Google Shape;2792;p39"/>
            <p:cNvGrpSpPr/>
            <p:nvPr/>
          </p:nvGrpSpPr>
          <p:grpSpPr>
            <a:xfrm>
              <a:off x="1706225" y="5190800"/>
              <a:ext cx="1230619" cy="1365583"/>
              <a:chOff x="1706225" y="5190800"/>
              <a:chExt cx="1230619" cy="1365583"/>
            </a:xfrm>
          </p:grpSpPr>
          <p:sp>
            <p:nvSpPr>
              <p:cNvPr id="2793" name="Google Shape;2793;p39"/>
              <p:cNvSpPr/>
              <p:nvPr/>
            </p:nvSpPr>
            <p:spPr>
              <a:xfrm rot="3719533">
                <a:off x="2192010" y="5798458"/>
                <a:ext cx="616486" cy="661112"/>
              </a:xfrm>
              <a:custGeom>
                <a:rect b="b" l="l" r="r" t="t"/>
                <a:pathLst>
                  <a:path extrusionOk="0" h="26444" w="24659">
                    <a:moveTo>
                      <a:pt x="8595" y="0"/>
                    </a:moveTo>
                    <a:cubicBezTo>
                      <a:pt x="7961" y="0"/>
                      <a:pt x="7340" y="205"/>
                      <a:pt x="6739" y="650"/>
                    </a:cubicBezTo>
                    <a:cubicBezTo>
                      <a:pt x="1" y="5621"/>
                      <a:pt x="19781" y="22766"/>
                      <a:pt x="24118" y="26369"/>
                    </a:cubicBezTo>
                    <a:cubicBezTo>
                      <a:pt x="24178" y="26421"/>
                      <a:pt x="24246" y="26443"/>
                      <a:pt x="24310" y="26443"/>
                    </a:cubicBezTo>
                    <a:cubicBezTo>
                      <a:pt x="24495" y="26443"/>
                      <a:pt x="24659" y="26258"/>
                      <a:pt x="24585" y="26035"/>
                    </a:cubicBezTo>
                    <a:cubicBezTo>
                      <a:pt x="22854" y="21146"/>
                      <a:pt x="15041" y="0"/>
                      <a:pt x="8595" y="0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39"/>
              <p:cNvSpPr/>
              <p:nvPr/>
            </p:nvSpPr>
            <p:spPr>
              <a:xfrm>
                <a:off x="1713725" y="5190800"/>
                <a:ext cx="669200" cy="1308725"/>
              </a:xfrm>
              <a:custGeom>
                <a:rect b="b" l="l" r="r" t="t"/>
                <a:pathLst>
                  <a:path extrusionOk="0" h="52349" w="26768">
                    <a:moveTo>
                      <a:pt x="15358" y="0"/>
                    </a:moveTo>
                    <a:cubicBezTo>
                      <a:pt x="14856" y="0"/>
                      <a:pt x="14329" y="79"/>
                      <a:pt x="13777" y="242"/>
                    </a:cubicBezTo>
                    <a:cubicBezTo>
                      <a:pt x="1" y="4312"/>
                      <a:pt x="19481" y="28062"/>
                      <a:pt x="24618" y="52079"/>
                    </a:cubicBezTo>
                    <a:cubicBezTo>
                      <a:pt x="24649" y="52263"/>
                      <a:pt x="24792" y="52348"/>
                      <a:pt x="24941" y="52348"/>
                    </a:cubicBezTo>
                    <a:cubicBezTo>
                      <a:pt x="25117" y="52348"/>
                      <a:pt x="25301" y="52229"/>
                      <a:pt x="25319" y="52013"/>
                    </a:cubicBezTo>
                    <a:cubicBezTo>
                      <a:pt x="25798" y="40543"/>
                      <a:pt x="26767" y="0"/>
                      <a:pt x="153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39"/>
              <p:cNvSpPr/>
              <p:nvPr/>
            </p:nvSpPr>
            <p:spPr>
              <a:xfrm>
                <a:off x="2119025" y="5448875"/>
                <a:ext cx="223525" cy="1056425"/>
              </a:xfrm>
              <a:custGeom>
                <a:rect b="b" l="l" r="r" t="t"/>
                <a:pathLst>
                  <a:path extrusionOk="0" h="42257" w="8941">
                    <a:moveTo>
                      <a:pt x="273" y="0"/>
                    </a:moveTo>
                    <a:cubicBezTo>
                      <a:pt x="239" y="0"/>
                      <a:pt x="203" y="9"/>
                      <a:pt x="167" y="27"/>
                    </a:cubicBezTo>
                    <a:cubicBezTo>
                      <a:pt x="67" y="60"/>
                      <a:pt x="0" y="227"/>
                      <a:pt x="67" y="327"/>
                    </a:cubicBezTo>
                    <a:cubicBezTo>
                      <a:pt x="134" y="494"/>
                      <a:pt x="6572" y="16205"/>
                      <a:pt x="8473" y="42023"/>
                    </a:cubicBezTo>
                    <a:cubicBezTo>
                      <a:pt x="8473" y="42157"/>
                      <a:pt x="8573" y="42257"/>
                      <a:pt x="8707" y="42257"/>
                    </a:cubicBezTo>
                    <a:lnTo>
                      <a:pt x="8740" y="42257"/>
                    </a:lnTo>
                    <a:cubicBezTo>
                      <a:pt x="8873" y="42257"/>
                      <a:pt x="8940" y="42123"/>
                      <a:pt x="8940" y="41990"/>
                    </a:cubicBezTo>
                    <a:cubicBezTo>
                      <a:pt x="7039" y="16105"/>
                      <a:pt x="568" y="293"/>
                      <a:pt x="501" y="160"/>
                    </a:cubicBezTo>
                    <a:cubicBezTo>
                      <a:pt x="452" y="62"/>
                      <a:pt x="367" y="0"/>
                      <a:pt x="273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39"/>
              <p:cNvSpPr/>
              <p:nvPr/>
            </p:nvSpPr>
            <p:spPr>
              <a:xfrm>
                <a:off x="1706225" y="5846075"/>
                <a:ext cx="616475" cy="661100"/>
              </a:xfrm>
              <a:custGeom>
                <a:rect b="b" l="l" r="r" t="t"/>
                <a:pathLst>
                  <a:path extrusionOk="0" h="26444" w="24659">
                    <a:moveTo>
                      <a:pt x="8595" y="0"/>
                    </a:moveTo>
                    <a:cubicBezTo>
                      <a:pt x="7961" y="0"/>
                      <a:pt x="7340" y="205"/>
                      <a:pt x="6739" y="650"/>
                    </a:cubicBezTo>
                    <a:cubicBezTo>
                      <a:pt x="1" y="5621"/>
                      <a:pt x="19781" y="22766"/>
                      <a:pt x="24118" y="26369"/>
                    </a:cubicBezTo>
                    <a:cubicBezTo>
                      <a:pt x="24178" y="26421"/>
                      <a:pt x="24246" y="26443"/>
                      <a:pt x="24310" y="26443"/>
                    </a:cubicBezTo>
                    <a:cubicBezTo>
                      <a:pt x="24495" y="26443"/>
                      <a:pt x="24659" y="26258"/>
                      <a:pt x="24585" y="26035"/>
                    </a:cubicBezTo>
                    <a:cubicBezTo>
                      <a:pt x="22854" y="21146"/>
                      <a:pt x="15041" y="0"/>
                      <a:pt x="8595" y="0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39"/>
              <p:cNvSpPr/>
              <p:nvPr/>
            </p:nvSpPr>
            <p:spPr>
              <a:xfrm>
                <a:off x="1944725" y="5971250"/>
                <a:ext cx="380300" cy="540725"/>
              </a:xfrm>
              <a:custGeom>
                <a:rect b="b" l="l" r="r" t="t"/>
                <a:pathLst>
                  <a:path extrusionOk="0" h="21629" w="15212">
                    <a:moveTo>
                      <a:pt x="261" y="0"/>
                    </a:moveTo>
                    <a:cubicBezTo>
                      <a:pt x="204" y="0"/>
                      <a:pt x="146" y="17"/>
                      <a:pt x="101" y="47"/>
                    </a:cubicBezTo>
                    <a:cubicBezTo>
                      <a:pt x="1" y="147"/>
                      <a:pt x="1" y="280"/>
                      <a:pt x="68" y="380"/>
                    </a:cubicBezTo>
                    <a:cubicBezTo>
                      <a:pt x="134" y="480"/>
                      <a:pt x="8040" y="10087"/>
                      <a:pt x="14711" y="21495"/>
                    </a:cubicBezTo>
                    <a:cubicBezTo>
                      <a:pt x="14778" y="21562"/>
                      <a:pt x="14845" y="21629"/>
                      <a:pt x="14945" y="21629"/>
                    </a:cubicBezTo>
                    <a:cubicBezTo>
                      <a:pt x="14978" y="21629"/>
                      <a:pt x="15012" y="21595"/>
                      <a:pt x="15045" y="21595"/>
                    </a:cubicBezTo>
                    <a:cubicBezTo>
                      <a:pt x="15178" y="21529"/>
                      <a:pt x="15212" y="21362"/>
                      <a:pt x="15145" y="21262"/>
                    </a:cubicBezTo>
                    <a:cubicBezTo>
                      <a:pt x="8440" y="9820"/>
                      <a:pt x="501" y="180"/>
                      <a:pt x="434" y="80"/>
                    </a:cubicBezTo>
                    <a:cubicBezTo>
                      <a:pt x="398" y="25"/>
                      <a:pt x="331" y="0"/>
                      <a:pt x="261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39"/>
              <p:cNvSpPr/>
              <p:nvPr/>
            </p:nvSpPr>
            <p:spPr>
              <a:xfrm>
                <a:off x="2388375" y="6170675"/>
                <a:ext cx="153475" cy="334625"/>
              </a:xfrm>
              <a:custGeom>
                <a:rect b="b" l="l" r="r" t="t"/>
                <a:pathLst>
                  <a:path extrusionOk="0" h="13385" w="6139">
                    <a:moveTo>
                      <a:pt x="5884" y="0"/>
                    </a:moveTo>
                    <a:cubicBezTo>
                      <a:pt x="5795" y="0"/>
                      <a:pt x="5693" y="65"/>
                      <a:pt x="5638" y="175"/>
                    </a:cubicBezTo>
                    <a:cubicBezTo>
                      <a:pt x="5605" y="242"/>
                      <a:pt x="2503" y="9482"/>
                      <a:pt x="68" y="13018"/>
                    </a:cubicBezTo>
                    <a:cubicBezTo>
                      <a:pt x="1" y="13118"/>
                      <a:pt x="34" y="13285"/>
                      <a:pt x="134" y="13351"/>
                    </a:cubicBezTo>
                    <a:cubicBezTo>
                      <a:pt x="168" y="13385"/>
                      <a:pt x="234" y="13385"/>
                      <a:pt x="268" y="13385"/>
                    </a:cubicBezTo>
                    <a:cubicBezTo>
                      <a:pt x="334" y="13385"/>
                      <a:pt x="434" y="13351"/>
                      <a:pt x="468" y="13285"/>
                    </a:cubicBezTo>
                    <a:cubicBezTo>
                      <a:pt x="2936" y="9716"/>
                      <a:pt x="5972" y="709"/>
                      <a:pt x="6105" y="309"/>
                    </a:cubicBezTo>
                    <a:cubicBezTo>
                      <a:pt x="6139" y="175"/>
                      <a:pt x="6072" y="42"/>
                      <a:pt x="5938" y="9"/>
                    </a:cubicBezTo>
                    <a:cubicBezTo>
                      <a:pt x="5921" y="3"/>
                      <a:pt x="5903" y="0"/>
                      <a:pt x="5884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9" name="Google Shape;2799;p39"/>
            <p:cNvGrpSpPr/>
            <p:nvPr/>
          </p:nvGrpSpPr>
          <p:grpSpPr>
            <a:xfrm>
              <a:off x="3062200" y="1325400"/>
              <a:ext cx="3145600" cy="5779700"/>
              <a:chOff x="3062200" y="1325400"/>
              <a:chExt cx="3145600" cy="5779700"/>
            </a:xfrm>
          </p:grpSpPr>
          <p:sp>
            <p:nvSpPr>
              <p:cNvPr id="2800" name="Google Shape;2800;p39"/>
              <p:cNvSpPr/>
              <p:nvPr/>
            </p:nvSpPr>
            <p:spPr>
              <a:xfrm>
                <a:off x="4964575" y="3304900"/>
                <a:ext cx="1243225" cy="1966075"/>
              </a:xfrm>
              <a:custGeom>
                <a:rect b="b" l="l" r="r" t="t"/>
                <a:pathLst>
                  <a:path extrusionOk="0" h="78643" w="49729">
                    <a:moveTo>
                      <a:pt x="27473" y="0"/>
                    </a:moveTo>
                    <a:cubicBezTo>
                      <a:pt x="11888" y="0"/>
                      <a:pt x="4029" y="47692"/>
                      <a:pt x="4029" y="47692"/>
                    </a:cubicBezTo>
                    <a:cubicBezTo>
                      <a:pt x="4029" y="47692"/>
                      <a:pt x="1" y="78643"/>
                      <a:pt x="722" y="78643"/>
                    </a:cubicBezTo>
                    <a:cubicBezTo>
                      <a:pt x="941" y="78643"/>
                      <a:pt x="1595" y="75804"/>
                      <a:pt x="2929" y="68406"/>
                    </a:cubicBezTo>
                    <a:cubicBezTo>
                      <a:pt x="8633" y="36550"/>
                      <a:pt x="49729" y="10232"/>
                      <a:pt x="31482" y="1025"/>
                    </a:cubicBezTo>
                    <a:cubicBezTo>
                      <a:pt x="30093" y="324"/>
                      <a:pt x="28757" y="0"/>
                      <a:pt x="27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39"/>
              <p:cNvSpPr/>
              <p:nvPr/>
            </p:nvSpPr>
            <p:spPr>
              <a:xfrm>
                <a:off x="5016925" y="3645700"/>
                <a:ext cx="552925" cy="1075825"/>
              </a:xfrm>
              <a:custGeom>
                <a:rect b="b" l="l" r="r" t="t"/>
                <a:pathLst>
                  <a:path extrusionOk="0" h="43033" w="22117">
                    <a:moveTo>
                      <a:pt x="21859" y="1"/>
                    </a:moveTo>
                    <a:cubicBezTo>
                      <a:pt x="21777" y="1"/>
                      <a:pt x="21692" y="37"/>
                      <a:pt x="21649" y="102"/>
                    </a:cubicBezTo>
                    <a:cubicBezTo>
                      <a:pt x="21483" y="302"/>
                      <a:pt x="6138" y="21984"/>
                      <a:pt x="34" y="42733"/>
                    </a:cubicBezTo>
                    <a:cubicBezTo>
                      <a:pt x="1" y="42833"/>
                      <a:pt x="67" y="42966"/>
                      <a:pt x="201" y="42999"/>
                    </a:cubicBezTo>
                    <a:cubicBezTo>
                      <a:pt x="234" y="43033"/>
                      <a:pt x="234" y="43033"/>
                      <a:pt x="267" y="43033"/>
                    </a:cubicBezTo>
                    <a:cubicBezTo>
                      <a:pt x="368" y="43033"/>
                      <a:pt x="468" y="42966"/>
                      <a:pt x="501" y="42866"/>
                    </a:cubicBezTo>
                    <a:cubicBezTo>
                      <a:pt x="6572" y="22218"/>
                      <a:pt x="21883" y="602"/>
                      <a:pt x="22016" y="369"/>
                    </a:cubicBezTo>
                    <a:cubicBezTo>
                      <a:pt x="22116" y="269"/>
                      <a:pt x="22083" y="102"/>
                      <a:pt x="21983" y="35"/>
                    </a:cubicBezTo>
                    <a:cubicBezTo>
                      <a:pt x="21948" y="12"/>
                      <a:pt x="21904" y="1"/>
                      <a:pt x="21859" y="1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39"/>
              <p:cNvSpPr/>
              <p:nvPr/>
            </p:nvSpPr>
            <p:spPr>
              <a:xfrm>
                <a:off x="4939125" y="4530250"/>
                <a:ext cx="1036850" cy="1264750"/>
              </a:xfrm>
              <a:custGeom>
                <a:rect b="b" l="l" r="r" t="t"/>
                <a:pathLst>
                  <a:path extrusionOk="0" h="50590" w="41474">
                    <a:moveTo>
                      <a:pt x="24152" y="1"/>
                    </a:moveTo>
                    <a:cubicBezTo>
                      <a:pt x="11982" y="1"/>
                      <a:pt x="2245" y="35938"/>
                      <a:pt x="2245" y="35938"/>
                    </a:cubicBezTo>
                    <a:cubicBezTo>
                      <a:pt x="2245" y="35938"/>
                      <a:pt x="0" y="50589"/>
                      <a:pt x="784" y="50589"/>
                    </a:cubicBezTo>
                    <a:cubicBezTo>
                      <a:pt x="1038" y="50589"/>
                      <a:pt x="1610" y="49051"/>
                      <a:pt x="2679" y="44977"/>
                    </a:cubicBezTo>
                    <a:cubicBezTo>
                      <a:pt x="7049" y="28366"/>
                      <a:pt x="41473" y="12321"/>
                      <a:pt x="28964" y="1947"/>
                    </a:cubicBezTo>
                    <a:cubicBezTo>
                      <a:pt x="27330" y="598"/>
                      <a:pt x="25721" y="1"/>
                      <a:pt x="24152" y="1"/>
                    </a:cubicBezTo>
                    <a:close/>
                  </a:path>
                </a:pathLst>
              </a:custGeom>
              <a:solidFill>
                <a:srgbClr val="F0BC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39"/>
              <p:cNvSpPr/>
              <p:nvPr/>
            </p:nvSpPr>
            <p:spPr>
              <a:xfrm>
                <a:off x="5016925" y="4772175"/>
                <a:ext cx="481200" cy="699050"/>
              </a:xfrm>
              <a:custGeom>
                <a:rect b="b" l="l" r="r" t="t"/>
                <a:pathLst>
                  <a:path extrusionOk="0" h="27962" w="19248">
                    <a:moveTo>
                      <a:pt x="18998" y="0"/>
                    </a:moveTo>
                    <a:cubicBezTo>
                      <a:pt x="18931" y="0"/>
                      <a:pt x="18864" y="25"/>
                      <a:pt x="18814" y="75"/>
                    </a:cubicBezTo>
                    <a:cubicBezTo>
                      <a:pt x="5004" y="13185"/>
                      <a:pt x="101" y="27495"/>
                      <a:pt x="34" y="27628"/>
                    </a:cubicBezTo>
                    <a:cubicBezTo>
                      <a:pt x="1" y="27762"/>
                      <a:pt x="67" y="27895"/>
                      <a:pt x="201" y="27929"/>
                    </a:cubicBezTo>
                    <a:cubicBezTo>
                      <a:pt x="234" y="27962"/>
                      <a:pt x="234" y="27962"/>
                      <a:pt x="267" y="27962"/>
                    </a:cubicBezTo>
                    <a:cubicBezTo>
                      <a:pt x="368" y="27962"/>
                      <a:pt x="468" y="27895"/>
                      <a:pt x="501" y="27795"/>
                    </a:cubicBezTo>
                    <a:cubicBezTo>
                      <a:pt x="534" y="27628"/>
                      <a:pt x="5404" y="13451"/>
                      <a:pt x="19148" y="409"/>
                    </a:cubicBezTo>
                    <a:cubicBezTo>
                      <a:pt x="19248" y="342"/>
                      <a:pt x="19248" y="175"/>
                      <a:pt x="19181" y="75"/>
                    </a:cubicBezTo>
                    <a:cubicBezTo>
                      <a:pt x="19131" y="25"/>
                      <a:pt x="19064" y="0"/>
                      <a:pt x="18998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39"/>
              <p:cNvSpPr/>
              <p:nvPr/>
            </p:nvSpPr>
            <p:spPr>
              <a:xfrm>
                <a:off x="3112225" y="1325400"/>
                <a:ext cx="2008975" cy="5779700"/>
              </a:xfrm>
              <a:custGeom>
                <a:rect b="b" l="l" r="r" t="t"/>
                <a:pathLst>
                  <a:path extrusionOk="0" h="231188" w="80359">
                    <a:moveTo>
                      <a:pt x="66849" y="1"/>
                    </a:moveTo>
                    <a:cubicBezTo>
                      <a:pt x="66204" y="1"/>
                      <a:pt x="65815" y="48"/>
                      <a:pt x="65815" y="48"/>
                    </a:cubicBezTo>
                    <a:cubicBezTo>
                      <a:pt x="65815" y="48"/>
                      <a:pt x="18281" y="4351"/>
                      <a:pt x="10508" y="5985"/>
                    </a:cubicBezTo>
                    <a:cubicBezTo>
                      <a:pt x="2736" y="7653"/>
                      <a:pt x="1" y="14558"/>
                      <a:pt x="1" y="14558"/>
                    </a:cubicBezTo>
                    <a:lnTo>
                      <a:pt x="1" y="16659"/>
                    </a:lnTo>
                    <a:lnTo>
                      <a:pt x="4437" y="217503"/>
                    </a:lnTo>
                    <a:lnTo>
                      <a:pt x="10108" y="223307"/>
                    </a:lnTo>
                    <a:lnTo>
                      <a:pt x="60844" y="230879"/>
                    </a:lnTo>
                    <a:cubicBezTo>
                      <a:pt x="60844" y="230879"/>
                      <a:pt x="63413" y="231188"/>
                      <a:pt x="66523" y="231188"/>
                    </a:cubicBezTo>
                    <a:cubicBezTo>
                      <a:pt x="69634" y="231188"/>
                      <a:pt x="73287" y="230879"/>
                      <a:pt x="75455" y="229645"/>
                    </a:cubicBezTo>
                    <a:cubicBezTo>
                      <a:pt x="79758" y="227143"/>
                      <a:pt x="80191" y="216402"/>
                      <a:pt x="80191" y="216402"/>
                    </a:cubicBezTo>
                    <a:lnTo>
                      <a:pt x="80258" y="19395"/>
                    </a:lnTo>
                    <a:cubicBezTo>
                      <a:pt x="80258" y="19395"/>
                      <a:pt x="80358" y="9955"/>
                      <a:pt x="76556" y="4584"/>
                    </a:cubicBezTo>
                    <a:cubicBezTo>
                      <a:pt x="73654" y="486"/>
                      <a:pt x="68927" y="1"/>
                      <a:pt x="66849" y="1"/>
                    </a:cubicBezTo>
                    <a:close/>
                  </a:path>
                </a:pathLst>
              </a:custGeom>
              <a:solidFill>
                <a:srgbClr val="9E9B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39"/>
              <p:cNvSpPr/>
              <p:nvPr/>
            </p:nvSpPr>
            <p:spPr>
              <a:xfrm>
                <a:off x="3062200" y="1387525"/>
                <a:ext cx="1882200" cy="5678775"/>
              </a:xfrm>
              <a:custGeom>
                <a:rect b="b" l="l" r="r" t="t"/>
                <a:pathLst>
                  <a:path extrusionOk="0" h="227151" w="75288">
                    <a:moveTo>
                      <a:pt x="64061" y="1"/>
                    </a:moveTo>
                    <a:cubicBezTo>
                      <a:pt x="62529" y="1"/>
                      <a:pt x="61444" y="298"/>
                      <a:pt x="61444" y="298"/>
                    </a:cubicBezTo>
                    <a:cubicBezTo>
                      <a:pt x="61444" y="298"/>
                      <a:pt x="18213" y="5201"/>
                      <a:pt x="9107" y="7036"/>
                    </a:cubicBezTo>
                    <a:cubicBezTo>
                      <a:pt x="0" y="8871"/>
                      <a:pt x="334" y="18644"/>
                      <a:pt x="334" y="18644"/>
                    </a:cubicBezTo>
                    <a:lnTo>
                      <a:pt x="334" y="55871"/>
                    </a:lnTo>
                    <a:lnTo>
                      <a:pt x="334" y="190501"/>
                    </a:lnTo>
                    <a:cubicBezTo>
                      <a:pt x="334" y="190501"/>
                      <a:pt x="467" y="207513"/>
                      <a:pt x="1902" y="211149"/>
                    </a:cubicBezTo>
                    <a:cubicBezTo>
                      <a:pt x="3336" y="214785"/>
                      <a:pt x="9541" y="218687"/>
                      <a:pt x="9541" y="218687"/>
                    </a:cubicBezTo>
                    <a:lnTo>
                      <a:pt x="61511" y="227127"/>
                    </a:lnTo>
                    <a:cubicBezTo>
                      <a:pt x="61511" y="227127"/>
                      <a:pt x="61807" y="227150"/>
                      <a:pt x="62308" y="227150"/>
                    </a:cubicBezTo>
                    <a:cubicBezTo>
                      <a:pt x="64201" y="227150"/>
                      <a:pt x="69015" y="226816"/>
                      <a:pt x="71785" y="223624"/>
                    </a:cubicBezTo>
                    <a:cubicBezTo>
                      <a:pt x="75288" y="219588"/>
                      <a:pt x="74387" y="210815"/>
                      <a:pt x="74387" y="210815"/>
                    </a:cubicBezTo>
                    <a:lnTo>
                      <a:pt x="74387" y="16776"/>
                    </a:lnTo>
                    <a:cubicBezTo>
                      <a:pt x="74387" y="16776"/>
                      <a:pt x="75054" y="8070"/>
                      <a:pt x="71351" y="3333"/>
                    </a:cubicBezTo>
                    <a:cubicBezTo>
                      <a:pt x="69197" y="577"/>
                      <a:pt x="66194" y="1"/>
                      <a:pt x="6406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39"/>
              <p:cNvSpPr/>
              <p:nvPr/>
            </p:nvSpPr>
            <p:spPr>
              <a:xfrm>
                <a:off x="3141425" y="1997050"/>
                <a:ext cx="1682875" cy="4459900"/>
              </a:xfrm>
              <a:custGeom>
                <a:rect b="b" l="l" r="r" t="t"/>
                <a:pathLst>
                  <a:path extrusionOk="0" h="178396" w="67315">
                    <a:moveTo>
                      <a:pt x="67315" y="1"/>
                    </a:moveTo>
                    <a:lnTo>
                      <a:pt x="0" y="7139"/>
                    </a:lnTo>
                    <a:lnTo>
                      <a:pt x="0" y="168621"/>
                    </a:lnTo>
                    <a:lnTo>
                      <a:pt x="67315" y="178395"/>
                    </a:lnTo>
                    <a:lnTo>
                      <a:pt x="67315" y="1"/>
                    </a:lnTo>
                    <a:close/>
                  </a:path>
                </a:pathLst>
              </a:custGeom>
              <a:solidFill>
                <a:srgbClr val="9E9B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39"/>
              <p:cNvSpPr/>
              <p:nvPr/>
            </p:nvSpPr>
            <p:spPr>
              <a:xfrm>
                <a:off x="3242325" y="2072950"/>
                <a:ext cx="1481075" cy="823100"/>
              </a:xfrm>
              <a:custGeom>
                <a:rect b="b" l="l" r="r" t="t"/>
                <a:pathLst>
                  <a:path extrusionOk="0" h="32924" w="59243">
                    <a:moveTo>
                      <a:pt x="56641" y="31790"/>
                    </a:moveTo>
                    <a:lnTo>
                      <a:pt x="2736" y="32924"/>
                    </a:lnTo>
                    <a:cubicBezTo>
                      <a:pt x="1235" y="32924"/>
                      <a:pt x="1" y="31756"/>
                      <a:pt x="1" y="30255"/>
                    </a:cubicBezTo>
                    <a:lnTo>
                      <a:pt x="1" y="8273"/>
                    </a:lnTo>
                    <a:cubicBezTo>
                      <a:pt x="1" y="6905"/>
                      <a:pt x="1035" y="5771"/>
                      <a:pt x="2402" y="5638"/>
                    </a:cubicBezTo>
                    <a:lnTo>
                      <a:pt x="56307" y="167"/>
                    </a:lnTo>
                    <a:cubicBezTo>
                      <a:pt x="57875" y="0"/>
                      <a:pt x="59243" y="1234"/>
                      <a:pt x="59243" y="2802"/>
                    </a:cubicBezTo>
                    <a:lnTo>
                      <a:pt x="59243" y="29121"/>
                    </a:lnTo>
                    <a:cubicBezTo>
                      <a:pt x="59243" y="30589"/>
                      <a:pt x="58075" y="31756"/>
                      <a:pt x="56641" y="31790"/>
                    </a:cubicBezTo>
                    <a:close/>
                  </a:path>
                </a:pathLst>
              </a:custGeom>
              <a:solidFill>
                <a:srgbClr val="857FD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39"/>
              <p:cNvSpPr/>
              <p:nvPr/>
            </p:nvSpPr>
            <p:spPr>
              <a:xfrm>
                <a:off x="3242325" y="2076725"/>
                <a:ext cx="1481075" cy="819325"/>
              </a:xfrm>
              <a:custGeom>
                <a:rect b="b" l="l" r="r" t="t"/>
                <a:pathLst>
                  <a:path extrusionOk="0" h="32773" w="59243">
                    <a:moveTo>
                      <a:pt x="56592" y="1"/>
                    </a:moveTo>
                    <a:cubicBezTo>
                      <a:pt x="56498" y="1"/>
                      <a:pt x="56403" y="6"/>
                      <a:pt x="56307" y="16"/>
                    </a:cubicBezTo>
                    <a:lnTo>
                      <a:pt x="2402" y="5487"/>
                    </a:lnTo>
                    <a:cubicBezTo>
                      <a:pt x="1035" y="5620"/>
                      <a:pt x="1" y="6754"/>
                      <a:pt x="1" y="8122"/>
                    </a:cubicBezTo>
                    <a:lnTo>
                      <a:pt x="1" y="30104"/>
                    </a:lnTo>
                    <a:cubicBezTo>
                      <a:pt x="1" y="31605"/>
                      <a:pt x="1235" y="32773"/>
                      <a:pt x="2736" y="32773"/>
                    </a:cubicBezTo>
                    <a:lnTo>
                      <a:pt x="56641" y="31639"/>
                    </a:lnTo>
                    <a:cubicBezTo>
                      <a:pt x="58075" y="31605"/>
                      <a:pt x="59243" y="30438"/>
                      <a:pt x="59243" y="28970"/>
                    </a:cubicBezTo>
                    <a:lnTo>
                      <a:pt x="59243" y="2651"/>
                    </a:lnTo>
                    <a:cubicBezTo>
                      <a:pt x="59243" y="1179"/>
                      <a:pt x="58037" y="1"/>
                      <a:pt x="56592" y="1"/>
                    </a:cubicBezTo>
                    <a:close/>
                  </a:path>
                </a:pathLst>
              </a:custGeom>
              <a:solidFill>
                <a:srgbClr val="CB20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39"/>
              <p:cNvSpPr/>
              <p:nvPr/>
            </p:nvSpPr>
            <p:spPr>
              <a:xfrm>
                <a:off x="3242325" y="2935225"/>
                <a:ext cx="1481075" cy="758075"/>
              </a:xfrm>
              <a:custGeom>
                <a:rect b="b" l="l" r="r" t="t"/>
                <a:pathLst>
                  <a:path extrusionOk="0" h="30323" w="59243">
                    <a:moveTo>
                      <a:pt x="55634" y="0"/>
                    </a:moveTo>
                    <a:cubicBezTo>
                      <a:pt x="55614" y="0"/>
                      <a:pt x="55594" y="0"/>
                      <a:pt x="55574" y="1"/>
                    </a:cubicBezTo>
                    <a:lnTo>
                      <a:pt x="3570" y="734"/>
                    </a:lnTo>
                    <a:cubicBezTo>
                      <a:pt x="1602" y="734"/>
                      <a:pt x="1" y="2369"/>
                      <a:pt x="1" y="4337"/>
                    </a:cubicBezTo>
                    <a:lnTo>
                      <a:pt x="1" y="25519"/>
                    </a:lnTo>
                    <a:cubicBezTo>
                      <a:pt x="1" y="27487"/>
                      <a:pt x="1568" y="29088"/>
                      <a:pt x="3536" y="29121"/>
                    </a:cubicBezTo>
                    <a:lnTo>
                      <a:pt x="55540" y="30322"/>
                    </a:lnTo>
                    <a:cubicBezTo>
                      <a:pt x="55561" y="30323"/>
                      <a:pt x="55582" y="30323"/>
                      <a:pt x="55603" y="30323"/>
                    </a:cubicBezTo>
                    <a:cubicBezTo>
                      <a:pt x="57609" y="30323"/>
                      <a:pt x="59243" y="28734"/>
                      <a:pt x="59243" y="26720"/>
                    </a:cubicBezTo>
                    <a:lnTo>
                      <a:pt x="59243" y="3603"/>
                    </a:lnTo>
                    <a:cubicBezTo>
                      <a:pt x="59243" y="1622"/>
                      <a:pt x="57608" y="0"/>
                      <a:pt x="55634" y="0"/>
                    </a:cubicBezTo>
                    <a:close/>
                  </a:path>
                </a:pathLst>
              </a:custGeom>
              <a:solidFill>
                <a:srgbClr val="833AB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39"/>
              <p:cNvSpPr/>
              <p:nvPr/>
            </p:nvSpPr>
            <p:spPr>
              <a:xfrm>
                <a:off x="3242325" y="3739125"/>
                <a:ext cx="1481075" cy="804125"/>
              </a:xfrm>
              <a:custGeom>
                <a:rect b="b" l="l" r="r" t="t"/>
                <a:pathLst>
                  <a:path extrusionOk="0" h="32165" w="59243">
                    <a:moveTo>
                      <a:pt x="3709" y="0"/>
                    </a:moveTo>
                    <a:cubicBezTo>
                      <a:pt x="1668" y="0"/>
                      <a:pt x="1" y="1656"/>
                      <a:pt x="1" y="3704"/>
                    </a:cubicBezTo>
                    <a:lnTo>
                      <a:pt x="1" y="25419"/>
                    </a:lnTo>
                    <a:cubicBezTo>
                      <a:pt x="1" y="27387"/>
                      <a:pt x="1535" y="28988"/>
                      <a:pt x="3503" y="29122"/>
                    </a:cubicBezTo>
                    <a:lnTo>
                      <a:pt x="55340" y="32157"/>
                    </a:lnTo>
                    <a:cubicBezTo>
                      <a:pt x="55418" y="32162"/>
                      <a:pt x="55495" y="32165"/>
                      <a:pt x="55571" y="32165"/>
                    </a:cubicBezTo>
                    <a:cubicBezTo>
                      <a:pt x="57572" y="32165"/>
                      <a:pt x="59243" y="30511"/>
                      <a:pt x="59243" y="28455"/>
                    </a:cubicBezTo>
                    <a:lnTo>
                      <a:pt x="59243" y="4638"/>
                    </a:lnTo>
                    <a:cubicBezTo>
                      <a:pt x="59243" y="2603"/>
                      <a:pt x="57608" y="968"/>
                      <a:pt x="55607" y="935"/>
                    </a:cubicBezTo>
                    <a:lnTo>
                      <a:pt x="3770" y="1"/>
                    </a:lnTo>
                    <a:cubicBezTo>
                      <a:pt x="3750" y="1"/>
                      <a:pt x="3729" y="0"/>
                      <a:pt x="3709" y="0"/>
                    </a:cubicBezTo>
                    <a:close/>
                  </a:path>
                </a:pathLst>
              </a:custGeom>
              <a:solidFill>
                <a:srgbClr val="55A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39"/>
              <p:cNvSpPr/>
              <p:nvPr/>
            </p:nvSpPr>
            <p:spPr>
              <a:xfrm>
                <a:off x="3242325" y="4531975"/>
                <a:ext cx="1481075" cy="920750"/>
              </a:xfrm>
              <a:custGeom>
                <a:rect b="b" l="l" r="r" t="t"/>
                <a:pathLst>
                  <a:path extrusionOk="0" h="36830" w="59243">
                    <a:moveTo>
                      <a:pt x="4809" y="1"/>
                    </a:moveTo>
                    <a:cubicBezTo>
                      <a:pt x="2172" y="1"/>
                      <a:pt x="1" y="2143"/>
                      <a:pt x="1" y="4813"/>
                    </a:cubicBezTo>
                    <a:lnTo>
                      <a:pt x="1" y="26962"/>
                    </a:lnTo>
                    <a:cubicBezTo>
                      <a:pt x="1" y="29397"/>
                      <a:pt x="1869" y="31466"/>
                      <a:pt x="4304" y="31732"/>
                    </a:cubicBezTo>
                    <a:lnTo>
                      <a:pt x="53972" y="36803"/>
                    </a:lnTo>
                    <a:cubicBezTo>
                      <a:pt x="54142" y="36821"/>
                      <a:pt x="54311" y="36830"/>
                      <a:pt x="54478" y="36830"/>
                    </a:cubicBezTo>
                    <a:cubicBezTo>
                      <a:pt x="57065" y="36830"/>
                      <a:pt x="59243" y="34696"/>
                      <a:pt x="59243" y="32033"/>
                    </a:cubicBezTo>
                    <a:lnTo>
                      <a:pt x="59243" y="7882"/>
                    </a:lnTo>
                    <a:cubicBezTo>
                      <a:pt x="59243" y="5347"/>
                      <a:pt x="57275" y="3245"/>
                      <a:pt x="54740" y="3079"/>
                    </a:cubicBezTo>
                    <a:lnTo>
                      <a:pt x="5104" y="10"/>
                    </a:lnTo>
                    <a:cubicBezTo>
                      <a:pt x="5005" y="4"/>
                      <a:pt x="4907" y="1"/>
                      <a:pt x="4809" y="1"/>
                    </a:cubicBezTo>
                    <a:close/>
                  </a:path>
                </a:pathLst>
              </a:custGeom>
              <a:solidFill>
                <a:srgbClr val="3A599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39"/>
              <p:cNvSpPr/>
              <p:nvPr/>
            </p:nvSpPr>
            <p:spPr>
              <a:xfrm>
                <a:off x="3242325" y="5379650"/>
                <a:ext cx="1481075" cy="972700"/>
              </a:xfrm>
              <a:custGeom>
                <a:rect b="b" l="l" r="r" t="t"/>
                <a:pathLst>
                  <a:path extrusionOk="0" h="38908" w="59243">
                    <a:moveTo>
                      <a:pt x="4922" y="0"/>
                    </a:moveTo>
                    <a:cubicBezTo>
                      <a:pt x="2242" y="0"/>
                      <a:pt x="1" y="2170"/>
                      <a:pt x="1" y="4930"/>
                    </a:cubicBezTo>
                    <a:lnTo>
                      <a:pt x="1" y="26779"/>
                    </a:lnTo>
                    <a:cubicBezTo>
                      <a:pt x="1" y="29215"/>
                      <a:pt x="1802" y="31283"/>
                      <a:pt x="4204" y="31650"/>
                    </a:cubicBezTo>
                    <a:lnTo>
                      <a:pt x="53639" y="38855"/>
                    </a:lnTo>
                    <a:cubicBezTo>
                      <a:pt x="53879" y="38890"/>
                      <a:pt x="54117" y="38907"/>
                      <a:pt x="54353" y="38907"/>
                    </a:cubicBezTo>
                    <a:cubicBezTo>
                      <a:pt x="56993" y="38907"/>
                      <a:pt x="59243" y="36744"/>
                      <a:pt x="59243" y="34018"/>
                    </a:cubicBezTo>
                    <a:lnTo>
                      <a:pt x="59243" y="10334"/>
                    </a:lnTo>
                    <a:cubicBezTo>
                      <a:pt x="59243" y="7833"/>
                      <a:pt x="57342" y="5731"/>
                      <a:pt x="54873" y="5464"/>
                    </a:cubicBezTo>
                    <a:lnTo>
                      <a:pt x="5438" y="27"/>
                    </a:lnTo>
                    <a:cubicBezTo>
                      <a:pt x="5264" y="9"/>
                      <a:pt x="5092" y="0"/>
                      <a:pt x="4922" y="0"/>
                    </a:cubicBezTo>
                    <a:close/>
                  </a:path>
                </a:pathLst>
              </a:custGeom>
              <a:solidFill>
                <a:srgbClr val="4DC24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39"/>
              <p:cNvSpPr/>
              <p:nvPr/>
            </p:nvSpPr>
            <p:spPr>
              <a:xfrm>
                <a:off x="3754350" y="1716800"/>
                <a:ext cx="383650" cy="80125"/>
              </a:xfrm>
              <a:custGeom>
                <a:rect b="b" l="l" r="r" t="t"/>
                <a:pathLst>
                  <a:path extrusionOk="0" h="3205" w="15346">
                    <a:moveTo>
                      <a:pt x="14415" y="0"/>
                    </a:moveTo>
                    <a:cubicBezTo>
                      <a:pt x="14392" y="0"/>
                      <a:pt x="14368" y="1"/>
                      <a:pt x="14344" y="3"/>
                    </a:cubicBezTo>
                    <a:lnTo>
                      <a:pt x="801" y="1537"/>
                    </a:lnTo>
                    <a:cubicBezTo>
                      <a:pt x="334" y="1604"/>
                      <a:pt x="1" y="2004"/>
                      <a:pt x="68" y="2471"/>
                    </a:cubicBezTo>
                    <a:cubicBezTo>
                      <a:pt x="101" y="2905"/>
                      <a:pt x="468" y="3205"/>
                      <a:pt x="902" y="3205"/>
                    </a:cubicBezTo>
                    <a:lnTo>
                      <a:pt x="1002" y="3205"/>
                    </a:lnTo>
                    <a:lnTo>
                      <a:pt x="14545" y="1671"/>
                    </a:lnTo>
                    <a:cubicBezTo>
                      <a:pt x="15012" y="1604"/>
                      <a:pt x="15345" y="1204"/>
                      <a:pt x="15278" y="737"/>
                    </a:cubicBezTo>
                    <a:cubicBezTo>
                      <a:pt x="15215" y="293"/>
                      <a:pt x="14851" y="0"/>
                      <a:pt x="144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39"/>
              <p:cNvSpPr/>
              <p:nvPr/>
            </p:nvSpPr>
            <p:spPr>
              <a:xfrm>
                <a:off x="3623425" y="1766050"/>
                <a:ext cx="49225" cy="49225"/>
              </a:xfrm>
              <a:custGeom>
                <a:rect b="b" l="l" r="r" t="t"/>
                <a:pathLst>
                  <a:path extrusionOk="0" h="1969" w="1969">
                    <a:moveTo>
                      <a:pt x="1002" y="1"/>
                    </a:moveTo>
                    <a:cubicBezTo>
                      <a:pt x="434" y="1"/>
                      <a:pt x="1" y="434"/>
                      <a:pt x="1" y="968"/>
                    </a:cubicBezTo>
                    <a:cubicBezTo>
                      <a:pt x="1" y="1535"/>
                      <a:pt x="434" y="1969"/>
                      <a:pt x="1002" y="1969"/>
                    </a:cubicBezTo>
                    <a:cubicBezTo>
                      <a:pt x="1535" y="1969"/>
                      <a:pt x="1969" y="1535"/>
                      <a:pt x="1969" y="968"/>
                    </a:cubicBezTo>
                    <a:cubicBezTo>
                      <a:pt x="1969" y="434"/>
                      <a:pt x="1535" y="1"/>
                      <a:pt x="10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39"/>
              <p:cNvSpPr/>
              <p:nvPr/>
            </p:nvSpPr>
            <p:spPr>
              <a:xfrm>
                <a:off x="5027775" y="2552450"/>
                <a:ext cx="41700" cy="399475"/>
              </a:xfrm>
              <a:custGeom>
                <a:rect b="b" l="l" r="r" t="t"/>
                <a:pathLst>
                  <a:path extrusionOk="0" h="15979" w="1668">
                    <a:moveTo>
                      <a:pt x="834" y="1"/>
                    </a:moveTo>
                    <a:cubicBezTo>
                      <a:pt x="367" y="1"/>
                      <a:pt x="0" y="368"/>
                      <a:pt x="0" y="835"/>
                    </a:cubicBezTo>
                    <a:lnTo>
                      <a:pt x="0" y="15145"/>
                    </a:lnTo>
                    <a:cubicBezTo>
                      <a:pt x="0" y="15612"/>
                      <a:pt x="367" y="15979"/>
                      <a:pt x="834" y="15979"/>
                    </a:cubicBezTo>
                    <a:cubicBezTo>
                      <a:pt x="1301" y="15979"/>
                      <a:pt x="1668" y="15612"/>
                      <a:pt x="1668" y="15145"/>
                    </a:cubicBezTo>
                    <a:lnTo>
                      <a:pt x="1668" y="835"/>
                    </a:lnTo>
                    <a:cubicBezTo>
                      <a:pt x="1668" y="368"/>
                      <a:pt x="1301" y="1"/>
                      <a:pt x="8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9"/>
              <p:cNvSpPr/>
              <p:nvPr/>
            </p:nvSpPr>
            <p:spPr>
              <a:xfrm>
                <a:off x="3807725" y="6456925"/>
                <a:ext cx="288575" cy="420325"/>
              </a:xfrm>
              <a:custGeom>
                <a:rect b="b" l="l" r="r" t="t"/>
                <a:pathLst>
                  <a:path extrusionOk="0" h="16813" w="11543">
                    <a:moveTo>
                      <a:pt x="5772" y="0"/>
                    </a:moveTo>
                    <a:cubicBezTo>
                      <a:pt x="2569" y="0"/>
                      <a:pt x="1" y="3769"/>
                      <a:pt x="1" y="8406"/>
                    </a:cubicBezTo>
                    <a:cubicBezTo>
                      <a:pt x="1" y="13076"/>
                      <a:pt x="2569" y="16812"/>
                      <a:pt x="5772" y="16812"/>
                    </a:cubicBezTo>
                    <a:cubicBezTo>
                      <a:pt x="8974" y="16812"/>
                      <a:pt x="11542" y="13076"/>
                      <a:pt x="11542" y="8406"/>
                    </a:cubicBezTo>
                    <a:cubicBezTo>
                      <a:pt x="11542" y="3769"/>
                      <a:pt x="8974" y="0"/>
                      <a:pt x="57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39"/>
              <p:cNvSpPr/>
              <p:nvPr/>
            </p:nvSpPr>
            <p:spPr>
              <a:xfrm>
                <a:off x="3858600" y="2376500"/>
                <a:ext cx="132625" cy="165975"/>
              </a:xfrm>
              <a:custGeom>
                <a:rect b="b" l="l" r="r" t="t"/>
                <a:pathLst>
                  <a:path extrusionOk="0" h="6639" w="5305">
                    <a:moveTo>
                      <a:pt x="2636" y="501"/>
                    </a:moveTo>
                    <a:cubicBezTo>
                      <a:pt x="3837" y="501"/>
                      <a:pt x="4804" y="1768"/>
                      <a:pt x="4804" y="3336"/>
                    </a:cubicBezTo>
                    <a:cubicBezTo>
                      <a:pt x="4804" y="4904"/>
                      <a:pt x="3837" y="6171"/>
                      <a:pt x="2636" y="6171"/>
                    </a:cubicBezTo>
                    <a:cubicBezTo>
                      <a:pt x="1435" y="6171"/>
                      <a:pt x="468" y="4904"/>
                      <a:pt x="468" y="3336"/>
                    </a:cubicBezTo>
                    <a:cubicBezTo>
                      <a:pt x="468" y="1768"/>
                      <a:pt x="1435" y="501"/>
                      <a:pt x="2636" y="501"/>
                    </a:cubicBezTo>
                    <a:close/>
                    <a:moveTo>
                      <a:pt x="2636" y="0"/>
                    </a:moveTo>
                    <a:cubicBezTo>
                      <a:pt x="1201" y="0"/>
                      <a:pt x="1" y="1501"/>
                      <a:pt x="1" y="3336"/>
                    </a:cubicBezTo>
                    <a:cubicBezTo>
                      <a:pt x="1" y="5137"/>
                      <a:pt x="1201" y="6638"/>
                      <a:pt x="2636" y="6638"/>
                    </a:cubicBezTo>
                    <a:cubicBezTo>
                      <a:pt x="4103" y="6638"/>
                      <a:pt x="5304" y="5137"/>
                      <a:pt x="5304" y="3336"/>
                    </a:cubicBezTo>
                    <a:cubicBezTo>
                      <a:pt x="5304" y="1501"/>
                      <a:pt x="4103" y="0"/>
                      <a:pt x="26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9"/>
              <p:cNvSpPr/>
              <p:nvPr/>
            </p:nvSpPr>
            <p:spPr>
              <a:xfrm>
                <a:off x="3756025" y="2245575"/>
                <a:ext cx="337775" cy="427825"/>
              </a:xfrm>
              <a:custGeom>
                <a:rect b="b" l="l" r="r" t="t"/>
                <a:pathLst>
                  <a:path extrusionOk="0" h="17113" w="13511">
                    <a:moveTo>
                      <a:pt x="6739" y="501"/>
                    </a:moveTo>
                    <a:cubicBezTo>
                      <a:pt x="10208" y="501"/>
                      <a:pt x="13010" y="4103"/>
                      <a:pt x="13010" y="8573"/>
                    </a:cubicBezTo>
                    <a:cubicBezTo>
                      <a:pt x="13010" y="13009"/>
                      <a:pt x="10208" y="16612"/>
                      <a:pt x="6739" y="16612"/>
                    </a:cubicBezTo>
                    <a:cubicBezTo>
                      <a:pt x="3303" y="16612"/>
                      <a:pt x="468" y="13009"/>
                      <a:pt x="468" y="8573"/>
                    </a:cubicBezTo>
                    <a:cubicBezTo>
                      <a:pt x="468" y="4103"/>
                      <a:pt x="3303" y="501"/>
                      <a:pt x="6739" y="501"/>
                    </a:cubicBezTo>
                    <a:close/>
                    <a:moveTo>
                      <a:pt x="6739" y="0"/>
                    </a:moveTo>
                    <a:cubicBezTo>
                      <a:pt x="3036" y="0"/>
                      <a:pt x="1" y="3836"/>
                      <a:pt x="1" y="8573"/>
                    </a:cubicBezTo>
                    <a:cubicBezTo>
                      <a:pt x="1" y="13276"/>
                      <a:pt x="3036" y="17112"/>
                      <a:pt x="6739" y="17112"/>
                    </a:cubicBezTo>
                    <a:cubicBezTo>
                      <a:pt x="10475" y="17112"/>
                      <a:pt x="13510" y="13276"/>
                      <a:pt x="13510" y="8573"/>
                    </a:cubicBezTo>
                    <a:cubicBezTo>
                      <a:pt x="13510" y="3836"/>
                      <a:pt x="10475" y="0"/>
                      <a:pt x="67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39"/>
              <p:cNvSpPr/>
              <p:nvPr/>
            </p:nvSpPr>
            <p:spPr>
              <a:xfrm>
                <a:off x="3900300" y="2428200"/>
                <a:ext cx="49225" cy="62575"/>
              </a:xfrm>
              <a:custGeom>
                <a:rect b="b" l="l" r="r" t="t"/>
                <a:pathLst>
                  <a:path extrusionOk="0" h="2503" w="1969">
                    <a:moveTo>
                      <a:pt x="968" y="0"/>
                    </a:moveTo>
                    <a:cubicBezTo>
                      <a:pt x="434" y="0"/>
                      <a:pt x="0" y="567"/>
                      <a:pt x="0" y="1268"/>
                    </a:cubicBezTo>
                    <a:cubicBezTo>
                      <a:pt x="0" y="1935"/>
                      <a:pt x="434" y="2502"/>
                      <a:pt x="968" y="2502"/>
                    </a:cubicBezTo>
                    <a:cubicBezTo>
                      <a:pt x="1535" y="2502"/>
                      <a:pt x="1968" y="1935"/>
                      <a:pt x="1968" y="1268"/>
                    </a:cubicBezTo>
                    <a:cubicBezTo>
                      <a:pt x="1968" y="567"/>
                      <a:pt x="1535" y="0"/>
                      <a:pt x="9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20" name="Google Shape;2820;p39"/>
            <p:cNvSpPr/>
            <p:nvPr/>
          </p:nvSpPr>
          <p:spPr>
            <a:xfrm>
              <a:off x="5315925" y="5967200"/>
              <a:ext cx="598075" cy="978625"/>
            </a:xfrm>
            <a:custGeom>
              <a:rect b="b" l="l" r="r" t="t"/>
              <a:pathLst>
                <a:path extrusionOk="0" h="39145" w="23923">
                  <a:moveTo>
                    <a:pt x="11165" y="0"/>
                  </a:moveTo>
                  <a:cubicBezTo>
                    <a:pt x="60" y="0"/>
                    <a:pt x="1" y="29302"/>
                    <a:pt x="339" y="38716"/>
                  </a:cubicBezTo>
                  <a:cubicBezTo>
                    <a:pt x="358" y="38990"/>
                    <a:pt x="587" y="39145"/>
                    <a:pt x="813" y="39145"/>
                  </a:cubicBezTo>
                  <a:cubicBezTo>
                    <a:pt x="998" y="39145"/>
                    <a:pt x="1180" y="39041"/>
                    <a:pt x="1240" y="38816"/>
                  </a:cubicBezTo>
                  <a:cubicBezTo>
                    <a:pt x="5710" y="24505"/>
                    <a:pt x="23923" y="4591"/>
                    <a:pt x="14216" y="655"/>
                  </a:cubicBezTo>
                  <a:cubicBezTo>
                    <a:pt x="13116" y="209"/>
                    <a:pt x="12101" y="0"/>
                    <a:pt x="11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5328575" y="6106325"/>
              <a:ext cx="266025" cy="833775"/>
            </a:xfrm>
            <a:custGeom>
              <a:rect b="b" l="l" r="r" t="t"/>
              <a:pathLst>
                <a:path extrusionOk="0" h="33351" w="10641">
                  <a:moveTo>
                    <a:pt x="10369" y="1"/>
                  </a:moveTo>
                  <a:cubicBezTo>
                    <a:pt x="10276" y="1"/>
                    <a:pt x="10198" y="63"/>
                    <a:pt x="10174" y="160"/>
                  </a:cubicBezTo>
                  <a:cubicBezTo>
                    <a:pt x="10074" y="327"/>
                    <a:pt x="1234" y="19841"/>
                    <a:pt x="0" y="33117"/>
                  </a:cubicBezTo>
                  <a:cubicBezTo>
                    <a:pt x="0" y="33251"/>
                    <a:pt x="100" y="33351"/>
                    <a:pt x="234" y="33351"/>
                  </a:cubicBezTo>
                  <a:lnTo>
                    <a:pt x="267" y="33351"/>
                  </a:lnTo>
                  <a:cubicBezTo>
                    <a:pt x="367" y="33351"/>
                    <a:pt x="467" y="33284"/>
                    <a:pt x="500" y="33151"/>
                  </a:cubicBezTo>
                  <a:cubicBezTo>
                    <a:pt x="1701" y="19941"/>
                    <a:pt x="10508" y="527"/>
                    <a:pt x="10608" y="360"/>
                  </a:cubicBezTo>
                  <a:cubicBezTo>
                    <a:pt x="10641" y="227"/>
                    <a:pt x="10608" y="94"/>
                    <a:pt x="10474" y="27"/>
                  </a:cubicBezTo>
                  <a:cubicBezTo>
                    <a:pt x="10438" y="9"/>
                    <a:pt x="10403" y="1"/>
                    <a:pt x="1036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5345375" y="6511575"/>
              <a:ext cx="552775" cy="434250"/>
            </a:xfrm>
            <a:custGeom>
              <a:rect b="b" l="l" r="r" t="t"/>
              <a:pathLst>
                <a:path extrusionOk="0" h="17370" w="22111">
                  <a:moveTo>
                    <a:pt x="13477" y="1"/>
                  </a:moveTo>
                  <a:cubicBezTo>
                    <a:pt x="8195" y="1"/>
                    <a:pt x="2274" y="12070"/>
                    <a:pt x="95" y="17007"/>
                  </a:cubicBezTo>
                  <a:cubicBezTo>
                    <a:pt x="0" y="17197"/>
                    <a:pt x="142" y="17370"/>
                    <a:pt x="303" y="17370"/>
                  </a:cubicBezTo>
                  <a:cubicBezTo>
                    <a:pt x="369" y="17370"/>
                    <a:pt x="438" y="17342"/>
                    <a:pt x="496" y="17274"/>
                  </a:cubicBezTo>
                  <a:cubicBezTo>
                    <a:pt x="6433" y="10503"/>
                    <a:pt x="22111" y="5933"/>
                    <a:pt x="15773" y="862"/>
                  </a:cubicBezTo>
                  <a:cubicBezTo>
                    <a:pt x="15031" y="267"/>
                    <a:pt x="14261" y="1"/>
                    <a:pt x="1347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5347750" y="6621675"/>
              <a:ext cx="304400" cy="321775"/>
            </a:xfrm>
            <a:custGeom>
              <a:rect b="b" l="l" r="r" t="t"/>
              <a:pathLst>
                <a:path extrusionOk="0" h="12871" w="12176">
                  <a:moveTo>
                    <a:pt x="11891" y="1"/>
                  </a:moveTo>
                  <a:cubicBezTo>
                    <a:pt x="11838" y="1"/>
                    <a:pt x="11784" y="19"/>
                    <a:pt x="11742" y="61"/>
                  </a:cubicBezTo>
                  <a:cubicBezTo>
                    <a:pt x="11375" y="361"/>
                    <a:pt x="2502" y="7533"/>
                    <a:pt x="34" y="12537"/>
                  </a:cubicBezTo>
                  <a:cubicBezTo>
                    <a:pt x="0" y="12637"/>
                    <a:pt x="34" y="12770"/>
                    <a:pt x="167" y="12837"/>
                  </a:cubicBezTo>
                  <a:cubicBezTo>
                    <a:pt x="200" y="12870"/>
                    <a:pt x="234" y="12870"/>
                    <a:pt x="267" y="12870"/>
                  </a:cubicBezTo>
                  <a:cubicBezTo>
                    <a:pt x="334" y="12870"/>
                    <a:pt x="434" y="12837"/>
                    <a:pt x="467" y="12737"/>
                  </a:cubicBezTo>
                  <a:cubicBezTo>
                    <a:pt x="2869" y="7833"/>
                    <a:pt x="11942" y="495"/>
                    <a:pt x="12042" y="428"/>
                  </a:cubicBezTo>
                  <a:cubicBezTo>
                    <a:pt x="12142" y="328"/>
                    <a:pt x="12176" y="194"/>
                    <a:pt x="12076" y="94"/>
                  </a:cubicBezTo>
                  <a:cubicBezTo>
                    <a:pt x="12037" y="36"/>
                    <a:pt x="11964" y="1"/>
                    <a:pt x="11891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4" name="Google Shape;2824;p39"/>
          <p:cNvSpPr txBox="1"/>
          <p:nvPr>
            <p:ph type="title"/>
          </p:nvPr>
        </p:nvSpPr>
        <p:spPr>
          <a:xfrm>
            <a:off x="457200" y="294450"/>
            <a:ext cx="4114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2825" name="Google Shape;2825;p39"/>
          <p:cNvGrpSpPr/>
          <p:nvPr/>
        </p:nvGrpSpPr>
        <p:grpSpPr>
          <a:xfrm>
            <a:off x="6158405" y="1222320"/>
            <a:ext cx="980211" cy="3663102"/>
            <a:chOff x="2633550" y="2439600"/>
            <a:chExt cx="1345150" cy="5026900"/>
          </a:xfrm>
        </p:grpSpPr>
        <p:sp>
          <p:nvSpPr>
            <p:cNvPr id="2826" name="Google Shape;2826;p39"/>
            <p:cNvSpPr/>
            <p:nvPr/>
          </p:nvSpPr>
          <p:spPr>
            <a:xfrm>
              <a:off x="3408275" y="4258475"/>
              <a:ext cx="50900" cy="24400"/>
            </a:xfrm>
            <a:custGeom>
              <a:rect b="b" l="l" r="r" t="t"/>
              <a:pathLst>
                <a:path extrusionOk="0" h="976" w="2036">
                  <a:moveTo>
                    <a:pt x="1756" y="0"/>
                  </a:moveTo>
                  <a:cubicBezTo>
                    <a:pt x="1694" y="0"/>
                    <a:pt x="1635" y="25"/>
                    <a:pt x="1602" y="75"/>
                  </a:cubicBezTo>
                  <a:cubicBezTo>
                    <a:pt x="1268" y="409"/>
                    <a:pt x="501" y="475"/>
                    <a:pt x="234" y="509"/>
                  </a:cubicBezTo>
                  <a:cubicBezTo>
                    <a:pt x="101" y="509"/>
                    <a:pt x="1" y="609"/>
                    <a:pt x="1" y="742"/>
                  </a:cubicBezTo>
                  <a:cubicBezTo>
                    <a:pt x="34" y="876"/>
                    <a:pt x="134" y="976"/>
                    <a:pt x="268" y="976"/>
                  </a:cubicBezTo>
                  <a:cubicBezTo>
                    <a:pt x="368" y="976"/>
                    <a:pt x="1435" y="909"/>
                    <a:pt x="1935" y="409"/>
                  </a:cubicBezTo>
                  <a:cubicBezTo>
                    <a:pt x="2035" y="309"/>
                    <a:pt x="2035" y="175"/>
                    <a:pt x="1935" y="75"/>
                  </a:cubicBezTo>
                  <a:cubicBezTo>
                    <a:pt x="1885" y="25"/>
                    <a:pt x="1819" y="0"/>
                    <a:pt x="175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39"/>
            <p:cNvSpPr/>
            <p:nvPr/>
          </p:nvSpPr>
          <p:spPr>
            <a:xfrm>
              <a:off x="3368250" y="4069200"/>
              <a:ext cx="203500" cy="99425"/>
            </a:xfrm>
            <a:custGeom>
              <a:rect b="b" l="l" r="r" t="t"/>
              <a:pathLst>
                <a:path extrusionOk="0" h="3977" w="8140">
                  <a:moveTo>
                    <a:pt x="5764" y="0"/>
                  </a:moveTo>
                  <a:cubicBezTo>
                    <a:pt x="4916" y="0"/>
                    <a:pt x="3937" y="111"/>
                    <a:pt x="3003" y="474"/>
                  </a:cubicBezTo>
                  <a:cubicBezTo>
                    <a:pt x="634" y="1408"/>
                    <a:pt x="134" y="1775"/>
                    <a:pt x="134" y="1775"/>
                  </a:cubicBezTo>
                  <a:cubicBezTo>
                    <a:pt x="134" y="1775"/>
                    <a:pt x="1" y="2943"/>
                    <a:pt x="1" y="3977"/>
                  </a:cubicBezTo>
                  <a:cubicBezTo>
                    <a:pt x="1" y="3977"/>
                    <a:pt x="2002" y="2242"/>
                    <a:pt x="4437" y="1508"/>
                  </a:cubicBezTo>
                  <a:cubicBezTo>
                    <a:pt x="6872" y="808"/>
                    <a:pt x="8140" y="708"/>
                    <a:pt x="8140" y="708"/>
                  </a:cubicBezTo>
                  <a:lnTo>
                    <a:pt x="8106" y="274"/>
                  </a:lnTo>
                  <a:cubicBezTo>
                    <a:pt x="8106" y="274"/>
                    <a:pt x="7097" y="0"/>
                    <a:pt x="576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39"/>
            <p:cNvSpPr/>
            <p:nvPr/>
          </p:nvSpPr>
          <p:spPr>
            <a:xfrm>
              <a:off x="2658575" y="2504500"/>
              <a:ext cx="921525" cy="912350"/>
            </a:xfrm>
            <a:custGeom>
              <a:rect b="b" l="l" r="r" t="t"/>
              <a:pathLst>
                <a:path extrusionOk="0" h="36494" w="36861">
                  <a:moveTo>
                    <a:pt x="23938" y="0"/>
                  </a:moveTo>
                  <a:cubicBezTo>
                    <a:pt x="23084" y="0"/>
                    <a:pt x="22265" y="89"/>
                    <a:pt x="21549" y="251"/>
                  </a:cubicBezTo>
                  <a:cubicBezTo>
                    <a:pt x="21135" y="338"/>
                    <a:pt x="20704" y="367"/>
                    <a:pt x="20262" y="367"/>
                  </a:cubicBezTo>
                  <a:cubicBezTo>
                    <a:pt x="19350" y="367"/>
                    <a:pt x="18394" y="242"/>
                    <a:pt x="17459" y="242"/>
                  </a:cubicBezTo>
                  <a:cubicBezTo>
                    <a:pt x="16070" y="242"/>
                    <a:pt x="14728" y="518"/>
                    <a:pt x="13644" y="1885"/>
                  </a:cubicBezTo>
                  <a:cubicBezTo>
                    <a:pt x="11442" y="4587"/>
                    <a:pt x="10908" y="9024"/>
                    <a:pt x="9274" y="10525"/>
                  </a:cubicBezTo>
                  <a:cubicBezTo>
                    <a:pt x="7639" y="12026"/>
                    <a:pt x="1" y="15228"/>
                    <a:pt x="1001" y="24902"/>
                  </a:cubicBezTo>
                  <a:cubicBezTo>
                    <a:pt x="1702" y="31273"/>
                    <a:pt x="5204" y="34742"/>
                    <a:pt x="9241" y="35976"/>
                  </a:cubicBezTo>
                  <a:cubicBezTo>
                    <a:pt x="10422" y="36327"/>
                    <a:pt x="11634" y="36494"/>
                    <a:pt x="12831" y="36494"/>
                  </a:cubicBezTo>
                  <a:cubicBezTo>
                    <a:pt x="13797" y="36494"/>
                    <a:pt x="14755" y="36385"/>
                    <a:pt x="15678" y="36176"/>
                  </a:cubicBezTo>
                  <a:cubicBezTo>
                    <a:pt x="21683" y="34742"/>
                    <a:pt x="24752" y="32741"/>
                    <a:pt x="30256" y="32407"/>
                  </a:cubicBezTo>
                  <a:cubicBezTo>
                    <a:pt x="30456" y="32407"/>
                    <a:pt x="30622" y="32374"/>
                    <a:pt x="30789" y="32374"/>
                  </a:cubicBezTo>
                  <a:cubicBezTo>
                    <a:pt x="35459" y="31673"/>
                    <a:pt x="36860" y="25802"/>
                    <a:pt x="36260" y="22400"/>
                  </a:cubicBezTo>
                  <a:cubicBezTo>
                    <a:pt x="36260" y="22333"/>
                    <a:pt x="36260" y="22267"/>
                    <a:pt x="36260" y="22200"/>
                  </a:cubicBezTo>
                  <a:cubicBezTo>
                    <a:pt x="36193" y="21966"/>
                    <a:pt x="36126" y="21733"/>
                    <a:pt x="36060" y="21499"/>
                  </a:cubicBezTo>
                  <a:cubicBezTo>
                    <a:pt x="35993" y="21333"/>
                    <a:pt x="35926" y="21132"/>
                    <a:pt x="35826" y="20932"/>
                  </a:cubicBezTo>
                  <a:cubicBezTo>
                    <a:pt x="34525" y="17730"/>
                    <a:pt x="31256" y="13794"/>
                    <a:pt x="31623" y="8757"/>
                  </a:cubicBezTo>
                  <a:cubicBezTo>
                    <a:pt x="31623" y="8757"/>
                    <a:pt x="31690" y="8056"/>
                    <a:pt x="31657" y="7056"/>
                  </a:cubicBezTo>
                  <a:cubicBezTo>
                    <a:pt x="31590" y="5421"/>
                    <a:pt x="31256" y="3019"/>
                    <a:pt x="29922" y="1885"/>
                  </a:cubicBezTo>
                  <a:cubicBezTo>
                    <a:pt x="28422" y="552"/>
                    <a:pt x="26071" y="0"/>
                    <a:pt x="23938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39"/>
            <p:cNvSpPr/>
            <p:nvPr/>
          </p:nvSpPr>
          <p:spPr>
            <a:xfrm>
              <a:off x="3439125" y="2439600"/>
              <a:ext cx="539575" cy="619900"/>
            </a:xfrm>
            <a:custGeom>
              <a:rect b="b" l="l" r="r" t="t"/>
              <a:pathLst>
                <a:path extrusionOk="0" h="24796" w="21583">
                  <a:moveTo>
                    <a:pt x="19438" y="0"/>
                  </a:moveTo>
                  <a:cubicBezTo>
                    <a:pt x="19417" y="0"/>
                    <a:pt x="19398" y="4"/>
                    <a:pt x="19381" y="11"/>
                  </a:cubicBezTo>
                  <a:cubicBezTo>
                    <a:pt x="19148" y="111"/>
                    <a:pt x="18914" y="1012"/>
                    <a:pt x="17914" y="2613"/>
                  </a:cubicBezTo>
                  <a:cubicBezTo>
                    <a:pt x="16946" y="4214"/>
                    <a:pt x="15712" y="5782"/>
                    <a:pt x="15712" y="5782"/>
                  </a:cubicBezTo>
                  <a:lnTo>
                    <a:pt x="14745" y="5849"/>
                  </a:lnTo>
                  <a:cubicBezTo>
                    <a:pt x="13744" y="5949"/>
                    <a:pt x="13344" y="6650"/>
                    <a:pt x="11876" y="7617"/>
                  </a:cubicBezTo>
                  <a:cubicBezTo>
                    <a:pt x="10408" y="8584"/>
                    <a:pt x="9274" y="9485"/>
                    <a:pt x="8207" y="10519"/>
                  </a:cubicBezTo>
                  <a:cubicBezTo>
                    <a:pt x="7373" y="11320"/>
                    <a:pt x="4304" y="14855"/>
                    <a:pt x="3003" y="16356"/>
                  </a:cubicBezTo>
                  <a:cubicBezTo>
                    <a:pt x="2202" y="13955"/>
                    <a:pt x="1102" y="11286"/>
                    <a:pt x="435" y="9652"/>
                  </a:cubicBezTo>
                  <a:lnTo>
                    <a:pt x="435" y="9652"/>
                  </a:lnTo>
                  <a:cubicBezTo>
                    <a:pt x="468" y="10652"/>
                    <a:pt x="401" y="11353"/>
                    <a:pt x="401" y="11353"/>
                  </a:cubicBezTo>
                  <a:cubicBezTo>
                    <a:pt x="1" y="16723"/>
                    <a:pt x="3737" y="20826"/>
                    <a:pt x="4838" y="24095"/>
                  </a:cubicBezTo>
                  <a:cubicBezTo>
                    <a:pt x="4904" y="24329"/>
                    <a:pt x="4971" y="24562"/>
                    <a:pt x="5004" y="24796"/>
                  </a:cubicBezTo>
                  <a:cubicBezTo>
                    <a:pt x="5905" y="23328"/>
                    <a:pt x="9941" y="16523"/>
                    <a:pt x="10809" y="14889"/>
                  </a:cubicBezTo>
                  <a:cubicBezTo>
                    <a:pt x="11809" y="13087"/>
                    <a:pt x="13010" y="12887"/>
                    <a:pt x="13544" y="12887"/>
                  </a:cubicBezTo>
                  <a:cubicBezTo>
                    <a:pt x="14078" y="12887"/>
                    <a:pt x="15245" y="13221"/>
                    <a:pt x="15245" y="13221"/>
                  </a:cubicBezTo>
                  <a:cubicBezTo>
                    <a:pt x="15245" y="13221"/>
                    <a:pt x="15712" y="14422"/>
                    <a:pt x="16112" y="14488"/>
                  </a:cubicBezTo>
                  <a:cubicBezTo>
                    <a:pt x="16149" y="14495"/>
                    <a:pt x="16185" y="14498"/>
                    <a:pt x="16221" y="14498"/>
                  </a:cubicBezTo>
                  <a:cubicBezTo>
                    <a:pt x="16543" y="14498"/>
                    <a:pt x="16813" y="14255"/>
                    <a:pt x="16813" y="14255"/>
                  </a:cubicBezTo>
                  <a:cubicBezTo>
                    <a:pt x="16813" y="14255"/>
                    <a:pt x="17328" y="14981"/>
                    <a:pt x="17809" y="14981"/>
                  </a:cubicBezTo>
                  <a:cubicBezTo>
                    <a:pt x="17902" y="14981"/>
                    <a:pt x="17994" y="14954"/>
                    <a:pt x="18080" y="14889"/>
                  </a:cubicBezTo>
                  <a:cubicBezTo>
                    <a:pt x="18614" y="14488"/>
                    <a:pt x="18014" y="12921"/>
                    <a:pt x="18014" y="12921"/>
                  </a:cubicBezTo>
                  <a:lnTo>
                    <a:pt x="18014" y="12921"/>
                  </a:lnTo>
                  <a:cubicBezTo>
                    <a:pt x="18014" y="12921"/>
                    <a:pt x="18214" y="12987"/>
                    <a:pt x="18581" y="13121"/>
                  </a:cubicBezTo>
                  <a:cubicBezTo>
                    <a:pt x="18849" y="13218"/>
                    <a:pt x="19738" y="13831"/>
                    <a:pt x="20419" y="13831"/>
                  </a:cubicBezTo>
                  <a:cubicBezTo>
                    <a:pt x="20672" y="13831"/>
                    <a:pt x="20896" y="13747"/>
                    <a:pt x="21049" y="13521"/>
                  </a:cubicBezTo>
                  <a:cubicBezTo>
                    <a:pt x="21583" y="12687"/>
                    <a:pt x="20082" y="11753"/>
                    <a:pt x="20082" y="11753"/>
                  </a:cubicBezTo>
                  <a:cubicBezTo>
                    <a:pt x="20082" y="11753"/>
                    <a:pt x="19982" y="11119"/>
                    <a:pt x="19381" y="9752"/>
                  </a:cubicBezTo>
                  <a:cubicBezTo>
                    <a:pt x="18814" y="8384"/>
                    <a:pt x="18080" y="7016"/>
                    <a:pt x="18080" y="7016"/>
                  </a:cubicBezTo>
                  <a:cubicBezTo>
                    <a:pt x="18080" y="7016"/>
                    <a:pt x="19148" y="3847"/>
                    <a:pt x="19682" y="2180"/>
                  </a:cubicBezTo>
                  <a:cubicBezTo>
                    <a:pt x="20176" y="603"/>
                    <a:pt x="19697" y="0"/>
                    <a:pt x="1943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39"/>
            <p:cNvSpPr/>
            <p:nvPr/>
          </p:nvSpPr>
          <p:spPr>
            <a:xfrm>
              <a:off x="3514200" y="2835150"/>
              <a:ext cx="75900" cy="229350"/>
            </a:xfrm>
            <a:custGeom>
              <a:rect b="b" l="l" r="r" t="t"/>
              <a:pathLst>
                <a:path extrusionOk="0" h="9174" w="3036">
                  <a:moveTo>
                    <a:pt x="467" y="1"/>
                  </a:moveTo>
                  <a:lnTo>
                    <a:pt x="0" y="534"/>
                  </a:lnTo>
                  <a:cubicBezTo>
                    <a:pt x="0" y="534"/>
                    <a:pt x="634" y="2503"/>
                    <a:pt x="1168" y="4604"/>
                  </a:cubicBezTo>
                  <a:cubicBezTo>
                    <a:pt x="1401" y="5571"/>
                    <a:pt x="1534" y="6706"/>
                    <a:pt x="1601" y="7706"/>
                  </a:cubicBezTo>
                  <a:cubicBezTo>
                    <a:pt x="1701" y="7906"/>
                    <a:pt x="1768" y="8073"/>
                    <a:pt x="1835" y="8273"/>
                  </a:cubicBezTo>
                  <a:cubicBezTo>
                    <a:pt x="1901" y="8507"/>
                    <a:pt x="1968" y="8740"/>
                    <a:pt x="2035" y="8974"/>
                  </a:cubicBezTo>
                  <a:cubicBezTo>
                    <a:pt x="2035" y="9041"/>
                    <a:pt x="2035" y="9107"/>
                    <a:pt x="2035" y="9174"/>
                  </a:cubicBezTo>
                  <a:lnTo>
                    <a:pt x="3036" y="7273"/>
                  </a:lnTo>
                  <a:cubicBezTo>
                    <a:pt x="3036" y="7273"/>
                    <a:pt x="2335" y="4337"/>
                    <a:pt x="1468" y="2336"/>
                  </a:cubicBezTo>
                  <a:cubicBezTo>
                    <a:pt x="600" y="334"/>
                    <a:pt x="467" y="1"/>
                    <a:pt x="46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9"/>
            <p:cNvSpPr/>
            <p:nvPr/>
          </p:nvSpPr>
          <p:spPr>
            <a:xfrm>
              <a:off x="3820250" y="2770100"/>
              <a:ext cx="39200" cy="25875"/>
            </a:xfrm>
            <a:custGeom>
              <a:rect b="b" l="l" r="r" t="t"/>
              <a:pathLst>
                <a:path extrusionOk="0" h="1035" w="1568">
                  <a:moveTo>
                    <a:pt x="0" y="1"/>
                  </a:moveTo>
                  <a:lnTo>
                    <a:pt x="0" y="1"/>
                  </a:lnTo>
                  <a:cubicBezTo>
                    <a:pt x="601" y="835"/>
                    <a:pt x="1568" y="1035"/>
                    <a:pt x="1568" y="1035"/>
                  </a:cubicBezTo>
                  <a:cubicBezTo>
                    <a:pt x="1568" y="1035"/>
                    <a:pt x="1468" y="701"/>
                    <a:pt x="1368" y="501"/>
                  </a:cubicBezTo>
                  <a:cubicBezTo>
                    <a:pt x="1268" y="301"/>
                    <a:pt x="1201" y="34"/>
                    <a:pt x="1201" y="34"/>
                  </a:cubicBezTo>
                  <a:lnTo>
                    <a:pt x="767" y="34"/>
                  </a:lnTo>
                  <a:cubicBezTo>
                    <a:pt x="501" y="34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9"/>
            <p:cNvSpPr/>
            <p:nvPr/>
          </p:nvSpPr>
          <p:spPr>
            <a:xfrm>
              <a:off x="3850250" y="2761500"/>
              <a:ext cx="45075" cy="21150"/>
            </a:xfrm>
            <a:custGeom>
              <a:rect b="b" l="l" r="r" t="t"/>
              <a:pathLst>
                <a:path extrusionOk="0" h="846" w="1803">
                  <a:moveTo>
                    <a:pt x="1307" y="0"/>
                  </a:moveTo>
                  <a:cubicBezTo>
                    <a:pt x="1228" y="0"/>
                    <a:pt x="1135" y="11"/>
                    <a:pt x="1035" y="45"/>
                  </a:cubicBezTo>
                  <a:cubicBezTo>
                    <a:pt x="701" y="111"/>
                    <a:pt x="1" y="378"/>
                    <a:pt x="1" y="378"/>
                  </a:cubicBezTo>
                  <a:cubicBezTo>
                    <a:pt x="1" y="378"/>
                    <a:pt x="335" y="612"/>
                    <a:pt x="935" y="745"/>
                  </a:cubicBezTo>
                  <a:cubicBezTo>
                    <a:pt x="1535" y="845"/>
                    <a:pt x="1802" y="845"/>
                    <a:pt x="1802" y="845"/>
                  </a:cubicBezTo>
                  <a:lnTo>
                    <a:pt x="1569" y="45"/>
                  </a:lnTo>
                  <a:cubicBezTo>
                    <a:pt x="1569" y="45"/>
                    <a:pt x="1465" y="0"/>
                    <a:pt x="1307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9"/>
            <p:cNvSpPr/>
            <p:nvPr/>
          </p:nvSpPr>
          <p:spPr>
            <a:xfrm>
              <a:off x="3871100" y="2615000"/>
              <a:ext cx="27550" cy="101750"/>
            </a:xfrm>
            <a:custGeom>
              <a:rect b="b" l="l" r="r" t="t"/>
              <a:pathLst>
                <a:path extrusionOk="0" h="4070" w="1102">
                  <a:moveTo>
                    <a:pt x="801" y="0"/>
                  </a:moveTo>
                  <a:cubicBezTo>
                    <a:pt x="801" y="0"/>
                    <a:pt x="468" y="201"/>
                    <a:pt x="368" y="701"/>
                  </a:cubicBezTo>
                  <a:cubicBezTo>
                    <a:pt x="234" y="1301"/>
                    <a:pt x="401" y="1335"/>
                    <a:pt x="268" y="1902"/>
                  </a:cubicBezTo>
                  <a:cubicBezTo>
                    <a:pt x="168" y="2469"/>
                    <a:pt x="1" y="3370"/>
                    <a:pt x="334" y="3636"/>
                  </a:cubicBezTo>
                  <a:cubicBezTo>
                    <a:pt x="668" y="3937"/>
                    <a:pt x="1068" y="4070"/>
                    <a:pt x="1068" y="4070"/>
                  </a:cubicBezTo>
                  <a:cubicBezTo>
                    <a:pt x="1068" y="4070"/>
                    <a:pt x="535" y="2836"/>
                    <a:pt x="435" y="2469"/>
                  </a:cubicBezTo>
                  <a:cubicBezTo>
                    <a:pt x="334" y="2102"/>
                    <a:pt x="668" y="1668"/>
                    <a:pt x="801" y="1301"/>
                  </a:cubicBezTo>
                  <a:cubicBezTo>
                    <a:pt x="968" y="901"/>
                    <a:pt x="1102" y="568"/>
                    <a:pt x="1102" y="568"/>
                  </a:cubicBezTo>
                  <a:lnTo>
                    <a:pt x="80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9"/>
            <p:cNvSpPr/>
            <p:nvPr/>
          </p:nvSpPr>
          <p:spPr>
            <a:xfrm>
              <a:off x="3237325" y="7116550"/>
              <a:ext cx="497050" cy="349950"/>
            </a:xfrm>
            <a:custGeom>
              <a:rect b="b" l="l" r="r" t="t"/>
              <a:pathLst>
                <a:path extrusionOk="0" h="13998" w="19882">
                  <a:moveTo>
                    <a:pt x="10741" y="1"/>
                  </a:moveTo>
                  <a:cubicBezTo>
                    <a:pt x="10741" y="268"/>
                    <a:pt x="10741" y="634"/>
                    <a:pt x="10741" y="1068"/>
                  </a:cubicBezTo>
                  <a:cubicBezTo>
                    <a:pt x="10808" y="3203"/>
                    <a:pt x="10408" y="4471"/>
                    <a:pt x="9040" y="5104"/>
                  </a:cubicBezTo>
                  <a:cubicBezTo>
                    <a:pt x="8790" y="5218"/>
                    <a:pt x="8460" y="5267"/>
                    <a:pt x="8083" y="5267"/>
                  </a:cubicBezTo>
                  <a:cubicBezTo>
                    <a:pt x="6351" y="5267"/>
                    <a:pt x="3615" y="4227"/>
                    <a:pt x="2903" y="3570"/>
                  </a:cubicBezTo>
                  <a:cubicBezTo>
                    <a:pt x="2769" y="3436"/>
                    <a:pt x="2702" y="3303"/>
                    <a:pt x="2636" y="3103"/>
                  </a:cubicBezTo>
                  <a:cubicBezTo>
                    <a:pt x="2402" y="3170"/>
                    <a:pt x="2002" y="3336"/>
                    <a:pt x="1902" y="3970"/>
                  </a:cubicBezTo>
                  <a:cubicBezTo>
                    <a:pt x="1735" y="4904"/>
                    <a:pt x="1201" y="7172"/>
                    <a:pt x="1101" y="8807"/>
                  </a:cubicBezTo>
                  <a:cubicBezTo>
                    <a:pt x="1035" y="10441"/>
                    <a:pt x="0" y="12943"/>
                    <a:pt x="1668" y="13377"/>
                  </a:cubicBezTo>
                  <a:cubicBezTo>
                    <a:pt x="2775" y="13659"/>
                    <a:pt x="4857" y="13998"/>
                    <a:pt x="6837" y="13998"/>
                  </a:cubicBezTo>
                  <a:cubicBezTo>
                    <a:pt x="7901" y="13998"/>
                    <a:pt x="8935" y="13900"/>
                    <a:pt x="9774" y="13644"/>
                  </a:cubicBezTo>
                  <a:cubicBezTo>
                    <a:pt x="12142" y="12877"/>
                    <a:pt x="14477" y="11876"/>
                    <a:pt x="15878" y="11309"/>
                  </a:cubicBezTo>
                  <a:cubicBezTo>
                    <a:pt x="17279" y="10742"/>
                    <a:pt x="19881" y="8740"/>
                    <a:pt x="19448" y="6505"/>
                  </a:cubicBezTo>
                  <a:cubicBezTo>
                    <a:pt x="19014" y="4304"/>
                    <a:pt x="18047" y="3803"/>
                    <a:pt x="16145" y="3737"/>
                  </a:cubicBezTo>
                  <a:lnTo>
                    <a:pt x="14277" y="3703"/>
                  </a:lnTo>
                  <a:cubicBezTo>
                    <a:pt x="14277" y="3703"/>
                    <a:pt x="13377" y="2202"/>
                    <a:pt x="13076" y="1402"/>
                  </a:cubicBezTo>
                  <a:cubicBezTo>
                    <a:pt x="12843" y="801"/>
                    <a:pt x="11409" y="234"/>
                    <a:pt x="107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39"/>
            <p:cNvSpPr/>
            <p:nvPr/>
          </p:nvSpPr>
          <p:spPr>
            <a:xfrm>
              <a:off x="2633550" y="7139900"/>
              <a:ext cx="535425" cy="317350"/>
            </a:xfrm>
            <a:custGeom>
              <a:rect b="b" l="l" r="r" t="t"/>
              <a:pathLst>
                <a:path extrusionOk="0" h="12694" w="21417">
                  <a:moveTo>
                    <a:pt x="3136" y="1"/>
                  </a:moveTo>
                  <a:cubicBezTo>
                    <a:pt x="2836" y="701"/>
                    <a:pt x="2269" y="2136"/>
                    <a:pt x="1936" y="3603"/>
                  </a:cubicBezTo>
                  <a:cubicBezTo>
                    <a:pt x="1469" y="5705"/>
                    <a:pt x="835" y="8140"/>
                    <a:pt x="701" y="8407"/>
                  </a:cubicBezTo>
                  <a:cubicBezTo>
                    <a:pt x="535" y="8640"/>
                    <a:pt x="1" y="10475"/>
                    <a:pt x="201" y="11175"/>
                  </a:cubicBezTo>
                  <a:cubicBezTo>
                    <a:pt x="368" y="11842"/>
                    <a:pt x="1535" y="12109"/>
                    <a:pt x="3670" y="12276"/>
                  </a:cubicBezTo>
                  <a:cubicBezTo>
                    <a:pt x="5805" y="12443"/>
                    <a:pt x="11075" y="12510"/>
                    <a:pt x="13577" y="12643"/>
                  </a:cubicBezTo>
                  <a:cubicBezTo>
                    <a:pt x="14163" y="12675"/>
                    <a:pt x="14762" y="12693"/>
                    <a:pt x="15353" y="12693"/>
                  </a:cubicBezTo>
                  <a:cubicBezTo>
                    <a:pt x="17251" y="12693"/>
                    <a:pt x="19064" y="12502"/>
                    <a:pt x="20082" y="11943"/>
                  </a:cubicBezTo>
                  <a:cubicBezTo>
                    <a:pt x="21416" y="11209"/>
                    <a:pt x="21416" y="9641"/>
                    <a:pt x="21349" y="8473"/>
                  </a:cubicBezTo>
                  <a:cubicBezTo>
                    <a:pt x="21283" y="7273"/>
                    <a:pt x="20115" y="6672"/>
                    <a:pt x="18914" y="6572"/>
                  </a:cubicBezTo>
                  <a:cubicBezTo>
                    <a:pt x="17714" y="6472"/>
                    <a:pt x="16613" y="6138"/>
                    <a:pt x="15946" y="4571"/>
                  </a:cubicBezTo>
                  <a:cubicBezTo>
                    <a:pt x="15278" y="2969"/>
                    <a:pt x="14244" y="1535"/>
                    <a:pt x="12777" y="968"/>
                  </a:cubicBezTo>
                  <a:cubicBezTo>
                    <a:pt x="12677" y="935"/>
                    <a:pt x="12610" y="935"/>
                    <a:pt x="12476" y="901"/>
                  </a:cubicBezTo>
                  <a:lnTo>
                    <a:pt x="12476" y="901"/>
                  </a:lnTo>
                  <a:cubicBezTo>
                    <a:pt x="12643" y="1502"/>
                    <a:pt x="12710" y="1869"/>
                    <a:pt x="12510" y="2302"/>
                  </a:cubicBezTo>
                  <a:cubicBezTo>
                    <a:pt x="12209" y="2904"/>
                    <a:pt x="11305" y="3864"/>
                    <a:pt x="9357" y="3864"/>
                  </a:cubicBezTo>
                  <a:cubicBezTo>
                    <a:pt x="8715" y="3864"/>
                    <a:pt x="7958" y="3760"/>
                    <a:pt x="7073" y="3503"/>
                  </a:cubicBezTo>
                  <a:cubicBezTo>
                    <a:pt x="4271" y="2669"/>
                    <a:pt x="3337" y="1535"/>
                    <a:pt x="31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39"/>
            <p:cNvSpPr/>
            <p:nvPr/>
          </p:nvSpPr>
          <p:spPr>
            <a:xfrm>
              <a:off x="2710275" y="6962000"/>
              <a:ext cx="241025" cy="274525"/>
            </a:xfrm>
            <a:custGeom>
              <a:rect b="b" l="l" r="r" t="t"/>
              <a:pathLst>
                <a:path extrusionOk="0" h="10981" w="9641">
                  <a:moveTo>
                    <a:pt x="2664" y="0"/>
                  </a:moveTo>
                  <a:cubicBezTo>
                    <a:pt x="1409" y="0"/>
                    <a:pt x="401" y="45"/>
                    <a:pt x="401" y="45"/>
                  </a:cubicBezTo>
                  <a:cubicBezTo>
                    <a:pt x="401" y="45"/>
                    <a:pt x="201" y="3481"/>
                    <a:pt x="34" y="5749"/>
                  </a:cubicBezTo>
                  <a:cubicBezTo>
                    <a:pt x="1" y="6249"/>
                    <a:pt x="1" y="6716"/>
                    <a:pt x="34" y="7117"/>
                  </a:cubicBezTo>
                  <a:cubicBezTo>
                    <a:pt x="234" y="8684"/>
                    <a:pt x="1202" y="9785"/>
                    <a:pt x="4004" y="10619"/>
                  </a:cubicBezTo>
                  <a:cubicBezTo>
                    <a:pt x="4889" y="10876"/>
                    <a:pt x="5646" y="10980"/>
                    <a:pt x="6288" y="10980"/>
                  </a:cubicBezTo>
                  <a:cubicBezTo>
                    <a:pt x="8236" y="10980"/>
                    <a:pt x="9140" y="10020"/>
                    <a:pt x="9441" y="9418"/>
                  </a:cubicBezTo>
                  <a:cubicBezTo>
                    <a:pt x="9641" y="8985"/>
                    <a:pt x="9574" y="8618"/>
                    <a:pt x="9407" y="8017"/>
                  </a:cubicBezTo>
                  <a:cubicBezTo>
                    <a:pt x="9274" y="7517"/>
                    <a:pt x="9074" y="6883"/>
                    <a:pt x="8940" y="5949"/>
                  </a:cubicBezTo>
                  <a:cubicBezTo>
                    <a:pt x="8574" y="3914"/>
                    <a:pt x="8407" y="479"/>
                    <a:pt x="8407" y="479"/>
                  </a:cubicBezTo>
                  <a:cubicBezTo>
                    <a:pt x="8407" y="479"/>
                    <a:pt x="6605" y="178"/>
                    <a:pt x="4637" y="45"/>
                  </a:cubicBezTo>
                  <a:cubicBezTo>
                    <a:pt x="3981" y="12"/>
                    <a:pt x="3292" y="0"/>
                    <a:pt x="266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9"/>
            <p:cNvSpPr/>
            <p:nvPr/>
          </p:nvSpPr>
          <p:spPr>
            <a:xfrm>
              <a:off x="2791175" y="7092375"/>
              <a:ext cx="35875" cy="60050"/>
            </a:xfrm>
            <a:custGeom>
              <a:rect b="b" l="l" r="r" t="t"/>
              <a:pathLst>
                <a:path extrusionOk="0" h="2402" w="1435">
                  <a:moveTo>
                    <a:pt x="794" y="0"/>
                  </a:moveTo>
                  <a:cubicBezTo>
                    <a:pt x="719" y="0"/>
                    <a:pt x="645" y="45"/>
                    <a:pt x="601" y="134"/>
                  </a:cubicBezTo>
                  <a:cubicBezTo>
                    <a:pt x="301" y="601"/>
                    <a:pt x="0" y="1668"/>
                    <a:pt x="1034" y="2369"/>
                  </a:cubicBezTo>
                  <a:cubicBezTo>
                    <a:pt x="1068" y="2369"/>
                    <a:pt x="1101" y="2402"/>
                    <a:pt x="1168" y="2402"/>
                  </a:cubicBezTo>
                  <a:cubicBezTo>
                    <a:pt x="1235" y="2402"/>
                    <a:pt x="1301" y="2369"/>
                    <a:pt x="1368" y="2302"/>
                  </a:cubicBezTo>
                  <a:cubicBezTo>
                    <a:pt x="1435" y="2169"/>
                    <a:pt x="1401" y="2035"/>
                    <a:pt x="1301" y="1968"/>
                  </a:cubicBezTo>
                  <a:cubicBezTo>
                    <a:pt x="401" y="1368"/>
                    <a:pt x="934" y="467"/>
                    <a:pt x="1001" y="367"/>
                  </a:cubicBezTo>
                  <a:cubicBezTo>
                    <a:pt x="1068" y="267"/>
                    <a:pt x="1034" y="100"/>
                    <a:pt x="901" y="34"/>
                  </a:cubicBezTo>
                  <a:cubicBezTo>
                    <a:pt x="868" y="11"/>
                    <a:pt x="831" y="0"/>
                    <a:pt x="7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3294025" y="7090650"/>
              <a:ext cx="213525" cy="157950"/>
            </a:xfrm>
            <a:custGeom>
              <a:rect b="b" l="l" r="r" t="t"/>
              <a:pathLst>
                <a:path extrusionOk="0" h="6318" w="8541">
                  <a:moveTo>
                    <a:pt x="8402" y="1"/>
                  </a:moveTo>
                  <a:cubicBezTo>
                    <a:pt x="8166" y="1"/>
                    <a:pt x="7350" y="47"/>
                    <a:pt x="6072" y="603"/>
                  </a:cubicBezTo>
                  <a:cubicBezTo>
                    <a:pt x="6038" y="636"/>
                    <a:pt x="5972" y="636"/>
                    <a:pt x="5938" y="670"/>
                  </a:cubicBezTo>
                  <a:cubicBezTo>
                    <a:pt x="5772" y="703"/>
                    <a:pt x="5571" y="770"/>
                    <a:pt x="5371" y="803"/>
                  </a:cubicBezTo>
                  <a:cubicBezTo>
                    <a:pt x="4963" y="872"/>
                    <a:pt x="4491" y="899"/>
                    <a:pt x="4007" y="899"/>
                  </a:cubicBezTo>
                  <a:cubicBezTo>
                    <a:pt x="2391" y="899"/>
                    <a:pt x="635" y="603"/>
                    <a:pt x="635" y="603"/>
                  </a:cubicBezTo>
                  <a:cubicBezTo>
                    <a:pt x="635" y="603"/>
                    <a:pt x="1" y="2971"/>
                    <a:pt x="368" y="4139"/>
                  </a:cubicBezTo>
                  <a:cubicBezTo>
                    <a:pt x="434" y="4339"/>
                    <a:pt x="534" y="4472"/>
                    <a:pt x="635" y="4606"/>
                  </a:cubicBezTo>
                  <a:cubicBezTo>
                    <a:pt x="1341" y="5285"/>
                    <a:pt x="4060" y="6318"/>
                    <a:pt x="5784" y="6318"/>
                  </a:cubicBezTo>
                  <a:cubicBezTo>
                    <a:pt x="6177" y="6318"/>
                    <a:pt x="6518" y="6264"/>
                    <a:pt x="6772" y="6140"/>
                  </a:cubicBezTo>
                  <a:cubicBezTo>
                    <a:pt x="8140" y="5507"/>
                    <a:pt x="8540" y="4239"/>
                    <a:pt x="8507" y="2104"/>
                  </a:cubicBezTo>
                  <a:cubicBezTo>
                    <a:pt x="8473" y="1670"/>
                    <a:pt x="8473" y="1304"/>
                    <a:pt x="8473" y="1037"/>
                  </a:cubicBezTo>
                  <a:cubicBezTo>
                    <a:pt x="8473" y="3"/>
                    <a:pt x="8473" y="3"/>
                    <a:pt x="8473" y="3"/>
                  </a:cubicBezTo>
                  <a:cubicBezTo>
                    <a:pt x="8473" y="3"/>
                    <a:pt x="8449" y="1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9"/>
            <p:cNvSpPr/>
            <p:nvPr/>
          </p:nvSpPr>
          <p:spPr>
            <a:xfrm>
              <a:off x="3407450" y="7140125"/>
              <a:ext cx="30875" cy="53175"/>
            </a:xfrm>
            <a:custGeom>
              <a:rect b="b" l="l" r="r" t="t"/>
              <a:pathLst>
                <a:path extrusionOk="0" h="2127" w="1235">
                  <a:moveTo>
                    <a:pt x="962" y="0"/>
                  </a:moveTo>
                  <a:cubicBezTo>
                    <a:pt x="885" y="0"/>
                    <a:pt x="808" y="44"/>
                    <a:pt x="768" y="125"/>
                  </a:cubicBezTo>
                  <a:cubicBezTo>
                    <a:pt x="734" y="158"/>
                    <a:pt x="0" y="1293"/>
                    <a:pt x="801" y="2060"/>
                  </a:cubicBezTo>
                  <a:cubicBezTo>
                    <a:pt x="834" y="2127"/>
                    <a:pt x="901" y="2127"/>
                    <a:pt x="968" y="2127"/>
                  </a:cubicBezTo>
                  <a:cubicBezTo>
                    <a:pt x="1034" y="2127"/>
                    <a:pt x="1101" y="2127"/>
                    <a:pt x="1134" y="2060"/>
                  </a:cubicBezTo>
                  <a:cubicBezTo>
                    <a:pt x="1235" y="1960"/>
                    <a:pt x="1235" y="1826"/>
                    <a:pt x="1134" y="1726"/>
                  </a:cubicBezTo>
                  <a:cubicBezTo>
                    <a:pt x="634" y="1226"/>
                    <a:pt x="1134" y="392"/>
                    <a:pt x="1168" y="359"/>
                  </a:cubicBezTo>
                  <a:cubicBezTo>
                    <a:pt x="1235" y="259"/>
                    <a:pt x="1201" y="125"/>
                    <a:pt x="1101" y="58"/>
                  </a:cubicBezTo>
                  <a:cubicBezTo>
                    <a:pt x="1062" y="19"/>
                    <a:pt x="1012" y="0"/>
                    <a:pt x="9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9"/>
            <p:cNvSpPr/>
            <p:nvPr/>
          </p:nvSpPr>
          <p:spPr>
            <a:xfrm>
              <a:off x="2634400" y="4461325"/>
              <a:ext cx="1076625" cy="2651825"/>
            </a:xfrm>
            <a:custGeom>
              <a:rect b="b" l="l" r="r" t="t"/>
              <a:pathLst>
                <a:path extrusionOk="0" h="106073" w="43065">
                  <a:moveTo>
                    <a:pt x="34692" y="0"/>
                  </a:moveTo>
                  <a:lnTo>
                    <a:pt x="13343" y="1702"/>
                  </a:lnTo>
                  <a:cubicBezTo>
                    <a:pt x="13343" y="1702"/>
                    <a:pt x="9874" y="8139"/>
                    <a:pt x="8273" y="14844"/>
                  </a:cubicBezTo>
                  <a:cubicBezTo>
                    <a:pt x="6672" y="21516"/>
                    <a:pt x="6805" y="26419"/>
                    <a:pt x="7639" y="29755"/>
                  </a:cubicBezTo>
                  <a:cubicBezTo>
                    <a:pt x="8473" y="33057"/>
                    <a:pt x="7839" y="33825"/>
                    <a:pt x="8473" y="35759"/>
                  </a:cubicBezTo>
                  <a:cubicBezTo>
                    <a:pt x="9073" y="37694"/>
                    <a:pt x="8173" y="38561"/>
                    <a:pt x="8473" y="40296"/>
                  </a:cubicBezTo>
                  <a:cubicBezTo>
                    <a:pt x="8740" y="42030"/>
                    <a:pt x="8173" y="43765"/>
                    <a:pt x="8239" y="46300"/>
                  </a:cubicBezTo>
                  <a:cubicBezTo>
                    <a:pt x="8340" y="48869"/>
                    <a:pt x="7839" y="55206"/>
                    <a:pt x="7039" y="59109"/>
                  </a:cubicBezTo>
                  <a:cubicBezTo>
                    <a:pt x="6238" y="62979"/>
                    <a:pt x="5538" y="66715"/>
                    <a:pt x="5004" y="69483"/>
                  </a:cubicBezTo>
                  <a:cubicBezTo>
                    <a:pt x="4503" y="72252"/>
                    <a:pt x="2068" y="81592"/>
                    <a:pt x="2002" y="85061"/>
                  </a:cubicBezTo>
                  <a:cubicBezTo>
                    <a:pt x="1902" y="88530"/>
                    <a:pt x="1768" y="93167"/>
                    <a:pt x="1768" y="93167"/>
                  </a:cubicBezTo>
                  <a:cubicBezTo>
                    <a:pt x="1768" y="93167"/>
                    <a:pt x="1694" y="93139"/>
                    <a:pt x="1586" y="93139"/>
                  </a:cubicBezTo>
                  <a:cubicBezTo>
                    <a:pt x="1342" y="93139"/>
                    <a:pt x="927" y="93284"/>
                    <a:pt x="834" y="94234"/>
                  </a:cubicBezTo>
                  <a:cubicBezTo>
                    <a:pt x="701" y="95569"/>
                    <a:pt x="501" y="96903"/>
                    <a:pt x="300" y="97637"/>
                  </a:cubicBezTo>
                  <a:cubicBezTo>
                    <a:pt x="67" y="98371"/>
                    <a:pt x="0" y="99672"/>
                    <a:pt x="1034" y="99838"/>
                  </a:cubicBezTo>
                  <a:cubicBezTo>
                    <a:pt x="2068" y="99972"/>
                    <a:pt x="3436" y="100072"/>
                    <a:pt x="3436" y="100072"/>
                  </a:cubicBezTo>
                  <a:cubicBezTo>
                    <a:pt x="3436" y="100072"/>
                    <a:pt x="4444" y="100027"/>
                    <a:pt x="5699" y="100027"/>
                  </a:cubicBezTo>
                  <a:cubicBezTo>
                    <a:pt x="6327" y="100027"/>
                    <a:pt x="7016" y="100039"/>
                    <a:pt x="7672" y="100072"/>
                  </a:cubicBezTo>
                  <a:cubicBezTo>
                    <a:pt x="9674" y="100205"/>
                    <a:pt x="11475" y="100506"/>
                    <a:pt x="11475" y="100506"/>
                  </a:cubicBezTo>
                  <a:cubicBezTo>
                    <a:pt x="11475" y="100506"/>
                    <a:pt x="12005" y="100610"/>
                    <a:pt x="12549" y="100610"/>
                  </a:cubicBezTo>
                  <a:cubicBezTo>
                    <a:pt x="13113" y="100610"/>
                    <a:pt x="13693" y="100497"/>
                    <a:pt x="13710" y="100039"/>
                  </a:cubicBezTo>
                  <a:cubicBezTo>
                    <a:pt x="13777" y="99105"/>
                    <a:pt x="13777" y="98037"/>
                    <a:pt x="13944" y="97103"/>
                  </a:cubicBezTo>
                  <a:cubicBezTo>
                    <a:pt x="14110" y="96169"/>
                    <a:pt x="14277" y="94835"/>
                    <a:pt x="13944" y="94768"/>
                  </a:cubicBezTo>
                  <a:lnTo>
                    <a:pt x="13610" y="94668"/>
                  </a:lnTo>
                  <a:cubicBezTo>
                    <a:pt x="13610" y="94668"/>
                    <a:pt x="14811" y="90632"/>
                    <a:pt x="15211" y="88664"/>
                  </a:cubicBezTo>
                  <a:cubicBezTo>
                    <a:pt x="15611" y="86729"/>
                    <a:pt x="15611" y="80958"/>
                    <a:pt x="15611" y="80958"/>
                  </a:cubicBezTo>
                  <a:cubicBezTo>
                    <a:pt x="15611" y="80958"/>
                    <a:pt x="17379" y="76889"/>
                    <a:pt x="17579" y="75755"/>
                  </a:cubicBezTo>
                  <a:cubicBezTo>
                    <a:pt x="17780" y="74587"/>
                    <a:pt x="17813" y="71251"/>
                    <a:pt x="18347" y="70718"/>
                  </a:cubicBezTo>
                  <a:cubicBezTo>
                    <a:pt x="18880" y="70151"/>
                    <a:pt x="20748" y="67349"/>
                    <a:pt x="20982" y="65080"/>
                  </a:cubicBezTo>
                  <a:cubicBezTo>
                    <a:pt x="21215" y="62846"/>
                    <a:pt x="23950" y="49739"/>
                    <a:pt x="23951" y="49736"/>
                  </a:cubicBezTo>
                  <a:lnTo>
                    <a:pt x="23951" y="49736"/>
                  </a:lnTo>
                  <a:cubicBezTo>
                    <a:pt x="23951" y="49739"/>
                    <a:pt x="23517" y="61712"/>
                    <a:pt x="23951" y="67282"/>
                  </a:cubicBezTo>
                  <a:cubicBezTo>
                    <a:pt x="24384" y="72819"/>
                    <a:pt x="24551" y="76255"/>
                    <a:pt x="24618" y="79924"/>
                  </a:cubicBezTo>
                  <a:cubicBezTo>
                    <a:pt x="24685" y="83593"/>
                    <a:pt x="25185" y="89931"/>
                    <a:pt x="25485" y="93234"/>
                  </a:cubicBezTo>
                  <a:cubicBezTo>
                    <a:pt x="25785" y="96536"/>
                    <a:pt x="25852" y="97537"/>
                    <a:pt x="25852" y="97537"/>
                  </a:cubicBezTo>
                  <a:cubicBezTo>
                    <a:pt x="25852" y="97537"/>
                    <a:pt x="25828" y="97532"/>
                    <a:pt x="25788" y="97532"/>
                  </a:cubicBezTo>
                  <a:cubicBezTo>
                    <a:pt x="25579" y="97532"/>
                    <a:pt x="24924" y="97672"/>
                    <a:pt x="24785" y="99405"/>
                  </a:cubicBezTo>
                  <a:cubicBezTo>
                    <a:pt x="24618" y="101506"/>
                    <a:pt x="24318" y="104108"/>
                    <a:pt x="25152" y="104875"/>
                  </a:cubicBezTo>
                  <a:cubicBezTo>
                    <a:pt x="25985" y="105609"/>
                    <a:pt x="27020" y="105776"/>
                    <a:pt x="27020" y="105776"/>
                  </a:cubicBezTo>
                  <a:cubicBezTo>
                    <a:pt x="27020" y="105776"/>
                    <a:pt x="28776" y="106072"/>
                    <a:pt x="30392" y="106072"/>
                  </a:cubicBezTo>
                  <a:cubicBezTo>
                    <a:pt x="30876" y="106072"/>
                    <a:pt x="31348" y="106045"/>
                    <a:pt x="31756" y="105976"/>
                  </a:cubicBezTo>
                  <a:lnTo>
                    <a:pt x="32323" y="105843"/>
                  </a:lnTo>
                  <a:cubicBezTo>
                    <a:pt x="32357" y="105809"/>
                    <a:pt x="32423" y="105809"/>
                    <a:pt x="32457" y="105776"/>
                  </a:cubicBezTo>
                  <a:cubicBezTo>
                    <a:pt x="33650" y="105231"/>
                    <a:pt x="34420" y="105171"/>
                    <a:pt x="34703" y="105171"/>
                  </a:cubicBezTo>
                  <a:cubicBezTo>
                    <a:pt x="34784" y="105171"/>
                    <a:pt x="34825" y="105176"/>
                    <a:pt x="34825" y="105176"/>
                  </a:cubicBezTo>
                  <a:cubicBezTo>
                    <a:pt x="34825" y="105176"/>
                    <a:pt x="36927" y="105009"/>
                    <a:pt x="36927" y="103775"/>
                  </a:cubicBezTo>
                  <a:cubicBezTo>
                    <a:pt x="36927" y="102574"/>
                    <a:pt x="36827" y="101239"/>
                    <a:pt x="36927" y="100172"/>
                  </a:cubicBezTo>
                  <a:cubicBezTo>
                    <a:pt x="37060" y="99138"/>
                    <a:pt x="37027" y="98804"/>
                    <a:pt x="36793" y="98537"/>
                  </a:cubicBezTo>
                  <a:lnTo>
                    <a:pt x="36560" y="98304"/>
                  </a:lnTo>
                  <a:cubicBezTo>
                    <a:pt x="36560" y="98304"/>
                    <a:pt x="37294" y="94535"/>
                    <a:pt x="37494" y="92900"/>
                  </a:cubicBezTo>
                  <a:cubicBezTo>
                    <a:pt x="37694" y="91299"/>
                    <a:pt x="37861" y="84994"/>
                    <a:pt x="37494" y="81659"/>
                  </a:cubicBezTo>
                  <a:cubicBezTo>
                    <a:pt x="37093" y="78290"/>
                    <a:pt x="37727" y="76922"/>
                    <a:pt x="38328" y="74620"/>
                  </a:cubicBezTo>
                  <a:cubicBezTo>
                    <a:pt x="38961" y="72352"/>
                    <a:pt x="38828" y="69450"/>
                    <a:pt x="38561" y="67749"/>
                  </a:cubicBezTo>
                  <a:cubicBezTo>
                    <a:pt x="38294" y="66081"/>
                    <a:pt x="38061" y="63179"/>
                    <a:pt x="38795" y="59343"/>
                  </a:cubicBezTo>
                  <a:cubicBezTo>
                    <a:pt x="39495" y="55507"/>
                    <a:pt x="40329" y="48769"/>
                    <a:pt x="40496" y="47201"/>
                  </a:cubicBezTo>
                  <a:cubicBezTo>
                    <a:pt x="40663" y="45633"/>
                    <a:pt x="42431" y="30989"/>
                    <a:pt x="42697" y="27987"/>
                  </a:cubicBezTo>
                  <a:cubicBezTo>
                    <a:pt x="42964" y="24985"/>
                    <a:pt x="43064" y="22516"/>
                    <a:pt x="43064" y="22516"/>
                  </a:cubicBezTo>
                  <a:lnTo>
                    <a:pt x="41230" y="10975"/>
                  </a:lnTo>
                  <a:lnTo>
                    <a:pt x="346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39"/>
            <p:cNvSpPr/>
            <p:nvPr/>
          </p:nvSpPr>
          <p:spPr>
            <a:xfrm>
              <a:off x="2987150" y="5164100"/>
              <a:ext cx="90075" cy="16100"/>
            </a:xfrm>
            <a:custGeom>
              <a:rect b="b" l="l" r="r" t="t"/>
              <a:pathLst>
                <a:path extrusionOk="0" h="644" w="3603">
                  <a:moveTo>
                    <a:pt x="247" y="1"/>
                  </a:moveTo>
                  <a:cubicBezTo>
                    <a:pt x="158" y="1"/>
                    <a:pt x="61" y="66"/>
                    <a:pt x="34" y="176"/>
                  </a:cubicBezTo>
                  <a:cubicBezTo>
                    <a:pt x="0" y="310"/>
                    <a:pt x="100" y="443"/>
                    <a:pt x="200" y="476"/>
                  </a:cubicBezTo>
                  <a:cubicBezTo>
                    <a:pt x="267" y="476"/>
                    <a:pt x="1001" y="643"/>
                    <a:pt x="1935" y="643"/>
                  </a:cubicBezTo>
                  <a:cubicBezTo>
                    <a:pt x="2402" y="643"/>
                    <a:pt x="2902" y="610"/>
                    <a:pt x="3403" y="476"/>
                  </a:cubicBezTo>
                  <a:cubicBezTo>
                    <a:pt x="3536" y="443"/>
                    <a:pt x="3603" y="310"/>
                    <a:pt x="3570" y="176"/>
                  </a:cubicBezTo>
                  <a:cubicBezTo>
                    <a:pt x="3542" y="66"/>
                    <a:pt x="3446" y="1"/>
                    <a:pt x="3337" y="1"/>
                  </a:cubicBezTo>
                  <a:cubicBezTo>
                    <a:pt x="3315" y="1"/>
                    <a:pt x="3292" y="4"/>
                    <a:pt x="3269" y="9"/>
                  </a:cubicBezTo>
                  <a:cubicBezTo>
                    <a:pt x="2836" y="132"/>
                    <a:pt x="2365" y="173"/>
                    <a:pt x="1929" y="173"/>
                  </a:cubicBezTo>
                  <a:cubicBezTo>
                    <a:pt x="1057" y="173"/>
                    <a:pt x="323" y="9"/>
                    <a:pt x="301" y="9"/>
                  </a:cubicBezTo>
                  <a:cubicBezTo>
                    <a:pt x="283" y="4"/>
                    <a:pt x="265" y="1"/>
                    <a:pt x="24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39"/>
            <p:cNvSpPr/>
            <p:nvPr/>
          </p:nvSpPr>
          <p:spPr>
            <a:xfrm>
              <a:off x="2949625" y="5184850"/>
              <a:ext cx="175150" cy="64550"/>
            </a:xfrm>
            <a:custGeom>
              <a:rect b="b" l="l" r="r" t="t"/>
              <a:pathLst>
                <a:path extrusionOk="0" h="2582" w="7006">
                  <a:moveTo>
                    <a:pt x="6723" y="1"/>
                  </a:moveTo>
                  <a:cubicBezTo>
                    <a:pt x="6692" y="1"/>
                    <a:pt x="6663" y="5"/>
                    <a:pt x="6638" y="13"/>
                  </a:cubicBezTo>
                  <a:cubicBezTo>
                    <a:pt x="4804" y="981"/>
                    <a:pt x="234" y="2115"/>
                    <a:pt x="200" y="2115"/>
                  </a:cubicBezTo>
                  <a:cubicBezTo>
                    <a:pt x="67" y="2148"/>
                    <a:pt x="0" y="2282"/>
                    <a:pt x="34" y="2415"/>
                  </a:cubicBezTo>
                  <a:cubicBezTo>
                    <a:pt x="34" y="2515"/>
                    <a:pt x="134" y="2582"/>
                    <a:pt x="267" y="2582"/>
                  </a:cubicBezTo>
                  <a:lnTo>
                    <a:pt x="300" y="2582"/>
                  </a:lnTo>
                  <a:cubicBezTo>
                    <a:pt x="501" y="2515"/>
                    <a:pt x="4970" y="1414"/>
                    <a:pt x="6838" y="447"/>
                  </a:cubicBezTo>
                  <a:cubicBezTo>
                    <a:pt x="6972" y="380"/>
                    <a:pt x="7005" y="247"/>
                    <a:pt x="6939" y="113"/>
                  </a:cubicBezTo>
                  <a:cubicBezTo>
                    <a:pt x="6913" y="38"/>
                    <a:pt x="6813" y="1"/>
                    <a:pt x="67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39"/>
            <p:cNvSpPr/>
            <p:nvPr/>
          </p:nvSpPr>
          <p:spPr>
            <a:xfrm>
              <a:off x="2902075" y="4664575"/>
              <a:ext cx="648000" cy="116175"/>
            </a:xfrm>
            <a:custGeom>
              <a:rect b="b" l="l" r="r" t="t"/>
              <a:pathLst>
                <a:path extrusionOk="0" h="4647" w="25920">
                  <a:moveTo>
                    <a:pt x="5403" y="1"/>
                  </a:moveTo>
                  <a:cubicBezTo>
                    <a:pt x="5295" y="1"/>
                    <a:pt x="5199" y="66"/>
                    <a:pt x="5171" y="176"/>
                  </a:cubicBezTo>
                  <a:cubicBezTo>
                    <a:pt x="5138" y="243"/>
                    <a:pt x="4904" y="1010"/>
                    <a:pt x="4671" y="2044"/>
                  </a:cubicBezTo>
                  <a:lnTo>
                    <a:pt x="334" y="1010"/>
                  </a:lnTo>
                  <a:cubicBezTo>
                    <a:pt x="312" y="1004"/>
                    <a:pt x="289" y="1002"/>
                    <a:pt x="266" y="1002"/>
                  </a:cubicBezTo>
                  <a:cubicBezTo>
                    <a:pt x="158" y="1002"/>
                    <a:pt x="62" y="1066"/>
                    <a:pt x="34" y="1177"/>
                  </a:cubicBezTo>
                  <a:cubicBezTo>
                    <a:pt x="1" y="1310"/>
                    <a:pt x="101" y="1410"/>
                    <a:pt x="234" y="1444"/>
                  </a:cubicBezTo>
                  <a:lnTo>
                    <a:pt x="4604" y="2511"/>
                  </a:lnTo>
                  <a:cubicBezTo>
                    <a:pt x="4471" y="3112"/>
                    <a:pt x="4371" y="3779"/>
                    <a:pt x="4371" y="4379"/>
                  </a:cubicBezTo>
                  <a:cubicBezTo>
                    <a:pt x="4371" y="4513"/>
                    <a:pt x="4471" y="4646"/>
                    <a:pt x="4604" y="4646"/>
                  </a:cubicBezTo>
                  <a:cubicBezTo>
                    <a:pt x="4738" y="4646"/>
                    <a:pt x="4838" y="4513"/>
                    <a:pt x="4838" y="4413"/>
                  </a:cubicBezTo>
                  <a:cubicBezTo>
                    <a:pt x="4871" y="3779"/>
                    <a:pt x="4938" y="3112"/>
                    <a:pt x="5071" y="2478"/>
                  </a:cubicBezTo>
                  <a:cubicBezTo>
                    <a:pt x="5805" y="2211"/>
                    <a:pt x="10108" y="543"/>
                    <a:pt x="13711" y="476"/>
                  </a:cubicBezTo>
                  <a:cubicBezTo>
                    <a:pt x="13826" y="474"/>
                    <a:pt x="13946" y="474"/>
                    <a:pt x="14068" y="474"/>
                  </a:cubicBezTo>
                  <a:cubicBezTo>
                    <a:pt x="18107" y="474"/>
                    <a:pt x="25588" y="1511"/>
                    <a:pt x="25653" y="1511"/>
                  </a:cubicBezTo>
                  <a:cubicBezTo>
                    <a:pt x="25670" y="1515"/>
                    <a:pt x="25687" y="1517"/>
                    <a:pt x="25703" y="1517"/>
                  </a:cubicBezTo>
                  <a:cubicBezTo>
                    <a:pt x="25811" y="1517"/>
                    <a:pt x="25890" y="1426"/>
                    <a:pt x="25919" y="1310"/>
                  </a:cubicBezTo>
                  <a:cubicBezTo>
                    <a:pt x="25919" y="1177"/>
                    <a:pt x="25853" y="1077"/>
                    <a:pt x="25719" y="1044"/>
                  </a:cubicBezTo>
                  <a:cubicBezTo>
                    <a:pt x="25623" y="1044"/>
                    <a:pt x="18306" y="3"/>
                    <a:pt x="14201" y="3"/>
                  </a:cubicBezTo>
                  <a:cubicBezTo>
                    <a:pt x="14020" y="3"/>
                    <a:pt x="13845" y="5"/>
                    <a:pt x="13677" y="9"/>
                  </a:cubicBezTo>
                  <a:cubicBezTo>
                    <a:pt x="10375" y="76"/>
                    <a:pt x="6439" y="1444"/>
                    <a:pt x="5171" y="1944"/>
                  </a:cubicBezTo>
                  <a:cubicBezTo>
                    <a:pt x="5405" y="1044"/>
                    <a:pt x="5605" y="343"/>
                    <a:pt x="5605" y="310"/>
                  </a:cubicBezTo>
                  <a:cubicBezTo>
                    <a:pt x="5672" y="210"/>
                    <a:pt x="5605" y="76"/>
                    <a:pt x="5471" y="9"/>
                  </a:cubicBezTo>
                  <a:cubicBezTo>
                    <a:pt x="5449" y="4"/>
                    <a:pt x="5426" y="1"/>
                    <a:pt x="54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9"/>
            <p:cNvSpPr/>
            <p:nvPr/>
          </p:nvSpPr>
          <p:spPr>
            <a:xfrm>
              <a:off x="2856225" y="5534875"/>
              <a:ext cx="52550" cy="101475"/>
            </a:xfrm>
            <a:custGeom>
              <a:rect b="b" l="l" r="r" t="t"/>
              <a:pathLst>
                <a:path extrusionOk="0" h="4059" w="2102">
                  <a:moveTo>
                    <a:pt x="256" y="1"/>
                  </a:moveTo>
                  <a:cubicBezTo>
                    <a:pt x="227" y="1"/>
                    <a:pt x="197" y="7"/>
                    <a:pt x="167" y="22"/>
                  </a:cubicBezTo>
                  <a:cubicBezTo>
                    <a:pt x="67" y="56"/>
                    <a:pt x="0" y="189"/>
                    <a:pt x="34" y="289"/>
                  </a:cubicBezTo>
                  <a:cubicBezTo>
                    <a:pt x="434" y="1657"/>
                    <a:pt x="1568" y="3858"/>
                    <a:pt x="1601" y="3925"/>
                  </a:cubicBezTo>
                  <a:cubicBezTo>
                    <a:pt x="1635" y="4025"/>
                    <a:pt x="1735" y="4059"/>
                    <a:pt x="1835" y="4059"/>
                  </a:cubicBezTo>
                  <a:lnTo>
                    <a:pt x="1935" y="4059"/>
                  </a:lnTo>
                  <a:cubicBezTo>
                    <a:pt x="2035" y="3992"/>
                    <a:pt x="2102" y="3825"/>
                    <a:pt x="2035" y="3725"/>
                  </a:cubicBezTo>
                  <a:cubicBezTo>
                    <a:pt x="2002" y="3692"/>
                    <a:pt x="868" y="1490"/>
                    <a:pt x="467" y="156"/>
                  </a:cubicBezTo>
                  <a:cubicBezTo>
                    <a:pt x="441" y="78"/>
                    <a:pt x="355" y="1"/>
                    <a:pt x="2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39"/>
            <p:cNvSpPr/>
            <p:nvPr/>
          </p:nvSpPr>
          <p:spPr>
            <a:xfrm>
              <a:off x="2951275" y="4857425"/>
              <a:ext cx="289400" cy="1943925"/>
            </a:xfrm>
            <a:custGeom>
              <a:rect b="b" l="l" r="r" t="t"/>
              <a:pathLst>
                <a:path extrusionOk="0" h="77757" w="11576">
                  <a:moveTo>
                    <a:pt x="2670" y="1"/>
                  </a:moveTo>
                  <a:cubicBezTo>
                    <a:pt x="2536" y="1"/>
                    <a:pt x="2436" y="101"/>
                    <a:pt x="2403" y="234"/>
                  </a:cubicBezTo>
                  <a:cubicBezTo>
                    <a:pt x="2403" y="301"/>
                    <a:pt x="1969" y="6205"/>
                    <a:pt x="5972" y="10675"/>
                  </a:cubicBezTo>
                  <a:cubicBezTo>
                    <a:pt x="9341" y="14445"/>
                    <a:pt x="10008" y="20983"/>
                    <a:pt x="10342" y="24485"/>
                  </a:cubicBezTo>
                  <a:cubicBezTo>
                    <a:pt x="10408" y="25119"/>
                    <a:pt x="10475" y="25653"/>
                    <a:pt x="10542" y="26053"/>
                  </a:cubicBezTo>
                  <a:cubicBezTo>
                    <a:pt x="10575" y="26320"/>
                    <a:pt x="10609" y="26587"/>
                    <a:pt x="10609" y="26854"/>
                  </a:cubicBezTo>
                  <a:cubicBezTo>
                    <a:pt x="10508" y="27487"/>
                    <a:pt x="8774" y="36360"/>
                    <a:pt x="8140" y="40063"/>
                  </a:cubicBezTo>
                  <a:cubicBezTo>
                    <a:pt x="7706" y="42665"/>
                    <a:pt x="6973" y="45534"/>
                    <a:pt x="6372" y="47802"/>
                  </a:cubicBezTo>
                  <a:cubicBezTo>
                    <a:pt x="6105" y="48836"/>
                    <a:pt x="5872" y="49737"/>
                    <a:pt x="5705" y="50404"/>
                  </a:cubicBezTo>
                  <a:cubicBezTo>
                    <a:pt x="5371" y="51938"/>
                    <a:pt x="4371" y="54307"/>
                    <a:pt x="3637" y="56041"/>
                  </a:cubicBezTo>
                  <a:cubicBezTo>
                    <a:pt x="3403" y="56642"/>
                    <a:pt x="3170" y="57209"/>
                    <a:pt x="3003" y="57576"/>
                  </a:cubicBezTo>
                  <a:cubicBezTo>
                    <a:pt x="2036" y="60111"/>
                    <a:pt x="1602" y="62145"/>
                    <a:pt x="1702" y="63647"/>
                  </a:cubicBezTo>
                  <a:cubicBezTo>
                    <a:pt x="1836" y="65615"/>
                    <a:pt x="1269" y="70585"/>
                    <a:pt x="835" y="72353"/>
                  </a:cubicBezTo>
                  <a:cubicBezTo>
                    <a:pt x="335" y="74154"/>
                    <a:pt x="1" y="77356"/>
                    <a:pt x="1" y="77490"/>
                  </a:cubicBezTo>
                  <a:cubicBezTo>
                    <a:pt x="1" y="77623"/>
                    <a:pt x="68" y="77723"/>
                    <a:pt x="201" y="77757"/>
                  </a:cubicBezTo>
                  <a:lnTo>
                    <a:pt x="234" y="77757"/>
                  </a:lnTo>
                  <a:cubicBezTo>
                    <a:pt x="368" y="77757"/>
                    <a:pt x="468" y="77657"/>
                    <a:pt x="468" y="77523"/>
                  </a:cubicBezTo>
                  <a:cubicBezTo>
                    <a:pt x="468" y="77490"/>
                    <a:pt x="835" y="74221"/>
                    <a:pt x="1269" y="72486"/>
                  </a:cubicBezTo>
                  <a:cubicBezTo>
                    <a:pt x="1769" y="70685"/>
                    <a:pt x="2336" y="65615"/>
                    <a:pt x="2203" y="63613"/>
                  </a:cubicBezTo>
                  <a:cubicBezTo>
                    <a:pt x="2102" y="62179"/>
                    <a:pt x="2536" y="60211"/>
                    <a:pt x="3470" y="57742"/>
                  </a:cubicBezTo>
                  <a:cubicBezTo>
                    <a:pt x="3604" y="57375"/>
                    <a:pt x="3837" y="56842"/>
                    <a:pt x="4104" y="56208"/>
                  </a:cubicBezTo>
                  <a:cubicBezTo>
                    <a:pt x="4838" y="54473"/>
                    <a:pt x="5805" y="52072"/>
                    <a:pt x="6172" y="50504"/>
                  </a:cubicBezTo>
                  <a:cubicBezTo>
                    <a:pt x="6339" y="49837"/>
                    <a:pt x="6572" y="48936"/>
                    <a:pt x="6839" y="47902"/>
                  </a:cubicBezTo>
                  <a:cubicBezTo>
                    <a:pt x="7440" y="45634"/>
                    <a:pt x="8173" y="42765"/>
                    <a:pt x="8607" y="40130"/>
                  </a:cubicBezTo>
                  <a:cubicBezTo>
                    <a:pt x="9107" y="37261"/>
                    <a:pt x="10242" y="31290"/>
                    <a:pt x="10809" y="28455"/>
                  </a:cubicBezTo>
                  <a:cubicBezTo>
                    <a:pt x="11009" y="30656"/>
                    <a:pt x="11076" y="32624"/>
                    <a:pt x="11076" y="32624"/>
                  </a:cubicBezTo>
                  <a:cubicBezTo>
                    <a:pt x="11076" y="32758"/>
                    <a:pt x="11209" y="32858"/>
                    <a:pt x="11309" y="32858"/>
                  </a:cubicBezTo>
                  <a:lnTo>
                    <a:pt x="11342" y="32858"/>
                  </a:lnTo>
                  <a:cubicBezTo>
                    <a:pt x="11476" y="32858"/>
                    <a:pt x="11576" y="32758"/>
                    <a:pt x="11576" y="32624"/>
                  </a:cubicBezTo>
                  <a:cubicBezTo>
                    <a:pt x="11576" y="32591"/>
                    <a:pt x="11409" y="28922"/>
                    <a:pt x="11009" y="25986"/>
                  </a:cubicBezTo>
                  <a:cubicBezTo>
                    <a:pt x="10942" y="25586"/>
                    <a:pt x="10909" y="25052"/>
                    <a:pt x="10842" y="24452"/>
                  </a:cubicBezTo>
                  <a:cubicBezTo>
                    <a:pt x="10475" y="20883"/>
                    <a:pt x="9775" y="14244"/>
                    <a:pt x="6339" y="10375"/>
                  </a:cubicBezTo>
                  <a:cubicBezTo>
                    <a:pt x="2469" y="6039"/>
                    <a:pt x="2870" y="335"/>
                    <a:pt x="2903" y="268"/>
                  </a:cubicBezTo>
                  <a:cubicBezTo>
                    <a:pt x="2903" y="134"/>
                    <a:pt x="2803" y="34"/>
                    <a:pt x="26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39"/>
            <p:cNvSpPr/>
            <p:nvPr/>
          </p:nvSpPr>
          <p:spPr>
            <a:xfrm>
              <a:off x="2693600" y="6789500"/>
              <a:ext cx="270225" cy="41875"/>
            </a:xfrm>
            <a:custGeom>
              <a:rect b="b" l="l" r="r" t="t"/>
              <a:pathLst>
                <a:path extrusionOk="0" h="1675" w="10809">
                  <a:moveTo>
                    <a:pt x="249" y="0"/>
                  </a:moveTo>
                  <a:cubicBezTo>
                    <a:pt x="142" y="0"/>
                    <a:pt x="63" y="87"/>
                    <a:pt x="34" y="173"/>
                  </a:cubicBezTo>
                  <a:cubicBezTo>
                    <a:pt x="1" y="307"/>
                    <a:pt x="101" y="440"/>
                    <a:pt x="201" y="474"/>
                  </a:cubicBezTo>
                  <a:cubicBezTo>
                    <a:pt x="267" y="474"/>
                    <a:pt x="4003" y="1241"/>
                    <a:pt x="6672" y="1274"/>
                  </a:cubicBezTo>
                  <a:cubicBezTo>
                    <a:pt x="9241" y="1341"/>
                    <a:pt x="10475" y="1674"/>
                    <a:pt x="10475" y="1674"/>
                  </a:cubicBezTo>
                  <a:lnTo>
                    <a:pt x="10541" y="1674"/>
                  </a:lnTo>
                  <a:cubicBezTo>
                    <a:pt x="10642" y="1674"/>
                    <a:pt x="10742" y="1608"/>
                    <a:pt x="10775" y="1508"/>
                  </a:cubicBezTo>
                  <a:cubicBezTo>
                    <a:pt x="10808" y="1374"/>
                    <a:pt x="10742" y="1241"/>
                    <a:pt x="10608" y="1207"/>
                  </a:cubicBezTo>
                  <a:cubicBezTo>
                    <a:pt x="10575" y="1207"/>
                    <a:pt x="9307" y="874"/>
                    <a:pt x="6672" y="807"/>
                  </a:cubicBezTo>
                  <a:cubicBezTo>
                    <a:pt x="4070" y="774"/>
                    <a:pt x="334" y="7"/>
                    <a:pt x="301" y="7"/>
                  </a:cubicBezTo>
                  <a:cubicBezTo>
                    <a:pt x="283" y="2"/>
                    <a:pt x="266" y="0"/>
                    <a:pt x="24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39"/>
            <p:cNvSpPr/>
            <p:nvPr/>
          </p:nvSpPr>
          <p:spPr>
            <a:xfrm>
              <a:off x="2732800" y="6706250"/>
              <a:ext cx="16700" cy="84250"/>
            </a:xfrm>
            <a:custGeom>
              <a:rect b="b" l="l" r="r" t="t"/>
              <a:pathLst>
                <a:path extrusionOk="0" h="3370" w="668">
                  <a:moveTo>
                    <a:pt x="367" y="1"/>
                  </a:moveTo>
                  <a:cubicBezTo>
                    <a:pt x="234" y="1"/>
                    <a:pt x="134" y="101"/>
                    <a:pt x="167" y="234"/>
                  </a:cubicBezTo>
                  <a:cubicBezTo>
                    <a:pt x="201" y="935"/>
                    <a:pt x="0" y="3070"/>
                    <a:pt x="0" y="3103"/>
                  </a:cubicBezTo>
                  <a:cubicBezTo>
                    <a:pt x="0" y="3237"/>
                    <a:pt x="100" y="3337"/>
                    <a:pt x="201" y="3370"/>
                  </a:cubicBezTo>
                  <a:lnTo>
                    <a:pt x="234" y="3370"/>
                  </a:lnTo>
                  <a:cubicBezTo>
                    <a:pt x="367" y="3370"/>
                    <a:pt x="467" y="3270"/>
                    <a:pt x="467" y="3136"/>
                  </a:cubicBezTo>
                  <a:cubicBezTo>
                    <a:pt x="501" y="3036"/>
                    <a:pt x="668" y="935"/>
                    <a:pt x="634" y="234"/>
                  </a:cubicBezTo>
                  <a:cubicBezTo>
                    <a:pt x="634" y="101"/>
                    <a:pt x="501" y="1"/>
                    <a:pt x="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39"/>
            <p:cNvSpPr/>
            <p:nvPr/>
          </p:nvSpPr>
          <p:spPr>
            <a:xfrm>
              <a:off x="2767000" y="6726050"/>
              <a:ext cx="27525" cy="58625"/>
            </a:xfrm>
            <a:custGeom>
              <a:rect b="b" l="l" r="r" t="t"/>
              <a:pathLst>
                <a:path extrusionOk="0" h="2345" w="1101">
                  <a:moveTo>
                    <a:pt x="832" y="1"/>
                  </a:moveTo>
                  <a:cubicBezTo>
                    <a:pt x="724" y="1"/>
                    <a:pt x="628" y="66"/>
                    <a:pt x="600" y="176"/>
                  </a:cubicBezTo>
                  <a:lnTo>
                    <a:pt x="67" y="2044"/>
                  </a:lnTo>
                  <a:cubicBezTo>
                    <a:pt x="0" y="2178"/>
                    <a:pt x="100" y="2311"/>
                    <a:pt x="200" y="2344"/>
                  </a:cubicBezTo>
                  <a:lnTo>
                    <a:pt x="267" y="2344"/>
                  </a:lnTo>
                  <a:cubicBezTo>
                    <a:pt x="367" y="2344"/>
                    <a:pt x="467" y="2278"/>
                    <a:pt x="500" y="2178"/>
                  </a:cubicBezTo>
                  <a:lnTo>
                    <a:pt x="1067" y="310"/>
                  </a:lnTo>
                  <a:cubicBezTo>
                    <a:pt x="1101" y="176"/>
                    <a:pt x="1034" y="43"/>
                    <a:pt x="901" y="9"/>
                  </a:cubicBezTo>
                  <a:cubicBezTo>
                    <a:pt x="878" y="4"/>
                    <a:pt x="855" y="1"/>
                    <a:pt x="8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9"/>
            <p:cNvSpPr/>
            <p:nvPr/>
          </p:nvSpPr>
          <p:spPr>
            <a:xfrm>
              <a:off x="3472500" y="6857200"/>
              <a:ext cx="11700" cy="79250"/>
            </a:xfrm>
            <a:custGeom>
              <a:rect b="b" l="l" r="r" t="t"/>
              <a:pathLst>
                <a:path extrusionOk="0" h="3170" w="468">
                  <a:moveTo>
                    <a:pt x="234" y="1"/>
                  </a:moveTo>
                  <a:cubicBezTo>
                    <a:pt x="100" y="1"/>
                    <a:pt x="0" y="101"/>
                    <a:pt x="0" y="234"/>
                  </a:cubicBezTo>
                  <a:lnTo>
                    <a:pt x="0" y="2936"/>
                  </a:lnTo>
                  <a:cubicBezTo>
                    <a:pt x="0" y="3069"/>
                    <a:pt x="100" y="3169"/>
                    <a:pt x="234" y="3169"/>
                  </a:cubicBezTo>
                  <a:cubicBezTo>
                    <a:pt x="367" y="3169"/>
                    <a:pt x="467" y="3036"/>
                    <a:pt x="467" y="2936"/>
                  </a:cubicBezTo>
                  <a:lnTo>
                    <a:pt x="467" y="234"/>
                  </a:lnTo>
                  <a:cubicBezTo>
                    <a:pt x="467" y="101"/>
                    <a:pt x="367" y="1"/>
                    <a:pt x="2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39"/>
            <p:cNvSpPr/>
            <p:nvPr/>
          </p:nvSpPr>
          <p:spPr>
            <a:xfrm>
              <a:off x="3278175" y="6633700"/>
              <a:ext cx="265225" cy="438675"/>
            </a:xfrm>
            <a:custGeom>
              <a:rect b="b" l="l" r="r" t="t"/>
              <a:pathLst>
                <a:path extrusionOk="0" h="17547" w="10609">
                  <a:moveTo>
                    <a:pt x="1702" y="1"/>
                  </a:moveTo>
                  <a:cubicBezTo>
                    <a:pt x="1569" y="34"/>
                    <a:pt x="1469" y="134"/>
                    <a:pt x="1502" y="268"/>
                  </a:cubicBezTo>
                  <a:cubicBezTo>
                    <a:pt x="1502" y="334"/>
                    <a:pt x="2036" y="5271"/>
                    <a:pt x="1869" y="8340"/>
                  </a:cubicBezTo>
                  <a:cubicBezTo>
                    <a:pt x="1736" y="10642"/>
                    <a:pt x="1469" y="12176"/>
                    <a:pt x="1369" y="12777"/>
                  </a:cubicBezTo>
                  <a:cubicBezTo>
                    <a:pt x="935" y="12543"/>
                    <a:pt x="601" y="12310"/>
                    <a:pt x="501" y="12210"/>
                  </a:cubicBezTo>
                  <a:lnTo>
                    <a:pt x="501" y="11309"/>
                  </a:lnTo>
                  <a:cubicBezTo>
                    <a:pt x="501" y="11175"/>
                    <a:pt x="368" y="11075"/>
                    <a:pt x="234" y="11075"/>
                  </a:cubicBezTo>
                  <a:cubicBezTo>
                    <a:pt x="134" y="11075"/>
                    <a:pt x="1" y="11175"/>
                    <a:pt x="1" y="11309"/>
                  </a:cubicBezTo>
                  <a:lnTo>
                    <a:pt x="1" y="12310"/>
                  </a:lnTo>
                  <a:cubicBezTo>
                    <a:pt x="1" y="12376"/>
                    <a:pt x="34" y="12443"/>
                    <a:pt x="68" y="12476"/>
                  </a:cubicBezTo>
                  <a:cubicBezTo>
                    <a:pt x="168" y="12543"/>
                    <a:pt x="1635" y="13978"/>
                    <a:pt x="4171" y="13978"/>
                  </a:cubicBezTo>
                  <a:cubicBezTo>
                    <a:pt x="4638" y="13978"/>
                    <a:pt x="5171" y="13911"/>
                    <a:pt x="5705" y="13811"/>
                  </a:cubicBezTo>
                  <a:cubicBezTo>
                    <a:pt x="7006" y="13544"/>
                    <a:pt x="8007" y="13244"/>
                    <a:pt x="8741" y="13010"/>
                  </a:cubicBezTo>
                  <a:lnTo>
                    <a:pt x="8741" y="13010"/>
                  </a:lnTo>
                  <a:cubicBezTo>
                    <a:pt x="9074" y="15445"/>
                    <a:pt x="8707" y="17247"/>
                    <a:pt x="8707" y="17247"/>
                  </a:cubicBezTo>
                  <a:cubicBezTo>
                    <a:pt x="8674" y="17380"/>
                    <a:pt x="8774" y="17513"/>
                    <a:pt x="8907" y="17547"/>
                  </a:cubicBezTo>
                  <a:lnTo>
                    <a:pt x="8941" y="17547"/>
                  </a:lnTo>
                  <a:cubicBezTo>
                    <a:pt x="9041" y="17547"/>
                    <a:pt x="9141" y="17480"/>
                    <a:pt x="9174" y="17347"/>
                  </a:cubicBezTo>
                  <a:cubicBezTo>
                    <a:pt x="9208" y="17280"/>
                    <a:pt x="9574" y="15412"/>
                    <a:pt x="9208" y="12843"/>
                  </a:cubicBezTo>
                  <a:cubicBezTo>
                    <a:pt x="10075" y="12543"/>
                    <a:pt x="10442" y="12310"/>
                    <a:pt x="10475" y="12310"/>
                  </a:cubicBezTo>
                  <a:cubicBezTo>
                    <a:pt x="10575" y="12243"/>
                    <a:pt x="10609" y="12076"/>
                    <a:pt x="10542" y="11976"/>
                  </a:cubicBezTo>
                  <a:cubicBezTo>
                    <a:pt x="10497" y="11887"/>
                    <a:pt x="10423" y="11843"/>
                    <a:pt x="10349" y="11843"/>
                  </a:cubicBezTo>
                  <a:cubicBezTo>
                    <a:pt x="10312" y="11843"/>
                    <a:pt x="10275" y="11854"/>
                    <a:pt x="10242" y="11876"/>
                  </a:cubicBezTo>
                  <a:cubicBezTo>
                    <a:pt x="10208" y="11876"/>
                    <a:pt x="8907" y="12643"/>
                    <a:pt x="5605" y="13344"/>
                  </a:cubicBezTo>
                  <a:cubicBezTo>
                    <a:pt x="5117" y="13445"/>
                    <a:pt x="4657" y="13488"/>
                    <a:pt x="4228" y="13488"/>
                  </a:cubicBezTo>
                  <a:cubicBezTo>
                    <a:pt x="3248" y="13488"/>
                    <a:pt x="2428" y="13265"/>
                    <a:pt x="1802" y="13010"/>
                  </a:cubicBezTo>
                  <a:cubicBezTo>
                    <a:pt x="1902" y="12476"/>
                    <a:pt x="2203" y="10909"/>
                    <a:pt x="2336" y="8373"/>
                  </a:cubicBezTo>
                  <a:cubicBezTo>
                    <a:pt x="2536" y="5271"/>
                    <a:pt x="1969" y="268"/>
                    <a:pt x="1969" y="234"/>
                  </a:cubicBezTo>
                  <a:cubicBezTo>
                    <a:pt x="1969" y="101"/>
                    <a:pt x="1836" y="1"/>
                    <a:pt x="170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39"/>
            <p:cNvSpPr/>
            <p:nvPr/>
          </p:nvSpPr>
          <p:spPr>
            <a:xfrm>
              <a:off x="3500000" y="6394525"/>
              <a:ext cx="56750" cy="534425"/>
            </a:xfrm>
            <a:custGeom>
              <a:rect b="b" l="l" r="r" t="t"/>
              <a:pathLst>
                <a:path extrusionOk="0" h="21377" w="2270">
                  <a:moveTo>
                    <a:pt x="1992" y="1"/>
                  </a:moveTo>
                  <a:cubicBezTo>
                    <a:pt x="1900" y="1"/>
                    <a:pt x="1817" y="56"/>
                    <a:pt x="1769" y="128"/>
                  </a:cubicBezTo>
                  <a:cubicBezTo>
                    <a:pt x="1736" y="194"/>
                    <a:pt x="1102" y="1629"/>
                    <a:pt x="1235" y="3363"/>
                  </a:cubicBezTo>
                  <a:cubicBezTo>
                    <a:pt x="1402" y="5065"/>
                    <a:pt x="1202" y="10202"/>
                    <a:pt x="935" y="13304"/>
                  </a:cubicBezTo>
                  <a:cubicBezTo>
                    <a:pt x="701" y="16406"/>
                    <a:pt x="34" y="21043"/>
                    <a:pt x="34" y="21109"/>
                  </a:cubicBezTo>
                  <a:cubicBezTo>
                    <a:pt x="1" y="21243"/>
                    <a:pt x="101" y="21343"/>
                    <a:pt x="234" y="21376"/>
                  </a:cubicBezTo>
                  <a:lnTo>
                    <a:pt x="268" y="21376"/>
                  </a:lnTo>
                  <a:cubicBezTo>
                    <a:pt x="368" y="21376"/>
                    <a:pt x="468" y="21310"/>
                    <a:pt x="501" y="21176"/>
                  </a:cubicBezTo>
                  <a:cubicBezTo>
                    <a:pt x="501" y="21143"/>
                    <a:pt x="1168" y="16473"/>
                    <a:pt x="1402" y="13371"/>
                  </a:cubicBezTo>
                  <a:cubicBezTo>
                    <a:pt x="1669" y="10235"/>
                    <a:pt x="1869" y="5065"/>
                    <a:pt x="1702" y="3330"/>
                  </a:cubicBezTo>
                  <a:cubicBezTo>
                    <a:pt x="1569" y="1729"/>
                    <a:pt x="2203" y="361"/>
                    <a:pt x="2203" y="328"/>
                  </a:cubicBezTo>
                  <a:cubicBezTo>
                    <a:pt x="2269" y="228"/>
                    <a:pt x="2203" y="61"/>
                    <a:pt x="2102" y="28"/>
                  </a:cubicBezTo>
                  <a:cubicBezTo>
                    <a:pt x="2065" y="9"/>
                    <a:pt x="2028" y="1"/>
                    <a:pt x="199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39"/>
            <p:cNvSpPr/>
            <p:nvPr/>
          </p:nvSpPr>
          <p:spPr>
            <a:xfrm>
              <a:off x="3629275" y="4858100"/>
              <a:ext cx="30050" cy="338775"/>
            </a:xfrm>
            <a:custGeom>
              <a:rect b="b" l="l" r="r" t="t"/>
              <a:pathLst>
                <a:path extrusionOk="0" h="13551" w="1202">
                  <a:moveTo>
                    <a:pt x="275" y="1"/>
                  </a:moveTo>
                  <a:cubicBezTo>
                    <a:pt x="261" y="1"/>
                    <a:pt x="247" y="3"/>
                    <a:pt x="234" y="7"/>
                  </a:cubicBezTo>
                  <a:cubicBezTo>
                    <a:pt x="100" y="7"/>
                    <a:pt x="0" y="141"/>
                    <a:pt x="34" y="274"/>
                  </a:cubicBezTo>
                  <a:cubicBezTo>
                    <a:pt x="34" y="308"/>
                    <a:pt x="601" y="4077"/>
                    <a:pt x="667" y="7246"/>
                  </a:cubicBezTo>
                  <a:cubicBezTo>
                    <a:pt x="734" y="10415"/>
                    <a:pt x="667" y="13283"/>
                    <a:pt x="667" y="13317"/>
                  </a:cubicBezTo>
                  <a:cubicBezTo>
                    <a:pt x="667" y="13417"/>
                    <a:pt x="768" y="13550"/>
                    <a:pt x="901" y="13550"/>
                  </a:cubicBezTo>
                  <a:cubicBezTo>
                    <a:pt x="1034" y="13550"/>
                    <a:pt x="1134" y="13450"/>
                    <a:pt x="1134" y="13317"/>
                  </a:cubicBezTo>
                  <a:cubicBezTo>
                    <a:pt x="1134" y="13283"/>
                    <a:pt x="1201" y="10415"/>
                    <a:pt x="1134" y="7246"/>
                  </a:cubicBezTo>
                  <a:cubicBezTo>
                    <a:pt x="1068" y="4044"/>
                    <a:pt x="501" y="241"/>
                    <a:pt x="501" y="207"/>
                  </a:cubicBezTo>
                  <a:cubicBezTo>
                    <a:pt x="472" y="92"/>
                    <a:pt x="367" y="1"/>
                    <a:pt x="27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39"/>
            <p:cNvSpPr/>
            <p:nvPr/>
          </p:nvSpPr>
          <p:spPr>
            <a:xfrm>
              <a:off x="2926275" y="4507800"/>
              <a:ext cx="144275" cy="138675"/>
            </a:xfrm>
            <a:custGeom>
              <a:rect b="b" l="l" r="r" t="t"/>
              <a:pathLst>
                <a:path extrusionOk="0" h="5547" w="5771">
                  <a:moveTo>
                    <a:pt x="5501" y="1"/>
                  </a:moveTo>
                  <a:cubicBezTo>
                    <a:pt x="5393" y="1"/>
                    <a:pt x="5298" y="60"/>
                    <a:pt x="5271" y="143"/>
                  </a:cubicBezTo>
                  <a:cubicBezTo>
                    <a:pt x="5271" y="143"/>
                    <a:pt x="5071" y="676"/>
                    <a:pt x="4604" y="2044"/>
                  </a:cubicBezTo>
                  <a:cubicBezTo>
                    <a:pt x="4203" y="3145"/>
                    <a:pt x="3803" y="4579"/>
                    <a:pt x="3670" y="5080"/>
                  </a:cubicBezTo>
                  <a:lnTo>
                    <a:pt x="3002" y="5080"/>
                  </a:lnTo>
                  <a:lnTo>
                    <a:pt x="3169" y="4479"/>
                  </a:lnTo>
                  <a:cubicBezTo>
                    <a:pt x="3203" y="4346"/>
                    <a:pt x="3269" y="4146"/>
                    <a:pt x="3336" y="3912"/>
                  </a:cubicBezTo>
                  <a:cubicBezTo>
                    <a:pt x="3670" y="2745"/>
                    <a:pt x="4237" y="676"/>
                    <a:pt x="4270" y="643"/>
                  </a:cubicBezTo>
                  <a:cubicBezTo>
                    <a:pt x="4303" y="543"/>
                    <a:pt x="4237" y="410"/>
                    <a:pt x="4103" y="376"/>
                  </a:cubicBezTo>
                  <a:cubicBezTo>
                    <a:pt x="4073" y="361"/>
                    <a:pt x="4043" y="355"/>
                    <a:pt x="4014" y="355"/>
                  </a:cubicBezTo>
                  <a:cubicBezTo>
                    <a:pt x="3915" y="355"/>
                    <a:pt x="3829" y="432"/>
                    <a:pt x="3803" y="510"/>
                  </a:cubicBezTo>
                  <a:cubicBezTo>
                    <a:pt x="3803" y="543"/>
                    <a:pt x="3236" y="2411"/>
                    <a:pt x="2902" y="3645"/>
                  </a:cubicBezTo>
                  <a:cubicBezTo>
                    <a:pt x="1735" y="3745"/>
                    <a:pt x="234" y="3979"/>
                    <a:pt x="234" y="3979"/>
                  </a:cubicBezTo>
                  <a:cubicBezTo>
                    <a:pt x="100" y="3979"/>
                    <a:pt x="0" y="4112"/>
                    <a:pt x="34" y="4246"/>
                  </a:cubicBezTo>
                  <a:cubicBezTo>
                    <a:pt x="34" y="4346"/>
                    <a:pt x="134" y="4446"/>
                    <a:pt x="267" y="4446"/>
                  </a:cubicBezTo>
                  <a:lnTo>
                    <a:pt x="300" y="4446"/>
                  </a:lnTo>
                  <a:cubicBezTo>
                    <a:pt x="300" y="4446"/>
                    <a:pt x="1635" y="4246"/>
                    <a:pt x="2769" y="4146"/>
                  </a:cubicBezTo>
                  <a:lnTo>
                    <a:pt x="2769" y="4146"/>
                  </a:lnTo>
                  <a:cubicBezTo>
                    <a:pt x="2769" y="4212"/>
                    <a:pt x="2736" y="4312"/>
                    <a:pt x="2736" y="4379"/>
                  </a:cubicBezTo>
                  <a:lnTo>
                    <a:pt x="2469" y="5280"/>
                  </a:lnTo>
                  <a:cubicBezTo>
                    <a:pt x="2469" y="5346"/>
                    <a:pt x="2469" y="5413"/>
                    <a:pt x="2535" y="5480"/>
                  </a:cubicBezTo>
                  <a:cubicBezTo>
                    <a:pt x="2569" y="5513"/>
                    <a:pt x="2635" y="5547"/>
                    <a:pt x="2702" y="5547"/>
                  </a:cubicBezTo>
                  <a:lnTo>
                    <a:pt x="3836" y="5547"/>
                  </a:lnTo>
                  <a:cubicBezTo>
                    <a:pt x="3970" y="5547"/>
                    <a:pt x="4036" y="5480"/>
                    <a:pt x="4070" y="5380"/>
                  </a:cubicBezTo>
                  <a:cubicBezTo>
                    <a:pt x="4070" y="5380"/>
                    <a:pt x="4570" y="3512"/>
                    <a:pt x="5037" y="2211"/>
                  </a:cubicBezTo>
                  <a:cubicBezTo>
                    <a:pt x="5538" y="843"/>
                    <a:pt x="5704" y="310"/>
                    <a:pt x="5704" y="310"/>
                  </a:cubicBezTo>
                  <a:cubicBezTo>
                    <a:pt x="5771" y="209"/>
                    <a:pt x="5704" y="76"/>
                    <a:pt x="5571" y="9"/>
                  </a:cubicBezTo>
                  <a:cubicBezTo>
                    <a:pt x="5547" y="3"/>
                    <a:pt x="5524" y="1"/>
                    <a:pt x="55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9"/>
            <p:cNvSpPr/>
            <p:nvPr/>
          </p:nvSpPr>
          <p:spPr>
            <a:xfrm>
              <a:off x="3049700" y="4503825"/>
              <a:ext cx="449500" cy="136825"/>
            </a:xfrm>
            <a:custGeom>
              <a:rect b="b" l="l" r="r" t="t"/>
              <a:pathLst>
                <a:path extrusionOk="0" h="5473" w="17980">
                  <a:moveTo>
                    <a:pt x="2378" y="0"/>
                  </a:moveTo>
                  <a:cubicBezTo>
                    <a:pt x="2296" y="0"/>
                    <a:pt x="2211" y="37"/>
                    <a:pt x="2168" y="102"/>
                  </a:cubicBezTo>
                  <a:cubicBezTo>
                    <a:pt x="2135" y="168"/>
                    <a:pt x="1368" y="1403"/>
                    <a:pt x="801" y="2737"/>
                  </a:cubicBezTo>
                  <a:cubicBezTo>
                    <a:pt x="267" y="4071"/>
                    <a:pt x="33" y="5139"/>
                    <a:pt x="0" y="5172"/>
                  </a:cubicBezTo>
                  <a:cubicBezTo>
                    <a:pt x="0" y="5272"/>
                    <a:pt x="0" y="5339"/>
                    <a:pt x="67" y="5405"/>
                  </a:cubicBezTo>
                  <a:cubicBezTo>
                    <a:pt x="100" y="5439"/>
                    <a:pt x="167" y="5472"/>
                    <a:pt x="234" y="5472"/>
                  </a:cubicBezTo>
                  <a:lnTo>
                    <a:pt x="1301" y="5472"/>
                  </a:lnTo>
                  <a:cubicBezTo>
                    <a:pt x="1401" y="5472"/>
                    <a:pt x="1501" y="5439"/>
                    <a:pt x="1535" y="5339"/>
                  </a:cubicBezTo>
                  <a:cubicBezTo>
                    <a:pt x="1535" y="5339"/>
                    <a:pt x="1901" y="4505"/>
                    <a:pt x="2302" y="3637"/>
                  </a:cubicBezTo>
                  <a:lnTo>
                    <a:pt x="8840" y="3637"/>
                  </a:lnTo>
                  <a:cubicBezTo>
                    <a:pt x="12976" y="3637"/>
                    <a:pt x="17646" y="4405"/>
                    <a:pt x="17679" y="4405"/>
                  </a:cubicBezTo>
                  <a:cubicBezTo>
                    <a:pt x="17713" y="4438"/>
                    <a:pt x="17713" y="4438"/>
                    <a:pt x="17746" y="4438"/>
                  </a:cubicBezTo>
                  <a:cubicBezTo>
                    <a:pt x="17846" y="4438"/>
                    <a:pt x="17946" y="4338"/>
                    <a:pt x="17980" y="4238"/>
                  </a:cubicBezTo>
                  <a:cubicBezTo>
                    <a:pt x="17980" y="4104"/>
                    <a:pt x="17913" y="3971"/>
                    <a:pt x="17779" y="3938"/>
                  </a:cubicBezTo>
                  <a:cubicBezTo>
                    <a:pt x="17713" y="3938"/>
                    <a:pt x="13009" y="3137"/>
                    <a:pt x="8840" y="3137"/>
                  </a:cubicBezTo>
                  <a:lnTo>
                    <a:pt x="2535" y="3137"/>
                  </a:lnTo>
                  <a:cubicBezTo>
                    <a:pt x="2669" y="2837"/>
                    <a:pt x="2835" y="2503"/>
                    <a:pt x="3002" y="2236"/>
                  </a:cubicBezTo>
                  <a:cubicBezTo>
                    <a:pt x="3636" y="1069"/>
                    <a:pt x="4103" y="368"/>
                    <a:pt x="4103" y="368"/>
                  </a:cubicBezTo>
                  <a:cubicBezTo>
                    <a:pt x="4170" y="235"/>
                    <a:pt x="4136" y="102"/>
                    <a:pt x="4036" y="35"/>
                  </a:cubicBezTo>
                  <a:cubicBezTo>
                    <a:pt x="4001" y="11"/>
                    <a:pt x="3957" y="0"/>
                    <a:pt x="3912" y="0"/>
                  </a:cubicBezTo>
                  <a:cubicBezTo>
                    <a:pt x="3831" y="0"/>
                    <a:pt x="3746" y="37"/>
                    <a:pt x="3703" y="102"/>
                  </a:cubicBezTo>
                  <a:cubicBezTo>
                    <a:pt x="3703" y="135"/>
                    <a:pt x="3236" y="802"/>
                    <a:pt x="2569" y="2003"/>
                  </a:cubicBezTo>
                  <a:cubicBezTo>
                    <a:pt x="2368" y="2403"/>
                    <a:pt x="2135" y="2837"/>
                    <a:pt x="1935" y="3304"/>
                  </a:cubicBezTo>
                  <a:cubicBezTo>
                    <a:pt x="1601" y="4004"/>
                    <a:pt x="1301" y="4705"/>
                    <a:pt x="1168" y="5005"/>
                  </a:cubicBezTo>
                  <a:lnTo>
                    <a:pt x="534" y="5005"/>
                  </a:lnTo>
                  <a:cubicBezTo>
                    <a:pt x="667" y="4605"/>
                    <a:pt x="901" y="3838"/>
                    <a:pt x="1234" y="2937"/>
                  </a:cubicBezTo>
                  <a:cubicBezTo>
                    <a:pt x="1768" y="1636"/>
                    <a:pt x="2569" y="368"/>
                    <a:pt x="2569" y="368"/>
                  </a:cubicBezTo>
                  <a:cubicBezTo>
                    <a:pt x="2669" y="235"/>
                    <a:pt x="2635" y="102"/>
                    <a:pt x="2502" y="35"/>
                  </a:cubicBezTo>
                  <a:cubicBezTo>
                    <a:pt x="2466" y="11"/>
                    <a:pt x="2423" y="0"/>
                    <a:pt x="23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39"/>
            <p:cNvSpPr/>
            <p:nvPr/>
          </p:nvSpPr>
          <p:spPr>
            <a:xfrm>
              <a:off x="2831200" y="4768500"/>
              <a:ext cx="115100" cy="461725"/>
            </a:xfrm>
            <a:custGeom>
              <a:rect b="b" l="l" r="r" t="t"/>
              <a:pathLst>
                <a:path extrusionOk="0" h="18469" w="4604">
                  <a:moveTo>
                    <a:pt x="3892" y="0"/>
                  </a:moveTo>
                  <a:cubicBezTo>
                    <a:pt x="3853" y="0"/>
                    <a:pt x="3811" y="8"/>
                    <a:pt x="3770" y="22"/>
                  </a:cubicBezTo>
                  <a:cubicBezTo>
                    <a:pt x="3770" y="22"/>
                    <a:pt x="2569" y="489"/>
                    <a:pt x="1368" y="789"/>
                  </a:cubicBezTo>
                  <a:cubicBezTo>
                    <a:pt x="1235" y="823"/>
                    <a:pt x="1168" y="956"/>
                    <a:pt x="1168" y="1090"/>
                  </a:cubicBezTo>
                  <a:cubicBezTo>
                    <a:pt x="1196" y="1200"/>
                    <a:pt x="1292" y="1265"/>
                    <a:pt x="1400" y="1265"/>
                  </a:cubicBezTo>
                  <a:cubicBezTo>
                    <a:pt x="1422" y="1265"/>
                    <a:pt x="1445" y="1262"/>
                    <a:pt x="1468" y="1256"/>
                  </a:cubicBezTo>
                  <a:cubicBezTo>
                    <a:pt x="2269" y="1056"/>
                    <a:pt x="3069" y="789"/>
                    <a:pt x="3536" y="623"/>
                  </a:cubicBezTo>
                  <a:lnTo>
                    <a:pt x="3536" y="623"/>
                  </a:lnTo>
                  <a:cubicBezTo>
                    <a:pt x="3503" y="823"/>
                    <a:pt x="3403" y="1123"/>
                    <a:pt x="3336" y="1490"/>
                  </a:cubicBezTo>
                  <a:cubicBezTo>
                    <a:pt x="2135" y="1857"/>
                    <a:pt x="868" y="2057"/>
                    <a:pt x="868" y="2057"/>
                  </a:cubicBezTo>
                  <a:cubicBezTo>
                    <a:pt x="734" y="2090"/>
                    <a:pt x="634" y="2190"/>
                    <a:pt x="668" y="2324"/>
                  </a:cubicBezTo>
                  <a:cubicBezTo>
                    <a:pt x="668" y="2457"/>
                    <a:pt x="768" y="2524"/>
                    <a:pt x="901" y="2524"/>
                  </a:cubicBezTo>
                  <a:lnTo>
                    <a:pt x="935" y="2524"/>
                  </a:lnTo>
                  <a:cubicBezTo>
                    <a:pt x="968" y="2524"/>
                    <a:pt x="2069" y="2357"/>
                    <a:pt x="3236" y="1990"/>
                  </a:cubicBezTo>
                  <a:lnTo>
                    <a:pt x="3236" y="1990"/>
                  </a:lnTo>
                  <a:cubicBezTo>
                    <a:pt x="2869" y="3791"/>
                    <a:pt x="2436" y="6560"/>
                    <a:pt x="2536" y="8662"/>
                  </a:cubicBezTo>
                  <a:cubicBezTo>
                    <a:pt x="2669" y="11630"/>
                    <a:pt x="3770" y="14299"/>
                    <a:pt x="4070" y="14966"/>
                  </a:cubicBezTo>
                  <a:lnTo>
                    <a:pt x="1001" y="17902"/>
                  </a:lnTo>
                  <a:lnTo>
                    <a:pt x="434" y="17401"/>
                  </a:lnTo>
                  <a:cubicBezTo>
                    <a:pt x="392" y="17359"/>
                    <a:pt x="339" y="17341"/>
                    <a:pt x="286" y="17341"/>
                  </a:cubicBezTo>
                  <a:cubicBezTo>
                    <a:pt x="212" y="17341"/>
                    <a:pt x="139" y="17376"/>
                    <a:pt x="101" y="17435"/>
                  </a:cubicBezTo>
                  <a:cubicBezTo>
                    <a:pt x="1" y="17535"/>
                    <a:pt x="1" y="17668"/>
                    <a:pt x="101" y="17768"/>
                  </a:cubicBezTo>
                  <a:lnTo>
                    <a:pt x="868" y="18402"/>
                  </a:lnTo>
                  <a:cubicBezTo>
                    <a:pt x="901" y="18435"/>
                    <a:pt x="968" y="18469"/>
                    <a:pt x="1001" y="18469"/>
                  </a:cubicBezTo>
                  <a:cubicBezTo>
                    <a:pt x="1068" y="18469"/>
                    <a:pt x="1135" y="18435"/>
                    <a:pt x="1168" y="18402"/>
                  </a:cubicBezTo>
                  <a:lnTo>
                    <a:pt x="4504" y="15200"/>
                  </a:lnTo>
                  <a:cubicBezTo>
                    <a:pt x="4604" y="15133"/>
                    <a:pt x="4604" y="15033"/>
                    <a:pt x="4570" y="14933"/>
                  </a:cubicBezTo>
                  <a:cubicBezTo>
                    <a:pt x="4537" y="14899"/>
                    <a:pt x="3136" y="11897"/>
                    <a:pt x="3003" y="8662"/>
                  </a:cubicBezTo>
                  <a:cubicBezTo>
                    <a:pt x="2836" y="5393"/>
                    <a:pt x="4103" y="356"/>
                    <a:pt x="4103" y="289"/>
                  </a:cubicBezTo>
                  <a:cubicBezTo>
                    <a:pt x="4137" y="189"/>
                    <a:pt x="4103" y="122"/>
                    <a:pt x="4037" y="55"/>
                  </a:cubicBezTo>
                  <a:cubicBezTo>
                    <a:pt x="3998" y="16"/>
                    <a:pt x="3947" y="0"/>
                    <a:pt x="389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39"/>
            <p:cNvSpPr/>
            <p:nvPr/>
          </p:nvSpPr>
          <p:spPr>
            <a:xfrm>
              <a:off x="3119750" y="4778225"/>
              <a:ext cx="379450" cy="452000"/>
            </a:xfrm>
            <a:custGeom>
              <a:rect b="b" l="l" r="r" t="t"/>
              <a:pathLst>
                <a:path extrusionOk="0" h="18080" w="15178">
                  <a:moveTo>
                    <a:pt x="14711" y="500"/>
                  </a:moveTo>
                  <a:lnTo>
                    <a:pt x="14711" y="1434"/>
                  </a:lnTo>
                  <a:cubicBezTo>
                    <a:pt x="13977" y="1601"/>
                    <a:pt x="11108" y="2135"/>
                    <a:pt x="7572" y="2202"/>
                  </a:cubicBezTo>
                  <a:cubicBezTo>
                    <a:pt x="7482" y="2202"/>
                    <a:pt x="7392" y="2203"/>
                    <a:pt x="7303" y="2203"/>
                  </a:cubicBezTo>
                  <a:cubicBezTo>
                    <a:pt x="3894" y="2203"/>
                    <a:pt x="1216" y="1597"/>
                    <a:pt x="534" y="1434"/>
                  </a:cubicBezTo>
                  <a:cubicBezTo>
                    <a:pt x="500" y="1034"/>
                    <a:pt x="500" y="734"/>
                    <a:pt x="500" y="534"/>
                  </a:cubicBezTo>
                  <a:lnTo>
                    <a:pt x="500" y="534"/>
                  </a:lnTo>
                  <a:cubicBezTo>
                    <a:pt x="1401" y="667"/>
                    <a:pt x="4370" y="1134"/>
                    <a:pt x="7139" y="1134"/>
                  </a:cubicBezTo>
                  <a:cubicBezTo>
                    <a:pt x="9974" y="1134"/>
                    <a:pt x="13677" y="667"/>
                    <a:pt x="14711" y="500"/>
                  </a:cubicBezTo>
                  <a:close/>
                  <a:moveTo>
                    <a:pt x="14677" y="1901"/>
                  </a:moveTo>
                  <a:lnTo>
                    <a:pt x="14677" y="6371"/>
                  </a:lnTo>
                  <a:cubicBezTo>
                    <a:pt x="14677" y="10407"/>
                    <a:pt x="13910" y="14477"/>
                    <a:pt x="13777" y="15244"/>
                  </a:cubicBezTo>
                  <a:lnTo>
                    <a:pt x="6838" y="17579"/>
                  </a:lnTo>
                  <a:lnTo>
                    <a:pt x="1801" y="14277"/>
                  </a:lnTo>
                  <a:cubicBezTo>
                    <a:pt x="1735" y="13843"/>
                    <a:pt x="1501" y="12109"/>
                    <a:pt x="1068" y="9040"/>
                  </a:cubicBezTo>
                  <a:cubicBezTo>
                    <a:pt x="767" y="6772"/>
                    <a:pt x="601" y="3769"/>
                    <a:pt x="534" y="1935"/>
                  </a:cubicBezTo>
                  <a:lnTo>
                    <a:pt x="534" y="1935"/>
                  </a:lnTo>
                  <a:cubicBezTo>
                    <a:pt x="1401" y="2135"/>
                    <a:pt x="3970" y="2669"/>
                    <a:pt x="7172" y="2669"/>
                  </a:cubicBezTo>
                  <a:lnTo>
                    <a:pt x="7572" y="2669"/>
                  </a:lnTo>
                  <a:cubicBezTo>
                    <a:pt x="11008" y="2602"/>
                    <a:pt x="13810" y="2102"/>
                    <a:pt x="14677" y="1901"/>
                  </a:cubicBezTo>
                  <a:close/>
                  <a:moveTo>
                    <a:pt x="267" y="0"/>
                  </a:moveTo>
                  <a:cubicBezTo>
                    <a:pt x="200" y="0"/>
                    <a:pt x="134" y="33"/>
                    <a:pt x="67" y="67"/>
                  </a:cubicBezTo>
                  <a:cubicBezTo>
                    <a:pt x="33" y="100"/>
                    <a:pt x="0" y="200"/>
                    <a:pt x="0" y="267"/>
                  </a:cubicBezTo>
                  <a:cubicBezTo>
                    <a:pt x="0" y="300"/>
                    <a:pt x="134" y="5571"/>
                    <a:pt x="601" y="9107"/>
                  </a:cubicBezTo>
                  <a:cubicBezTo>
                    <a:pt x="1068" y="12709"/>
                    <a:pt x="1334" y="14444"/>
                    <a:pt x="1334" y="14444"/>
                  </a:cubicBezTo>
                  <a:cubicBezTo>
                    <a:pt x="1334" y="14510"/>
                    <a:pt x="1368" y="14577"/>
                    <a:pt x="1434" y="14610"/>
                  </a:cubicBezTo>
                  <a:lnTo>
                    <a:pt x="6672" y="18046"/>
                  </a:lnTo>
                  <a:cubicBezTo>
                    <a:pt x="6738" y="18046"/>
                    <a:pt x="6772" y="18080"/>
                    <a:pt x="6805" y="18080"/>
                  </a:cubicBezTo>
                  <a:cubicBezTo>
                    <a:pt x="6838" y="18080"/>
                    <a:pt x="6872" y="18046"/>
                    <a:pt x="6905" y="18046"/>
                  </a:cubicBezTo>
                  <a:lnTo>
                    <a:pt x="14043" y="15678"/>
                  </a:lnTo>
                  <a:cubicBezTo>
                    <a:pt x="14144" y="15645"/>
                    <a:pt x="14177" y="15578"/>
                    <a:pt x="14210" y="15478"/>
                  </a:cubicBezTo>
                  <a:cubicBezTo>
                    <a:pt x="14210" y="15444"/>
                    <a:pt x="15178" y="10874"/>
                    <a:pt x="15178" y="6371"/>
                  </a:cubicBezTo>
                  <a:lnTo>
                    <a:pt x="15178" y="234"/>
                  </a:lnTo>
                  <a:cubicBezTo>
                    <a:pt x="15178" y="167"/>
                    <a:pt x="15144" y="100"/>
                    <a:pt x="15078" y="67"/>
                  </a:cubicBezTo>
                  <a:cubicBezTo>
                    <a:pt x="15044" y="33"/>
                    <a:pt x="14977" y="0"/>
                    <a:pt x="14877" y="0"/>
                  </a:cubicBezTo>
                  <a:cubicBezTo>
                    <a:pt x="14844" y="33"/>
                    <a:pt x="10408" y="634"/>
                    <a:pt x="7139" y="634"/>
                  </a:cubicBezTo>
                  <a:cubicBezTo>
                    <a:pt x="3836" y="634"/>
                    <a:pt x="300" y="33"/>
                    <a:pt x="2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39"/>
            <p:cNvSpPr/>
            <p:nvPr/>
          </p:nvSpPr>
          <p:spPr>
            <a:xfrm>
              <a:off x="2860400" y="3313825"/>
              <a:ext cx="886475" cy="1211725"/>
            </a:xfrm>
            <a:custGeom>
              <a:rect b="b" l="l" r="r" t="t"/>
              <a:pathLst>
                <a:path extrusionOk="0" h="48469" w="35459">
                  <a:moveTo>
                    <a:pt x="22716" y="1"/>
                  </a:moveTo>
                  <a:cubicBezTo>
                    <a:pt x="22549" y="1"/>
                    <a:pt x="22383" y="34"/>
                    <a:pt x="22183" y="34"/>
                  </a:cubicBezTo>
                  <a:cubicBezTo>
                    <a:pt x="16679" y="401"/>
                    <a:pt x="13610" y="2369"/>
                    <a:pt x="7605" y="3803"/>
                  </a:cubicBezTo>
                  <a:cubicBezTo>
                    <a:pt x="6682" y="4012"/>
                    <a:pt x="5724" y="4121"/>
                    <a:pt x="4758" y="4121"/>
                  </a:cubicBezTo>
                  <a:cubicBezTo>
                    <a:pt x="3561" y="4121"/>
                    <a:pt x="2349" y="3954"/>
                    <a:pt x="1168" y="3603"/>
                  </a:cubicBezTo>
                  <a:cubicBezTo>
                    <a:pt x="634" y="5905"/>
                    <a:pt x="0" y="10608"/>
                    <a:pt x="1067" y="18214"/>
                  </a:cubicBezTo>
                  <a:cubicBezTo>
                    <a:pt x="2702" y="29755"/>
                    <a:pt x="5537" y="35826"/>
                    <a:pt x="5537" y="40029"/>
                  </a:cubicBezTo>
                  <a:cubicBezTo>
                    <a:pt x="5537" y="44199"/>
                    <a:pt x="3302" y="48469"/>
                    <a:pt x="3302" y="48469"/>
                  </a:cubicBezTo>
                  <a:cubicBezTo>
                    <a:pt x="3302" y="48469"/>
                    <a:pt x="8273" y="47335"/>
                    <a:pt x="13476" y="47034"/>
                  </a:cubicBezTo>
                  <a:cubicBezTo>
                    <a:pt x="14224" y="46992"/>
                    <a:pt x="15024" y="46973"/>
                    <a:pt x="15846" y="46973"/>
                  </a:cubicBezTo>
                  <a:cubicBezTo>
                    <a:pt x="20775" y="46973"/>
                    <a:pt x="26486" y="47635"/>
                    <a:pt x="26486" y="47635"/>
                  </a:cubicBezTo>
                  <a:lnTo>
                    <a:pt x="28821" y="46534"/>
                  </a:lnTo>
                  <a:cubicBezTo>
                    <a:pt x="28821" y="46534"/>
                    <a:pt x="29554" y="38028"/>
                    <a:pt x="31089" y="33391"/>
                  </a:cubicBezTo>
                  <a:cubicBezTo>
                    <a:pt x="32623" y="28755"/>
                    <a:pt x="35092" y="26286"/>
                    <a:pt x="35292" y="23584"/>
                  </a:cubicBezTo>
                  <a:cubicBezTo>
                    <a:pt x="35459" y="20882"/>
                    <a:pt x="33891" y="18414"/>
                    <a:pt x="32423" y="15579"/>
                  </a:cubicBezTo>
                  <a:cubicBezTo>
                    <a:pt x="30922" y="12777"/>
                    <a:pt x="29788" y="9708"/>
                    <a:pt x="29788" y="9708"/>
                  </a:cubicBezTo>
                  <a:cubicBezTo>
                    <a:pt x="29788" y="9708"/>
                    <a:pt x="29955" y="5671"/>
                    <a:pt x="28721" y="3770"/>
                  </a:cubicBezTo>
                  <a:cubicBezTo>
                    <a:pt x="27753" y="2236"/>
                    <a:pt x="25385" y="801"/>
                    <a:pt x="227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39"/>
            <p:cNvSpPr/>
            <p:nvPr/>
          </p:nvSpPr>
          <p:spPr>
            <a:xfrm>
              <a:off x="3285700" y="3521275"/>
              <a:ext cx="28375" cy="136150"/>
            </a:xfrm>
            <a:custGeom>
              <a:rect b="b" l="l" r="r" t="t"/>
              <a:pathLst>
                <a:path extrusionOk="0" h="5446" w="1135">
                  <a:moveTo>
                    <a:pt x="866" y="0"/>
                  </a:moveTo>
                  <a:cubicBezTo>
                    <a:pt x="758" y="0"/>
                    <a:pt x="662" y="65"/>
                    <a:pt x="634" y="176"/>
                  </a:cubicBezTo>
                  <a:cubicBezTo>
                    <a:pt x="634" y="276"/>
                    <a:pt x="0" y="3044"/>
                    <a:pt x="267" y="5246"/>
                  </a:cubicBezTo>
                  <a:cubicBezTo>
                    <a:pt x="267" y="5346"/>
                    <a:pt x="367" y="5446"/>
                    <a:pt x="501" y="5446"/>
                  </a:cubicBezTo>
                  <a:cubicBezTo>
                    <a:pt x="634" y="5446"/>
                    <a:pt x="734" y="5313"/>
                    <a:pt x="734" y="5179"/>
                  </a:cubicBezTo>
                  <a:cubicBezTo>
                    <a:pt x="501" y="3078"/>
                    <a:pt x="1101" y="309"/>
                    <a:pt x="1101" y="276"/>
                  </a:cubicBezTo>
                  <a:cubicBezTo>
                    <a:pt x="1134" y="142"/>
                    <a:pt x="1068" y="9"/>
                    <a:pt x="934" y="9"/>
                  </a:cubicBezTo>
                  <a:cubicBezTo>
                    <a:pt x="911" y="3"/>
                    <a:pt x="888" y="0"/>
                    <a:pt x="86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9"/>
            <p:cNvSpPr/>
            <p:nvPr/>
          </p:nvSpPr>
          <p:spPr>
            <a:xfrm>
              <a:off x="3253175" y="4251350"/>
              <a:ext cx="103425" cy="37375"/>
            </a:xfrm>
            <a:custGeom>
              <a:rect b="b" l="l" r="r" t="t"/>
              <a:pathLst>
                <a:path extrusionOk="0" h="1495" w="4137">
                  <a:moveTo>
                    <a:pt x="276" y="0"/>
                  </a:moveTo>
                  <a:cubicBezTo>
                    <a:pt x="187" y="0"/>
                    <a:pt x="91" y="62"/>
                    <a:pt x="67" y="160"/>
                  </a:cubicBezTo>
                  <a:cubicBezTo>
                    <a:pt x="0" y="260"/>
                    <a:pt x="67" y="427"/>
                    <a:pt x="200" y="460"/>
                  </a:cubicBezTo>
                  <a:cubicBezTo>
                    <a:pt x="1701" y="1094"/>
                    <a:pt x="3736" y="1494"/>
                    <a:pt x="3836" y="1494"/>
                  </a:cubicBezTo>
                  <a:lnTo>
                    <a:pt x="3870" y="1494"/>
                  </a:lnTo>
                  <a:cubicBezTo>
                    <a:pt x="3970" y="1494"/>
                    <a:pt x="4070" y="1428"/>
                    <a:pt x="4103" y="1328"/>
                  </a:cubicBezTo>
                  <a:cubicBezTo>
                    <a:pt x="4137" y="1194"/>
                    <a:pt x="4036" y="1061"/>
                    <a:pt x="3903" y="1027"/>
                  </a:cubicBezTo>
                  <a:cubicBezTo>
                    <a:pt x="3903" y="1027"/>
                    <a:pt x="1835" y="627"/>
                    <a:pt x="367" y="27"/>
                  </a:cubicBezTo>
                  <a:cubicBezTo>
                    <a:pt x="340" y="9"/>
                    <a:pt x="309" y="0"/>
                    <a:pt x="27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39"/>
            <p:cNvSpPr/>
            <p:nvPr/>
          </p:nvSpPr>
          <p:spPr>
            <a:xfrm>
              <a:off x="3302375" y="4235475"/>
              <a:ext cx="44225" cy="18225"/>
            </a:xfrm>
            <a:custGeom>
              <a:rect b="b" l="l" r="r" t="t"/>
              <a:pathLst>
                <a:path extrusionOk="0" h="729" w="1769">
                  <a:moveTo>
                    <a:pt x="290" y="1"/>
                  </a:moveTo>
                  <a:cubicBezTo>
                    <a:pt x="198" y="1"/>
                    <a:pt x="115" y="56"/>
                    <a:pt x="67" y="128"/>
                  </a:cubicBezTo>
                  <a:cubicBezTo>
                    <a:pt x="0" y="261"/>
                    <a:pt x="67" y="395"/>
                    <a:pt x="167" y="461"/>
                  </a:cubicBezTo>
                  <a:cubicBezTo>
                    <a:pt x="200" y="461"/>
                    <a:pt x="667" y="728"/>
                    <a:pt x="1535" y="728"/>
                  </a:cubicBezTo>
                  <a:cubicBezTo>
                    <a:pt x="1635" y="728"/>
                    <a:pt x="1768" y="595"/>
                    <a:pt x="1768" y="461"/>
                  </a:cubicBezTo>
                  <a:cubicBezTo>
                    <a:pt x="1768" y="361"/>
                    <a:pt x="1668" y="228"/>
                    <a:pt x="1535" y="228"/>
                  </a:cubicBezTo>
                  <a:cubicBezTo>
                    <a:pt x="801" y="228"/>
                    <a:pt x="401" y="28"/>
                    <a:pt x="401" y="28"/>
                  </a:cubicBezTo>
                  <a:cubicBezTo>
                    <a:pt x="363" y="9"/>
                    <a:pt x="326" y="1"/>
                    <a:pt x="29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39"/>
            <p:cNvSpPr/>
            <p:nvPr/>
          </p:nvSpPr>
          <p:spPr>
            <a:xfrm>
              <a:off x="2997150" y="4308675"/>
              <a:ext cx="84250" cy="80125"/>
            </a:xfrm>
            <a:custGeom>
              <a:rect b="b" l="l" r="r" t="t"/>
              <a:pathLst>
                <a:path extrusionOk="0" h="3205" w="3370">
                  <a:moveTo>
                    <a:pt x="3093" y="1"/>
                  </a:moveTo>
                  <a:cubicBezTo>
                    <a:pt x="3049" y="1"/>
                    <a:pt x="3005" y="12"/>
                    <a:pt x="2969" y="35"/>
                  </a:cubicBezTo>
                  <a:cubicBezTo>
                    <a:pt x="1702" y="903"/>
                    <a:pt x="134" y="2737"/>
                    <a:pt x="101" y="2837"/>
                  </a:cubicBezTo>
                  <a:cubicBezTo>
                    <a:pt x="1" y="2937"/>
                    <a:pt x="1" y="3071"/>
                    <a:pt x="101" y="3171"/>
                  </a:cubicBezTo>
                  <a:cubicBezTo>
                    <a:pt x="167" y="3204"/>
                    <a:pt x="201" y="3204"/>
                    <a:pt x="267" y="3204"/>
                  </a:cubicBezTo>
                  <a:cubicBezTo>
                    <a:pt x="334" y="3204"/>
                    <a:pt x="401" y="3171"/>
                    <a:pt x="434" y="3138"/>
                  </a:cubicBezTo>
                  <a:cubicBezTo>
                    <a:pt x="468" y="3104"/>
                    <a:pt x="2002" y="1269"/>
                    <a:pt x="3236" y="436"/>
                  </a:cubicBezTo>
                  <a:cubicBezTo>
                    <a:pt x="3336" y="369"/>
                    <a:pt x="3370" y="202"/>
                    <a:pt x="3303" y="102"/>
                  </a:cubicBezTo>
                  <a:cubicBezTo>
                    <a:pt x="3260" y="37"/>
                    <a:pt x="3175" y="1"/>
                    <a:pt x="309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39"/>
            <p:cNvSpPr/>
            <p:nvPr/>
          </p:nvSpPr>
          <p:spPr>
            <a:xfrm>
              <a:off x="3118075" y="3358525"/>
              <a:ext cx="114275" cy="72925"/>
            </a:xfrm>
            <a:custGeom>
              <a:rect b="b" l="l" r="r" t="t"/>
              <a:pathLst>
                <a:path extrusionOk="0" h="2917" w="4571">
                  <a:moveTo>
                    <a:pt x="4321" y="1"/>
                  </a:moveTo>
                  <a:cubicBezTo>
                    <a:pt x="4257" y="1"/>
                    <a:pt x="4192" y="26"/>
                    <a:pt x="4137" y="81"/>
                  </a:cubicBezTo>
                  <a:cubicBezTo>
                    <a:pt x="3169" y="1115"/>
                    <a:pt x="201" y="2449"/>
                    <a:pt x="201" y="2482"/>
                  </a:cubicBezTo>
                  <a:cubicBezTo>
                    <a:pt x="67" y="2516"/>
                    <a:pt x="0" y="2683"/>
                    <a:pt x="67" y="2783"/>
                  </a:cubicBezTo>
                  <a:cubicBezTo>
                    <a:pt x="100" y="2883"/>
                    <a:pt x="201" y="2916"/>
                    <a:pt x="301" y="2916"/>
                  </a:cubicBezTo>
                  <a:lnTo>
                    <a:pt x="367" y="2916"/>
                  </a:lnTo>
                  <a:cubicBezTo>
                    <a:pt x="501" y="2849"/>
                    <a:pt x="3436" y="1515"/>
                    <a:pt x="4504" y="381"/>
                  </a:cubicBezTo>
                  <a:cubicBezTo>
                    <a:pt x="4570" y="314"/>
                    <a:pt x="4570" y="147"/>
                    <a:pt x="4470" y="47"/>
                  </a:cubicBezTo>
                  <a:cubicBezTo>
                    <a:pt x="4425" y="17"/>
                    <a:pt x="4374" y="1"/>
                    <a:pt x="432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39"/>
            <p:cNvSpPr/>
            <p:nvPr/>
          </p:nvSpPr>
          <p:spPr>
            <a:xfrm>
              <a:off x="3299025" y="3439075"/>
              <a:ext cx="312750" cy="698700"/>
            </a:xfrm>
            <a:custGeom>
              <a:rect b="b" l="l" r="r" t="t"/>
              <a:pathLst>
                <a:path extrusionOk="0" h="27948" w="12510">
                  <a:moveTo>
                    <a:pt x="8524" y="23730"/>
                  </a:moveTo>
                  <a:cubicBezTo>
                    <a:pt x="10006" y="23730"/>
                    <a:pt x="11226" y="23936"/>
                    <a:pt x="11676" y="24012"/>
                  </a:cubicBezTo>
                  <a:cubicBezTo>
                    <a:pt x="11709" y="24579"/>
                    <a:pt x="11743" y="25079"/>
                    <a:pt x="11776" y="25379"/>
                  </a:cubicBezTo>
                  <a:cubicBezTo>
                    <a:pt x="11314" y="25247"/>
                    <a:pt x="10404" y="25043"/>
                    <a:pt x="9112" y="25043"/>
                  </a:cubicBezTo>
                  <a:cubicBezTo>
                    <a:pt x="8442" y="25043"/>
                    <a:pt x="7671" y="25098"/>
                    <a:pt x="6806" y="25246"/>
                  </a:cubicBezTo>
                  <a:cubicBezTo>
                    <a:pt x="4404" y="25646"/>
                    <a:pt x="3003" y="26513"/>
                    <a:pt x="2369" y="27014"/>
                  </a:cubicBezTo>
                  <a:cubicBezTo>
                    <a:pt x="2369" y="26713"/>
                    <a:pt x="2336" y="26313"/>
                    <a:pt x="2269" y="25779"/>
                  </a:cubicBezTo>
                  <a:cubicBezTo>
                    <a:pt x="2736" y="25446"/>
                    <a:pt x="4638" y="24112"/>
                    <a:pt x="6973" y="23811"/>
                  </a:cubicBezTo>
                  <a:cubicBezTo>
                    <a:pt x="7506" y="23753"/>
                    <a:pt x="8030" y="23730"/>
                    <a:pt x="8524" y="23730"/>
                  </a:cubicBezTo>
                  <a:close/>
                  <a:moveTo>
                    <a:pt x="3475" y="1"/>
                  </a:moveTo>
                  <a:cubicBezTo>
                    <a:pt x="3387" y="1"/>
                    <a:pt x="3294" y="56"/>
                    <a:pt x="3270" y="128"/>
                  </a:cubicBezTo>
                  <a:cubicBezTo>
                    <a:pt x="3237" y="194"/>
                    <a:pt x="1" y="7099"/>
                    <a:pt x="735" y="14138"/>
                  </a:cubicBezTo>
                  <a:cubicBezTo>
                    <a:pt x="1469" y="21143"/>
                    <a:pt x="1936" y="27481"/>
                    <a:pt x="1936" y="27547"/>
                  </a:cubicBezTo>
                  <a:cubicBezTo>
                    <a:pt x="1936" y="27614"/>
                    <a:pt x="2002" y="27714"/>
                    <a:pt x="2069" y="27748"/>
                  </a:cubicBezTo>
                  <a:cubicBezTo>
                    <a:pt x="2469" y="27881"/>
                    <a:pt x="2803" y="27948"/>
                    <a:pt x="2803" y="27948"/>
                  </a:cubicBezTo>
                  <a:lnTo>
                    <a:pt x="2870" y="27247"/>
                  </a:lnTo>
                  <a:cubicBezTo>
                    <a:pt x="3503" y="26780"/>
                    <a:pt x="4804" y="26046"/>
                    <a:pt x="6872" y="25713"/>
                  </a:cubicBezTo>
                  <a:cubicBezTo>
                    <a:pt x="7710" y="25573"/>
                    <a:pt x="8447" y="25520"/>
                    <a:pt x="9083" y="25520"/>
                  </a:cubicBezTo>
                  <a:cubicBezTo>
                    <a:pt x="9814" y="25520"/>
                    <a:pt x="10411" y="25590"/>
                    <a:pt x="10875" y="25679"/>
                  </a:cubicBezTo>
                  <a:lnTo>
                    <a:pt x="10909" y="26313"/>
                  </a:lnTo>
                  <a:cubicBezTo>
                    <a:pt x="10913" y="26315"/>
                    <a:pt x="10919" y="26315"/>
                    <a:pt x="10927" y="26315"/>
                  </a:cubicBezTo>
                  <a:cubicBezTo>
                    <a:pt x="11105" y="26315"/>
                    <a:pt x="12146" y="25978"/>
                    <a:pt x="12210" y="25946"/>
                  </a:cubicBezTo>
                  <a:cubicBezTo>
                    <a:pt x="12276" y="25880"/>
                    <a:pt x="12310" y="25813"/>
                    <a:pt x="12310" y="25713"/>
                  </a:cubicBezTo>
                  <a:cubicBezTo>
                    <a:pt x="12276" y="25679"/>
                    <a:pt x="11943" y="22677"/>
                    <a:pt x="12009" y="20642"/>
                  </a:cubicBezTo>
                  <a:cubicBezTo>
                    <a:pt x="12043" y="19809"/>
                    <a:pt x="12110" y="18174"/>
                    <a:pt x="12210" y="16473"/>
                  </a:cubicBezTo>
                  <a:cubicBezTo>
                    <a:pt x="12343" y="14004"/>
                    <a:pt x="12510" y="11236"/>
                    <a:pt x="12510" y="10035"/>
                  </a:cubicBezTo>
                  <a:lnTo>
                    <a:pt x="12510" y="6299"/>
                  </a:lnTo>
                  <a:cubicBezTo>
                    <a:pt x="12510" y="6165"/>
                    <a:pt x="12410" y="6065"/>
                    <a:pt x="12276" y="6065"/>
                  </a:cubicBezTo>
                  <a:cubicBezTo>
                    <a:pt x="12143" y="6065"/>
                    <a:pt x="12043" y="6165"/>
                    <a:pt x="12043" y="6299"/>
                  </a:cubicBezTo>
                  <a:lnTo>
                    <a:pt x="12043" y="10035"/>
                  </a:lnTo>
                  <a:cubicBezTo>
                    <a:pt x="12043" y="11202"/>
                    <a:pt x="11876" y="14004"/>
                    <a:pt x="11743" y="16439"/>
                  </a:cubicBezTo>
                  <a:cubicBezTo>
                    <a:pt x="11643" y="18174"/>
                    <a:pt x="11542" y="19775"/>
                    <a:pt x="11542" y="20642"/>
                  </a:cubicBezTo>
                  <a:cubicBezTo>
                    <a:pt x="11509" y="21543"/>
                    <a:pt x="11542" y="22611"/>
                    <a:pt x="11609" y="23545"/>
                  </a:cubicBezTo>
                  <a:cubicBezTo>
                    <a:pt x="11081" y="23425"/>
                    <a:pt x="9949" y="23253"/>
                    <a:pt x="8585" y="23253"/>
                  </a:cubicBezTo>
                  <a:cubicBezTo>
                    <a:pt x="8053" y="23253"/>
                    <a:pt x="7486" y="23279"/>
                    <a:pt x="6906" y="23344"/>
                  </a:cubicBezTo>
                  <a:cubicBezTo>
                    <a:pt x="4738" y="23611"/>
                    <a:pt x="2970" y="24712"/>
                    <a:pt x="2236" y="25246"/>
                  </a:cubicBezTo>
                  <a:cubicBezTo>
                    <a:pt x="2036" y="22777"/>
                    <a:pt x="1669" y="18574"/>
                    <a:pt x="1202" y="14104"/>
                  </a:cubicBezTo>
                  <a:cubicBezTo>
                    <a:pt x="468" y="7166"/>
                    <a:pt x="3670" y="395"/>
                    <a:pt x="3704" y="328"/>
                  </a:cubicBezTo>
                  <a:cubicBezTo>
                    <a:pt x="3737" y="228"/>
                    <a:pt x="3704" y="61"/>
                    <a:pt x="3570" y="28"/>
                  </a:cubicBezTo>
                  <a:cubicBezTo>
                    <a:pt x="3542" y="9"/>
                    <a:pt x="3509" y="1"/>
                    <a:pt x="347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39"/>
            <p:cNvSpPr/>
            <p:nvPr/>
          </p:nvSpPr>
          <p:spPr>
            <a:xfrm>
              <a:off x="3363250" y="4073075"/>
              <a:ext cx="459525" cy="1228025"/>
            </a:xfrm>
            <a:custGeom>
              <a:rect b="b" l="l" r="r" t="t"/>
              <a:pathLst>
                <a:path extrusionOk="0" h="49121" w="18381">
                  <a:moveTo>
                    <a:pt x="6280" y="1"/>
                  </a:moveTo>
                  <a:cubicBezTo>
                    <a:pt x="5682" y="1"/>
                    <a:pt x="4993" y="30"/>
                    <a:pt x="4270" y="119"/>
                  </a:cubicBezTo>
                  <a:cubicBezTo>
                    <a:pt x="2135" y="386"/>
                    <a:pt x="334" y="1620"/>
                    <a:pt x="334" y="1620"/>
                  </a:cubicBezTo>
                  <a:cubicBezTo>
                    <a:pt x="0" y="5290"/>
                    <a:pt x="201" y="7758"/>
                    <a:pt x="1301" y="10527"/>
                  </a:cubicBezTo>
                  <a:cubicBezTo>
                    <a:pt x="2369" y="13295"/>
                    <a:pt x="11075" y="30741"/>
                    <a:pt x="11709" y="31942"/>
                  </a:cubicBezTo>
                  <a:cubicBezTo>
                    <a:pt x="12343" y="33110"/>
                    <a:pt x="12042" y="34511"/>
                    <a:pt x="12543" y="36379"/>
                  </a:cubicBezTo>
                  <a:cubicBezTo>
                    <a:pt x="13043" y="38247"/>
                    <a:pt x="15111" y="41549"/>
                    <a:pt x="15111" y="42049"/>
                  </a:cubicBezTo>
                  <a:cubicBezTo>
                    <a:pt x="15111" y="42550"/>
                    <a:pt x="15745" y="44684"/>
                    <a:pt x="13810" y="46052"/>
                  </a:cubicBezTo>
                  <a:cubicBezTo>
                    <a:pt x="11909" y="47453"/>
                    <a:pt x="12443" y="49121"/>
                    <a:pt x="12976" y="49121"/>
                  </a:cubicBezTo>
                  <a:cubicBezTo>
                    <a:pt x="13543" y="49121"/>
                    <a:pt x="16212" y="47487"/>
                    <a:pt x="17279" y="46286"/>
                  </a:cubicBezTo>
                  <a:cubicBezTo>
                    <a:pt x="18380" y="45118"/>
                    <a:pt x="18213" y="40982"/>
                    <a:pt x="18180" y="39581"/>
                  </a:cubicBezTo>
                  <a:cubicBezTo>
                    <a:pt x="18113" y="38213"/>
                    <a:pt x="15945" y="33310"/>
                    <a:pt x="14944" y="28373"/>
                  </a:cubicBezTo>
                  <a:cubicBezTo>
                    <a:pt x="13977" y="23436"/>
                    <a:pt x="10475" y="11127"/>
                    <a:pt x="9474" y="8192"/>
                  </a:cubicBezTo>
                  <a:cubicBezTo>
                    <a:pt x="8506" y="5223"/>
                    <a:pt x="8306" y="119"/>
                    <a:pt x="8306" y="119"/>
                  </a:cubicBezTo>
                  <a:cubicBezTo>
                    <a:pt x="8306" y="119"/>
                    <a:pt x="7476" y="1"/>
                    <a:pt x="628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39"/>
            <p:cNvSpPr/>
            <p:nvPr/>
          </p:nvSpPr>
          <p:spPr>
            <a:xfrm>
              <a:off x="3741850" y="5175825"/>
              <a:ext cx="30875" cy="13550"/>
            </a:xfrm>
            <a:custGeom>
              <a:rect b="b" l="l" r="r" t="t"/>
              <a:pathLst>
                <a:path extrusionOk="0" h="542" w="1235">
                  <a:moveTo>
                    <a:pt x="624" y="0"/>
                  </a:moveTo>
                  <a:cubicBezTo>
                    <a:pt x="375" y="0"/>
                    <a:pt x="190" y="74"/>
                    <a:pt x="167" y="74"/>
                  </a:cubicBezTo>
                  <a:cubicBezTo>
                    <a:pt x="67" y="107"/>
                    <a:pt x="1" y="241"/>
                    <a:pt x="34" y="374"/>
                  </a:cubicBezTo>
                  <a:cubicBezTo>
                    <a:pt x="85" y="476"/>
                    <a:pt x="175" y="520"/>
                    <a:pt x="259" y="520"/>
                  </a:cubicBezTo>
                  <a:cubicBezTo>
                    <a:pt x="285" y="520"/>
                    <a:pt x="310" y="516"/>
                    <a:pt x="334" y="508"/>
                  </a:cubicBezTo>
                  <a:cubicBezTo>
                    <a:pt x="356" y="508"/>
                    <a:pt x="468" y="478"/>
                    <a:pt x="628" y="478"/>
                  </a:cubicBezTo>
                  <a:cubicBezTo>
                    <a:pt x="708" y="478"/>
                    <a:pt x="801" y="486"/>
                    <a:pt x="901" y="508"/>
                  </a:cubicBezTo>
                  <a:cubicBezTo>
                    <a:pt x="901" y="541"/>
                    <a:pt x="935" y="541"/>
                    <a:pt x="968" y="541"/>
                  </a:cubicBezTo>
                  <a:cubicBezTo>
                    <a:pt x="1068" y="541"/>
                    <a:pt x="1168" y="474"/>
                    <a:pt x="1201" y="374"/>
                  </a:cubicBezTo>
                  <a:cubicBezTo>
                    <a:pt x="1235" y="241"/>
                    <a:pt x="1168" y="107"/>
                    <a:pt x="1035" y="74"/>
                  </a:cubicBezTo>
                  <a:cubicBezTo>
                    <a:pt x="890" y="19"/>
                    <a:pt x="749" y="0"/>
                    <a:pt x="624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39"/>
            <p:cNvSpPr/>
            <p:nvPr/>
          </p:nvSpPr>
          <p:spPr>
            <a:xfrm>
              <a:off x="3741850" y="5071100"/>
              <a:ext cx="46725" cy="42375"/>
            </a:xfrm>
            <a:custGeom>
              <a:rect b="b" l="l" r="r" t="t"/>
              <a:pathLst>
                <a:path extrusionOk="0" h="1695" w="1869">
                  <a:moveTo>
                    <a:pt x="1640" y="1"/>
                  </a:moveTo>
                  <a:cubicBezTo>
                    <a:pt x="1606" y="1"/>
                    <a:pt x="1571" y="9"/>
                    <a:pt x="1535" y="27"/>
                  </a:cubicBezTo>
                  <a:cubicBezTo>
                    <a:pt x="701" y="327"/>
                    <a:pt x="101" y="1294"/>
                    <a:pt x="67" y="1328"/>
                  </a:cubicBezTo>
                  <a:cubicBezTo>
                    <a:pt x="1" y="1461"/>
                    <a:pt x="34" y="1595"/>
                    <a:pt x="134" y="1661"/>
                  </a:cubicBezTo>
                  <a:cubicBezTo>
                    <a:pt x="167" y="1695"/>
                    <a:pt x="234" y="1695"/>
                    <a:pt x="267" y="1695"/>
                  </a:cubicBezTo>
                  <a:cubicBezTo>
                    <a:pt x="334" y="1695"/>
                    <a:pt x="434" y="1661"/>
                    <a:pt x="468" y="1595"/>
                  </a:cubicBezTo>
                  <a:cubicBezTo>
                    <a:pt x="468" y="1561"/>
                    <a:pt x="1001" y="727"/>
                    <a:pt x="1702" y="460"/>
                  </a:cubicBezTo>
                  <a:cubicBezTo>
                    <a:pt x="1835" y="427"/>
                    <a:pt x="1869" y="294"/>
                    <a:pt x="1835" y="160"/>
                  </a:cubicBezTo>
                  <a:cubicBezTo>
                    <a:pt x="1811" y="63"/>
                    <a:pt x="1733" y="1"/>
                    <a:pt x="164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7" name="Google Shape;2867;p39"/>
          <p:cNvSpPr txBox="1"/>
          <p:nvPr/>
        </p:nvSpPr>
        <p:spPr>
          <a:xfrm flipH="1">
            <a:off x="1772575" y="1498450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8" name="Google Shape;2868;p39"/>
          <p:cNvSpPr txBox="1"/>
          <p:nvPr/>
        </p:nvSpPr>
        <p:spPr>
          <a:xfrm flipH="1">
            <a:off x="1772575" y="4000300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9" name="Google Shape;2869;p39"/>
          <p:cNvSpPr txBox="1"/>
          <p:nvPr/>
        </p:nvSpPr>
        <p:spPr>
          <a:xfrm flipH="1">
            <a:off x="1772575" y="2123913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0" name="Google Shape;2870;p39"/>
          <p:cNvSpPr txBox="1"/>
          <p:nvPr/>
        </p:nvSpPr>
        <p:spPr>
          <a:xfrm flipH="1">
            <a:off x="1772575" y="2749375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1" name="Google Shape;2871;p39"/>
          <p:cNvSpPr txBox="1"/>
          <p:nvPr/>
        </p:nvSpPr>
        <p:spPr>
          <a:xfrm flipH="1">
            <a:off x="1772575" y="3374838"/>
            <a:ext cx="31857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2" name="Google Shape;2872;p39"/>
          <p:cNvSpPr/>
          <p:nvPr/>
        </p:nvSpPr>
        <p:spPr>
          <a:xfrm>
            <a:off x="457200" y="1523475"/>
            <a:ext cx="1167900" cy="464100"/>
          </a:xfrm>
          <a:prstGeom prst="roundRect">
            <a:avLst>
              <a:gd fmla="val 2428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3" name="Google Shape;2873;p39"/>
          <p:cNvSpPr/>
          <p:nvPr/>
        </p:nvSpPr>
        <p:spPr>
          <a:xfrm>
            <a:off x="457200" y="2154833"/>
            <a:ext cx="1167900" cy="464100"/>
          </a:xfrm>
          <a:prstGeom prst="roundRect">
            <a:avLst>
              <a:gd fmla="val 20184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4" name="Google Shape;2874;p39"/>
          <p:cNvSpPr/>
          <p:nvPr/>
        </p:nvSpPr>
        <p:spPr>
          <a:xfrm>
            <a:off x="457200" y="2786190"/>
            <a:ext cx="1167900" cy="464100"/>
          </a:xfrm>
          <a:prstGeom prst="roundRect">
            <a:avLst>
              <a:gd fmla="val 28393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5" name="Google Shape;2875;p39"/>
          <p:cNvSpPr/>
          <p:nvPr/>
        </p:nvSpPr>
        <p:spPr>
          <a:xfrm>
            <a:off x="457200" y="3417548"/>
            <a:ext cx="1167900" cy="464100"/>
          </a:xfrm>
          <a:prstGeom prst="roundRect">
            <a:avLst>
              <a:gd fmla="val 2223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6" name="Google Shape;2876;p39"/>
          <p:cNvSpPr/>
          <p:nvPr/>
        </p:nvSpPr>
        <p:spPr>
          <a:xfrm>
            <a:off x="457200" y="4048906"/>
            <a:ext cx="1167900" cy="464100"/>
          </a:xfrm>
          <a:prstGeom prst="roundRect">
            <a:avLst>
              <a:gd fmla="val 22236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p40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sp>
        <p:nvSpPr>
          <p:cNvPr id="2882" name="Google Shape;2882;p40"/>
          <p:cNvSpPr/>
          <p:nvPr/>
        </p:nvSpPr>
        <p:spPr>
          <a:xfrm>
            <a:off x="2413895" y="1541293"/>
            <a:ext cx="929414" cy="1673175"/>
          </a:xfrm>
          <a:custGeom>
            <a:rect b="b" l="l" r="r" t="t"/>
            <a:pathLst>
              <a:path extrusionOk="0" h="72937" w="40515">
                <a:moveTo>
                  <a:pt x="85" y="0"/>
                </a:moveTo>
                <a:lnTo>
                  <a:pt x="85" y="934"/>
                </a:lnTo>
                <a:lnTo>
                  <a:pt x="85" y="72519"/>
                </a:lnTo>
                <a:cubicBezTo>
                  <a:pt x="56" y="72637"/>
                  <a:pt x="1" y="72936"/>
                  <a:pt x="57" y="72936"/>
                </a:cubicBezTo>
                <a:cubicBezTo>
                  <a:pt x="64" y="72936"/>
                  <a:pt x="74" y="72931"/>
                  <a:pt x="85" y="72919"/>
                </a:cubicBezTo>
                <a:cubicBezTo>
                  <a:pt x="452" y="72552"/>
                  <a:pt x="9125" y="62211"/>
                  <a:pt x="20267" y="62211"/>
                </a:cubicBezTo>
                <a:cubicBezTo>
                  <a:pt x="31225" y="62211"/>
                  <a:pt x="39878" y="72925"/>
                  <a:pt x="40398" y="72925"/>
                </a:cubicBezTo>
                <a:cubicBezTo>
                  <a:pt x="40405" y="72925"/>
                  <a:pt x="40410" y="72923"/>
                  <a:pt x="40414" y="72919"/>
                </a:cubicBezTo>
                <a:cubicBezTo>
                  <a:pt x="40514" y="72819"/>
                  <a:pt x="40414" y="72652"/>
                  <a:pt x="40414" y="72519"/>
                </a:cubicBezTo>
                <a:lnTo>
                  <a:pt x="40414" y="934"/>
                </a:lnTo>
                <a:cubicBezTo>
                  <a:pt x="40414" y="401"/>
                  <a:pt x="40014" y="0"/>
                  <a:pt x="40014" y="0"/>
                </a:cubicBezTo>
                <a:close/>
              </a:path>
            </a:pathLst>
          </a:custGeom>
          <a:solidFill>
            <a:srgbClr val="3A599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3" name="Google Shape;2883;p40"/>
          <p:cNvSpPr/>
          <p:nvPr/>
        </p:nvSpPr>
        <p:spPr>
          <a:xfrm>
            <a:off x="4089715" y="1541293"/>
            <a:ext cx="929414" cy="1673175"/>
          </a:xfrm>
          <a:custGeom>
            <a:rect b="b" l="l" r="r" t="t"/>
            <a:pathLst>
              <a:path extrusionOk="0" h="72937" w="40515">
                <a:moveTo>
                  <a:pt x="86" y="0"/>
                </a:moveTo>
                <a:lnTo>
                  <a:pt x="86" y="934"/>
                </a:lnTo>
                <a:lnTo>
                  <a:pt x="86" y="72519"/>
                </a:lnTo>
                <a:cubicBezTo>
                  <a:pt x="56" y="72637"/>
                  <a:pt x="1" y="72936"/>
                  <a:pt x="57" y="72936"/>
                </a:cubicBezTo>
                <a:cubicBezTo>
                  <a:pt x="65" y="72936"/>
                  <a:pt x="74" y="72931"/>
                  <a:pt x="86" y="72919"/>
                </a:cubicBezTo>
                <a:cubicBezTo>
                  <a:pt x="453" y="72552"/>
                  <a:pt x="9126" y="62211"/>
                  <a:pt x="20267" y="62211"/>
                </a:cubicBezTo>
                <a:cubicBezTo>
                  <a:pt x="31258" y="62211"/>
                  <a:pt x="39880" y="72925"/>
                  <a:pt x="40398" y="72925"/>
                </a:cubicBezTo>
                <a:cubicBezTo>
                  <a:pt x="40405" y="72925"/>
                  <a:pt x="40411" y="72923"/>
                  <a:pt x="40415" y="72919"/>
                </a:cubicBezTo>
                <a:cubicBezTo>
                  <a:pt x="40515" y="72819"/>
                  <a:pt x="40415" y="72652"/>
                  <a:pt x="40415" y="72519"/>
                </a:cubicBezTo>
                <a:lnTo>
                  <a:pt x="40415" y="934"/>
                </a:lnTo>
                <a:cubicBezTo>
                  <a:pt x="40415" y="401"/>
                  <a:pt x="40014" y="0"/>
                  <a:pt x="40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4" name="Google Shape;2884;p40"/>
          <p:cNvSpPr/>
          <p:nvPr/>
        </p:nvSpPr>
        <p:spPr>
          <a:xfrm>
            <a:off x="5765536" y="1541293"/>
            <a:ext cx="929391" cy="1673175"/>
          </a:xfrm>
          <a:custGeom>
            <a:rect b="b" l="l" r="r" t="t"/>
            <a:pathLst>
              <a:path extrusionOk="0" h="72937" w="40514">
                <a:moveTo>
                  <a:pt x="85" y="0"/>
                </a:moveTo>
                <a:lnTo>
                  <a:pt x="85" y="934"/>
                </a:lnTo>
                <a:lnTo>
                  <a:pt x="85" y="72519"/>
                </a:lnTo>
                <a:cubicBezTo>
                  <a:pt x="56" y="72637"/>
                  <a:pt x="0" y="72936"/>
                  <a:pt x="56" y="72936"/>
                </a:cubicBezTo>
                <a:cubicBezTo>
                  <a:pt x="64" y="72936"/>
                  <a:pt x="73" y="72931"/>
                  <a:pt x="85" y="72919"/>
                </a:cubicBezTo>
                <a:cubicBezTo>
                  <a:pt x="452" y="72552"/>
                  <a:pt x="9125" y="62211"/>
                  <a:pt x="20266" y="62211"/>
                </a:cubicBezTo>
                <a:cubicBezTo>
                  <a:pt x="31258" y="62211"/>
                  <a:pt x="39879" y="72925"/>
                  <a:pt x="40397" y="72925"/>
                </a:cubicBezTo>
                <a:cubicBezTo>
                  <a:pt x="40404" y="72925"/>
                  <a:pt x="40410" y="72923"/>
                  <a:pt x="40414" y="72919"/>
                </a:cubicBezTo>
                <a:cubicBezTo>
                  <a:pt x="40514" y="72819"/>
                  <a:pt x="40414" y="72652"/>
                  <a:pt x="40414" y="72519"/>
                </a:cubicBezTo>
                <a:lnTo>
                  <a:pt x="40414" y="934"/>
                </a:lnTo>
                <a:cubicBezTo>
                  <a:pt x="40414" y="401"/>
                  <a:pt x="40014" y="0"/>
                  <a:pt x="4001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5" name="Google Shape;2885;p40"/>
          <p:cNvSpPr/>
          <p:nvPr/>
        </p:nvSpPr>
        <p:spPr>
          <a:xfrm>
            <a:off x="7441333" y="1541293"/>
            <a:ext cx="929414" cy="1673175"/>
          </a:xfrm>
          <a:custGeom>
            <a:rect b="b" l="l" r="r" t="t"/>
            <a:pathLst>
              <a:path extrusionOk="0" h="72937" w="40515">
                <a:moveTo>
                  <a:pt x="85" y="0"/>
                </a:moveTo>
                <a:lnTo>
                  <a:pt x="85" y="934"/>
                </a:lnTo>
                <a:lnTo>
                  <a:pt x="85" y="72519"/>
                </a:lnTo>
                <a:cubicBezTo>
                  <a:pt x="56" y="72637"/>
                  <a:pt x="1" y="72936"/>
                  <a:pt x="57" y="72936"/>
                </a:cubicBezTo>
                <a:cubicBezTo>
                  <a:pt x="64" y="72936"/>
                  <a:pt x="74" y="72931"/>
                  <a:pt x="85" y="72919"/>
                </a:cubicBezTo>
                <a:cubicBezTo>
                  <a:pt x="452" y="72552"/>
                  <a:pt x="9125" y="62211"/>
                  <a:pt x="20266" y="62211"/>
                </a:cubicBezTo>
                <a:cubicBezTo>
                  <a:pt x="31225" y="62211"/>
                  <a:pt x="39878" y="72925"/>
                  <a:pt x="40397" y="72925"/>
                </a:cubicBezTo>
                <a:cubicBezTo>
                  <a:pt x="40405" y="72925"/>
                  <a:pt x="40410" y="72923"/>
                  <a:pt x="40414" y="72919"/>
                </a:cubicBezTo>
                <a:cubicBezTo>
                  <a:pt x="40514" y="72819"/>
                  <a:pt x="40414" y="72652"/>
                  <a:pt x="40414" y="72519"/>
                </a:cubicBezTo>
                <a:lnTo>
                  <a:pt x="40414" y="934"/>
                </a:lnTo>
                <a:cubicBezTo>
                  <a:pt x="40414" y="401"/>
                  <a:pt x="40014" y="0"/>
                  <a:pt x="40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6" name="Google Shape;2886;p40"/>
          <p:cNvSpPr txBox="1"/>
          <p:nvPr/>
        </p:nvSpPr>
        <p:spPr>
          <a:xfrm>
            <a:off x="2094797" y="3797507"/>
            <a:ext cx="1567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is only a bit larger than the Moon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7" name="Google Shape;2887;p40"/>
          <p:cNvSpPr txBox="1"/>
          <p:nvPr/>
        </p:nvSpPr>
        <p:spPr>
          <a:xfrm>
            <a:off x="3771158" y="3797507"/>
            <a:ext cx="1567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8" name="Google Shape;2888;p40"/>
          <p:cNvSpPr txBox="1"/>
          <p:nvPr/>
        </p:nvSpPr>
        <p:spPr>
          <a:xfrm>
            <a:off x="5447508" y="3797507"/>
            <a:ext cx="1567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the ringed one. 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9" name="Google Shape;2889;p40"/>
          <p:cNvSpPr txBox="1"/>
          <p:nvPr/>
        </p:nvSpPr>
        <p:spPr>
          <a:xfrm>
            <a:off x="7123858" y="3797507"/>
            <a:ext cx="1567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6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0" name="Google Shape;2890;p40"/>
          <p:cNvSpPr txBox="1"/>
          <p:nvPr/>
        </p:nvSpPr>
        <p:spPr>
          <a:xfrm>
            <a:off x="2271112" y="3460336"/>
            <a:ext cx="1214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1" name="Google Shape;2891;p40"/>
          <p:cNvSpPr txBox="1"/>
          <p:nvPr/>
        </p:nvSpPr>
        <p:spPr>
          <a:xfrm>
            <a:off x="3947474" y="3460336"/>
            <a:ext cx="1214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2" name="Google Shape;2892;p40"/>
          <p:cNvSpPr txBox="1"/>
          <p:nvPr/>
        </p:nvSpPr>
        <p:spPr>
          <a:xfrm>
            <a:off x="5623836" y="3460336"/>
            <a:ext cx="1214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3" name="Google Shape;2893;p40"/>
          <p:cNvSpPr txBox="1"/>
          <p:nvPr/>
        </p:nvSpPr>
        <p:spPr>
          <a:xfrm>
            <a:off x="7300198" y="3460336"/>
            <a:ext cx="12147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94" name="Google Shape;2894;p40"/>
          <p:cNvGrpSpPr/>
          <p:nvPr/>
        </p:nvGrpSpPr>
        <p:grpSpPr>
          <a:xfrm>
            <a:off x="2578298" y="1943013"/>
            <a:ext cx="600592" cy="601419"/>
            <a:chOff x="3046375" y="4933125"/>
            <a:chExt cx="580450" cy="581250"/>
          </a:xfrm>
        </p:grpSpPr>
        <p:sp>
          <p:nvSpPr>
            <p:cNvPr id="2895" name="Google Shape;2895;p40"/>
            <p:cNvSpPr/>
            <p:nvPr/>
          </p:nvSpPr>
          <p:spPr>
            <a:xfrm>
              <a:off x="3046375" y="4933125"/>
              <a:ext cx="580450" cy="581250"/>
            </a:xfrm>
            <a:custGeom>
              <a:rect b="b" l="l" r="r" t="t"/>
              <a:pathLst>
                <a:path extrusionOk="0" h="23250" w="23218">
                  <a:moveTo>
                    <a:pt x="11609" y="0"/>
                  </a:moveTo>
                  <a:cubicBezTo>
                    <a:pt x="5204" y="0"/>
                    <a:pt x="1" y="5204"/>
                    <a:pt x="1" y="11642"/>
                  </a:cubicBezTo>
                  <a:cubicBezTo>
                    <a:pt x="1" y="18046"/>
                    <a:pt x="5204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0"/>
            <p:cNvSpPr/>
            <p:nvPr/>
          </p:nvSpPr>
          <p:spPr>
            <a:xfrm>
              <a:off x="3232350" y="5058200"/>
              <a:ext cx="177650" cy="341100"/>
            </a:xfrm>
            <a:custGeom>
              <a:rect b="b" l="l" r="r" t="t"/>
              <a:pathLst>
                <a:path extrusionOk="0" h="13644" w="7106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97" name="Google Shape;2897;p40"/>
          <p:cNvGrpSpPr/>
          <p:nvPr/>
        </p:nvGrpSpPr>
        <p:grpSpPr>
          <a:xfrm>
            <a:off x="5929921" y="1943013"/>
            <a:ext cx="600592" cy="601419"/>
            <a:chOff x="4351475" y="4933125"/>
            <a:chExt cx="580450" cy="581250"/>
          </a:xfrm>
        </p:grpSpPr>
        <p:sp>
          <p:nvSpPr>
            <p:cNvPr id="2898" name="Google Shape;2898;p40"/>
            <p:cNvSpPr/>
            <p:nvPr/>
          </p:nvSpPr>
          <p:spPr>
            <a:xfrm>
              <a:off x="4351475" y="4933125"/>
              <a:ext cx="580450" cy="581250"/>
            </a:xfrm>
            <a:custGeom>
              <a:rect b="b" l="l" r="r" t="t"/>
              <a:pathLst>
                <a:path extrusionOk="0" h="23250" w="23218">
                  <a:moveTo>
                    <a:pt x="11609" y="0"/>
                  </a:moveTo>
                  <a:cubicBezTo>
                    <a:pt x="5171" y="0"/>
                    <a:pt x="1" y="5204"/>
                    <a:pt x="1" y="11642"/>
                  </a:cubicBezTo>
                  <a:cubicBezTo>
                    <a:pt x="1" y="18046"/>
                    <a:pt x="5171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0"/>
            <p:cNvSpPr/>
            <p:nvPr/>
          </p:nvSpPr>
          <p:spPr>
            <a:xfrm>
              <a:off x="4488250" y="5070725"/>
              <a:ext cx="312750" cy="306900"/>
            </a:xfrm>
            <a:custGeom>
              <a:rect b="b" l="l" r="r" t="t"/>
              <a:pathLst>
                <a:path extrusionOk="0" h="12276" w="1251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0"/>
            <p:cNvSpPr/>
            <p:nvPr/>
          </p:nvSpPr>
          <p:spPr>
            <a:xfrm>
              <a:off x="4488250" y="5070725"/>
              <a:ext cx="312750" cy="306900"/>
            </a:xfrm>
            <a:custGeom>
              <a:rect b="b" l="l" r="r" t="t"/>
              <a:pathLst>
                <a:path extrusionOk="0" h="12276" w="1251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1" name="Google Shape;2901;p40"/>
          <p:cNvGrpSpPr/>
          <p:nvPr/>
        </p:nvGrpSpPr>
        <p:grpSpPr>
          <a:xfrm>
            <a:off x="7605745" y="1949040"/>
            <a:ext cx="600592" cy="600592"/>
            <a:chOff x="5656575" y="4938950"/>
            <a:chExt cx="580450" cy="580450"/>
          </a:xfrm>
        </p:grpSpPr>
        <p:sp>
          <p:nvSpPr>
            <p:cNvPr id="2902" name="Google Shape;2902;p40"/>
            <p:cNvSpPr/>
            <p:nvPr/>
          </p:nvSpPr>
          <p:spPr>
            <a:xfrm>
              <a:off x="5656575" y="4938950"/>
              <a:ext cx="580450" cy="580450"/>
            </a:xfrm>
            <a:custGeom>
              <a:rect b="b" l="l" r="r" t="t"/>
              <a:pathLst>
                <a:path extrusionOk="0" h="23218" w="23218">
                  <a:moveTo>
                    <a:pt x="11609" y="1"/>
                  </a:moveTo>
                  <a:cubicBezTo>
                    <a:pt x="5171" y="1"/>
                    <a:pt x="0" y="5204"/>
                    <a:pt x="0" y="11609"/>
                  </a:cubicBezTo>
                  <a:cubicBezTo>
                    <a:pt x="0" y="18047"/>
                    <a:pt x="5171" y="23217"/>
                    <a:pt x="11609" y="23217"/>
                  </a:cubicBezTo>
                  <a:cubicBezTo>
                    <a:pt x="18013" y="23217"/>
                    <a:pt x="23217" y="18047"/>
                    <a:pt x="23217" y="11609"/>
                  </a:cubicBezTo>
                  <a:cubicBezTo>
                    <a:pt x="23217" y="5204"/>
                    <a:pt x="18013" y="1"/>
                    <a:pt x="116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0"/>
            <p:cNvSpPr/>
            <p:nvPr/>
          </p:nvSpPr>
          <p:spPr>
            <a:xfrm>
              <a:off x="5764150" y="5044875"/>
              <a:ext cx="361950" cy="340250"/>
            </a:xfrm>
            <a:custGeom>
              <a:rect b="b" l="l" r="r" t="t"/>
              <a:pathLst>
                <a:path extrusionOk="0" h="13610" w="14478">
                  <a:moveTo>
                    <a:pt x="1168" y="13543"/>
                  </a:moveTo>
                  <a:cubicBezTo>
                    <a:pt x="1235" y="13276"/>
                    <a:pt x="1301" y="13043"/>
                    <a:pt x="1368" y="12776"/>
                  </a:cubicBezTo>
                  <a:cubicBezTo>
                    <a:pt x="1568" y="12009"/>
                    <a:pt x="1802" y="11241"/>
                    <a:pt x="2002" y="10474"/>
                  </a:cubicBezTo>
                  <a:cubicBezTo>
                    <a:pt x="2002" y="10374"/>
                    <a:pt x="2002" y="10207"/>
                    <a:pt x="1935" y="10107"/>
                  </a:cubicBezTo>
                  <a:cubicBezTo>
                    <a:pt x="1" y="6371"/>
                    <a:pt x="2002" y="1835"/>
                    <a:pt x="6138" y="867"/>
                  </a:cubicBezTo>
                  <a:cubicBezTo>
                    <a:pt x="9874" y="0"/>
                    <a:pt x="13210" y="2535"/>
                    <a:pt x="13844" y="5904"/>
                  </a:cubicBezTo>
                  <a:cubicBezTo>
                    <a:pt x="14478" y="9407"/>
                    <a:pt x="12176" y="12742"/>
                    <a:pt x="8673" y="13376"/>
                  </a:cubicBezTo>
                  <a:cubicBezTo>
                    <a:pt x="7306" y="13610"/>
                    <a:pt x="5971" y="13410"/>
                    <a:pt x="4704" y="12776"/>
                  </a:cubicBezTo>
                  <a:cubicBezTo>
                    <a:pt x="4604" y="12742"/>
                    <a:pt x="4437" y="12709"/>
                    <a:pt x="4304" y="12742"/>
                  </a:cubicBezTo>
                  <a:cubicBezTo>
                    <a:pt x="2636" y="13176"/>
                    <a:pt x="1502" y="13476"/>
                    <a:pt x="1168" y="13543"/>
                  </a:cubicBezTo>
                  <a:close/>
                  <a:moveTo>
                    <a:pt x="2636" y="12075"/>
                  </a:moveTo>
                  <a:cubicBezTo>
                    <a:pt x="3270" y="11909"/>
                    <a:pt x="3870" y="11775"/>
                    <a:pt x="4437" y="11608"/>
                  </a:cubicBezTo>
                  <a:cubicBezTo>
                    <a:pt x="4604" y="11575"/>
                    <a:pt x="4737" y="11575"/>
                    <a:pt x="4871" y="11675"/>
                  </a:cubicBezTo>
                  <a:cubicBezTo>
                    <a:pt x="5971" y="12309"/>
                    <a:pt x="7139" y="12542"/>
                    <a:pt x="8407" y="12342"/>
                  </a:cubicBezTo>
                  <a:cubicBezTo>
                    <a:pt x="11309" y="11875"/>
                    <a:pt x="13277" y="9173"/>
                    <a:pt x="12843" y="6271"/>
                  </a:cubicBezTo>
                  <a:cubicBezTo>
                    <a:pt x="12376" y="3302"/>
                    <a:pt x="9574" y="1301"/>
                    <a:pt x="6605" y="1835"/>
                  </a:cubicBezTo>
                  <a:cubicBezTo>
                    <a:pt x="3036" y="2502"/>
                    <a:pt x="1135" y="6471"/>
                    <a:pt x="2903" y="9640"/>
                  </a:cubicBezTo>
                  <a:cubicBezTo>
                    <a:pt x="3103" y="10007"/>
                    <a:pt x="3169" y="10274"/>
                    <a:pt x="3036" y="10641"/>
                  </a:cubicBezTo>
                  <a:cubicBezTo>
                    <a:pt x="2869" y="11108"/>
                    <a:pt x="2769" y="11575"/>
                    <a:pt x="2636" y="120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0"/>
            <p:cNvSpPr/>
            <p:nvPr/>
          </p:nvSpPr>
          <p:spPr>
            <a:xfrm>
              <a:off x="5868400" y="5146600"/>
              <a:ext cx="166800" cy="152625"/>
            </a:xfrm>
            <a:custGeom>
              <a:rect b="b" l="l" r="r" t="t"/>
              <a:pathLst>
                <a:path extrusionOk="0" h="6105" w="6672">
                  <a:moveTo>
                    <a:pt x="5070" y="6072"/>
                  </a:moveTo>
                  <a:cubicBezTo>
                    <a:pt x="3803" y="6005"/>
                    <a:pt x="1835" y="5038"/>
                    <a:pt x="467" y="2669"/>
                  </a:cubicBezTo>
                  <a:cubicBezTo>
                    <a:pt x="0" y="1835"/>
                    <a:pt x="67" y="868"/>
                    <a:pt x="767" y="234"/>
                  </a:cubicBezTo>
                  <a:cubicBezTo>
                    <a:pt x="1001" y="1"/>
                    <a:pt x="1301" y="67"/>
                    <a:pt x="1601" y="101"/>
                  </a:cubicBezTo>
                  <a:cubicBezTo>
                    <a:pt x="1668" y="101"/>
                    <a:pt x="1735" y="234"/>
                    <a:pt x="1768" y="301"/>
                  </a:cubicBezTo>
                  <a:cubicBezTo>
                    <a:pt x="1935" y="701"/>
                    <a:pt x="2135" y="1101"/>
                    <a:pt x="2268" y="1535"/>
                  </a:cubicBezTo>
                  <a:cubicBezTo>
                    <a:pt x="2369" y="1769"/>
                    <a:pt x="2202" y="1969"/>
                    <a:pt x="1902" y="2336"/>
                  </a:cubicBezTo>
                  <a:cubicBezTo>
                    <a:pt x="1801" y="2469"/>
                    <a:pt x="1768" y="2569"/>
                    <a:pt x="1835" y="2703"/>
                  </a:cubicBezTo>
                  <a:cubicBezTo>
                    <a:pt x="2369" y="3603"/>
                    <a:pt x="3102" y="4237"/>
                    <a:pt x="4070" y="4604"/>
                  </a:cubicBezTo>
                  <a:cubicBezTo>
                    <a:pt x="4203" y="4671"/>
                    <a:pt x="4303" y="4637"/>
                    <a:pt x="4403" y="4504"/>
                  </a:cubicBezTo>
                  <a:cubicBezTo>
                    <a:pt x="4904" y="3903"/>
                    <a:pt x="4937" y="3703"/>
                    <a:pt x="5237" y="3837"/>
                  </a:cubicBezTo>
                  <a:cubicBezTo>
                    <a:pt x="6505" y="4470"/>
                    <a:pt x="6605" y="4470"/>
                    <a:pt x="6605" y="4637"/>
                  </a:cubicBezTo>
                  <a:cubicBezTo>
                    <a:pt x="6672" y="5705"/>
                    <a:pt x="5671" y="6105"/>
                    <a:pt x="5070" y="60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5" name="Google Shape;2905;p40"/>
          <p:cNvGrpSpPr/>
          <p:nvPr/>
        </p:nvGrpSpPr>
        <p:grpSpPr>
          <a:xfrm>
            <a:off x="4254122" y="1949040"/>
            <a:ext cx="600566" cy="600592"/>
            <a:chOff x="6960850" y="4938950"/>
            <a:chExt cx="580425" cy="580450"/>
          </a:xfrm>
        </p:grpSpPr>
        <p:sp>
          <p:nvSpPr>
            <p:cNvPr id="2906" name="Google Shape;2906;p40"/>
            <p:cNvSpPr/>
            <p:nvPr/>
          </p:nvSpPr>
          <p:spPr>
            <a:xfrm>
              <a:off x="6960850" y="4938950"/>
              <a:ext cx="580425" cy="580450"/>
            </a:xfrm>
            <a:custGeom>
              <a:rect b="b" l="l" r="r" t="t"/>
              <a:pathLst>
                <a:path extrusionOk="0" h="23218" w="23217">
                  <a:moveTo>
                    <a:pt x="11608" y="1"/>
                  </a:moveTo>
                  <a:cubicBezTo>
                    <a:pt x="5204" y="1"/>
                    <a:pt x="0" y="5204"/>
                    <a:pt x="0" y="11609"/>
                  </a:cubicBezTo>
                  <a:cubicBezTo>
                    <a:pt x="0" y="18047"/>
                    <a:pt x="5204" y="23217"/>
                    <a:pt x="11608" y="23217"/>
                  </a:cubicBezTo>
                  <a:cubicBezTo>
                    <a:pt x="18013" y="23217"/>
                    <a:pt x="23217" y="18047"/>
                    <a:pt x="23217" y="11609"/>
                  </a:cubicBezTo>
                  <a:cubicBezTo>
                    <a:pt x="23217" y="5204"/>
                    <a:pt x="18013" y="1"/>
                    <a:pt x="11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0"/>
            <p:cNvSpPr/>
            <p:nvPr/>
          </p:nvSpPr>
          <p:spPr>
            <a:xfrm>
              <a:off x="7093425" y="5120750"/>
              <a:ext cx="313600" cy="218500"/>
            </a:xfrm>
            <a:custGeom>
              <a:rect b="b" l="l" r="r" t="t"/>
              <a:pathLst>
                <a:path extrusionOk="0" h="8740" w="12544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8" name="Google Shape;2908;p40"/>
          <p:cNvGrpSpPr/>
          <p:nvPr/>
        </p:nvGrpSpPr>
        <p:grpSpPr>
          <a:xfrm>
            <a:off x="457200" y="1540700"/>
            <a:ext cx="8219504" cy="3050117"/>
            <a:chOff x="457200" y="1540700"/>
            <a:chExt cx="8219504" cy="3050117"/>
          </a:xfrm>
        </p:grpSpPr>
        <p:grpSp>
          <p:nvGrpSpPr>
            <p:cNvPr id="2909" name="Google Shape;2909;p40"/>
            <p:cNvGrpSpPr/>
            <p:nvPr/>
          </p:nvGrpSpPr>
          <p:grpSpPr>
            <a:xfrm>
              <a:off x="457200" y="1540700"/>
              <a:ext cx="8219504" cy="3050117"/>
              <a:chOff x="457200" y="1540700"/>
              <a:chExt cx="8219504" cy="3050117"/>
            </a:xfrm>
          </p:grpSpPr>
          <p:sp>
            <p:nvSpPr>
              <p:cNvPr id="2910" name="Google Shape;2910;p40"/>
              <p:cNvSpPr/>
              <p:nvPr/>
            </p:nvSpPr>
            <p:spPr>
              <a:xfrm>
                <a:off x="1019175" y="1540700"/>
                <a:ext cx="7657529" cy="441501"/>
              </a:xfrm>
              <a:custGeom>
                <a:rect b="b" l="l" r="r" t="t"/>
                <a:pathLst>
                  <a:path extrusionOk="0" h="19248" w="286772">
                    <a:moveTo>
                      <a:pt x="29688" y="1"/>
                    </a:moveTo>
                    <a:cubicBezTo>
                      <a:pt x="17613" y="1"/>
                      <a:pt x="9073" y="2703"/>
                      <a:pt x="4336" y="8040"/>
                    </a:cubicBezTo>
                    <a:cubicBezTo>
                      <a:pt x="0" y="12910"/>
                      <a:pt x="534" y="18114"/>
                      <a:pt x="567" y="18347"/>
                    </a:cubicBezTo>
                    <a:cubicBezTo>
                      <a:pt x="600" y="18848"/>
                      <a:pt x="1034" y="19248"/>
                      <a:pt x="1568" y="19248"/>
                    </a:cubicBezTo>
                    <a:cubicBezTo>
                      <a:pt x="1601" y="19248"/>
                      <a:pt x="1635" y="19215"/>
                      <a:pt x="1668" y="19215"/>
                    </a:cubicBezTo>
                    <a:cubicBezTo>
                      <a:pt x="2235" y="19148"/>
                      <a:pt x="2635" y="18647"/>
                      <a:pt x="2569" y="18114"/>
                    </a:cubicBezTo>
                    <a:cubicBezTo>
                      <a:pt x="2569" y="18047"/>
                      <a:pt x="2102" y="13577"/>
                      <a:pt x="5838" y="9408"/>
                    </a:cubicBezTo>
                    <a:cubicBezTo>
                      <a:pt x="10141" y="4571"/>
                      <a:pt x="18380" y="2036"/>
                      <a:pt x="29688" y="2036"/>
                    </a:cubicBezTo>
                    <a:lnTo>
                      <a:pt x="285771" y="2036"/>
                    </a:lnTo>
                    <a:cubicBezTo>
                      <a:pt x="286338" y="2036"/>
                      <a:pt x="286771" y="1569"/>
                      <a:pt x="286771" y="1035"/>
                    </a:cubicBezTo>
                    <a:cubicBezTo>
                      <a:pt x="286771" y="468"/>
                      <a:pt x="286338" y="1"/>
                      <a:pt x="28577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40"/>
              <p:cNvSpPr/>
              <p:nvPr/>
            </p:nvSpPr>
            <p:spPr>
              <a:xfrm>
                <a:off x="457200" y="1782962"/>
                <a:ext cx="1341139" cy="2807855"/>
              </a:xfrm>
              <a:custGeom>
                <a:rect b="b" l="l" r="r" t="t"/>
                <a:pathLst>
                  <a:path extrusionOk="0" h="128993" w="61612">
                    <a:moveTo>
                      <a:pt x="6238" y="0"/>
                    </a:moveTo>
                    <a:cubicBezTo>
                      <a:pt x="2803" y="0"/>
                      <a:pt x="1" y="2802"/>
                      <a:pt x="1" y="6272"/>
                    </a:cubicBezTo>
                    <a:lnTo>
                      <a:pt x="1" y="122755"/>
                    </a:lnTo>
                    <a:cubicBezTo>
                      <a:pt x="1" y="126191"/>
                      <a:pt x="2803" y="128993"/>
                      <a:pt x="6238" y="128993"/>
                    </a:cubicBezTo>
                    <a:lnTo>
                      <a:pt x="55340" y="128993"/>
                    </a:lnTo>
                    <a:cubicBezTo>
                      <a:pt x="58809" y="128993"/>
                      <a:pt x="61611" y="126191"/>
                      <a:pt x="61611" y="122755"/>
                    </a:cubicBezTo>
                    <a:lnTo>
                      <a:pt x="61611" y="6272"/>
                    </a:lnTo>
                    <a:cubicBezTo>
                      <a:pt x="61611" y="2802"/>
                      <a:pt x="58809" y="0"/>
                      <a:pt x="553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40"/>
              <p:cNvSpPr/>
              <p:nvPr/>
            </p:nvSpPr>
            <p:spPr>
              <a:xfrm>
                <a:off x="1087042" y="1731564"/>
                <a:ext cx="82085" cy="233826"/>
              </a:xfrm>
              <a:custGeom>
                <a:rect b="b" l="l" r="r" t="t"/>
                <a:pathLst>
                  <a:path extrusionOk="0" h="10742" w="3771">
                    <a:moveTo>
                      <a:pt x="1836" y="0"/>
                    </a:moveTo>
                    <a:cubicBezTo>
                      <a:pt x="835" y="0"/>
                      <a:pt x="1" y="834"/>
                      <a:pt x="1" y="1835"/>
                    </a:cubicBezTo>
                    <a:lnTo>
                      <a:pt x="1" y="8907"/>
                    </a:lnTo>
                    <a:cubicBezTo>
                      <a:pt x="1" y="9907"/>
                      <a:pt x="835" y="10741"/>
                      <a:pt x="1836" y="10741"/>
                    </a:cubicBezTo>
                    <a:lnTo>
                      <a:pt x="1969" y="10741"/>
                    </a:lnTo>
                    <a:cubicBezTo>
                      <a:pt x="2970" y="10741"/>
                      <a:pt x="3770" y="9907"/>
                      <a:pt x="3770" y="8907"/>
                    </a:cubicBezTo>
                    <a:lnTo>
                      <a:pt x="3770" y="1835"/>
                    </a:lnTo>
                    <a:cubicBezTo>
                      <a:pt x="3770" y="834"/>
                      <a:pt x="2970" y="0"/>
                      <a:pt x="19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40"/>
              <p:cNvSpPr/>
              <p:nvPr/>
            </p:nvSpPr>
            <p:spPr>
              <a:xfrm>
                <a:off x="463730" y="1805469"/>
                <a:ext cx="1316455" cy="2772287"/>
              </a:xfrm>
              <a:custGeom>
                <a:rect b="b" l="l" r="r" t="t"/>
                <a:pathLst>
                  <a:path extrusionOk="0" h="127359" w="60478">
                    <a:moveTo>
                      <a:pt x="58443" y="15945"/>
                    </a:moveTo>
                    <a:lnTo>
                      <a:pt x="58443" y="110279"/>
                    </a:lnTo>
                    <a:lnTo>
                      <a:pt x="1735" y="110279"/>
                    </a:lnTo>
                    <a:lnTo>
                      <a:pt x="1735" y="15945"/>
                    </a:lnTo>
                    <a:close/>
                    <a:moveTo>
                      <a:pt x="6505" y="1"/>
                    </a:moveTo>
                    <a:cubicBezTo>
                      <a:pt x="3103" y="1"/>
                      <a:pt x="1" y="2502"/>
                      <a:pt x="1" y="5938"/>
                    </a:cubicBezTo>
                    <a:lnTo>
                      <a:pt x="1" y="121021"/>
                    </a:lnTo>
                    <a:cubicBezTo>
                      <a:pt x="1" y="124423"/>
                      <a:pt x="3103" y="127358"/>
                      <a:pt x="6505" y="127358"/>
                    </a:cubicBezTo>
                    <a:lnTo>
                      <a:pt x="54740" y="127358"/>
                    </a:lnTo>
                    <a:cubicBezTo>
                      <a:pt x="58142" y="127358"/>
                      <a:pt x="60477" y="124423"/>
                      <a:pt x="60477" y="121021"/>
                    </a:cubicBezTo>
                    <a:lnTo>
                      <a:pt x="60477" y="5938"/>
                    </a:lnTo>
                    <a:cubicBezTo>
                      <a:pt x="60477" y="2502"/>
                      <a:pt x="58142" y="1"/>
                      <a:pt x="5474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40"/>
              <p:cNvSpPr/>
              <p:nvPr/>
            </p:nvSpPr>
            <p:spPr>
              <a:xfrm>
                <a:off x="986489" y="1994968"/>
                <a:ext cx="283217" cy="50131"/>
              </a:xfrm>
              <a:custGeom>
                <a:rect b="b" l="l" r="r" t="t"/>
                <a:pathLst>
                  <a:path extrusionOk="0" h="2303" w="13011">
                    <a:moveTo>
                      <a:pt x="1102" y="1"/>
                    </a:moveTo>
                    <a:cubicBezTo>
                      <a:pt x="535" y="1"/>
                      <a:pt x="1" y="568"/>
                      <a:pt x="1" y="1135"/>
                    </a:cubicBezTo>
                    <a:lnTo>
                      <a:pt x="1" y="1268"/>
                    </a:lnTo>
                    <a:cubicBezTo>
                      <a:pt x="1" y="1835"/>
                      <a:pt x="535" y="2302"/>
                      <a:pt x="1102" y="2302"/>
                    </a:cubicBezTo>
                    <a:lnTo>
                      <a:pt x="11876" y="2302"/>
                    </a:lnTo>
                    <a:cubicBezTo>
                      <a:pt x="12443" y="2302"/>
                      <a:pt x="13010" y="1835"/>
                      <a:pt x="13010" y="1268"/>
                    </a:cubicBezTo>
                    <a:lnTo>
                      <a:pt x="13010" y="1135"/>
                    </a:lnTo>
                    <a:cubicBezTo>
                      <a:pt x="13010" y="568"/>
                      <a:pt x="12443" y="1"/>
                      <a:pt x="118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40"/>
              <p:cNvSpPr/>
              <p:nvPr/>
            </p:nvSpPr>
            <p:spPr>
              <a:xfrm>
                <a:off x="1099761" y="1894058"/>
                <a:ext cx="44319" cy="50109"/>
              </a:xfrm>
              <a:custGeom>
                <a:rect b="b" l="l" r="r" t="t"/>
                <a:pathLst>
                  <a:path extrusionOk="0" h="2302" w="2036">
                    <a:moveTo>
                      <a:pt x="935" y="0"/>
                    </a:moveTo>
                    <a:cubicBezTo>
                      <a:pt x="368" y="0"/>
                      <a:pt x="1" y="534"/>
                      <a:pt x="1" y="1101"/>
                    </a:cubicBezTo>
                    <a:lnTo>
                      <a:pt x="1" y="1201"/>
                    </a:lnTo>
                    <a:cubicBezTo>
                      <a:pt x="1" y="1801"/>
                      <a:pt x="368" y="2302"/>
                      <a:pt x="935" y="2302"/>
                    </a:cubicBezTo>
                    <a:lnTo>
                      <a:pt x="1035" y="2302"/>
                    </a:lnTo>
                    <a:cubicBezTo>
                      <a:pt x="1635" y="2302"/>
                      <a:pt x="2035" y="1801"/>
                      <a:pt x="2035" y="1201"/>
                    </a:cubicBezTo>
                    <a:lnTo>
                      <a:pt x="2035" y="1101"/>
                    </a:lnTo>
                    <a:cubicBezTo>
                      <a:pt x="2035" y="500"/>
                      <a:pt x="1602" y="0"/>
                      <a:pt x="10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40"/>
              <p:cNvSpPr/>
              <p:nvPr/>
            </p:nvSpPr>
            <p:spPr>
              <a:xfrm>
                <a:off x="1023249" y="4278825"/>
                <a:ext cx="207521" cy="206960"/>
              </a:xfrm>
              <a:custGeom>
                <a:rect b="b" l="l" r="r" t="t"/>
                <a:pathLst>
                  <a:path extrusionOk="0" h="12543" w="12577">
                    <a:moveTo>
                      <a:pt x="6272" y="0"/>
                    </a:moveTo>
                    <a:cubicBezTo>
                      <a:pt x="2836" y="0"/>
                      <a:pt x="1" y="2802"/>
                      <a:pt x="1" y="6271"/>
                    </a:cubicBezTo>
                    <a:cubicBezTo>
                      <a:pt x="1" y="9740"/>
                      <a:pt x="2836" y="12542"/>
                      <a:pt x="6272" y="12542"/>
                    </a:cubicBezTo>
                    <a:cubicBezTo>
                      <a:pt x="9741" y="12542"/>
                      <a:pt x="12576" y="9740"/>
                      <a:pt x="12576" y="6271"/>
                    </a:cubicBezTo>
                    <a:cubicBezTo>
                      <a:pt x="12576" y="2802"/>
                      <a:pt x="9741" y="0"/>
                      <a:pt x="6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40"/>
              <p:cNvSpPr txBox="1"/>
              <p:nvPr/>
            </p:nvSpPr>
            <p:spPr>
              <a:xfrm>
                <a:off x="511225" y="2544814"/>
                <a:ext cx="1214700" cy="74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1270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00">
                    <a:latin typeface="Roboto"/>
                    <a:ea typeface="Roboto"/>
                    <a:cs typeface="Roboto"/>
                    <a:sym typeface="Roboto"/>
                  </a:rPr>
                  <a:t>SOCIAL MEDIA</a:t>
                </a:r>
                <a:endParaRPr b="1" sz="20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918" name="Google Shape;2918;p40"/>
            <p:cNvSpPr/>
            <p:nvPr/>
          </p:nvSpPr>
          <p:spPr>
            <a:xfrm>
              <a:off x="604450" y="3631400"/>
              <a:ext cx="1042500" cy="94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40"/>
            <p:cNvSpPr/>
            <p:nvPr/>
          </p:nvSpPr>
          <p:spPr>
            <a:xfrm>
              <a:off x="604450" y="3785825"/>
              <a:ext cx="1042500" cy="94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0"/>
            <p:cNvSpPr/>
            <p:nvPr/>
          </p:nvSpPr>
          <p:spPr>
            <a:xfrm>
              <a:off x="604450" y="3944550"/>
              <a:ext cx="1042500" cy="945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p41"/>
          <p:cNvSpPr/>
          <p:nvPr/>
        </p:nvSpPr>
        <p:spPr>
          <a:xfrm>
            <a:off x="476625" y="3753802"/>
            <a:ext cx="3270000" cy="916800"/>
          </a:xfrm>
          <a:prstGeom prst="wedgeRoundRectCallout">
            <a:avLst>
              <a:gd fmla="val 59803" name="adj1"/>
              <a:gd fmla="val 19672" name="adj2"/>
              <a:gd fmla="val 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6" name="Google Shape;2926;p41"/>
          <p:cNvSpPr/>
          <p:nvPr/>
        </p:nvSpPr>
        <p:spPr>
          <a:xfrm>
            <a:off x="476625" y="2584750"/>
            <a:ext cx="3270000" cy="916800"/>
          </a:xfrm>
          <a:prstGeom prst="wedgeRoundRectCallout">
            <a:avLst>
              <a:gd fmla="val 60094" name="adj1"/>
              <a:gd fmla="val 18357" name="adj2"/>
              <a:gd fmla="val 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7" name="Google Shape;2927;p41"/>
          <p:cNvSpPr/>
          <p:nvPr/>
        </p:nvSpPr>
        <p:spPr>
          <a:xfrm>
            <a:off x="476625" y="1479850"/>
            <a:ext cx="3270000" cy="916800"/>
          </a:xfrm>
          <a:prstGeom prst="wedgeRoundRectCallout">
            <a:avLst>
              <a:gd fmla="val 60094" name="adj1"/>
              <a:gd fmla="val 18357" name="adj2"/>
              <a:gd fmla="val 0" name="adj3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8" name="Google Shape;2928;p41"/>
          <p:cNvGrpSpPr/>
          <p:nvPr/>
        </p:nvGrpSpPr>
        <p:grpSpPr>
          <a:xfrm>
            <a:off x="4481725" y="1354400"/>
            <a:ext cx="4224114" cy="4444360"/>
            <a:chOff x="457200" y="1506800"/>
            <a:chExt cx="4224114" cy="4444360"/>
          </a:xfrm>
        </p:grpSpPr>
        <p:sp>
          <p:nvSpPr>
            <p:cNvPr id="2929" name="Google Shape;2929;p41"/>
            <p:cNvSpPr/>
            <p:nvPr/>
          </p:nvSpPr>
          <p:spPr>
            <a:xfrm>
              <a:off x="457200" y="2280051"/>
              <a:ext cx="267745" cy="368575"/>
            </a:xfrm>
            <a:custGeom>
              <a:rect b="b" l="l" r="r" t="t"/>
              <a:pathLst>
                <a:path extrusionOk="0" h="21216" w="15412">
                  <a:moveTo>
                    <a:pt x="7673" y="1"/>
                  </a:moveTo>
                  <a:cubicBezTo>
                    <a:pt x="5037" y="268"/>
                    <a:pt x="2736" y="1335"/>
                    <a:pt x="1368" y="4004"/>
                  </a:cubicBezTo>
                  <a:cubicBezTo>
                    <a:pt x="434" y="5805"/>
                    <a:pt x="0" y="6472"/>
                    <a:pt x="234" y="8507"/>
                  </a:cubicBezTo>
                  <a:cubicBezTo>
                    <a:pt x="367" y="9908"/>
                    <a:pt x="568" y="10575"/>
                    <a:pt x="1268" y="11809"/>
                  </a:cubicBezTo>
                  <a:cubicBezTo>
                    <a:pt x="3703" y="16079"/>
                    <a:pt x="10141" y="19215"/>
                    <a:pt x="15411" y="21216"/>
                  </a:cubicBezTo>
                  <a:lnTo>
                    <a:pt x="76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1"/>
            <p:cNvSpPr/>
            <p:nvPr/>
          </p:nvSpPr>
          <p:spPr>
            <a:xfrm>
              <a:off x="2032714" y="2795187"/>
              <a:ext cx="1140470" cy="2192253"/>
            </a:xfrm>
            <a:custGeom>
              <a:rect b="b" l="l" r="r" t="t"/>
              <a:pathLst>
                <a:path extrusionOk="0" h="126191" w="65648">
                  <a:moveTo>
                    <a:pt x="35292" y="0"/>
                  </a:moveTo>
                  <a:lnTo>
                    <a:pt x="23351" y="134"/>
                  </a:lnTo>
                  <a:lnTo>
                    <a:pt x="53772" y="83560"/>
                  </a:lnTo>
                  <a:cubicBezTo>
                    <a:pt x="54339" y="85095"/>
                    <a:pt x="53539" y="86796"/>
                    <a:pt x="52004" y="87363"/>
                  </a:cubicBezTo>
                  <a:lnTo>
                    <a:pt x="1" y="106310"/>
                  </a:lnTo>
                  <a:cubicBezTo>
                    <a:pt x="2469" y="107644"/>
                    <a:pt x="4971" y="108878"/>
                    <a:pt x="7539" y="109912"/>
                  </a:cubicBezTo>
                  <a:cubicBezTo>
                    <a:pt x="16412" y="113548"/>
                    <a:pt x="22216" y="118852"/>
                    <a:pt x="27287" y="126191"/>
                  </a:cubicBezTo>
                  <a:cubicBezTo>
                    <a:pt x="34392" y="120587"/>
                    <a:pt x="45466" y="111080"/>
                    <a:pt x="55474" y="99338"/>
                  </a:cubicBezTo>
                  <a:cubicBezTo>
                    <a:pt x="59143" y="95102"/>
                    <a:pt x="62645" y="90632"/>
                    <a:pt x="65647" y="85995"/>
                  </a:cubicBezTo>
                  <a:cubicBezTo>
                    <a:pt x="64680" y="84694"/>
                    <a:pt x="63646" y="83393"/>
                    <a:pt x="62745" y="82092"/>
                  </a:cubicBezTo>
                  <a:cubicBezTo>
                    <a:pt x="54540" y="69917"/>
                    <a:pt x="52738" y="51938"/>
                    <a:pt x="50103" y="37861"/>
                  </a:cubicBezTo>
                  <a:cubicBezTo>
                    <a:pt x="47568" y="24485"/>
                    <a:pt x="38762" y="12976"/>
                    <a:pt x="35292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1"/>
            <p:cNvSpPr/>
            <p:nvPr/>
          </p:nvSpPr>
          <p:spPr>
            <a:xfrm>
              <a:off x="1914504" y="2798088"/>
              <a:ext cx="1062242" cy="1844543"/>
            </a:xfrm>
            <a:custGeom>
              <a:rect b="b" l="l" r="r" t="t"/>
              <a:pathLst>
                <a:path extrusionOk="0" h="106176" w="61145">
                  <a:moveTo>
                    <a:pt x="30156" y="0"/>
                  </a:moveTo>
                  <a:lnTo>
                    <a:pt x="26987" y="33"/>
                  </a:lnTo>
                  <a:lnTo>
                    <a:pt x="55607" y="78523"/>
                  </a:lnTo>
                  <a:cubicBezTo>
                    <a:pt x="56174" y="80057"/>
                    <a:pt x="55374" y="81759"/>
                    <a:pt x="53839" y="82326"/>
                  </a:cubicBezTo>
                  <a:lnTo>
                    <a:pt x="1" y="101973"/>
                  </a:lnTo>
                  <a:cubicBezTo>
                    <a:pt x="2202" y="103474"/>
                    <a:pt x="4471" y="104875"/>
                    <a:pt x="6806" y="106176"/>
                  </a:cubicBezTo>
                  <a:lnTo>
                    <a:pt x="58809" y="87196"/>
                  </a:lnTo>
                  <a:cubicBezTo>
                    <a:pt x="60344" y="86662"/>
                    <a:pt x="61144" y="84928"/>
                    <a:pt x="60577" y="83393"/>
                  </a:cubicBezTo>
                  <a:lnTo>
                    <a:pt x="30156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1"/>
            <p:cNvSpPr/>
            <p:nvPr/>
          </p:nvSpPr>
          <p:spPr>
            <a:xfrm>
              <a:off x="1212225" y="3927574"/>
              <a:ext cx="143129" cy="167907"/>
            </a:xfrm>
            <a:custGeom>
              <a:rect b="b" l="l" r="r" t="t"/>
              <a:pathLst>
                <a:path extrusionOk="0" h="9174" w="8240">
                  <a:moveTo>
                    <a:pt x="6038" y="1"/>
                  </a:moveTo>
                  <a:cubicBezTo>
                    <a:pt x="4104" y="935"/>
                    <a:pt x="2069" y="1935"/>
                    <a:pt x="1" y="2869"/>
                  </a:cubicBezTo>
                  <a:lnTo>
                    <a:pt x="2269" y="9174"/>
                  </a:lnTo>
                  <a:cubicBezTo>
                    <a:pt x="2603" y="8974"/>
                    <a:pt x="2936" y="8774"/>
                    <a:pt x="3236" y="8607"/>
                  </a:cubicBezTo>
                  <a:cubicBezTo>
                    <a:pt x="4604" y="7806"/>
                    <a:pt x="6339" y="6839"/>
                    <a:pt x="8240" y="5972"/>
                  </a:cubicBezTo>
                  <a:lnTo>
                    <a:pt x="6038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1"/>
            <p:cNvSpPr/>
            <p:nvPr/>
          </p:nvSpPr>
          <p:spPr>
            <a:xfrm>
              <a:off x="1063300" y="3544657"/>
              <a:ext cx="121694" cy="56051"/>
            </a:xfrm>
            <a:custGeom>
              <a:rect b="b" l="l" r="r" t="t"/>
              <a:pathLst>
                <a:path extrusionOk="0" h="3003" w="7005">
                  <a:moveTo>
                    <a:pt x="6438" y="0"/>
                  </a:moveTo>
                  <a:cubicBezTo>
                    <a:pt x="4437" y="567"/>
                    <a:pt x="2235" y="1234"/>
                    <a:pt x="0" y="1835"/>
                  </a:cubicBezTo>
                  <a:lnTo>
                    <a:pt x="434" y="3002"/>
                  </a:lnTo>
                  <a:cubicBezTo>
                    <a:pt x="767" y="2936"/>
                    <a:pt x="1101" y="2836"/>
                    <a:pt x="1468" y="2736"/>
                  </a:cubicBezTo>
                  <a:cubicBezTo>
                    <a:pt x="3036" y="2335"/>
                    <a:pt x="4937" y="1902"/>
                    <a:pt x="7005" y="1501"/>
                  </a:cubicBezTo>
                  <a:lnTo>
                    <a:pt x="6438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1"/>
            <p:cNvSpPr/>
            <p:nvPr/>
          </p:nvSpPr>
          <p:spPr>
            <a:xfrm>
              <a:off x="498925" y="1506800"/>
              <a:ext cx="1441223" cy="1715048"/>
            </a:xfrm>
            <a:custGeom>
              <a:rect b="b" l="l" r="r" t="t"/>
              <a:pathLst>
                <a:path extrusionOk="0" h="98354" w="82960">
                  <a:moveTo>
                    <a:pt x="55973" y="12492"/>
                  </a:moveTo>
                  <a:lnTo>
                    <a:pt x="57308" y="16161"/>
                  </a:lnTo>
                  <a:lnTo>
                    <a:pt x="28654" y="26602"/>
                  </a:lnTo>
                  <a:lnTo>
                    <a:pt x="27320" y="22933"/>
                  </a:lnTo>
                  <a:lnTo>
                    <a:pt x="55973" y="12492"/>
                  </a:lnTo>
                  <a:close/>
                  <a:moveTo>
                    <a:pt x="79289" y="1"/>
                  </a:moveTo>
                  <a:cubicBezTo>
                    <a:pt x="78947" y="1"/>
                    <a:pt x="78598" y="59"/>
                    <a:pt x="78256" y="183"/>
                  </a:cubicBezTo>
                  <a:lnTo>
                    <a:pt x="2335" y="27870"/>
                  </a:lnTo>
                  <a:cubicBezTo>
                    <a:pt x="801" y="28437"/>
                    <a:pt x="0" y="30138"/>
                    <a:pt x="567" y="31672"/>
                  </a:cubicBezTo>
                  <a:lnTo>
                    <a:pt x="5237" y="44515"/>
                  </a:lnTo>
                  <a:lnTo>
                    <a:pt x="12976" y="65730"/>
                  </a:lnTo>
                  <a:lnTo>
                    <a:pt x="24885" y="98353"/>
                  </a:lnTo>
                  <a:cubicBezTo>
                    <a:pt x="26019" y="98220"/>
                    <a:pt x="27153" y="98120"/>
                    <a:pt x="28254" y="98053"/>
                  </a:cubicBezTo>
                  <a:cubicBezTo>
                    <a:pt x="29321" y="97986"/>
                    <a:pt x="30522" y="97920"/>
                    <a:pt x="31823" y="97886"/>
                  </a:cubicBezTo>
                  <a:lnTo>
                    <a:pt x="10308" y="38844"/>
                  </a:lnTo>
                  <a:lnTo>
                    <a:pt x="12309" y="38110"/>
                  </a:lnTo>
                  <a:lnTo>
                    <a:pt x="24651" y="33607"/>
                  </a:lnTo>
                  <a:lnTo>
                    <a:pt x="68449" y="17629"/>
                  </a:lnTo>
                  <a:cubicBezTo>
                    <a:pt x="68349" y="10490"/>
                    <a:pt x="74053" y="4553"/>
                    <a:pt x="81191" y="4419"/>
                  </a:cubicBezTo>
                  <a:lnTo>
                    <a:pt x="82959" y="4386"/>
                  </a:lnTo>
                  <a:lnTo>
                    <a:pt x="82059" y="1951"/>
                  </a:lnTo>
                  <a:cubicBezTo>
                    <a:pt x="81642" y="752"/>
                    <a:pt x="80511" y="1"/>
                    <a:pt x="792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1"/>
            <p:cNvSpPr/>
            <p:nvPr/>
          </p:nvSpPr>
          <p:spPr>
            <a:xfrm>
              <a:off x="1350712" y="2798661"/>
              <a:ext cx="1539742" cy="1913789"/>
            </a:xfrm>
            <a:custGeom>
              <a:rect b="b" l="l" r="r" t="t"/>
              <a:pathLst>
                <a:path extrusionOk="0" h="110162" w="88631">
                  <a:moveTo>
                    <a:pt x="44726" y="81682"/>
                  </a:moveTo>
                  <a:cubicBezTo>
                    <a:pt x="46605" y="81682"/>
                    <a:pt x="48389" y="82847"/>
                    <a:pt x="49069" y="84728"/>
                  </a:cubicBezTo>
                  <a:cubicBezTo>
                    <a:pt x="49936" y="87130"/>
                    <a:pt x="48702" y="89765"/>
                    <a:pt x="46300" y="90632"/>
                  </a:cubicBezTo>
                  <a:cubicBezTo>
                    <a:pt x="45785" y="90820"/>
                    <a:pt x="45257" y="90910"/>
                    <a:pt x="44736" y="90910"/>
                  </a:cubicBezTo>
                  <a:cubicBezTo>
                    <a:pt x="42857" y="90910"/>
                    <a:pt x="41075" y="89751"/>
                    <a:pt x="40396" y="87897"/>
                  </a:cubicBezTo>
                  <a:cubicBezTo>
                    <a:pt x="39528" y="85495"/>
                    <a:pt x="40763" y="82860"/>
                    <a:pt x="43164" y="81959"/>
                  </a:cubicBezTo>
                  <a:cubicBezTo>
                    <a:pt x="43678" y="81771"/>
                    <a:pt x="44205" y="81682"/>
                    <a:pt x="44726" y="81682"/>
                  </a:cubicBezTo>
                  <a:close/>
                  <a:moveTo>
                    <a:pt x="58375" y="0"/>
                  </a:moveTo>
                  <a:lnTo>
                    <a:pt x="54072" y="4737"/>
                  </a:lnTo>
                  <a:lnTo>
                    <a:pt x="70717" y="50403"/>
                  </a:lnTo>
                  <a:lnTo>
                    <a:pt x="75321" y="63079"/>
                  </a:lnTo>
                  <a:lnTo>
                    <a:pt x="76255" y="65581"/>
                  </a:lnTo>
                  <a:lnTo>
                    <a:pt x="7272" y="90732"/>
                  </a:lnTo>
                  <a:lnTo>
                    <a:pt x="5537" y="85962"/>
                  </a:lnTo>
                  <a:cubicBezTo>
                    <a:pt x="3803" y="87497"/>
                    <a:pt x="1935" y="89064"/>
                    <a:pt x="0" y="90198"/>
                  </a:cubicBezTo>
                  <a:lnTo>
                    <a:pt x="6538" y="108211"/>
                  </a:lnTo>
                  <a:cubicBezTo>
                    <a:pt x="6981" y="109411"/>
                    <a:pt x="8118" y="110162"/>
                    <a:pt x="9325" y="110162"/>
                  </a:cubicBezTo>
                  <a:cubicBezTo>
                    <a:pt x="9663" y="110162"/>
                    <a:pt x="10006" y="110103"/>
                    <a:pt x="10341" y="109979"/>
                  </a:cubicBezTo>
                  <a:lnTo>
                    <a:pt x="32457" y="101907"/>
                  </a:lnTo>
                  <a:lnTo>
                    <a:pt x="86262" y="82293"/>
                  </a:lnTo>
                  <a:cubicBezTo>
                    <a:pt x="87830" y="81726"/>
                    <a:pt x="88630" y="80024"/>
                    <a:pt x="88063" y="78490"/>
                  </a:cubicBezTo>
                  <a:lnTo>
                    <a:pt x="59443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1"/>
            <p:cNvSpPr/>
            <p:nvPr/>
          </p:nvSpPr>
          <p:spPr>
            <a:xfrm>
              <a:off x="2037352" y="4217815"/>
              <a:ext cx="180813" cy="160053"/>
            </a:xfrm>
            <a:custGeom>
              <a:rect b="b" l="l" r="r" t="t"/>
              <a:pathLst>
                <a:path extrusionOk="0" h="9213" w="10408">
                  <a:moveTo>
                    <a:pt x="5236" y="1"/>
                  </a:moveTo>
                  <a:cubicBezTo>
                    <a:pt x="4703" y="1"/>
                    <a:pt x="4162" y="96"/>
                    <a:pt x="3636" y="296"/>
                  </a:cubicBezTo>
                  <a:cubicBezTo>
                    <a:pt x="1235" y="1163"/>
                    <a:pt x="0" y="3798"/>
                    <a:pt x="868" y="6200"/>
                  </a:cubicBezTo>
                  <a:cubicBezTo>
                    <a:pt x="1547" y="8054"/>
                    <a:pt x="3329" y="9213"/>
                    <a:pt x="5208" y="9213"/>
                  </a:cubicBezTo>
                  <a:cubicBezTo>
                    <a:pt x="5729" y="9213"/>
                    <a:pt x="6257" y="9123"/>
                    <a:pt x="6772" y="8935"/>
                  </a:cubicBezTo>
                  <a:cubicBezTo>
                    <a:pt x="9174" y="8068"/>
                    <a:pt x="10408" y="5433"/>
                    <a:pt x="9541" y="3031"/>
                  </a:cubicBezTo>
                  <a:cubicBezTo>
                    <a:pt x="8866" y="1163"/>
                    <a:pt x="7101" y="1"/>
                    <a:pt x="5236" y="1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1"/>
            <p:cNvSpPr/>
            <p:nvPr/>
          </p:nvSpPr>
          <p:spPr>
            <a:xfrm>
              <a:off x="677975" y="2170900"/>
              <a:ext cx="1997542" cy="2203929"/>
            </a:xfrm>
            <a:custGeom>
              <a:rect b="b" l="l" r="r" t="t"/>
              <a:pathLst>
                <a:path extrusionOk="0" h="126991" w="114983">
                  <a:moveTo>
                    <a:pt x="2002" y="0"/>
                  </a:moveTo>
                  <a:lnTo>
                    <a:pt x="1" y="734"/>
                  </a:lnTo>
                  <a:lnTo>
                    <a:pt x="21516" y="59776"/>
                  </a:lnTo>
                  <a:cubicBezTo>
                    <a:pt x="22285" y="59749"/>
                    <a:pt x="23085" y="59733"/>
                    <a:pt x="23902" y="59733"/>
                  </a:cubicBezTo>
                  <a:cubicBezTo>
                    <a:pt x="29146" y="59733"/>
                    <a:pt x="35123" y="60395"/>
                    <a:pt x="38528" y="63079"/>
                  </a:cubicBezTo>
                  <a:cubicBezTo>
                    <a:pt x="39662" y="63946"/>
                    <a:pt x="40096" y="64513"/>
                    <a:pt x="40763" y="65714"/>
                  </a:cubicBezTo>
                  <a:cubicBezTo>
                    <a:pt x="41730" y="67515"/>
                    <a:pt x="41597" y="68316"/>
                    <a:pt x="41430" y="70351"/>
                  </a:cubicBezTo>
                  <a:cubicBezTo>
                    <a:pt x="41263" y="72052"/>
                    <a:pt x="40630" y="73419"/>
                    <a:pt x="39696" y="74487"/>
                  </a:cubicBezTo>
                  <a:cubicBezTo>
                    <a:pt x="37494" y="76922"/>
                    <a:pt x="33625" y="77956"/>
                    <a:pt x="30289" y="78857"/>
                  </a:cubicBezTo>
                  <a:cubicBezTo>
                    <a:pt x="29755" y="78990"/>
                    <a:pt x="29188" y="79123"/>
                    <a:pt x="28621" y="79290"/>
                  </a:cubicBezTo>
                  <a:lnTo>
                    <a:pt x="29188" y="80791"/>
                  </a:lnTo>
                  <a:cubicBezTo>
                    <a:pt x="32059" y="80260"/>
                    <a:pt x="35227" y="79845"/>
                    <a:pt x="38225" y="79845"/>
                  </a:cubicBezTo>
                  <a:cubicBezTo>
                    <a:pt x="41252" y="79845"/>
                    <a:pt x="44105" y="80269"/>
                    <a:pt x="46300" y="81425"/>
                  </a:cubicBezTo>
                  <a:cubicBezTo>
                    <a:pt x="47668" y="82159"/>
                    <a:pt x="48235" y="82659"/>
                    <a:pt x="49202" y="83827"/>
                  </a:cubicBezTo>
                  <a:cubicBezTo>
                    <a:pt x="50603" y="85595"/>
                    <a:pt x="50570" y="86462"/>
                    <a:pt x="50803" y="88664"/>
                  </a:cubicBezTo>
                  <a:cubicBezTo>
                    <a:pt x="50904" y="89798"/>
                    <a:pt x="50770" y="90832"/>
                    <a:pt x="50503" y="91766"/>
                  </a:cubicBezTo>
                  <a:cubicBezTo>
                    <a:pt x="49202" y="95869"/>
                    <a:pt x="44499" y="98037"/>
                    <a:pt x="40496" y="99938"/>
                  </a:cubicBezTo>
                  <a:cubicBezTo>
                    <a:pt x="39329" y="100472"/>
                    <a:pt x="38094" y="101073"/>
                    <a:pt x="36793" y="101740"/>
                  </a:cubicBezTo>
                  <a:lnTo>
                    <a:pt x="38995" y="107711"/>
                  </a:lnTo>
                  <a:cubicBezTo>
                    <a:pt x="41581" y="106500"/>
                    <a:pt x="44463" y="105539"/>
                    <a:pt x="46928" y="105539"/>
                  </a:cubicBezTo>
                  <a:cubicBezTo>
                    <a:pt x="47451" y="105539"/>
                    <a:pt x="47956" y="105582"/>
                    <a:pt x="48435" y="105676"/>
                  </a:cubicBezTo>
                  <a:cubicBezTo>
                    <a:pt x="49469" y="105909"/>
                    <a:pt x="49936" y="106109"/>
                    <a:pt x="50770" y="106710"/>
                  </a:cubicBezTo>
                  <a:cubicBezTo>
                    <a:pt x="51971" y="107544"/>
                    <a:pt x="52138" y="108111"/>
                    <a:pt x="52705" y="109479"/>
                  </a:cubicBezTo>
                  <a:cubicBezTo>
                    <a:pt x="53539" y="111580"/>
                    <a:pt x="52938" y="113381"/>
                    <a:pt x="51771" y="114983"/>
                  </a:cubicBezTo>
                  <a:cubicBezTo>
                    <a:pt x="50803" y="116350"/>
                    <a:pt x="49436" y="117551"/>
                    <a:pt x="48168" y="118652"/>
                  </a:cubicBezTo>
                  <a:cubicBezTo>
                    <a:pt x="47001" y="119719"/>
                    <a:pt x="45666" y="120953"/>
                    <a:pt x="44265" y="122221"/>
                  </a:cubicBezTo>
                  <a:lnTo>
                    <a:pt x="46033" y="126991"/>
                  </a:lnTo>
                  <a:lnTo>
                    <a:pt x="114983" y="101840"/>
                  </a:lnTo>
                  <a:lnTo>
                    <a:pt x="114049" y="99338"/>
                  </a:lnTo>
                  <a:cubicBezTo>
                    <a:pt x="86462" y="88997"/>
                    <a:pt x="61344" y="68749"/>
                    <a:pt x="39962" y="49002"/>
                  </a:cubicBezTo>
                  <a:cubicBezTo>
                    <a:pt x="24351" y="34892"/>
                    <a:pt x="11776" y="18347"/>
                    <a:pt x="20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1"/>
            <p:cNvSpPr/>
            <p:nvPr/>
          </p:nvSpPr>
          <p:spPr>
            <a:xfrm>
              <a:off x="964225" y="1721500"/>
              <a:ext cx="538378" cy="253328"/>
            </a:xfrm>
            <a:custGeom>
              <a:rect b="b" l="l" r="r" t="t"/>
              <a:pathLst>
                <a:path extrusionOk="0" h="14111" w="29989">
                  <a:moveTo>
                    <a:pt x="28654" y="0"/>
                  </a:moveTo>
                  <a:lnTo>
                    <a:pt x="0" y="10441"/>
                  </a:lnTo>
                  <a:lnTo>
                    <a:pt x="1335" y="14111"/>
                  </a:lnTo>
                  <a:lnTo>
                    <a:pt x="29988" y="3670"/>
                  </a:lnTo>
                  <a:lnTo>
                    <a:pt x="28654" y="0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41"/>
            <p:cNvSpPr/>
            <p:nvPr/>
          </p:nvSpPr>
          <p:spPr>
            <a:xfrm>
              <a:off x="793850" y="3759898"/>
              <a:ext cx="761489" cy="280705"/>
            </a:xfrm>
            <a:custGeom>
              <a:rect b="b" l="l" r="r" t="t"/>
              <a:pathLst>
                <a:path extrusionOk="0" h="16158" w="43833">
                  <a:moveTo>
                    <a:pt x="43832" y="1"/>
                  </a:moveTo>
                  <a:cubicBezTo>
                    <a:pt x="35232" y="6288"/>
                    <a:pt x="23569" y="9514"/>
                    <a:pt x="12425" y="9514"/>
                  </a:cubicBezTo>
                  <a:cubicBezTo>
                    <a:pt x="8139" y="9514"/>
                    <a:pt x="3930" y="9037"/>
                    <a:pt x="1" y="8073"/>
                  </a:cubicBezTo>
                  <a:lnTo>
                    <a:pt x="1" y="8073"/>
                  </a:lnTo>
                  <a:cubicBezTo>
                    <a:pt x="168" y="8607"/>
                    <a:pt x="368" y="9107"/>
                    <a:pt x="601" y="9607"/>
                  </a:cubicBezTo>
                  <a:cubicBezTo>
                    <a:pt x="2436" y="13343"/>
                    <a:pt x="6572" y="15945"/>
                    <a:pt x="11009" y="16145"/>
                  </a:cubicBezTo>
                  <a:cubicBezTo>
                    <a:pt x="11220" y="16154"/>
                    <a:pt x="11432" y="16158"/>
                    <a:pt x="11644" y="16158"/>
                  </a:cubicBezTo>
                  <a:cubicBezTo>
                    <a:pt x="15610" y="16158"/>
                    <a:pt x="19938" y="14713"/>
                    <a:pt x="24085" y="12876"/>
                  </a:cubicBezTo>
                  <a:cubicBezTo>
                    <a:pt x="26153" y="11942"/>
                    <a:pt x="28221" y="10942"/>
                    <a:pt x="30122" y="9974"/>
                  </a:cubicBezTo>
                  <a:cubicBezTo>
                    <a:pt x="31423" y="9341"/>
                    <a:pt x="32658" y="8740"/>
                    <a:pt x="33825" y="8173"/>
                  </a:cubicBezTo>
                  <a:cubicBezTo>
                    <a:pt x="37828" y="6305"/>
                    <a:pt x="42531" y="4137"/>
                    <a:pt x="43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41"/>
            <p:cNvSpPr/>
            <p:nvPr/>
          </p:nvSpPr>
          <p:spPr>
            <a:xfrm>
              <a:off x="782854" y="3555565"/>
              <a:ext cx="779435" cy="372015"/>
            </a:xfrm>
            <a:custGeom>
              <a:rect b="b" l="l" r="r" t="t"/>
              <a:pathLst>
                <a:path extrusionOk="0" h="21414" w="44866">
                  <a:moveTo>
                    <a:pt x="33575" y="4015"/>
                  </a:moveTo>
                  <a:cubicBezTo>
                    <a:pt x="34252" y="4015"/>
                    <a:pt x="34919" y="4067"/>
                    <a:pt x="35559" y="4195"/>
                  </a:cubicBezTo>
                  <a:cubicBezTo>
                    <a:pt x="37694" y="4629"/>
                    <a:pt x="39462" y="6730"/>
                    <a:pt x="39695" y="8798"/>
                  </a:cubicBezTo>
                  <a:cubicBezTo>
                    <a:pt x="39962" y="11000"/>
                    <a:pt x="38127" y="13035"/>
                    <a:pt x="36093" y="14236"/>
                  </a:cubicBezTo>
                  <a:cubicBezTo>
                    <a:pt x="34754" y="15012"/>
                    <a:pt x="32592" y="16097"/>
                    <a:pt x="30817" y="16097"/>
                  </a:cubicBezTo>
                  <a:cubicBezTo>
                    <a:pt x="29849" y="16097"/>
                    <a:pt x="28995" y="15774"/>
                    <a:pt x="28454" y="14903"/>
                  </a:cubicBezTo>
                  <a:cubicBezTo>
                    <a:pt x="27019" y="12601"/>
                    <a:pt x="25485" y="8798"/>
                    <a:pt x="25952" y="6230"/>
                  </a:cubicBezTo>
                  <a:cubicBezTo>
                    <a:pt x="25985" y="5930"/>
                    <a:pt x="26085" y="5596"/>
                    <a:pt x="26319" y="5396"/>
                  </a:cubicBezTo>
                  <a:cubicBezTo>
                    <a:pt x="26519" y="5229"/>
                    <a:pt x="28487" y="4629"/>
                    <a:pt x="28754" y="4595"/>
                  </a:cubicBezTo>
                  <a:cubicBezTo>
                    <a:pt x="30282" y="4313"/>
                    <a:pt x="31959" y="4015"/>
                    <a:pt x="33575" y="4015"/>
                  </a:cubicBezTo>
                  <a:close/>
                  <a:moveTo>
                    <a:pt x="32143" y="0"/>
                  </a:moveTo>
                  <a:cubicBezTo>
                    <a:pt x="29158" y="0"/>
                    <a:pt x="26007" y="414"/>
                    <a:pt x="23150" y="959"/>
                  </a:cubicBezTo>
                  <a:cubicBezTo>
                    <a:pt x="21082" y="1360"/>
                    <a:pt x="19181" y="1793"/>
                    <a:pt x="17613" y="2194"/>
                  </a:cubicBezTo>
                  <a:cubicBezTo>
                    <a:pt x="17246" y="2294"/>
                    <a:pt x="16912" y="2360"/>
                    <a:pt x="16579" y="2460"/>
                  </a:cubicBezTo>
                  <a:cubicBezTo>
                    <a:pt x="11342" y="3828"/>
                    <a:pt x="5871" y="5563"/>
                    <a:pt x="2635" y="9632"/>
                  </a:cubicBezTo>
                  <a:cubicBezTo>
                    <a:pt x="1635" y="10900"/>
                    <a:pt x="934" y="12334"/>
                    <a:pt x="534" y="13869"/>
                  </a:cubicBezTo>
                  <a:cubicBezTo>
                    <a:pt x="0" y="15870"/>
                    <a:pt x="34" y="18005"/>
                    <a:pt x="634" y="19973"/>
                  </a:cubicBezTo>
                  <a:cubicBezTo>
                    <a:pt x="4563" y="20937"/>
                    <a:pt x="8772" y="21414"/>
                    <a:pt x="13058" y="21414"/>
                  </a:cubicBezTo>
                  <a:cubicBezTo>
                    <a:pt x="24202" y="21414"/>
                    <a:pt x="35865" y="18188"/>
                    <a:pt x="44465" y="11901"/>
                  </a:cubicBezTo>
                  <a:cubicBezTo>
                    <a:pt x="44732" y="11000"/>
                    <a:pt x="44866" y="9966"/>
                    <a:pt x="44765" y="8832"/>
                  </a:cubicBezTo>
                  <a:cubicBezTo>
                    <a:pt x="44532" y="6630"/>
                    <a:pt x="44565" y="5763"/>
                    <a:pt x="43164" y="3995"/>
                  </a:cubicBezTo>
                  <a:cubicBezTo>
                    <a:pt x="42197" y="2827"/>
                    <a:pt x="41630" y="2294"/>
                    <a:pt x="40262" y="1593"/>
                  </a:cubicBezTo>
                  <a:cubicBezTo>
                    <a:pt x="38056" y="431"/>
                    <a:pt x="35186" y="0"/>
                    <a:pt x="3214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1"/>
            <p:cNvSpPr/>
            <p:nvPr/>
          </p:nvSpPr>
          <p:spPr>
            <a:xfrm>
              <a:off x="1225554" y="3625292"/>
              <a:ext cx="251502" cy="209912"/>
            </a:xfrm>
            <a:custGeom>
              <a:rect b="b" l="l" r="r" t="t"/>
              <a:pathLst>
                <a:path extrusionOk="0" h="12083" w="14477">
                  <a:moveTo>
                    <a:pt x="8090" y="1"/>
                  </a:moveTo>
                  <a:cubicBezTo>
                    <a:pt x="6474" y="1"/>
                    <a:pt x="4797" y="299"/>
                    <a:pt x="3269" y="581"/>
                  </a:cubicBezTo>
                  <a:cubicBezTo>
                    <a:pt x="3002" y="648"/>
                    <a:pt x="1034" y="1215"/>
                    <a:pt x="834" y="1382"/>
                  </a:cubicBezTo>
                  <a:cubicBezTo>
                    <a:pt x="600" y="1582"/>
                    <a:pt x="500" y="1916"/>
                    <a:pt x="467" y="2216"/>
                  </a:cubicBezTo>
                  <a:cubicBezTo>
                    <a:pt x="0" y="4784"/>
                    <a:pt x="1534" y="8587"/>
                    <a:pt x="2969" y="10889"/>
                  </a:cubicBezTo>
                  <a:cubicBezTo>
                    <a:pt x="3510" y="11760"/>
                    <a:pt x="4364" y="12083"/>
                    <a:pt x="5332" y="12083"/>
                  </a:cubicBezTo>
                  <a:cubicBezTo>
                    <a:pt x="7107" y="12083"/>
                    <a:pt x="9269" y="10998"/>
                    <a:pt x="10608" y="10222"/>
                  </a:cubicBezTo>
                  <a:cubicBezTo>
                    <a:pt x="12642" y="9021"/>
                    <a:pt x="14477" y="6986"/>
                    <a:pt x="14244" y="4784"/>
                  </a:cubicBezTo>
                  <a:cubicBezTo>
                    <a:pt x="13977" y="2716"/>
                    <a:pt x="12209" y="615"/>
                    <a:pt x="10074" y="181"/>
                  </a:cubicBezTo>
                  <a:cubicBezTo>
                    <a:pt x="9434" y="53"/>
                    <a:pt x="8767" y="1"/>
                    <a:pt x="809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1"/>
            <p:cNvSpPr/>
            <p:nvPr/>
          </p:nvSpPr>
          <p:spPr>
            <a:xfrm>
              <a:off x="1120668" y="4163773"/>
              <a:ext cx="456654" cy="230985"/>
            </a:xfrm>
            <a:custGeom>
              <a:rect b="b" l="l" r="r" t="t"/>
              <a:pathLst>
                <a:path extrusionOk="0" h="13296" w="26286">
                  <a:moveTo>
                    <a:pt x="26286" y="1"/>
                  </a:moveTo>
                  <a:lnTo>
                    <a:pt x="26286" y="1"/>
                  </a:lnTo>
                  <a:cubicBezTo>
                    <a:pt x="19493" y="5150"/>
                    <a:pt x="10218" y="7697"/>
                    <a:pt x="1462" y="7697"/>
                  </a:cubicBezTo>
                  <a:cubicBezTo>
                    <a:pt x="973" y="7697"/>
                    <a:pt x="486" y="7689"/>
                    <a:pt x="0" y="7673"/>
                  </a:cubicBezTo>
                  <a:lnTo>
                    <a:pt x="0" y="7673"/>
                  </a:lnTo>
                  <a:cubicBezTo>
                    <a:pt x="267" y="8840"/>
                    <a:pt x="834" y="9941"/>
                    <a:pt x="1635" y="10808"/>
                  </a:cubicBezTo>
                  <a:cubicBezTo>
                    <a:pt x="3069" y="12396"/>
                    <a:pt x="5270" y="13296"/>
                    <a:pt x="7514" y="13296"/>
                  </a:cubicBezTo>
                  <a:cubicBezTo>
                    <a:pt x="8192" y="13296"/>
                    <a:pt x="8874" y="13214"/>
                    <a:pt x="9541" y="13043"/>
                  </a:cubicBezTo>
                  <a:cubicBezTo>
                    <a:pt x="10775" y="12743"/>
                    <a:pt x="12009" y="12209"/>
                    <a:pt x="13243" y="11475"/>
                  </a:cubicBezTo>
                  <a:cubicBezTo>
                    <a:pt x="15178" y="10341"/>
                    <a:pt x="17046" y="8807"/>
                    <a:pt x="18780" y="7239"/>
                  </a:cubicBezTo>
                  <a:cubicBezTo>
                    <a:pt x="20181" y="5971"/>
                    <a:pt x="21516" y="4737"/>
                    <a:pt x="22683" y="3670"/>
                  </a:cubicBezTo>
                  <a:cubicBezTo>
                    <a:pt x="23951" y="2569"/>
                    <a:pt x="25318" y="1368"/>
                    <a:pt x="26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1"/>
            <p:cNvSpPr/>
            <p:nvPr/>
          </p:nvSpPr>
          <p:spPr>
            <a:xfrm>
              <a:off x="1116029" y="4001894"/>
              <a:ext cx="492007" cy="298077"/>
            </a:xfrm>
            <a:custGeom>
              <a:rect b="b" l="l" r="r" t="t"/>
              <a:pathLst>
                <a:path extrusionOk="0" h="17158" w="28321">
                  <a:moveTo>
                    <a:pt x="20940" y="2707"/>
                  </a:moveTo>
                  <a:cubicBezTo>
                    <a:pt x="22326" y="2707"/>
                    <a:pt x="23715" y="3693"/>
                    <a:pt x="24218" y="4887"/>
                  </a:cubicBezTo>
                  <a:cubicBezTo>
                    <a:pt x="24818" y="6254"/>
                    <a:pt x="24018" y="7922"/>
                    <a:pt x="22917" y="9056"/>
                  </a:cubicBezTo>
                  <a:cubicBezTo>
                    <a:pt x="22069" y="9955"/>
                    <a:pt x="20550" y="11348"/>
                    <a:pt x="19241" y="11348"/>
                  </a:cubicBezTo>
                  <a:cubicBezTo>
                    <a:pt x="18849" y="11348"/>
                    <a:pt x="18477" y="11224"/>
                    <a:pt x="18147" y="10924"/>
                  </a:cubicBezTo>
                  <a:cubicBezTo>
                    <a:pt x="16779" y="9723"/>
                    <a:pt x="15078" y="7555"/>
                    <a:pt x="14911" y="5821"/>
                  </a:cubicBezTo>
                  <a:cubicBezTo>
                    <a:pt x="14878" y="5620"/>
                    <a:pt x="14878" y="5387"/>
                    <a:pt x="15011" y="5220"/>
                  </a:cubicBezTo>
                  <a:cubicBezTo>
                    <a:pt x="15078" y="5087"/>
                    <a:pt x="16245" y="4320"/>
                    <a:pt x="16412" y="4253"/>
                  </a:cubicBezTo>
                  <a:cubicBezTo>
                    <a:pt x="17747" y="3586"/>
                    <a:pt x="19214" y="2852"/>
                    <a:pt x="20682" y="2718"/>
                  </a:cubicBezTo>
                  <a:cubicBezTo>
                    <a:pt x="20768" y="2711"/>
                    <a:pt x="20854" y="2707"/>
                    <a:pt x="20940" y="2707"/>
                  </a:cubicBezTo>
                  <a:close/>
                  <a:moveTo>
                    <a:pt x="21670" y="1"/>
                  </a:moveTo>
                  <a:cubicBezTo>
                    <a:pt x="19213" y="1"/>
                    <a:pt x="16349" y="981"/>
                    <a:pt x="13777" y="2185"/>
                  </a:cubicBezTo>
                  <a:cubicBezTo>
                    <a:pt x="11876" y="3052"/>
                    <a:pt x="10141" y="4019"/>
                    <a:pt x="8807" y="4820"/>
                  </a:cubicBezTo>
                  <a:cubicBezTo>
                    <a:pt x="8473" y="4987"/>
                    <a:pt x="8140" y="5187"/>
                    <a:pt x="7839" y="5387"/>
                  </a:cubicBezTo>
                  <a:cubicBezTo>
                    <a:pt x="4837" y="7188"/>
                    <a:pt x="1835" y="9290"/>
                    <a:pt x="568" y="12392"/>
                  </a:cubicBezTo>
                  <a:cubicBezTo>
                    <a:pt x="167" y="13393"/>
                    <a:pt x="1" y="14427"/>
                    <a:pt x="34" y="15494"/>
                  </a:cubicBezTo>
                  <a:cubicBezTo>
                    <a:pt x="34" y="16061"/>
                    <a:pt x="134" y="16595"/>
                    <a:pt x="267" y="17129"/>
                  </a:cubicBezTo>
                  <a:cubicBezTo>
                    <a:pt x="795" y="17148"/>
                    <a:pt x="1325" y="17157"/>
                    <a:pt x="1856" y="17157"/>
                  </a:cubicBezTo>
                  <a:cubicBezTo>
                    <a:pt x="10574" y="17157"/>
                    <a:pt x="19793" y="14581"/>
                    <a:pt x="26553" y="9457"/>
                  </a:cubicBezTo>
                  <a:cubicBezTo>
                    <a:pt x="27720" y="7889"/>
                    <a:pt x="28321" y="6054"/>
                    <a:pt x="27487" y="3953"/>
                  </a:cubicBezTo>
                  <a:cubicBezTo>
                    <a:pt x="26920" y="2585"/>
                    <a:pt x="26753" y="2018"/>
                    <a:pt x="25552" y="1184"/>
                  </a:cubicBezTo>
                  <a:cubicBezTo>
                    <a:pt x="24718" y="583"/>
                    <a:pt x="24251" y="383"/>
                    <a:pt x="23217" y="150"/>
                  </a:cubicBezTo>
                  <a:cubicBezTo>
                    <a:pt x="22726" y="48"/>
                    <a:pt x="22207" y="1"/>
                    <a:pt x="216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1"/>
            <p:cNvSpPr/>
            <p:nvPr/>
          </p:nvSpPr>
          <p:spPr>
            <a:xfrm>
              <a:off x="1374458" y="4048900"/>
              <a:ext cx="172717" cy="150133"/>
            </a:xfrm>
            <a:custGeom>
              <a:rect b="b" l="l" r="r" t="t"/>
              <a:pathLst>
                <a:path extrusionOk="0" h="8642" w="9942">
                  <a:moveTo>
                    <a:pt x="6063" y="1"/>
                  </a:moveTo>
                  <a:cubicBezTo>
                    <a:pt x="5977" y="1"/>
                    <a:pt x="5891" y="5"/>
                    <a:pt x="5805" y="12"/>
                  </a:cubicBezTo>
                  <a:cubicBezTo>
                    <a:pt x="4337" y="146"/>
                    <a:pt x="2870" y="880"/>
                    <a:pt x="1535" y="1547"/>
                  </a:cubicBezTo>
                  <a:cubicBezTo>
                    <a:pt x="1368" y="1614"/>
                    <a:pt x="201" y="2381"/>
                    <a:pt x="134" y="2514"/>
                  </a:cubicBezTo>
                  <a:cubicBezTo>
                    <a:pt x="1" y="2681"/>
                    <a:pt x="1" y="2914"/>
                    <a:pt x="34" y="3115"/>
                  </a:cubicBezTo>
                  <a:cubicBezTo>
                    <a:pt x="201" y="4849"/>
                    <a:pt x="1902" y="7017"/>
                    <a:pt x="3270" y="8218"/>
                  </a:cubicBezTo>
                  <a:cubicBezTo>
                    <a:pt x="3600" y="8518"/>
                    <a:pt x="3972" y="8642"/>
                    <a:pt x="4364" y="8642"/>
                  </a:cubicBezTo>
                  <a:cubicBezTo>
                    <a:pt x="5673" y="8642"/>
                    <a:pt x="7192" y="7249"/>
                    <a:pt x="8040" y="6350"/>
                  </a:cubicBezTo>
                  <a:cubicBezTo>
                    <a:pt x="9107" y="5216"/>
                    <a:pt x="9941" y="3548"/>
                    <a:pt x="9341" y="2181"/>
                  </a:cubicBezTo>
                  <a:cubicBezTo>
                    <a:pt x="8838" y="987"/>
                    <a:pt x="7449" y="1"/>
                    <a:pt x="6063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1"/>
            <p:cNvSpPr/>
            <p:nvPr/>
          </p:nvSpPr>
          <p:spPr>
            <a:xfrm>
              <a:off x="680869" y="3462700"/>
              <a:ext cx="686718" cy="142906"/>
            </a:xfrm>
            <a:custGeom>
              <a:rect b="b" l="l" r="r" t="t"/>
              <a:pathLst>
                <a:path extrusionOk="0" h="8226" w="39529">
                  <a:moveTo>
                    <a:pt x="39529" y="1"/>
                  </a:moveTo>
                  <a:lnTo>
                    <a:pt x="39529" y="1"/>
                  </a:lnTo>
                  <a:cubicBezTo>
                    <a:pt x="33351" y="3556"/>
                    <a:pt x="26236" y="5361"/>
                    <a:pt x="19125" y="5361"/>
                  </a:cubicBezTo>
                  <a:cubicBezTo>
                    <a:pt x="12491" y="5361"/>
                    <a:pt x="5861" y="3789"/>
                    <a:pt x="0" y="601"/>
                  </a:cubicBezTo>
                  <a:lnTo>
                    <a:pt x="0" y="601"/>
                  </a:lnTo>
                  <a:cubicBezTo>
                    <a:pt x="1168" y="4137"/>
                    <a:pt x="4370" y="6972"/>
                    <a:pt x="8206" y="7840"/>
                  </a:cubicBezTo>
                  <a:cubicBezTo>
                    <a:pt x="9410" y="8109"/>
                    <a:pt x="10677" y="8226"/>
                    <a:pt x="11984" y="8226"/>
                  </a:cubicBezTo>
                  <a:cubicBezTo>
                    <a:pt x="15206" y="8226"/>
                    <a:pt x="18670" y="7517"/>
                    <a:pt x="22016" y="6639"/>
                  </a:cubicBezTo>
                  <a:cubicBezTo>
                    <a:pt x="24284" y="6038"/>
                    <a:pt x="26453" y="5371"/>
                    <a:pt x="28454" y="4804"/>
                  </a:cubicBezTo>
                  <a:cubicBezTo>
                    <a:pt x="29021" y="4637"/>
                    <a:pt x="29588" y="4504"/>
                    <a:pt x="30122" y="4337"/>
                  </a:cubicBezTo>
                  <a:cubicBezTo>
                    <a:pt x="33458" y="3470"/>
                    <a:pt x="37327" y="2436"/>
                    <a:pt x="39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1"/>
            <p:cNvSpPr/>
            <p:nvPr/>
          </p:nvSpPr>
          <p:spPr>
            <a:xfrm>
              <a:off x="666955" y="3208426"/>
              <a:ext cx="735986" cy="349535"/>
            </a:xfrm>
            <a:custGeom>
              <a:rect b="b" l="l" r="r" t="t"/>
              <a:pathLst>
                <a:path extrusionOk="0" h="20120" w="42365">
                  <a:moveTo>
                    <a:pt x="28288" y="4202"/>
                  </a:moveTo>
                  <a:cubicBezTo>
                    <a:pt x="30322" y="4202"/>
                    <a:pt x="32624" y="4202"/>
                    <a:pt x="34492" y="4935"/>
                  </a:cubicBezTo>
                  <a:cubicBezTo>
                    <a:pt x="36360" y="5703"/>
                    <a:pt x="37628" y="7871"/>
                    <a:pt x="37494" y="9772"/>
                  </a:cubicBezTo>
                  <a:cubicBezTo>
                    <a:pt x="37394" y="11807"/>
                    <a:pt x="35393" y="13341"/>
                    <a:pt x="33325" y="14109"/>
                  </a:cubicBezTo>
                  <a:cubicBezTo>
                    <a:pt x="32241" y="14517"/>
                    <a:pt x="30610" y="15010"/>
                    <a:pt x="29175" y="15010"/>
                  </a:cubicBezTo>
                  <a:cubicBezTo>
                    <a:pt x="27915" y="15010"/>
                    <a:pt x="26805" y="14629"/>
                    <a:pt x="26353" y="13475"/>
                  </a:cubicBezTo>
                  <a:cubicBezTo>
                    <a:pt x="25419" y="11173"/>
                    <a:pt x="24652" y="7471"/>
                    <a:pt x="25486" y="5236"/>
                  </a:cubicBezTo>
                  <a:cubicBezTo>
                    <a:pt x="25586" y="4969"/>
                    <a:pt x="25686" y="4669"/>
                    <a:pt x="25953" y="4535"/>
                  </a:cubicBezTo>
                  <a:cubicBezTo>
                    <a:pt x="26153" y="4435"/>
                    <a:pt x="28054" y="4202"/>
                    <a:pt x="28288" y="4202"/>
                  </a:cubicBezTo>
                  <a:close/>
                  <a:moveTo>
                    <a:pt x="24257" y="0"/>
                  </a:moveTo>
                  <a:cubicBezTo>
                    <a:pt x="23535" y="0"/>
                    <a:pt x="22830" y="12"/>
                    <a:pt x="22150" y="32"/>
                  </a:cubicBezTo>
                  <a:cubicBezTo>
                    <a:pt x="20849" y="99"/>
                    <a:pt x="19648" y="165"/>
                    <a:pt x="18581" y="232"/>
                  </a:cubicBezTo>
                  <a:cubicBezTo>
                    <a:pt x="17480" y="299"/>
                    <a:pt x="16346" y="399"/>
                    <a:pt x="15212" y="499"/>
                  </a:cubicBezTo>
                  <a:cubicBezTo>
                    <a:pt x="11009" y="966"/>
                    <a:pt x="6872" y="1867"/>
                    <a:pt x="3870" y="4502"/>
                  </a:cubicBezTo>
                  <a:cubicBezTo>
                    <a:pt x="2769" y="5503"/>
                    <a:pt x="1902" y="6670"/>
                    <a:pt x="1268" y="7971"/>
                  </a:cubicBezTo>
                  <a:cubicBezTo>
                    <a:pt x="268" y="10173"/>
                    <a:pt x="1" y="12708"/>
                    <a:pt x="668" y="15009"/>
                  </a:cubicBezTo>
                  <a:cubicBezTo>
                    <a:pt x="701" y="15143"/>
                    <a:pt x="735" y="15276"/>
                    <a:pt x="801" y="15376"/>
                  </a:cubicBezTo>
                  <a:cubicBezTo>
                    <a:pt x="6647" y="18556"/>
                    <a:pt x="13258" y="20120"/>
                    <a:pt x="19876" y="20120"/>
                  </a:cubicBezTo>
                  <a:cubicBezTo>
                    <a:pt x="27003" y="20120"/>
                    <a:pt x="34137" y="18306"/>
                    <a:pt x="40330" y="14742"/>
                  </a:cubicBezTo>
                  <a:cubicBezTo>
                    <a:pt x="41264" y="13675"/>
                    <a:pt x="41897" y="12341"/>
                    <a:pt x="42064" y="10640"/>
                  </a:cubicBezTo>
                  <a:cubicBezTo>
                    <a:pt x="42231" y="8605"/>
                    <a:pt x="42364" y="7804"/>
                    <a:pt x="41397" y="6003"/>
                  </a:cubicBezTo>
                  <a:cubicBezTo>
                    <a:pt x="40730" y="4802"/>
                    <a:pt x="40296" y="4235"/>
                    <a:pt x="39162" y="3368"/>
                  </a:cubicBezTo>
                  <a:cubicBezTo>
                    <a:pt x="35698" y="638"/>
                    <a:pt x="29547" y="0"/>
                    <a:pt x="2425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1"/>
            <p:cNvSpPr/>
            <p:nvPr/>
          </p:nvSpPr>
          <p:spPr>
            <a:xfrm>
              <a:off x="1095167" y="3281401"/>
              <a:ext cx="225443" cy="187797"/>
            </a:xfrm>
            <a:custGeom>
              <a:rect b="b" l="l" r="r" t="t"/>
              <a:pathLst>
                <a:path extrusionOk="0" h="10810" w="12977">
                  <a:moveTo>
                    <a:pt x="3637" y="1"/>
                  </a:moveTo>
                  <a:cubicBezTo>
                    <a:pt x="3403" y="1"/>
                    <a:pt x="1502" y="234"/>
                    <a:pt x="1302" y="334"/>
                  </a:cubicBezTo>
                  <a:cubicBezTo>
                    <a:pt x="1035" y="468"/>
                    <a:pt x="935" y="768"/>
                    <a:pt x="835" y="1035"/>
                  </a:cubicBezTo>
                  <a:cubicBezTo>
                    <a:pt x="1" y="3270"/>
                    <a:pt x="768" y="6939"/>
                    <a:pt x="1669" y="9274"/>
                  </a:cubicBezTo>
                  <a:cubicBezTo>
                    <a:pt x="2137" y="10428"/>
                    <a:pt x="3254" y="10809"/>
                    <a:pt x="4519" y="10809"/>
                  </a:cubicBezTo>
                  <a:cubicBezTo>
                    <a:pt x="5959" y="10809"/>
                    <a:pt x="7590" y="10316"/>
                    <a:pt x="8674" y="9908"/>
                  </a:cubicBezTo>
                  <a:cubicBezTo>
                    <a:pt x="10742" y="9140"/>
                    <a:pt x="12710" y="7606"/>
                    <a:pt x="12843" y="5571"/>
                  </a:cubicBezTo>
                  <a:cubicBezTo>
                    <a:pt x="12977" y="3670"/>
                    <a:pt x="11709" y="1502"/>
                    <a:pt x="9841" y="734"/>
                  </a:cubicBezTo>
                  <a:cubicBezTo>
                    <a:pt x="7973" y="1"/>
                    <a:pt x="5671" y="1"/>
                    <a:pt x="3637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1"/>
            <p:cNvSpPr/>
            <p:nvPr/>
          </p:nvSpPr>
          <p:spPr>
            <a:xfrm>
              <a:off x="2416300" y="4187068"/>
              <a:ext cx="1753580" cy="1142433"/>
            </a:xfrm>
            <a:custGeom>
              <a:rect b="b" l="l" r="r" t="t"/>
              <a:pathLst>
                <a:path extrusionOk="0" h="65761" w="100940">
                  <a:moveTo>
                    <a:pt x="50957" y="1"/>
                  </a:moveTo>
                  <a:cubicBezTo>
                    <a:pt x="49442" y="1"/>
                    <a:pt x="47944" y="501"/>
                    <a:pt x="46734" y="1465"/>
                  </a:cubicBezTo>
                  <a:cubicBezTo>
                    <a:pt x="46201" y="1932"/>
                    <a:pt x="45700" y="2466"/>
                    <a:pt x="45333" y="3100"/>
                  </a:cubicBezTo>
                  <a:cubicBezTo>
                    <a:pt x="44766" y="4034"/>
                    <a:pt x="44166" y="4968"/>
                    <a:pt x="43565" y="5868"/>
                  </a:cubicBezTo>
                  <a:cubicBezTo>
                    <a:pt x="40563" y="10472"/>
                    <a:pt x="37061" y="14975"/>
                    <a:pt x="33392" y="19211"/>
                  </a:cubicBezTo>
                  <a:cubicBezTo>
                    <a:pt x="23384" y="30953"/>
                    <a:pt x="12310" y="40460"/>
                    <a:pt x="5205" y="46064"/>
                  </a:cubicBezTo>
                  <a:cubicBezTo>
                    <a:pt x="4604" y="46531"/>
                    <a:pt x="4037" y="46998"/>
                    <a:pt x="3503" y="47398"/>
                  </a:cubicBezTo>
                  <a:cubicBezTo>
                    <a:pt x="435" y="49766"/>
                    <a:pt x="1" y="54136"/>
                    <a:pt x="2503" y="57072"/>
                  </a:cubicBezTo>
                  <a:lnTo>
                    <a:pt x="5405" y="60474"/>
                  </a:lnTo>
                  <a:cubicBezTo>
                    <a:pt x="13843" y="64311"/>
                    <a:pt x="22941" y="65761"/>
                    <a:pt x="32255" y="65761"/>
                  </a:cubicBezTo>
                  <a:cubicBezTo>
                    <a:pt x="45292" y="65761"/>
                    <a:pt x="58752" y="62920"/>
                    <a:pt x="71419" y="59807"/>
                  </a:cubicBezTo>
                  <a:cubicBezTo>
                    <a:pt x="83461" y="56972"/>
                    <a:pt x="93768" y="50167"/>
                    <a:pt x="100940" y="40593"/>
                  </a:cubicBezTo>
                  <a:lnTo>
                    <a:pt x="55441" y="1665"/>
                  </a:lnTo>
                  <a:cubicBezTo>
                    <a:pt x="54131" y="542"/>
                    <a:pt x="52534" y="1"/>
                    <a:pt x="509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1"/>
            <p:cNvSpPr/>
            <p:nvPr/>
          </p:nvSpPr>
          <p:spPr>
            <a:xfrm>
              <a:off x="2500648" y="4882682"/>
              <a:ext cx="2180666" cy="1068478"/>
            </a:xfrm>
            <a:custGeom>
              <a:rect b="b" l="l" r="r" t="t"/>
              <a:pathLst>
                <a:path extrusionOk="0" h="61504" w="125524">
                  <a:moveTo>
                    <a:pt x="95536" y="0"/>
                  </a:moveTo>
                  <a:cubicBezTo>
                    <a:pt x="88364" y="9574"/>
                    <a:pt x="78057" y="16379"/>
                    <a:pt x="66015" y="19214"/>
                  </a:cubicBezTo>
                  <a:cubicBezTo>
                    <a:pt x="53348" y="22327"/>
                    <a:pt x="39888" y="25168"/>
                    <a:pt x="26851" y="25168"/>
                  </a:cubicBezTo>
                  <a:cubicBezTo>
                    <a:pt x="17537" y="25168"/>
                    <a:pt x="8439" y="23718"/>
                    <a:pt x="1" y="19881"/>
                  </a:cubicBezTo>
                  <a:lnTo>
                    <a:pt x="1" y="19881"/>
                  </a:lnTo>
                  <a:lnTo>
                    <a:pt x="4271" y="24885"/>
                  </a:lnTo>
                  <a:lnTo>
                    <a:pt x="33625" y="59176"/>
                  </a:lnTo>
                  <a:cubicBezTo>
                    <a:pt x="34902" y="60674"/>
                    <a:pt x="36776" y="61503"/>
                    <a:pt x="38688" y="61503"/>
                  </a:cubicBezTo>
                  <a:cubicBezTo>
                    <a:pt x="39372" y="61503"/>
                    <a:pt x="40062" y="61397"/>
                    <a:pt x="40730" y="61177"/>
                  </a:cubicBezTo>
                  <a:lnTo>
                    <a:pt x="81559" y="47868"/>
                  </a:lnTo>
                  <a:lnTo>
                    <a:pt x="101206" y="41463"/>
                  </a:lnTo>
                  <a:cubicBezTo>
                    <a:pt x="101407" y="41396"/>
                    <a:pt x="101573" y="41330"/>
                    <a:pt x="101740" y="41263"/>
                  </a:cubicBezTo>
                  <a:lnTo>
                    <a:pt x="105209" y="39829"/>
                  </a:lnTo>
                  <a:lnTo>
                    <a:pt x="119987" y="33624"/>
                  </a:lnTo>
                  <a:cubicBezTo>
                    <a:pt x="124556" y="31723"/>
                    <a:pt x="125524" y="25652"/>
                    <a:pt x="121754" y="22450"/>
                  </a:cubicBezTo>
                  <a:lnTo>
                    <a:pt x="99005" y="2969"/>
                  </a:lnTo>
                  <a:lnTo>
                    <a:pt x="95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0" name="Google Shape;2950;p41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2951" name="Google Shape;2951;p41"/>
          <p:cNvGrpSpPr/>
          <p:nvPr/>
        </p:nvGrpSpPr>
        <p:grpSpPr>
          <a:xfrm rot="67371">
            <a:off x="5712936" y="1409187"/>
            <a:ext cx="2939332" cy="1660552"/>
            <a:chOff x="3895997" y="1538329"/>
            <a:chExt cx="2909095" cy="1608155"/>
          </a:xfrm>
        </p:grpSpPr>
        <p:sp>
          <p:nvSpPr>
            <p:cNvPr id="2952" name="Google Shape;2952;p41"/>
            <p:cNvSpPr/>
            <p:nvPr/>
          </p:nvSpPr>
          <p:spPr>
            <a:xfrm>
              <a:off x="5051429" y="2338001"/>
              <a:ext cx="55053" cy="82971"/>
            </a:xfrm>
            <a:custGeom>
              <a:rect b="b" l="l" r="r" t="t"/>
              <a:pathLst>
                <a:path extrusionOk="0" h="4776" w="3169">
                  <a:moveTo>
                    <a:pt x="1635" y="501"/>
                  </a:moveTo>
                  <a:cubicBezTo>
                    <a:pt x="1902" y="501"/>
                    <a:pt x="2102" y="568"/>
                    <a:pt x="2268" y="701"/>
                  </a:cubicBezTo>
                  <a:cubicBezTo>
                    <a:pt x="2402" y="834"/>
                    <a:pt x="2469" y="1035"/>
                    <a:pt x="2469" y="1268"/>
                  </a:cubicBezTo>
                  <a:cubicBezTo>
                    <a:pt x="2469" y="1502"/>
                    <a:pt x="2402" y="1702"/>
                    <a:pt x="2235" y="1835"/>
                  </a:cubicBezTo>
                  <a:cubicBezTo>
                    <a:pt x="2125" y="1946"/>
                    <a:pt x="1945" y="2010"/>
                    <a:pt x="1735" y="2010"/>
                  </a:cubicBezTo>
                  <a:cubicBezTo>
                    <a:pt x="1692" y="2010"/>
                    <a:pt x="1647" y="2008"/>
                    <a:pt x="1601" y="2002"/>
                  </a:cubicBezTo>
                  <a:cubicBezTo>
                    <a:pt x="1334" y="2002"/>
                    <a:pt x="1134" y="1935"/>
                    <a:pt x="1001" y="1802"/>
                  </a:cubicBezTo>
                  <a:cubicBezTo>
                    <a:pt x="834" y="1668"/>
                    <a:pt x="767" y="1502"/>
                    <a:pt x="767" y="1235"/>
                  </a:cubicBezTo>
                  <a:cubicBezTo>
                    <a:pt x="767" y="1001"/>
                    <a:pt x="834" y="834"/>
                    <a:pt x="1001" y="701"/>
                  </a:cubicBezTo>
                  <a:cubicBezTo>
                    <a:pt x="1134" y="568"/>
                    <a:pt x="1368" y="501"/>
                    <a:pt x="1635" y="501"/>
                  </a:cubicBezTo>
                  <a:close/>
                  <a:moveTo>
                    <a:pt x="1601" y="2502"/>
                  </a:moveTo>
                  <a:cubicBezTo>
                    <a:pt x="1902" y="2502"/>
                    <a:pt x="2135" y="2602"/>
                    <a:pt x="2302" y="2769"/>
                  </a:cubicBezTo>
                  <a:cubicBezTo>
                    <a:pt x="2469" y="2903"/>
                    <a:pt x="2569" y="3136"/>
                    <a:pt x="2569" y="3403"/>
                  </a:cubicBezTo>
                  <a:cubicBezTo>
                    <a:pt x="2535" y="3670"/>
                    <a:pt x="2469" y="3903"/>
                    <a:pt x="2302" y="4070"/>
                  </a:cubicBezTo>
                  <a:cubicBezTo>
                    <a:pt x="2135" y="4203"/>
                    <a:pt x="1902" y="4304"/>
                    <a:pt x="1601" y="4304"/>
                  </a:cubicBezTo>
                  <a:cubicBezTo>
                    <a:pt x="1301" y="4270"/>
                    <a:pt x="1068" y="4203"/>
                    <a:pt x="901" y="4037"/>
                  </a:cubicBezTo>
                  <a:cubicBezTo>
                    <a:pt x="734" y="3870"/>
                    <a:pt x="634" y="3670"/>
                    <a:pt x="634" y="3403"/>
                  </a:cubicBezTo>
                  <a:cubicBezTo>
                    <a:pt x="634" y="3103"/>
                    <a:pt x="734" y="2903"/>
                    <a:pt x="901" y="2736"/>
                  </a:cubicBezTo>
                  <a:cubicBezTo>
                    <a:pt x="1068" y="2569"/>
                    <a:pt x="1301" y="2502"/>
                    <a:pt x="1601" y="2502"/>
                  </a:cubicBezTo>
                  <a:close/>
                  <a:moveTo>
                    <a:pt x="1635" y="0"/>
                  </a:moveTo>
                  <a:cubicBezTo>
                    <a:pt x="1168" y="0"/>
                    <a:pt x="834" y="101"/>
                    <a:pt x="567" y="301"/>
                  </a:cubicBezTo>
                  <a:cubicBezTo>
                    <a:pt x="300" y="534"/>
                    <a:pt x="167" y="801"/>
                    <a:pt x="167" y="1201"/>
                  </a:cubicBezTo>
                  <a:cubicBezTo>
                    <a:pt x="134" y="1435"/>
                    <a:pt x="234" y="1668"/>
                    <a:pt x="367" y="1868"/>
                  </a:cubicBezTo>
                  <a:cubicBezTo>
                    <a:pt x="501" y="2035"/>
                    <a:pt x="734" y="2169"/>
                    <a:pt x="1001" y="2235"/>
                  </a:cubicBezTo>
                  <a:cubicBezTo>
                    <a:pt x="701" y="2302"/>
                    <a:pt x="467" y="2436"/>
                    <a:pt x="267" y="2636"/>
                  </a:cubicBezTo>
                  <a:cubicBezTo>
                    <a:pt x="100" y="2836"/>
                    <a:pt x="34" y="3103"/>
                    <a:pt x="34" y="3370"/>
                  </a:cubicBezTo>
                  <a:cubicBezTo>
                    <a:pt x="0" y="3837"/>
                    <a:pt x="134" y="4170"/>
                    <a:pt x="400" y="4404"/>
                  </a:cubicBezTo>
                  <a:cubicBezTo>
                    <a:pt x="701" y="4637"/>
                    <a:pt x="1068" y="4771"/>
                    <a:pt x="1568" y="4771"/>
                  </a:cubicBezTo>
                  <a:cubicBezTo>
                    <a:pt x="1622" y="4774"/>
                    <a:pt x="1675" y="4776"/>
                    <a:pt x="1726" y="4776"/>
                  </a:cubicBezTo>
                  <a:cubicBezTo>
                    <a:pt x="2176" y="4776"/>
                    <a:pt x="2499" y="4647"/>
                    <a:pt x="2769" y="4437"/>
                  </a:cubicBezTo>
                  <a:cubicBezTo>
                    <a:pt x="3036" y="4203"/>
                    <a:pt x="3169" y="3870"/>
                    <a:pt x="3169" y="3403"/>
                  </a:cubicBezTo>
                  <a:cubicBezTo>
                    <a:pt x="3169" y="3136"/>
                    <a:pt x="3102" y="2869"/>
                    <a:pt x="2936" y="2669"/>
                  </a:cubicBezTo>
                  <a:cubicBezTo>
                    <a:pt x="2769" y="2469"/>
                    <a:pt x="2535" y="2335"/>
                    <a:pt x="2235" y="2235"/>
                  </a:cubicBezTo>
                  <a:cubicBezTo>
                    <a:pt x="2502" y="2202"/>
                    <a:pt x="2702" y="2069"/>
                    <a:pt x="2869" y="1868"/>
                  </a:cubicBezTo>
                  <a:cubicBezTo>
                    <a:pt x="3002" y="1702"/>
                    <a:pt x="3102" y="1468"/>
                    <a:pt x="3102" y="1201"/>
                  </a:cubicBezTo>
                  <a:cubicBezTo>
                    <a:pt x="3102" y="834"/>
                    <a:pt x="2969" y="568"/>
                    <a:pt x="2702" y="334"/>
                  </a:cubicBezTo>
                  <a:cubicBezTo>
                    <a:pt x="2469" y="134"/>
                    <a:pt x="2102" y="0"/>
                    <a:pt x="1635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1"/>
            <p:cNvSpPr/>
            <p:nvPr/>
          </p:nvSpPr>
          <p:spPr>
            <a:xfrm>
              <a:off x="5579298" y="2339165"/>
              <a:ext cx="53334" cy="82884"/>
            </a:xfrm>
            <a:custGeom>
              <a:rect b="b" l="l" r="r" t="t"/>
              <a:pathLst>
                <a:path extrusionOk="0" h="4771" w="3070">
                  <a:moveTo>
                    <a:pt x="1468" y="0"/>
                  </a:moveTo>
                  <a:cubicBezTo>
                    <a:pt x="1268" y="0"/>
                    <a:pt x="1068" y="0"/>
                    <a:pt x="868" y="34"/>
                  </a:cubicBezTo>
                  <a:cubicBezTo>
                    <a:pt x="668" y="67"/>
                    <a:pt x="434" y="100"/>
                    <a:pt x="201" y="167"/>
                  </a:cubicBezTo>
                  <a:lnTo>
                    <a:pt x="201" y="734"/>
                  </a:lnTo>
                  <a:cubicBezTo>
                    <a:pt x="434" y="667"/>
                    <a:pt x="634" y="601"/>
                    <a:pt x="834" y="567"/>
                  </a:cubicBezTo>
                  <a:cubicBezTo>
                    <a:pt x="1035" y="534"/>
                    <a:pt x="1235" y="501"/>
                    <a:pt x="1402" y="501"/>
                  </a:cubicBezTo>
                  <a:cubicBezTo>
                    <a:pt x="1702" y="534"/>
                    <a:pt x="1935" y="601"/>
                    <a:pt x="2102" y="701"/>
                  </a:cubicBezTo>
                  <a:cubicBezTo>
                    <a:pt x="2269" y="834"/>
                    <a:pt x="2369" y="1034"/>
                    <a:pt x="2369" y="1268"/>
                  </a:cubicBezTo>
                  <a:cubicBezTo>
                    <a:pt x="2336" y="1501"/>
                    <a:pt x="2269" y="1668"/>
                    <a:pt x="2102" y="1801"/>
                  </a:cubicBezTo>
                  <a:cubicBezTo>
                    <a:pt x="1935" y="1902"/>
                    <a:pt x="1702" y="1968"/>
                    <a:pt x="1402" y="1968"/>
                  </a:cubicBezTo>
                  <a:lnTo>
                    <a:pt x="834" y="1968"/>
                  </a:lnTo>
                  <a:lnTo>
                    <a:pt x="834" y="2469"/>
                  </a:lnTo>
                  <a:lnTo>
                    <a:pt x="1368" y="2469"/>
                  </a:lnTo>
                  <a:cubicBezTo>
                    <a:pt x="1702" y="2469"/>
                    <a:pt x="1969" y="2569"/>
                    <a:pt x="2169" y="2702"/>
                  </a:cubicBezTo>
                  <a:cubicBezTo>
                    <a:pt x="2336" y="2869"/>
                    <a:pt x="2436" y="3069"/>
                    <a:pt x="2436" y="3336"/>
                  </a:cubicBezTo>
                  <a:cubicBezTo>
                    <a:pt x="2436" y="3636"/>
                    <a:pt x="2336" y="3870"/>
                    <a:pt x="2135" y="4003"/>
                  </a:cubicBezTo>
                  <a:cubicBezTo>
                    <a:pt x="1935" y="4170"/>
                    <a:pt x="1635" y="4237"/>
                    <a:pt x="1235" y="4237"/>
                  </a:cubicBezTo>
                  <a:cubicBezTo>
                    <a:pt x="1001" y="4237"/>
                    <a:pt x="801" y="4203"/>
                    <a:pt x="601" y="4170"/>
                  </a:cubicBezTo>
                  <a:cubicBezTo>
                    <a:pt x="367" y="4103"/>
                    <a:pt x="201" y="4036"/>
                    <a:pt x="34" y="3936"/>
                  </a:cubicBezTo>
                  <a:lnTo>
                    <a:pt x="1" y="4537"/>
                  </a:lnTo>
                  <a:cubicBezTo>
                    <a:pt x="234" y="4604"/>
                    <a:pt x="434" y="4670"/>
                    <a:pt x="634" y="4704"/>
                  </a:cubicBezTo>
                  <a:cubicBezTo>
                    <a:pt x="868" y="4737"/>
                    <a:pt x="1035" y="4770"/>
                    <a:pt x="1235" y="4770"/>
                  </a:cubicBezTo>
                  <a:cubicBezTo>
                    <a:pt x="1835" y="4770"/>
                    <a:pt x="2269" y="4637"/>
                    <a:pt x="2569" y="4403"/>
                  </a:cubicBezTo>
                  <a:cubicBezTo>
                    <a:pt x="2903" y="4170"/>
                    <a:pt x="3069" y="3803"/>
                    <a:pt x="3069" y="3369"/>
                  </a:cubicBezTo>
                  <a:cubicBezTo>
                    <a:pt x="3069" y="3069"/>
                    <a:pt x="2969" y="2802"/>
                    <a:pt x="2803" y="2602"/>
                  </a:cubicBezTo>
                  <a:cubicBezTo>
                    <a:pt x="2636" y="2402"/>
                    <a:pt x="2436" y="2268"/>
                    <a:pt x="2135" y="2202"/>
                  </a:cubicBezTo>
                  <a:cubicBezTo>
                    <a:pt x="2402" y="2135"/>
                    <a:pt x="2602" y="2035"/>
                    <a:pt x="2736" y="1835"/>
                  </a:cubicBezTo>
                  <a:cubicBezTo>
                    <a:pt x="2903" y="1668"/>
                    <a:pt x="2969" y="1468"/>
                    <a:pt x="2969" y="1201"/>
                  </a:cubicBezTo>
                  <a:cubicBezTo>
                    <a:pt x="2969" y="834"/>
                    <a:pt x="2836" y="534"/>
                    <a:pt x="2569" y="334"/>
                  </a:cubicBezTo>
                  <a:cubicBezTo>
                    <a:pt x="2302" y="100"/>
                    <a:pt x="1935" y="0"/>
                    <a:pt x="1468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1"/>
            <p:cNvSpPr/>
            <p:nvPr/>
          </p:nvSpPr>
          <p:spPr>
            <a:xfrm>
              <a:off x="4404759" y="2350161"/>
              <a:ext cx="46958" cy="80574"/>
            </a:xfrm>
            <a:custGeom>
              <a:rect b="b" l="l" r="r" t="t"/>
              <a:pathLst>
                <a:path extrusionOk="0" h="4638" w="2703">
                  <a:moveTo>
                    <a:pt x="1101" y="1"/>
                  </a:moveTo>
                  <a:lnTo>
                    <a:pt x="1" y="234"/>
                  </a:lnTo>
                  <a:lnTo>
                    <a:pt x="1" y="802"/>
                  </a:lnTo>
                  <a:lnTo>
                    <a:pt x="1101" y="568"/>
                  </a:lnTo>
                  <a:lnTo>
                    <a:pt x="1068" y="4071"/>
                  </a:lnTo>
                  <a:lnTo>
                    <a:pt x="34" y="4071"/>
                  </a:lnTo>
                  <a:lnTo>
                    <a:pt x="34" y="4604"/>
                  </a:lnTo>
                  <a:lnTo>
                    <a:pt x="2669" y="4638"/>
                  </a:lnTo>
                  <a:lnTo>
                    <a:pt x="2702" y="4104"/>
                  </a:lnTo>
                  <a:lnTo>
                    <a:pt x="1668" y="4104"/>
                  </a:lnTo>
                  <a:lnTo>
                    <a:pt x="1702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1"/>
            <p:cNvSpPr/>
            <p:nvPr/>
          </p:nvSpPr>
          <p:spPr>
            <a:xfrm>
              <a:off x="4574543" y="2678141"/>
              <a:ext cx="1912938" cy="120548"/>
            </a:xfrm>
            <a:custGeom>
              <a:rect b="b" l="l" r="r" t="t"/>
              <a:pathLst>
                <a:path extrusionOk="0" h="6939" w="110113">
                  <a:moveTo>
                    <a:pt x="110112" y="0"/>
                  </a:moveTo>
                  <a:lnTo>
                    <a:pt x="4503" y="1968"/>
                  </a:lnTo>
                  <a:lnTo>
                    <a:pt x="0" y="6938"/>
                  </a:lnTo>
                  <a:lnTo>
                    <a:pt x="1068" y="6938"/>
                  </a:lnTo>
                  <a:lnTo>
                    <a:pt x="4237" y="6905"/>
                  </a:lnTo>
                  <a:lnTo>
                    <a:pt x="16178" y="6738"/>
                  </a:lnTo>
                  <a:lnTo>
                    <a:pt x="99371" y="5604"/>
                  </a:lnTo>
                  <a:cubicBezTo>
                    <a:pt x="104308" y="5537"/>
                    <a:pt x="108478" y="3202"/>
                    <a:pt x="110112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1"/>
            <p:cNvSpPr/>
            <p:nvPr/>
          </p:nvSpPr>
          <p:spPr>
            <a:xfrm>
              <a:off x="3916752" y="2147403"/>
              <a:ext cx="497218" cy="937055"/>
            </a:xfrm>
            <a:custGeom>
              <a:rect b="b" l="l" r="r" t="t"/>
              <a:pathLst>
                <a:path extrusionOk="0" h="53939" w="28621">
                  <a:moveTo>
                    <a:pt x="901" y="0"/>
                  </a:moveTo>
                  <a:cubicBezTo>
                    <a:pt x="334" y="1034"/>
                    <a:pt x="0" y="2202"/>
                    <a:pt x="34" y="3403"/>
                  </a:cubicBezTo>
                  <a:lnTo>
                    <a:pt x="701" y="29455"/>
                  </a:lnTo>
                  <a:cubicBezTo>
                    <a:pt x="833" y="34097"/>
                    <a:pt x="6001" y="37829"/>
                    <a:pt x="12326" y="37829"/>
                  </a:cubicBezTo>
                  <a:cubicBezTo>
                    <a:pt x="12409" y="37829"/>
                    <a:pt x="12492" y="37829"/>
                    <a:pt x="12576" y="37827"/>
                  </a:cubicBezTo>
                  <a:lnTo>
                    <a:pt x="25252" y="37661"/>
                  </a:lnTo>
                  <a:lnTo>
                    <a:pt x="25252" y="37661"/>
                  </a:lnTo>
                  <a:cubicBezTo>
                    <a:pt x="22917" y="43632"/>
                    <a:pt x="18747" y="53939"/>
                    <a:pt x="18747" y="53939"/>
                  </a:cubicBezTo>
                  <a:lnTo>
                    <a:pt x="23550" y="50036"/>
                  </a:lnTo>
                  <a:cubicBezTo>
                    <a:pt x="25118" y="44766"/>
                    <a:pt x="27186" y="37761"/>
                    <a:pt x="28621" y="32757"/>
                  </a:cubicBezTo>
                  <a:lnTo>
                    <a:pt x="28621" y="32757"/>
                  </a:lnTo>
                  <a:lnTo>
                    <a:pt x="14511" y="33024"/>
                  </a:lnTo>
                  <a:cubicBezTo>
                    <a:pt x="14428" y="33025"/>
                    <a:pt x="14346" y="33026"/>
                    <a:pt x="14264" y="33026"/>
                  </a:cubicBezTo>
                  <a:cubicBezTo>
                    <a:pt x="7204" y="33026"/>
                    <a:pt x="1433" y="27371"/>
                    <a:pt x="1301" y="20282"/>
                  </a:cubicBezTo>
                  <a:lnTo>
                    <a:pt x="901" y="0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1"/>
            <p:cNvSpPr/>
            <p:nvPr/>
          </p:nvSpPr>
          <p:spPr>
            <a:xfrm>
              <a:off x="3895997" y="1538329"/>
              <a:ext cx="2909095" cy="1608155"/>
            </a:xfrm>
            <a:custGeom>
              <a:rect b="b" l="l" r="r" t="t"/>
              <a:pathLst>
                <a:path extrusionOk="0" h="92569" w="167454">
                  <a:moveTo>
                    <a:pt x="154678" y="14413"/>
                  </a:moveTo>
                  <a:cubicBezTo>
                    <a:pt x="155445" y="14413"/>
                    <a:pt x="156046" y="15013"/>
                    <a:pt x="156079" y="15747"/>
                  </a:cubicBezTo>
                  <a:lnTo>
                    <a:pt x="156246" y="24887"/>
                  </a:lnTo>
                  <a:cubicBezTo>
                    <a:pt x="156246" y="25621"/>
                    <a:pt x="155645" y="26255"/>
                    <a:pt x="154912" y="26255"/>
                  </a:cubicBezTo>
                  <a:lnTo>
                    <a:pt x="151342" y="26321"/>
                  </a:lnTo>
                  <a:cubicBezTo>
                    <a:pt x="152043" y="27989"/>
                    <a:pt x="152443" y="29757"/>
                    <a:pt x="152510" y="31659"/>
                  </a:cubicBezTo>
                  <a:cubicBezTo>
                    <a:pt x="152710" y="39798"/>
                    <a:pt x="146305" y="46536"/>
                    <a:pt x="138166" y="46769"/>
                  </a:cubicBezTo>
                  <a:cubicBezTo>
                    <a:pt x="138042" y="46772"/>
                    <a:pt x="137919" y="46774"/>
                    <a:pt x="137795" y="46774"/>
                  </a:cubicBezTo>
                  <a:cubicBezTo>
                    <a:pt x="129823" y="46774"/>
                    <a:pt x="123285" y="40441"/>
                    <a:pt x="123056" y="32426"/>
                  </a:cubicBezTo>
                  <a:cubicBezTo>
                    <a:pt x="122855" y="24320"/>
                    <a:pt x="129260" y="17548"/>
                    <a:pt x="137399" y="17348"/>
                  </a:cubicBezTo>
                  <a:cubicBezTo>
                    <a:pt x="137537" y="17345"/>
                    <a:pt x="137674" y="17343"/>
                    <a:pt x="137811" y="17343"/>
                  </a:cubicBezTo>
                  <a:cubicBezTo>
                    <a:pt x="140127" y="17343"/>
                    <a:pt x="142318" y="17873"/>
                    <a:pt x="144271" y="18849"/>
                  </a:cubicBezTo>
                  <a:lnTo>
                    <a:pt x="144204" y="15981"/>
                  </a:lnTo>
                  <a:cubicBezTo>
                    <a:pt x="144204" y="15247"/>
                    <a:pt x="144804" y="14613"/>
                    <a:pt x="145538" y="14613"/>
                  </a:cubicBezTo>
                  <a:lnTo>
                    <a:pt x="154678" y="14413"/>
                  </a:lnTo>
                  <a:close/>
                  <a:moveTo>
                    <a:pt x="108645" y="14279"/>
                  </a:moveTo>
                  <a:cubicBezTo>
                    <a:pt x="109412" y="14279"/>
                    <a:pt x="110013" y="14880"/>
                    <a:pt x="110046" y="15614"/>
                  </a:cubicBezTo>
                  <a:lnTo>
                    <a:pt x="110213" y="24754"/>
                  </a:lnTo>
                  <a:cubicBezTo>
                    <a:pt x="110213" y="25487"/>
                    <a:pt x="109613" y="26121"/>
                    <a:pt x="108879" y="26121"/>
                  </a:cubicBezTo>
                  <a:lnTo>
                    <a:pt x="106977" y="26155"/>
                  </a:lnTo>
                  <a:lnTo>
                    <a:pt x="107111" y="31558"/>
                  </a:lnTo>
                  <a:cubicBezTo>
                    <a:pt x="107144" y="33193"/>
                    <a:pt x="105877" y="34527"/>
                    <a:pt x="104242" y="34594"/>
                  </a:cubicBezTo>
                  <a:lnTo>
                    <a:pt x="102741" y="34627"/>
                  </a:lnTo>
                  <a:lnTo>
                    <a:pt x="102841" y="38230"/>
                  </a:lnTo>
                  <a:cubicBezTo>
                    <a:pt x="102841" y="38230"/>
                    <a:pt x="101006" y="36295"/>
                    <a:pt x="99472" y="34694"/>
                  </a:cubicBezTo>
                  <a:lnTo>
                    <a:pt x="94769" y="34827"/>
                  </a:lnTo>
                  <a:lnTo>
                    <a:pt x="94935" y="40465"/>
                  </a:lnTo>
                  <a:cubicBezTo>
                    <a:pt x="94969" y="42099"/>
                    <a:pt x="93701" y="43434"/>
                    <a:pt x="92067" y="43500"/>
                  </a:cubicBezTo>
                  <a:lnTo>
                    <a:pt x="77923" y="43867"/>
                  </a:lnTo>
                  <a:cubicBezTo>
                    <a:pt x="76456" y="45568"/>
                    <a:pt x="74721" y="47570"/>
                    <a:pt x="74721" y="47570"/>
                  </a:cubicBezTo>
                  <a:lnTo>
                    <a:pt x="74621" y="43967"/>
                  </a:lnTo>
                  <a:lnTo>
                    <a:pt x="73153" y="44001"/>
                  </a:lnTo>
                  <a:cubicBezTo>
                    <a:pt x="73132" y="44001"/>
                    <a:pt x="73111" y="44001"/>
                    <a:pt x="73090" y="44001"/>
                  </a:cubicBezTo>
                  <a:cubicBezTo>
                    <a:pt x="71484" y="44001"/>
                    <a:pt x="70151" y="42745"/>
                    <a:pt x="70118" y="41132"/>
                  </a:cubicBezTo>
                  <a:lnTo>
                    <a:pt x="69818" y="30658"/>
                  </a:lnTo>
                  <a:cubicBezTo>
                    <a:pt x="69784" y="29023"/>
                    <a:pt x="71085" y="27689"/>
                    <a:pt x="72720" y="27622"/>
                  </a:cubicBezTo>
                  <a:lnTo>
                    <a:pt x="82160" y="27389"/>
                  </a:lnTo>
                  <a:lnTo>
                    <a:pt x="82026" y="21751"/>
                  </a:lnTo>
                  <a:cubicBezTo>
                    <a:pt x="81960" y="20117"/>
                    <a:pt x="83260" y="18749"/>
                    <a:pt x="84895" y="18716"/>
                  </a:cubicBezTo>
                  <a:lnTo>
                    <a:pt x="98238" y="18349"/>
                  </a:lnTo>
                  <a:lnTo>
                    <a:pt x="98204" y="15847"/>
                  </a:lnTo>
                  <a:cubicBezTo>
                    <a:pt x="98171" y="15080"/>
                    <a:pt x="98772" y="14480"/>
                    <a:pt x="99539" y="14446"/>
                  </a:cubicBezTo>
                  <a:lnTo>
                    <a:pt x="108645" y="14279"/>
                  </a:lnTo>
                  <a:close/>
                  <a:moveTo>
                    <a:pt x="50771" y="15113"/>
                  </a:moveTo>
                  <a:cubicBezTo>
                    <a:pt x="51504" y="15113"/>
                    <a:pt x="52138" y="15714"/>
                    <a:pt x="52138" y="16448"/>
                  </a:cubicBezTo>
                  <a:lnTo>
                    <a:pt x="52305" y="25588"/>
                  </a:lnTo>
                  <a:cubicBezTo>
                    <a:pt x="52305" y="26321"/>
                    <a:pt x="51738" y="26955"/>
                    <a:pt x="50971" y="26955"/>
                  </a:cubicBezTo>
                  <a:lnTo>
                    <a:pt x="47068" y="27055"/>
                  </a:lnTo>
                  <a:cubicBezTo>
                    <a:pt x="47101" y="27289"/>
                    <a:pt x="47135" y="27522"/>
                    <a:pt x="47135" y="27756"/>
                  </a:cubicBezTo>
                  <a:cubicBezTo>
                    <a:pt x="47201" y="30224"/>
                    <a:pt x="46234" y="32392"/>
                    <a:pt x="44700" y="33693"/>
                  </a:cubicBezTo>
                  <a:cubicBezTo>
                    <a:pt x="54306" y="34894"/>
                    <a:pt x="54306" y="43534"/>
                    <a:pt x="54306" y="43534"/>
                  </a:cubicBezTo>
                  <a:lnTo>
                    <a:pt x="38061" y="43967"/>
                  </a:lnTo>
                  <a:cubicBezTo>
                    <a:pt x="38662" y="45635"/>
                    <a:pt x="38662" y="46969"/>
                    <a:pt x="38662" y="46969"/>
                  </a:cubicBezTo>
                  <a:lnTo>
                    <a:pt x="13811" y="47637"/>
                  </a:lnTo>
                  <a:cubicBezTo>
                    <a:pt x="13811" y="47637"/>
                    <a:pt x="13444" y="39097"/>
                    <a:pt x="23051" y="37296"/>
                  </a:cubicBezTo>
                  <a:cubicBezTo>
                    <a:pt x="21416" y="36095"/>
                    <a:pt x="20315" y="33960"/>
                    <a:pt x="20249" y="31492"/>
                  </a:cubicBezTo>
                  <a:cubicBezTo>
                    <a:pt x="20149" y="27656"/>
                    <a:pt x="22584" y="24453"/>
                    <a:pt x="25686" y="24387"/>
                  </a:cubicBezTo>
                  <a:cubicBezTo>
                    <a:pt x="25735" y="24385"/>
                    <a:pt x="25783" y="24384"/>
                    <a:pt x="25832" y="24384"/>
                  </a:cubicBezTo>
                  <a:cubicBezTo>
                    <a:pt x="28869" y="24384"/>
                    <a:pt x="31392" y="27449"/>
                    <a:pt x="31490" y="31225"/>
                  </a:cubicBezTo>
                  <a:cubicBezTo>
                    <a:pt x="31557" y="33693"/>
                    <a:pt x="30589" y="35862"/>
                    <a:pt x="29055" y="37129"/>
                  </a:cubicBezTo>
                  <a:cubicBezTo>
                    <a:pt x="30022" y="37263"/>
                    <a:pt x="30923" y="37463"/>
                    <a:pt x="31690" y="37730"/>
                  </a:cubicBezTo>
                  <a:cubicBezTo>
                    <a:pt x="33058" y="36028"/>
                    <a:pt x="35226" y="34527"/>
                    <a:pt x="38695" y="33860"/>
                  </a:cubicBezTo>
                  <a:cubicBezTo>
                    <a:pt x="37061" y="32659"/>
                    <a:pt x="35960" y="30524"/>
                    <a:pt x="35893" y="28056"/>
                  </a:cubicBezTo>
                  <a:cubicBezTo>
                    <a:pt x="35827" y="24620"/>
                    <a:pt x="37761" y="21718"/>
                    <a:pt x="40363" y="21084"/>
                  </a:cubicBezTo>
                  <a:lnTo>
                    <a:pt x="40296" y="16681"/>
                  </a:lnTo>
                  <a:cubicBezTo>
                    <a:pt x="40296" y="15947"/>
                    <a:pt x="40863" y="15313"/>
                    <a:pt x="41631" y="15313"/>
                  </a:cubicBezTo>
                  <a:lnTo>
                    <a:pt x="50771" y="15113"/>
                  </a:lnTo>
                  <a:close/>
                  <a:moveTo>
                    <a:pt x="153622" y="0"/>
                  </a:moveTo>
                  <a:cubicBezTo>
                    <a:pt x="153541" y="0"/>
                    <a:pt x="153459" y="1"/>
                    <a:pt x="153377" y="3"/>
                  </a:cubicBezTo>
                  <a:lnTo>
                    <a:pt x="14611" y="2604"/>
                  </a:lnTo>
                  <a:lnTo>
                    <a:pt x="12843" y="2638"/>
                  </a:lnTo>
                  <a:cubicBezTo>
                    <a:pt x="5705" y="2771"/>
                    <a:pt x="1" y="8675"/>
                    <a:pt x="101" y="15814"/>
                  </a:cubicBezTo>
                  <a:lnTo>
                    <a:pt x="101" y="15847"/>
                  </a:lnTo>
                  <a:lnTo>
                    <a:pt x="468" y="35094"/>
                  </a:lnTo>
                  <a:lnTo>
                    <a:pt x="868" y="55376"/>
                  </a:lnTo>
                  <a:cubicBezTo>
                    <a:pt x="1000" y="62465"/>
                    <a:pt x="6771" y="68120"/>
                    <a:pt x="13831" y="68120"/>
                  </a:cubicBezTo>
                  <a:cubicBezTo>
                    <a:pt x="13913" y="68120"/>
                    <a:pt x="13995" y="68119"/>
                    <a:pt x="14078" y="68118"/>
                  </a:cubicBezTo>
                  <a:lnTo>
                    <a:pt x="28188" y="67851"/>
                  </a:lnTo>
                  <a:lnTo>
                    <a:pt x="28188" y="67851"/>
                  </a:lnTo>
                  <a:cubicBezTo>
                    <a:pt x="26753" y="72855"/>
                    <a:pt x="24685" y="79860"/>
                    <a:pt x="23117" y="85130"/>
                  </a:cubicBezTo>
                  <a:cubicBezTo>
                    <a:pt x="21850" y="89433"/>
                    <a:pt x="20949" y="92569"/>
                    <a:pt x="20949" y="92569"/>
                  </a:cubicBezTo>
                  <a:lnTo>
                    <a:pt x="34759" y="77325"/>
                  </a:lnTo>
                  <a:lnTo>
                    <a:pt x="39062" y="72554"/>
                  </a:lnTo>
                  <a:lnTo>
                    <a:pt x="43565" y="67584"/>
                  </a:lnTo>
                  <a:lnTo>
                    <a:pt x="149141" y="65616"/>
                  </a:lnTo>
                  <a:lnTo>
                    <a:pt x="154578" y="65516"/>
                  </a:lnTo>
                  <a:cubicBezTo>
                    <a:pt x="161750" y="65383"/>
                    <a:pt x="167454" y="59445"/>
                    <a:pt x="167320" y="52273"/>
                  </a:cubicBezTo>
                  <a:lnTo>
                    <a:pt x="166587" y="12745"/>
                  </a:lnTo>
                  <a:cubicBezTo>
                    <a:pt x="166455" y="5656"/>
                    <a:pt x="160651" y="0"/>
                    <a:pt x="153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1"/>
            <p:cNvSpPr/>
            <p:nvPr/>
          </p:nvSpPr>
          <p:spPr>
            <a:xfrm>
              <a:off x="6022571" y="1832142"/>
              <a:ext cx="533735" cy="525622"/>
            </a:xfrm>
            <a:custGeom>
              <a:rect b="b" l="l" r="r" t="t"/>
              <a:pathLst>
                <a:path extrusionOk="0" h="30256" w="30723">
                  <a:moveTo>
                    <a:pt x="27721" y="10475"/>
                  </a:moveTo>
                  <a:cubicBezTo>
                    <a:pt x="28054" y="10942"/>
                    <a:pt x="28188" y="11576"/>
                    <a:pt x="28321" y="12209"/>
                  </a:cubicBezTo>
                  <a:cubicBezTo>
                    <a:pt x="28454" y="12943"/>
                    <a:pt x="28554" y="13744"/>
                    <a:pt x="28288" y="14344"/>
                  </a:cubicBezTo>
                  <a:cubicBezTo>
                    <a:pt x="28121" y="14811"/>
                    <a:pt x="27654" y="15145"/>
                    <a:pt x="27254" y="15145"/>
                  </a:cubicBezTo>
                  <a:cubicBezTo>
                    <a:pt x="27153" y="15145"/>
                    <a:pt x="27053" y="15111"/>
                    <a:pt x="26987" y="15078"/>
                  </a:cubicBezTo>
                  <a:cubicBezTo>
                    <a:pt x="26653" y="14911"/>
                    <a:pt x="26453" y="14478"/>
                    <a:pt x="26453" y="13977"/>
                  </a:cubicBezTo>
                  <a:cubicBezTo>
                    <a:pt x="26486" y="13444"/>
                    <a:pt x="26720" y="12910"/>
                    <a:pt x="26920" y="12443"/>
                  </a:cubicBezTo>
                  <a:lnTo>
                    <a:pt x="27721" y="10475"/>
                  </a:lnTo>
                  <a:close/>
                  <a:moveTo>
                    <a:pt x="14945" y="1"/>
                  </a:moveTo>
                  <a:cubicBezTo>
                    <a:pt x="6605" y="234"/>
                    <a:pt x="1" y="7172"/>
                    <a:pt x="234" y="15545"/>
                  </a:cubicBezTo>
                  <a:cubicBezTo>
                    <a:pt x="434" y="23784"/>
                    <a:pt x="7072" y="30256"/>
                    <a:pt x="15345" y="30256"/>
                  </a:cubicBezTo>
                  <a:lnTo>
                    <a:pt x="15779" y="30256"/>
                  </a:lnTo>
                  <a:cubicBezTo>
                    <a:pt x="24118" y="30055"/>
                    <a:pt x="30723" y="23084"/>
                    <a:pt x="30489" y="14745"/>
                  </a:cubicBezTo>
                  <a:cubicBezTo>
                    <a:pt x="30456" y="12843"/>
                    <a:pt x="30056" y="11009"/>
                    <a:pt x="29322" y="9241"/>
                  </a:cubicBezTo>
                  <a:lnTo>
                    <a:pt x="29222" y="9007"/>
                  </a:lnTo>
                  <a:lnTo>
                    <a:pt x="23317" y="9107"/>
                  </a:lnTo>
                  <a:cubicBezTo>
                    <a:pt x="22817" y="9107"/>
                    <a:pt x="22417" y="8707"/>
                    <a:pt x="22383" y="8173"/>
                  </a:cubicBezTo>
                  <a:lnTo>
                    <a:pt x="22350" y="5304"/>
                  </a:lnTo>
                  <a:lnTo>
                    <a:pt x="21750" y="5605"/>
                  </a:lnTo>
                  <a:cubicBezTo>
                    <a:pt x="20582" y="6172"/>
                    <a:pt x="19615" y="7006"/>
                    <a:pt x="18948" y="8040"/>
                  </a:cubicBezTo>
                  <a:cubicBezTo>
                    <a:pt x="18614" y="8540"/>
                    <a:pt x="18381" y="9074"/>
                    <a:pt x="18114" y="9574"/>
                  </a:cubicBezTo>
                  <a:cubicBezTo>
                    <a:pt x="17847" y="10141"/>
                    <a:pt x="17580" y="10708"/>
                    <a:pt x="17213" y="11209"/>
                  </a:cubicBezTo>
                  <a:cubicBezTo>
                    <a:pt x="16613" y="12009"/>
                    <a:pt x="15779" y="12510"/>
                    <a:pt x="15045" y="12510"/>
                  </a:cubicBezTo>
                  <a:cubicBezTo>
                    <a:pt x="14878" y="12510"/>
                    <a:pt x="14745" y="12476"/>
                    <a:pt x="14578" y="12443"/>
                  </a:cubicBezTo>
                  <a:cubicBezTo>
                    <a:pt x="14411" y="12376"/>
                    <a:pt x="14278" y="12309"/>
                    <a:pt x="14111" y="12243"/>
                  </a:cubicBezTo>
                  <a:cubicBezTo>
                    <a:pt x="13777" y="12076"/>
                    <a:pt x="13410" y="11909"/>
                    <a:pt x="12977" y="11909"/>
                  </a:cubicBezTo>
                  <a:lnTo>
                    <a:pt x="12643" y="11909"/>
                  </a:lnTo>
                  <a:lnTo>
                    <a:pt x="12543" y="12176"/>
                  </a:lnTo>
                  <a:cubicBezTo>
                    <a:pt x="12043" y="13344"/>
                    <a:pt x="12777" y="14678"/>
                    <a:pt x="13711" y="15312"/>
                  </a:cubicBezTo>
                  <a:cubicBezTo>
                    <a:pt x="14511" y="15845"/>
                    <a:pt x="15412" y="16045"/>
                    <a:pt x="16312" y="16246"/>
                  </a:cubicBezTo>
                  <a:cubicBezTo>
                    <a:pt x="16446" y="16279"/>
                    <a:pt x="16613" y="16312"/>
                    <a:pt x="16746" y="16346"/>
                  </a:cubicBezTo>
                  <a:cubicBezTo>
                    <a:pt x="19415" y="16979"/>
                    <a:pt x="21983" y="18214"/>
                    <a:pt x="24151" y="19882"/>
                  </a:cubicBezTo>
                  <a:cubicBezTo>
                    <a:pt x="24285" y="19982"/>
                    <a:pt x="24618" y="20248"/>
                    <a:pt x="24618" y="20449"/>
                  </a:cubicBezTo>
                  <a:cubicBezTo>
                    <a:pt x="24618" y="20582"/>
                    <a:pt x="24452" y="20749"/>
                    <a:pt x="24285" y="20916"/>
                  </a:cubicBezTo>
                  <a:lnTo>
                    <a:pt x="17813" y="27587"/>
                  </a:lnTo>
                  <a:cubicBezTo>
                    <a:pt x="17647" y="27020"/>
                    <a:pt x="17647" y="26319"/>
                    <a:pt x="17680" y="25619"/>
                  </a:cubicBezTo>
                  <a:cubicBezTo>
                    <a:pt x="17680" y="24451"/>
                    <a:pt x="17713" y="23251"/>
                    <a:pt x="16813" y="22383"/>
                  </a:cubicBezTo>
                  <a:cubicBezTo>
                    <a:pt x="16613" y="22183"/>
                    <a:pt x="16346" y="22016"/>
                    <a:pt x="16112" y="21850"/>
                  </a:cubicBezTo>
                  <a:cubicBezTo>
                    <a:pt x="15845" y="21683"/>
                    <a:pt x="15579" y="21516"/>
                    <a:pt x="15412" y="21249"/>
                  </a:cubicBezTo>
                  <a:cubicBezTo>
                    <a:pt x="15045" y="20682"/>
                    <a:pt x="15412" y="19848"/>
                    <a:pt x="15779" y="19048"/>
                  </a:cubicBezTo>
                  <a:lnTo>
                    <a:pt x="15912" y="18747"/>
                  </a:lnTo>
                  <a:cubicBezTo>
                    <a:pt x="16046" y="18447"/>
                    <a:pt x="16179" y="18080"/>
                    <a:pt x="16046" y="17713"/>
                  </a:cubicBezTo>
                  <a:cubicBezTo>
                    <a:pt x="15879" y="17280"/>
                    <a:pt x="15445" y="17113"/>
                    <a:pt x="15212" y="16979"/>
                  </a:cubicBezTo>
                  <a:lnTo>
                    <a:pt x="11376" y="15178"/>
                  </a:lnTo>
                  <a:cubicBezTo>
                    <a:pt x="9941" y="14478"/>
                    <a:pt x="8674" y="13844"/>
                    <a:pt x="8006" y="12676"/>
                  </a:cubicBezTo>
                  <a:cubicBezTo>
                    <a:pt x="6706" y="10441"/>
                    <a:pt x="7072" y="5638"/>
                    <a:pt x="8674" y="3670"/>
                  </a:cubicBezTo>
                  <a:cubicBezTo>
                    <a:pt x="9975" y="2069"/>
                    <a:pt x="12977" y="1802"/>
                    <a:pt x="15112" y="1735"/>
                  </a:cubicBezTo>
                  <a:cubicBezTo>
                    <a:pt x="15245" y="1735"/>
                    <a:pt x="15579" y="1802"/>
                    <a:pt x="15879" y="1835"/>
                  </a:cubicBezTo>
                  <a:cubicBezTo>
                    <a:pt x="16046" y="1869"/>
                    <a:pt x="16212" y="1902"/>
                    <a:pt x="16346" y="1935"/>
                  </a:cubicBezTo>
                  <a:cubicBezTo>
                    <a:pt x="15545" y="2869"/>
                    <a:pt x="15178" y="4204"/>
                    <a:pt x="15445" y="5405"/>
                  </a:cubicBezTo>
                  <a:cubicBezTo>
                    <a:pt x="15512" y="5638"/>
                    <a:pt x="15612" y="5938"/>
                    <a:pt x="15879" y="6172"/>
                  </a:cubicBezTo>
                  <a:cubicBezTo>
                    <a:pt x="16046" y="6339"/>
                    <a:pt x="16279" y="6439"/>
                    <a:pt x="16546" y="6439"/>
                  </a:cubicBezTo>
                  <a:cubicBezTo>
                    <a:pt x="16946" y="6439"/>
                    <a:pt x="17380" y="6238"/>
                    <a:pt x="17947" y="5805"/>
                  </a:cubicBezTo>
                  <a:cubicBezTo>
                    <a:pt x="18848" y="5104"/>
                    <a:pt x="19748" y="4704"/>
                    <a:pt x="20582" y="4637"/>
                  </a:cubicBezTo>
                  <a:lnTo>
                    <a:pt x="20782" y="4637"/>
                  </a:lnTo>
                  <a:cubicBezTo>
                    <a:pt x="21116" y="4637"/>
                    <a:pt x="21449" y="4704"/>
                    <a:pt x="21750" y="4804"/>
                  </a:cubicBezTo>
                  <a:lnTo>
                    <a:pt x="22317" y="5004"/>
                  </a:lnTo>
                  <a:lnTo>
                    <a:pt x="22317" y="5004"/>
                  </a:lnTo>
                  <a:lnTo>
                    <a:pt x="22250" y="1669"/>
                  </a:lnTo>
                  <a:lnTo>
                    <a:pt x="22016" y="1535"/>
                  </a:lnTo>
                  <a:cubicBezTo>
                    <a:pt x="19948" y="501"/>
                    <a:pt x="17680" y="1"/>
                    <a:pt x="15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1"/>
            <p:cNvSpPr/>
            <p:nvPr/>
          </p:nvSpPr>
          <p:spPr>
            <a:xfrm>
              <a:off x="6015050" y="1824620"/>
              <a:ext cx="548207" cy="540684"/>
            </a:xfrm>
            <a:custGeom>
              <a:rect b="b" l="l" r="r" t="t"/>
              <a:pathLst>
                <a:path extrusionOk="0" h="31123" w="31556">
                  <a:moveTo>
                    <a:pt x="17846" y="1968"/>
                  </a:moveTo>
                  <a:cubicBezTo>
                    <a:pt x="17839" y="1973"/>
                    <a:pt x="17832" y="1977"/>
                    <a:pt x="17825" y="1982"/>
                  </a:cubicBezTo>
                  <a:lnTo>
                    <a:pt x="17825" y="1982"/>
                  </a:lnTo>
                  <a:cubicBezTo>
                    <a:pt x="17834" y="1978"/>
                    <a:pt x="17841" y="1973"/>
                    <a:pt x="17846" y="1968"/>
                  </a:cubicBezTo>
                  <a:close/>
                  <a:moveTo>
                    <a:pt x="28187" y="11975"/>
                  </a:moveTo>
                  <a:cubicBezTo>
                    <a:pt x="28254" y="12209"/>
                    <a:pt x="28287" y="12476"/>
                    <a:pt x="28354" y="12709"/>
                  </a:cubicBezTo>
                  <a:cubicBezTo>
                    <a:pt x="28454" y="13410"/>
                    <a:pt x="28554" y="14110"/>
                    <a:pt x="28320" y="14644"/>
                  </a:cubicBezTo>
                  <a:cubicBezTo>
                    <a:pt x="28220" y="14944"/>
                    <a:pt x="27887" y="15144"/>
                    <a:pt x="27687" y="15144"/>
                  </a:cubicBezTo>
                  <a:lnTo>
                    <a:pt x="27586" y="15144"/>
                  </a:lnTo>
                  <a:cubicBezTo>
                    <a:pt x="27420" y="15044"/>
                    <a:pt x="27320" y="14744"/>
                    <a:pt x="27320" y="14410"/>
                  </a:cubicBezTo>
                  <a:cubicBezTo>
                    <a:pt x="27320" y="13977"/>
                    <a:pt x="27520" y="13510"/>
                    <a:pt x="27720" y="13043"/>
                  </a:cubicBezTo>
                  <a:lnTo>
                    <a:pt x="28187" y="11975"/>
                  </a:lnTo>
                  <a:close/>
                  <a:moveTo>
                    <a:pt x="28154" y="10207"/>
                  </a:moveTo>
                  <a:lnTo>
                    <a:pt x="27820" y="10674"/>
                  </a:lnTo>
                  <a:cubicBezTo>
                    <a:pt x="27520" y="11341"/>
                    <a:pt x="27253" y="12042"/>
                    <a:pt x="26953" y="12709"/>
                  </a:cubicBezTo>
                  <a:cubicBezTo>
                    <a:pt x="26719" y="13243"/>
                    <a:pt x="26486" y="13810"/>
                    <a:pt x="26486" y="14410"/>
                  </a:cubicBezTo>
                  <a:cubicBezTo>
                    <a:pt x="26452" y="14977"/>
                    <a:pt x="26719" y="15611"/>
                    <a:pt x="27220" y="15878"/>
                  </a:cubicBezTo>
                  <a:cubicBezTo>
                    <a:pt x="27386" y="15945"/>
                    <a:pt x="27520" y="15978"/>
                    <a:pt x="27687" y="15978"/>
                  </a:cubicBezTo>
                  <a:cubicBezTo>
                    <a:pt x="28287" y="15978"/>
                    <a:pt x="28854" y="15511"/>
                    <a:pt x="29121" y="14944"/>
                  </a:cubicBezTo>
                  <a:cubicBezTo>
                    <a:pt x="29421" y="14210"/>
                    <a:pt x="29321" y="13343"/>
                    <a:pt x="29154" y="12576"/>
                  </a:cubicBezTo>
                  <a:cubicBezTo>
                    <a:pt x="28987" y="11708"/>
                    <a:pt x="28787" y="10808"/>
                    <a:pt x="28154" y="10207"/>
                  </a:cubicBezTo>
                  <a:close/>
                  <a:moveTo>
                    <a:pt x="15545" y="2602"/>
                  </a:moveTo>
                  <a:cubicBezTo>
                    <a:pt x="15611" y="2602"/>
                    <a:pt x="15845" y="2635"/>
                    <a:pt x="16045" y="2669"/>
                  </a:cubicBezTo>
                  <a:cubicBezTo>
                    <a:pt x="15478" y="3636"/>
                    <a:pt x="15244" y="4837"/>
                    <a:pt x="15478" y="5938"/>
                  </a:cubicBezTo>
                  <a:cubicBezTo>
                    <a:pt x="15545" y="6204"/>
                    <a:pt x="15678" y="6605"/>
                    <a:pt x="16012" y="6905"/>
                  </a:cubicBezTo>
                  <a:cubicBezTo>
                    <a:pt x="16278" y="7172"/>
                    <a:pt x="16612" y="7272"/>
                    <a:pt x="16979" y="7272"/>
                  </a:cubicBezTo>
                  <a:cubicBezTo>
                    <a:pt x="17646" y="7272"/>
                    <a:pt x="18246" y="6872"/>
                    <a:pt x="18647" y="6571"/>
                  </a:cubicBezTo>
                  <a:cubicBezTo>
                    <a:pt x="19481" y="5904"/>
                    <a:pt x="20281" y="5571"/>
                    <a:pt x="21048" y="5504"/>
                  </a:cubicBezTo>
                  <a:cubicBezTo>
                    <a:pt x="21115" y="5504"/>
                    <a:pt x="21182" y="5471"/>
                    <a:pt x="21249" y="5471"/>
                  </a:cubicBezTo>
                  <a:cubicBezTo>
                    <a:pt x="21515" y="5471"/>
                    <a:pt x="21782" y="5537"/>
                    <a:pt x="22049" y="5637"/>
                  </a:cubicBezTo>
                  <a:lnTo>
                    <a:pt x="21982" y="5637"/>
                  </a:lnTo>
                  <a:cubicBezTo>
                    <a:pt x="20782" y="6238"/>
                    <a:pt x="19748" y="7138"/>
                    <a:pt x="19014" y="8239"/>
                  </a:cubicBezTo>
                  <a:cubicBezTo>
                    <a:pt x="18680" y="8773"/>
                    <a:pt x="18413" y="9307"/>
                    <a:pt x="18180" y="9807"/>
                  </a:cubicBezTo>
                  <a:cubicBezTo>
                    <a:pt x="17880" y="10374"/>
                    <a:pt x="17646" y="10908"/>
                    <a:pt x="17279" y="11375"/>
                  </a:cubicBezTo>
                  <a:cubicBezTo>
                    <a:pt x="16779" y="12075"/>
                    <a:pt x="16078" y="12509"/>
                    <a:pt x="15478" y="12509"/>
                  </a:cubicBezTo>
                  <a:cubicBezTo>
                    <a:pt x="15344" y="12509"/>
                    <a:pt x="15244" y="12509"/>
                    <a:pt x="15111" y="12476"/>
                  </a:cubicBezTo>
                  <a:cubicBezTo>
                    <a:pt x="14977" y="12442"/>
                    <a:pt x="14844" y="12376"/>
                    <a:pt x="14677" y="12275"/>
                  </a:cubicBezTo>
                  <a:cubicBezTo>
                    <a:pt x="14344" y="12142"/>
                    <a:pt x="13910" y="11909"/>
                    <a:pt x="13410" y="11909"/>
                  </a:cubicBezTo>
                  <a:lnTo>
                    <a:pt x="13310" y="11909"/>
                  </a:lnTo>
                  <a:lnTo>
                    <a:pt x="12809" y="11942"/>
                  </a:lnTo>
                  <a:lnTo>
                    <a:pt x="12576" y="12409"/>
                  </a:lnTo>
                  <a:cubicBezTo>
                    <a:pt x="11975" y="13810"/>
                    <a:pt x="12809" y="15344"/>
                    <a:pt x="13910" y="16078"/>
                  </a:cubicBezTo>
                  <a:cubicBezTo>
                    <a:pt x="14043" y="16178"/>
                    <a:pt x="14210" y="16278"/>
                    <a:pt x="14344" y="16345"/>
                  </a:cubicBezTo>
                  <a:lnTo>
                    <a:pt x="11975" y="15244"/>
                  </a:lnTo>
                  <a:cubicBezTo>
                    <a:pt x="10608" y="14577"/>
                    <a:pt x="9407" y="13943"/>
                    <a:pt x="8773" y="12909"/>
                  </a:cubicBezTo>
                  <a:cubicBezTo>
                    <a:pt x="7572" y="10808"/>
                    <a:pt x="7906" y="6238"/>
                    <a:pt x="9407" y="4370"/>
                  </a:cubicBezTo>
                  <a:cubicBezTo>
                    <a:pt x="10741" y="2735"/>
                    <a:pt x="14377" y="2635"/>
                    <a:pt x="15545" y="2602"/>
                  </a:cubicBezTo>
                  <a:close/>
                  <a:moveTo>
                    <a:pt x="14777" y="16545"/>
                  </a:moveTo>
                  <a:cubicBezTo>
                    <a:pt x="15378" y="16812"/>
                    <a:pt x="16012" y="16945"/>
                    <a:pt x="16645" y="17079"/>
                  </a:cubicBezTo>
                  <a:cubicBezTo>
                    <a:pt x="16779" y="17112"/>
                    <a:pt x="16946" y="17146"/>
                    <a:pt x="17079" y="17179"/>
                  </a:cubicBezTo>
                  <a:cubicBezTo>
                    <a:pt x="19714" y="17813"/>
                    <a:pt x="22216" y="18980"/>
                    <a:pt x="24351" y="20648"/>
                  </a:cubicBezTo>
                  <a:cubicBezTo>
                    <a:pt x="24484" y="20748"/>
                    <a:pt x="24551" y="20815"/>
                    <a:pt x="24584" y="20882"/>
                  </a:cubicBezTo>
                  <a:cubicBezTo>
                    <a:pt x="24551" y="20948"/>
                    <a:pt x="24451" y="21015"/>
                    <a:pt x="24418" y="21048"/>
                  </a:cubicBezTo>
                  <a:lnTo>
                    <a:pt x="18513" y="27153"/>
                  </a:lnTo>
                  <a:cubicBezTo>
                    <a:pt x="18480" y="26819"/>
                    <a:pt x="18480" y="26419"/>
                    <a:pt x="18513" y="26052"/>
                  </a:cubicBezTo>
                  <a:cubicBezTo>
                    <a:pt x="18513" y="24851"/>
                    <a:pt x="18547" y="23483"/>
                    <a:pt x="17546" y="22516"/>
                  </a:cubicBezTo>
                  <a:cubicBezTo>
                    <a:pt x="17279" y="22283"/>
                    <a:pt x="17012" y="22082"/>
                    <a:pt x="16779" y="21949"/>
                  </a:cubicBezTo>
                  <a:cubicBezTo>
                    <a:pt x="16512" y="21782"/>
                    <a:pt x="16312" y="21615"/>
                    <a:pt x="16178" y="21482"/>
                  </a:cubicBezTo>
                  <a:cubicBezTo>
                    <a:pt x="15945" y="21082"/>
                    <a:pt x="16278" y="20315"/>
                    <a:pt x="16579" y="19647"/>
                  </a:cubicBezTo>
                  <a:lnTo>
                    <a:pt x="16712" y="19347"/>
                  </a:lnTo>
                  <a:cubicBezTo>
                    <a:pt x="16812" y="19147"/>
                    <a:pt x="17046" y="18613"/>
                    <a:pt x="16845" y="18013"/>
                  </a:cubicBezTo>
                  <a:cubicBezTo>
                    <a:pt x="16645" y="17412"/>
                    <a:pt x="16078" y="17179"/>
                    <a:pt x="15811" y="17046"/>
                  </a:cubicBezTo>
                  <a:lnTo>
                    <a:pt x="14777" y="16545"/>
                  </a:lnTo>
                  <a:close/>
                  <a:moveTo>
                    <a:pt x="15811" y="834"/>
                  </a:moveTo>
                  <a:cubicBezTo>
                    <a:pt x="18113" y="834"/>
                    <a:pt x="20315" y="1401"/>
                    <a:pt x="22283" y="2368"/>
                  </a:cubicBezTo>
                  <a:lnTo>
                    <a:pt x="22316" y="4837"/>
                  </a:lnTo>
                  <a:cubicBezTo>
                    <a:pt x="21982" y="4737"/>
                    <a:pt x="21616" y="4670"/>
                    <a:pt x="21249" y="4670"/>
                  </a:cubicBezTo>
                  <a:lnTo>
                    <a:pt x="20982" y="4670"/>
                  </a:lnTo>
                  <a:cubicBezTo>
                    <a:pt x="19948" y="4737"/>
                    <a:pt x="18947" y="5270"/>
                    <a:pt x="18113" y="5904"/>
                  </a:cubicBezTo>
                  <a:cubicBezTo>
                    <a:pt x="17813" y="6171"/>
                    <a:pt x="17379" y="6438"/>
                    <a:pt x="16979" y="6438"/>
                  </a:cubicBezTo>
                  <a:cubicBezTo>
                    <a:pt x="16845" y="6438"/>
                    <a:pt x="16712" y="6405"/>
                    <a:pt x="16579" y="6305"/>
                  </a:cubicBezTo>
                  <a:cubicBezTo>
                    <a:pt x="16412" y="6171"/>
                    <a:pt x="16345" y="5938"/>
                    <a:pt x="16312" y="5737"/>
                  </a:cubicBezTo>
                  <a:cubicBezTo>
                    <a:pt x="15980" y="4345"/>
                    <a:pt x="16637" y="2754"/>
                    <a:pt x="17825" y="1982"/>
                  </a:cubicBezTo>
                  <a:lnTo>
                    <a:pt x="17825" y="1982"/>
                  </a:lnTo>
                  <a:cubicBezTo>
                    <a:pt x="17780" y="2001"/>
                    <a:pt x="17691" y="2001"/>
                    <a:pt x="17579" y="2001"/>
                  </a:cubicBezTo>
                  <a:cubicBezTo>
                    <a:pt x="17046" y="2001"/>
                    <a:pt x="15911" y="1768"/>
                    <a:pt x="15545" y="1768"/>
                  </a:cubicBezTo>
                  <a:cubicBezTo>
                    <a:pt x="13376" y="1801"/>
                    <a:pt x="10207" y="2068"/>
                    <a:pt x="8773" y="3836"/>
                  </a:cubicBezTo>
                  <a:cubicBezTo>
                    <a:pt x="7038" y="5971"/>
                    <a:pt x="6672" y="10941"/>
                    <a:pt x="8073" y="13310"/>
                  </a:cubicBezTo>
                  <a:cubicBezTo>
                    <a:pt x="8840" y="14644"/>
                    <a:pt x="10274" y="15344"/>
                    <a:pt x="11642" y="15978"/>
                  </a:cubicBezTo>
                  <a:cubicBezTo>
                    <a:pt x="12909" y="16579"/>
                    <a:pt x="14177" y="17179"/>
                    <a:pt x="15478" y="17779"/>
                  </a:cubicBezTo>
                  <a:cubicBezTo>
                    <a:pt x="15711" y="17913"/>
                    <a:pt x="15978" y="18046"/>
                    <a:pt x="16078" y="18280"/>
                  </a:cubicBezTo>
                  <a:cubicBezTo>
                    <a:pt x="16145" y="18513"/>
                    <a:pt x="16045" y="18780"/>
                    <a:pt x="15945" y="19014"/>
                  </a:cubicBezTo>
                  <a:cubicBezTo>
                    <a:pt x="15545" y="19948"/>
                    <a:pt x="14944" y="21048"/>
                    <a:pt x="15478" y="21916"/>
                  </a:cubicBezTo>
                  <a:cubicBezTo>
                    <a:pt x="15811" y="22449"/>
                    <a:pt x="16512" y="22650"/>
                    <a:pt x="16946" y="23117"/>
                  </a:cubicBezTo>
                  <a:cubicBezTo>
                    <a:pt x="18380" y="24484"/>
                    <a:pt x="17079" y="27086"/>
                    <a:pt x="18146" y="28754"/>
                  </a:cubicBezTo>
                  <a:cubicBezTo>
                    <a:pt x="20415" y="26386"/>
                    <a:pt x="22716" y="24017"/>
                    <a:pt x="25018" y="21649"/>
                  </a:cubicBezTo>
                  <a:cubicBezTo>
                    <a:pt x="25218" y="21415"/>
                    <a:pt x="25452" y="21182"/>
                    <a:pt x="25452" y="20915"/>
                  </a:cubicBezTo>
                  <a:cubicBezTo>
                    <a:pt x="25485" y="20515"/>
                    <a:pt x="25151" y="20214"/>
                    <a:pt x="24851" y="19981"/>
                  </a:cubicBezTo>
                  <a:cubicBezTo>
                    <a:pt x="22616" y="18246"/>
                    <a:pt x="20014" y="17012"/>
                    <a:pt x="17279" y="16378"/>
                  </a:cubicBezTo>
                  <a:cubicBezTo>
                    <a:pt x="16278" y="16145"/>
                    <a:pt x="15211" y="15978"/>
                    <a:pt x="14377" y="15378"/>
                  </a:cubicBezTo>
                  <a:cubicBezTo>
                    <a:pt x="13543" y="14811"/>
                    <a:pt x="12943" y="13710"/>
                    <a:pt x="13343" y="12742"/>
                  </a:cubicBezTo>
                  <a:lnTo>
                    <a:pt x="13410" y="12742"/>
                  </a:lnTo>
                  <a:cubicBezTo>
                    <a:pt x="13910" y="12742"/>
                    <a:pt x="14377" y="13109"/>
                    <a:pt x="14877" y="13276"/>
                  </a:cubicBezTo>
                  <a:cubicBezTo>
                    <a:pt x="15078" y="13343"/>
                    <a:pt x="15278" y="13343"/>
                    <a:pt x="15478" y="13343"/>
                  </a:cubicBezTo>
                  <a:cubicBezTo>
                    <a:pt x="16412" y="13343"/>
                    <a:pt x="17379" y="12676"/>
                    <a:pt x="17946" y="11875"/>
                  </a:cubicBezTo>
                  <a:cubicBezTo>
                    <a:pt x="18680" y="10908"/>
                    <a:pt x="19047" y="9740"/>
                    <a:pt x="19714" y="8706"/>
                  </a:cubicBezTo>
                  <a:cubicBezTo>
                    <a:pt x="20348" y="7739"/>
                    <a:pt x="21282" y="6938"/>
                    <a:pt x="22349" y="6405"/>
                  </a:cubicBezTo>
                  <a:lnTo>
                    <a:pt x="22383" y="8640"/>
                  </a:lnTo>
                  <a:cubicBezTo>
                    <a:pt x="22416" y="9373"/>
                    <a:pt x="23017" y="9940"/>
                    <a:pt x="23750" y="9940"/>
                  </a:cubicBezTo>
                  <a:lnTo>
                    <a:pt x="23784" y="9940"/>
                  </a:lnTo>
                  <a:lnTo>
                    <a:pt x="29354" y="9840"/>
                  </a:lnTo>
                  <a:cubicBezTo>
                    <a:pt x="30055" y="11508"/>
                    <a:pt x="30455" y="13276"/>
                    <a:pt x="30489" y="15178"/>
                  </a:cubicBezTo>
                  <a:cubicBezTo>
                    <a:pt x="30722" y="23317"/>
                    <a:pt x="24317" y="30055"/>
                    <a:pt x="16178" y="30288"/>
                  </a:cubicBezTo>
                  <a:lnTo>
                    <a:pt x="15778" y="30288"/>
                  </a:lnTo>
                  <a:cubicBezTo>
                    <a:pt x="7839" y="30288"/>
                    <a:pt x="1268" y="23950"/>
                    <a:pt x="1068" y="15945"/>
                  </a:cubicBezTo>
                  <a:cubicBezTo>
                    <a:pt x="867" y="7839"/>
                    <a:pt x="7272" y="1067"/>
                    <a:pt x="15411" y="867"/>
                  </a:cubicBezTo>
                  <a:cubicBezTo>
                    <a:pt x="15545" y="867"/>
                    <a:pt x="15678" y="834"/>
                    <a:pt x="15811" y="834"/>
                  </a:cubicBezTo>
                  <a:close/>
                  <a:moveTo>
                    <a:pt x="15811" y="0"/>
                  </a:moveTo>
                  <a:cubicBezTo>
                    <a:pt x="15645" y="0"/>
                    <a:pt x="15511" y="0"/>
                    <a:pt x="15378" y="33"/>
                  </a:cubicBezTo>
                  <a:cubicBezTo>
                    <a:pt x="6805" y="234"/>
                    <a:pt x="0" y="7405"/>
                    <a:pt x="234" y="15978"/>
                  </a:cubicBezTo>
                  <a:cubicBezTo>
                    <a:pt x="334" y="20048"/>
                    <a:pt x="2035" y="23884"/>
                    <a:pt x="4937" y="26719"/>
                  </a:cubicBezTo>
                  <a:cubicBezTo>
                    <a:pt x="7872" y="29554"/>
                    <a:pt x="11708" y="31122"/>
                    <a:pt x="15778" y="31122"/>
                  </a:cubicBezTo>
                  <a:lnTo>
                    <a:pt x="16212" y="31122"/>
                  </a:lnTo>
                  <a:cubicBezTo>
                    <a:pt x="24784" y="30889"/>
                    <a:pt x="31556" y="23750"/>
                    <a:pt x="31322" y="15144"/>
                  </a:cubicBezTo>
                  <a:cubicBezTo>
                    <a:pt x="31289" y="13209"/>
                    <a:pt x="30889" y="11308"/>
                    <a:pt x="30122" y="9540"/>
                  </a:cubicBezTo>
                  <a:lnTo>
                    <a:pt x="29888" y="9006"/>
                  </a:lnTo>
                  <a:lnTo>
                    <a:pt x="29321" y="9006"/>
                  </a:lnTo>
                  <a:lnTo>
                    <a:pt x="23750" y="9140"/>
                  </a:lnTo>
                  <a:cubicBezTo>
                    <a:pt x="23484" y="9140"/>
                    <a:pt x="23250" y="8906"/>
                    <a:pt x="23217" y="8606"/>
                  </a:cubicBezTo>
                  <a:lnTo>
                    <a:pt x="23183" y="6405"/>
                  </a:lnTo>
                  <a:lnTo>
                    <a:pt x="23150" y="5104"/>
                  </a:lnTo>
                  <a:lnTo>
                    <a:pt x="23150" y="4837"/>
                  </a:lnTo>
                  <a:lnTo>
                    <a:pt x="23117" y="2335"/>
                  </a:lnTo>
                  <a:lnTo>
                    <a:pt x="23117" y="1835"/>
                  </a:lnTo>
                  <a:lnTo>
                    <a:pt x="22650" y="1601"/>
                  </a:lnTo>
                  <a:cubicBezTo>
                    <a:pt x="20515" y="567"/>
                    <a:pt x="18180" y="0"/>
                    <a:pt x="158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1"/>
            <p:cNvSpPr/>
            <p:nvPr/>
          </p:nvSpPr>
          <p:spPr>
            <a:xfrm>
              <a:off x="6130931" y="1855280"/>
              <a:ext cx="326846" cy="468866"/>
            </a:xfrm>
            <a:custGeom>
              <a:rect b="b" l="l" r="r" t="t"/>
              <a:pathLst>
                <a:path extrusionOk="0" h="26989" w="18814">
                  <a:moveTo>
                    <a:pt x="8928" y="1"/>
                  </a:moveTo>
                  <a:cubicBezTo>
                    <a:pt x="8908" y="1"/>
                    <a:pt x="8890" y="2"/>
                    <a:pt x="8874" y="3"/>
                  </a:cubicBezTo>
                  <a:cubicBezTo>
                    <a:pt x="6705" y="36"/>
                    <a:pt x="3536" y="303"/>
                    <a:pt x="2102" y="2071"/>
                  </a:cubicBezTo>
                  <a:cubicBezTo>
                    <a:pt x="367" y="4206"/>
                    <a:pt x="1" y="9176"/>
                    <a:pt x="1402" y="11545"/>
                  </a:cubicBezTo>
                  <a:cubicBezTo>
                    <a:pt x="2135" y="12879"/>
                    <a:pt x="3603" y="13579"/>
                    <a:pt x="4971" y="14213"/>
                  </a:cubicBezTo>
                  <a:cubicBezTo>
                    <a:pt x="6238" y="14814"/>
                    <a:pt x="7506" y="15414"/>
                    <a:pt x="8807" y="16014"/>
                  </a:cubicBezTo>
                  <a:cubicBezTo>
                    <a:pt x="9040" y="16148"/>
                    <a:pt x="9307" y="16281"/>
                    <a:pt x="9407" y="16515"/>
                  </a:cubicBezTo>
                  <a:cubicBezTo>
                    <a:pt x="9474" y="16748"/>
                    <a:pt x="9374" y="17015"/>
                    <a:pt x="9274" y="17249"/>
                  </a:cubicBezTo>
                  <a:cubicBezTo>
                    <a:pt x="8874" y="18183"/>
                    <a:pt x="8273" y="19283"/>
                    <a:pt x="8807" y="20151"/>
                  </a:cubicBezTo>
                  <a:cubicBezTo>
                    <a:pt x="9140" y="20684"/>
                    <a:pt x="9841" y="20885"/>
                    <a:pt x="10275" y="21352"/>
                  </a:cubicBezTo>
                  <a:cubicBezTo>
                    <a:pt x="11709" y="22719"/>
                    <a:pt x="10408" y="25321"/>
                    <a:pt x="11475" y="26989"/>
                  </a:cubicBezTo>
                  <a:cubicBezTo>
                    <a:pt x="13744" y="24621"/>
                    <a:pt x="16045" y="22252"/>
                    <a:pt x="18347" y="19884"/>
                  </a:cubicBezTo>
                  <a:cubicBezTo>
                    <a:pt x="18547" y="19650"/>
                    <a:pt x="18781" y="19417"/>
                    <a:pt x="18781" y="19117"/>
                  </a:cubicBezTo>
                  <a:cubicBezTo>
                    <a:pt x="18814" y="18750"/>
                    <a:pt x="18480" y="18449"/>
                    <a:pt x="18180" y="18216"/>
                  </a:cubicBezTo>
                  <a:cubicBezTo>
                    <a:pt x="15945" y="16481"/>
                    <a:pt x="13343" y="15247"/>
                    <a:pt x="10608" y="14613"/>
                  </a:cubicBezTo>
                  <a:cubicBezTo>
                    <a:pt x="9607" y="14380"/>
                    <a:pt x="8540" y="14213"/>
                    <a:pt x="7706" y="13613"/>
                  </a:cubicBezTo>
                  <a:cubicBezTo>
                    <a:pt x="6839" y="13046"/>
                    <a:pt x="6272" y="11945"/>
                    <a:pt x="6672" y="10977"/>
                  </a:cubicBezTo>
                  <a:cubicBezTo>
                    <a:pt x="7206" y="10977"/>
                    <a:pt x="7673" y="11344"/>
                    <a:pt x="8206" y="11511"/>
                  </a:cubicBezTo>
                  <a:cubicBezTo>
                    <a:pt x="8396" y="11565"/>
                    <a:pt x="8586" y="11590"/>
                    <a:pt x="8775" y="11590"/>
                  </a:cubicBezTo>
                  <a:cubicBezTo>
                    <a:pt x="9751" y="11590"/>
                    <a:pt x="10694" y="10921"/>
                    <a:pt x="11309" y="10110"/>
                  </a:cubicBezTo>
                  <a:cubicBezTo>
                    <a:pt x="12009" y="9143"/>
                    <a:pt x="12376" y="7942"/>
                    <a:pt x="13043" y="6941"/>
                  </a:cubicBezTo>
                  <a:cubicBezTo>
                    <a:pt x="13677" y="5941"/>
                    <a:pt x="14611" y="5173"/>
                    <a:pt x="15678" y="4640"/>
                  </a:cubicBezTo>
                  <a:lnTo>
                    <a:pt x="15645" y="3072"/>
                  </a:lnTo>
                  <a:cubicBezTo>
                    <a:pt x="15313" y="2961"/>
                    <a:pt x="14936" y="2897"/>
                    <a:pt x="14551" y="2897"/>
                  </a:cubicBezTo>
                  <a:cubicBezTo>
                    <a:pt x="14471" y="2897"/>
                    <a:pt x="14391" y="2899"/>
                    <a:pt x="14311" y="2905"/>
                  </a:cubicBezTo>
                  <a:cubicBezTo>
                    <a:pt x="13277" y="2972"/>
                    <a:pt x="12276" y="3505"/>
                    <a:pt x="11442" y="4139"/>
                  </a:cubicBezTo>
                  <a:cubicBezTo>
                    <a:pt x="11106" y="4403"/>
                    <a:pt x="10683" y="4685"/>
                    <a:pt x="10311" y="4685"/>
                  </a:cubicBezTo>
                  <a:cubicBezTo>
                    <a:pt x="10166" y="4685"/>
                    <a:pt x="10029" y="4642"/>
                    <a:pt x="9908" y="4540"/>
                  </a:cubicBezTo>
                  <a:cubicBezTo>
                    <a:pt x="9741" y="4373"/>
                    <a:pt x="9674" y="4173"/>
                    <a:pt x="9641" y="3972"/>
                  </a:cubicBezTo>
                  <a:cubicBezTo>
                    <a:pt x="9307" y="2571"/>
                    <a:pt x="9974" y="970"/>
                    <a:pt x="11175" y="203"/>
                  </a:cubicBezTo>
                  <a:lnTo>
                    <a:pt x="11175" y="203"/>
                  </a:lnTo>
                  <a:cubicBezTo>
                    <a:pt x="11129" y="232"/>
                    <a:pt x="11041" y="244"/>
                    <a:pt x="10926" y="244"/>
                  </a:cubicBezTo>
                  <a:cubicBezTo>
                    <a:pt x="10405" y="244"/>
                    <a:pt x="9317" y="1"/>
                    <a:pt x="8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1"/>
            <p:cNvSpPr/>
            <p:nvPr/>
          </p:nvSpPr>
          <p:spPr>
            <a:xfrm>
              <a:off x="6474547" y="2001925"/>
              <a:ext cx="51579" cy="100291"/>
            </a:xfrm>
            <a:custGeom>
              <a:rect b="b" l="l" r="r" t="t"/>
              <a:pathLst>
                <a:path extrusionOk="0" h="5773" w="2969">
                  <a:moveTo>
                    <a:pt x="1702" y="0"/>
                  </a:moveTo>
                  <a:lnTo>
                    <a:pt x="1368" y="467"/>
                  </a:lnTo>
                  <a:cubicBezTo>
                    <a:pt x="1068" y="1134"/>
                    <a:pt x="801" y="1835"/>
                    <a:pt x="501" y="2502"/>
                  </a:cubicBezTo>
                  <a:cubicBezTo>
                    <a:pt x="267" y="3036"/>
                    <a:pt x="34" y="3603"/>
                    <a:pt x="34" y="4203"/>
                  </a:cubicBezTo>
                  <a:cubicBezTo>
                    <a:pt x="0" y="4770"/>
                    <a:pt x="267" y="5404"/>
                    <a:pt x="768" y="5671"/>
                  </a:cubicBezTo>
                  <a:cubicBezTo>
                    <a:pt x="914" y="5741"/>
                    <a:pt x="1068" y="5773"/>
                    <a:pt x="1222" y="5773"/>
                  </a:cubicBezTo>
                  <a:cubicBezTo>
                    <a:pt x="1807" y="5773"/>
                    <a:pt x="2405" y="5317"/>
                    <a:pt x="2669" y="4737"/>
                  </a:cubicBezTo>
                  <a:cubicBezTo>
                    <a:pt x="2969" y="4003"/>
                    <a:pt x="2869" y="3136"/>
                    <a:pt x="2702" y="2369"/>
                  </a:cubicBezTo>
                  <a:cubicBezTo>
                    <a:pt x="2569" y="1501"/>
                    <a:pt x="2335" y="601"/>
                    <a:pt x="17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1"/>
            <p:cNvSpPr/>
            <p:nvPr/>
          </p:nvSpPr>
          <p:spPr>
            <a:xfrm>
              <a:off x="5101249" y="2006563"/>
              <a:ext cx="451442" cy="377261"/>
            </a:xfrm>
            <a:custGeom>
              <a:rect b="b" l="l" r="r" t="t"/>
              <a:pathLst>
                <a:path extrusionOk="0" h="21716" w="25986">
                  <a:moveTo>
                    <a:pt x="13177" y="0"/>
                  </a:moveTo>
                  <a:lnTo>
                    <a:pt x="3303" y="267"/>
                  </a:lnTo>
                  <a:cubicBezTo>
                    <a:pt x="2403" y="267"/>
                    <a:pt x="1569" y="667"/>
                    <a:pt x="968" y="1301"/>
                  </a:cubicBezTo>
                  <a:cubicBezTo>
                    <a:pt x="334" y="1968"/>
                    <a:pt x="1" y="2802"/>
                    <a:pt x="34" y="3703"/>
                  </a:cubicBezTo>
                  <a:lnTo>
                    <a:pt x="301" y="14177"/>
                  </a:lnTo>
                  <a:cubicBezTo>
                    <a:pt x="368" y="16012"/>
                    <a:pt x="1836" y="17446"/>
                    <a:pt x="3670" y="17446"/>
                  </a:cubicBezTo>
                  <a:lnTo>
                    <a:pt x="4838" y="17446"/>
                  </a:lnTo>
                  <a:lnTo>
                    <a:pt x="4938" y="21716"/>
                  </a:lnTo>
                  <a:lnTo>
                    <a:pt x="5638" y="20882"/>
                  </a:lnTo>
                  <a:cubicBezTo>
                    <a:pt x="5638" y="20882"/>
                    <a:pt x="7306" y="18980"/>
                    <a:pt x="8707" y="17313"/>
                  </a:cubicBezTo>
                  <a:lnTo>
                    <a:pt x="22684" y="16946"/>
                  </a:lnTo>
                  <a:cubicBezTo>
                    <a:pt x="23584" y="16912"/>
                    <a:pt x="24418" y="16545"/>
                    <a:pt x="25019" y="15912"/>
                  </a:cubicBezTo>
                  <a:cubicBezTo>
                    <a:pt x="25653" y="15244"/>
                    <a:pt x="25986" y="14410"/>
                    <a:pt x="25953" y="13510"/>
                  </a:cubicBezTo>
                  <a:lnTo>
                    <a:pt x="25786" y="7439"/>
                  </a:lnTo>
                  <a:lnTo>
                    <a:pt x="15846" y="7706"/>
                  </a:lnTo>
                  <a:cubicBezTo>
                    <a:pt x="14478" y="7706"/>
                    <a:pt x="13344" y="6638"/>
                    <a:pt x="13310" y="5237"/>
                  </a:cubicBezTo>
                  <a:lnTo>
                    <a:pt x="131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1"/>
            <p:cNvSpPr/>
            <p:nvPr/>
          </p:nvSpPr>
          <p:spPr>
            <a:xfrm>
              <a:off x="5093727" y="1999024"/>
              <a:ext cx="465930" cy="403928"/>
            </a:xfrm>
            <a:custGeom>
              <a:rect b="b" l="l" r="r" t="t"/>
              <a:pathLst>
                <a:path extrusionOk="0" h="23251" w="26820">
                  <a:moveTo>
                    <a:pt x="13210" y="868"/>
                  </a:moveTo>
                  <a:lnTo>
                    <a:pt x="13343" y="5671"/>
                  </a:lnTo>
                  <a:cubicBezTo>
                    <a:pt x="13376" y="7306"/>
                    <a:pt x="14711" y="8573"/>
                    <a:pt x="16279" y="8573"/>
                  </a:cubicBezTo>
                  <a:lnTo>
                    <a:pt x="16379" y="8573"/>
                  </a:lnTo>
                  <a:lnTo>
                    <a:pt x="25819" y="8306"/>
                  </a:lnTo>
                  <a:lnTo>
                    <a:pt x="25985" y="13944"/>
                  </a:lnTo>
                  <a:cubicBezTo>
                    <a:pt x="26019" y="15578"/>
                    <a:pt x="24718" y="16913"/>
                    <a:pt x="23117" y="16979"/>
                  </a:cubicBezTo>
                  <a:lnTo>
                    <a:pt x="8940" y="17346"/>
                  </a:lnTo>
                  <a:cubicBezTo>
                    <a:pt x="7506" y="19047"/>
                    <a:pt x="5771" y="21049"/>
                    <a:pt x="5771" y="21049"/>
                  </a:cubicBezTo>
                  <a:lnTo>
                    <a:pt x="5671" y="17446"/>
                  </a:lnTo>
                  <a:lnTo>
                    <a:pt x="4170" y="17480"/>
                  </a:lnTo>
                  <a:lnTo>
                    <a:pt x="4103" y="17480"/>
                  </a:lnTo>
                  <a:cubicBezTo>
                    <a:pt x="2502" y="17480"/>
                    <a:pt x="1201" y="16212"/>
                    <a:pt x="1168" y="14611"/>
                  </a:cubicBezTo>
                  <a:lnTo>
                    <a:pt x="868" y="4137"/>
                  </a:lnTo>
                  <a:cubicBezTo>
                    <a:pt x="834" y="2502"/>
                    <a:pt x="2135" y="1135"/>
                    <a:pt x="3736" y="1101"/>
                  </a:cubicBezTo>
                  <a:lnTo>
                    <a:pt x="13210" y="868"/>
                  </a:lnTo>
                  <a:close/>
                  <a:moveTo>
                    <a:pt x="14010" y="1"/>
                  </a:moveTo>
                  <a:lnTo>
                    <a:pt x="13176" y="34"/>
                  </a:lnTo>
                  <a:lnTo>
                    <a:pt x="3736" y="267"/>
                  </a:lnTo>
                  <a:cubicBezTo>
                    <a:pt x="1635" y="334"/>
                    <a:pt x="0" y="2069"/>
                    <a:pt x="34" y="4170"/>
                  </a:cubicBezTo>
                  <a:lnTo>
                    <a:pt x="334" y="14644"/>
                  </a:lnTo>
                  <a:cubicBezTo>
                    <a:pt x="367" y="16712"/>
                    <a:pt x="2035" y="18314"/>
                    <a:pt x="4103" y="18314"/>
                  </a:cubicBezTo>
                  <a:lnTo>
                    <a:pt x="4837" y="18314"/>
                  </a:lnTo>
                  <a:lnTo>
                    <a:pt x="4904" y="21082"/>
                  </a:lnTo>
                  <a:lnTo>
                    <a:pt x="4970" y="23250"/>
                  </a:lnTo>
                  <a:lnTo>
                    <a:pt x="6371" y="21616"/>
                  </a:lnTo>
                  <a:cubicBezTo>
                    <a:pt x="6371" y="21616"/>
                    <a:pt x="7939" y="19815"/>
                    <a:pt x="9340" y="18180"/>
                  </a:cubicBezTo>
                  <a:lnTo>
                    <a:pt x="23117" y="17813"/>
                  </a:lnTo>
                  <a:cubicBezTo>
                    <a:pt x="24151" y="17780"/>
                    <a:pt x="25085" y="17380"/>
                    <a:pt x="25785" y="16646"/>
                  </a:cubicBezTo>
                  <a:cubicBezTo>
                    <a:pt x="26452" y="15912"/>
                    <a:pt x="26819" y="14945"/>
                    <a:pt x="26819" y="13944"/>
                  </a:cubicBezTo>
                  <a:lnTo>
                    <a:pt x="26653" y="8306"/>
                  </a:lnTo>
                  <a:lnTo>
                    <a:pt x="26653" y="7473"/>
                  </a:lnTo>
                  <a:lnTo>
                    <a:pt x="25819" y="7473"/>
                  </a:lnTo>
                  <a:lnTo>
                    <a:pt x="16345" y="7739"/>
                  </a:lnTo>
                  <a:lnTo>
                    <a:pt x="16279" y="7739"/>
                  </a:lnTo>
                  <a:cubicBezTo>
                    <a:pt x="15144" y="7739"/>
                    <a:pt x="14210" y="6839"/>
                    <a:pt x="14177" y="5671"/>
                  </a:cubicBezTo>
                  <a:lnTo>
                    <a:pt x="14044" y="834"/>
                  </a:lnTo>
                  <a:lnTo>
                    <a:pt x="140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1"/>
            <p:cNvSpPr/>
            <p:nvPr/>
          </p:nvSpPr>
          <p:spPr>
            <a:xfrm>
              <a:off x="5312758" y="1850103"/>
              <a:ext cx="451442" cy="371476"/>
            </a:xfrm>
            <a:custGeom>
              <a:rect b="b" l="l" r="r" t="t"/>
              <a:pathLst>
                <a:path extrusionOk="0" h="21383" w="25986">
                  <a:moveTo>
                    <a:pt x="17079" y="1"/>
                  </a:moveTo>
                  <a:lnTo>
                    <a:pt x="3303" y="334"/>
                  </a:lnTo>
                  <a:cubicBezTo>
                    <a:pt x="2402" y="368"/>
                    <a:pt x="1568" y="735"/>
                    <a:pt x="968" y="1402"/>
                  </a:cubicBezTo>
                  <a:cubicBezTo>
                    <a:pt x="334" y="2069"/>
                    <a:pt x="0" y="2903"/>
                    <a:pt x="34" y="3803"/>
                  </a:cubicBezTo>
                  <a:lnTo>
                    <a:pt x="300" y="14278"/>
                  </a:lnTo>
                  <a:cubicBezTo>
                    <a:pt x="367" y="16112"/>
                    <a:pt x="1835" y="17547"/>
                    <a:pt x="3670" y="17547"/>
                  </a:cubicBezTo>
                  <a:lnTo>
                    <a:pt x="17746" y="17180"/>
                  </a:lnTo>
                  <a:cubicBezTo>
                    <a:pt x="19247" y="18747"/>
                    <a:pt x="20982" y="20582"/>
                    <a:pt x="20982" y="20582"/>
                  </a:cubicBezTo>
                  <a:lnTo>
                    <a:pt x="21749" y="21383"/>
                  </a:lnTo>
                  <a:lnTo>
                    <a:pt x="21616" y="17080"/>
                  </a:lnTo>
                  <a:lnTo>
                    <a:pt x="22683" y="17046"/>
                  </a:lnTo>
                  <a:cubicBezTo>
                    <a:pt x="23584" y="17046"/>
                    <a:pt x="24418" y="16646"/>
                    <a:pt x="25051" y="16012"/>
                  </a:cubicBezTo>
                  <a:cubicBezTo>
                    <a:pt x="25652" y="15345"/>
                    <a:pt x="25985" y="14511"/>
                    <a:pt x="25952" y="13610"/>
                  </a:cubicBezTo>
                  <a:lnTo>
                    <a:pt x="25819" y="7806"/>
                  </a:lnTo>
                  <a:lnTo>
                    <a:pt x="18147" y="7940"/>
                  </a:lnTo>
                  <a:cubicBezTo>
                    <a:pt x="17646" y="7940"/>
                    <a:pt x="17246" y="7539"/>
                    <a:pt x="17213" y="7039"/>
                  </a:cubicBezTo>
                  <a:lnTo>
                    <a:pt x="170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1"/>
            <p:cNvSpPr/>
            <p:nvPr/>
          </p:nvSpPr>
          <p:spPr>
            <a:xfrm>
              <a:off x="5305792" y="1842582"/>
              <a:ext cx="465930" cy="396962"/>
            </a:xfrm>
            <a:custGeom>
              <a:rect b="b" l="l" r="r" t="t"/>
              <a:pathLst>
                <a:path extrusionOk="0" h="22850" w="26820">
                  <a:moveTo>
                    <a:pt x="17080" y="867"/>
                  </a:moveTo>
                  <a:lnTo>
                    <a:pt x="17213" y="7472"/>
                  </a:lnTo>
                  <a:cubicBezTo>
                    <a:pt x="17213" y="8206"/>
                    <a:pt x="17814" y="8806"/>
                    <a:pt x="18548" y="8806"/>
                  </a:cubicBezTo>
                  <a:lnTo>
                    <a:pt x="18581" y="8806"/>
                  </a:lnTo>
                  <a:lnTo>
                    <a:pt x="25819" y="8673"/>
                  </a:lnTo>
                  <a:lnTo>
                    <a:pt x="25953" y="14043"/>
                  </a:lnTo>
                  <a:cubicBezTo>
                    <a:pt x="25986" y="15678"/>
                    <a:pt x="24719" y="17012"/>
                    <a:pt x="23084" y="17079"/>
                  </a:cubicBezTo>
                  <a:lnTo>
                    <a:pt x="21583" y="17112"/>
                  </a:lnTo>
                  <a:lnTo>
                    <a:pt x="21683" y="20748"/>
                  </a:lnTo>
                  <a:cubicBezTo>
                    <a:pt x="21683" y="20748"/>
                    <a:pt x="19848" y="18814"/>
                    <a:pt x="18314" y="17212"/>
                  </a:cubicBezTo>
                  <a:lnTo>
                    <a:pt x="13611" y="17312"/>
                  </a:lnTo>
                  <a:lnTo>
                    <a:pt x="4171" y="17579"/>
                  </a:lnTo>
                  <a:lnTo>
                    <a:pt x="4071" y="17579"/>
                  </a:lnTo>
                  <a:cubicBezTo>
                    <a:pt x="2503" y="17579"/>
                    <a:pt x="1168" y="16312"/>
                    <a:pt x="1135" y="14711"/>
                  </a:cubicBezTo>
                  <a:lnTo>
                    <a:pt x="1002" y="9874"/>
                  </a:lnTo>
                  <a:lnTo>
                    <a:pt x="868" y="4236"/>
                  </a:lnTo>
                  <a:cubicBezTo>
                    <a:pt x="802" y="2602"/>
                    <a:pt x="2102" y="1268"/>
                    <a:pt x="3737" y="1201"/>
                  </a:cubicBezTo>
                  <a:lnTo>
                    <a:pt x="17080" y="867"/>
                  </a:lnTo>
                  <a:close/>
                  <a:moveTo>
                    <a:pt x="17080" y="0"/>
                  </a:moveTo>
                  <a:lnTo>
                    <a:pt x="3704" y="367"/>
                  </a:lnTo>
                  <a:cubicBezTo>
                    <a:pt x="2703" y="400"/>
                    <a:pt x="1769" y="801"/>
                    <a:pt x="1068" y="1535"/>
                  </a:cubicBezTo>
                  <a:cubicBezTo>
                    <a:pt x="368" y="2268"/>
                    <a:pt x="1" y="3236"/>
                    <a:pt x="34" y="4270"/>
                  </a:cubicBezTo>
                  <a:lnTo>
                    <a:pt x="168" y="9874"/>
                  </a:lnTo>
                  <a:lnTo>
                    <a:pt x="301" y="14711"/>
                  </a:lnTo>
                  <a:cubicBezTo>
                    <a:pt x="368" y="16779"/>
                    <a:pt x="2002" y="18413"/>
                    <a:pt x="4071" y="18413"/>
                  </a:cubicBezTo>
                  <a:lnTo>
                    <a:pt x="4171" y="18413"/>
                  </a:lnTo>
                  <a:lnTo>
                    <a:pt x="13644" y="18146"/>
                  </a:lnTo>
                  <a:lnTo>
                    <a:pt x="17947" y="18046"/>
                  </a:lnTo>
                  <a:cubicBezTo>
                    <a:pt x="19448" y="19581"/>
                    <a:pt x="21083" y="21315"/>
                    <a:pt x="21083" y="21315"/>
                  </a:cubicBezTo>
                  <a:lnTo>
                    <a:pt x="22584" y="22850"/>
                  </a:lnTo>
                  <a:lnTo>
                    <a:pt x="22584" y="22850"/>
                  </a:lnTo>
                  <a:lnTo>
                    <a:pt x="22517" y="20715"/>
                  </a:lnTo>
                  <a:lnTo>
                    <a:pt x="22450" y="17913"/>
                  </a:lnTo>
                  <a:lnTo>
                    <a:pt x="23084" y="17913"/>
                  </a:lnTo>
                  <a:cubicBezTo>
                    <a:pt x="24118" y="17880"/>
                    <a:pt x="25052" y="17446"/>
                    <a:pt x="25753" y="16712"/>
                  </a:cubicBezTo>
                  <a:cubicBezTo>
                    <a:pt x="26453" y="15978"/>
                    <a:pt x="26820" y="15011"/>
                    <a:pt x="26787" y="14010"/>
                  </a:cubicBezTo>
                  <a:lnTo>
                    <a:pt x="26653" y="8640"/>
                  </a:lnTo>
                  <a:lnTo>
                    <a:pt x="26620" y="7806"/>
                  </a:lnTo>
                  <a:lnTo>
                    <a:pt x="25786" y="7839"/>
                  </a:lnTo>
                  <a:lnTo>
                    <a:pt x="18581" y="7972"/>
                  </a:lnTo>
                  <a:cubicBezTo>
                    <a:pt x="18281" y="7972"/>
                    <a:pt x="18047" y="7739"/>
                    <a:pt x="18047" y="7439"/>
                  </a:cubicBezTo>
                  <a:lnTo>
                    <a:pt x="17914" y="834"/>
                  </a:lnTo>
                  <a:lnTo>
                    <a:pt x="179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1"/>
            <p:cNvSpPr/>
            <p:nvPr/>
          </p:nvSpPr>
          <p:spPr>
            <a:xfrm>
              <a:off x="4434898" y="1895876"/>
              <a:ext cx="411450" cy="413778"/>
            </a:xfrm>
            <a:custGeom>
              <a:rect b="b" l="l" r="r" t="t"/>
              <a:pathLst>
                <a:path extrusionOk="0" h="23818" w="23684">
                  <a:moveTo>
                    <a:pt x="9774" y="1"/>
                  </a:moveTo>
                  <a:lnTo>
                    <a:pt x="9273" y="101"/>
                  </a:lnTo>
                  <a:cubicBezTo>
                    <a:pt x="6405" y="802"/>
                    <a:pt x="4370" y="3904"/>
                    <a:pt x="4470" y="7506"/>
                  </a:cubicBezTo>
                  <a:cubicBezTo>
                    <a:pt x="4537" y="9675"/>
                    <a:pt x="5371" y="11709"/>
                    <a:pt x="6738" y="13044"/>
                  </a:cubicBezTo>
                  <a:cubicBezTo>
                    <a:pt x="4003" y="13711"/>
                    <a:pt x="1868" y="15012"/>
                    <a:pt x="367" y="16880"/>
                  </a:cubicBezTo>
                  <a:lnTo>
                    <a:pt x="0" y="17347"/>
                  </a:lnTo>
                  <a:lnTo>
                    <a:pt x="567" y="17547"/>
                  </a:lnTo>
                  <a:cubicBezTo>
                    <a:pt x="4337" y="18814"/>
                    <a:pt x="5971" y="21483"/>
                    <a:pt x="6672" y="23518"/>
                  </a:cubicBezTo>
                  <a:lnTo>
                    <a:pt x="6772" y="23818"/>
                  </a:lnTo>
                  <a:lnTo>
                    <a:pt x="23684" y="23384"/>
                  </a:lnTo>
                  <a:lnTo>
                    <a:pt x="23684" y="22984"/>
                  </a:lnTo>
                  <a:cubicBezTo>
                    <a:pt x="23684" y="22884"/>
                    <a:pt x="23617" y="14478"/>
                    <a:pt x="14577" y="12843"/>
                  </a:cubicBezTo>
                  <a:cubicBezTo>
                    <a:pt x="15878" y="11409"/>
                    <a:pt x="16579" y="9374"/>
                    <a:pt x="16545" y="7173"/>
                  </a:cubicBezTo>
                  <a:cubicBezTo>
                    <a:pt x="16512" y="6939"/>
                    <a:pt x="16512" y="6706"/>
                    <a:pt x="16479" y="6439"/>
                  </a:cubicBezTo>
                  <a:lnTo>
                    <a:pt x="16445" y="6072"/>
                  </a:lnTo>
                  <a:lnTo>
                    <a:pt x="10808" y="6172"/>
                  </a:lnTo>
                  <a:cubicBezTo>
                    <a:pt x="10307" y="6172"/>
                    <a:pt x="9874" y="5738"/>
                    <a:pt x="9874" y="5238"/>
                  </a:cubicBezTo>
                  <a:lnTo>
                    <a:pt x="9774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1"/>
            <p:cNvSpPr/>
            <p:nvPr/>
          </p:nvSpPr>
          <p:spPr>
            <a:xfrm>
              <a:off x="4422721" y="1886617"/>
              <a:ext cx="431168" cy="430004"/>
            </a:xfrm>
            <a:custGeom>
              <a:rect b="b" l="l" r="r" t="t"/>
              <a:pathLst>
                <a:path extrusionOk="0" h="24752" w="24819">
                  <a:moveTo>
                    <a:pt x="10074" y="1034"/>
                  </a:moveTo>
                  <a:lnTo>
                    <a:pt x="10141" y="5771"/>
                  </a:lnTo>
                  <a:cubicBezTo>
                    <a:pt x="10175" y="6505"/>
                    <a:pt x="10775" y="7105"/>
                    <a:pt x="11509" y="7105"/>
                  </a:cubicBezTo>
                  <a:lnTo>
                    <a:pt x="11542" y="7105"/>
                  </a:lnTo>
                  <a:lnTo>
                    <a:pt x="16779" y="7005"/>
                  </a:lnTo>
                  <a:cubicBezTo>
                    <a:pt x="16779" y="7239"/>
                    <a:pt x="16813" y="7472"/>
                    <a:pt x="16813" y="7739"/>
                  </a:cubicBezTo>
                  <a:cubicBezTo>
                    <a:pt x="16879" y="10174"/>
                    <a:pt x="15912" y="12376"/>
                    <a:pt x="14378" y="13643"/>
                  </a:cubicBezTo>
                  <a:cubicBezTo>
                    <a:pt x="23984" y="14878"/>
                    <a:pt x="23984" y="23484"/>
                    <a:pt x="23984" y="23484"/>
                  </a:cubicBezTo>
                  <a:lnTo>
                    <a:pt x="7773" y="23917"/>
                  </a:lnTo>
                  <a:cubicBezTo>
                    <a:pt x="7006" y="21749"/>
                    <a:pt x="5304" y="18980"/>
                    <a:pt x="1402" y="17680"/>
                  </a:cubicBezTo>
                  <a:cubicBezTo>
                    <a:pt x="2736" y="16012"/>
                    <a:pt x="4904" y="14477"/>
                    <a:pt x="8373" y="13810"/>
                  </a:cubicBezTo>
                  <a:cubicBezTo>
                    <a:pt x="6772" y="12643"/>
                    <a:pt x="5671" y="10508"/>
                    <a:pt x="5605" y="8006"/>
                  </a:cubicBezTo>
                  <a:cubicBezTo>
                    <a:pt x="5505" y="4570"/>
                    <a:pt x="7439" y="1668"/>
                    <a:pt x="10074" y="1034"/>
                  </a:cubicBezTo>
                  <a:close/>
                  <a:moveTo>
                    <a:pt x="10875" y="0"/>
                  </a:moveTo>
                  <a:lnTo>
                    <a:pt x="9874" y="234"/>
                  </a:lnTo>
                  <a:cubicBezTo>
                    <a:pt x="6805" y="968"/>
                    <a:pt x="4671" y="4237"/>
                    <a:pt x="4771" y="8039"/>
                  </a:cubicBezTo>
                  <a:cubicBezTo>
                    <a:pt x="4804" y="10074"/>
                    <a:pt x="5505" y="11942"/>
                    <a:pt x="6672" y="13343"/>
                  </a:cubicBezTo>
                  <a:cubicBezTo>
                    <a:pt x="4170" y="14077"/>
                    <a:pt x="2169" y="15345"/>
                    <a:pt x="734" y="17146"/>
                  </a:cubicBezTo>
                  <a:lnTo>
                    <a:pt x="1" y="18080"/>
                  </a:lnTo>
                  <a:lnTo>
                    <a:pt x="1135" y="18480"/>
                  </a:lnTo>
                  <a:cubicBezTo>
                    <a:pt x="4737" y="19681"/>
                    <a:pt x="6305" y="22249"/>
                    <a:pt x="6972" y="24184"/>
                  </a:cubicBezTo>
                  <a:lnTo>
                    <a:pt x="7172" y="24751"/>
                  </a:lnTo>
                  <a:lnTo>
                    <a:pt x="7773" y="24751"/>
                  </a:lnTo>
                  <a:lnTo>
                    <a:pt x="24018" y="24318"/>
                  </a:lnTo>
                  <a:lnTo>
                    <a:pt x="24818" y="24284"/>
                  </a:lnTo>
                  <a:lnTo>
                    <a:pt x="24818" y="23484"/>
                  </a:lnTo>
                  <a:cubicBezTo>
                    <a:pt x="24818" y="23417"/>
                    <a:pt x="24718" y="15078"/>
                    <a:pt x="16045" y="13076"/>
                  </a:cubicBezTo>
                  <a:cubicBezTo>
                    <a:pt x="17113" y="11642"/>
                    <a:pt x="17713" y="9707"/>
                    <a:pt x="17647" y="7706"/>
                  </a:cubicBezTo>
                  <a:cubicBezTo>
                    <a:pt x="17647" y="7439"/>
                    <a:pt x="17647" y="7172"/>
                    <a:pt x="17613" y="6905"/>
                  </a:cubicBezTo>
                  <a:lnTo>
                    <a:pt x="17513" y="6138"/>
                  </a:lnTo>
                  <a:lnTo>
                    <a:pt x="16746" y="6171"/>
                  </a:lnTo>
                  <a:lnTo>
                    <a:pt x="11509" y="6271"/>
                  </a:lnTo>
                  <a:cubicBezTo>
                    <a:pt x="11209" y="6271"/>
                    <a:pt x="10975" y="6038"/>
                    <a:pt x="10975" y="5738"/>
                  </a:cubicBezTo>
                  <a:lnTo>
                    <a:pt x="10908" y="1001"/>
                  </a:lnTo>
                  <a:lnTo>
                    <a:pt x="108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41"/>
            <p:cNvSpPr/>
            <p:nvPr/>
          </p:nvSpPr>
          <p:spPr>
            <a:xfrm>
              <a:off x="4124304" y="1954989"/>
              <a:ext cx="450295" cy="418417"/>
            </a:xfrm>
            <a:custGeom>
              <a:rect b="b" l="l" r="r" t="t"/>
              <a:pathLst>
                <a:path extrusionOk="0" h="24085" w="25920">
                  <a:moveTo>
                    <a:pt x="12543" y="0"/>
                  </a:moveTo>
                  <a:cubicBezTo>
                    <a:pt x="9207" y="100"/>
                    <a:pt x="6605" y="3470"/>
                    <a:pt x="6705" y="7539"/>
                  </a:cubicBezTo>
                  <a:cubicBezTo>
                    <a:pt x="6772" y="9741"/>
                    <a:pt x="7606" y="11742"/>
                    <a:pt x="8974" y="13110"/>
                  </a:cubicBezTo>
                  <a:cubicBezTo>
                    <a:pt x="1" y="15278"/>
                    <a:pt x="268" y="23584"/>
                    <a:pt x="268" y="23684"/>
                  </a:cubicBezTo>
                  <a:lnTo>
                    <a:pt x="268" y="24084"/>
                  </a:lnTo>
                  <a:lnTo>
                    <a:pt x="25919" y="23417"/>
                  </a:lnTo>
                  <a:lnTo>
                    <a:pt x="25919" y="23017"/>
                  </a:lnTo>
                  <a:cubicBezTo>
                    <a:pt x="25919" y="22950"/>
                    <a:pt x="25919" y="21582"/>
                    <a:pt x="25319" y="19848"/>
                  </a:cubicBezTo>
                  <a:cubicBezTo>
                    <a:pt x="24552" y="17646"/>
                    <a:pt x="22817" y="14711"/>
                    <a:pt x="18681" y="13343"/>
                  </a:cubicBezTo>
                  <a:cubicBezTo>
                    <a:pt x="18080" y="13143"/>
                    <a:pt x="17446" y="13010"/>
                    <a:pt x="16813" y="12876"/>
                  </a:cubicBezTo>
                  <a:cubicBezTo>
                    <a:pt x="18114" y="11442"/>
                    <a:pt x="18814" y="9407"/>
                    <a:pt x="18781" y="7239"/>
                  </a:cubicBezTo>
                  <a:cubicBezTo>
                    <a:pt x="18647" y="3169"/>
                    <a:pt x="15979" y="0"/>
                    <a:pt x="12676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41"/>
            <p:cNvSpPr/>
            <p:nvPr/>
          </p:nvSpPr>
          <p:spPr>
            <a:xfrm>
              <a:off x="4120257" y="1948041"/>
              <a:ext cx="461865" cy="432888"/>
            </a:xfrm>
            <a:custGeom>
              <a:rect b="b" l="l" r="r" t="t"/>
              <a:pathLst>
                <a:path extrusionOk="0" h="24918" w="26586">
                  <a:moveTo>
                    <a:pt x="12776" y="801"/>
                  </a:moveTo>
                  <a:cubicBezTo>
                    <a:pt x="12809" y="834"/>
                    <a:pt x="12876" y="834"/>
                    <a:pt x="12909" y="834"/>
                  </a:cubicBezTo>
                  <a:cubicBezTo>
                    <a:pt x="15945" y="834"/>
                    <a:pt x="18480" y="3836"/>
                    <a:pt x="18580" y="7639"/>
                  </a:cubicBezTo>
                  <a:cubicBezTo>
                    <a:pt x="18647" y="10107"/>
                    <a:pt x="17679" y="12276"/>
                    <a:pt x="16145" y="13543"/>
                  </a:cubicBezTo>
                  <a:cubicBezTo>
                    <a:pt x="17146" y="13677"/>
                    <a:pt x="18013" y="13877"/>
                    <a:pt x="18814" y="14144"/>
                  </a:cubicBezTo>
                  <a:cubicBezTo>
                    <a:pt x="22716" y="15444"/>
                    <a:pt x="24418" y="18213"/>
                    <a:pt x="25151" y="20381"/>
                  </a:cubicBezTo>
                  <a:cubicBezTo>
                    <a:pt x="25752" y="22083"/>
                    <a:pt x="25752" y="23417"/>
                    <a:pt x="25752" y="23417"/>
                  </a:cubicBezTo>
                  <a:lnTo>
                    <a:pt x="934" y="24051"/>
                  </a:lnTo>
                  <a:cubicBezTo>
                    <a:pt x="934" y="24051"/>
                    <a:pt x="534" y="15511"/>
                    <a:pt x="10141" y="13743"/>
                  </a:cubicBezTo>
                  <a:cubicBezTo>
                    <a:pt x="8540" y="12542"/>
                    <a:pt x="7405" y="10408"/>
                    <a:pt x="7339" y="7939"/>
                  </a:cubicBezTo>
                  <a:cubicBezTo>
                    <a:pt x="7239" y="4070"/>
                    <a:pt x="9674" y="901"/>
                    <a:pt x="12776" y="801"/>
                  </a:cubicBezTo>
                  <a:close/>
                  <a:moveTo>
                    <a:pt x="12776" y="0"/>
                  </a:moveTo>
                  <a:cubicBezTo>
                    <a:pt x="9207" y="67"/>
                    <a:pt x="6405" y="3669"/>
                    <a:pt x="6505" y="7939"/>
                  </a:cubicBezTo>
                  <a:cubicBezTo>
                    <a:pt x="6572" y="9974"/>
                    <a:pt x="7272" y="11875"/>
                    <a:pt x="8440" y="13276"/>
                  </a:cubicBezTo>
                  <a:cubicBezTo>
                    <a:pt x="4203" y="14510"/>
                    <a:pt x="2168" y="17112"/>
                    <a:pt x="1168" y="19214"/>
                  </a:cubicBezTo>
                  <a:cubicBezTo>
                    <a:pt x="0" y="21716"/>
                    <a:pt x="100" y="23984"/>
                    <a:pt x="100" y="24084"/>
                  </a:cubicBezTo>
                  <a:lnTo>
                    <a:pt x="134" y="24918"/>
                  </a:lnTo>
                  <a:lnTo>
                    <a:pt x="934" y="24885"/>
                  </a:lnTo>
                  <a:lnTo>
                    <a:pt x="25752" y="24251"/>
                  </a:lnTo>
                  <a:lnTo>
                    <a:pt x="26586" y="24217"/>
                  </a:lnTo>
                  <a:lnTo>
                    <a:pt x="26586" y="23417"/>
                  </a:lnTo>
                  <a:cubicBezTo>
                    <a:pt x="26586" y="23350"/>
                    <a:pt x="26586" y="21916"/>
                    <a:pt x="25952" y="20114"/>
                  </a:cubicBezTo>
                  <a:cubicBezTo>
                    <a:pt x="25185" y="17813"/>
                    <a:pt x="23350" y="14777"/>
                    <a:pt x="19080" y="13343"/>
                  </a:cubicBezTo>
                  <a:cubicBezTo>
                    <a:pt x="18647" y="13210"/>
                    <a:pt x="18247" y="13109"/>
                    <a:pt x="17813" y="13009"/>
                  </a:cubicBezTo>
                  <a:cubicBezTo>
                    <a:pt x="18880" y="11542"/>
                    <a:pt x="19481" y="9607"/>
                    <a:pt x="19414" y="7606"/>
                  </a:cubicBezTo>
                  <a:cubicBezTo>
                    <a:pt x="19314" y="3336"/>
                    <a:pt x="16445" y="0"/>
                    <a:pt x="129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1"/>
            <p:cNvSpPr/>
            <p:nvPr/>
          </p:nvSpPr>
          <p:spPr>
            <a:xfrm>
              <a:off x="5601325" y="1786925"/>
              <a:ext cx="209200" cy="208661"/>
            </a:xfrm>
            <a:custGeom>
              <a:rect b="b" l="l" r="r" t="t"/>
              <a:pathLst>
                <a:path extrusionOk="0" h="12011" w="12042">
                  <a:moveTo>
                    <a:pt x="10535" y="0"/>
                  </a:moveTo>
                  <a:cubicBezTo>
                    <a:pt x="10515" y="0"/>
                    <a:pt x="10495" y="1"/>
                    <a:pt x="10474" y="2"/>
                  </a:cubicBezTo>
                  <a:lnTo>
                    <a:pt x="1368" y="169"/>
                  </a:lnTo>
                  <a:cubicBezTo>
                    <a:pt x="601" y="169"/>
                    <a:pt x="0" y="802"/>
                    <a:pt x="33" y="1536"/>
                  </a:cubicBezTo>
                  <a:lnTo>
                    <a:pt x="67" y="4071"/>
                  </a:lnTo>
                  <a:lnTo>
                    <a:pt x="200" y="10676"/>
                  </a:lnTo>
                  <a:cubicBezTo>
                    <a:pt x="200" y="11410"/>
                    <a:pt x="834" y="12010"/>
                    <a:pt x="1568" y="12010"/>
                  </a:cubicBezTo>
                  <a:lnTo>
                    <a:pt x="8806" y="11877"/>
                  </a:lnTo>
                  <a:lnTo>
                    <a:pt x="10708" y="11844"/>
                  </a:lnTo>
                  <a:cubicBezTo>
                    <a:pt x="11442" y="11810"/>
                    <a:pt x="12042" y="11176"/>
                    <a:pt x="12042" y="10443"/>
                  </a:cubicBezTo>
                  <a:lnTo>
                    <a:pt x="11875" y="1303"/>
                  </a:lnTo>
                  <a:cubicBezTo>
                    <a:pt x="11843" y="588"/>
                    <a:pt x="11273" y="0"/>
                    <a:pt x="105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  <p:sp>
          <p:nvSpPr>
            <p:cNvPr id="2971" name="Google Shape;2971;p41"/>
            <p:cNvSpPr/>
            <p:nvPr/>
          </p:nvSpPr>
          <p:spPr>
            <a:xfrm>
              <a:off x="4595979" y="1801412"/>
              <a:ext cx="209217" cy="208661"/>
            </a:xfrm>
            <a:custGeom>
              <a:rect b="b" l="l" r="r" t="t"/>
              <a:pathLst>
                <a:path extrusionOk="0" h="12011" w="12043">
                  <a:moveTo>
                    <a:pt x="10533" y="0"/>
                  </a:moveTo>
                  <a:cubicBezTo>
                    <a:pt x="10514" y="0"/>
                    <a:pt x="10494" y="1"/>
                    <a:pt x="10475" y="2"/>
                  </a:cubicBezTo>
                  <a:lnTo>
                    <a:pt x="1335" y="168"/>
                  </a:lnTo>
                  <a:cubicBezTo>
                    <a:pt x="601" y="168"/>
                    <a:pt x="0" y="802"/>
                    <a:pt x="0" y="1536"/>
                  </a:cubicBezTo>
                  <a:lnTo>
                    <a:pt x="100" y="5939"/>
                  </a:lnTo>
                  <a:lnTo>
                    <a:pt x="167" y="10676"/>
                  </a:lnTo>
                  <a:cubicBezTo>
                    <a:pt x="201" y="11410"/>
                    <a:pt x="801" y="12010"/>
                    <a:pt x="1568" y="12010"/>
                  </a:cubicBezTo>
                  <a:lnTo>
                    <a:pt x="6805" y="11910"/>
                  </a:lnTo>
                  <a:lnTo>
                    <a:pt x="10675" y="11844"/>
                  </a:lnTo>
                  <a:cubicBezTo>
                    <a:pt x="11442" y="11844"/>
                    <a:pt x="12042" y="11210"/>
                    <a:pt x="12009" y="10443"/>
                  </a:cubicBezTo>
                  <a:lnTo>
                    <a:pt x="11842" y="1336"/>
                  </a:lnTo>
                  <a:cubicBezTo>
                    <a:pt x="11842" y="589"/>
                    <a:pt x="11242" y="0"/>
                    <a:pt x="10533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2" name="Google Shape;2972;p41"/>
            <p:cNvSpPr/>
            <p:nvPr/>
          </p:nvSpPr>
          <p:spPr>
            <a:xfrm>
              <a:off x="6400946" y="1788680"/>
              <a:ext cx="209217" cy="208661"/>
            </a:xfrm>
            <a:custGeom>
              <a:rect b="b" l="l" r="r" t="t"/>
              <a:pathLst>
                <a:path extrusionOk="0" h="12011" w="12043">
                  <a:moveTo>
                    <a:pt x="10475" y="1"/>
                  </a:moveTo>
                  <a:lnTo>
                    <a:pt x="1335" y="201"/>
                  </a:lnTo>
                  <a:cubicBezTo>
                    <a:pt x="601" y="201"/>
                    <a:pt x="1" y="835"/>
                    <a:pt x="1" y="1569"/>
                  </a:cubicBezTo>
                  <a:lnTo>
                    <a:pt x="68" y="4437"/>
                  </a:lnTo>
                  <a:lnTo>
                    <a:pt x="101" y="6906"/>
                  </a:lnTo>
                  <a:lnTo>
                    <a:pt x="134" y="8474"/>
                  </a:lnTo>
                  <a:lnTo>
                    <a:pt x="201" y="10709"/>
                  </a:lnTo>
                  <a:cubicBezTo>
                    <a:pt x="201" y="11423"/>
                    <a:pt x="802" y="12011"/>
                    <a:pt x="1510" y="12011"/>
                  </a:cubicBezTo>
                  <a:cubicBezTo>
                    <a:pt x="1530" y="12011"/>
                    <a:pt x="1549" y="12010"/>
                    <a:pt x="1569" y="12009"/>
                  </a:cubicBezTo>
                  <a:lnTo>
                    <a:pt x="7139" y="11909"/>
                  </a:lnTo>
                  <a:lnTo>
                    <a:pt x="10709" y="11843"/>
                  </a:lnTo>
                  <a:cubicBezTo>
                    <a:pt x="11442" y="11843"/>
                    <a:pt x="12043" y="11209"/>
                    <a:pt x="12043" y="10475"/>
                  </a:cubicBezTo>
                  <a:lnTo>
                    <a:pt x="11843" y="1335"/>
                  </a:lnTo>
                  <a:cubicBezTo>
                    <a:pt x="11843" y="601"/>
                    <a:pt x="11209" y="1"/>
                    <a:pt x="1047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1100"/>
                <a:buFont typeface="Arial"/>
                <a:buNone/>
              </a:pPr>
              <a:r>
                <a:rPr b="1"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  <p:sp>
        <p:nvSpPr>
          <p:cNvPr id="2973" name="Google Shape;2973;p41"/>
          <p:cNvSpPr/>
          <p:nvPr/>
        </p:nvSpPr>
        <p:spPr>
          <a:xfrm>
            <a:off x="476625" y="1384600"/>
            <a:ext cx="3270000" cy="916800"/>
          </a:xfrm>
          <a:prstGeom prst="wedgeRoundRectCallout">
            <a:avLst>
              <a:gd fmla="val 60094" name="adj1"/>
              <a:gd fmla="val 18357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4" name="Google Shape;2974;p41"/>
          <p:cNvSpPr/>
          <p:nvPr/>
        </p:nvSpPr>
        <p:spPr>
          <a:xfrm>
            <a:off x="476625" y="2506027"/>
            <a:ext cx="3270000" cy="916800"/>
          </a:xfrm>
          <a:prstGeom prst="wedgeRoundRectCallout">
            <a:avLst>
              <a:gd fmla="val 59803" name="adj1"/>
              <a:gd fmla="val 19672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5" name="Google Shape;2975;p41"/>
          <p:cNvSpPr txBox="1"/>
          <p:nvPr/>
        </p:nvSpPr>
        <p:spPr>
          <a:xfrm flipH="1">
            <a:off x="670527" y="2817720"/>
            <a:ext cx="2843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has a beautiful name, but it’s terribly hot, even hotter than Mercury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6" name="Google Shape;2976;p41"/>
          <p:cNvSpPr txBox="1"/>
          <p:nvPr/>
        </p:nvSpPr>
        <p:spPr>
          <a:xfrm flipH="1">
            <a:off x="670527" y="1702970"/>
            <a:ext cx="2843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7" name="Google Shape;2977;p41"/>
          <p:cNvSpPr txBox="1"/>
          <p:nvPr/>
        </p:nvSpPr>
        <p:spPr>
          <a:xfrm flipH="1">
            <a:off x="673423" y="1514884"/>
            <a:ext cx="2843100" cy="22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8" name="Google Shape;2978;p41"/>
          <p:cNvSpPr txBox="1"/>
          <p:nvPr/>
        </p:nvSpPr>
        <p:spPr>
          <a:xfrm flipH="1">
            <a:off x="673423" y="2629631"/>
            <a:ext cx="2843100" cy="223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9" name="Google Shape;2979;p41"/>
          <p:cNvSpPr/>
          <p:nvPr/>
        </p:nvSpPr>
        <p:spPr>
          <a:xfrm>
            <a:off x="457200" y="3684600"/>
            <a:ext cx="3270000" cy="916800"/>
          </a:xfrm>
          <a:prstGeom prst="wedgeRoundRectCallout">
            <a:avLst>
              <a:gd fmla="val 60397" name="adj1"/>
              <a:gd fmla="val 19947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0" name="Google Shape;2980;p41"/>
          <p:cNvSpPr txBox="1"/>
          <p:nvPr/>
        </p:nvSpPr>
        <p:spPr>
          <a:xfrm>
            <a:off x="668311" y="3994649"/>
            <a:ext cx="2843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1" name="Google Shape;2981;p41"/>
          <p:cNvSpPr txBox="1"/>
          <p:nvPr/>
        </p:nvSpPr>
        <p:spPr>
          <a:xfrm>
            <a:off x="668477" y="3808207"/>
            <a:ext cx="2843100" cy="223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982" name="Google Shape;2982;p41"/>
          <p:cNvGrpSpPr/>
          <p:nvPr/>
        </p:nvGrpSpPr>
        <p:grpSpPr>
          <a:xfrm rot="2163228">
            <a:off x="8085251" y="2813979"/>
            <a:ext cx="490461" cy="362245"/>
            <a:chOff x="6483823" y="2692629"/>
            <a:chExt cx="640893" cy="463248"/>
          </a:xfrm>
        </p:grpSpPr>
        <p:sp>
          <p:nvSpPr>
            <p:cNvPr id="2983" name="Google Shape;2983;p41"/>
            <p:cNvSpPr/>
            <p:nvPr/>
          </p:nvSpPr>
          <p:spPr>
            <a:xfrm>
              <a:off x="6832650" y="2692629"/>
              <a:ext cx="292066" cy="209981"/>
            </a:xfrm>
            <a:custGeom>
              <a:rect b="b" l="l" r="r" t="t"/>
              <a:pathLst>
                <a:path extrusionOk="0" h="12087" w="16812">
                  <a:moveTo>
                    <a:pt x="0" y="0"/>
                  </a:moveTo>
                  <a:lnTo>
                    <a:pt x="0" y="0"/>
                  </a:lnTo>
                  <a:cubicBezTo>
                    <a:pt x="2869" y="2068"/>
                    <a:pt x="5537" y="4437"/>
                    <a:pt x="8006" y="7005"/>
                  </a:cubicBezTo>
                  <a:cubicBezTo>
                    <a:pt x="10041" y="9140"/>
                    <a:pt x="11675" y="12009"/>
                    <a:pt x="15044" y="12075"/>
                  </a:cubicBezTo>
                  <a:cubicBezTo>
                    <a:pt x="15116" y="12083"/>
                    <a:pt x="15189" y="12087"/>
                    <a:pt x="15263" y="12087"/>
                  </a:cubicBezTo>
                  <a:cubicBezTo>
                    <a:pt x="15533" y="12087"/>
                    <a:pt x="15809" y="12032"/>
                    <a:pt x="16045" y="11875"/>
                  </a:cubicBezTo>
                  <a:cubicBezTo>
                    <a:pt x="16579" y="11575"/>
                    <a:pt x="16812" y="10841"/>
                    <a:pt x="16679" y="10241"/>
                  </a:cubicBezTo>
                  <a:cubicBezTo>
                    <a:pt x="16579" y="9607"/>
                    <a:pt x="16178" y="9073"/>
                    <a:pt x="15778" y="8573"/>
                  </a:cubicBezTo>
                  <a:cubicBezTo>
                    <a:pt x="12009" y="3903"/>
                    <a:pt x="5704" y="1268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1"/>
            <p:cNvSpPr/>
            <p:nvPr/>
          </p:nvSpPr>
          <p:spPr>
            <a:xfrm>
              <a:off x="6483823" y="2784174"/>
              <a:ext cx="128661" cy="345209"/>
            </a:xfrm>
            <a:custGeom>
              <a:rect b="b" l="l" r="r" t="t"/>
              <a:pathLst>
                <a:path extrusionOk="0" h="19871" w="7406">
                  <a:moveTo>
                    <a:pt x="5571" y="1"/>
                  </a:moveTo>
                  <a:cubicBezTo>
                    <a:pt x="5004" y="3503"/>
                    <a:pt x="4070" y="6939"/>
                    <a:pt x="2869" y="10275"/>
                  </a:cubicBezTo>
                  <a:cubicBezTo>
                    <a:pt x="1835" y="13043"/>
                    <a:pt x="0" y="15812"/>
                    <a:pt x="1434" y="18847"/>
                  </a:cubicBezTo>
                  <a:cubicBezTo>
                    <a:pt x="1568" y="19181"/>
                    <a:pt x="1768" y="19481"/>
                    <a:pt x="2068" y="19681"/>
                  </a:cubicBezTo>
                  <a:cubicBezTo>
                    <a:pt x="2276" y="19811"/>
                    <a:pt x="2515" y="19870"/>
                    <a:pt x="2758" y="19870"/>
                  </a:cubicBezTo>
                  <a:cubicBezTo>
                    <a:pt x="3138" y="19870"/>
                    <a:pt x="3531" y="19725"/>
                    <a:pt x="3836" y="19481"/>
                  </a:cubicBezTo>
                  <a:cubicBezTo>
                    <a:pt x="4336" y="19114"/>
                    <a:pt x="4637" y="18547"/>
                    <a:pt x="4904" y="17980"/>
                  </a:cubicBezTo>
                  <a:cubicBezTo>
                    <a:pt x="7405" y="12509"/>
                    <a:pt x="6972" y="5671"/>
                    <a:pt x="55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41"/>
            <p:cNvSpPr/>
            <p:nvPr/>
          </p:nvSpPr>
          <p:spPr>
            <a:xfrm>
              <a:off x="6746299" y="2772587"/>
              <a:ext cx="136200" cy="383289"/>
            </a:xfrm>
            <a:custGeom>
              <a:rect b="b" l="l" r="r" t="t"/>
              <a:pathLst>
                <a:path extrusionOk="0" h="22063" w="7840">
                  <a:moveTo>
                    <a:pt x="1" y="0"/>
                  </a:moveTo>
                  <a:lnTo>
                    <a:pt x="1" y="0"/>
                  </a:lnTo>
                  <a:cubicBezTo>
                    <a:pt x="1035" y="3903"/>
                    <a:pt x="1735" y="7906"/>
                    <a:pt x="2069" y="11942"/>
                  </a:cubicBezTo>
                  <a:cubicBezTo>
                    <a:pt x="2336" y="15311"/>
                    <a:pt x="1735" y="19047"/>
                    <a:pt x="4637" y="21516"/>
                  </a:cubicBezTo>
                  <a:cubicBezTo>
                    <a:pt x="4971" y="21783"/>
                    <a:pt x="5305" y="21983"/>
                    <a:pt x="5705" y="22050"/>
                  </a:cubicBezTo>
                  <a:cubicBezTo>
                    <a:pt x="5769" y="22059"/>
                    <a:pt x="5833" y="22063"/>
                    <a:pt x="5896" y="22063"/>
                  </a:cubicBezTo>
                  <a:cubicBezTo>
                    <a:pt x="6530" y="22063"/>
                    <a:pt x="7136" y="21625"/>
                    <a:pt x="7439" y="21049"/>
                  </a:cubicBezTo>
                  <a:cubicBezTo>
                    <a:pt x="7773" y="20415"/>
                    <a:pt x="7840" y="19648"/>
                    <a:pt x="7840" y="18947"/>
                  </a:cubicBezTo>
                  <a:cubicBezTo>
                    <a:pt x="7840" y="12109"/>
                    <a:pt x="4137" y="5204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6" name="Google Shape;2986;p41"/>
          <p:cNvSpPr/>
          <p:nvPr/>
        </p:nvSpPr>
        <p:spPr>
          <a:xfrm flipH="1" rot="-67398">
            <a:off x="3315419" y="2575654"/>
            <a:ext cx="320951" cy="327177"/>
          </a:xfrm>
          <a:custGeom>
            <a:rect b="b" l="l" r="r" t="t"/>
            <a:pathLst>
              <a:path extrusionOk="0" h="12011" w="12042">
                <a:moveTo>
                  <a:pt x="10535" y="0"/>
                </a:moveTo>
                <a:cubicBezTo>
                  <a:pt x="10515" y="0"/>
                  <a:pt x="10495" y="1"/>
                  <a:pt x="10474" y="2"/>
                </a:cubicBezTo>
                <a:lnTo>
                  <a:pt x="1368" y="169"/>
                </a:lnTo>
                <a:cubicBezTo>
                  <a:pt x="601" y="169"/>
                  <a:pt x="0" y="802"/>
                  <a:pt x="33" y="1536"/>
                </a:cubicBezTo>
                <a:lnTo>
                  <a:pt x="67" y="4071"/>
                </a:lnTo>
                <a:lnTo>
                  <a:pt x="200" y="10676"/>
                </a:lnTo>
                <a:cubicBezTo>
                  <a:pt x="200" y="11410"/>
                  <a:pt x="834" y="12010"/>
                  <a:pt x="1568" y="12010"/>
                </a:cubicBezTo>
                <a:lnTo>
                  <a:pt x="8806" y="11877"/>
                </a:lnTo>
                <a:lnTo>
                  <a:pt x="10708" y="11844"/>
                </a:lnTo>
                <a:cubicBezTo>
                  <a:pt x="11442" y="11810"/>
                  <a:pt x="12042" y="11176"/>
                  <a:pt x="12042" y="10443"/>
                </a:cubicBezTo>
                <a:lnTo>
                  <a:pt x="11875" y="1303"/>
                </a:lnTo>
                <a:cubicBezTo>
                  <a:pt x="11843" y="588"/>
                  <a:pt x="11273" y="0"/>
                  <a:pt x="10535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2987" name="Google Shape;2987;p41"/>
          <p:cNvSpPr/>
          <p:nvPr/>
        </p:nvSpPr>
        <p:spPr>
          <a:xfrm flipH="1" rot="-67398">
            <a:off x="3315407" y="1454080"/>
            <a:ext cx="320978" cy="327177"/>
          </a:xfrm>
          <a:custGeom>
            <a:rect b="b" l="l" r="r" t="t"/>
            <a:pathLst>
              <a:path extrusionOk="0" h="12011" w="12043">
                <a:moveTo>
                  <a:pt x="10533" y="0"/>
                </a:moveTo>
                <a:cubicBezTo>
                  <a:pt x="10514" y="0"/>
                  <a:pt x="10494" y="1"/>
                  <a:pt x="10475" y="2"/>
                </a:cubicBezTo>
                <a:lnTo>
                  <a:pt x="1335" y="168"/>
                </a:lnTo>
                <a:cubicBezTo>
                  <a:pt x="601" y="168"/>
                  <a:pt x="0" y="802"/>
                  <a:pt x="0" y="1536"/>
                </a:cubicBezTo>
                <a:lnTo>
                  <a:pt x="100" y="5939"/>
                </a:lnTo>
                <a:lnTo>
                  <a:pt x="167" y="10676"/>
                </a:lnTo>
                <a:cubicBezTo>
                  <a:pt x="201" y="11410"/>
                  <a:pt x="801" y="12010"/>
                  <a:pt x="1568" y="12010"/>
                </a:cubicBezTo>
                <a:lnTo>
                  <a:pt x="6805" y="11910"/>
                </a:lnTo>
                <a:lnTo>
                  <a:pt x="10675" y="11844"/>
                </a:lnTo>
                <a:cubicBezTo>
                  <a:pt x="11442" y="11844"/>
                  <a:pt x="12042" y="11210"/>
                  <a:pt x="12009" y="10443"/>
                </a:cubicBezTo>
                <a:lnTo>
                  <a:pt x="11842" y="1336"/>
                </a:lnTo>
                <a:cubicBezTo>
                  <a:pt x="11842" y="589"/>
                  <a:pt x="11242" y="0"/>
                  <a:pt x="10533" y="0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8" name="Google Shape;2988;p41"/>
          <p:cNvSpPr/>
          <p:nvPr/>
        </p:nvSpPr>
        <p:spPr>
          <a:xfrm flipH="1" rot="-67398">
            <a:off x="3315392" y="3752435"/>
            <a:ext cx="320978" cy="327177"/>
          </a:xfrm>
          <a:custGeom>
            <a:rect b="b" l="l" r="r" t="t"/>
            <a:pathLst>
              <a:path extrusionOk="0" h="12011" w="12043">
                <a:moveTo>
                  <a:pt x="10475" y="1"/>
                </a:moveTo>
                <a:lnTo>
                  <a:pt x="1335" y="201"/>
                </a:lnTo>
                <a:cubicBezTo>
                  <a:pt x="601" y="201"/>
                  <a:pt x="1" y="835"/>
                  <a:pt x="1" y="1569"/>
                </a:cubicBezTo>
                <a:lnTo>
                  <a:pt x="68" y="4437"/>
                </a:lnTo>
                <a:lnTo>
                  <a:pt x="101" y="6906"/>
                </a:lnTo>
                <a:lnTo>
                  <a:pt x="134" y="8474"/>
                </a:lnTo>
                <a:lnTo>
                  <a:pt x="201" y="10709"/>
                </a:lnTo>
                <a:cubicBezTo>
                  <a:pt x="201" y="11423"/>
                  <a:pt x="802" y="12011"/>
                  <a:pt x="1510" y="12011"/>
                </a:cubicBezTo>
                <a:cubicBezTo>
                  <a:pt x="1530" y="12011"/>
                  <a:pt x="1549" y="12010"/>
                  <a:pt x="1569" y="12009"/>
                </a:cubicBezTo>
                <a:lnTo>
                  <a:pt x="7139" y="11909"/>
                </a:lnTo>
                <a:lnTo>
                  <a:pt x="10709" y="11843"/>
                </a:lnTo>
                <a:cubicBezTo>
                  <a:pt x="11442" y="11843"/>
                  <a:pt x="12043" y="11209"/>
                  <a:pt x="12043" y="10475"/>
                </a:cubicBezTo>
                <a:lnTo>
                  <a:pt x="11843" y="1335"/>
                </a:lnTo>
                <a:cubicBezTo>
                  <a:pt x="11843" y="601"/>
                  <a:pt x="11209" y="1"/>
                  <a:pt x="10475" y="1"/>
                </a:cubicBezTo>
                <a:close/>
              </a:path>
            </a:pathLst>
          </a:custGeom>
          <a:solidFill>
            <a:srgbClr val="CB2027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grpSp>
        <p:nvGrpSpPr>
          <p:cNvPr id="2989" name="Google Shape;2989;p41"/>
          <p:cNvGrpSpPr/>
          <p:nvPr/>
        </p:nvGrpSpPr>
        <p:grpSpPr>
          <a:xfrm rot="2702599">
            <a:off x="6133598" y="913024"/>
            <a:ext cx="338451" cy="466133"/>
            <a:chOff x="3620181" y="1967513"/>
            <a:chExt cx="258474" cy="348310"/>
          </a:xfrm>
        </p:grpSpPr>
        <p:sp>
          <p:nvSpPr>
            <p:cNvPr id="2990" name="Google Shape;2990;p41"/>
            <p:cNvSpPr/>
            <p:nvPr/>
          </p:nvSpPr>
          <p:spPr>
            <a:xfrm>
              <a:off x="3629457" y="2259780"/>
              <a:ext cx="191254" cy="56044"/>
            </a:xfrm>
            <a:custGeom>
              <a:rect b="b" l="l" r="r" t="t"/>
              <a:pathLst>
                <a:path extrusionOk="0" h="3226" w="11009">
                  <a:moveTo>
                    <a:pt x="11009" y="0"/>
                  </a:moveTo>
                  <a:lnTo>
                    <a:pt x="11009" y="0"/>
                  </a:lnTo>
                  <a:cubicBezTo>
                    <a:pt x="9074" y="401"/>
                    <a:pt x="7106" y="601"/>
                    <a:pt x="5138" y="634"/>
                  </a:cubicBezTo>
                  <a:cubicBezTo>
                    <a:pt x="4512" y="634"/>
                    <a:pt x="3868" y="578"/>
                    <a:pt x="3238" y="578"/>
                  </a:cubicBezTo>
                  <a:cubicBezTo>
                    <a:pt x="2189" y="578"/>
                    <a:pt x="1181" y="734"/>
                    <a:pt x="368" y="1568"/>
                  </a:cubicBezTo>
                  <a:cubicBezTo>
                    <a:pt x="234" y="1701"/>
                    <a:pt x="101" y="1868"/>
                    <a:pt x="67" y="2068"/>
                  </a:cubicBezTo>
                  <a:cubicBezTo>
                    <a:pt x="1" y="2402"/>
                    <a:pt x="201" y="2769"/>
                    <a:pt x="501" y="2936"/>
                  </a:cubicBezTo>
                  <a:cubicBezTo>
                    <a:pt x="801" y="3136"/>
                    <a:pt x="1168" y="3169"/>
                    <a:pt x="1502" y="3203"/>
                  </a:cubicBezTo>
                  <a:cubicBezTo>
                    <a:pt x="1724" y="3218"/>
                    <a:pt x="1947" y="3226"/>
                    <a:pt x="2171" y="3226"/>
                  </a:cubicBezTo>
                  <a:cubicBezTo>
                    <a:pt x="5301" y="3226"/>
                    <a:pt x="8518" y="1744"/>
                    <a:pt x="1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41"/>
            <p:cNvSpPr/>
            <p:nvPr/>
          </p:nvSpPr>
          <p:spPr>
            <a:xfrm>
              <a:off x="3751141" y="1967513"/>
              <a:ext cx="127514" cy="154963"/>
            </a:xfrm>
            <a:custGeom>
              <a:rect b="b" l="l" r="r" t="t"/>
              <a:pathLst>
                <a:path extrusionOk="0" h="8920" w="7340">
                  <a:moveTo>
                    <a:pt x="795" y="0"/>
                  </a:moveTo>
                  <a:cubicBezTo>
                    <a:pt x="742" y="0"/>
                    <a:pt x="688" y="4"/>
                    <a:pt x="634" y="13"/>
                  </a:cubicBezTo>
                  <a:cubicBezTo>
                    <a:pt x="301" y="113"/>
                    <a:pt x="67" y="480"/>
                    <a:pt x="34" y="814"/>
                  </a:cubicBezTo>
                  <a:cubicBezTo>
                    <a:pt x="1" y="1181"/>
                    <a:pt x="134" y="1514"/>
                    <a:pt x="268" y="1848"/>
                  </a:cubicBezTo>
                  <a:cubicBezTo>
                    <a:pt x="1535" y="4917"/>
                    <a:pt x="4504" y="7318"/>
                    <a:pt x="7339" y="8920"/>
                  </a:cubicBezTo>
                  <a:cubicBezTo>
                    <a:pt x="6138" y="7352"/>
                    <a:pt x="5071" y="5684"/>
                    <a:pt x="4170" y="3916"/>
                  </a:cubicBezTo>
                  <a:cubicBezTo>
                    <a:pt x="3403" y="2448"/>
                    <a:pt x="3003" y="647"/>
                    <a:pt x="1202" y="80"/>
                  </a:cubicBezTo>
                  <a:cubicBezTo>
                    <a:pt x="1079" y="31"/>
                    <a:pt x="939" y="0"/>
                    <a:pt x="7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41"/>
            <p:cNvSpPr/>
            <p:nvPr/>
          </p:nvSpPr>
          <p:spPr>
            <a:xfrm>
              <a:off x="3620181" y="2085445"/>
              <a:ext cx="200531" cy="108873"/>
            </a:xfrm>
            <a:custGeom>
              <a:rect b="b" l="l" r="r" t="t"/>
              <a:pathLst>
                <a:path extrusionOk="0" h="6267" w="11543">
                  <a:moveTo>
                    <a:pt x="1445" y="1"/>
                  </a:moveTo>
                  <a:cubicBezTo>
                    <a:pt x="1301" y="1"/>
                    <a:pt x="1154" y="10"/>
                    <a:pt x="1002" y="29"/>
                  </a:cubicBezTo>
                  <a:cubicBezTo>
                    <a:pt x="768" y="62"/>
                    <a:pt x="535" y="96"/>
                    <a:pt x="368" y="229"/>
                  </a:cubicBezTo>
                  <a:cubicBezTo>
                    <a:pt x="68" y="496"/>
                    <a:pt x="1" y="963"/>
                    <a:pt x="134" y="1330"/>
                  </a:cubicBezTo>
                  <a:cubicBezTo>
                    <a:pt x="268" y="1730"/>
                    <a:pt x="535" y="2031"/>
                    <a:pt x="835" y="2297"/>
                  </a:cubicBezTo>
                  <a:cubicBezTo>
                    <a:pt x="3637" y="4899"/>
                    <a:pt x="7840" y="6000"/>
                    <a:pt x="11543" y="6267"/>
                  </a:cubicBezTo>
                  <a:cubicBezTo>
                    <a:pt x="9541" y="5199"/>
                    <a:pt x="7640" y="3999"/>
                    <a:pt x="5872" y="2598"/>
                  </a:cubicBezTo>
                  <a:cubicBezTo>
                    <a:pt x="4510" y="1514"/>
                    <a:pt x="3292" y="1"/>
                    <a:pt x="1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42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</a:t>
            </a:r>
            <a:r>
              <a:rPr lang="en"/>
              <a:t>Infographics</a:t>
            </a:r>
            <a:endParaRPr/>
          </a:p>
        </p:txBody>
      </p:sp>
      <p:grpSp>
        <p:nvGrpSpPr>
          <p:cNvPr id="2998" name="Google Shape;2998;p42"/>
          <p:cNvGrpSpPr/>
          <p:nvPr/>
        </p:nvGrpSpPr>
        <p:grpSpPr>
          <a:xfrm>
            <a:off x="6848166" y="1797346"/>
            <a:ext cx="1774825" cy="1312603"/>
            <a:chOff x="4373402" y="1766424"/>
            <a:chExt cx="2417030" cy="1717618"/>
          </a:xfrm>
        </p:grpSpPr>
        <p:sp>
          <p:nvSpPr>
            <p:cNvPr id="2999" name="Google Shape;2999;p42"/>
            <p:cNvSpPr/>
            <p:nvPr/>
          </p:nvSpPr>
          <p:spPr>
            <a:xfrm>
              <a:off x="5131442" y="3084083"/>
              <a:ext cx="901681" cy="394583"/>
            </a:xfrm>
            <a:custGeom>
              <a:rect b="b" l="l" r="r" t="t"/>
              <a:pathLst>
                <a:path extrusionOk="0" h="17780" w="40630">
                  <a:moveTo>
                    <a:pt x="30789" y="0"/>
                  </a:moveTo>
                  <a:lnTo>
                    <a:pt x="9807" y="0"/>
                  </a:lnTo>
                  <a:lnTo>
                    <a:pt x="0" y="17780"/>
                  </a:lnTo>
                  <a:lnTo>
                    <a:pt x="40629" y="1778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42"/>
            <p:cNvSpPr/>
            <p:nvPr/>
          </p:nvSpPr>
          <p:spPr>
            <a:xfrm>
              <a:off x="4373402" y="1766424"/>
              <a:ext cx="2417030" cy="1417657"/>
            </a:xfrm>
            <a:custGeom>
              <a:rect b="b" l="l" r="r" t="t"/>
              <a:pathLst>
                <a:path extrusionOk="0" h="63880" w="108912">
                  <a:moveTo>
                    <a:pt x="103875" y="1"/>
                  </a:moveTo>
                  <a:lnTo>
                    <a:pt x="5071" y="1"/>
                  </a:lnTo>
                  <a:cubicBezTo>
                    <a:pt x="2269" y="1"/>
                    <a:pt x="1" y="2269"/>
                    <a:pt x="1" y="5037"/>
                  </a:cubicBezTo>
                  <a:lnTo>
                    <a:pt x="1" y="58809"/>
                  </a:lnTo>
                  <a:cubicBezTo>
                    <a:pt x="1" y="61611"/>
                    <a:pt x="2269" y="63880"/>
                    <a:pt x="5071" y="63880"/>
                  </a:cubicBezTo>
                  <a:lnTo>
                    <a:pt x="103875" y="63880"/>
                  </a:lnTo>
                  <a:cubicBezTo>
                    <a:pt x="106644" y="63880"/>
                    <a:pt x="108912" y="61578"/>
                    <a:pt x="108912" y="58809"/>
                  </a:cubicBezTo>
                  <a:lnTo>
                    <a:pt x="108912" y="5037"/>
                  </a:lnTo>
                  <a:cubicBezTo>
                    <a:pt x="108912" y="2269"/>
                    <a:pt x="106644" y="1"/>
                    <a:pt x="1038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42"/>
            <p:cNvSpPr/>
            <p:nvPr/>
          </p:nvSpPr>
          <p:spPr>
            <a:xfrm>
              <a:off x="4468163" y="1851552"/>
              <a:ext cx="2227528" cy="1131906"/>
            </a:xfrm>
            <a:custGeom>
              <a:rect b="b" l="l" r="r" t="t"/>
              <a:pathLst>
                <a:path extrusionOk="0" h="51004" w="100373">
                  <a:moveTo>
                    <a:pt x="0" y="1"/>
                  </a:moveTo>
                  <a:lnTo>
                    <a:pt x="100372" y="1"/>
                  </a:lnTo>
                  <a:lnTo>
                    <a:pt x="100372" y="51004"/>
                  </a:lnTo>
                  <a:lnTo>
                    <a:pt x="0" y="5100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42"/>
            <p:cNvSpPr/>
            <p:nvPr/>
          </p:nvSpPr>
          <p:spPr>
            <a:xfrm>
              <a:off x="4495548" y="3070014"/>
              <a:ext cx="28895" cy="29627"/>
            </a:xfrm>
            <a:custGeom>
              <a:rect b="b" l="l" r="r" t="t"/>
              <a:pathLst>
                <a:path extrusionOk="0" h="1335" w="1302">
                  <a:moveTo>
                    <a:pt x="634" y="1335"/>
                  </a:moveTo>
                  <a:cubicBezTo>
                    <a:pt x="1001" y="1335"/>
                    <a:pt x="1302" y="1035"/>
                    <a:pt x="1302" y="668"/>
                  </a:cubicBezTo>
                  <a:cubicBezTo>
                    <a:pt x="1302" y="301"/>
                    <a:pt x="1001" y="1"/>
                    <a:pt x="634" y="1"/>
                  </a:cubicBezTo>
                  <a:cubicBezTo>
                    <a:pt x="268" y="1"/>
                    <a:pt x="1" y="301"/>
                    <a:pt x="1" y="668"/>
                  </a:cubicBezTo>
                  <a:cubicBezTo>
                    <a:pt x="1" y="1035"/>
                    <a:pt x="268" y="1335"/>
                    <a:pt x="634" y="1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42"/>
            <p:cNvSpPr/>
            <p:nvPr/>
          </p:nvSpPr>
          <p:spPr>
            <a:xfrm>
              <a:off x="4551805" y="3070014"/>
              <a:ext cx="29649" cy="29627"/>
            </a:xfrm>
            <a:custGeom>
              <a:rect b="b" l="l" r="r" t="t"/>
              <a:pathLst>
                <a:path extrusionOk="0" h="1335" w="1336">
                  <a:moveTo>
                    <a:pt x="668" y="1335"/>
                  </a:moveTo>
                  <a:cubicBezTo>
                    <a:pt x="1035" y="1335"/>
                    <a:pt x="1335" y="1035"/>
                    <a:pt x="1335" y="668"/>
                  </a:cubicBezTo>
                  <a:cubicBezTo>
                    <a:pt x="1335" y="301"/>
                    <a:pt x="1035" y="1"/>
                    <a:pt x="668" y="1"/>
                  </a:cubicBezTo>
                  <a:cubicBezTo>
                    <a:pt x="301" y="1"/>
                    <a:pt x="1" y="301"/>
                    <a:pt x="1" y="668"/>
                  </a:cubicBezTo>
                  <a:cubicBezTo>
                    <a:pt x="1" y="1035"/>
                    <a:pt x="301" y="1335"/>
                    <a:pt x="668" y="1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42"/>
            <p:cNvSpPr/>
            <p:nvPr/>
          </p:nvSpPr>
          <p:spPr>
            <a:xfrm>
              <a:off x="4608817" y="3070014"/>
              <a:ext cx="29627" cy="29627"/>
            </a:xfrm>
            <a:custGeom>
              <a:rect b="b" l="l" r="r" t="t"/>
              <a:pathLst>
                <a:path extrusionOk="0" h="1335" w="1335">
                  <a:moveTo>
                    <a:pt x="667" y="1335"/>
                  </a:moveTo>
                  <a:cubicBezTo>
                    <a:pt x="1034" y="1335"/>
                    <a:pt x="1335" y="1035"/>
                    <a:pt x="1335" y="668"/>
                  </a:cubicBezTo>
                  <a:cubicBezTo>
                    <a:pt x="1335" y="301"/>
                    <a:pt x="1034" y="1"/>
                    <a:pt x="667" y="1"/>
                  </a:cubicBezTo>
                  <a:cubicBezTo>
                    <a:pt x="301" y="1"/>
                    <a:pt x="0" y="301"/>
                    <a:pt x="0" y="668"/>
                  </a:cubicBezTo>
                  <a:cubicBezTo>
                    <a:pt x="0" y="1035"/>
                    <a:pt x="301" y="1335"/>
                    <a:pt x="667" y="133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42"/>
            <p:cNvSpPr/>
            <p:nvPr/>
          </p:nvSpPr>
          <p:spPr>
            <a:xfrm>
              <a:off x="4808214" y="3424810"/>
              <a:ext cx="1547799" cy="59232"/>
            </a:xfrm>
            <a:custGeom>
              <a:rect b="b" l="l" r="r" t="t"/>
              <a:pathLst>
                <a:path extrusionOk="0" h="2669" w="125991">
                  <a:moveTo>
                    <a:pt x="0" y="0"/>
                  </a:moveTo>
                  <a:cubicBezTo>
                    <a:pt x="0" y="1468"/>
                    <a:pt x="1235" y="2669"/>
                    <a:pt x="2702" y="2669"/>
                  </a:cubicBezTo>
                  <a:lnTo>
                    <a:pt x="123288" y="2669"/>
                  </a:lnTo>
                  <a:cubicBezTo>
                    <a:pt x="124789" y="2669"/>
                    <a:pt x="125990" y="1468"/>
                    <a:pt x="1259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6" name="Google Shape;3006;p42"/>
          <p:cNvGrpSpPr/>
          <p:nvPr/>
        </p:nvGrpSpPr>
        <p:grpSpPr>
          <a:xfrm>
            <a:off x="5298390" y="1803261"/>
            <a:ext cx="648297" cy="1296723"/>
            <a:chOff x="7358501" y="2511043"/>
            <a:chExt cx="483840" cy="967704"/>
          </a:xfrm>
        </p:grpSpPr>
        <p:sp>
          <p:nvSpPr>
            <p:cNvPr id="3007" name="Google Shape;3007;p42"/>
            <p:cNvSpPr/>
            <p:nvPr/>
          </p:nvSpPr>
          <p:spPr>
            <a:xfrm>
              <a:off x="7358501" y="2511043"/>
              <a:ext cx="483840" cy="967704"/>
            </a:xfrm>
            <a:custGeom>
              <a:rect b="b" l="l" r="r" t="t"/>
              <a:pathLst>
                <a:path extrusionOk="0" h="39963" w="19981">
                  <a:moveTo>
                    <a:pt x="15911" y="1"/>
                  </a:moveTo>
                  <a:lnTo>
                    <a:pt x="4070" y="1"/>
                  </a:lnTo>
                  <a:cubicBezTo>
                    <a:pt x="1835" y="1"/>
                    <a:pt x="0" y="1835"/>
                    <a:pt x="0" y="4104"/>
                  </a:cubicBezTo>
                  <a:lnTo>
                    <a:pt x="0" y="35893"/>
                  </a:lnTo>
                  <a:cubicBezTo>
                    <a:pt x="0" y="38128"/>
                    <a:pt x="1835" y="39963"/>
                    <a:pt x="4070" y="39963"/>
                  </a:cubicBezTo>
                  <a:lnTo>
                    <a:pt x="15911" y="39963"/>
                  </a:lnTo>
                  <a:cubicBezTo>
                    <a:pt x="18146" y="39963"/>
                    <a:pt x="19981" y="38128"/>
                    <a:pt x="19981" y="35893"/>
                  </a:cubicBezTo>
                  <a:lnTo>
                    <a:pt x="19981" y="4104"/>
                  </a:lnTo>
                  <a:cubicBezTo>
                    <a:pt x="19981" y="1835"/>
                    <a:pt x="18146" y="1"/>
                    <a:pt x="159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42"/>
            <p:cNvSpPr/>
            <p:nvPr/>
          </p:nvSpPr>
          <p:spPr>
            <a:xfrm>
              <a:off x="7394023" y="2612013"/>
              <a:ext cx="412793" cy="732649"/>
            </a:xfrm>
            <a:custGeom>
              <a:rect b="b" l="l" r="r" t="t"/>
              <a:pathLst>
                <a:path extrusionOk="0" h="30256" w="17047">
                  <a:moveTo>
                    <a:pt x="1" y="0"/>
                  </a:moveTo>
                  <a:lnTo>
                    <a:pt x="17046" y="0"/>
                  </a:lnTo>
                  <a:lnTo>
                    <a:pt x="17046" y="30255"/>
                  </a:lnTo>
                  <a:lnTo>
                    <a:pt x="1" y="3025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42"/>
            <p:cNvSpPr/>
            <p:nvPr/>
          </p:nvSpPr>
          <p:spPr>
            <a:xfrm>
              <a:off x="7498214" y="2546588"/>
              <a:ext cx="204399" cy="17798"/>
            </a:xfrm>
            <a:custGeom>
              <a:rect b="b" l="l" r="r" t="t"/>
              <a:pathLst>
                <a:path extrusionOk="0" h="735" w="8441">
                  <a:moveTo>
                    <a:pt x="8040" y="734"/>
                  </a:moveTo>
                  <a:lnTo>
                    <a:pt x="368" y="734"/>
                  </a:lnTo>
                  <a:cubicBezTo>
                    <a:pt x="168" y="734"/>
                    <a:pt x="1" y="568"/>
                    <a:pt x="1" y="367"/>
                  </a:cubicBezTo>
                  <a:lnTo>
                    <a:pt x="1" y="367"/>
                  </a:lnTo>
                  <a:cubicBezTo>
                    <a:pt x="1" y="167"/>
                    <a:pt x="168" y="1"/>
                    <a:pt x="368" y="1"/>
                  </a:cubicBezTo>
                  <a:lnTo>
                    <a:pt x="8040" y="1"/>
                  </a:lnTo>
                  <a:cubicBezTo>
                    <a:pt x="8273" y="1"/>
                    <a:pt x="8440" y="167"/>
                    <a:pt x="8440" y="367"/>
                  </a:cubicBezTo>
                  <a:lnTo>
                    <a:pt x="8440" y="367"/>
                  </a:lnTo>
                  <a:cubicBezTo>
                    <a:pt x="8440" y="568"/>
                    <a:pt x="8273" y="734"/>
                    <a:pt x="8040" y="7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42"/>
            <p:cNvSpPr/>
            <p:nvPr/>
          </p:nvSpPr>
          <p:spPr>
            <a:xfrm>
              <a:off x="7561219" y="3373671"/>
              <a:ext cx="78384" cy="78360"/>
            </a:xfrm>
            <a:custGeom>
              <a:rect b="b" l="l" r="r" t="t"/>
              <a:pathLst>
                <a:path extrusionOk="0" h="3236" w="3237">
                  <a:moveTo>
                    <a:pt x="1602" y="0"/>
                  </a:moveTo>
                  <a:cubicBezTo>
                    <a:pt x="735" y="0"/>
                    <a:pt x="1" y="701"/>
                    <a:pt x="1" y="1601"/>
                  </a:cubicBezTo>
                  <a:cubicBezTo>
                    <a:pt x="1" y="2502"/>
                    <a:pt x="735" y="3236"/>
                    <a:pt x="1602" y="3236"/>
                  </a:cubicBezTo>
                  <a:cubicBezTo>
                    <a:pt x="2502" y="3236"/>
                    <a:pt x="3236" y="2502"/>
                    <a:pt x="3236" y="1601"/>
                  </a:cubicBezTo>
                  <a:cubicBezTo>
                    <a:pt x="3236" y="734"/>
                    <a:pt x="2502" y="0"/>
                    <a:pt x="16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1" name="Google Shape;3011;p42"/>
          <p:cNvGrpSpPr/>
          <p:nvPr/>
        </p:nvGrpSpPr>
        <p:grpSpPr>
          <a:xfrm>
            <a:off x="964466" y="1796084"/>
            <a:ext cx="918732" cy="1310551"/>
            <a:chOff x="1062538" y="2217018"/>
            <a:chExt cx="884501" cy="1261723"/>
          </a:xfrm>
        </p:grpSpPr>
        <p:sp>
          <p:nvSpPr>
            <p:cNvPr id="3012" name="Google Shape;3012;p42"/>
            <p:cNvSpPr/>
            <p:nvPr/>
          </p:nvSpPr>
          <p:spPr>
            <a:xfrm>
              <a:off x="1062538" y="2217018"/>
              <a:ext cx="884501" cy="1261723"/>
            </a:xfrm>
            <a:custGeom>
              <a:rect b="b" l="l" r="r" t="t"/>
              <a:pathLst>
                <a:path extrusionOk="0" h="52105" w="36527">
                  <a:moveTo>
                    <a:pt x="7540" y="1"/>
                  </a:moveTo>
                  <a:lnTo>
                    <a:pt x="28988" y="1"/>
                  </a:lnTo>
                  <a:cubicBezTo>
                    <a:pt x="33125" y="1"/>
                    <a:pt x="36527" y="3403"/>
                    <a:pt x="36527" y="7540"/>
                  </a:cubicBezTo>
                  <a:lnTo>
                    <a:pt x="36527" y="44566"/>
                  </a:lnTo>
                  <a:cubicBezTo>
                    <a:pt x="36527" y="48702"/>
                    <a:pt x="33158" y="52105"/>
                    <a:pt x="28988" y="52105"/>
                  </a:cubicBezTo>
                  <a:lnTo>
                    <a:pt x="7540" y="52105"/>
                  </a:lnTo>
                  <a:cubicBezTo>
                    <a:pt x="3403" y="52105"/>
                    <a:pt x="1" y="48702"/>
                    <a:pt x="1" y="44566"/>
                  </a:cubicBezTo>
                  <a:lnTo>
                    <a:pt x="1" y="7540"/>
                  </a:lnTo>
                  <a:cubicBezTo>
                    <a:pt x="1" y="3370"/>
                    <a:pt x="3403" y="1"/>
                    <a:pt x="75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1124743" y="2322831"/>
              <a:ext cx="759310" cy="1039598"/>
            </a:xfrm>
            <a:custGeom>
              <a:rect b="b" l="l" r="r" t="t"/>
              <a:pathLst>
                <a:path extrusionOk="0" h="42932" w="31357">
                  <a:moveTo>
                    <a:pt x="134" y="1"/>
                  </a:moveTo>
                  <a:lnTo>
                    <a:pt x="31256" y="1"/>
                  </a:lnTo>
                  <a:cubicBezTo>
                    <a:pt x="31323" y="1"/>
                    <a:pt x="31356" y="34"/>
                    <a:pt x="31356" y="101"/>
                  </a:cubicBezTo>
                  <a:lnTo>
                    <a:pt x="31356" y="42831"/>
                  </a:lnTo>
                  <a:cubicBezTo>
                    <a:pt x="31356" y="42898"/>
                    <a:pt x="31323" y="42931"/>
                    <a:pt x="31256" y="42931"/>
                  </a:cubicBezTo>
                  <a:lnTo>
                    <a:pt x="134" y="42931"/>
                  </a:lnTo>
                  <a:cubicBezTo>
                    <a:pt x="67" y="42931"/>
                    <a:pt x="34" y="42865"/>
                    <a:pt x="34" y="42831"/>
                  </a:cubicBezTo>
                  <a:lnTo>
                    <a:pt x="34" y="101"/>
                  </a:lnTo>
                  <a:cubicBezTo>
                    <a:pt x="0" y="34"/>
                    <a:pt x="67" y="1"/>
                    <a:pt x="1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42"/>
            <p:cNvSpPr/>
            <p:nvPr/>
          </p:nvSpPr>
          <p:spPr>
            <a:xfrm>
              <a:off x="1397752" y="2260173"/>
              <a:ext cx="214061" cy="19396"/>
            </a:xfrm>
            <a:custGeom>
              <a:rect b="b" l="l" r="r" t="t"/>
              <a:pathLst>
                <a:path extrusionOk="0" h="801" w="8840">
                  <a:moveTo>
                    <a:pt x="400" y="0"/>
                  </a:moveTo>
                  <a:lnTo>
                    <a:pt x="8439" y="0"/>
                  </a:lnTo>
                  <a:cubicBezTo>
                    <a:pt x="8640" y="0"/>
                    <a:pt x="8840" y="201"/>
                    <a:pt x="8840" y="401"/>
                  </a:cubicBezTo>
                  <a:lnTo>
                    <a:pt x="8840" y="401"/>
                  </a:lnTo>
                  <a:cubicBezTo>
                    <a:pt x="8840" y="634"/>
                    <a:pt x="8640" y="801"/>
                    <a:pt x="8439" y="801"/>
                  </a:cubicBezTo>
                  <a:lnTo>
                    <a:pt x="400" y="801"/>
                  </a:lnTo>
                  <a:cubicBezTo>
                    <a:pt x="200" y="801"/>
                    <a:pt x="33" y="634"/>
                    <a:pt x="33" y="401"/>
                  </a:cubicBezTo>
                  <a:lnTo>
                    <a:pt x="33" y="401"/>
                  </a:lnTo>
                  <a:cubicBezTo>
                    <a:pt x="0" y="201"/>
                    <a:pt x="200" y="0"/>
                    <a:pt x="4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42"/>
            <p:cNvSpPr/>
            <p:nvPr/>
          </p:nvSpPr>
          <p:spPr>
            <a:xfrm>
              <a:off x="1472040" y="3386576"/>
              <a:ext cx="64654" cy="64630"/>
            </a:xfrm>
            <a:custGeom>
              <a:rect b="b" l="l" r="r" t="t"/>
              <a:pathLst>
                <a:path extrusionOk="0" h="2669" w="2670">
                  <a:moveTo>
                    <a:pt x="1335" y="2669"/>
                  </a:moveTo>
                  <a:cubicBezTo>
                    <a:pt x="2069" y="2669"/>
                    <a:pt x="2670" y="2068"/>
                    <a:pt x="2670" y="1334"/>
                  </a:cubicBezTo>
                  <a:cubicBezTo>
                    <a:pt x="2670" y="600"/>
                    <a:pt x="2069" y="0"/>
                    <a:pt x="1335" y="0"/>
                  </a:cubicBezTo>
                  <a:cubicBezTo>
                    <a:pt x="601" y="0"/>
                    <a:pt x="1" y="600"/>
                    <a:pt x="1" y="1334"/>
                  </a:cubicBezTo>
                  <a:cubicBezTo>
                    <a:pt x="1" y="2068"/>
                    <a:pt x="601" y="2669"/>
                    <a:pt x="1335" y="266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6" name="Google Shape;3016;p42"/>
          <p:cNvGrpSpPr/>
          <p:nvPr/>
        </p:nvGrpSpPr>
        <p:grpSpPr>
          <a:xfrm>
            <a:off x="2504576" y="1797214"/>
            <a:ext cx="2065430" cy="1300226"/>
            <a:chOff x="2500794" y="2124136"/>
            <a:chExt cx="2125147" cy="1314953"/>
          </a:xfrm>
        </p:grpSpPr>
        <p:sp>
          <p:nvSpPr>
            <p:cNvPr id="3017" name="Google Shape;3017;p42"/>
            <p:cNvSpPr/>
            <p:nvPr/>
          </p:nvSpPr>
          <p:spPr>
            <a:xfrm>
              <a:off x="2707993" y="2124136"/>
              <a:ext cx="1710838" cy="1124399"/>
            </a:xfrm>
            <a:custGeom>
              <a:rect b="b" l="l" r="r" t="t"/>
              <a:pathLst>
                <a:path extrusionOk="0" h="46434" w="70652">
                  <a:moveTo>
                    <a:pt x="68216" y="1"/>
                  </a:moveTo>
                  <a:lnTo>
                    <a:pt x="2436" y="1"/>
                  </a:lnTo>
                  <a:cubicBezTo>
                    <a:pt x="1102" y="1"/>
                    <a:pt x="1" y="1102"/>
                    <a:pt x="1" y="2436"/>
                  </a:cubicBezTo>
                  <a:lnTo>
                    <a:pt x="1" y="43999"/>
                  </a:lnTo>
                  <a:cubicBezTo>
                    <a:pt x="1" y="45333"/>
                    <a:pt x="1102" y="46434"/>
                    <a:pt x="2436" y="46434"/>
                  </a:cubicBezTo>
                  <a:lnTo>
                    <a:pt x="68216" y="46434"/>
                  </a:lnTo>
                  <a:cubicBezTo>
                    <a:pt x="69551" y="46434"/>
                    <a:pt x="70651" y="45333"/>
                    <a:pt x="70651" y="43999"/>
                  </a:cubicBezTo>
                  <a:lnTo>
                    <a:pt x="70651" y="2436"/>
                  </a:lnTo>
                  <a:cubicBezTo>
                    <a:pt x="70651" y="1102"/>
                    <a:pt x="69551" y="1"/>
                    <a:pt x="68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42"/>
            <p:cNvSpPr/>
            <p:nvPr/>
          </p:nvSpPr>
          <p:spPr>
            <a:xfrm>
              <a:off x="2796858" y="2242055"/>
              <a:ext cx="1533124" cy="823116"/>
            </a:xfrm>
            <a:custGeom>
              <a:rect b="b" l="l" r="r" t="t"/>
              <a:pathLst>
                <a:path extrusionOk="0" h="33992" w="63313">
                  <a:moveTo>
                    <a:pt x="0" y="1"/>
                  </a:moveTo>
                  <a:lnTo>
                    <a:pt x="63312" y="1"/>
                  </a:lnTo>
                  <a:lnTo>
                    <a:pt x="63312" y="33992"/>
                  </a:lnTo>
                  <a:lnTo>
                    <a:pt x="0" y="339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42"/>
            <p:cNvSpPr/>
            <p:nvPr/>
          </p:nvSpPr>
          <p:spPr>
            <a:xfrm>
              <a:off x="3541551" y="2163725"/>
              <a:ext cx="42836" cy="42836"/>
            </a:xfrm>
            <a:custGeom>
              <a:rect b="b" l="l" r="r" t="t"/>
              <a:pathLst>
                <a:path extrusionOk="0" h="1769" w="1769">
                  <a:moveTo>
                    <a:pt x="901" y="1768"/>
                  </a:moveTo>
                  <a:cubicBezTo>
                    <a:pt x="401" y="1768"/>
                    <a:pt x="0" y="1368"/>
                    <a:pt x="0" y="868"/>
                  </a:cubicBezTo>
                  <a:cubicBezTo>
                    <a:pt x="0" y="401"/>
                    <a:pt x="401" y="0"/>
                    <a:pt x="901" y="0"/>
                  </a:cubicBezTo>
                  <a:cubicBezTo>
                    <a:pt x="1401" y="0"/>
                    <a:pt x="1768" y="401"/>
                    <a:pt x="1768" y="868"/>
                  </a:cubicBezTo>
                  <a:cubicBezTo>
                    <a:pt x="1768" y="1368"/>
                    <a:pt x="1401" y="1768"/>
                    <a:pt x="901" y="17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42"/>
            <p:cNvSpPr/>
            <p:nvPr/>
          </p:nvSpPr>
          <p:spPr>
            <a:xfrm>
              <a:off x="2500794" y="3248452"/>
              <a:ext cx="2125147" cy="100350"/>
            </a:xfrm>
            <a:custGeom>
              <a:rect b="b" l="l" r="r" t="t"/>
              <a:pathLst>
                <a:path extrusionOk="0" h="5005" w="95202">
                  <a:moveTo>
                    <a:pt x="82926" y="1"/>
                  </a:moveTo>
                  <a:lnTo>
                    <a:pt x="12276" y="1"/>
                  </a:lnTo>
                  <a:lnTo>
                    <a:pt x="0" y="3637"/>
                  </a:lnTo>
                  <a:lnTo>
                    <a:pt x="47601" y="5005"/>
                  </a:lnTo>
                  <a:lnTo>
                    <a:pt x="95202" y="36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42"/>
            <p:cNvSpPr/>
            <p:nvPr/>
          </p:nvSpPr>
          <p:spPr>
            <a:xfrm>
              <a:off x="2500794" y="3348784"/>
              <a:ext cx="2125147" cy="90305"/>
            </a:xfrm>
            <a:custGeom>
              <a:rect b="b" l="l" r="r" t="t"/>
              <a:pathLst>
                <a:path extrusionOk="0" h="4504" w="95202">
                  <a:moveTo>
                    <a:pt x="95202" y="1"/>
                  </a:moveTo>
                  <a:lnTo>
                    <a:pt x="0" y="1"/>
                  </a:lnTo>
                  <a:lnTo>
                    <a:pt x="0" y="2736"/>
                  </a:lnTo>
                  <a:cubicBezTo>
                    <a:pt x="0" y="3703"/>
                    <a:pt x="801" y="4504"/>
                    <a:pt x="1768" y="4504"/>
                  </a:cubicBezTo>
                  <a:lnTo>
                    <a:pt x="93434" y="4504"/>
                  </a:lnTo>
                  <a:cubicBezTo>
                    <a:pt x="94401" y="4504"/>
                    <a:pt x="95202" y="3703"/>
                    <a:pt x="95202" y="27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42"/>
            <p:cNvSpPr/>
            <p:nvPr/>
          </p:nvSpPr>
          <p:spPr>
            <a:xfrm>
              <a:off x="3330746" y="3380074"/>
              <a:ext cx="465267" cy="29906"/>
            </a:xfrm>
            <a:custGeom>
              <a:rect b="b" l="l" r="r" t="t"/>
              <a:pathLst>
                <a:path extrusionOk="0" h="1235" w="19214">
                  <a:moveTo>
                    <a:pt x="0" y="0"/>
                  </a:moveTo>
                  <a:lnTo>
                    <a:pt x="19214" y="0"/>
                  </a:lnTo>
                  <a:lnTo>
                    <a:pt x="19214" y="1234"/>
                  </a:lnTo>
                  <a:lnTo>
                    <a:pt x="0" y="12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42"/>
            <p:cNvSpPr/>
            <p:nvPr/>
          </p:nvSpPr>
          <p:spPr>
            <a:xfrm>
              <a:off x="2504460" y="3321339"/>
              <a:ext cx="2118006" cy="27459"/>
            </a:xfrm>
            <a:custGeom>
              <a:rect b="b" l="l" r="r" t="t"/>
              <a:pathLst>
                <a:path extrusionOk="0" h="1369" w="95202">
                  <a:moveTo>
                    <a:pt x="0" y="1"/>
                  </a:moveTo>
                  <a:lnTo>
                    <a:pt x="95202" y="1"/>
                  </a:lnTo>
                  <a:lnTo>
                    <a:pt x="95202" y="1369"/>
                  </a:lnTo>
                  <a:lnTo>
                    <a:pt x="0" y="136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24" name="Google Shape;3024;p42"/>
          <p:cNvSpPr txBox="1"/>
          <p:nvPr>
            <p:ph idx="4294967295" type="subTitle"/>
          </p:nvPr>
        </p:nvSpPr>
        <p:spPr>
          <a:xfrm>
            <a:off x="704877" y="3890950"/>
            <a:ext cx="1437900" cy="7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Despite being red, Mars is actually a cold place</a:t>
            </a:r>
            <a:endParaRPr sz="1200"/>
          </a:p>
        </p:txBody>
      </p:sp>
      <p:sp>
        <p:nvSpPr>
          <p:cNvPr id="3025" name="Google Shape;3025;p42"/>
          <p:cNvSpPr txBox="1"/>
          <p:nvPr>
            <p:ph idx="4294967295" type="subTitle"/>
          </p:nvPr>
        </p:nvSpPr>
        <p:spPr>
          <a:xfrm>
            <a:off x="7002593" y="3890950"/>
            <a:ext cx="1437900" cy="7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Venus has a beautiful name, but it’s quite hot</a:t>
            </a:r>
            <a:endParaRPr sz="1200"/>
          </a:p>
        </p:txBody>
      </p:sp>
      <p:sp>
        <p:nvSpPr>
          <p:cNvPr id="3026" name="Google Shape;3026;p42"/>
          <p:cNvSpPr txBox="1"/>
          <p:nvPr>
            <p:ph idx="4294967295" type="subTitle"/>
          </p:nvPr>
        </p:nvSpPr>
        <p:spPr>
          <a:xfrm>
            <a:off x="2804116" y="3890950"/>
            <a:ext cx="1437900" cy="721800"/>
          </a:xfrm>
          <a:prstGeom prst="rect">
            <a:avLst/>
          </a:prstGeom>
        </p:spPr>
        <p:txBody>
          <a:bodyPr anchorCtr="0" anchor="ctr" bIns="9125" lIns="91425" spcFirstLastPara="1" rIns="91425" wrap="square" tIns="91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Jupiter is the biggest planet in the Solar System</a:t>
            </a:r>
            <a:endParaRPr sz="1200"/>
          </a:p>
        </p:txBody>
      </p:sp>
      <p:sp>
        <p:nvSpPr>
          <p:cNvPr id="3027" name="Google Shape;3027;p42"/>
          <p:cNvSpPr txBox="1"/>
          <p:nvPr>
            <p:ph idx="4294967295" type="subTitle"/>
          </p:nvPr>
        </p:nvSpPr>
        <p:spPr>
          <a:xfrm>
            <a:off x="4903354" y="3890950"/>
            <a:ext cx="1437900" cy="7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Mercury is the closest planet to the Sun</a:t>
            </a:r>
            <a:endParaRPr sz="1200"/>
          </a:p>
        </p:txBody>
      </p:sp>
      <p:sp>
        <p:nvSpPr>
          <p:cNvPr id="3028" name="Google Shape;3028;p42"/>
          <p:cNvSpPr txBox="1"/>
          <p:nvPr/>
        </p:nvSpPr>
        <p:spPr>
          <a:xfrm>
            <a:off x="659739" y="2181766"/>
            <a:ext cx="1498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9" name="Google Shape;3029;p42"/>
          <p:cNvCxnSpPr/>
          <p:nvPr/>
        </p:nvCxnSpPr>
        <p:spPr>
          <a:xfrm>
            <a:off x="668114" y="3816800"/>
            <a:ext cx="1496700" cy="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0" name="Google Shape;3030;p42"/>
          <p:cNvCxnSpPr/>
          <p:nvPr/>
        </p:nvCxnSpPr>
        <p:spPr>
          <a:xfrm>
            <a:off x="2789014" y="3816800"/>
            <a:ext cx="1496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1" name="Google Shape;3031;p42"/>
          <p:cNvCxnSpPr/>
          <p:nvPr/>
        </p:nvCxnSpPr>
        <p:spPr>
          <a:xfrm>
            <a:off x="4888114" y="3816800"/>
            <a:ext cx="1496700" cy="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2" name="Google Shape;3032;p42"/>
          <p:cNvCxnSpPr/>
          <p:nvPr/>
        </p:nvCxnSpPr>
        <p:spPr>
          <a:xfrm>
            <a:off x="6987221" y="3816800"/>
            <a:ext cx="1496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3" name="Google Shape;3033;p42"/>
          <p:cNvSpPr/>
          <p:nvPr/>
        </p:nvSpPr>
        <p:spPr>
          <a:xfrm>
            <a:off x="3468785" y="2717471"/>
            <a:ext cx="80025" cy="73789"/>
          </a:xfrm>
          <a:custGeom>
            <a:rect b="b" l="l" r="r" t="t"/>
            <a:pathLst>
              <a:path extrusionOk="0" h="1769" w="1769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4" name="Google Shape;3034;p42"/>
          <p:cNvSpPr txBox="1"/>
          <p:nvPr>
            <p:ph idx="4294967295" type="subTitle"/>
          </p:nvPr>
        </p:nvSpPr>
        <p:spPr>
          <a:xfrm>
            <a:off x="704877" y="3407625"/>
            <a:ext cx="1437900" cy="2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Mars</a:t>
            </a:r>
            <a:endParaRPr b="1"/>
          </a:p>
        </p:txBody>
      </p:sp>
      <p:sp>
        <p:nvSpPr>
          <p:cNvPr id="3035" name="Google Shape;3035;p42"/>
          <p:cNvSpPr txBox="1"/>
          <p:nvPr>
            <p:ph idx="4294967295" type="subTitle"/>
          </p:nvPr>
        </p:nvSpPr>
        <p:spPr>
          <a:xfrm>
            <a:off x="7002601" y="3407625"/>
            <a:ext cx="1437900" cy="2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Venus</a:t>
            </a:r>
            <a:endParaRPr b="1"/>
          </a:p>
        </p:txBody>
      </p:sp>
      <p:sp>
        <p:nvSpPr>
          <p:cNvPr id="3036" name="Google Shape;3036;p42"/>
          <p:cNvSpPr txBox="1"/>
          <p:nvPr>
            <p:ph idx="4294967295" type="subTitle"/>
          </p:nvPr>
        </p:nvSpPr>
        <p:spPr>
          <a:xfrm>
            <a:off x="2804118" y="3407625"/>
            <a:ext cx="1437900" cy="285000"/>
          </a:xfrm>
          <a:prstGeom prst="rect">
            <a:avLst/>
          </a:prstGeom>
        </p:spPr>
        <p:txBody>
          <a:bodyPr anchorCtr="0" anchor="ctr" bIns="9125" lIns="91425" spcFirstLastPara="1" rIns="91425" wrap="square" tIns="91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Jupiter</a:t>
            </a:r>
            <a:endParaRPr b="1"/>
          </a:p>
        </p:txBody>
      </p:sp>
      <p:sp>
        <p:nvSpPr>
          <p:cNvPr id="3037" name="Google Shape;3037;p42"/>
          <p:cNvSpPr txBox="1"/>
          <p:nvPr>
            <p:ph idx="4294967295" type="subTitle"/>
          </p:nvPr>
        </p:nvSpPr>
        <p:spPr>
          <a:xfrm>
            <a:off x="4903360" y="3407625"/>
            <a:ext cx="1437900" cy="2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Mercury</a:t>
            </a:r>
            <a:endParaRPr b="1"/>
          </a:p>
        </p:txBody>
      </p:sp>
      <p:sp>
        <p:nvSpPr>
          <p:cNvPr id="3038" name="Google Shape;3038;p42"/>
          <p:cNvSpPr txBox="1"/>
          <p:nvPr/>
        </p:nvSpPr>
        <p:spPr>
          <a:xfrm>
            <a:off x="2787539" y="2067466"/>
            <a:ext cx="1498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9" name="Google Shape;3039;p42"/>
          <p:cNvSpPr txBox="1"/>
          <p:nvPr/>
        </p:nvSpPr>
        <p:spPr>
          <a:xfrm>
            <a:off x="4874564" y="2181766"/>
            <a:ext cx="1498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0" name="Google Shape;3040;p42"/>
          <p:cNvSpPr txBox="1"/>
          <p:nvPr/>
        </p:nvSpPr>
        <p:spPr>
          <a:xfrm>
            <a:off x="6985739" y="2067466"/>
            <a:ext cx="14985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Roboto"/>
                <a:ea typeface="Roboto"/>
                <a:cs typeface="Roboto"/>
                <a:sym typeface="Roboto"/>
              </a:rPr>
              <a:t>50%</a:t>
            </a:r>
            <a:endParaRPr b="1"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44" name="Shape 3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5" name="Google Shape;3045;p43"/>
          <p:cNvGrpSpPr/>
          <p:nvPr/>
        </p:nvGrpSpPr>
        <p:grpSpPr>
          <a:xfrm>
            <a:off x="3049050" y="1330162"/>
            <a:ext cx="3062925" cy="3056116"/>
            <a:chOff x="3049050" y="1330162"/>
            <a:chExt cx="3062925" cy="3056116"/>
          </a:xfrm>
        </p:grpSpPr>
        <p:sp>
          <p:nvSpPr>
            <p:cNvPr id="3046" name="Google Shape;3046;p43"/>
            <p:cNvSpPr/>
            <p:nvPr/>
          </p:nvSpPr>
          <p:spPr>
            <a:xfrm>
              <a:off x="3049050" y="1524238"/>
              <a:ext cx="3001362" cy="2862040"/>
            </a:xfrm>
            <a:custGeom>
              <a:rect b="b" l="l" r="r" t="t"/>
              <a:pathLst>
                <a:path extrusionOk="0" h="242033" w="253815">
                  <a:moveTo>
                    <a:pt x="132816" y="1"/>
                  </a:moveTo>
                  <a:cubicBezTo>
                    <a:pt x="101848" y="1"/>
                    <a:pt x="70884" y="11818"/>
                    <a:pt x="47267" y="35451"/>
                  </a:cubicBezTo>
                  <a:cubicBezTo>
                    <a:pt x="0" y="82718"/>
                    <a:pt x="0" y="159340"/>
                    <a:pt x="47267" y="206574"/>
                  </a:cubicBezTo>
                  <a:cubicBezTo>
                    <a:pt x="69950" y="229290"/>
                    <a:pt x="100739" y="242032"/>
                    <a:pt x="132828" y="242032"/>
                  </a:cubicBezTo>
                  <a:cubicBezTo>
                    <a:pt x="164918" y="242032"/>
                    <a:pt x="195707" y="229290"/>
                    <a:pt x="218390" y="206574"/>
                  </a:cubicBezTo>
                  <a:cubicBezTo>
                    <a:pt x="241072" y="183891"/>
                    <a:pt x="253815" y="153102"/>
                    <a:pt x="253815" y="121012"/>
                  </a:cubicBezTo>
                  <a:cubicBezTo>
                    <a:pt x="253815" y="88923"/>
                    <a:pt x="241072" y="58134"/>
                    <a:pt x="218390" y="35451"/>
                  </a:cubicBezTo>
                  <a:cubicBezTo>
                    <a:pt x="194756" y="11818"/>
                    <a:pt x="163784" y="1"/>
                    <a:pt x="1328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43"/>
            <p:cNvSpPr/>
            <p:nvPr/>
          </p:nvSpPr>
          <p:spPr>
            <a:xfrm rot="-892519">
              <a:off x="3380035" y="1861052"/>
              <a:ext cx="1116293" cy="1975472"/>
            </a:xfrm>
            <a:custGeom>
              <a:rect b="b" l="l" r="r" t="t"/>
              <a:pathLst>
                <a:path extrusionOk="0" h="132529" w="92967">
                  <a:moveTo>
                    <a:pt x="42235" y="1"/>
                  </a:moveTo>
                  <a:cubicBezTo>
                    <a:pt x="20786" y="1"/>
                    <a:pt x="3581" y="19835"/>
                    <a:pt x="2235" y="35693"/>
                  </a:cubicBezTo>
                  <a:cubicBezTo>
                    <a:pt x="1" y="61978"/>
                    <a:pt x="13243" y="85395"/>
                    <a:pt x="34859" y="98805"/>
                  </a:cubicBezTo>
                  <a:cubicBezTo>
                    <a:pt x="46334" y="105910"/>
                    <a:pt x="81692" y="117685"/>
                    <a:pt x="82559" y="131661"/>
                  </a:cubicBezTo>
                  <a:lnTo>
                    <a:pt x="82559" y="132529"/>
                  </a:lnTo>
                  <a:cubicBezTo>
                    <a:pt x="90132" y="124189"/>
                    <a:pt x="92967" y="97470"/>
                    <a:pt x="92033" y="85695"/>
                  </a:cubicBezTo>
                  <a:cubicBezTo>
                    <a:pt x="90532" y="67149"/>
                    <a:pt x="91933" y="51037"/>
                    <a:pt x="85328" y="35192"/>
                  </a:cubicBezTo>
                  <a:cubicBezTo>
                    <a:pt x="79391" y="20882"/>
                    <a:pt x="66181" y="5204"/>
                    <a:pt x="51471" y="1235"/>
                  </a:cubicBezTo>
                  <a:cubicBezTo>
                    <a:pt x="48330" y="390"/>
                    <a:pt x="45241" y="1"/>
                    <a:pt x="42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43"/>
            <p:cNvSpPr/>
            <p:nvPr/>
          </p:nvSpPr>
          <p:spPr>
            <a:xfrm>
              <a:off x="3853237" y="1330162"/>
              <a:ext cx="1171917" cy="2355292"/>
            </a:xfrm>
            <a:custGeom>
              <a:rect b="b" l="l" r="r" t="t"/>
              <a:pathLst>
                <a:path extrusionOk="0" h="199179" w="99105">
                  <a:moveTo>
                    <a:pt x="42808" y="1"/>
                  </a:moveTo>
                  <a:cubicBezTo>
                    <a:pt x="36324" y="1"/>
                    <a:pt x="29708" y="1504"/>
                    <a:pt x="23317" y="4773"/>
                  </a:cubicBezTo>
                  <a:cubicBezTo>
                    <a:pt x="2069" y="15647"/>
                    <a:pt x="1" y="41065"/>
                    <a:pt x="2136" y="62147"/>
                  </a:cubicBezTo>
                  <a:cubicBezTo>
                    <a:pt x="4871" y="89333"/>
                    <a:pt x="22016" y="113184"/>
                    <a:pt x="39162" y="133665"/>
                  </a:cubicBezTo>
                  <a:cubicBezTo>
                    <a:pt x="56674" y="154547"/>
                    <a:pt x="69350" y="168790"/>
                    <a:pt x="61244" y="196543"/>
                  </a:cubicBezTo>
                  <a:lnTo>
                    <a:pt x="59476" y="199178"/>
                  </a:lnTo>
                  <a:cubicBezTo>
                    <a:pt x="68049" y="194108"/>
                    <a:pt x="73153" y="175595"/>
                    <a:pt x="76455" y="166555"/>
                  </a:cubicBezTo>
                  <a:cubicBezTo>
                    <a:pt x="82226" y="150677"/>
                    <a:pt x="87263" y="134465"/>
                    <a:pt x="90565" y="117854"/>
                  </a:cubicBezTo>
                  <a:cubicBezTo>
                    <a:pt x="96503" y="88232"/>
                    <a:pt x="99105" y="43667"/>
                    <a:pt x="79791" y="18949"/>
                  </a:cubicBezTo>
                  <a:cubicBezTo>
                    <a:pt x="70625" y="7240"/>
                    <a:pt x="57036" y="1"/>
                    <a:pt x="428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43"/>
            <p:cNvSpPr/>
            <p:nvPr/>
          </p:nvSpPr>
          <p:spPr>
            <a:xfrm>
              <a:off x="3340550" y="2882194"/>
              <a:ext cx="1250912" cy="901856"/>
            </a:xfrm>
            <a:custGeom>
              <a:rect b="b" l="l" r="r" t="t"/>
              <a:pathLst>
                <a:path extrusionOk="0" h="65889" w="84194">
                  <a:moveTo>
                    <a:pt x="30645" y="0"/>
                  </a:moveTo>
                  <a:cubicBezTo>
                    <a:pt x="22820" y="0"/>
                    <a:pt x="15329" y="3232"/>
                    <a:pt x="10374" y="12517"/>
                  </a:cubicBezTo>
                  <a:cubicBezTo>
                    <a:pt x="0" y="31831"/>
                    <a:pt x="13477" y="46241"/>
                    <a:pt x="29488" y="50211"/>
                  </a:cubicBezTo>
                  <a:cubicBezTo>
                    <a:pt x="33461" y="51201"/>
                    <a:pt x="37784" y="51440"/>
                    <a:pt x="42225" y="51440"/>
                  </a:cubicBezTo>
                  <a:cubicBezTo>
                    <a:pt x="46347" y="51440"/>
                    <a:pt x="50571" y="51234"/>
                    <a:pt x="54712" y="51234"/>
                  </a:cubicBezTo>
                  <a:cubicBezTo>
                    <a:pt x="61432" y="51234"/>
                    <a:pt x="67933" y="51775"/>
                    <a:pt x="73419" y="54614"/>
                  </a:cubicBezTo>
                  <a:cubicBezTo>
                    <a:pt x="77222" y="56582"/>
                    <a:pt x="79912" y="60360"/>
                    <a:pt x="82425" y="63656"/>
                  </a:cubicBezTo>
                  <a:lnTo>
                    <a:pt x="82425" y="63656"/>
                  </a:lnTo>
                  <a:cubicBezTo>
                    <a:pt x="82306" y="43016"/>
                    <a:pt x="74291" y="21500"/>
                    <a:pt x="57141" y="9548"/>
                  </a:cubicBezTo>
                  <a:cubicBezTo>
                    <a:pt x="50600" y="4984"/>
                    <a:pt x="40364" y="0"/>
                    <a:pt x="30645" y="0"/>
                  </a:cubicBezTo>
                  <a:close/>
                  <a:moveTo>
                    <a:pt x="82425" y="63656"/>
                  </a:moveTo>
                  <a:cubicBezTo>
                    <a:pt x="82425" y="63811"/>
                    <a:pt x="82426" y="63966"/>
                    <a:pt x="82426" y="64120"/>
                  </a:cubicBezTo>
                  <a:lnTo>
                    <a:pt x="84194" y="65888"/>
                  </a:lnTo>
                  <a:cubicBezTo>
                    <a:pt x="83606" y="65192"/>
                    <a:pt x="83020" y="64437"/>
                    <a:pt x="82425" y="636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43"/>
            <p:cNvSpPr/>
            <p:nvPr/>
          </p:nvSpPr>
          <p:spPr>
            <a:xfrm rot="156319">
              <a:off x="4550372" y="2129267"/>
              <a:ext cx="1524124" cy="1683651"/>
            </a:xfrm>
            <a:custGeom>
              <a:rect b="b" l="l" r="r" t="t"/>
              <a:pathLst>
                <a:path extrusionOk="0" h="142384" w="128893">
                  <a:moveTo>
                    <a:pt x="95814" y="1"/>
                  </a:moveTo>
                  <a:cubicBezTo>
                    <a:pt x="84182" y="1"/>
                    <a:pt x="71686" y="6148"/>
                    <a:pt x="61378" y="13892"/>
                  </a:cubicBezTo>
                  <a:cubicBezTo>
                    <a:pt x="41630" y="28702"/>
                    <a:pt x="29688" y="48149"/>
                    <a:pt x="22884" y="71633"/>
                  </a:cubicBezTo>
                  <a:cubicBezTo>
                    <a:pt x="19148" y="84576"/>
                    <a:pt x="15311" y="97585"/>
                    <a:pt x="11509" y="110561"/>
                  </a:cubicBezTo>
                  <a:cubicBezTo>
                    <a:pt x="9250" y="118271"/>
                    <a:pt x="3646" y="127667"/>
                    <a:pt x="3414" y="136147"/>
                  </a:cubicBezTo>
                  <a:lnTo>
                    <a:pt x="3414" y="136147"/>
                  </a:lnTo>
                  <a:cubicBezTo>
                    <a:pt x="6757" y="131786"/>
                    <a:pt x="11551" y="128150"/>
                    <a:pt x="15879" y="124771"/>
                  </a:cubicBezTo>
                  <a:cubicBezTo>
                    <a:pt x="39729" y="106224"/>
                    <a:pt x="66615" y="91714"/>
                    <a:pt x="92633" y="76403"/>
                  </a:cubicBezTo>
                  <a:cubicBezTo>
                    <a:pt x="103341" y="70098"/>
                    <a:pt x="117284" y="63027"/>
                    <a:pt x="124256" y="52352"/>
                  </a:cubicBezTo>
                  <a:cubicBezTo>
                    <a:pt x="128893" y="45247"/>
                    <a:pt x="128893" y="33639"/>
                    <a:pt x="126157" y="25867"/>
                  </a:cubicBezTo>
                  <a:cubicBezTo>
                    <a:pt x="119393" y="6842"/>
                    <a:pt x="108084" y="1"/>
                    <a:pt x="95814" y="1"/>
                  </a:cubicBezTo>
                  <a:close/>
                  <a:moveTo>
                    <a:pt x="3414" y="136147"/>
                  </a:moveTo>
                  <a:cubicBezTo>
                    <a:pt x="1939" y="138071"/>
                    <a:pt x="746" y="140137"/>
                    <a:pt x="1" y="142384"/>
                  </a:cubicBezTo>
                  <a:lnTo>
                    <a:pt x="3536" y="138848"/>
                  </a:lnTo>
                  <a:cubicBezTo>
                    <a:pt x="3426" y="137960"/>
                    <a:pt x="3389" y="137059"/>
                    <a:pt x="3414" y="136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43"/>
            <p:cNvSpPr/>
            <p:nvPr/>
          </p:nvSpPr>
          <p:spPr>
            <a:xfrm>
              <a:off x="4508468" y="1445598"/>
              <a:ext cx="1250813" cy="2357207"/>
            </a:xfrm>
            <a:custGeom>
              <a:rect b="b" l="l" r="r" t="t"/>
              <a:pathLst>
                <a:path extrusionOk="0" h="199341" w="105777">
                  <a:moveTo>
                    <a:pt x="68679" y="1"/>
                  </a:moveTo>
                  <a:cubicBezTo>
                    <a:pt x="66460" y="1"/>
                    <a:pt x="64165" y="248"/>
                    <a:pt x="61812" y="765"/>
                  </a:cubicBezTo>
                  <a:cubicBezTo>
                    <a:pt x="39162" y="5735"/>
                    <a:pt x="28554" y="33321"/>
                    <a:pt x="26686" y="54236"/>
                  </a:cubicBezTo>
                  <a:cubicBezTo>
                    <a:pt x="24618" y="76919"/>
                    <a:pt x="24218" y="100136"/>
                    <a:pt x="23151" y="122785"/>
                  </a:cubicBezTo>
                  <a:cubicBezTo>
                    <a:pt x="22517" y="135761"/>
                    <a:pt x="20015" y="147003"/>
                    <a:pt x="16546" y="159512"/>
                  </a:cubicBezTo>
                  <a:cubicBezTo>
                    <a:pt x="14867" y="165532"/>
                    <a:pt x="13774" y="172295"/>
                    <a:pt x="12122" y="178806"/>
                  </a:cubicBezTo>
                  <a:lnTo>
                    <a:pt x="12122" y="178806"/>
                  </a:lnTo>
                  <a:cubicBezTo>
                    <a:pt x="15449" y="171560"/>
                    <a:pt x="18199" y="164072"/>
                    <a:pt x="20949" y="156610"/>
                  </a:cubicBezTo>
                  <a:cubicBezTo>
                    <a:pt x="27087" y="139864"/>
                    <a:pt x="35092" y="125521"/>
                    <a:pt x="45967" y="111211"/>
                  </a:cubicBezTo>
                  <a:cubicBezTo>
                    <a:pt x="64046" y="87327"/>
                    <a:pt x="105776" y="62175"/>
                    <a:pt x="98638" y="27250"/>
                  </a:cubicBezTo>
                  <a:cubicBezTo>
                    <a:pt x="95409" y="11457"/>
                    <a:pt x="83787" y="1"/>
                    <a:pt x="68679" y="1"/>
                  </a:cubicBezTo>
                  <a:close/>
                  <a:moveTo>
                    <a:pt x="12122" y="178806"/>
                  </a:moveTo>
                  <a:cubicBezTo>
                    <a:pt x="8831" y="185973"/>
                    <a:pt x="4977" y="192904"/>
                    <a:pt x="1" y="199340"/>
                  </a:cubicBezTo>
                  <a:lnTo>
                    <a:pt x="3537" y="197572"/>
                  </a:lnTo>
                  <a:cubicBezTo>
                    <a:pt x="7961" y="192408"/>
                    <a:pt x="10360" y="185750"/>
                    <a:pt x="12122" y="1788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43"/>
            <p:cNvSpPr/>
            <p:nvPr/>
          </p:nvSpPr>
          <p:spPr>
            <a:xfrm>
              <a:off x="4484774" y="2911869"/>
              <a:ext cx="1537179" cy="901893"/>
            </a:xfrm>
            <a:custGeom>
              <a:rect b="b" l="l" r="r" t="t"/>
              <a:pathLst>
                <a:path extrusionOk="0" h="76270" w="129994">
                  <a:moveTo>
                    <a:pt x="78253" y="1"/>
                  </a:moveTo>
                  <a:cubicBezTo>
                    <a:pt x="57599" y="1"/>
                    <a:pt x="41198" y="8889"/>
                    <a:pt x="24585" y="23265"/>
                  </a:cubicBezTo>
                  <a:cubicBezTo>
                    <a:pt x="12509" y="33772"/>
                    <a:pt x="1" y="60191"/>
                    <a:pt x="6905" y="76269"/>
                  </a:cubicBezTo>
                  <a:lnTo>
                    <a:pt x="7773" y="74501"/>
                  </a:lnTo>
                  <a:cubicBezTo>
                    <a:pt x="5731" y="58551"/>
                    <a:pt x="32331" y="50634"/>
                    <a:pt x="47072" y="50634"/>
                  </a:cubicBezTo>
                  <a:cubicBezTo>
                    <a:pt x="48947" y="50634"/>
                    <a:pt x="50630" y="50762"/>
                    <a:pt x="52038" y="51018"/>
                  </a:cubicBezTo>
                  <a:cubicBezTo>
                    <a:pt x="68550" y="54020"/>
                    <a:pt x="79958" y="66729"/>
                    <a:pt x="96570" y="68097"/>
                  </a:cubicBezTo>
                  <a:cubicBezTo>
                    <a:pt x="97557" y="68178"/>
                    <a:pt x="98530" y="68218"/>
                    <a:pt x="99489" y="68218"/>
                  </a:cubicBezTo>
                  <a:cubicBezTo>
                    <a:pt x="115864" y="68218"/>
                    <a:pt x="127901" y="56624"/>
                    <a:pt x="128626" y="41845"/>
                  </a:cubicBezTo>
                  <a:cubicBezTo>
                    <a:pt x="129993" y="13858"/>
                    <a:pt x="110646" y="4151"/>
                    <a:pt x="90699" y="1015"/>
                  </a:cubicBezTo>
                  <a:cubicBezTo>
                    <a:pt x="86371" y="331"/>
                    <a:pt x="82233" y="1"/>
                    <a:pt x="78253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43"/>
            <p:cNvSpPr/>
            <p:nvPr/>
          </p:nvSpPr>
          <p:spPr>
            <a:xfrm>
              <a:off x="4234275" y="1663925"/>
              <a:ext cx="232952" cy="447284"/>
            </a:xfrm>
            <a:custGeom>
              <a:rect b="b" l="l" r="r" t="t"/>
              <a:pathLst>
                <a:path extrusionOk="0" h="13644" w="7106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43"/>
            <p:cNvSpPr/>
            <p:nvPr/>
          </p:nvSpPr>
          <p:spPr>
            <a:xfrm>
              <a:off x="5063900" y="1717400"/>
              <a:ext cx="412981" cy="340351"/>
            </a:xfrm>
            <a:custGeom>
              <a:rect b="b" l="l" r="r" t="t"/>
              <a:pathLst>
                <a:path extrusionOk="0" h="10942" w="13277">
                  <a:moveTo>
                    <a:pt x="4037" y="8574"/>
                  </a:moveTo>
                  <a:cubicBezTo>
                    <a:pt x="2602" y="8507"/>
                    <a:pt x="1735" y="7473"/>
                    <a:pt x="1502" y="6672"/>
                  </a:cubicBezTo>
                  <a:cubicBezTo>
                    <a:pt x="1902" y="6739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06"/>
                  </a:cubicBezTo>
                  <a:cubicBezTo>
                    <a:pt x="1935" y="6439"/>
                    <a:pt x="1335" y="6038"/>
                    <a:pt x="934" y="5371"/>
                  </a:cubicBezTo>
                  <a:cubicBezTo>
                    <a:pt x="668" y="4938"/>
                    <a:pt x="534" y="4437"/>
                    <a:pt x="534" y="3904"/>
                  </a:cubicBezTo>
                  <a:cubicBezTo>
                    <a:pt x="901" y="4104"/>
                    <a:pt x="1301" y="4237"/>
                    <a:pt x="1735" y="4237"/>
                  </a:cubicBezTo>
                  <a:cubicBezTo>
                    <a:pt x="1168" y="3837"/>
                    <a:pt x="768" y="3270"/>
                    <a:pt x="634" y="2603"/>
                  </a:cubicBezTo>
                  <a:cubicBezTo>
                    <a:pt x="467" y="1902"/>
                    <a:pt x="568" y="1235"/>
                    <a:pt x="901" y="601"/>
                  </a:cubicBezTo>
                  <a:cubicBezTo>
                    <a:pt x="2402" y="2336"/>
                    <a:pt x="4270" y="3303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6"/>
                    <a:pt x="6905" y="1368"/>
                  </a:cubicBezTo>
                  <a:cubicBezTo>
                    <a:pt x="7339" y="701"/>
                    <a:pt x="7939" y="268"/>
                    <a:pt x="8740" y="134"/>
                  </a:cubicBezTo>
                  <a:cubicBezTo>
                    <a:pt x="9674" y="1"/>
                    <a:pt x="10475" y="268"/>
                    <a:pt x="11142" y="901"/>
                  </a:cubicBezTo>
                  <a:cubicBezTo>
                    <a:pt x="11175" y="935"/>
                    <a:pt x="11208" y="968"/>
                    <a:pt x="11275" y="935"/>
                  </a:cubicBezTo>
                  <a:cubicBezTo>
                    <a:pt x="11842" y="835"/>
                    <a:pt x="12376" y="635"/>
                    <a:pt x="12876" y="334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35"/>
                    <a:pt x="11742" y="1802"/>
                  </a:cubicBezTo>
                  <a:cubicBezTo>
                    <a:pt x="12276" y="1735"/>
                    <a:pt x="12776" y="1602"/>
                    <a:pt x="13277" y="1402"/>
                  </a:cubicBezTo>
                  <a:lnTo>
                    <a:pt x="13277" y="1402"/>
                  </a:lnTo>
                  <a:cubicBezTo>
                    <a:pt x="13177" y="1535"/>
                    <a:pt x="13076" y="1669"/>
                    <a:pt x="12976" y="1802"/>
                  </a:cubicBezTo>
                  <a:cubicBezTo>
                    <a:pt x="12676" y="2169"/>
                    <a:pt x="12343" y="2503"/>
                    <a:pt x="11976" y="2769"/>
                  </a:cubicBezTo>
                  <a:cubicBezTo>
                    <a:pt x="11942" y="2769"/>
                    <a:pt x="11942" y="2803"/>
                    <a:pt x="11942" y="2836"/>
                  </a:cubicBezTo>
                  <a:cubicBezTo>
                    <a:pt x="11942" y="3236"/>
                    <a:pt x="11942" y="3670"/>
                    <a:pt x="11876" y="4070"/>
                  </a:cubicBezTo>
                  <a:cubicBezTo>
                    <a:pt x="11776" y="4904"/>
                    <a:pt x="11542" y="5705"/>
                    <a:pt x="11175" y="6505"/>
                  </a:cubicBezTo>
                  <a:cubicBezTo>
                    <a:pt x="10808" y="7273"/>
                    <a:pt x="10308" y="8007"/>
                    <a:pt x="9707" y="8640"/>
                  </a:cubicBezTo>
                  <a:cubicBezTo>
                    <a:pt x="8673" y="9708"/>
                    <a:pt x="7406" y="10408"/>
                    <a:pt x="5971" y="10742"/>
                  </a:cubicBezTo>
                  <a:cubicBezTo>
                    <a:pt x="5438" y="10842"/>
                    <a:pt x="4937" y="10909"/>
                    <a:pt x="4437" y="10909"/>
                  </a:cubicBezTo>
                  <a:cubicBezTo>
                    <a:pt x="2869" y="10942"/>
                    <a:pt x="1401" y="10575"/>
                    <a:pt x="67" y="9741"/>
                  </a:cubicBezTo>
                  <a:cubicBezTo>
                    <a:pt x="34" y="9741"/>
                    <a:pt x="34" y="9708"/>
                    <a:pt x="0" y="9708"/>
                  </a:cubicBezTo>
                  <a:cubicBezTo>
                    <a:pt x="968" y="9808"/>
                    <a:pt x="1868" y="9674"/>
                    <a:pt x="2736" y="9307"/>
                  </a:cubicBezTo>
                  <a:cubicBezTo>
                    <a:pt x="3203" y="9141"/>
                    <a:pt x="3636" y="8874"/>
                    <a:pt x="4037" y="85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5" name="Google Shape;3055;p43"/>
            <p:cNvGrpSpPr/>
            <p:nvPr/>
          </p:nvGrpSpPr>
          <p:grpSpPr>
            <a:xfrm>
              <a:off x="3659763" y="3078050"/>
              <a:ext cx="312750" cy="306900"/>
              <a:chOff x="3688338" y="3049475"/>
              <a:chExt cx="312750" cy="306900"/>
            </a:xfrm>
          </p:grpSpPr>
          <p:sp>
            <p:nvSpPr>
              <p:cNvPr id="3056" name="Google Shape;3056;p43"/>
              <p:cNvSpPr/>
              <p:nvPr/>
            </p:nvSpPr>
            <p:spPr>
              <a:xfrm>
                <a:off x="3688338" y="3049475"/>
                <a:ext cx="312750" cy="306900"/>
              </a:xfrm>
              <a:custGeom>
                <a:rect b="b" l="l" r="r" t="t"/>
                <a:pathLst>
                  <a:path extrusionOk="0" h="12276" w="12510">
                    <a:moveTo>
                      <a:pt x="9540" y="2135"/>
                    </a:moveTo>
                    <a:cubicBezTo>
                      <a:pt x="9107" y="2135"/>
                      <a:pt x="8773" y="2469"/>
                      <a:pt x="8773" y="2869"/>
                    </a:cubicBezTo>
                    <a:cubicBezTo>
                      <a:pt x="8773" y="3269"/>
                      <a:pt x="9107" y="3603"/>
                      <a:pt x="9540" y="3603"/>
                    </a:cubicBezTo>
                    <a:cubicBezTo>
                      <a:pt x="9941" y="3603"/>
                      <a:pt x="10274" y="3269"/>
                      <a:pt x="10274" y="2869"/>
                    </a:cubicBezTo>
                    <a:cubicBezTo>
                      <a:pt x="10274" y="2469"/>
                      <a:pt x="9941" y="2135"/>
                      <a:pt x="9540" y="2135"/>
                    </a:cubicBezTo>
                    <a:close/>
                    <a:moveTo>
                      <a:pt x="6271" y="4103"/>
                    </a:moveTo>
                    <a:cubicBezTo>
                      <a:pt x="7372" y="4103"/>
                      <a:pt x="8306" y="5037"/>
                      <a:pt x="8273" y="6171"/>
                    </a:cubicBezTo>
                    <a:cubicBezTo>
                      <a:pt x="8273" y="7253"/>
                      <a:pt x="7371" y="8174"/>
                      <a:pt x="6295" y="8174"/>
                    </a:cubicBezTo>
                    <a:cubicBezTo>
                      <a:pt x="6276" y="8174"/>
                      <a:pt x="6257" y="8173"/>
                      <a:pt x="6238" y="8173"/>
                    </a:cubicBezTo>
                    <a:cubicBezTo>
                      <a:pt x="5104" y="8173"/>
                      <a:pt x="4203" y="7239"/>
                      <a:pt x="4203" y="6138"/>
                    </a:cubicBezTo>
                    <a:cubicBezTo>
                      <a:pt x="4203" y="5004"/>
                      <a:pt x="5137" y="4103"/>
                      <a:pt x="6271" y="4103"/>
                    </a:cubicBezTo>
                    <a:close/>
                    <a:moveTo>
                      <a:pt x="6238" y="3002"/>
                    </a:moveTo>
                    <a:cubicBezTo>
                      <a:pt x="4503" y="3002"/>
                      <a:pt x="3102" y="4403"/>
                      <a:pt x="3102" y="6138"/>
                    </a:cubicBezTo>
                    <a:cubicBezTo>
                      <a:pt x="3102" y="7872"/>
                      <a:pt x="4503" y="9307"/>
                      <a:pt x="6238" y="9307"/>
                    </a:cubicBezTo>
                    <a:cubicBezTo>
                      <a:pt x="7972" y="9307"/>
                      <a:pt x="9407" y="7906"/>
                      <a:pt x="9407" y="6138"/>
                    </a:cubicBezTo>
                    <a:cubicBezTo>
                      <a:pt x="9407" y="4403"/>
                      <a:pt x="8006" y="3002"/>
                      <a:pt x="6238" y="3002"/>
                    </a:cubicBezTo>
                    <a:close/>
                    <a:moveTo>
                      <a:pt x="6121" y="1105"/>
                    </a:moveTo>
                    <a:cubicBezTo>
                      <a:pt x="7440" y="1105"/>
                      <a:pt x="8794" y="1146"/>
                      <a:pt x="9340" y="1234"/>
                    </a:cubicBezTo>
                    <a:cubicBezTo>
                      <a:pt x="10408" y="1401"/>
                      <a:pt x="11075" y="2102"/>
                      <a:pt x="11208" y="3169"/>
                    </a:cubicBezTo>
                    <a:cubicBezTo>
                      <a:pt x="11308" y="4203"/>
                      <a:pt x="11342" y="8139"/>
                      <a:pt x="11175" y="9240"/>
                    </a:cubicBezTo>
                    <a:cubicBezTo>
                      <a:pt x="11008" y="10307"/>
                      <a:pt x="10274" y="10975"/>
                      <a:pt x="9207" y="11075"/>
                    </a:cubicBezTo>
                    <a:cubicBezTo>
                      <a:pt x="8730" y="11122"/>
                      <a:pt x="7479" y="11163"/>
                      <a:pt x="6199" y="11163"/>
                    </a:cubicBezTo>
                    <a:cubicBezTo>
                      <a:pt x="4796" y="11163"/>
                      <a:pt x="3357" y="11114"/>
                      <a:pt x="2869" y="10975"/>
                    </a:cubicBezTo>
                    <a:cubicBezTo>
                      <a:pt x="2002" y="10741"/>
                      <a:pt x="1468" y="10141"/>
                      <a:pt x="1334" y="9240"/>
                    </a:cubicBezTo>
                    <a:cubicBezTo>
                      <a:pt x="1201" y="8406"/>
                      <a:pt x="1168" y="4170"/>
                      <a:pt x="1334" y="3036"/>
                    </a:cubicBezTo>
                    <a:cubicBezTo>
                      <a:pt x="1501" y="1968"/>
                      <a:pt x="2202" y="1334"/>
                      <a:pt x="3269" y="1201"/>
                    </a:cubicBezTo>
                    <a:cubicBezTo>
                      <a:pt x="3789" y="1138"/>
                      <a:pt x="4941" y="1105"/>
                      <a:pt x="6121" y="1105"/>
                    </a:cubicBezTo>
                    <a:close/>
                    <a:moveTo>
                      <a:pt x="5917" y="0"/>
                    </a:moveTo>
                    <a:cubicBezTo>
                      <a:pt x="4728" y="0"/>
                      <a:pt x="3569" y="33"/>
                      <a:pt x="2969" y="134"/>
                    </a:cubicBezTo>
                    <a:cubicBezTo>
                      <a:pt x="1601" y="367"/>
                      <a:pt x="667" y="1168"/>
                      <a:pt x="300" y="2535"/>
                    </a:cubicBezTo>
                    <a:cubicBezTo>
                      <a:pt x="0" y="3569"/>
                      <a:pt x="67" y="8406"/>
                      <a:pt x="234" y="9440"/>
                    </a:cubicBezTo>
                    <a:cubicBezTo>
                      <a:pt x="467" y="10841"/>
                      <a:pt x="1301" y="11742"/>
                      <a:pt x="2702" y="12109"/>
                    </a:cubicBezTo>
                    <a:cubicBezTo>
                      <a:pt x="3186" y="12226"/>
                      <a:pt x="4620" y="12276"/>
                      <a:pt x="6067" y="12276"/>
                    </a:cubicBezTo>
                    <a:cubicBezTo>
                      <a:pt x="7514" y="12276"/>
                      <a:pt x="8973" y="12226"/>
                      <a:pt x="9507" y="12142"/>
                    </a:cubicBezTo>
                    <a:cubicBezTo>
                      <a:pt x="10941" y="11909"/>
                      <a:pt x="11842" y="11108"/>
                      <a:pt x="12209" y="9707"/>
                    </a:cubicBezTo>
                    <a:cubicBezTo>
                      <a:pt x="12509" y="8606"/>
                      <a:pt x="12409" y="4036"/>
                      <a:pt x="12309" y="3069"/>
                    </a:cubicBezTo>
                    <a:cubicBezTo>
                      <a:pt x="12209" y="2268"/>
                      <a:pt x="11909" y="1568"/>
                      <a:pt x="11308" y="1001"/>
                    </a:cubicBezTo>
                    <a:cubicBezTo>
                      <a:pt x="10674" y="367"/>
                      <a:pt x="9907" y="100"/>
                      <a:pt x="9040" y="67"/>
                    </a:cubicBezTo>
                    <a:cubicBezTo>
                      <a:pt x="8323" y="33"/>
                      <a:pt x="7105" y="0"/>
                      <a:pt x="59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43"/>
              <p:cNvSpPr/>
              <p:nvPr/>
            </p:nvSpPr>
            <p:spPr>
              <a:xfrm>
                <a:off x="3688338" y="3049475"/>
                <a:ext cx="312750" cy="306900"/>
              </a:xfrm>
              <a:custGeom>
                <a:rect b="b" l="l" r="r" t="t"/>
                <a:pathLst>
                  <a:path extrusionOk="0" h="12276" w="12510">
                    <a:moveTo>
                      <a:pt x="9540" y="2135"/>
                    </a:moveTo>
                    <a:cubicBezTo>
                      <a:pt x="9107" y="2135"/>
                      <a:pt x="8773" y="2469"/>
                      <a:pt x="8773" y="2869"/>
                    </a:cubicBezTo>
                    <a:cubicBezTo>
                      <a:pt x="8773" y="3269"/>
                      <a:pt x="9107" y="3603"/>
                      <a:pt x="9540" y="3603"/>
                    </a:cubicBezTo>
                    <a:cubicBezTo>
                      <a:pt x="9941" y="3603"/>
                      <a:pt x="10274" y="3269"/>
                      <a:pt x="10274" y="2869"/>
                    </a:cubicBezTo>
                    <a:cubicBezTo>
                      <a:pt x="10274" y="2469"/>
                      <a:pt x="9941" y="2135"/>
                      <a:pt x="9540" y="2135"/>
                    </a:cubicBezTo>
                    <a:close/>
                    <a:moveTo>
                      <a:pt x="6271" y="4103"/>
                    </a:moveTo>
                    <a:cubicBezTo>
                      <a:pt x="7372" y="4103"/>
                      <a:pt x="8306" y="5037"/>
                      <a:pt x="8273" y="6171"/>
                    </a:cubicBezTo>
                    <a:cubicBezTo>
                      <a:pt x="8273" y="7253"/>
                      <a:pt x="7371" y="8174"/>
                      <a:pt x="6295" y="8174"/>
                    </a:cubicBezTo>
                    <a:cubicBezTo>
                      <a:pt x="6276" y="8174"/>
                      <a:pt x="6257" y="8173"/>
                      <a:pt x="6238" y="8173"/>
                    </a:cubicBezTo>
                    <a:cubicBezTo>
                      <a:pt x="5104" y="8173"/>
                      <a:pt x="4203" y="7239"/>
                      <a:pt x="4203" y="6138"/>
                    </a:cubicBezTo>
                    <a:cubicBezTo>
                      <a:pt x="4203" y="5004"/>
                      <a:pt x="5137" y="4103"/>
                      <a:pt x="6271" y="4103"/>
                    </a:cubicBezTo>
                    <a:close/>
                    <a:moveTo>
                      <a:pt x="6238" y="3002"/>
                    </a:moveTo>
                    <a:cubicBezTo>
                      <a:pt x="4503" y="3002"/>
                      <a:pt x="3102" y="4403"/>
                      <a:pt x="3102" y="6138"/>
                    </a:cubicBezTo>
                    <a:cubicBezTo>
                      <a:pt x="3102" y="7872"/>
                      <a:pt x="4503" y="9307"/>
                      <a:pt x="6238" y="9307"/>
                    </a:cubicBezTo>
                    <a:cubicBezTo>
                      <a:pt x="7972" y="9307"/>
                      <a:pt x="9407" y="7906"/>
                      <a:pt x="9407" y="6138"/>
                    </a:cubicBezTo>
                    <a:cubicBezTo>
                      <a:pt x="9407" y="4403"/>
                      <a:pt x="8006" y="3002"/>
                      <a:pt x="6238" y="3002"/>
                    </a:cubicBezTo>
                    <a:close/>
                    <a:moveTo>
                      <a:pt x="6121" y="1105"/>
                    </a:moveTo>
                    <a:cubicBezTo>
                      <a:pt x="7440" y="1105"/>
                      <a:pt x="8794" y="1146"/>
                      <a:pt x="9340" y="1234"/>
                    </a:cubicBezTo>
                    <a:cubicBezTo>
                      <a:pt x="10408" y="1401"/>
                      <a:pt x="11075" y="2102"/>
                      <a:pt x="11208" y="3169"/>
                    </a:cubicBezTo>
                    <a:cubicBezTo>
                      <a:pt x="11308" y="4203"/>
                      <a:pt x="11342" y="8139"/>
                      <a:pt x="11175" y="9240"/>
                    </a:cubicBezTo>
                    <a:cubicBezTo>
                      <a:pt x="11008" y="10307"/>
                      <a:pt x="10274" y="10975"/>
                      <a:pt x="9207" y="11075"/>
                    </a:cubicBezTo>
                    <a:cubicBezTo>
                      <a:pt x="8730" y="11122"/>
                      <a:pt x="7479" y="11163"/>
                      <a:pt x="6199" y="11163"/>
                    </a:cubicBezTo>
                    <a:cubicBezTo>
                      <a:pt x="4796" y="11163"/>
                      <a:pt x="3357" y="11114"/>
                      <a:pt x="2869" y="10975"/>
                    </a:cubicBezTo>
                    <a:cubicBezTo>
                      <a:pt x="2002" y="10741"/>
                      <a:pt x="1468" y="10141"/>
                      <a:pt x="1334" y="9240"/>
                    </a:cubicBezTo>
                    <a:cubicBezTo>
                      <a:pt x="1201" y="8406"/>
                      <a:pt x="1168" y="4170"/>
                      <a:pt x="1334" y="3036"/>
                    </a:cubicBezTo>
                    <a:cubicBezTo>
                      <a:pt x="1501" y="1968"/>
                      <a:pt x="2202" y="1334"/>
                      <a:pt x="3269" y="1201"/>
                    </a:cubicBezTo>
                    <a:cubicBezTo>
                      <a:pt x="3789" y="1138"/>
                      <a:pt x="4941" y="1105"/>
                      <a:pt x="6121" y="1105"/>
                    </a:cubicBezTo>
                    <a:close/>
                    <a:moveTo>
                      <a:pt x="5917" y="0"/>
                    </a:moveTo>
                    <a:cubicBezTo>
                      <a:pt x="4728" y="0"/>
                      <a:pt x="3569" y="33"/>
                      <a:pt x="2969" y="134"/>
                    </a:cubicBezTo>
                    <a:cubicBezTo>
                      <a:pt x="1601" y="367"/>
                      <a:pt x="667" y="1168"/>
                      <a:pt x="300" y="2535"/>
                    </a:cubicBezTo>
                    <a:cubicBezTo>
                      <a:pt x="0" y="3569"/>
                      <a:pt x="67" y="8406"/>
                      <a:pt x="234" y="9440"/>
                    </a:cubicBezTo>
                    <a:cubicBezTo>
                      <a:pt x="467" y="10841"/>
                      <a:pt x="1301" y="11742"/>
                      <a:pt x="2702" y="12109"/>
                    </a:cubicBezTo>
                    <a:cubicBezTo>
                      <a:pt x="3186" y="12226"/>
                      <a:pt x="4620" y="12276"/>
                      <a:pt x="6067" y="12276"/>
                    </a:cubicBezTo>
                    <a:cubicBezTo>
                      <a:pt x="7514" y="12276"/>
                      <a:pt x="8973" y="12226"/>
                      <a:pt x="9507" y="12142"/>
                    </a:cubicBezTo>
                    <a:cubicBezTo>
                      <a:pt x="10941" y="11909"/>
                      <a:pt x="11842" y="11108"/>
                      <a:pt x="12209" y="9707"/>
                    </a:cubicBezTo>
                    <a:cubicBezTo>
                      <a:pt x="12509" y="8606"/>
                      <a:pt x="12409" y="4036"/>
                      <a:pt x="12309" y="3069"/>
                    </a:cubicBezTo>
                    <a:cubicBezTo>
                      <a:pt x="12209" y="2268"/>
                      <a:pt x="11909" y="1568"/>
                      <a:pt x="11308" y="1001"/>
                    </a:cubicBezTo>
                    <a:cubicBezTo>
                      <a:pt x="10674" y="367"/>
                      <a:pt x="9907" y="100"/>
                      <a:pt x="9040" y="67"/>
                    </a:cubicBezTo>
                    <a:cubicBezTo>
                      <a:pt x="8323" y="33"/>
                      <a:pt x="7105" y="0"/>
                      <a:pt x="59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58" name="Google Shape;3058;p43"/>
            <p:cNvGrpSpPr/>
            <p:nvPr/>
          </p:nvGrpSpPr>
          <p:grpSpPr>
            <a:xfrm>
              <a:off x="5458229" y="3144175"/>
              <a:ext cx="361624" cy="339944"/>
              <a:chOff x="4532038" y="1862550"/>
              <a:chExt cx="361950" cy="340250"/>
            </a:xfrm>
          </p:grpSpPr>
          <p:sp>
            <p:nvSpPr>
              <p:cNvPr id="3059" name="Google Shape;3059;p43"/>
              <p:cNvSpPr/>
              <p:nvPr/>
            </p:nvSpPr>
            <p:spPr>
              <a:xfrm>
                <a:off x="4532038" y="1862550"/>
                <a:ext cx="361950" cy="340250"/>
              </a:xfrm>
              <a:custGeom>
                <a:rect b="b" l="l" r="r" t="t"/>
                <a:pathLst>
                  <a:path extrusionOk="0" h="13610" w="14478">
                    <a:moveTo>
                      <a:pt x="1168" y="13543"/>
                    </a:moveTo>
                    <a:cubicBezTo>
                      <a:pt x="1235" y="13276"/>
                      <a:pt x="1301" y="13043"/>
                      <a:pt x="1368" y="12776"/>
                    </a:cubicBezTo>
                    <a:cubicBezTo>
                      <a:pt x="1568" y="12009"/>
                      <a:pt x="1802" y="11241"/>
                      <a:pt x="2002" y="10474"/>
                    </a:cubicBezTo>
                    <a:cubicBezTo>
                      <a:pt x="2002" y="10374"/>
                      <a:pt x="2002" y="10207"/>
                      <a:pt x="1935" y="10107"/>
                    </a:cubicBezTo>
                    <a:cubicBezTo>
                      <a:pt x="1" y="6371"/>
                      <a:pt x="2002" y="1835"/>
                      <a:pt x="6138" y="867"/>
                    </a:cubicBezTo>
                    <a:cubicBezTo>
                      <a:pt x="9874" y="0"/>
                      <a:pt x="13210" y="2535"/>
                      <a:pt x="13844" y="5904"/>
                    </a:cubicBezTo>
                    <a:cubicBezTo>
                      <a:pt x="14478" y="9407"/>
                      <a:pt x="12176" y="12742"/>
                      <a:pt x="8673" y="13376"/>
                    </a:cubicBezTo>
                    <a:cubicBezTo>
                      <a:pt x="7306" y="13610"/>
                      <a:pt x="5971" y="13410"/>
                      <a:pt x="4704" y="12776"/>
                    </a:cubicBezTo>
                    <a:cubicBezTo>
                      <a:pt x="4604" y="12742"/>
                      <a:pt x="4437" y="12709"/>
                      <a:pt x="4304" y="12742"/>
                    </a:cubicBezTo>
                    <a:cubicBezTo>
                      <a:pt x="2636" y="13176"/>
                      <a:pt x="1502" y="13476"/>
                      <a:pt x="1168" y="13543"/>
                    </a:cubicBezTo>
                    <a:close/>
                    <a:moveTo>
                      <a:pt x="2636" y="12075"/>
                    </a:moveTo>
                    <a:cubicBezTo>
                      <a:pt x="3270" y="11909"/>
                      <a:pt x="3870" y="11775"/>
                      <a:pt x="4437" y="11608"/>
                    </a:cubicBezTo>
                    <a:cubicBezTo>
                      <a:pt x="4604" y="11575"/>
                      <a:pt x="4737" y="11575"/>
                      <a:pt x="4871" y="11675"/>
                    </a:cubicBezTo>
                    <a:cubicBezTo>
                      <a:pt x="5971" y="12309"/>
                      <a:pt x="7139" y="12542"/>
                      <a:pt x="8407" y="12342"/>
                    </a:cubicBezTo>
                    <a:cubicBezTo>
                      <a:pt x="11309" y="11875"/>
                      <a:pt x="13277" y="9173"/>
                      <a:pt x="12843" y="6271"/>
                    </a:cubicBezTo>
                    <a:cubicBezTo>
                      <a:pt x="12376" y="3302"/>
                      <a:pt x="9574" y="1301"/>
                      <a:pt x="6605" y="1835"/>
                    </a:cubicBezTo>
                    <a:cubicBezTo>
                      <a:pt x="3036" y="2502"/>
                      <a:pt x="1135" y="6471"/>
                      <a:pt x="2903" y="9640"/>
                    </a:cubicBezTo>
                    <a:cubicBezTo>
                      <a:pt x="3103" y="10007"/>
                      <a:pt x="3169" y="10274"/>
                      <a:pt x="3036" y="10641"/>
                    </a:cubicBezTo>
                    <a:cubicBezTo>
                      <a:pt x="2869" y="11108"/>
                      <a:pt x="2769" y="11575"/>
                      <a:pt x="2636" y="1207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43"/>
              <p:cNvSpPr/>
              <p:nvPr/>
            </p:nvSpPr>
            <p:spPr>
              <a:xfrm>
                <a:off x="4636288" y="1964275"/>
                <a:ext cx="166800" cy="152625"/>
              </a:xfrm>
              <a:custGeom>
                <a:rect b="b" l="l" r="r" t="t"/>
                <a:pathLst>
                  <a:path extrusionOk="0" h="6105" w="6672">
                    <a:moveTo>
                      <a:pt x="5070" y="6072"/>
                    </a:moveTo>
                    <a:cubicBezTo>
                      <a:pt x="3803" y="6005"/>
                      <a:pt x="1835" y="5038"/>
                      <a:pt x="467" y="2669"/>
                    </a:cubicBezTo>
                    <a:cubicBezTo>
                      <a:pt x="0" y="1835"/>
                      <a:pt x="67" y="868"/>
                      <a:pt x="767" y="234"/>
                    </a:cubicBezTo>
                    <a:cubicBezTo>
                      <a:pt x="1001" y="1"/>
                      <a:pt x="1301" y="67"/>
                      <a:pt x="1601" y="101"/>
                    </a:cubicBezTo>
                    <a:cubicBezTo>
                      <a:pt x="1668" y="101"/>
                      <a:pt x="1735" y="234"/>
                      <a:pt x="1768" y="301"/>
                    </a:cubicBezTo>
                    <a:cubicBezTo>
                      <a:pt x="1935" y="701"/>
                      <a:pt x="2135" y="1101"/>
                      <a:pt x="2268" y="1535"/>
                    </a:cubicBezTo>
                    <a:cubicBezTo>
                      <a:pt x="2369" y="1769"/>
                      <a:pt x="2202" y="1969"/>
                      <a:pt x="1902" y="2336"/>
                    </a:cubicBezTo>
                    <a:cubicBezTo>
                      <a:pt x="1801" y="2469"/>
                      <a:pt x="1768" y="2569"/>
                      <a:pt x="1835" y="2703"/>
                    </a:cubicBezTo>
                    <a:cubicBezTo>
                      <a:pt x="2369" y="3603"/>
                      <a:pt x="3102" y="4237"/>
                      <a:pt x="4070" y="4604"/>
                    </a:cubicBezTo>
                    <a:cubicBezTo>
                      <a:pt x="4203" y="4671"/>
                      <a:pt x="4303" y="4637"/>
                      <a:pt x="4403" y="4504"/>
                    </a:cubicBezTo>
                    <a:cubicBezTo>
                      <a:pt x="4904" y="3903"/>
                      <a:pt x="4937" y="3703"/>
                      <a:pt x="5237" y="3837"/>
                    </a:cubicBezTo>
                    <a:cubicBezTo>
                      <a:pt x="6505" y="4470"/>
                      <a:pt x="6605" y="4470"/>
                      <a:pt x="6605" y="4637"/>
                    </a:cubicBezTo>
                    <a:cubicBezTo>
                      <a:pt x="6672" y="5705"/>
                      <a:pt x="5671" y="6105"/>
                      <a:pt x="5070" y="60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61" name="Google Shape;3061;p43"/>
            <p:cNvSpPr/>
            <p:nvPr/>
          </p:nvSpPr>
          <p:spPr>
            <a:xfrm>
              <a:off x="5489875" y="2440225"/>
              <a:ext cx="377512" cy="263052"/>
            </a:xfrm>
            <a:custGeom>
              <a:rect b="b" l="l" r="r" t="t"/>
              <a:pathLst>
                <a:path extrusionOk="0" h="8740" w="12544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3498613" y="2336975"/>
              <a:ext cx="359021" cy="341663"/>
            </a:xfrm>
            <a:custGeom>
              <a:rect b="b" l="l" r="r" t="t"/>
              <a:pathLst>
                <a:path extrusionOk="0" h="11810" w="12410">
                  <a:moveTo>
                    <a:pt x="6139" y="1"/>
                  </a:moveTo>
                  <a:cubicBezTo>
                    <a:pt x="4404" y="1"/>
                    <a:pt x="3003" y="1402"/>
                    <a:pt x="3003" y="3136"/>
                  </a:cubicBezTo>
                  <a:lnTo>
                    <a:pt x="3003" y="5004"/>
                  </a:lnTo>
                  <a:cubicBezTo>
                    <a:pt x="2948" y="5023"/>
                    <a:pt x="2834" y="5051"/>
                    <a:pt x="2697" y="5051"/>
                  </a:cubicBezTo>
                  <a:cubicBezTo>
                    <a:pt x="2585" y="5051"/>
                    <a:pt x="2457" y="5032"/>
                    <a:pt x="2336" y="4971"/>
                  </a:cubicBezTo>
                  <a:cubicBezTo>
                    <a:pt x="2163" y="4884"/>
                    <a:pt x="2008" y="4825"/>
                    <a:pt x="1861" y="4825"/>
                  </a:cubicBezTo>
                  <a:cubicBezTo>
                    <a:pt x="1725" y="4825"/>
                    <a:pt x="1597" y="4876"/>
                    <a:pt x="1469" y="5004"/>
                  </a:cubicBezTo>
                  <a:cubicBezTo>
                    <a:pt x="1202" y="5271"/>
                    <a:pt x="1502" y="5505"/>
                    <a:pt x="1936" y="5672"/>
                  </a:cubicBezTo>
                  <a:cubicBezTo>
                    <a:pt x="2336" y="5838"/>
                    <a:pt x="2936" y="6005"/>
                    <a:pt x="2936" y="6505"/>
                  </a:cubicBezTo>
                  <a:cubicBezTo>
                    <a:pt x="2803" y="7139"/>
                    <a:pt x="2369" y="7806"/>
                    <a:pt x="1602" y="8407"/>
                  </a:cubicBezTo>
                  <a:cubicBezTo>
                    <a:pt x="953" y="8904"/>
                    <a:pt x="528" y="8953"/>
                    <a:pt x="301" y="8953"/>
                  </a:cubicBezTo>
                  <a:cubicBezTo>
                    <a:pt x="246" y="8953"/>
                    <a:pt x="202" y="8950"/>
                    <a:pt x="170" y="8950"/>
                  </a:cubicBezTo>
                  <a:cubicBezTo>
                    <a:pt x="130" y="8950"/>
                    <a:pt x="107" y="8955"/>
                    <a:pt x="101" y="8974"/>
                  </a:cubicBezTo>
                  <a:cubicBezTo>
                    <a:pt x="101" y="9074"/>
                    <a:pt x="1" y="9474"/>
                    <a:pt x="768" y="9674"/>
                  </a:cubicBezTo>
                  <a:cubicBezTo>
                    <a:pt x="1535" y="9875"/>
                    <a:pt x="1669" y="9741"/>
                    <a:pt x="1836" y="10141"/>
                  </a:cubicBezTo>
                  <a:cubicBezTo>
                    <a:pt x="1969" y="10542"/>
                    <a:pt x="1936" y="10708"/>
                    <a:pt x="2102" y="10708"/>
                  </a:cubicBezTo>
                  <a:cubicBezTo>
                    <a:pt x="2242" y="10708"/>
                    <a:pt x="2840" y="10594"/>
                    <a:pt x="3346" y="10594"/>
                  </a:cubicBezTo>
                  <a:cubicBezTo>
                    <a:pt x="3563" y="10594"/>
                    <a:pt x="3764" y="10615"/>
                    <a:pt x="3904" y="10675"/>
                  </a:cubicBezTo>
                  <a:cubicBezTo>
                    <a:pt x="4371" y="10875"/>
                    <a:pt x="5105" y="11776"/>
                    <a:pt x="6205" y="11809"/>
                  </a:cubicBezTo>
                  <a:cubicBezTo>
                    <a:pt x="7306" y="11776"/>
                    <a:pt x="8040" y="10875"/>
                    <a:pt x="8507" y="10675"/>
                  </a:cubicBezTo>
                  <a:cubicBezTo>
                    <a:pt x="8647" y="10615"/>
                    <a:pt x="8847" y="10594"/>
                    <a:pt x="9063" y="10594"/>
                  </a:cubicBezTo>
                  <a:cubicBezTo>
                    <a:pt x="9567" y="10594"/>
                    <a:pt x="10158" y="10708"/>
                    <a:pt x="10275" y="10708"/>
                  </a:cubicBezTo>
                  <a:cubicBezTo>
                    <a:pt x="10475" y="10708"/>
                    <a:pt x="10408" y="10542"/>
                    <a:pt x="10575" y="10141"/>
                  </a:cubicBezTo>
                  <a:cubicBezTo>
                    <a:pt x="10709" y="9741"/>
                    <a:pt x="10875" y="9875"/>
                    <a:pt x="11643" y="9674"/>
                  </a:cubicBezTo>
                  <a:cubicBezTo>
                    <a:pt x="12410" y="9474"/>
                    <a:pt x="12310" y="9074"/>
                    <a:pt x="12276" y="8974"/>
                  </a:cubicBezTo>
                  <a:cubicBezTo>
                    <a:pt x="12276" y="8955"/>
                    <a:pt x="12259" y="8950"/>
                    <a:pt x="12223" y="8950"/>
                  </a:cubicBezTo>
                  <a:cubicBezTo>
                    <a:pt x="12194" y="8950"/>
                    <a:pt x="12153" y="8953"/>
                    <a:pt x="12100" y="8953"/>
                  </a:cubicBezTo>
                  <a:cubicBezTo>
                    <a:pt x="11882" y="8953"/>
                    <a:pt x="11458" y="8904"/>
                    <a:pt x="10809" y="8407"/>
                  </a:cubicBezTo>
                  <a:cubicBezTo>
                    <a:pt x="10008" y="7806"/>
                    <a:pt x="9608" y="7139"/>
                    <a:pt x="9441" y="6505"/>
                  </a:cubicBezTo>
                  <a:cubicBezTo>
                    <a:pt x="9474" y="6005"/>
                    <a:pt x="10075" y="5838"/>
                    <a:pt x="10475" y="5672"/>
                  </a:cubicBezTo>
                  <a:cubicBezTo>
                    <a:pt x="10909" y="5505"/>
                    <a:pt x="11176" y="5271"/>
                    <a:pt x="10909" y="5004"/>
                  </a:cubicBezTo>
                  <a:cubicBezTo>
                    <a:pt x="10785" y="4865"/>
                    <a:pt x="10660" y="4812"/>
                    <a:pt x="10533" y="4812"/>
                  </a:cubicBezTo>
                  <a:cubicBezTo>
                    <a:pt x="10386" y="4812"/>
                    <a:pt x="10235" y="4882"/>
                    <a:pt x="10075" y="4971"/>
                  </a:cubicBezTo>
                  <a:cubicBezTo>
                    <a:pt x="9954" y="5032"/>
                    <a:pt x="9819" y="5051"/>
                    <a:pt x="9702" y="5051"/>
                  </a:cubicBezTo>
                  <a:cubicBezTo>
                    <a:pt x="9560" y="5051"/>
                    <a:pt x="9444" y="5023"/>
                    <a:pt x="9408" y="5004"/>
                  </a:cubicBezTo>
                  <a:lnTo>
                    <a:pt x="9408" y="3136"/>
                  </a:lnTo>
                  <a:cubicBezTo>
                    <a:pt x="9408" y="1402"/>
                    <a:pt x="8007" y="1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3" name="Google Shape;3063;p43"/>
          <p:cNvSpPr/>
          <p:nvPr/>
        </p:nvSpPr>
        <p:spPr>
          <a:xfrm>
            <a:off x="3281152" y="4535110"/>
            <a:ext cx="2582864" cy="235897"/>
          </a:xfrm>
          <a:custGeom>
            <a:rect b="b" l="l" r="r" t="t"/>
            <a:pathLst>
              <a:path extrusionOk="0" h="19949" w="218424">
                <a:moveTo>
                  <a:pt x="109212" y="1"/>
                </a:moveTo>
                <a:cubicBezTo>
                  <a:pt x="48902" y="1"/>
                  <a:pt x="1" y="4471"/>
                  <a:pt x="1" y="9975"/>
                </a:cubicBezTo>
                <a:cubicBezTo>
                  <a:pt x="1" y="15479"/>
                  <a:pt x="48902" y="19949"/>
                  <a:pt x="109212" y="19949"/>
                </a:cubicBezTo>
                <a:cubicBezTo>
                  <a:pt x="169555" y="19949"/>
                  <a:pt x="218423" y="15479"/>
                  <a:pt x="218423" y="9975"/>
                </a:cubicBezTo>
                <a:cubicBezTo>
                  <a:pt x="218423" y="4471"/>
                  <a:pt x="169555" y="1"/>
                  <a:pt x="1092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4" name="Google Shape;3064;p43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sp>
        <p:nvSpPr>
          <p:cNvPr id="3065" name="Google Shape;3065;p43"/>
          <p:cNvSpPr/>
          <p:nvPr/>
        </p:nvSpPr>
        <p:spPr>
          <a:xfrm>
            <a:off x="4322776" y="3705367"/>
            <a:ext cx="504514" cy="940773"/>
          </a:xfrm>
          <a:custGeom>
            <a:rect b="b" l="l" r="r" t="t"/>
            <a:pathLst>
              <a:path extrusionOk="0" h="79558" w="42665">
                <a:moveTo>
                  <a:pt x="4204" y="1"/>
                </a:moveTo>
                <a:cubicBezTo>
                  <a:pt x="1902" y="1"/>
                  <a:pt x="1" y="1802"/>
                  <a:pt x="1" y="4037"/>
                </a:cubicBezTo>
                <a:lnTo>
                  <a:pt x="1" y="75522"/>
                </a:lnTo>
                <a:cubicBezTo>
                  <a:pt x="1" y="77757"/>
                  <a:pt x="1869" y="79558"/>
                  <a:pt x="4204" y="79558"/>
                </a:cubicBezTo>
                <a:lnTo>
                  <a:pt x="38428" y="79558"/>
                </a:lnTo>
                <a:cubicBezTo>
                  <a:pt x="40763" y="79558"/>
                  <a:pt x="42664" y="77757"/>
                  <a:pt x="42664" y="75522"/>
                </a:cubicBezTo>
                <a:lnTo>
                  <a:pt x="42664" y="4037"/>
                </a:lnTo>
                <a:cubicBezTo>
                  <a:pt x="42664" y="1802"/>
                  <a:pt x="40763" y="1"/>
                  <a:pt x="3842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6" name="Google Shape;3066;p43"/>
          <p:cNvSpPr/>
          <p:nvPr/>
        </p:nvSpPr>
        <p:spPr>
          <a:xfrm>
            <a:off x="4355388" y="3769275"/>
            <a:ext cx="438854" cy="725014"/>
          </a:xfrm>
          <a:custGeom>
            <a:rect b="b" l="l" r="r" t="t"/>
            <a:pathLst>
              <a:path extrusionOk="0" h="61312" w="38095">
                <a:moveTo>
                  <a:pt x="1" y="1"/>
                </a:moveTo>
                <a:lnTo>
                  <a:pt x="1" y="61311"/>
                </a:lnTo>
                <a:lnTo>
                  <a:pt x="38095" y="61311"/>
                </a:lnTo>
                <a:lnTo>
                  <a:pt x="380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7" name="Google Shape;3067;p43"/>
          <p:cNvSpPr/>
          <p:nvPr/>
        </p:nvSpPr>
        <p:spPr>
          <a:xfrm>
            <a:off x="4526556" y="4535654"/>
            <a:ext cx="90733" cy="90733"/>
          </a:xfrm>
          <a:custGeom>
            <a:rect b="b" l="l" r="r" t="t"/>
            <a:pathLst>
              <a:path extrusionOk="0" h="7673" w="7673">
                <a:moveTo>
                  <a:pt x="3837" y="1"/>
                </a:moveTo>
                <a:cubicBezTo>
                  <a:pt x="1735" y="1"/>
                  <a:pt x="1" y="1702"/>
                  <a:pt x="1" y="3837"/>
                </a:cubicBezTo>
                <a:cubicBezTo>
                  <a:pt x="1" y="5938"/>
                  <a:pt x="1735" y="7673"/>
                  <a:pt x="3837" y="7673"/>
                </a:cubicBezTo>
                <a:cubicBezTo>
                  <a:pt x="5972" y="7673"/>
                  <a:pt x="7673" y="5938"/>
                  <a:pt x="7673" y="3837"/>
                </a:cubicBezTo>
                <a:cubicBezTo>
                  <a:pt x="7673" y="1702"/>
                  <a:pt x="5972" y="1"/>
                  <a:pt x="3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43"/>
          <p:cNvSpPr/>
          <p:nvPr/>
        </p:nvSpPr>
        <p:spPr>
          <a:xfrm flipH="1">
            <a:off x="439149" y="1800725"/>
            <a:ext cx="2432765" cy="619646"/>
          </a:xfrm>
          <a:custGeom>
            <a:rect b="b" l="l" r="r" t="t"/>
            <a:pathLst>
              <a:path extrusionOk="0" h="31315" w="107943">
                <a:moveTo>
                  <a:pt x="3692" y="1"/>
                </a:moveTo>
                <a:cubicBezTo>
                  <a:pt x="1656" y="1"/>
                  <a:pt x="1" y="1656"/>
                  <a:pt x="1" y="3692"/>
                </a:cubicBezTo>
                <a:lnTo>
                  <a:pt x="1" y="27623"/>
                </a:lnTo>
                <a:cubicBezTo>
                  <a:pt x="1" y="29659"/>
                  <a:pt x="1656" y="31314"/>
                  <a:pt x="3692" y="31314"/>
                </a:cubicBezTo>
                <a:lnTo>
                  <a:pt x="92286" y="31314"/>
                </a:lnTo>
                <a:cubicBezTo>
                  <a:pt x="100930" y="31314"/>
                  <a:pt x="107943" y="24301"/>
                  <a:pt x="107943" y="15657"/>
                </a:cubicBezTo>
                <a:cubicBezTo>
                  <a:pt x="107943" y="11335"/>
                  <a:pt x="106193" y="7418"/>
                  <a:pt x="103359" y="4585"/>
                </a:cubicBezTo>
                <a:cubicBezTo>
                  <a:pt x="100525" y="1751"/>
                  <a:pt x="96608" y="1"/>
                  <a:pt x="922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6400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9" name="Google Shape;3069;p43"/>
          <p:cNvSpPr/>
          <p:nvPr/>
        </p:nvSpPr>
        <p:spPr>
          <a:xfrm flipH="1">
            <a:off x="439192" y="1800721"/>
            <a:ext cx="510537" cy="619646"/>
          </a:xfrm>
          <a:custGeom>
            <a:rect b="b" l="l" r="r" t="t"/>
            <a:pathLst>
              <a:path extrusionOk="0" h="31315" w="25801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01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43"/>
          <p:cNvSpPr/>
          <p:nvPr/>
        </p:nvSpPr>
        <p:spPr>
          <a:xfrm flipH="1">
            <a:off x="439249" y="2752775"/>
            <a:ext cx="2432765" cy="619646"/>
          </a:xfrm>
          <a:custGeom>
            <a:rect b="b" l="l" r="r" t="t"/>
            <a:pathLst>
              <a:path extrusionOk="0" h="31315" w="107943">
                <a:moveTo>
                  <a:pt x="3692" y="1"/>
                </a:moveTo>
                <a:cubicBezTo>
                  <a:pt x="1656" y="1"/>
                  <a:pt x="1" y="1656"/>
                  <a:pt x="1" y="3692"/>
                </a:cubicBezTo>
                <a:lnTo>
                  <a:pt x="1" y="27623"/>
                </a:lnTo>
                <a:cubicBezTo>
                  <a:pt x="1" y="29671"/>
                  <a:pt x="1656" y="31314"/>
                  <a:pt x="3692" y="31314"/>
                </a:cubicBezTo>
                <a:lnTo>
                  <a:pt x="92286" y="31314"/>
                </a:lnTo>
                <a:cubicBezTo>
                  <a:pt x="100930" y="31314"/>
                  <a:pt x="107943" y="24313"/>
                  <a:pt x="107943" y="15657"/>
                </a:cubicBezTo>
                <a:cubicBezTo>
                  <a:pt x="107943" y="11335"/>
                  <a:pt x="106193" y="7418"/>
                  <a:pt x="103359" y="4585"/>
                </a:cubicBezTo>
                <a:cubicBezTo>
                  <a:pt x="100525" y="1751"/>
                  <a:pt x="96608" y="1"/>
                  <a:pt x="922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6400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a gas giant</a:t>
            </a:r>
            <a:b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the biggest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1" name="Google Shape;3071;p43"/>
          <p:cNvSpPr/>
          <p:nvPr/>
        </p:nvSpPr>
        <p:spPr>
          <a:xfrm flipH="1">
            <a:off x="439192" y="2752777"/>
            <a:ext cx="510537" cy="619646"/>
          </a:xfrm>
          <a:custGeom>
            <a:rect b="b" l="l" r="r" t="t"/>
            <a:pathLst>
              <a:path extrusionOk="0" h="31315" w="25801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13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2" name="Google Shape;3072;p43"/>
          <p:cNvSpPr/>
          <p:nvPr/>
        </p:nvSpPr>
        <p:spPr>
          <a:xfrm flipH="1">
            <a:off x="6281024" y="2752775"/>
            <a:ext cx="2432765" cy="619646"/>
          </a:xfrm>
          <a:custGeom>
            <a:rect b="b" l="l" r="r" t="t"/>
            <a:pathLst>
              <a:path extrusionOk="0" h="31315" w="107943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5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104251" y="31314"/>
                </a:lnTo>
                <a:cubicBezTo>
                  <a:pt x="106287" y="31314"/>
                  <a:pt x="107942" y="29671"/>
                  <a:pt x="107942" y="27623"/>
                </a:cubicBezTo>
                <a:lnTo>
                  <a:pt x="107942" y="3692"/>
                </a:lnTo>
                <a:cubicBezTo>
                  <a:pt x="107942" y="1656"/>
                  <a:pt x="106287" y="1"/>
                  <a:pt x="1042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6400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Earth is the third planet and it harbors life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3" name="Google Shape;3073;p43"/>
          <p:cNvSpPr/>
          <p:nvPr/>
        </p:nvSpPr>
        <p:spPr>
          <a:xfrm flipH="1">
            <a:off x="8203225" y="2752777"/>
            <a:ext cx="510557" cy="619646"/>
          </a:xfrm>
          <a:custGeom>
            <a:rect b="b" l="l" r="r" t="t"/>
            <a:pathLst>
              <a:path extrusionOk="0" h="31315" w="25802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5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4" name="Google Shape;3074;p43"/>
          <p:cNvSpPr/>
          <p:nvPr/>
        </p:nvSpPr>
        <p:spPr>
          <a:xfrm flipH="1">
            <a:off x="6281024" y="3704825"/>
            <a:ext cx="2432765" cy="619883"/>
          </a:xfrm>
          <a:custGeom>
            <a:rect b="b" l="l" r="r" t="t"/>
            <a:pathLst>
              <a:path extrusionOk="0" h="31327" w="107943">
                <a:moveTo>
                  <a:pt x="15657" y="1"/>
                </a:moveTo>
                <a:cubicBezTo>
                  <a:pt x="11335" y="1"/>
                  <a:pt x="7418" y="1763"/>
                  <a:pt x="4584" y="4597"/>
                </a:cubicBezTo>
                <a:cubicBezTo>
                  <a:pt x="1751" y="7430"/>
                  <a:pt x="0" y="11347"/>
                  <a:pt x="0" y="15669"/>
                </a:cubicBezTo>
                <a:cubicBezTo>
                  <a:pt x="0" y="24313"/>
                  <a:pt x="7013" y="31326"/>
                  <a:pt x="15657" y="31326"/>
                </a:cubicBezTo>
                <a:lnTo>
                  <a:pt x="104251" y="31326"/>
                </a:lnTo>
                <a:cubicBezTo>
                  <a:pt x="106287" y="31326"/>
                  <a:pt x="107942" y="29671"/>
                  <a:pt x="107942" y="27635"/>
                </a:cubicBezTo>
                <a:lnTo>
                  <a:pt x="107942" y="3692"/>
                </a:lnTo>
                <a:cubicBezTo>
                  <a:pt x="107942" y="1656"/>
                  <a:pt x="106287" y="1"/>
                  <a:pt x="1042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6400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beautiful name, but it’s hot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5" name="Google Shape;3075;p43"/>
          <p:cNvSpPr/>
          <p:nvPr/>
        </p:nvSpPr>
        <p:spPr>
          <a:xfrm flipH="1">
            <a:off x="8203225" y="3704834"/>
            <a:ext cx="510557" cy="619883"/>
          </a:xfrm>
          <a:custGeom>
            <a:rect b="b" l="l" r="r" t="t"/>
            <a:pathLst>
              <a:path extrusionOk="0" h="31327" w="25802">
                <a:moveTo>
                  <a:pt x="15657" y="1"/>
                </a:moveTo>
                <a:cubicBezTo>
                  <a:pt x="11335" y="1"/>
                  <a:pt x="7418" y="1763"/>
                  <a:pt x="4584" y="4597"/>
                </a:cubicBezTo>
                <a:cubicBezTo>
                  <a:pt x="1751" y="7430"/>
                  <a:pt x="0" y="11347"/>
                  <a:pt x="0" y="15669"/>
                </a:cubicBezTo>
                <a:cubicBezTo>
                  <a:pt x="0" y="24313"/>
                  <a:pt x="7013" y="31326"/>
                  <a:pt x="15657" y="31326"/>
                </a:cubicBezTo>
                <a:lnTo>
                  <a:pt x="25801" y="31326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6" name="Google Shape;3076;p43"/>
          <p:cNvSpPr/>
          <p:nvPr/>
        </p:nvSpPr>
        <p:spPr>
          <a:xfrm flipH="1">
            <a:off x="6281024" y="1797896"/>
            <a:ext cx="2432765" cy="619646"/>
          </a:xfrm>
          <a:custGeom>
            <a:rect b="b" l="l" r="r" t="t"/>
            <a:pathLst>
              <a:path extrusionOk="0" h="31315" w="107943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6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104251" y="31314"/>
                </a:lnTo>
                <a:cubicBezTo>
                  <a:pt x="106287" y="31314"/>
                  <a:pt x="107942" y="29659"/>
                  <a:pt x="107942" y="27623"/>
                </a:cubicBezTo>
                <a:lnTo>
                  <a:pt x="107942" y="3692"/>
                </a:lnTo>
                <a:cubicBezTo>
                  <a:pt x="107942" y="1656"/>
                  <a:pt x="106287" y="1"/>
                  <a:pt x="104251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64007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7" name="Google Shape;3077;p43"/>
          <p:cNvSpPr/>
          <p:nvPr/>
        </p:nvSpPr>
        <p:spPr>
          <a:xfrm flipH="1">
            <a:off x="8203225" y="1797896"/>
            <a:ext cx="510557" cy="619646"/>
          </a:xfrm>
          <a:custGeom>
            <a:rect b="b" l="l" r="r" t="t"/>
            <a:pathLst>
              <a:path extrusionOk="0" h="31315" w="25802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6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8" name="Google Shape;3078;p43"/>
          <p:cNvSpPr/>
          <p:nvPr/>
        </p:nvSpPr>
        <p:spPr>
          <a:xfrm flipH="1">
            <a:off x="439249" y="3704825"/>
            <a:ext cx="2432765" cy="619883"/>
          </a:xfrm>
          <a:custGeom>
            <a:rect b="b" l="l" r="r" t="t"/>
            <a:pathLst>
              <a:path extrusionOk="0" h="31327" w="107943">
                <a:moveTo>
                  <a:pt x="3692" y="1"/>
                </a:moveTo>
                <a:cubicBezTo>
                  <a:pt x="1656" y="1"/>
                  <a:pt x="1" y="1656"/>
                  <a:pt x="1" y="3692"/>
                </a:cubicBezTo>
                <a:lnTo>
                  <a:pt x="1" y="27635"/>
                </a:lnTo>
                <a:cubicBezTo>
                  <a:pt x="1" y="29671"/>
                  <a:pt x="1656" y="31326"/>
                  <a:pt x="3692" y="31326"/>
                </a:cubicBezTo>
                <a:lnTo>
                  <a:pt x="92286" y="31326"/>
                </a:lnTo>
                <a:cubicBezTo>
                  <a:pt x="100930" y="31326"/>
                  <a:pt x="107943" y="24313"/>
                  <a:pt x="107943" y="15669"/>
                </a:cubicBezTo>
                <a:cubicBezTo>
                  <a:pt x="107943" y="11347"/>
                  <a:pt x="106193" y="7430"/>
                  <a:pt x="103359" y="4597"/>
                </a:cubicBezTo>
                <a:cubicBezTo>
                  <a:pt x="100525" y="1763"/>
                  <a:pt x="96608" y="1"/>
                  <a:pt x="92286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6400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/>
          </a:p>
        </p:txBody>
      </p:sp>
      <p:sp>
        <p:nvSpPr>
          <p:cNvPr id="3079" name="Google Shape;3079;p43"/>
          <p:cNvSpPr/>
          <p:nvPr/>
        </p:nvSpPr>
        <p:spPr>
          <a:xfrm flipH="1">
            <a:off x="439192" y="3704834"/>
            <a:ext cx="510537" cy="619883"/>
          </a:xfrm>
          <a:custGeom>
            <a:rect b="b" l="l" r="r" t="t"/>
            <a:pathLst>
              <a:path extrusionOk="0" h="31327" w="25801">
                <a:moveTo>
                  <a:pt x="0" y="1"/>
                </a:moveTo>
                <a:lnTo>
                  <a:pt x="0" y="31326"/>
                </a:lnTo>
                <a:lnTo>
                  <a:pt x="10144" y="31326"/>
                </a:lnTo>
                <a:cubicBezTo>
                  <a:pt x="18788" y="31326"/>
                  <a:pt x="25801" y="24313"/>
                  <a:pt x="25801" y="15669"/>
                </a:cubicBezTo>
                <a:cubicBezTo>
                  <a:pt x="25801" y="11347"/>
                  <a:pt x="24051" y="7430"/>
                  <a:pt x="21217" y="4597"/>
                </a:cubicBezTo>
                <a:cubicBezTo>
                  <a:pt x="18383" y="1763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83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p44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3085" name="Google Shape;3085;p44"/>
          <p:cNvGrpSpPr/>
          <p:nvPr/>
        </p:nvGrpSpPr>
        <p:grpSpPr>
          <a:xfrm>
            <a:off x="1123614" y="2031812"/>
            <a:ext cx="1715671" cy="1983492"/>
            <a:chOff x="-180075" y="3165650"/>
            <a:chExt cx="2193952" cy="2536434"/>
          </a:xfrm>
        </p:grpSpPr>
        <p:sp>
          <p:nvSpPr>
            <p:cNvPr id="3086" name="Google Shape;3086;p44"/>
            <p:cNvSpPr/>
            <p:nvPr/>
          </p:nvSpPr>
          <p:spPr>
            <a:xfrm>
              <a:off x="43756" y="3420498"/>
              <a:ext cx="1970121" cy="2234268"/>
            </a:xfrm>
            <a:custGeom>
              <a:rect b="b" l="l" r="r" t="t"/>
              <a:pathLst>
                <a:path extrusionOk="0" h="124195" w="109512">
                  <a:moveTo>
                    <a:pt x="49054" y="0"/>
                  </a:moveTo>
                  <a:cubicBezTo>
                    <a:pt x="39398" y="0"/>
                    <a:pt x="29795" y="3760"/>
                    <a:pt x="23350" y="11482"/>
                  </a:cubicBezTo>
                  <a:cubicBezTo>
                    <a:pt x="16179" y="20088"/>
                    <a:pt x="19815" y="31462"/>
                    <a:pt x="13910" y="41003"/>
                  </a:cubicBezTo>
                  <a:cubicBezTo>
                    <a:pt x="6772" y="52611"/>
                    <a:pt x="0" y="61551"/>
                    <a:pt x="167" y="76094"/>
                  </a:cubicBezTo>
                  <a:cubicBezTo>
                    <a:pt x="334" y="91205"/>
                    <a:pt x="6171" y="103814"/>
                    <a:pt x="17313" y="114122"/>
                  </a:cubicBezTo>
                  <a:cubicBezTo>
                    <a:pt x="25276" y="121506"/>
                    <a:pt x="37291" y="124194"/>
                    <a:pt x="48656" y="124194"/>
                  </a:cubicBezTo>
                  <a:cubicBezTo>
                    <a:pt x="53001" y="124194"/>
                    <a:pt x="57251" y="123802"/>
                    <a:pt x="61144" y="123128"/>
                  </a:cubicBezTo>
                  <a:cubicBezTo>
                    <a:pt x="78323" y="120126"/>
                    <a:pt x="95569" y="109051"/>
                    <a:pt x="103408" y="93107"/>
                  </a:cubicBezTo>
                  <a:cubicBezTo>
                    <a:pt x="108144" y="83466"/>
                    <a:pt x="109512" y="71958"/>
                    <a:pt x="104475" y="62318"/>
                  </a:cubicBezTo>
                  <a:cubicBezTo>
                    <a:pt x="99405" y="52544"/>
                    <a:pt x="88397" y="47140"/>
                    <a:pt x="85128" y="36333"/>
                  </a:cubicBezTo>
                  <a:cubicBezTo>
                    <a:pt x="81859" y="25358"/>
                    <a:pt x="81158" y="15618"/>
                    <a:pt x="71752" y="7879"/>
                  </a:cubicBezTo>
                  <a:cubicBezTo>
                    <a:pt x="66081" y="3276"/>
                    <a:pt x="59043" y="640"/>
                    <a:pt x="51871" y="107"/>
                  </a:cubicBezTo>
                  <a:cubicBezTo>
                    <a:pt x="50933" y="36"/>
                    <a:pt x="49993" y="0"/>
                    <a:pt x="49054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44"/>
            <p:cNvSpPr/>
            <p:nvPr/>
          </p:nvSpPr>
          <p:spPr>
            <a:xfrm>
              <a:off x="256182" y="3420444"/>
              <a:ext cx="1508659" cy="2234538"/>
            </a:xfrm>
            <a:custGeom>
              <a:rect b="b" l="l" r="r" t="t"/>
              <a:pathLst>
                <a:path extrusionOk="0" h="124210" w="83861">
                  <a:moveTo>
                    <a:pt x="37224" y="1"/>
                  </a:moveTo>
                  <a:cubicBezTo>
                    <a:pt x="29044" y="1"/>
                    <a:pt x="20896" y="2718"/>
                    <a:pt x="14678" y="8249"/>
                  </a:cubicBezTo>
                  <a:cubicBezTo>
                    <a:pt x="14545" y="10584"/>
                    <a:pt x="14645" y="13119"/>
                    <a:pt x="15078" y="15921"/>
                  </a:cubicBezTo>
                  <a:cubicBezTo>
                    <a:pt x="16846" y="27363"/>
                    <a:pt x="22684" y="30865"/>
                    <a:pt x="26186" y="31932"/>
                  </a:cubicBezTo>
                  <a:cubicBezTo>
                    <a:pt x="27954" y="34668"/>
                    <a:pt x="30222" y="37003"/>
                    <a:pt x="33125" y="38170"/>
                  </a:cubicBezTo>
                  <a:cubicBezTo>
                    <a:pt x="33125" y="38337"/>
                    <a:pt x="33125" y="38471"/>
                    <a:pt x="33125" y="38637"/>
                  </a:cubicBezTo>
                  <a:cubicBezTo>
                    <a:pt x="32991" y="40172"/>
                    <a:pt x="32658" y="41940"/>
                    <a:pt x="31890" y="43574"/>
                  </a:cubicBezTo>
                  <a:cubicBezTo>
                    <a:pt x="31874" y="43573"/>
                    <a:pt x="31859" y="43573"/>
                    <a:pt x="31843" y="43573"/>
                  </a:cubicBezTo>
                  <a:cubicBezTo>
                    <a:pt x="31375" y="43573"/>
                    <a:pt x="31157" y="44054"/>
                    <a:pt x="31190" y="44441"/>
                  </a:cubicBezTo>
                  <a:cubicBezTo>
                    <a:pt x="20816" y="47177"/>
                    <a:pt x="16413" y="50846"/>
                    <a:pt x="12610" y="56083"/>
                  </a:cubicBezTo>
                  <a:cubicBezTo>
                    <a:pt x="11542" y="57551"/>
                    <a:pt x="10108" y="60820"/>
                    <a:pt x="8607" y="64889"/>
                  </a:cubicBezTo>
                  <a:lnTo>
                    <a:pt x="6806" y="64889"/>
                  </a:lnTo>
                  <a:cubicBezTo>
                    <a:pt x="5538" y="64889"/>
                    <a:pt x="4637" y="66090"/>
                    <a:pt x="5004" y="67324"/>
                  </a:cubicBezTo>
                  <a:lnTo>
                    <a:pt x="6205" y="71661"/>
                  </a:lnTo>
                  <a:cubicBezTo>
                    <a:pt x="3637" y="79400"/>
                    <a:pt x="1235" y="87939"/>
                    <a:pt x="368" y="92509"/>
                  </a:cubicBezTo>
                  <a:cubicBezTo>
                    <a:pt x="134" y="93376"/>
                    <a:pt x="1" y="94277"/>
                    <a:pt x="1" y="95111"/>
                  </a:cubicBezTo>
                  <a:cubicBezTo>
                    <a:pt x="96" y="100481"/>
                    <a:pt x="4203" y="102365"/>
                    <a:pt x="7896" y="102365"/>
                  </a:cubicBezTo>
                  <a:cubicBezTo>
                    <a:pt x="9387" y="102365"/>
                    <a:pt x="10811" y="102058"/>
                    <a:pt x="11876" y="101549"/>
                  </a:cubicBezTo>
                  <a:cubicBezTo>
                    <a:pt x="13144" y="100915"/>
                    <a:pt x="14778" y="99214"/>
                    <a:pt x="16413" y="97179"/>
                  </a:cubicBezTo>
                  <a:lnTo>
                    <a:pt x="16413" y="97179"/>
                  </a:lnTo>
                  <a:cubicBezTo>
                    <a:pt x="16146" y="103350"/>
                    <a:pt x="15479" y="116026"/>
                    <a:pt x="14444" y="119829"/>
                  </a:cubicBezTo>
                  <a:cubicBezTo>
                    <a:pt x="14444" y="119829"/>
                    <a:pt x="15745" y="120463"/>
                    <a:pt x="18047" y="121363"/>
                  </a:cubicBezTo>
                  <a:cubicBezTo>
                    <a:pt x="23947" y="123376"/>
                    <a:pt x="30455" y="124210"/>
                    <a:pt x="36768" y="124210"/>
                  </a:cubicBezTo>
                  <a:cubicBezTo>
                    <a:pt x="41126" y="124210"/>
                    <a:pt x="45393" y="123812"/>
                    <a:pt x="49303" y="123131"/>
                  </a:cubicBezTo>
                  <a:cubicBezTo>
                    <a:pt x="57175" y="121763"/>
                    <a:pt x="65014" y="118695"/>
                    <a:pt x="71986" y="114291"/>
                  </a:cubicBezTo>
                  <a:cubicBezTo>
                    <a:pt x="71852" y="112557"/>
                    <a:pt x="71685" y="110689"/>
                    <a:pt x="71519" y="108988"/>
                  </a:cubicBezTo>
                  <a:cubicBezTo>
                    <a:pt x="82293" y="107887"/>
                    <a:pt x="81626" y="95478"/>
                    <a:pt x="81626" y="95478"/>
                  </a:cubicBezTo>
                  <a:cubicBezTo>
                    <a:pt x="83861" y="85237"/>
                    <a:pt x="80158" y="74263"/>
                    <a:pt x="77957" y="66090"/>
                  </a:cubicBezTo>
                  <a:cubicBezTo>
                    <a:pt x="75722" y="57951"/>
                    <a:pt x="73120" y="53381"/>
                    <a:pt x="68917" y="48811"/>
                  </a:cubicBezTo>
                  <a:cubicBezTo>
                    <a:pt x="67182" y="46943"/>
                    <a:pt x="54907" y="42774"/>
                    <a:pt x="52105" y="41840"/>
                  </a:cubicBezTo>
                  <a:cubicBezTo>
                    <a:pt x="52138" y="41673"/>
                    <a:pt x="52205" y="41506"/>
                    <a:pt x="52238" y="41339"/>
                  </a:cubicBezTo>
                  <a:cubicBezTo>
                    <a:pt x="52291" y="40967"/>
                    <a:pt x="52048" y="40680"/>
                    <a:pt x="51744" y="40680"/>
                  </a:cubicBezTo>
                  <a:cubicBezTo>
                    <a:pt x="51667" y="40680"/>
                    <a:pt x="51586" y="40698"/>
                    <a:pt x="51504" y="40739"/>
                  </a:cubicBezTo>
                  <a:cubicBezTo>
                    <a:pt x="51371" y="40806"/>
                    <a:pt x="51237" y="40906"/>
                    <a:pt x="51104" y="40972"/>
                  </a:cubicBezTo>
                  <a:cubicBezTo>
                    <a:pt x="50971" y="40705"/>
                    <a:pt x="50737" y="40305"/>
                    <a:pt x="50504" y="39838"/>
                  </a:cubicBezTo>
                  <a:cubicBezTo>
                    <a:pt x="50404" y="39605"/>
                    <a:pt x="50270" y="39405"/>
                    <a:pt x="50170" y="39138"/>
                  </a:cubicBezTo>
                  <a:cubicBezTo>
                    <a:pt x="50137" y="39104"/>
                    <a:pt x="50137" y="39104"/>
                    <a:pt x="50103" y="39071"/>
                  </a:cubicBezTo>
                  <a:cubicBezTo>
                    <a:pt x="50003" y="38837"/>
                    <a:pt x="49870" y="38571"/>
                    <a:pt x="49770" y="38304"/>
                  </a:cubicBezTo>
                  <a:cubicBezTo>
                    <a:pt x="49736" y="38270"/>
                    <a:pt x="49736" y="38237"/>
                    <a:pt x="49703" y="38204"/>
                  </a:cubicBezTo>
                  <a:cubicBezTo>
                    <a:pt x="49436" y="37637"/>
                    <a:pt x="49136" y="36969"/>
                    <a:pt x="48836" y="36236"/>
                  </a:cubicBezTo>
                  <a:cubicBezTo>
                    <a:pt x="48802" y="36136"/>
                    <a:pt x="48769" y="36035"/>
                    <a:pt x="48736" y="35902"/>
                  </a:cubicBezTo>
                  <a:cubicBezTo>
                    <a:pt x="48602" y="35669"/>
                    <a:pt x="48502" y="35402"/>
                    <a:pt x="48402" y="35101"/>
                  </a:cubicBezTo>
                  <a:cubicBezTo>
                    <a:pt x="48335" y="34968"/>
                    <a:pt x="48302" y="34835"/>
                    <a:pt x="48235" y="34701"/>
                  </a:cubicBezTo>
                  <a:cubicBezTo>
                    <a:pt x="48569" y="34368"/>
                    <a:pt x="48836" y="34001"/>
                    <a:pt x="49103" y="33634"/>
                  </a:cubicBezTo>
                  <a:cubicBezTo>
                    <a:pt x="60911" y="29364"/>
                    <a:pt x="62079" y="17389"/>
                    <a:pt x="61345" y="9150"/>
                  </a:cubicBezTo>
                  <a:cubicBezTo>
                    <a:pt x="60878" y="8716"/>
                    <a:pt x="60411" y="8316"/>
                    <a:pt x="59944" y="7915"/>
                  </a:cubicBezTo>
                  <a:cubicBezTo>
                    <a:pt x="54273" y="3279"/>
                    <a:pt x="47235" y="643"/>
                    <a:pt x="40063" y="110"/>
                  </a:cubicBezTo>
                  <a:cubicBezTo>
                    <a:pt x="39118" y="37"/>
                    <a:pt x="38171" y="1"/>
                    <a:pt x="372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44"/>
            <p:cNvSpPr/>
            <p:nvPr/>
          </p:nvSpPr>
          <p:spPr>
            <a:xfrm>
              <a:off x="174579" y="4161133"/>
              <a:ext cx="1508048" cy="1540951"/>
            </a:xfrm>
            <a:custGeom>
              <a:rect b="b" l="l" r="r" t="t"/>
              <a:pathLst>
                <a:path extrusionOk="0" h="85656" w="83827">
                  <a:moveTo>
                    <a:pt x="39495" y="0"/>
                  </a:moveTo>
                  <a:lnTo>
                    <a:pt x="31489" y="3203"/>
                  </a:lnTo>
                  <a:cubicBezTo>
                    <a:pt x="20848" y="5905"/>
                    <a:pt x="16412" y="9607"/>
                    <a:pt x="12576" y="14944"/>
                  </a:cubicBezTo>
                  <a:cubicBezTo>
                    <a:pt x="8740" y="20248"/>
                    <a:pt x="0" y="49136"/>
                    <a:pt x="0" y="53939"/>
                  </a:cubicBezTo>
                  <a:lnTo>
                    <a:pt x="16545" y="52605"/>
                  </a:lnTo>
                  <a:lnTo>
                    <a:pt x="16545" y="52605"/>
                  </a:lnTo>
                  <a:cubicBezTo>
                    <a:pt x="16545" y="52605"/>
                    <a:pt x="15778" y="73586"/>
                    <a:pt x="14444" y="78657"/>
                  </a:cubicBezTo>
                  <a:cubicBezTo>
                    <a:pt x="14444" y="78657"/>
                    <a:pt x="28458" y="85656"/>
                    <a:pt x="46731" y="85656"/>
                  </a:cubicBezTo>
                  <a:cubicBezTo>
                    <a:pt x="54799" y="85656"/>
                    <a:pt x="63697" y="84291"/>
                    <a:pt x="72585" y="80358"/>
                  </a:cubicBezTo>
                  <a:cubicBezTo>
                    <a:pt x="72585" y="80358"/>
                    <a:pt x="70984" y="61611"/>
                    <a:pt x="70851" y="61344"/>
                  </a:cubicBezTo>
                  <a:cubicBezTo>
                    <a:pt x="70751" y="61111"/>
                    <a:pt x="81592" y="54306"/>
                    <a:pt x="81592" y="54306"/>
                  </a:cubicBezTo>
                  <a:cubicBezTo>
                    <a:pt x="83827" y="44065"/>
                    <a:pt x="80124" y="33091"/>
                    <a:pt x="77889" y="24918"/>
                  </a:cubicBezTo>
                  <a:cubicBezTo>
                    <a:pt x="75688" y="16779"/>
                    <a:pt x="73086" y="12209"/>
                    <a:pt x="68883" y="7639"/>
                  </a:cubicBezTo>
                  <a:cubicBezTo>
                    <a:pt x="66948" y="5504"/>
                    <a:pt x="51470" y="467"/>
                    <a:pt x="51470" y="467"/>
                  </a:cubicBezTo>
                  <a:lnTo>
                    <a:pt x="3949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44"/>
            <p:cNvSpPr/>
            <p:nvPr/>
          </p:nvSpPr>
          <p:spPr>
            <a:xfrm>
              <a:off x="172169" y="4827235"/>
              <a:ext cx="424294" cy="434764"/>
            </a:xfrm>
            <a:custGeom>
              <a:rect b="b" l="l" r="r" t="t"/>
              <a:pathLst>
                <a:path extrusionOk="0" h="24167" w="23585">
                  <a:moveTo>
                    <a:pt x="10508" y="1"/>
                  </a:moveTo>
                  <a:cubicBezTo>
                    <a:pt x="10508" y="1"/>
                    <a:pt x="1" y="9374"/>
                    <a:pt x="134" y="16913"/>
                  </a:cubicBezTo>
                  <a:cubicBezTo>
                    <a:pt x="206" y="22283"/>
                    <a:pt x="4306" y="24167"/>
                    <a:pt x="7997" y="24167"/>
                  </a:cubicBezTo>
                  <a:cubicBezTo>
                    <a:pt x="9487" y="24167"/>
                    <a:pt x="10911" y="23860"/>
                    <a:pt x="11976" y="23351"/>
                  </a:cubicBezTo>
                  <a:cubicBezTo>
                    <a:pt x="15679" y="21550"/>
                    <a:pt x="22584" y="10375"/>
                    <a:pt x="23084" y="9508"/>
                  </a:cubicBezTo>
                  <a:cubicBezTo>
                    <a:pt x="23584" y="8640"/>
                    <a:pt x="10508" y="1"/>
                    <a:pt x="10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44"/>
            <p:cNvSpPr/>
            <p:nvPr/>
          </p:nvSpPr>
          <p:spPr>
            <a:xfrm>
              <a:off x="257981" y="4582983"/>
              <a:ext cx="714581" cy="505429"/>
            </a:xfrm>
            <a:custGeom>
              <a:rect b="b" l="l" r="r" t="t"/>
              <a:pathLst>
                <a:path extrusionOk="0" h="28095" w="39721">
                  <a:moveTo>
                    <a:pt x="33925" y="0"/>
                  </a:moveTo>
                  <a:cubicBezTo>
                    <a:pt x="33903" y="0"/>
                    <a:pt x="33881" y="1"/>
                    <a:pt x="33858" y="2"/>
                  </a:cubicBezTo>
                  <a:cubicBezTo>
                    <a:pt x="28088" y="135"/>
                    <a:pt x="9007" y="235"/>
                    <a:pt x="2136" y="268"/>
                  </a:cubicBezTo>
                  <a:cubicBezTo>
                    <a:pt x="902" y="268"/>
                    <a:pt x="1" y="1469"/>
                    <a:pt x="334" y="2670"/>
                  </a:cubicBezTo>
                  <a:lnTo>
                    <a:pt x="6405" y="24186"/>
                  </a:lnTo>
                  <a:cubicBezTo>
                    <a:pt x="6606" y="24953"/>
                    <a:pt x="7273" y="25486"/>
                    <a:pt x="8040" y="25553"/>
                  </a:cubicBezTo>
                  <a:lnTo>
                    <a:pt x="37494" y="28088"/>
                  </a:lnTo>
                  <a:cubicBezTo>
                    <a:pt x="37548" y="28093"/>
                    <a:pt x="37602" y="28095"/>
                    <a:pt x="37655" y="28095"/>
                  </a:cubicBezTo>
                  <a:cubicBezTo>
                    <a:pt x="38814" y="28095"/>
                    <a:pt x="39721" y="27067"/>
                    <a:pt x="39529" y="25887"/>
                  </a:cubicBezTo>
                  <a:lnTo>
                    <a:pt x="35793" y="1603"/>
                  </a:lnTo>
                  <a:cubicBezTo>
                    <a:pt x="35630" y="659"/>
                    <a:pt x="34832" y="0"/>
                    <a:pt x="3392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44"/>
            <p:cNvSpPr/>
            <p:nvPr/>
          </p:nvSpPr>
          <p:spPr>
            <a:xfrm>
              <a:off x="507628" y="4762866"/>
              <a:ext cx="428486" cy="368633"/>
            </a:xfrm>
            <a:custGeom>
              <a:rect b="b" l="l" r="r" t="t"/>
              <a:pathLst>
                <a:path extrusionOk="0" h="20491" w="23818">
                  <a:moveTo>
                    <a:pt x="12723" y="1"/>
                  </a:moveTo>
                  <a:cubicBezTo>
                    <a:pt x="10947" y="1"/>
                    <a:pt x="11976" y="5314"/>
                    <a:pt x="11976" y="5314"/>
                  </a:cubicBezTo>
                  <a:cubicBezTo>
                    <a:pt x="11976" y="5314"/>
                    <a:pt x="7539" y="2578"/>
                    <a:pt x="5538" y="1344"/>
                  </a:cubicBezTo>
                  <a:cubicBezTo>
                    <a:pt x="5095" y="1066"/>
                    <a:pt x="4715" y="953"/>
                    <a:pt x="4394" y="953"/>
                  </a:cubicBezTo>
                  <a:cubicBezTo>
                    <a:pt x="3289" y="953"/>
                    <a:pt x="2888" y="2306"/>
                    <a:pt x="3069" y="2979"/>
                  </a:cubicBezTo>
                  <a:cubicBezTo>
                    <a:pt x="3069" y="2979"/>
                    <a:pt x="134" y="3345"/>
                    <a:pt x="1001" y="5547"/>
                  </a:cubicBezTo>
                  <a:cubicBezTo>
                    <a:pt x="1001" y="5547"/>
                    <a:pt x="0" y="7548"/>
                    <a:pt x="1101" y="8783"/>
                  </a:cubicBezTo>
                  <a:cubicBezTo>
                    <a:pt x="1101" y="8783"/>
                    <a:pt x="134" y="10484"/>
                    <a:pt x="1602" y="11618"/>
                  </a:cubicBezTo>
                  <a:cubicBezTo>
                    <a:pt x="3069" y="12719"/>
                    <a:pt x="8273" y="15554"/>
                    <a:pt x="11842" y="16788"/>
                  </a:cubicBezTo>
                  <a:cubicBezTo>
                    <a:pt x="15445" y="18023"/>
                    <a:pt x="18881" y="20491"/>
                    <a:pt x="20615" y="20491"/>
                  </a:cubicBezTo>
                  <a:cubicBezTo>
                    <a:pt x="22350" y="20491"/>
                    <a:pt x="23818" y="15921"/>
                    <a:pt x="23717" y="15554"/>
                  </a:cubicBezTo>
                  <a:cubicBezTo>
                    <a:pt x="23584" y="15187"/>
                    <a:pt x="23351" y="11718"/>
                    <a:pt x="23351" y="11718"/>
                  </a:cubicBezTo>
                  <a:cubicBezTo>
                    <a:pt x="23351" y="11718"/>
                    <a:pt x="19148" y="9250"/>
                    <a:pt x="17413" y="7548"/>
                  </a:cubicBezTo>
                  <a:cubicBezTo>
                    <a:pt x="15678" y="5814"/>
                    <a:pt x="15645" y="1144"/>
                    <a:pt x="13210" y="110"/>
                  </a:cubicBezTo>
                  <a:cubicBezTo>
                    <a:pt x="13028" y="35"/>
                    <a:pt x="12867" y="1"/>
                    <a:pt x="127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44"/>
            <p:cNvSpPr/>
            <p:nvPr/>
          </p:nvSpPr>
          <p:spPr>
            <a:xfrm>
              <a:off x="741066" y="3931453"/>
              <a:ext cx="359476" cy="334236"/>
            </a:xfrm>
            <a:custGeom>
              <a:rect b="b" l="l" r="r" t="t"/>
              <a:pathLst>
                <a:path extrusionOk="0" h="18579" w="19982">
                  <a:moveTo>
                    <a:pt x="12474" y="0"/>
                  </a:moveTo>
                  <a:cubicBezTo>
                    <a:pt x="8316" y="0"/>
                    <a:pt x="1468" y="5829"/>
                    <a:pt x="1468" y="5829"/>
                  </a:cubicBezTo>
                  <a:cubicBezTo>
                    <a:pt x="1468" y="5829"/>
                    <a:pt x="2469" y="11533"/>
                    <a:pt x="0" y="15970"/>
                  </a:cubicBezTo>
                  <a:cubicBezTo>
                    <a:pt x="0" y="15970"/>
                    <a:pt x="3385" y="18579"/>
                    <a:pt x="8306" y="18579"/>
                  </a:cubicBezTo>
                  <a:cubicBezTo>
                    <a:pt x="11676" y="18579"/>
                    <a:pt x="15765" y="17356"/>
                    <a:pt x="19981" y="13234"/>
                  </a:cubicBezTo>
                  <a:cubicBezTo>
                    <a:pt x="19981" y="13234"/>
                    <a:pt x="17513" y="9432"/>
                    <a:pt x="15311" y="2126"/>
                  </a:cubicBezTo>
                  <a:cubicBezTo>
                    <a:pt x="14838" y="586"/>
                    <a:pt x="13791" y="0"/>
                    <a:pt x="1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44"/>
            <p:cNvSpPr/>
            <p:nvPr/>
          </p:nvSpPr>
          <p:spPr>
            <a:xfrm>
              <a:off x="399706" y="3165650"/>
              <a:ext cx="1003878" cy="900328"/>
            </a:xfrm>
            <a:custGeom>
              <a:rect b="b" l="l" r="r" t="t"/>
              <a:pathLst>
                <a:path extrusionOk="0" h="50046" w="55802">
                  <a:moveTo>
                    <a:pt x="29915" y="1"/>
                  </a:moveTo>
                  <a:cubicBezTo>
                    <a:pt x="24276" y="1"/>
                    <a:pt x="15473" y="5800"/>
                    <a:pt x="15473" y="5800"/>
                  </a:cubicBezTo>
                  <a:cubicBezTo>
                    <a:pt x="15292" y="5787"/>
                    <a:pt x="15109" y="5781"/>
                    <a:pt x="14925" y="5781"/>
                  </a:cubicBezTo>
                  <a:cubicBezTo>
                    <a:pt x="8416" y="5781"/>
                    <a:pt x="0" y="13800"/>
                    <a:pt x="2530" y="30084"/>
                  </a:cubicBezTo>
                  <a:cubicBezTo>
                    <a:pt x="5062" y="46375"/>
                    <a:pt x="15833" y="46596"/>
                    <a:pt x="16416" y="46596"/>
                  </a:cubicBezTo>
                  <a:cubicBezTo>
                    <a:pt x="16432" y="46596"/>
                    <a:pt x="16440" y="46596"/>
                    <a:pt x="16440" y="46596"/>
                  </a:cubicBezTo>
                  <a:cubicBezTo>
                    <a:pt x="16440" y="46596"/>
                    <a:pt x="16696" y="50046"/>
                    <a:pt x="23890" y="50046"/>
                  </a:cubicBezTo>
                  <a:cubicBezTo>
                    <a:pt x="26422" y="50046"/>
                    <a:pt x="29812" y="49619"/>
                    <a:pt x="34353" y="48464"/>
                  </a:cubicBezTo>
                  <a:cubicBezTo>
                    <a:pt x="55802" y="43060"/>
                    <a:pt x="47296" y="15007"/>
                    <a:pt x="47296" y="15007"/>
                  </a:cubicBezTo>
                  <a:cubicBezTo>
                    <a:pt x="47296" y="15007"/>
                    <a:pt x="50031" y="11938"/>
                    <a:pt x="45528" y="7701"/>
                  </a:cubicBezTo>
                  <a:cubicBezTo>
                    <a:pt x="43920" y="6177"/>
                    <a:pt x="42143" y="5689"/>
                    <a:pt x="40527" y="5689"/>
                  </a:cubicBezTo>
                  <a:cubicBezTo>
                    <a:pt x="37652" y="5689"/>
                    <a:pt x="35287" y="7234"/>
                    <a:pt x="35287" y="7234"/>
                  </a:cubicBezTo>
                  <a:cubicBezTo>
                    <a:pt x="35287" y="7234"/>
                    <a:pt x="37522" y="4065"/>
                    <a:pt x="32785" y="763"/>
                  </a:cubicBezTo>
                  <a:cubicBezTo>
                    <a:pt x="32012" y="226"/>
                    <a:pt x="31025" y="1"/>
                    <a:pt x="299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44"/>
            <p:cNvSpPr/>
            <p:nvPr/>
          </p:nvSpPr>
          <p:spPr>
            <a:xfrm>
              <a:off x="816678" y="4925065"/>
              <a:ext cx="839090" cy="457522"/>
            </a:xfrm>
            <a:custGeom>
              <a:rect b="b" l="l" r="r" t="t"/>
              <a:pathLst>
                <a:path extrusionOk="0" h="25432" w="46642">
                  <a:moveTo>
                    <a:pt x="5905" y="0"/>
                  </a:moveTo>
                  <a:cubicBezTo>
                    <a:pt x="467" y="3202"/>
                    <a:pt x="0" y="11108"/>
                    <a:pt x="0" y="11108"/>
                  </a:cubicBezTo>
                  <a:cubicBezTo>
                    <a:pt x="0" y="11108"/>
                    <a:pt x="20482" y="24951"/>
                    <a:pt x="33558" y="25418"/>
                  </a:cubicBezTo>
                  <a:cubicBezTo>
                    <a:pt x="33787" y="25427"/>
                    <a:pt x="34011" y="25431"/>
                    <a:pt x="34232" y="25431"/>
                  </a:cubicBezTo>
                  <a:cubicBezTo>
                    <a:pt x="46642" y="25431"/>
                    <a:pt x="45933" y="11842"/>
                    <a:pt x="45933" y="11842"/>
                  </a:cubicBezTo>
                  <a:cubicBezTo>
                    <a:pt x="33558" y="10608"/>
                    <a:pt x="5905" y="0"/>
                    <a:pt x="5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44"/>
            <p:cNvSpPr/>
            <p:nvPr/>
          </p:nvSpPr>
          <p:spPr>
            <a:xfrm>
              <a:off x="769868" y="3931597"/>
              <a:ext cx="312666" cy="235291"/>
            </a:xfrm>
            <a:custGeom>
              <a:rect b="b" l="l" r="r" t="t"/>
              <a:pathLst>
                <a:path extrusionOk="0" h="13079" w="17380">
                  <a:moveTo>
                    <a:pt x="10876" y="0"/>
                  </a:moveTo>
                  <a:cubicBezTo>
                    <a:pt x="10134" y="0"/>
                    <a:pt x="9304" y="184"/>
                    <a:pt x="8440" y="484"/>
                  </a:cubicBezTo>
                  <a:lnTo>
                    <a:pt x="67" y="8390"/>
                  </a:lnTo>
                  <a:cubicBezTo>
                    <a:pt x="67" y="8957"/>
                    <a:pt x="34" y="9557"/>
                    <a:pt x="1" y="10224"/>
                  </a:cubicBezTo>
                  <a:cubicBezTo>
                    <a:pt x="401" y="10625"/>
                    <a:pt x="801" y="11058"/>
                    <a:pt x="1201" y="11292"/>
                  </a:cubicBezTo>
                  <a:cubicBezTo>
                    <a:pt x="2502" y="12059"/>
                    <a:pt x="4404" y="12493"/>
                    <a:pt x="5905" y="12726"/>
                  </a:cubicBezTo>
                  <a:cubicBezTo>
                    <a:pt x="7266" y="12940"/>
                    <a:pt x="8696" y="13078"/>
                    <a:pt x="10128" y="13078"/>
                  </a:cubicBezTo>
                  <a:cubicBezTo>
                    <a:pt x="12275" y="13078"/>
                    <a:pt x="14424" y="12766"/>
                    <a:pt x="16346" y="11926"/>
                  </a:cubicBezTo>
                  <a:cubicBezTo>
                    <a:pt x="16679" y="11792"/>
                    <a:pt x="17046" y="11592"/>
                    <a:pt x="17380" y="11425"/>
                  </a:cubicBezTo>
                  <a:cubicBezTo>
                    <a:pt x="16446" y="9624"/>
                    <a:pt x="15045" y="6488"/>
                    <a:pt x="13710" y="2118"/>
                  </a:cubicBezTo>
                  <a:cubicBezTo>
                    <a:pt x="13241" y="581"/>
                    <a:pt x="12197" y="0"/>
                    <a:pt x="108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44"/>
            <p:cNvSpPr/>
            <p:nvPr/>
          </p:nvSpPr>
          <p:spPr>
            <a:xfrm>
              <a:off x="546630" y="3486612"/>
              <a:ext cx="649331" cy="636162"/>
            </a:xfrm>
            <a:custGeom>
              <a:rect b="b" l="l" r="r" t="t"/>
              <a:pathLst>
                <a:path extrusionOk="0" h="35362" w="36094">
                  <a:moveTo>
                    <a:pt x="9441" y="1"/>
                  </a:moveTo>
                  <a:cubicBezTo>
                    <a:pt x="5438" y="8007"/>
                    <a:pt x="1" y="12243"/>
                    <a:pt x="1" y="12243"/>
                  </a:cubicBezTo>
                  <a:cubicBezTo>
                    <a:pt x="1" y="12243"/>
                    <a:pt x="2808" y="35361"/>
                    <a:pt x="16769" y="35361"/>
                  </a:cubicBezTo>
                  <a:cubicBezTo>
                    <a:pt x="16839" y="35361"/>
                    <a:pt x="16909" y="35361"/>
                    <a:pt x="16980" y="35360"/>
                  </a:cubicBezTo>
                  <a:cubicBezTo>
                    <a:pt x="32090" y="35093"/>
                    <a:pt x="31590" y="19315"/>
                    <a:pt x="31590" y="19315"/>
                  </a:cubicBezTo>
                  <a:cubicBezTo>
                    <a:pt x="32791" y="18848"/>
                    <a:pt x="36093" y="17680"/>
                    <a:pt x="35126" y="13911"/>
                  </a:cubicBezTo>
                  <a:cubicBezTo>
                    <a:pt x="34295" y="10557"/>
                    <a:pt x="31404" y="10372"/>
                    <a:pt x="30777" y="10372"/>
                  </a:cubicBezTo>
                  <a:cubicBezTo>
                    <a:pt x="30699" y="10372"/>
                    <a:pt x="30656" y="10375"/>
                    <a:pt x="30656" y="10375"/>
                  </a:cubicBezTo>
                  <a:cubicBezTo>
                    <a:pt x="20282" y="9675"/>
                    <a:pt x="9441" y="1"/>
                    <a:pt x="94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44"/>
            <p:cNvSpPr/>
            <p:nvPr/>
          </p:nvSpPr>
          <p:spPr>
            <a:xfrm>
              <a:off x="1106514" y="3698517"/>
              <a:ext cx="62443" cy="97146"/>
            </a:xfrm>
            <a:custGeom>
              <a:rect b="b" l="l" r="r" t="t"/>
              <a:pathLst>
                <a:path extrusionOk="0" h="5400" w="3471">
                  <a:moveTo>
                    <a:pt x="1659" y="1"/>
                  </a:moveTo>
                  <a:cubicBezTo>
                    <a:pt x="1618" y="1"/>
                    <a:pt x="1576" y="10"/>
                    <a:pt x="1535" y="30"/>
                  </a:cubicBezTo>
                  <a:cubicBezTo>
                    <a:pt x="968" y="331"/>
                    <a:pt x="635" y="1064"/>
                    <a:pt x="401" y="1632"/>
                  </a:cubicBezTo>
                  <a:cubicBezTo>
                    <a:pt x="268" y="1932"/>
                    <a:pt x="134" y="2232"/>
                    <a:pt x="101" y="2566"/>
                  </a:cubicBezTo>
                  <a:cubicBezTo>
                    <a:pt x="34" y="2999"/>
                    <a:pt x="1" y="3399"/>
                    <a:pt x="68" y="3833"/>
                  </a:cubicBezTo>
                  <a:cubicBezTo>
                    <a:pt x="134" y="4233"/>
                    <a:pt x="268" y="4667"/>
                    <a:pt x="535" y="4967"/>
                  </a:cubicBezTo>
                  <a:cubicBezTo>
                    <a:pt x="823" y="5256"/>
                    <a:pt x="1214" y="5400"/>
                    <a:pt x="1611" y="5400"/>
                  </a:cubicBezTo>
                  <a:cubicBezTo>
                    <a:pt x="1720" y="5400"/>
                    <a:pt x="1828" y="5389"/>
                    <a:pt x="1936" y="5368"/>
                  </a:cubicBezTo>
                  <a:cubicBezTo>
                    <a:pt x="2870" y="5167"/>
                    <a:pt x="3270" y="4267"/>
                    <a:pt x="3403" y="3433"/>
                  </a:cubicBezTo>
                  <a:cubicBezTo>
                    <a:pt x="3437" y="3166"/>
                    <a:pt x="3470" y="2899"/>
                    <a:pt x="3303" y="2666"/>
                  </a:cubicBezTo>
                  <a:cubicBezTo>
                    <a:pt x="3170" y="2432"/>
                    <a:pt x="2970" y="2299"/>
                    <a:pt x="2703" y="2199"/>
                  </a:cubicBezTo>
                  <a:cubicBezTo>
                    <a:pt x="2543" y="2145"/>
                    <a:pt x="2377" y="2119"/>
                    <a:pt x="2213" y="2119"/>
                  </a:cubicBezTo>
                  <a:cubicBezTo>
                    <a:pt x="1966" y="2119"/>
                    <a:pt x="1722" y="2179"/>
                    <a:pt x="1502" y="2299"/>
                  </a:cubicBezTo>
                  <a:cubicBezTo>
                    <a:pt x="1469" y="2099"/>
                    <a:pt x="1469" y="1898"/>
                    <a:pt x="1502" y="1732"/>
                  </a:cubicBezTo>
                  <a:cubicBezTo>
                    <a:pt x="1569" y="1231"/>
                    <a:pt x="1802" y="798"/>
                    <a:pt x="1936" y="331"/>
                  </a:cubicBezTo>
                  <a:cubicBezTo>
                    <a:pt x="1962" y="144"/>
                    <a:pt x="1819" y="1"/>
                    <a:pt x="16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44"/>
            <p:cNvSpPr/>
            <p:nvPr/>
          </p:nvSpPr>
          <p:spPr>
            <a:xfrm>
              <a:off x="472044" y="3468154"/>
              <a:ext cx="784526" cy="280644"/>
            </a:xfrm>
            <a:custGeom>
              <a:rect b="b" l="l" r="r" t="t"/>
              <a:pathLst>
                <a:path extrusionOk="0" h="15600" w="43609">
                  <a:moveTo>
                    <a:pt x="14275" y="0"/>
                  </a:moveTo>
                  <a:cubicBezTo>
                    <a:pt x="14136" y="0"/>
                    <a:pt x="13985" y="62"/>
                    <a:pt x="13887" y="160"/>
                  </a:cubicBezTo>
                  <a:cubicBezTo>
                    <a:pt x="13453" y="693"/>
                    <a:pt x="13153" y="1394"/>
                    <a:pt x="12820" y="1994"/>
                  </a:cubicBezTo>
                  <a:cubicBezTo>
                    <a:pt x="12419" y="2762"/>
                    <a:pt x="11952" y="3495"/>
                    <a:pt x="11485" y="4196"/>
                  </a:cubicBezTo>
                  <a:cubicBezTo>
                    <a:pt x="10551" y="5597"/>
                    <a:pt x="9517" y="6898"/>
                    <a:pt x="8383" y="8132"/>
                  </a:cubicBezTo>
                  <a:cubicBezTo>
                    <a:pt x="6081" y="10600"/>
                    <a:pt x="3379" y="12735"/>
                    <a:pt x="544" y="14570"/>
                  </a:cubicBezTo>
                  <a:cubicBezTo>
                    <a:pt x="1" y="14913"/>
                    <a:pt x="315" y="15599"/>
                    <a:pt x="836" y="15599"/>
                  </a:cubicBezTo>
                  <a:cubicBezTo>
                    <a:pt x="923" y="15599"/>
                    <a:pt x="1016" y="15580"/>
                    <a:pt x="1111" y="15537"/>
                  </a:cubicBezTo>
                  <a:cubicBezTo>
                    <a:pt x="4547" y="13936"/>
                    <a:pt x="7482" y="11601"/>
                    <a:pt x="10018" y="8799"/>
                  </a:cubicBezTo>
                  <a:cubicBezTo>
                    <a:pt x="11252" y="7398"/>
                    <a:pt x="12386" y="5930"/>
                    <a:pt x="13387" y="4363"/>
                  </a:cubicBezTo>
                  <a:cubicBezTo>
                    <a:pt x="13620" y="3996"/>
                    <a:pt x="14187" y="3195"/>
                    <a:pt x="14621" y="2328"/>
                  </a:cubicBezTo>
                  <a:cubicBezTo>
                    <a:pt x="15088" y="3028"/>
                    <a:pt x="15888" y="3629"/>
                    <a:pt x="16455" y="4129"/>
                  </a:cubicBezTo>
                  <a:cubicBezTo>
                    <a:pt x="17523" y="5063"/>
                    <a:pt x="18657" y="5930"/>
                    <a:pt x="19825" y="6698"/>
                  </a:cubicBezTo>
                  <a:cubicBezTo>
                    <a:pt x="22193" y="8265"/>
                    <a:pt x="24795" y="9633"/>
                    <a:pt x="27497" y="10500"/>
                  </a:cubicBezTo>
                  <a:cubicBezTo>
                    <a:pt x="30160" y="11377"/>
                    <a:pt x="32980" y="11969"/>
                    <a:pt x="35775" y="11969"/>
                  </a:cubicBezTo>
                  <a:cubicBezTo>
                    <a:pt x="35851" y="11969"/>
                    <a:pt x="35927" y="11969"/>
                    <a:pt x="36003" y="11968"/>
                  </a:cubicBezTo>
                  <a:cubicBezTo>
                    <a:pt x="37471" y="11968"/>
                    <a:pt x="38938" y="11801"/>
                    <a:pt x="40306" y="11434"/>
                  </a:cubicBezTo>
                  <a:cubicBezTo>
                    <a:pt x="40940" y="11268"/>
                    <a:pt x="41573" y="11034"/>
                    <a:pt x="42141" y="10734"/>
                  </a:cubicBezTo>
                  <a:cubicBezTo>
                    <a:pt x="42908" y="10300"/>
                    <a:pt x="43108" y="9933"/>
                    <a:pt x="43475" y="9166"/>
                  </a:cubicBezTo>
                  <a:cubicBezTo>
                    <a:pt x="43608" y="8899"/>
                    <a:pt x="43441" y="8499"/>
                    <a:pt x="43108" y="8499"/>
                  </a:cubicBezTo>
                  <a:cubicBezTo>
                    <a:pt x="43059" y="8504"/>
                    <a:pt x="43011" y="8506"/>
                    <a:pt x="42963" y="8506"/>
                  </a:cubicBezTo>
                  <a:cubicBezTo>
                    <a:pt x="42734" y="8506"/>
                    <a:pt x="42519" y="8459"/>
                    <a:pt x="42306" y="8459"/>
                  </a:cubicBezTo>
                  <a:cubicBezTo>
                    <a:pt x="42262" y="8459"/>
                    <a:pt x="42218" y="8461"/>
                    <a:pt x="42174" y="8466"/>
                  </a:cubicBezTo>
                  <a:cubicBezTo>
                    <a:pt x="41840" y="8499"/>
                    <a:pt x="41507" y="8666"/>
                    <a:pt x="41173" y="8799"/>
                  </a:cubicBezTo>
                  <a:cubicBezTo>
                    <a:pt x="40606" y="9033"/>
                    <a:pt x="40039" y="9233"/>
                    <a:pt x="39439" y="9400"/>
                  </a:cubicBezTo>
                  <a:cubicBezTo>
                    <a:pt x="38171" y="9767"/>
                    <a:pt x="36870" y="9867"/>
                    <a:pt x="35569" y="9867"/>
                  </a:cubicBezTo>
                  <a:cubicBezTo>
                    <a:pt x="32901" y="9867"/>
                    <a:pt x="30265" y="9333"/>
                    <a:pt x="27730" y="8499"/>
                  </a:cubicBezTo>
                  <a:cubicBezTo>
                    <a:pt x="25228" y="7698"/>
                    <a:pt x="22893" y="6664"/>
                    <a:pt x="20659" y="5263"/>
                  </a:cubicBezTo>
                  <a:cubicBezTo>
                    <a:pt x="19524" y="4496"/>
                    <a:pt x="18424" y="3662"/>
                    <a:pt x="17356" y="2795"/>
                  </a:cubicBezTo>
                  <a:cubicBezTo>
                    <a:pt x="16656" y="2194"/>
                    <a:pt x="15955" y="1227"/>
                    <a:pt x="15054" y="927"/>
                  </a:cubicBezTo>
                  <a:cubicBezTo>
                    <a:pt x="15088" y="493"/>
                    <a:pt x="14921" y="160"/>
                    <a:pt x="14421" y="26"/>
                  </a:cubicBezTo>
                  <a:cubicBezTo>
                    <a:pt x="14376" y="8"/>
                    <a:pt x="14327" y="0"/>
                    <a:pt x="14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44"/>
            <p:cNvSpPr/>
            <p:nvPr/>
          </p:nvSpPr>
          <p:spPr>
            <a:xfrm>
              <a:off x="492031" y="3402274"/>
              <a:ext cx="192403" cy="227897"/>
            </a:xfrm>
            <a:custGeom>
              <a:rect b="b" l="l" r="r" t="t"/>
              <a:pathLst>
                <a:path extrusionOk="0" h="12668" w="10695">
                  <a:moveTo>
                    <a:pt x="10464" y="0"/>
                  </a:moveTo>
                  <a:cubicBezTo>
                    <a:pt x="10382" y="0"/>
                    <a:pt x="10295" y="38"/>
                    <a:pt x="10241" y="119"/>
                  </a:cubicBezTo>
                  <a:cubicBezTo>
                    <a:pt x="9874" y="686"/>
                    <a:pt x="9507" y="1220"/>
                    <a:pt x="9173" y="1854"/>
                  </a:cubicBezTo>
                  <a:cubicBezTo>
                    <a:pt x="8873" y="2487"/>
                    <a:pt x="8606" y="3088"/>
                    <a:pt x="8273" y="3722"/>
                  </a:cubicBezTo>
                  <a:cubicBezTo>
                    <a:pt x="7639" y="4889"/>
                    <a:pt x="6872" y="6023"/>
                    <a:pt x="6004" y="7057"/>
                  </a:cubicBezTo>
                  <a:cubicBezTo>
                    <a:pt x="5104" y="8091"/>
                    <a:pt x="4170" y="9059"/>
                    <a:pt x="3136" y="9926"/>
                  </a:cubicBezTo>
                  <a:cubicBezTo>
                    <a:pt x="2102" y="10793"/>
                    <a:pt x="867" y="11527"/>
                    <a:pt x="34" y="12561"/>
                  </a:cubicBezTo>
                  <a:cubicBezTo>
                    <a:pt x="5" y="12590"/>
                    <a:pt x="1" y="12668"/>
                    <a:pt x="43" y="12668"/>
                  </a:cubicBezTo>
                  <a:cubicBezTo>
                    <a:pt x="50" y="12668"/>
                    <a:pt x="58" y="12666"/>
                    <a:pt x="67" y="12661"/>
                  </a:cubicBezTo>
                  <a:cubicBezTo>
                    <a:pt x="801" y="12628"/>
                    <a:pt x="1334" y="12394"/>
                    <a:pt x="1968" y="12094"/>
                  </a:cubicBezTo>
                  <a:cubicBezTo>
                    <a:pt x="2602" y="11761"/>
                    <a:pt x="3202" y="11394"/>
                    <a:pt x="3803" y="10960"/>
                  </a:cubicBezTo>
                  <a:cubicBezTo>
                    <a:pt x="4970" y="10059"/>
                    <a:pt x="6071" y="9059"/>
                    <a:pt x="7005" y="7958"/>
                  </a:cubicBezTo>
                  <a:cubicBezTo>
                    <a:pt x="7939" y="6857"/>
                    <a:pt x="8740" y="5656"/>
                    <a:pt x="9440" y="4389"/>
                  </a:cubicBezTo>
                  <a:cubicBezTo>
                    <a:pt x="9807" y="3722"/>
                    <a:pt x="10141" y="3054"/>
                    <a:pt x="10374" y="2354"/>
                  </a:cubicBezTo>
                  <a:cubicBezTo>
                    <a:pt x="10641" y="1653"/>
                    <a:pt x="10674" y="953"/>
                    <a:pt x="10674" y="219"/>
                  </a:cubicBezTo>
                  <a:cubicBezTo>
                    <a:pt x="10694" y="80"/>
                    <a:pt x="10585" y="0"/>
                    <a:pt x="10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44"/>
            <p:cNvSpPr/>
            <p:nvPr/>
          </p:nvSpPr>
          <p:spPr>
            <a:xfrm>
              <a:off x="493956" y="3351974"/>
              <a:ext cx="158114" cy="204366"/>
            </a:xfrm>
            <a:custGeom>
              <a:rect b="b" l="l" r="r" t="t"/>
              <a:pathLst>
                <a:path extrusionOk="0" h="11360" w="8789">
                  <a:moveTo>
                    <a:pt x="8564" y="1"/>
                  </a:moveTo>
                  <a:cubicBezTo>
                    <a:pt x="8505" y="1"/>
                    <a:pt x="8445" y="34"/>
                    <a:pt x="8399" y="113"/>
                  </a:cubicBezTo>
                  <a:cubicBezTo>
                    <a:pt x="7765" y="1114"/>
                    <a:pt x="7165" y="2114"/>
                    <a:pt x="6565" y="3149"/>
                  </a:cubicBezTo>
                  <a:cubicBezTo>
                    <a:pt x="5998" y="4149"/>
                    <a:pt x="5364" y="5117"/>
                    <a:pt x="4697" y="6017"/>
                  </a:cubicBezTo>
                  <a:cubicBezTo>
                    <a:pt x="3996" y="6985"/>
                    <a:pt x="3229" y="7852"/>
                    <a:pt x="2428" y="8686"/>
                  </a:cubicBezTo>
                  <a:cubicBezTo>
                    <a:pt x="1995" y="9119"/>
                    <a:pt x="1594" y="9553"/>
                    <a:pt x="1194" y="9953"/>
                  </a:cubicBezTo>
                  <a:cubicBezTo>
                    <a:pt x="794" y="10320"/>
                    <a:pt x="360" y="10654"/>
                    <a:pt x="60" y="11154"/>
                  </a:cubicBezTo>
                  <a:cubicBezTo>
                    <a:pt x="0" y="11244"/>
                    <a:pt x="100" y="11360"/>
                    <a:pt x="194" y="11360"/>
                  </a:cubicBezTo>
                  <a:cubicBezTo>
                    <a:pt x="205" y="11360"/>
                    <a:pt x="216" y="11358"/>
                    <a:pt x="227" y="11354"/>
                  </a:cubicBezTo>
                  <a:cubicBezTo>
                    <a:pt x="794" y="11188"/>
                    <a:pt x="1261" y="10854"/>
                    <a:pt x="1728" y="10520"/>
                  </a:cubicBezTo>
                  <a:cubicBezTo>
                    <a:pt x="2195" y="10154"/>
                    <a:pt x="2662" y="9787"/>
                    <a:pt x="3095" y="9386"/>
                  </a:cubicBezTo>
                  <a:cubicBezTo>
                    <a:pt x="3996" y="8552"/>
                    <a:pt x="4797" y="7652"/>
                    <a:pt x="5564" y="6684"/>
                  </a:cubicBezTo>
                  <a:cubicBezTo>
                    <a:pt x="6298" y="5750"/>
                    <a:pt x="6965" y="4750"/>
                    <a:pt x="7565" y="3716"/>
                  </a:cubicBezTo>
                  <a:cubicBezTo>
                    <a:pt x="8166" y="2615"/>
                    <a:pt x="8566" y="1514"/>
                    <a:pt x="8766" y="280"/>
                  </a:cubicBezTo>
                  <a:cubicBezTo>
                    <a:pt x="8788" y="126"/>
                    <a:pt x="8679" y="1"/>
                    <a:pt x="8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44"/>
            <p:cNvSpPr/>
            <p:nvPr/>
          </p:nvSpPr>
          <p:spPr>
            <a:xfrm>
              <a:off x="735327" y="3386623"/>
              <a:ext cx="490461" cy="191593"/>
            </a:xfrm>
            <a:custGeom>
              <a:rect b="b" l="l" r="r" t="t"/>
              <a:pathLst>
                <a:path extrusionOk="0" h="10650" w="27263">
                  <a:moveTo>
                    <a:pt x="163" y="0"/>
                  </a:moveTo>
                  <a:cubicBezTo>
                    <a:pt x="89" y="0"/>
                    <a:pt x="1" y="78"/>
                    <a:pt x="53" y="155"/>
                  </a:cubicBezTo>
                  <a:cubicBezTo>
                    <a:pt x="2855" y="4492"/>
                    <a:pt x="7658" y="6927"/>
                    <a:pt x="12428" y="8428"/>
                  </a:cubicBezTo>
                  <a:cubicBezTo>
                    <a:pt x="14997" y="9262"/>
                    <a:pt x="17632" y="10096"/>
                    <a:pt x="20300" y="10462"/>
                  </a:cubicBezTo>
                  <a:cubicBezTo>
                    <a:pt x="21037" y="10579"/>
                    <a:pt x="21774" y="10650"/>
                    <a:pt x="22510" y="10650"/>
                  </a:cubicBezTo>
                  <a:cubicBezTo>
                    <a:pt x="23041" y="10650"/>
                    <a:pt x="23572" y="10613"/>
                    <a:pt x="24103" y="10529"/>
                  </a:cubicBezTo>
                  <a:cubicBezTo>
                    <a:pt x="25404" y="10329"/>
                    <a:pt x="26371" y="9762"/>
                    <a:pt x="27105" y="8661"/>
                  </a:cubicBezTo>
                  <a:cubicBezTo>
                    <a:pt x="27262" y="8441"/>
                    <a:pt x="27034" y="8191"/>
                    <a:pt x="26784" y="8191"/>
                  </a:cubicBezTo>
                  <a:cubicBezTo>
                    <a:pt x="26769" y="8191"/>
                    <a:pt x="26754" y="8192"/>
                    <a:pt x="26738" y="8194"/>
                  </a:cubicBezTo>
                  <a:cubicBezTo>
                    <a:pt x="25182" y="8497"/>
                    <a:pt x="23668" y="8743"/>
                    <a:pt x="22123" y="8743"/>
                  </a:cubicBezTo>
                  <a:cubicBezTo>
                    <a:pt x="21284" y="8743"/>
                    <a:pt x="20436" y="8671"/>
                    <a:pt x="19567" y="8494"/>
                  </a:cubicBezTo>
                  <a:cubicBezTo>
                    <a:pt x="17232" y="8061"/>
                    <a:pt x="14897" y="7360"/>
                    <a:pt x="12595" y="6660"/>
                  </a:cubicBezTo>
                  <a:cubicBezTo>
                    <a:pt x="8058" y="5259"/>
                    <a:pt x="3555" y="3591"/>
                    <a:pt x="219" y="22"/>
                  </a:cubicBezTo>
                  <a:cubicBezTo>
                    <a:pt x="204" y="7"/>
                    <a:pt x="184" y="0"/>
                    <a:pt x="1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44"/>
            <p:cNvSpPr/>
            <p:nvPr/>
          </p:nvSpPr>
          <p:spPr>
            <a:xfrm>
              <a:off x="791564" y="3329864"/>
              <a:ext cx="415299" cy="155272"/>
            </a:xfrm>
            <a:custGeom>
              <a:rect b="b" l="l" r="r" t="t"/>
              <a:pathLst>
                <a:path extrusionOk="0" h="8631" w="23085">
                  <a:moveTo>
                    <a:pt x="91" y="1"/>
                  </a:moveTo>
                  <a:cubicBezTo>
                    <a:pt x="21" y="1"/>
                    <a:pt x="0" y="79"/>
                    <a:pt x="29" y="108"/>
                  </a:cubicBezTo>
                  <a:cubicBezTo>
                    <a:pt x="2731" y="3477"/>
                    <a:pt x="6734" y="5779"/>
                    <a:pt x="10770" y="7146"/>
                  </a:cubicBezTo>
                  <a:cubicBezTo>
                    <a:pt x="12805" y="7847"/>
                    <a:pt x="14873" y="8314"/>
                    <a:pt x="17008" y="8547"/>
                  </a:cubicBezTo>
                  <a:cubicBezTo>
                    <a:pt x="17525" y="8597"/>
                    <a:pt x="18050" y="8631"/>
                    <a:pt x="18580" y="8631"/>
                  </a:cubicBezTo>
                  <a:cubicBezTo>
                    <a:pt x="19109" y="8631"/>
                    <a:pt x="19643" y="8597"/>
                    <a:pt x="20177" y="8514"/>
                  </a:cubicBezTo>
                  <a:cubicBezTo>
                    <a:pt x="21344" y="8314"/>
                    <a:pt x="22011" y="7947"/>
                    <a:pt x="22778" y="7046"/>
                  </a:cubicBezTo>
                  <a:cubicBezTo>
                    <a:pt x="23084" y="6710"/>
                    <a:pt x="22857" y="6233"/>
                    <a:pt x="22458" y="6233"/>
                  </a:cubicBezTo>
                  <a:cubicBezTo>
                    <a:pt x="22421" y="6233"/>
                    <a:pt x="22384" y="6237"/>
                    <a:pt x="22345" y="6246"/>
                  </a:cubicBezTo>
                  <a:cubicBezTo>
                    <a:pt x="21878" y="6379"/>
                    <a:pt x="21344" y="6379"/>
                    <a:pt x="20877" y="6512"/>
                  </a:cubicBezTo>
                  <a:cubicBezTo>
                    <a:pt x="20410" y="6612"/>
                    <a:pt x="19976" y="6713"/>
                    <a:pt x="19509" y="6779"/>
                  </a:cubicBezTo>
                  <a:cubicBezTo>
                    <a:pt x="19118" y="6821"/>
                    <a:pt x="18721" y="6840"/>
                    <a:pt x="18326" y="6840"/>
                  </a:cubicBezTo>
                  <a:cubicBezTo>
                    <a:pt x="17777" y="6840"/>
                    <a:pt x="17231" y="6804"/>
                    <a:pt x="16707" y="6746"/>
                  </a:cubicBezTo>
                  <a:cubicBezTo>
                    <a:pt x="14673" y="6512"/>
                    <a:pt x="12671" y="6045"/>
                    <a:pt x="10770" y="5412"/>
                  </a:cubicBezTo>
                  <a:cubicBezTo>
                    <a:pt x="6934" y="4111"/>
                    <a:pt x="3531" y="2143"/>
                    <a:pt x="129" y="8"/>
                  </a:cubicBezTo>
                  <a:cubicBezTo>
                    <a:pt x="115" y="3"/>
                    <a:pt x="102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44"/>
            <p:cNvSpPr/>
            <p:nvPr/>
          </p:nvSpPr>
          <p:spPr>
            <a:xfrm>
              <a:off x="501619" y="3770783"/>
              <a:ext cx="73615" cy="127405"/>
            </a:xfrm>
            <a:custGeom>
              <a:rect b="b" l="l" r="r" t="t"/>
              <a:pathLst>
                <a:path extrusionOk="0" h="7082" w="4092">
                  <a:moveTo>
                    <a:pt x="357" y="0"/>
                  </a:moveTo>
                  <a:cubicBezTo>
                    <a:pt x="287" y="0"/>
                    <a:pt x="223" y="51"/>
                    <a:pt x="201" y="116"/>
                  </a:cubicBezTo>
                  <a:cubicBezTo>
                    <a:pt x="1" y="717"/>
                    <a:pt x="201" y="1451"/>
                    <a:pt x="401" y="2018"/>
                  </a:cubicBezTo>
                  <a:cubicBezTo>
                    <a:pt x="635" y="2685"/>
                    <a:pt x="902" y="3352"/>
                    <a:pt x="1202" y="3986"/>
                  </a:cubicBezTo>
                  <a:cubicBezTo>
                    <a:pt x="1802" y="5187"/>
                    <a:pt x="2603" y="6321"/>
                    <a:pt x="3770" y="7055"/>
                  </a:cubicBezTo>
                  <a:cubicBezTo>
                    <a:pt x="3801" y="7073"/>
                    <a:pt x="3832" y="7081"/>
                    <a:pt x="3862" y="7081"/>
                  </a:cubicBezTo>
                  <a:cubicBezTo>
                    <a:pt x="3991" y="7081"/>
                    <a:pt x="4091" y="6924"/>
                    <a:pt x="4037" y="6788"/>
                  </a:cubicBezTo>
                  <a:cubicBezTo>
                    <a:pt x="3470" y="5654"/>
                    <a:pt x="2736" y="4553"/>
                    <a:pt x="2136" y="3419"/>
                  </a:cubicBezTo>
                  <a:cubicBezTo>
                    <a:pt x="1836" y="2885"/>
                    <a:pt x="1569" y="2318"/>
                    <a:pt x="1335" y="1717"/>
                  </a:cubicBezTo>
                  <a:cubicBezTo>
                    <a:pt x="1135" y="1150"/>
                    <a:pt x="902" y="483"/>
                    <a:pt x="468" y="50"/>
                  </a:cubicBezTo>
                  <a:cubicBezTo>
                    <a:pt x="433" y="15"/>
                    <a:pt x="394" y="0"/>
                    <a:pt x="3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44"/>
            <p:cNvSpPr/>
            <p:nvPr/>
          </p:nvSpPr>
          <p:spPr>
            <a:xfrm>
              <a:off x="1180507" y="3705803"/>
              <a:ext cx="65250" cy="213883"/>
            </a:xfrm>
            <a:custGeom>
              <a:rect b="b" l="l" r="r" t="t"/>
              <a:pathLst>
                <a:path extrusionOk="0" h="11889" w="3627">
                  <a:moveTo>
                    <a:pt x="3260" y="1"/>
                  </a:moveTo>
                  <a:cubicBezTo>
                    <a:pt x="3235" y="1"/>
                    <a:pt x="3210" y="9"/>
                    <a:pt x="3193" y="26"/>
                  </a:cubicBezTo>
                  <a:cubicBezTo>
                    <a:pt x="2993" y="426"/>
                    <a:pt x="2993" y="860"/>
                    <a:pt x="2926" y="1293"/>
                  </a:cubicBezTo>
                  <a:cubicBezTo>
                    <a:pt x="2893" y="1794"/>
                    <a:pt x="2793" y="2294"/>
                    <a:pt x="2726" y="2794"/>
                  </a:cubicBezTo>
                  <a:cubicBezTo>
                    <a:pt x="2526" y="3828"/>
                    <a:pt x="2259" y="4829"/>
                    <a:pt x="1992" y="5830"/>
                  </a:cubicBezTo>
                  <a:cubicBezTo>
                    <a:pt x="1459" y="7831"/>
                    <a:pt x="391" y="9666"/>
                    <a:pt x="24" y="11667"/>
                  </a:cubicBezTo>
                  <a:cubicBezTo>
                    <a:pt x="0" y="11786"/>
                    <a:pt x="96" y="11889"/>
                    <a:pt x="201" y="11889"/>
                  </a:cubicBezTo>
                  <a:cubicBezTo>
                    <a:pt x="243" y="11889"/>
                    <a:pt x="286" y="11872"/>
                    <a:pt x="324" y="11834"/>
                  </a:cubicBezTo>
                  <a:cubicBezTo>
                    <a:pt x="1992" y="10500"/>
                    <a:pt x="2693" y="8165"/>
                    <a:pt x="3193" y="6163"/>
                  </a:cubicBezTo>
                  <a:cubicBezTo>
                    <a:pt x="3460" y="5129"/>
                    <a:pt x="3560" y="4062"/>
                    <a:pt x="3593" y="2994"/>
                  </a:cubicBezTo>
                  <a:cubicBezTo>
                    <a:pt x="3627" y="2461"/>
                    <a:pt x="3627" y="1927"/>
                    <a:pt x="3593" y="1393"/>
                  </a:cubicBezTo>
                  <a:cubicBezTo>
                    <a:pt x="3560" y="926"/>
                    <a:pt x="3560" y="426"/>
                    <a:pt x="3327" y="26"/>
                  </a:cubicBezTo>
                  <a:cubicBezTo>
                    <a:pt x="3310" y="9"/>
                    <a:pt x="3285" y="1"/>
                    <a:pt x="3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44"/>
            <p:cNvSpPr/>
            <p:nvPr/>
          </p:nvSpPr>
          <p:spPr>
            <a:xfrm>
              <a:off x="1151094" y="3828747"/>
              <a:ext cx="26859" cy="58270"/>
            </a:xfrm>
            <a:custGeom>
              <a:rect b="b" l="l" r="r" t="t"/>
              <a:pathLst>
                <a:path extrusionOk="0" h="3239" w="1493">
                  <a:moveTo>
                    <a:pt x="1294" y="0"/>
                  </a:moveTo>
                  <a:cubicBezTo>
                    <a:pt x="1259" y="0"/>
                    <a:pt x="1222" y="18"/>
                    <a:pt x="1192" y="63"/>
                  </a:cubicBezTo>
                  <a:cubicBezTo>
                    <a:pt x="1092" y="163"/>
                    <a:pt x="1025" y="263"/>
                    <a:pt x="959" y="397"/>
                  </a:cubicBezTo>
                  <a:cubicBezTo>
                    <a:pt x="925" y="530"/>
                    <a:pt x="892" y="630"/>
                    <a:pt x="825" y="764"/>
                  </a:cubicBezTo>
                  <a:cubicBezTo>
                    <a:pt x="725" y="997"/>
                    <a:pt x="659" y="1264"/>
                    <a:pt x="558" y="1531"/>
                  </a:cubicBezTo>
                  <a:cubicBezTo>
                    <a:pt x="458" y="1764"/>
                    <a:pt x="325" y="1998"/>
                    <a:pt x="258" y="2265"/>
                  </a:cubicBezTo>
                  <a:cubicBezTo>
                    <a:pt x="192" y="2532"/>
                    <a:pt x="91" y="2765"/>
                    <a:pt x="25" y="3032"/>
                  </a:cubicBezTo>
                  <a:cubicBezTo>
                    <a:pt x="1" y="3153"/>
                    <a:pt x="99" y="3239"/>
                    <a:pt x="193" y="3239"/>
                  </a:cubicBezTo>
                  <a:cubicBezTo>
                    <a:pt x="229" y="3239"/>
                    <a:pt x="264" y="3226"/>
                    <a:pt x="292" y="3199"/>
                  </a:cubicBezTo>
                  <a:cubicBezTo>
                    <a:pt x="392" y="3099"/>
                    <a:pt x="525" y="3032"/>
                    <a:pt x="592" y="2932"/>
                  </a:cubicBezTo>
                  <a:cubicBezTo>
                    <a:pt x="692" y="2799"/>
                    <a:pt x="792" y="2698"/>
                    <a:pt x="859" y="2565"/>
                  </a:cubicBezTo>
                  <a:cubicBezTo>
                    <a:pt x="1059" y="2332"/>
                    <a:pt x="1126" y="2031"/>
                    <a:pt x="1259" y="1764"/>
                  </a:cubicBezTo>
                  <a:cubicBezTo>
                    <a:pt x="1359" y="1464"/>
                    <a:pt x="1426" y="1197"/>
                    <a:pt x="1459" y="897"/>
                  </a:cubicBezTo>
                  <a:cubicBezTo>
                    <a:pt x="1492" y="764"/>
                    <a:pt x="1492" y="630"/>
                    <a:pt x="1492" y="497"/>
                  </a:cubicBezTo>
                  <a:cubicBezTo>
                    <a:pt x="1492" y="330"/>
                    <a:pt x="1459" y="230"/>
                    <a:pt x="1392" y="63"/>
                  </a:cubicBezTo>
                  <a:cubicBezTo>
                    <a:pt x="1374" y="27"/>
                    <a:pt x="1336" y="0"/>
                    <a:pt x="1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44"/>
            <p:cNvSpPr/>
            <p:nvPr/>
          </p:nvSpPr>
          <p:spPr>
            <a:xfrm>
              <a:off x="732809" y="4152264"/>
              <a:ext cx="381892" cy="133000"/>
            </a:xfrm>
            <a:custGeom>
              <a:rect b="b" l="l" r="r" t="t"/>
              <a:pathLst>
                <a:path extrusionOk="0" h="7393" w="21228">
                  <a:moveTo>
                    <a:pt x="20680" y="1"/>
                  </a:moveTo>
                  <a:cubicBezTo>
                    <a:pt x="20603" y="1"/>
                    <a:pt x="20522" y="19"/>
                    <a:pt x="20440" y="60"/>
                  </a:cubicBezTo>
                  <a:cubicBezTo>
                    <a:pt x="19606" y="493"/>
                    <a:pt x="19139" y="1094"/>
                    <a:pt x="18406" y="1661"/>
                  </a:cubicBezTo>
                  <a:cubicBezTo>
                    <a:pt x="17772" y="2161"/>
                    <a:pt x="17071" y="2695"/>
                    <a:pt x="16371" y="3129"/>
                  </a:cubicBezTo>
                  <a:cubicBezTo>
                    <a:pt x="14870" y="4129"/>
                    <a:pt x="13202" y="4797"/>
                    <a:pt x="11434" y="5130"/>
                  </a:cubicBezTo>
                  <a:cubicBezTo>
                    <a:pt x="10681" y="5283"/>
                    <a:pt x="9911" y="5355"/>
                    <a:pt x="9138" y="5355"/>
                  </a:cubicBezTo>
                  <a:cubicBezTo>
                    <a:pt x="8061" y="5355"/>
                    <a:pt x="6979" y="5216"/>
                    <a:pt x="5930" y="4963"/>
                  </a:cubicBezTo>
                  <a:cubicBezTo>
                    <a:pt x="5029" y="4730"/>
                    <a:pt x="4195" y="4430"/>
                    <a:pt x="3361" y="4029"/>
                  </a:cubicBezTo>
                  <a:cubicBezTo>
                    <a:pt x="2561" y="3629"/>
                    <a:pt x="1760" y="2995"/>
                    <a:pt x="860" y="2895"/>
                  </a:cubicBezTo>
                  <a:cubicBezTo>
                    <a:pt x="834" y="2892"/>
                    <a:pt x="808" y="2891"/>
                    <a:pt x="784" y="2891"/>
                  </a:cubicBezTo>
                  <a:cubicBezTo>
                    <a:pt x="207" y="2891"/>
                    <a:pt x="1" y="3615"/>
                    <a:pt x="193" y="4063"/>
                  </a:cubicBezTo>
                  <a:cubicBezTo>
                    <a:pt x="593" y="4897"/>
                    <a:pt x="1727" y="5397"/>
                    <a:pt x="2528" y="5797"/>
                  </a:cubicBezTo>
                  <a:cubicBezTo>
                    <a:pt x="3495" y="6264"/>
                    <a:pt x="4496" y="6665"/>
                    <a:pt x="5563" y="6931"/>
                  </a:cubicBezTo>
                  <a:cubicBezTo>
                    <a:pt x="6803" y="7236"/>
                    <a:pt x="8093" y="7393"/>
                    <a:pt x="9380" y="7393"/>
                  </a:cubicBezTo>
                  <a:cubicBezTo>
                    <a:pt x="10204" y="7393"/>
                    <a:pt x="11027" y="7328"/>
                    <a:pt x="11834" y="7198"/>
                  </a:cubicBezTo>
                  <a:cubicBezTo>
                    <a:pt x="13802" y="6898"/>
                    <a:pt x="15670" y="6164"/>
                    <a:pt x="17338" y="5097"/>
                  </a:cubicBezTo>
                  <a:cubicBezTo>
                    <a:pt x="18873" y="4096"/>
                    <a:pt x="20841" y="2528"/>
                    <a:pt x="21174" y="660"/>
                  </a:cubicBezTo>
                  <a:cubicBezTo>
                    <a:pt x="21227" y="288"/>
                    <a:pt x="20984" y="1"/>
                    <a:pt x="2068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44"/>
            <p:cNvSpPr/>
            <p:nvPr/>
          </p:nvSpPr>
          <p:spPr>
            <a:xfrm>
              <a:off x="807683" y="4580698"/>
              <a:ext cx="648719" cy="816278"/>
            </a:xfrm>
            <a:custGeom>
              <a:rect b="b" l="l" r="r" t="t"/>
              <a:pathLst>
                <a:path extrusionOk="0" h="45374" w="36060">
                  <a:moveTo>
                    <a:pt x="30032" y="1"/>
                  </a:moveTo>
                  <a:cubicBezTo>
                    <a:pt x="29942" y="1"/>
                    <a:pt x="29855" y="73"/>
                    <a:pt x="29855" y="195"/>
                  </a:cubicBezTo>
                  <a:cubicBezTo>
                    <a:pt x="29721" y="1296"/>
                    <a:pt x="29921" y="2363"/>
                    <a:pt x="30088" y="3431"/>
                  </a:cubicBezTo>
                  <a:cubicBezTo>
                    <a:pt x="30222" y="4598"/>
                    <a:pt x="30355" y="5733"/>
                    <a:pt x="30489" y="6900"/>
                  </a:cubicBezTo>
                  <a:cubicBezTo>
                    <a:pt x="30722" y="9168"/>
                    <a:pt x="30922" y="11437"/>
                    <a:pt x="31022" y="13705"/>
                  </a:cubicBezTo>
                  <a:cubicBezTo>
                    <a:pt x="31089" y="15907"/>
                    <a:pt x="31122" y="18108"/>
                    <a:pt x="31089" y="20343"/>
                  </a:cubicBezTo>
                  <a:cubicBezTo>
                    <a:pt x="31056" y="21511"/>
                    <a:pt x="30989" y="22678"/>
                    <a:pt x="30956" y="23846"/>
                  </a:cubicBezTo>
                  <a:cubicBezTo>
                    <a:pt x="30922" y="24413"/>
                    <a:pt x="30789" y="25113"/>
                    <a:pt x="30855" y="25747"/>
                  </a:cubicBezTo>
                  <a:cubicBezTo>
                    <a:pt x="29755" y="25413"/>
                    <a:pt x="28687" y="25080"/>
                    <a:pt x="27586" y="24746"/>
                  </a:cubicBezTo>
                  <a:cubicBezTo>
                    <a:pt x="24418" y="23779"/>
                    <a:pt x="21249" y="22745"/>
                    <a:pt x="18046" y="21844"/>
                  </a:cubicBezTo>
                  <a:cubicBezTo>
                    <a:pt x="14944" y="20943"/>
                    <a:pt x="11775" y="20076"/>
                    <a:pt x="8673" y="19109"/>
                  </a:cubicBezTo>
                  <a:cubicBezTo>
                    <a:pt x="7977" y="18890"/>
                    <a:pt x="7245" y="18636"/>
                    <a:pt x="6541" y="18636"/>
                  </a:cubicBezTo>
                  <a:cubicBezTo>
                    <a:pt x="6065" y="18636"/>
                    <a:pt x="5601" y="18752"/>
                    <a:pt x="5170" y="19075"/>
                  </a:cubicBezTo>
                  <a:cubicBezTo>
                    <a:pt x="4236" y="19776"/>
                    <a:pt x="3569" y="21010"/>
                    <a:pt x="3002" y="21978"/>
                  </a:cubicBezTo>
                  <a:cubicBezTo>
                    <a:pt x="2202" y="23245"/>
                    <a:pt x="1535" y="24646"/>
                    <a:pt x="1034" y="26047"/>
                  </a:cubicBezTo>
                  <a:cubicBezTo>
                    <a:pt x="534" y="27481"/>
                    <a:pt x="0" y="29083"/>
                    <a:pt x="33" y="30617"/>
                  </a:cubicBezTo>
                  <a:cubicBezTo>
                    <a:pt x="33" y="30650"/>
                    <a:pt x="67" y="30684"/>
                    <a:pt x="67" y="30717"/>
                  </a:cubicBezTo>
                  <a:cubicBezTo>
                    <a:pt x="33" y="30851"/>
                    <a:pt x="33" y="31017"/>
                    <a:pt x="100" y="31151"/>
                  </a:cubicBezTo>
                  <a:cubicBezTo>
                    <a:pt x="834" y="32285"/>
                    <a:pt x="2368" y="33085"/>
                    <a:pt x="3469" y="33753"/>
                  </a:cubicBezTo>
                  <a:cubicBezTo>
                    <a:pt x="4804" y="34553"/>
                    <a:pt x="6205" y="35220"/>
                    <a:pt x="7606" y="35921"/>
                  </a:cubicBezTo>
                  <a:cubicBezTo>
                    <a:pt x="10774" y="37489"/>
                    <a:pt x="13910" y="39123"/>
                    <a:pt x="17079" y="40724"/>
                  </a:cubicBezTo>
                  <a:cubicBezTo>
                    <a:pt x="20081" y="42192"/>
                    <a:pt x="23117" y="43526"/>
                    <a:pt x="26352" y="44327"/>
                  </a:cubicBezTo>
                  <a:cubicBezTo>
                    <a:pt x="27953" y="44761"/>
                    <a:pt x="29555" y="45061"/>
                    <a:pt x="31189" y="45261"/>
                  </a:cubicBezTo>
                  <a:cubicBezTo>
                    <a:pt x="31839" y="45336"/>
                    <a:pt x="32452" y="45373"/>
                    <a:pt x="33070" y="45373"/>
                  </a:cubicBezTo>
                  <a:cubicBezTo>
                    <a:pt x="33276" y="45373"/>
                    <a:pt x="33482" y="45369"/>
                    <a:pt x="33691" y="45361"/>
                  </a:cubicBezTo>
                  <a:cubicBezTo>
                    <a:pt x="34091" y="45328"/>
                    <a:pt x="34425" y="45294"/>
                    <a:pt x="34792" y="45161"/>
                  </a:cubicBezTo>
                  <a:cubicBezTo>
                    <a:pt x="35125" y="45061"/>
                    <a:pt x="35392" y="44794"/>
                    <a:pt x="35726" y="44727"/>
                  </a:cubicBezTo>
                  <a:cubicBezTo>
                    <a:pt x="35959" y="44694"/>
                    <a:pt x="35926" y="44327"/>
                    <a:pt x="35726" y="44294"/>
                  </a:cubicBezTo>
                  <a:cubicBezTo>
                    <a:pt x="35359" y="44193"/>
                    <a:pt x="35025" y="43860"/>
                    <a:pt x="34658" y="43726"/>
                  </a:cubicBezTo>
                  <a:cubicBezTo>
                    <a:pt x="34358" y="43593"/>
                    <a:pt x="34058" y="43560"/>
                    <a:pt x="33758" y="43493"/>
                  </a:cubicBezTo>
                  <a:cubicBezTo>
                    <a:pt x="32957" y="43360"/>
                    <a:pt x="32190" y="43226"/>
                    <a:pt x="31389" y="43126"/>
                  </a:cubicBezTo>
                  <a:cubicBezTo>
                    <a:pt x="29821" y="42926"/>
                    <a:pt x="28254" y="42626"/>
                    <a:pt x="26719" y="42225"/>
                  </a:cubicBezTo>
                  <a:cubicBezTo>
                    <a:pt x="23550" y="41425"/>
                    <a:pt x="20548" y="40157"/>
                    <a:pt x="17579" y="38790"/>
                  </a:cubicBezTo>
                  <a:cubicBezTo>
                    <a:pt x="14510" y="37355"/>
                    <a:pt x="11442" y="35988"/>
                    <a:pt x="8373" y="34553"/>
                  </a:cubicBezTo>
                  <a:cubicBezTo>
                    <a:pt x="7072" y="33953"/>
                    <a:pt x="5771" y="33319"/>
                    <a:pt x="4503" y="32618"/>
                  </a:cubicBezTo>
                  <a:cubicBezTo>
                    <a:pt x="3403" y="32018"/>
                    <a:pt x="2368" y="31117"/>
                    <a:pt x="1234" y="30517"/>
                  </a:cubicBezTo>
                  <a:cubicBezTo>
                    <a:pt x="1735" y="29083"/>
                    <a:pt x="2035" y="27582"/>
                    <a:pt x="2602" y="26147"/>
                  </a:cubicBezTo>
                  <a:cubicBezTo>
                    <a:pt x="3202" y="24613"/>
                    <a:pt x="3970" y="23145"/>
                    <a:pt x="4904" y="21777"/>
                  </a:cubicBezTo>
                  <a:cubicBezTo>
                    <a:pt x="5304" y="21210"/>
                    <a:pt x="5804" y="20176"/>
                    <a:pt x="6538" y="20143"/>
                  </a:cubicBezTo>
                  <a:cubicBezTo>
                    <a:pt x="6587" y="20139"/>
                    <a:pt x="6637" y="20137"/>
                    <a:pt x="6687" y="20137"/>
                  </a:cubicBezTo>
                  <a:cubicBezTo>
                    <a:pt x="7449" y="20137"/>
                    <a:pt x="8285" y="20591"/>
                    <a:pt x="8973" y="20810"/>
                  </a:cubicBezTo>
                  <a:cubicBezTo>
                    <a:pt x="10808" y="21377"/>
                    <a:pt x="12609" y="22011"/>
                    <a:pt x="14444" y="22645"/>
                  </a:cubicBezTo>
                  <a:cubicBezTo>
                    <a:pt x="17946" y="23846"/>
                    <a:pt x="21482" y="24980"/>
                    <a:pt x="25018" y="26080"/>
                  </a:cubicBezTo>
                  <a:cubicBezTo>
                    <a:pt x="26853" y="26681"/>
                    <a:pt x="28687" y="27248"/>
                    <a:pt x="30522" y="27882"/>
                  </a:cubicBezTo>
                  <a:cubicBezTo>
                    <a:pt x="31735" y="28295"/>
                    <a:pt x="33147" y="28887"/>
                    <a:pt x="34497" y="28887"/>
                  </a:cubicBezTo>
                  <a:cubicBezTo>
                    <a:pt x="34892" y="28887"/>
                    <a:pt x="35281" y="28837"/>
                    <a:pt x="35659" y="28716"/>
                  </a:cubicBezTo>
                  <a:cubicBezTo>
                    <a:pt x="35892" y="28649"/>
                    <a:pt x="36059" y="28349"/>
                    <a:pt x="35892" y="28115"/>
                  </a:cubicBezTo>
                  <a:cubicBezTo>
                    <a:pt x="35125" y="27148"/>
                    <a:pt x="33991" y="26714"/>
                    <a:pt x="32857" y="26347"/>
                  </a:cubicBezTo>
                  <a:cubicBezTo>
                    <a:pt x="33157" y="25714"/>
                    <a:pt x="33090" y="24980"/>
                    <a:pt x="33124" y="24212"/>
                  </a:cubicBezTo>
                  <a:cubicBezTo>
                    <a:pt x="33157" y="23045"/>
                    <a:pt x="33157" y="21877"/>
                    <a:pt x="33124" y="20710"/>
                  </a:cubicBezTo>
                  <a:cubicBezTo>
                    <a:pt x="33090" y="18308"/>
                    <a:pt x="32957" y="15907"/>
                    <a:pt x="32723" y="13505"/>
                  </a:cubicBezTo>
                  <a:cubicBezTo>
                    <a:pt x="32490" y="11237"/>
                    <a:pt x="32223" y="8968"/>
                    <a:pt x="31856" y="6700"/>
                  </a:cubicBezTo>
                  <a:cubicBezTo>
                    <a:pt x="31489" y="4565"/>
                    <a:pt x="31256" y="2030"/>
                    <a:pt x="30188" y="95"/>
                  </a:cubicBezTo>
                  <a:cubicBezTo>
                    <a:pt x="30149" y="30"/>
                    <a:pt x="30090" y="1"/>
                    <a:pt x="30032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44"/>
            <p:cNvSpPr/>
            <p:nvPr/>
          </p:nvSpPr>
          <p:spPr>
            <a:xfrm>
              <a:off x="459019" y="5053694"/>
              <a:ext cx="85165" cy="113445"/>
            </a:xfrm>
            <a:custGeom>
              <a:rect b="b" l="l" r="r" t="t"/>
              <a:pathLst>
                <a:path extrusionOk="0" h="6306" w="4734">
                  <a:moveTo>
                    <a:pt x="3977" y="0"/>
                  </a:moveTo>
                  <a:cubicBezTo>
                    <a:pt x="3819" y="0"/>
                    <a:pt x="3653" y="58"/>
                    <a:pt x="3503" y="189"/>
                  </a:cubicBezTo>
                  <a:cubicBezTo>
                    <a:pt x="3069" y="556"/>
                    <a:pt x="2836" y="1089"/>
                    <a:pt x="2536" y="1556"/>
                  </a:cubicBezTo>
                  <a:cubicBezTo>
                    <a:pt x="2235" y="1990"/>
                    <a:pt x="1969" y="2424"/>
                    <a:pt x="1668" y="2857"/>
                  </a:cubicBezTo>
                  <a:cubicBezTo>
                    <a:pt x="1402" y="3291"/>
                    <a:pt x="1101" y="3725"/>
                    <a:pt x="801" y="4158"/>
                  </a:cubicBezTo>
                  <a:cubicBezTo>
                    <a:pt x="434" y="4659"/>
                    <a:pt x="1" y="5092"/>
                    <a:pt x="67" y="5759"/>
                  </a:cubicBezTo>
                  <a:cubicBezTo>
                    <a:pt x="96" y="6109"/>
                    <a:pt x="303" y="6306"/>
                    <a:pt x="622" y="6306"/>
                  </a:cubicBezTo>
                  <a:cubicBezTo>
                    <a:pt x="668" y="6306"/>
                    <a:pt x="717" y="6302"/>
                    <a:pt x="768" y="6293"/>
                  </a:cubicBezTo>
                  <a:cubicBezTo>
                    <a:pt x="1435" y="6193"/>
                    <a:pt x="1802" y="5559"/>
                    <a:pt x="2169" y="5059"/>
                  </a:cubicBezTo>
                  <a:cubicBezTo>
                    <a:pt x="2469" y="4625"/>
                    <a:pt x="2803" y="4192"/>
                    <a:pt x="3069" y="3758"/>
                  </a:cubicBezTo>
                  <a:cubicBezTo>
                    <a:pt x="3370" y="3291"/>
                    <a:pt x="3636" y="2857"/>
                    <a:pt x="3903" y="2390"/>
                  </a:cubicBezTo>
                  <a:cubicBezTo>
                    <a:pt x="4204" y="1890"/>
                    <a:pt x="4537" y="1423"/>
                    <a:pt x="4637" y="856"/>
                  </a:cubicBezTo>
                  <a:cubicBezTo>
                    <a:pt x="4733" y="376"/>
                    <a:pt x="4381" y="0"/>
                    <a:pt x="3977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44"/>
            <p:cNvSpPr/>
            <p:nvPr/>
          </p:nvSpPr>
          <p:spPr>
            <a:xfrm>
              <a:off x="229791" y="4946527"/>
              <a:ext cx="108624" cy="101572"/>
            </a:xfrm>
            <a:custGeom>
              <a:rect b="b" l="l" r="r" t="t"/>
              <a:pathLst>
                <a:path extrusionOk="0" h="5646" w="6038">
                  <a:moveTo>
                    <a:pt x="5703" y="0"/>
                  </a:moveTo>
                  <a:cubicBezTo>
                    <a:pt x="5074" y="0"/>
                    <a:pt x="4522" y="332"/>
                    <a:pt x="3970" y="608"/>
                  </a:cubicBezTo>
                  <a:cubicBezTo>
                    <a:pt x="3336" y="942"/>
                    <a:pt x="2769" y="1476"/>
                    <a:pt x="2268" y="1943"/>
                  </a:cubicBezTo>
                  <a:cubicBezTo>
                    <a:pt x="1768" y="2410"/>
                    <a:pt x="1301" y="2910"/>
                    <a:pt x="867" y="3444"/>
                  </a:cubicBezTo>
                  <a:cubicBezTo>
                    <a:pt x="634" y="3744"/>
                    <a:pt x="434" y="4044"/>
                    <a:pt x="234" y="4344"/>
                  </a:cubicBezTo>
                  <a:cubicBezTo>
                    <a:pt x="167" y="4511"/>
                    <a:pt x="67" y="4711"/>
                    <a:pt x="33" y="4912"/>
                  </a:cubicBezTo>
                  <a:cubicBezTo>
                    <a:pt x="0" y="5112"/>
                    <a:pt x="67" y="5278"/>
                    <a:pt x="100" y="5445"/>
                  </a:cubicBezTo>
                  <a:cubicBezTo>
                    <a:pt x="134" y="5579"/>
                    <a:pt x="300" y="5645"/>
                    <a:pt x="467" y="5645"/>
                  </a:cubicBezTo>
                  <a:cubicBezTo>
                    <a:pt x="367" y="5612"/>
                    <a:pt x="367" y="5612"/>
                    <a:pt x="467" y="5612"/>
                  </a:cubicBezTo>
                  <a:cubicBezTo>
                    <a:pt x="500" y="5629"/>
                    <a:pt x="534" y="5637"/>
                    <a:pt x="567" y="5637"/>
                  </a:cubicBezTo>
                  <a:cubicBezTo>
                    <a:pt x="601" y="5637"/>
                    <a:pt x="634" y="5629"/>
                    <a:pt x="667" y="5612"/>
                  </a:cubicBezTo>
                  <a:cubicBezTo>
                    <a:pt x="734" y="5579"/>
                    <a:pt x="801" y="5545"/>
                    <a:pt x="867" y="5512"/>
                  </a:cubicBezTo>
                  <a:cubicBezTo>
                    <a:pt x="1034" y="5412"/>
                    <a:pt x="1201" y="5312"/>
                    <a:pt x="1301" y="5178"/>
                  </a:cubicBezTo>
                  <a:cubicBezTo>
                    <a:pt x="1535" y="4912"/>
                    <a:pt x="1735" y="4678"/>
                    <a:pt x="1935" y="4411"/>
                  </a:cubicBezTo>
                  <a:cubicBezTo>
                    <a:pt x="2368" y="3911"/>
                    <a:pt x="2835" y="3444"/>
                    <a:pt x="3302" y="2977"/>
                  </a:cubicBezTo>
                  <a:cubicBezTo>
                    <a:pt x="3769" y="2510"/>
                    <a:pt x="4303" y="2110"/>
                    <a:pt x="4770" y="1643"/>
                  </a:cubicBezTo>
                  <a:cubicBezTo>
                    <a:pt x="5204" y="1209"/>
                    <a:pt x="5704" y="809"/>
                    <a:pt x="5971" y="208"/>
                  </a:cubicBezTo>
                  <a:cubicBezTo>
                    <a:pt x="6038" y="141"/>
                    <a:pt x="5971" y="41"/>
                    <a:pt x="5871" y="8"/>
                  </a:cubicBezTo>
                  <a:cubicBezTo>
                    <a:pt x="5814" y="3"/>
                    <a:pt x="5759" y="0"/>
                    <a:pt x="5703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44"/>
            <p:cNvSpPr/>
            <p:nvPr/>
          </p:nvSpPr>
          <p:spPr>
            <a:xfrm>
              <a:off x="307795" y="4629217"/>
              <a:ext cx="46234" cy="46216"/>
            </a:xfrm>
            <a:custGeom>
              <a:rect b="b" l="l" r="r" t="t"/>
              <a:pathLst>
                <a:path extrusionOk="0" h="2569" w="2570">
                  <a:moveTo>
                    <a:pt x="1268" y="0"/>
                  </a:moveTo>
                  <a:cubicBezTo>
                    <a:pt x="1101" y="0"/>
                    <a:pt x="935" y="33"/>
                    <a:pt x="801" y="133"/>
                  </a:cubicBezTo>
                  <a:cubicBezTo>
                    <a:pt x="634" y="167"/>
                    <a:pt x="501" y="267"/>
                    <a:pt x="401" y="400"/>
                  </a:cubicBezTo>
                  <a:cubicBezTo>
                    <a:pt x="267" y="500"/>
                    <a:pt x="167" y="634"/>
                    <a:pt x="134" y="801"/>
                  </a:cubicBezTo>
                  <a:cubicBezTo>
                    <a:pt x="34" y="934"/>
                    <a:pt x="1" y="1101"/>
                    <a:pt x="1" y="1268"/>
                  </a:cubicBezTo>
                  <a:cubicBezTo>
                    <a:pt x="34" y="1401"/>
                    <a:pt x="34" y="1501"/>
                    <a:pt x="67" y="1635"/>
                  </a:cubicBezTo>
                  <a:cubicBezTo>
                    <a:pt x="134" y="1835"/>
                    <a:pt x="234" y="2035"/>
                    <a:pt x="401" y="2168"/>
                  </a:cubicBezTo>
                  <a:cubicBezTo>
                    <a:pt x="468" y="2235"/>
                    <a:pt x="568" y="2302"/>
                    <a:pt x="634" y="2368"/>
                  </a:cubicBezTo>
                  <a:cubicBezTo>
                    <a:pt x="834" y="2502"/>
                    <a:pt x="1068" y="2535"/>
                    <a:pt x="1268" y="2569"/>
                  </a:cubicBezTo>
                  <a:cubicBezTo>
                    <a:pt x="1468" y="2569"/>
                    <a:pt x="1635" y="2535"/>
                    <a:pt x="1768" y="2435"/>
                  </a:cubicBezTo>
                  <a:cubicBezTo>
                    <a:pt x="1935" y="2402"/>
                    <a:pt x="2069" y="2302"/>
                    <a:pt x="2169" y="2168"/>
                  </a:cubicBezTo>
                  <a:cubicBezTo>
                    <a:pt x="2302" y="2068"/>
                    <a:pt x="2402" y="1935"/>
                    <a:pt x="2436" y="1768"/>
                  </a:cubicBezTo>
                  <a:cubicBezTo>
                    <a:pt x="2536" y="1635"/>
                    <a:pt x="2569" y="1468"/>
                    <a:pt x="2536" y="1301"/>
                  </a:cubicBezTo>
                  <a:cubicBezTo>
                    <a:pt x="2536" y="1168"/>
                    <a:pt x="2536" y="1067"/>
                    <a:pt x="2502" y="934"/>
                  </a:cubicBezTo>
                  <a:cubicBezTo>
                    <a:pt x="2436" y="734"/>
                    <a:pt x="2336" y="534"/>
                    <a:pt x="2169" y="400"/>
                  </a:cubicBezTo>
                  <a:cubicBezTo>
                    <a:pt x="2102" y="334"/>
                    <a:pt x="2002" y="267"/>
                    <a:pt x="1935" y="200"/>
                  </a:cubicBezTo>
                  <a:cubicBezTo>
                    <a:pt x="1735" y="67"/>
                    <a:pt x="1502" y="33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44"/>
            <p:cNvSpPr/>
            <p:nvPr/>
          </p:nvSpPr>
          <p:spPr>
            <a:xfrm>
              <a:off x="564314" y="4811961"/>
              <a:ext cx="143164" cy="87251"/>
            </a:xfrm>
            <a:custGeom>
              <a:rect b="b" l="l" r="r" t="t"/>
              <a:pathLst>
                <a:path extrusionOk="0" h="4850" w="7958">
                  <a:moveTo>
                    <a:pt x="273" y="1"/>
                  </a:moveTo>
                  <a:cubicBezTo>
                    <a:pt x="130" y="1"/>
                    <a:pt x="1" y="142"/>
                    <a:pt x="85" y="283"/>
                  </a:cubicBezTo>
                  <a:cubicBezTo>
                    <a:pt x="519" y="883"/>
                    <a:pt x="1086" y="1350"/>
                    <a:pt x="1653" y="1817"/>
                  </a:cubicBezTo>
                  <a:cubicBezTo>
                    <a:pt x="2253" y="2284"/>
                    <a:pt x="2887" y="2751"/>
                    <a:pt x="3521" y="3185"/>
                  </a:cubicBezTo>
                  <a:cubicBezTo>
                    <a:pt x="4155" y="3619"/>
                    <a:pt x="4822" y="3952"/>
                    <a:pt x="5489" y="4286"/>
                  </a:cubicBezTo>
                  <a:cubicBezTo>
                    <a:pt x="6053" y="4568"/>
                    <a:pt x="6688" y="4850"/>
                    <a:pt x="7335" y="4850"/>
                  </a:cubicBezTo>
                  <a:cubicBezTo>
                    <a:pt x="7453" y="4850"/>
                    <a:pt x="7572" y="4840"/>
                    <a:pt x="7691" y="4819"/>
                  </a:cubicBezTo>
                  <a:cubicBezTo>
                    <a:pt x="7924" y="4786"/>
                    <a:pt x="7957" y="4486"/>
                    <a:pt x="7824" y="4319"/>
                  </a:cubicBezTo>
                  <a:cubicBezTo>
                    <a:pt x="7357" y="3819"/>
                    <a:pt x="6623" y="3552"/>
                    <a:pt x="6023" y="3285"/>
                  </a:cubicBezTo>
                  <a:cubicBezTo>
                    <a:pt x="5322" y="2985"/>
                    <a:pt x="4688" y="2651"/>
                    <a:pt x="4021" y="2318"/>
                  </a:cubicBezTo>
                  <a:cubicBezTo>
                    <a:pt x="3387" y="1984"/>
                    <a:pt x="2787" y="1617"/>
                    <a:pt x="2153" y="1250"/>
                  </a:cubicBezTo>
                  <a:cubicBezTo>
                    <a:pt x="1553" y="850"/>
                    <a:pt x="986" y="383"/>
                    <a:pt x="352" y="16"/>
                  </a:cubicBezTo>
                  <a:cubicBezTo>
                    <a:pt x="326" y="6"/>
                    <a:pt x="300" y="1"/>
                    <a:pt x="27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44"/>
            <p:cNvSpPr/>
            <p:nvPr/>
          </p:nvSpPr>
          <p:spPr>
            <a:xfrm>
              <a:off x="535710" y="4862981"/>
              <a:ext cx="147770" cy="91353"/>
            </a:xfrm>
            <a:custGeom>
              <a:rect b="b" l="l" r="r" t="t"/>
              <a:pathLst>
                <a:path extrusionOk="0" h="5078" w="8214">
                  <a:moveTo>
                    <a:pt x="332" y="0"/>
                  </a:moveTo>
                  <a:cubicBezTo>
                    <a:pt x="149" y="0"/>
                    <a:pt x="1" y="229"/>
                    <a:pt x="107" y="416"/>
                  </a:cubicBezTo>
                  <a:cubicBezTo>
                    <a:pt x="441" y="1083"/>
                    <a:pt x="1041" y="1650"/>
                    <a:pt x="1575" y="2184"/>
                  </a:cubicBezTo>
                  <a:cubicBezTo>
                    <a:pt x="2142" y="2717"/>
                    <a:pt x="2809" y="3184"/>
                    <a:pt x="3476" y="3585"/>
                  </a:cubicBezTo>
                  <a:cubicBezTo>
                    <a:pt x="4144" y="3985"/>
                    <a:pt x="4844" y="4352"/>
                    <a:pt x="5578" y="4652"/>
                  </a:cubicBezTo>
                  <a:cubicBezTo>
                    <a:pt x="5945" y="4785"/>
                    <a:pt x="6312" y="4952"/>
                    <a:pt x="6712" y="5019"/>
                  </a:cubicBezTo>
                  <a:cubicBezTo>
                    <a:pt x="6870" y="5058"/>
                    <a:pt x="7023" y="5077"/>
                    <a:pt x="7174" y="5077"/>
                  </a:cubicBezTo>
                  <a:cubicBezTo>
                    <a:pt x="7407" y="5077"/>
                    <a:pt x="7637" y="5033"/>
                    <a:pt x="7880" y="4952"/>
                  </a:cubicBezTo>
                  <a:cubicBezTo>
                    <a:pt x="8113" y="4919"/>
                    <a:pt x="8213" y="4619"/>
                    <a:pt x="8013" y="4452"/>
                  </a:cubicBezTo>
                  <a:cubicBezTo>
                    <a:pt x="7746" y="4218"/>
                    <a:pt x="7513" y="4018"/>
                    <a:pt x="7179" y="3885"/>
                  </a:cubicBezTo>
                  <a:cubicBezTo>
                    <a:pt x="6845" y="3718"/>
                    <a:pt x="6445" y="3618"/>
                    <a:pt x="6078" y="3485"/>
                  </a:cubicBezTo>
                  <a:cubicBezTo>
                    <a:pt x="5378" y="3218"/>
                    <a:pt x="4711" y="2917"/>
                    <a:pt x="4077" y="2551"/>
                  </a:cubicBezTo>
                  <a:cubicBezTo>
                    <a:pt x="3443" y="2217"/>
                    <a:pt x="2876" y="1783"/>
                    <a:pt x="2276" y="1383"/>
                  </a:cubicBezTo>
                  <a:cubicBezTo>
                    <a:pt x="1642" y="983"/>
                    <a:pt x="1108" y="449"/>
                    <a:pt x="474" y="49"/>
                  </a:cubicBezTo>
                  <a:cubicBezTo>
                    <a:pt x="427" y="15"/>
                    <a:pt x="379" y="0"/>
                    <a:pt x="3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44"/>
            <p:cNvSpPr/>
            <p:nvPr/>
          </p:nvSpPr>
          <p:spPr>
            <a:xfrm>
              <a:off x="536430" y="4928051"/>
              <a:ext cx="126038" cy="72248"/>
            </a:xfrm>
            <a:custGeom>
              <a:rect b="b" l="l" r="r" t="t"/>
              <a:pathLst>
                <a:path extrusionOk="0" h="4016" w="7006">
                  <a:moveTo>
                    <a:pt x="67" y="1"/>
                  </a:moveTo>
                  <a:cubicBezTo>
                    <a:pt x="34" y="1"/>
                    <a:pt x="1" y="34"/>
                    <a:pt x="1" y="68"/>
                  </a:cubicBezTo>
                  <a:cubicBezTo>
                    <a:pt x="167" y="701"/>
                    <a:pt x="668" y="1135"/>
                    <a:pt x="1135" y="1569"/>
                  </a:cubicBezTo>
                  <a:cubicBezTo>
                    <a:pt x="1668" y="2069"/>
                    <a:pt x="2202" y="2469"/>
                    <a:pt x="2803" y="2803"/>
                  </a:cubicBezTo>
                  <a:cubicBezTo>
                    <a:pt x="3911" y="3480"/>
                    <a:pt x="5104" y="4015"/>
                    <a:pt x="6409" y="4015"/>
                  </a:cubicBezTo>
                  <a:cubicBezTo>
                    <a:pt x="6518" y="4015"/>
                    <a:pt x="6628" y="4012"/>
                    <a:pt x="6739" y="4004"/>
                  </a:cubicBezTo>
                  <a:cubicBezTo>
                    <a:pt x="6906" y="4004"/>
                    <a:pt x="7006" y="3737"/>
                    <a:pt x="6839" y="3637"/>
                  </a:cubicBezTo>
                  <a:cubicBezTo>
                    <a:pt x="5705" y="3003"/>
                    <a:pt x="4437" y="2603"/>
                    <a:pt x="3303" y="2002"/>
                  </a:cubicBezTo>
                  <a:cubicBezTo>
                    <a:pt x="2736" y="1702"/>
                    <a:pt x="2202" y="1335"/>
                    <a:pt x="1668" y="1002"/>
                  </a:cubicBezTo>
                  <a:cubicBezTo>
                    <a:pt x="1135" y="635"/>
                    <a:pt x="668" y="201"/>
                    <a:pt x="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44"/>
            <p:cNvSpPr/>
            <p:nvPr/>
          </p:nvSpPr>
          <p:spPr>
            <a:xfrm>
              <a:off x="662450" y="3717659"/>
              <a:ext cx="1223" cy="18"/>
            </a:xfrm>
            <a:custGeom>
              <a:rect b="b" l="l" r="r" t="t"/>
              <a:pathLst>
                <a:path extrusionOk="0" h="1" w="68">
                  <a:moveTo>
                    <a:pt x="1" y="0"/>
                  </a:moveTo>
                  <a:cubicBezTo>
                    <a:pt x="34" y="0"/>
                    <a:pt x="34" y="0"/>
                    <a:pt x="67" y="0"/>
                  </a:cubicBezTo>
                  <a:lnTo>
                    <a:pt x="34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44"/>
            <p:cNvSpPr/>
            <p:nvPr/>
          </p:nvSpPr>
          <p:spPr>
            <a:xfrm>
              <a:off x="625336" y="3693534"/>
              <a:ext cx="82736" cy="39074"/>
            </a:xfrm>
            <a:custGeom>
              <a:rect b="b" l="l" r="r" t="t"/>
              <a:pathLst>
                <a:path extrusionOk="0" h="2172" w="4599">
                  <a:moveTo>
                    <a:pt x="2478" y="1"/>
                  </a:moveTo>
                  <a:cubicBezTo>
                    <a:pt x="2418" y="1"/>
                    <a:pt x="2357" y="3"/>
                    <a:pt x="2297" y="7"/>
                  </a:cubicBezTo>
                  <a:cubicBezTo>
                    <a:pt x="1830" y="41"/>
                    <a:pt x="1363" y="174"/>
                    <a:pt x="963" y="407"/>
                  </a:cubicBezTo>
                  <a:cubicBezTo>
                    <a:pt x="796" y="541"/>
                    <a:pt x="596" y="674"/>
                    <a:pt x="462" y="841"/>
                  </a:cubicBezTo>
                  <a:cubicBezTo>
                    <a:pt x="262" y="1041"/>
                    <a:pt x="162" y="1241"/>
                    <a:pt x="96" y="1508"/>
                  </a:cubicBezTo>
                  <a:cubicBezTo>
                    <a:pt x="0" y="1866"/>
                    <a:pt x="296" y="2172"/>
                    <a:pt x="607" y="2172"/>
                  </a:cubicBezTo>
                  <a:cubicBezTo>
                    <a:pt x="731" y="2172"/>
                    <a:pt x="858" y="2123"/>
                    <a:pt x="963" y="2009"/>
                  </a:cubicBezTo>
                  <a:lnTo>
                    <a:pt x="1063" y="1942"/>
                  </a:lnTo>
                  <a:cubicBezTo>
                    <a:pt x="1163" y="1842"/>
                    <a:pt x="1230" y="1775"/>
                    <a:pt x="1330" y="1708"/>
                  </a:cubicBezTo>
                  <a:cubicBezTo>
                    <a:pt x="1330" y="1675"/>
                    <a:pt x="1363" y="1642"/>
                    <a:pt x="1396" y="1642"/>
                  </a:cubicBezTo>
                  <a:lnTo>
                    <a:pt x="1396" y="1608"/>
                  </a:lnTo>
                  <a:cubicBezTo>
                    <a:pt x="1463" y="1575"/>
                    <a:pt x="1530" y="1542"/>
                    <a:pt x="1597" y="1508"/>
                  </a:cubicBezTo>
                  <a:cubicBezTo>
                    <a:pt x="1630" y="1475"/>
                    <a:pt x="1697" y="1475"/>
                    <a:pt x="1697" y="1442"/>
                  </a:cubicBezTo>
                  <a:lnTo>
                    <a:pt x="1730" y="1442"/>
                  </a:lnTo>
                  <a:cubicBezTo>
                    <a:pt x="1797" y="1408"/>
                    <a:pt x="1863" y="1408"/>
                    <a:pt x="1930" y="1375"/>
                  </a:cubicBezTo>
                  <a:cubicBezTo>
                    <a:pt x="1997" y="1375"/>
                    <a:pt x="2030" y="1341"/>
                    <a:pt x="2064" y="1341"/>
                  </a:cubicBezTo>
                  <a:lnTo>
                    <a:pt x="2664" y="1341"/>
                  </a:lnTo>
                  <a:cubicBezTo>
                    <a:pt x="2731" y="1375"/>
                    <a:pt x="2797" y="1408"/>
                    <a:pt x="2898" y="1408"/>
                  </a:cubicBezTo>
                  <a:cubicBezTo>
                    <a:pt x="2898" y="1442"/>
                    <a:pt x="2931" y="1442"/>
                    <a:pt x="2964" y="1442"/>
                  </a:cubicBezTo>
                  <a:cubicBezTo>
                    <a:pt x="3031" y="1475"/>
                    <a:pt x="3131" y="1508"/>
                    <a:pt x="3198" y="1575"/>
                  </a:cubicBezTo>
                  <a:lnTo>
                    <a:pt x="3298" y="1642"/>
                  </a:lnTo>
                  <a:cubicBezTo>
                    <a:pt x="3465" y="1808"/>
                    <a:pt x="3665" y="1875"/>
                    <a:pt x="3898" y="1942"/>
                  </a:cubicBezTo>
                  <a:cubicBezTo>
                    <a:pt x="3947" y="1956"/>
                    <a:pt x="3995" y="1963"/>
                    <a:pt x="4042" y="1963"/>
                  </a:cubicBezTo>
                  <a:cubicBezTo>
                    <a:pt x="4322" y="1963"/>
                    <a:pt x="4565" y="1727"/>
                    <a:pt x="4565" y="1442"/>
                  </a:cubicBezTo>
                  <a:cubicBezTo>
                    <a:pt x="4599" y="1108"/>
                    <a:pt x="4499" y="841"/>
                    <a:pt x="4232" y="641"/>
                  </a:cubicBezTo>
                  <a:cubicBezTo>
                    <a:pt x="4065" y="474"/>
                    <a:pt x="3865" y="341"/>
                    <a:pt x="3665" y="241"/>
                  </a:cubicBezTo>
                  <a:cubicBezTo>
                    <a:pt x="3287" y="95"/>
                    <a:pt x="2884" y="1"/>
                    <a:pt x="24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44"/>
            <p:cNvSpPr/>
            <p:nvPr/>
          </p:nvSpPr>
          <p:spPr>
            <a:xfrm>
              <a:off x="843681" y="3680977"/>
              <a:ext cx="96624" cy="47961"/>
            </a:xfrm>
            <a:custGeom>
              <a:rect b="b" l="l" r="r" t="t"/>
              <a:pathLst>
                <a:path extrusionOk="0" h="2666" w="5371">
                  <a:moveTo>
                    <a:pt x="2681" y="0"/>
                  </a:moveTo>
                  <a:cubicBezTo>
                    <a:pt x="2632" y="0"/>
                    <a:pt x="2584" y="2"/>
                    <a:pt x="2536" y="5"/>
                  </a:cubicBezTo>
                  <a:cubicBezTo>
                    <a:pt x="1969" y="5"/>
                    <a:pt x="1402" y="171"/>
                    <a:pt x="935" y="472"/>
                  </a:cubicBezTo>
                  <a:cubicBezTo>
                    <a:pt x="701" y="638"/>
                    <a:pt x="468" y="839"/>
                    <a:pt x="301" y="1072"/>
                  </a:cubicBezTo>
                  <a:cubicBezTo>
                    <a:pt x="201" y="1206"/>
                    <a:pt x="67" y="1306"/>
                    <a:pt x="34" y="1472"/>
                  </a:cubicBezTo>
                  <a:cubicBezTo>
                    <a:pt x="1" y="1639"/>
                    <a:pt x="34" y="1773"/>
                    <a:pt x="67" y="1939"/>
                  </a:cubicBezTo>
                  <a:cubicBezTo>
                    <a:pt x="98" y="2061"/>
                    <a:pt x="239" y="2211"/>
                    <a:pt x="390" y="2211"/>
                  </a:cubicBezTo>
                  <a:cubicBezTo>
                    <a:pt x="405" y="2211"/>
                    <a:pt x="419" y="2209"/>
                    <a:pt x="434" y="2206"/>
                  </a:cubicBezTo>
                  <a:cubicBezTo>
                    <a:pt x="534" y="2206"/>
                    <a:pt x="634" y="2206"/>
                    <a:pt x="734" y="2173"/>
                  </a:cubicBezTo>
                  <a:cubicBezTo>
                    <a:pt x="868" y="2140"/>
                    <a:pt x="968" y="2073"/>
                    <a:pt x="1068" y="2006"/>
                  </a:cubicBezTo>
                  <a:cubicBezTo>
                    <a:pt x="1168" y="1939"/>
                    <a:pt x="1235" y="1906"/>
                    <a:pt x="1301" y="1839"/>
                  </a:cubicBezTo>
                  <a:cubicBezTo>
                    <a:pt x="1368" y="1839"/>
                    <a:pt x="1402" y="1806"/>
                    <a:pt x="1468" y="1773"/>
                  </a:cubicBezTo>
                  <a:cubicBezTo>
                    <a:pt x="1468" y="1773"/>
                    <a:pt x="1502" y="1739"/>
                    <a:pt x="1535" y="1739"/>
                  </a:cubicBezTo>
                  <a:cubicBezTo>
                    <a:pt x="1568" y="1739"/>
                    <a:pt x="1602" y="1706"/>
                    <a:pt x="1635" y="1706"/>
                  </a:cubicBezTo>
                  <a:cubicBezTo>
                    <a:pt x="1668" y="1706"/>
                    <a:pt x="1735" y="1673"/>
                    <a:pt x="1768" y="1673"/>
                  </a:cubicBezTo>
                  <a:cubicBezTo>
                    <a:pt x="1869" y="1639"/>
                    <a:pt x="1969" y="1606"/>
                    <a:pt x="2069" y="1606"/>
                  </a:cubicBezTo>
                  <a:cubicBezTo>
                    <a:pt x="2069" y="1606"/>
                    <a:pt x="2102" y="1572"/>
                    <a:pt x="2135" y="1572"/>
                  </a:cubicBezTo>
                  <a:lnTo>
                    <a:pt x="2669" y="1572"/>
                  </a:lnTo>
                  <a:cubicBezTo>
                    <a:pt x="2769" y="1606"/>
                    <a:pt x="2869" y="1639"/>
                    <a:pt x="2969" y="1639"/>
                  </a:cubicBezTo>
                  <a:cubicBezTo>
                    <a:pt x="3003" y="1673"/>
                    <a:pt x="3036" y="1673"/>
                    <a:pt x="3069" y="1706"/>
                  </a:cubicBezTo>
                  <a:cubicBezTo>
                    <a:pt x="3169" y="1739"/>
                    <a:pt x="3270" y="1806"/>
                    <a:pt x="3370" y="1839"/>
                  </a:cubicBezTo>
                  <a:cubicBezTo>
                    <a:pt x="3403" y="1873"/>
                    <a:pt x="3436" y="1906"/>
                    <a:pt x="3470" y="1939"/>
                  </a:cubicBezTo>
                  <a:cubicBezTo>
                    <a:pt x="3503" y="1973"/>
                    <a:pt x="3570" y="2006"/>
                    <a:pt x="3603" y="2039"/>
                  </a:cubicBezTo>
                  <a:cubicBezTo>
                    <a:pt x="3636" y="2039"/>
                    <a:pt x="3636" y="2073"/>
                    <a:pt x="3636" y="2073"/>
                  </a:cubicBezTo>
                  <a:lnTo>
                    <a:pt x="3670" y="2106"/>
                  </a:lnTo>
                  <a:cubicBezTo>
                    <a:pt x="3770" y="2173"/>
                    <a:pt x="3837" y="2273"/>
                    <a:pt x="3903" y="2340"/>
                  </a:cubicBezTo>
                  <a:cubicBezTo>
                    <a:pt x="4037" y="2473"/>
                    <a:pt x="4204" y="2573"/>
                    <a:pt x="4404" y="2640"/>
                  </a:cubicBezTo>
                  <a:cubicBezTo>
                    <a:pt x="4466" y="2658"/>
                    <a:pt x="4528" y="2666"/>
                    <a:pt x="4588" y="2666"/>
                  </a:cubicBezTo>
                  <a:cubicBezTo>
                    <a:pt x="4986" y="2666"/>
                    <a:pt x="5338" y="2311"/>
                    <a:pt x="5338" y="1906"/>
                  </a:cubicBezTo>
                  <a:cubicBezTo>
                    <a:pt x="5371" y="1272"/>
                    <a:pt x="4737" y="705"/>
                    <a:pt x="4204" y="405"/>
                  </a:cubicBezTo>
                  <a:cubicBezTo>
                    <a:pt x="3746" y="161"/>
                    <a:pt x="3204" y="0"/>
                    <a:pt x="268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44"/>
            <p:cNvSpPr/>
            <p:nvPr/>
          </p:nvSpPr>
          <p:spPr>
            <a:xfrm>
              <a:off x="908499" y="3717659"/>
              <a:ext cx="612" cy="612"/>
            </a:xfrm>
            <a:custGeom>
              <a:rect b="b" l="l" r="r" t="t"/>
              <a:pathLst>
                <a:path extrusionOk="0" h="34" w="34">
                  <a:moveTo>
                    <a:pt x="0" y="0"/>
                  </a:moveTo>
                  <a:cubicBezTo>
                    <a:pt x="0" y="34"/>
                    <a:pt x="33" y="34"/>
                    <a:pt x="33" y="34"/>
                  </a:cubicBezTo>
                  <a:cubicBezTo>
                    <a:pt x="33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44"/>
            <p:cNvSpPr/>
            <p:nvPr/>
          </p:nvSpPr>
          <p:spPr>
            <a:xfrm>
              <a:off x="658852" y="3774867"/>
              <a:ext cx="48033" cy="66869"/>
            </a:xfrm>
            <a:custGeom>
              <a:rect b="b" l="l" r="r" t="t"/>
              <a:pathLst>
                <a:path extrusionOk="0" h="3717" w="2670">
                  <a:moveTo>
                    <a:pt x="1206" y="1"/>
                  </a:moveTo>
                  <a:cubicBezTo>
                    <a:pt x="1139" y="1"/>
                    <a:pt x="1070" y="9"/>
                    <a:pt x="1001" y="23"/>
                  </a:cubicBezTo>
                  <a:cubicBezTo>
                    <a:pt x="901" y="23"/>
                    <a:pt x="801" y="56"/>
                    <a:pt x="734" y="123"/>
                  </a:cubicBezTo>
                  <a:cubicBezTo>
                    <a:pt x="568" y="156"/>
                    <a:pt x="467" y="223"/>
                    <a:pt x="334" y="356"/>
                  </a:cubicBezTo>
                  <a:cubicBezTo>
                    <a:pt x="301" y="423"/>
                    <a:pt x="234" y="490"/>
                    <a:pt x="167" y="590"/>
                  </a:cubicBezTo>
                  <a:cubicBezTo>
                    <a:pt x="67" y="757"/>
                    <a:pt x="34" y="957"/>
                    <a:pt x="0" y="1157"/>
                  </a:cubicBezTo>
                  <a:cubicBezTo>
                    <a:pt x="67" y="1624"/>
                    <a:pt x="134" y="2091"/>
                    <a:pt x="167" y="2558"/>
                  </a:cubicBezTo>
                  <a:cubicBezTo>
                    <a:pt x="167" y="2658"/>
                    <a:pt x="201" y="2758"/>
                    <a:pt x="234" y="2858"/>
                  </a:cubicBezTo>
                  <a:cubicBezTo>
                    <a:pt x="234" y="2891"/>
                    <a:pt x="234" y="2891"/>
                    <a:pt x="234" y="2891"/>
                  </a:cubicBezTo>
                  <a:cubicBezTo>
                    <a:pt x="267" y="3058"/>
                    <a:pt x="334" y="3158"/>
                    <a:pt x="434" y="3292"/>
                  </a:cubicBezTo>
                  <a:cubicBezTo>
                    <a:pt x="501" y="3392"/>
                    <a:pt x="601" y="3492"/>
                    <a:pt x="734" y="3559"/>
                  </a:cubicBezTo>
                  <a:lnTo>
                    <a:pt x="1001" y="3692"/>
                  </a:lnTo>
                  <a:cubicBezTo>
                    <a:pt x="1085" y="3709"/>
                    <a:pt x="1160" y="3717"/>
                    <a:pt x="1235" y="3717"/>
                  </a:cubicBezTo>
                  <a:cubicBezTo>
                    <a:pt x="1310" y="3717"/>
                    <a:pt x="1385" y="3709"/>
                    <a:pt x="1468" y="3692"/>
                  </a:cubicBezTo>
                  <a:cubicBezTo>
                    <a:pt x="1502" y="3692"/>
                    <a:pt x="1535" y="3692"/>
                    <a:pt x="1602" y="3659"/>
                  </a:cubicBezTo>
                  <a:cubicBezTo>
                    <a:pt x="1668" y="3659"/>
                    <a:pt x="1735" y="3659"/>
                    <a:pt x="1802" y="3625"/>
                  </a:cubicBezTo>
                  <a:cubicBezTo>
                    <a:pt x="2002" y="3592"/>
                    <a:pt x="2169" y="3492"/>
                    <a:pt x="2302" y="3358"/>
                  </a:cubicBezTo>
                  <a:cubicBezTo>
                    <a:pt x="2436" y="3192"/>
                    <a:pt x="2536" y="3058"/>
                    <a:pt x="2602" y="2825"/>
                  </a:cubicBezTo>
                  <a:cubicBezTo>
                    <a:pt x="2669" y="2625"/>
                    <a:pt x="2669" y="2591"/>
                    <a:pt x="2636" y="2458"/>
                  </a:cubicBezTo>
                  <a:cubicBezTo>
                    <a:pt x="2636" y="2291"/>
                    <a:pt x="2602" y="2124"/>
                    <a:pt x="2569" y="1991"/>
                  </a:cubicBezTo>
                  <a:cubicBezTo>
                    <a:pt x="2536" y="1857"/>
                    <a:pt x="2502" y="1724"/>
                    <a:pt x="2469" y="1624"/>
                  </a:cubicBezTo>
                  <a:cubicBezTo>
                    <a:pt x="2402" y="1357"/>
                    <a:pt x="2335" y="1090"/>
                    <a:pt x="2269" y="857"/>
                  </a:cubicBezTo>
                  <a:cubicBezTo>
                    <a:pt x="2235" y="690"/>
                    <a:pt x="2169" y="590"/>
                    <a:pt x="2069" y="456"/>
                  </a:cubicBezTo>
                  <a:cubicBezTo>
                    <a:pt x="2002" y="323"/>
                    <a:pt x="1868" y="223"/>
                    <a:pt x="1735" y="156"/>
                  </a:cubicBezTo>
                  <a:lnTo>
                    <a:pt x="1468" y="56"/>
                  </a:lnTo>
                  <a:cubicBezTo>
                    <a:pt x="1390" y="17"/>
                    <a:pt x="1300" y="1"/>
                    <a:pt x="12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44"/>
            <p:cNvSpPr/>
            <p:nvPr/>
          </p:nvSpPr>
          <p:spPr>
            <a:xfrm>
              <a:off x="864693" y="3771881"/>
              <a:ext cx="48015" cy="66815"/>
            </a:xfrm>
            <a:custGeom>
              <a:rect b="b" l="l" r="r" t="t"/>
              <a:pathLst>
                <a:path extrusionOk="0" h="3714" w="2669">
                  <a:moveTo>
                    <a:pt x="1196" y="0"/>
                  </a:moveTo>
                  <a:cubicBezTo>
                    <a:pt x="1133" y="0"/>
                    <a:pt x="1070" y="8"/>
                    <a:pt x="1001" y="22"/>
                  </a:cubicBezTo>
                  <a:cubicBezTo>
                    <a:pt x="901" y="22"/>
                    <a:pt x="801" y="55"/>
                    <a:pt x="734" y="89"/>
                  </a:cubicBezTo>
                  <a:cubicBezTo>
                    <a:pt x="567" y="155"/>
                    <a:pt x="467" y="222"/>
                    <a:pt x="334" y="322"/>
                  </a:cubicBezTo>
                  <a:cubicBezTo>
                    <a:pt x="300" y="422"/>
                    <a:pt x="234" y="489"/>
                    <a:pt x="167" y="556"/>
                  </a:cubicBezTo>
                  <a:cubicBezTo>
                    <a:pt x="67" y="756"/>
                    <a:pt x="0" y="956"/>
                    <a:pt x="0" y="1156"/>
                  </a:cubicBezTo>
                  <a:cubicBezTo>
                    <a:pt x="67" y="1623"/>
                    <a:pt x="133" y="2090"/>
                    <a:pt x="200" y="2557"/>
                  </a:cubicBezTo>
                  <a:cubicBezTo>
                    <a:pt x="200" y="2657"/>
                    <a:pt x="200" y="2757"/>
                    <a:pt x="234" y="2857"/>
                  </a:cubicBezTo>
                  <a:cubicBezTo>
                    <a:pt x="234" y="2857"/>
                    <a:pt x="234" y="2891"/>
                    <a:pt x="234" y="2891"/>
                  </a:cubicBezTo>
                  <a:cubicBezTo>
                    <a:pt x="267" y="3024"/>
                    <a:pt x="334" y="3158"/>
                    <a:pt x="434" y="3258"/>
                  </a:cubicBezTo>
                  <a:cubicBezTo>
                    <a:pt x="500" y="3391"/>
                    <a:pt x="600" y="3491"/>
                    <a:pt x="734" y="3558"/>
                  </a:cubicBezTo>
                  <a:lnTo>
                    <a:pt x="1001" y="3658"/>
                  </a:lnTo>
                  <a:cubicBezTo>
                    <a:pt x="1098" y="3697"/>
                    <a:pt x="1185" y="3713"/>
                    <a:pt x="1273" y="3713"/>
                  </a:cubicBezTo>
                  <a:cubicBezTo>
                    <a:pt x="1335" y="3713"/>
                    <a:pt x="1399" y="3705"/>
                    <a:pt x="1468" y="3691"/>
                  </a:cubicBezTo>
                  <a:cubicBezTo>
                    <a:pt x="1501" y="3691"/>
                    <a:pt x="1534" y="3658"/>
                    <a:pt x="1601" y="3658"/>
                  </a:cubicBezTo>
                  <a:cubicBezTo>
                    <a:pt x="1668" y="3658"/>
                    <a:pt x="1735" y="3658"/>
                    <a:pt x="1801" y="3625"/>
                  </a:cubicBezTo>
                  <a:cubicBezTo>
                    <a:pt x="2001" y="3591"/>
                    <a:pt x="2168" y="3491"/>
                    <a:pt x="2302" y="3358"/>
                  </a:cubicBezTo>
                  <a:cubicBezTo>
                    <a:pt x="2468" y="3158"/>
                    <a:pt x="2535" y="3024"/>
                    <a:pt x="2602" y="2791"/>
                  </a:cubicBezTo>
                  <a:cubicBezTo>
                    <a:pt x="2669" y="2624"/>
                    <a:pt x="2669" y="2590"/>
                    <a:pt x="2635" y="2457"/>
                  </a:cubicBezTo>
                  <a:cubicBezTo>
                    <a:pt x="2635" y="2290"/>
                    <a:pt x="2602" y="2123"/>
                    <a:pt x="2569" y="1957"/>
                  </a:cubicBezTo>
                  <a:cubicBezTo>
                    <a:pt x="2535" y="1857"/>
                    <a:pt x="2502" y="1723"/>
                    <a:pt x="2468" y="1590"/>
                  </a:cubicBezTo>
                  <a:cubicBezTo>
                    <a:pt x="2402" y="1356"/>
                    <a:pt x="2335" y="1089"/>
                    <a:pt x="2268" y="856"/>
                  </a:cubicBezTo>
                  <a:cubicBezTo>
                    <a:pt x="2235" y="689"/>
                    <a:pt x="2168" y="556"/>
                    <a:pt x="2068" y="456"/>
                  </a:cubicBezTo>
                  <a:cubicBezTo>
                    <a:pt x="1968" y="322"/>
                    <a:pt x="1868" y="222"/>
                    <a:pt x="1735" y="155"/>
                  </a:cubicBezTo>
                  <a:lnTo>
                    <a:pt x="1468" y="55"/>
                  </a:lnTo>
                  <a:cubicBezTo>
                    <a:pt x="1370" y="16"/>
                    <a:pt x="1284" y="0"/>
                    <a:pt x="119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44"/>
            <p:cNvSpPr/>
            <p:nvPr/>
          </p:nvSpPr>
          <p:spPr>
            <a:xfrm>
              <a:off x="762672" y="3872481"/>
              <a:ext cx="54618" cy="22092"/>
            </a:xfrm>
            <a:custGeom>
              <a:rect b="b" l="l" r="r" t="t"/>
              <a:pathLst>
                <a:path extrusionOk="0" h="1228" w="3036">
                  <a:moveTo>
                    <a:pt x="2635" y="1"/>
                  </a:moveTo>
                  <a:cubicBezTo>
                    <a:pt x="2469" y="34"/>
                    <a:pt x="2369" y="34"/>
                    <a:pt x="2235" y="134"/>
                  </a:cubicBezTo>
                  <a:cubicBezTo>
                    <a:pt x="2135" y="167"/>
                    <a:pt x="2002" y="267"/>
                    <a:pt x="1935" y="301"/>
                  </a:cubicBezTo>
                  <a:cubicBezTo>
                    <a:pt x="1868" y="301"/>
                    <a:pt x="1735" y="368"/>
                    <a:pt x="1635" y="401"/>
                  </a:cubicBezTo>
                  <a:cubicBezTo>
                    <a:pt x="1568" y="401"/>
                    <a:pt x="1535" y="434"/>
                    <a:pt x="1468" y="434"/>
                  </a:cubicBezTo>
                  <a:cubicBezTo>
                    <a:pt x="1435" y="434"/>
                    <a:pt x="1368" y="468"/>
                    <a:pt x="1368" y="468"/>
                  </a:cubicBezTo>
                  <a:lnTo>
                    <a:pt x="1034" y="468"/>
                  </a:lnTo>
                  <a:cubicBezTo>
                    <a:pt x="1001" y="434"/>
                    <a:pt x="968" y="434"/>
                    <a:pt x="934" y="434"/>
                  </a:cubicBezTo>
                  <a:cubicBezTo>
                    <a:pt x="868" y="401"/>
                    <a:pt x="834" y="401"/>
                    <a:pt x="767" y="368"/>
                  </a:cubicBezTo>
                  <a:lnTo>
                    <a:pt x="734" y="368"/>
                  </a:lnTo>
                  <a:cubicBezTo>
                    <a:pt x="734" y="368"/>
                    <a:pt x="701" y="334"/>
                    <a:pt x="701" y="334"/>
                  </a:cubicBezTo>
                  <a:cubicBezTo>
                    <a:pt x="667" y="301"/>
                    <a:pt x="601" y="267"/>
                    <a:pt x="601" y="267"/>
                  </a:cubicBezTo>
                  <a:cubicBezTo>
                    <a:pt x="467" y="201"/>
                    <a:pt x="367" y="167"/>
                    <a:pt x="267" y="101"/>
                  </a:cubicBezTo>
                  <a:cubicBezTo>
                    <a:pt x="244" y="95"/>
                    <a:pt x="222" y="92"/>
                    <a:pt x="202" y="92"/>
                  </a:cubicBezTo>
                  <a:cubicBezTo>
                    <a:pt x="102" y="92"/>
                    <a:pt x="34" y="157"/>
                    <a:pt x="34" y="267"/>
                  </a:cubicBezTo>
                  <a:cubicBezTo>
                    <a:pt x="0" y="501"/>
                    <a:pt x="67" y="668"/>
                    <a:pt x="267" y="835"/>
                  </a:cubicBezTo>
                  <a:cubicBezTo>
                    <a:pt x="434" y="968"/>
                    <a:pt x="634" y="1068"/>
                    <a:pt x="868" y="1135"/>
                  </a:cubicBezTo>
                  <a:cubicBezTo>
                    <a:pt x="1044" y="1198"/>
                    <a:pt x="1225" y="1227"/>
                    <a:pt x="1407" y="1227"/>
                  </a:cubicBezTo>
                  <a:cubicBezTo>
                    <a:pt x="1708" y="1227"/>
                    <a:pt x="2011" y="1147"/>
                    <a:pt x="2302" y="1001"/>
                  </a:cubicBezTo>
                  <a:cubicBezTo>
                    <a:pt x="2535" y="901"/>
                    <a:pt x="2802" y="734"/>
                    <a:pt x="2902" y="501"/>
                  </a:cubicBezTo>
                  <a:cubicBezTo>
                    <a:pt x="2969" y="401"/>
                    <a:pt x="3036" y="301"/>
                    <a:pt x="2969" y="167"/>
                  </a:cubicBezTo>
                  <a:cubicBezTo>
                    <a:pt x="2902" y="1"/>
                    <a:pt x="2769" y="1"/>
                    <a:pt x="26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44"/>
            <p:cNvSpPr/>
            <p:nvPr/>
          </p:nvSpPr>
          <p:spPr>
            <a:xfrm>
              <a:off x="776470" y="3953491"/>
              <a:ext cx="18" cy="18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44"/>
            <p:cNvSpPr/>
            <p:nvPr/>
          </p:nvSpPr>
          <p:spPr>
            <a:xfrm>
              <a:off x="761754" y="3942103"/>
              <a:ext cx="81351" cy="43716"/>
            </a:xfrm>
            <a:custGeom>
              <a:rect b="b" l="l" r="r" t="t"/>
              <a:pathLst>
                <a:path extrusionOk="0" h="2430" w="4522">
                  <a:moveTo>
                    <a:pt x="3387" y="0"/>
                  </a:moveTo>
                  <a:cubicBezTo>
                    <a:pt x="2953" y="0"/>
                    <a:pt x="2586" y="200"/>
                    <a:pt x="2219" y="367"/>
                  </a:cubicBezTo>
                  <a:cubicBezTo>
                    <a:pt x="2320" y="334"/>
                    <a:pt x="2386" y="300"/>
                    <a:pt x="2486" y="267"/>
                  </a:cubicBezTo>
                  <a:lnTo>
                    <a:pt x="2486" y="267"/>
                  </a:lnTo>
                  <a:cubicBezTo>
                    <a:pt x="2353" y="334"/>
                    <a:pt x="2219" y="367"/>
                    <a:pt x="2086" y="434"/>
                  </a:cubicBezTo>
                  <a:cubicBezTo>
                    <a:pt x="1953" y="500"/>
                    <a:pt x="1819" y="534"/>
                    <a:pt x="1686" y="567"/>
                  </a:cubicBezTo>
                  <a:cubicBezTo>
                    <a:pt x="1619" y="600"/>
                    <a:pt x="1552" y="600"/>
                    <a:pt x="1486" y="634"/>
                  </a:cubicBezTo>
                  <a:lnTo>
                    <a:pt x="1386" y="634"/>
                  </a:lnTo>
                  <a:cubicBezTo>
                    <a:pt x="1319" y="667"/>
                    <a:pt x="1285" y="667"/>
                    <a:pt x="1219" y="667"/>
                  </a:cubicBezTo>
                  <a:lnTo>
                    <a:pt x="1119" y="667"/>
                  </a:lnTo>
                  <a:cubicBezTo>
                    <a:pt x="1085" y="667"/>
                    <a:pt x="1085" y="634"/>
                    <a:pt x="1085" y="634"/>
                  </a:cubicBezTo>
                  <a:lnTo>
                    <a:pt x="718" y="634"/>
                  </a:lnTo>
                  <a:cubicBezTo>
                    <a:pt x="678" y="622"/>
                    <a:pt x="636" y="616"/>
                    <a:pt x="594" y="616"/>
                  </a:cubicBezTo>
                  <a:cubicBezTo>
                    <a:pt x="295" y="616"/>
                    <a:pt x="1" y="912"/>
                    <a:pt x="118" y="1234"/>
                  </a:cubicBezTo>
                  <a:cubicBezTo>
                    <a:pt x="218" y="1601"/>
                    <a:pt x="452" y="1901"/>
                    <a:pt x="785" y="2068"/>
                  </a:cubicBezTo>
                  <a:cubicBezTo>
                    <a:pt x="1119" y="2268"/>
                    <a:pt x="1452" y="2335"/>
                    <a:pt x="1819" y="2402"/>
                  </a:cubicBezTo>
                  <a:cubicBezTo>
                    <a:pt x="1949" y="2420"/>
                    <a:pt x="2084" y="2430"/>
                    <a:pt x="2222" y="2430"/>
                  </a:cubicBezTo>
                  <a:cubicBezTo>
                    <a:pt x="3078" y="2430"/>
                    <a:pt x="4034" y="2063"/>
                    <a:pt x="4321" y="1201"/>
                  </a:cubicBezTo>
                  <a:cubicBezTo>
                    <a:pt x="4521" y="600"/>
                    <a:pt x="3987" y="0"/>
                    <a:pt x="3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44"/>
            <p:cNvSpPr/>
            <p:nvPr/>
          </p:nvSpPr>
          <p:spPr>
            <a:xfrm>
              <a:off x="-180075" y="3973892"/>
              <a:ext cx="488482" cy="534105"/>
            </a:xfrm>
            <a:custGeom>
              <a:rect b="b" l="l" r="r" t="t"/>
              <a:pathLst>
                <a:path extrusionOk="0" h="29689" w="27153">
                  <a:moveTo>
                    <a:pt x="6105" y="1"/>
                  </a:moveTo>
                  <a:cubicBezTo>
                    <a:pt x="2735" y="1"/>
                    <a:pt x="0" y="2736"/>
                    <a:pt x="0" y="6105"/>
                  </a:cubicBezTo>
                  <a:lnTo>
                    <a:pt x="0" y="20182"/>
                  </a:lnTo>
                  <a:cubicBezTo>
                    <a:pt x="0" y="23551"/>
                    <a:pt x="2735" y="26286"/>
                    <a:pt x="6105" y="26286"/>
                  </a:cubicBezTo>
                  <a:lnTo>
                    <a:pt x="20014" y="26286"/>
                  </a:lnTo>
                  <a:cubicBezTo>
                    <a:pt x="20181" y="26420"/>
                    <a:pt x="20348" y="26553"/>
                    <a:pt x="20515" y="26687"/>
                  </a:cubicBezTo>
                  <a:cubicBezTo>
                    <a:pt x="20915" y="26987"/>
                    <a:pt x="21349" y="27287"/>
                    <a:pt x="21749" y="27554"/>
                  </a:cubicBezTo>
                  <a:cubicBezTo>
                    <a:pt x="22149" y="27854"/>
                    <a:pt x="22583" y="28088"/>
                    <a:pt x="22983" y="28355"/>
                  </a:cubicBezTo>
                  <a:cubicBezTo>
                    <a:pt x="23217" y="28488"/>
                    <a:pt x="23417" y="28621"/>
                    <a:pt x="23650" y="28788"/>
                  </a:cubicBezTo>
                  <a:cubicBezTo>
                    <a:pt x="23750" y="28822"/>
                    <a:pt x="23817" y="28888"/>
                    <a:pt x="23917" y="28955"/>
                  </a:cubicBezTo>
                  <a:cubicBezTo>
                    <a:pt x="23951" y="28988"/>
                    <a:pt x="23984" y="28988"/>
                    <a:pt x="24017" y="28988"/>
                  </a:cubicBezTo>
                  <a:cubicBezTo>
                    <a:pt x="24051" y="29055"/>
                    <a:pt x="24084" y="29088"/>
                    <a:pt x="24117" y="29155"/>
                  </a:cubicBezTo>
                  <a:cubicBezTo>
                    <a:pt x="24418" y="29489"/>
                    <a:pt x="24851" y="29689"/>
                    <a:pt x="25285" y="29689"/>
                  </a:cubicBezTo>
                  <a:cubicBezTo>
                    <a:pt x="25885" y="29689"/>
                    <a:pt x="26286" y="29355"/>
                    <a:pt x="26619" y="28922"/>
                  </a:cubicBezTo>
                  <a:cubicBezTo>
                    <a:pt x="27153" y="28221"/>
                    <a:pt x="26919" y="27120"/>
                    <a:pt x="26819" y="26320"/>
                  </a:cubicBezTo>
                  <a:cubicBezTo>
                    <a:pt x="26753" y="25553"/>
                    <a:pt x="26653" y="24752"/>
                    <a:pt x="26519" y="23951"/>
                  </a:cubicBezTo>
                  <a:cubicBezTo>
                    <a:pt x="26386" y="23251"/>
                    <a:pt x="26252" y="22584"/>
                    <a:pt x="26085" y="21917"/>
                  </a:cubicBezTo>
                  <a:cubicBezTo>
                    <a:pt x="26085" y="21850"/>
                    <a:pt x="26052" y="21817"/>
                    <a:pt x="26052" y="21783"/>
                  </a:cubicBezTo>
                  <a:cubicBezTo>
                    <a:pt x="26186" y="21283"/>
                    <a:pt x="26286" y="20749"/>
                    <a:pt x="26286" y="20182"/>
                  </a:cubicBezTo>
                  <a:lnTo>
                    <a:pt x="26286" y="6105"/>
                  </a:lnTo>
                  <a:cubicBezTo>
                    <a:pt x="26286" y="2736"/>
                    <a:pt x="23517" y="1"/>
                    <a:pt x="201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44"/>
            <p:cNvSpPr/>
            <p:nvPr/>
          </p:nvSpPr>
          <p:spPr>
            <a:xfrm>
              <a:off x="-96673" y="4075392"/>
              <a:ext cx="294065" cy="280788"/>
            </a:xfrm>
            <a:custGeom>
              <a:rect b="b" l="l" r="r" t="t"/>
              <a:pathLst>
                <a:path extrusionOk="0" h="15608" w="16346">
                  <a:moveTo>
                    <a:pt x="11649" y="1"/>
                  </a:moveTo>
                  <a:cubicBezTo>
                    <a:pt x="11231" y="1"/>
                    <a:pt x="10803" y="64"/>
                    <a:pt x="10375" y="197"/>
                  </a:cubicBezTo>
                  <a:cubicBezTo>
                    <a:pt x="9141" y="597"/>
                    <a:pt x="8140" y="1431"/>
                    <a:pt x="7373" y="2498"/>
                  </a:cubicBezTo>
                  <a:cubicBezTo>
                    <a:pt x="6732" y="1420"/>
                    <a:pt x="5201" y="826"/>
                    <a:pt x="3956" y="826"/>
                  </a:cubicBezTo>
                  <a:cubicBezTo>
                    <a:pt x="3776" y="826"/>
                    <a:pt x="3601" y="838"/>
                    <a:pt x="3437" y="864"/>
                  </a:cubicBezTo>
                  <a:cubicBezTo>
                    <a:pt x="1302" y="1164"/>
                    <a:pt x="1" y="3165"/>
                    <a:pt x="301" y="5267"/>
                  </a:cubicBezTo>
                  <a:cubicBezTo>
                    <a:pt x="601" y="7302"/>
                    <a:pt x="1769" y="9270"/>
                    <a:pt x="3003" y="10871"/>
                  </a:cubicBezTo>
                  <a:cubicBezTo>
                    <a:pt x="4337" y="12639"/>
                    <a:pt x="5872" y="14106"/>
                    <a:pt x="7640" y="15407"/>
                  </a:cubicBezTo>
                  <a:cubicBezTo>
                    <a:pt x="7823" y="15541"/>
                    <a:pt x="8098" y="15608"/>
                    <a:pt x="8373" y="15608"/>
                  </a:cubicBezTo>
                  <a:cubicBezTo>
                    <a:pt x="8649" y="15608"/>
                    <a:pt x="8924" y="15541"/>
                    <a:pt x="9107" y="15407"/>
                  </a:cubicBezTo>
                  <a:cubicBezTo>
                    <a:pt x="11075" y="13906"/>
                    <a:pt x="12576" y="12072"/>
                    <a:pt x="13844" y="9970"/>
                  </a:cubicBezTo>
                  <a:cubicBezTo>
                    <a:pt x="15078" y="7969"/>
                    <a:pt x="16346" y="5667"/>
                    <a:pt x="15712" y="3232"/>
                  </a:cubicBezTo>
                  <a:cubicBezTo>
                    <a:pt x="15220" y="1292"/>
                    <a:pt x="13542" y="1"/>
                    <a:pt x="116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5" name="Google Shape;3125;p44"/>
          <p:cNvGrpSpPr/>
          <p:nvPr/>
        </p:nvGrpSpPr>
        <p:grpSpPr>
          <a:xfrm>
            <a:off x="6269866" y="2064591"/>
            <a:ext cx="1656077" cy="1961377"/>
            <a:chOff x="6702406" y="3207567"/>
            <a:chExt cx="2117745" cy="2508155"/>
          </a:xfrm>
        </p:grpSpPr>
        <p:sp>
          <p:nvSpPr>
            <p:cNvPr id="3126" name="Google Shape;3126;p44"/>
            <p:cNvSpPr/>
            <p:nvPr/>
          </p:nvSpPr>
          <p:spPr>
            <a:xfrm>
              <a:off x="6702406" y="3402994"/>
              <a:ext cx="2011534" cy="2250261"/>
            </a:xfrm>
            <a:custGeom>
              <a:rect b="b" l="l" r="r" t="t"/>
              <a:pathLst>
                <a:path extrusionOk="0" h="125084" w="111814">
                  <a:moveTo>
                    <a:pt x="56959" y="1"/>
                  </a:moveTo>
                  <a:cubicBezTo>
                    <a:pt x="49125" y="1"/>
                    <a:pt x="41348" y="2530"/>
                    <a:pt x="35226" y="7918"/>
                  </a:cubicBezTo>
                  <a:cubicBezTo>
                    <a:pt x="26719" y="15423"/>
                    <a:pt x="28587" y="27298"/>
                    <a:pt x="21249" y="35938"/>
                  </a:cubicBezTo>
                  <a:cubicBezTo>
                    <a:pt x="12343" y="46412"/>
                    <a:pt x="4203" y="54284"/>
                    <a:pt x="2135" y="68828"/>
                  </a:cubicBezTo>
                  <a:cubicBezTo>
                    <a:pt x="0" y="83939"/>
                    <a:pt x="3870" y="97382"/>
                    <a:pt x="13410" y="109391"/>
                  </a:cubicBezTo>
                  <a:cubicBezTo>
                    <a:pt x="22502" y="120837"/>
                    <a:pt x="40071" y="125084"/>
                    <a:pt x="54279" y="125084"/>
                  </a:cubicBezTo>
                  <a:cubicBezTo>
                    <a:pt x="54770" y="125084"/>
                    <a:pt x="55257" y="125079"/>
                    <a:pt x="55740" y="125068"/>
                  </a:cubicBezTo>
                  <a:cubicBezTo>
                    <a:pt x="73353" y="124735"/>
                    <a:pt x="92233" y="116362"/>
                    <a:pt x="102507" y="101652"/>
                  </a:cubicBezTo>
                  <a:cubicBezTo>
                    <a:pt x="108711" y="92779"/>
                    <a:pt x="111814" y="81504"/>
                    <a:pt x="108311" y="71097"/>
                  </a:cubicBezTo>
                  <a:cubicBezTo>
                    <a:pt x="104742" y="60556"/>
                    <a:pt x="94601" y="53484"/>
                    <a:pt x="93000" y="42209"/>
                  </a:cubicBezTo>
                  <a:cubicBezTo>
                    <a:pt x="91399" y="30768"/>
                    <a:pt x="92200" y="20927"/>
                    <a:pt x="83994" y="11787"/>
                  </a:cubicBezTo>
                  <a:cubicBezTo>
                    <a:pt x="79090" y="6317"/>
                    <a:pt x="72452" y="2614"/>
                    <a:pt x="65414" y="980"/>
                  </a:cubicBezTo>
                  <a:cubicBezTo>
                    <a:pt x="62639" y="332"/>
                    <a:pt x="59795" y="1"/>
                    <a:pt x="569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44"/>
            <p:cNvSpPr/>
            <p:nvPr/>
          </p:nvSpPr>
          <p:spPr>
            <a:xfrm>
              <a:off x="8538085" y="4143125"/>
              <a:ext cx="18" cy="18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44"/>
            <p:cNvSpPr/>
            <p:nvPr/>
          </p:nvSpPr>
          <p:spPr>
            <a:xfrm>
              <a:off x="8118631" y="3912096"/>
              <a:ext cx="441690" cy="232449"/>
            </a:xfrm>
            <a:custGeom>
              <a:rect b="b" l="l" r="r" t="t"/>
              <a:pathLst>
                <a:path extrusionOk="0" h="12921" w="24552">
                  <a:moveTo>
                    <a:pt x="2135" y="0"/>
                  </a:moveTo>
                  <a:cubicBezTo>
                    <a:pt x="934" y="0"/>
                    <a:pt x="0" y="934"/>
                    <a:pt x="0" y="2102"/>
                  </a:cubicBezTo>
                  <a:lnTo>
                    <a:pt x="0" y="9941"/>
                  </a:lnTo>
                  <a:cubicBezTo>
                    <a:pt x="0" y="11108"/>
                    <a:pt x="934" y="12076"/>
                    <a:pt x="2135" y="12076"/>
                  </a:cubicBezTo>
                  <a:lnTo>
                    <a:pt x="21182" y="12076"/>
                  </a:lnTo>
                  <a:cubicBezTo>
                    <a:pt x="21449" y="12276"/>
                    <a:pt x="21849" y="12342"/>
                    <a:pt x="22149" y="12442"/>
                  </a:cubicBezTo>
                  <a:cubicBezTo>
                    <a:pt x="22483" y="12509"/>
                    <a:pt x="22783" y="12609"/>
                    <a:pt x="23117" y="12709"/>
                  </a:cubicBezTo>
                  <a:cubicBezTo>
                    <a:pt x="23117" y="12709"/>
                    <a:pt x="23117" y="12709"/>
                    <a:pt x="23117" y="12743"/>
                  </a:cubicBezTo>
                  <a:cubicBezTo>
                    <a:pt x="23184" y="12776"/>
                    <a:pt x="23250" y="12809"/>
                    <a:pt x="23284" y="12843"/>
                  </a:cubicBezTo>
                  <a:lnTo>
                    <a:pt x="23317" y="12843"/>
                  </a:lnTo>
                  <a:cubicBezTo>
                    <a:pt x="23384" y="12876"/>
                    <a:pt x="23417" y="12893"/>
                    <a:pt x="23421" y="12893"/>
                  </a:cubicBezTo>
                  <a:cubicBezTo>
                    <a:pt x="23425" y="12893"/>
                    <a:pt x="23400" y="12876"/>
                    <a:pt x="23350" y="12843"/>
                  </a:cubicBezTo>
                  <a:lnTo>
                    <a:pt x="23350" y="12843"/>
                  </a:lnTo>
                  <a:cubicBezTo>
                    <a:pt x="23455" y="12895"/>
                    <a:pt x="23575" y="12921"/>
                    <a:pt x="23698" y="12921"/>
                  </a:cubicBezTo>
                  <a:cubicBezTo>
                    <a:pt x="23967" y="12921"/>
                    <a:pt x="24247" y="12795"/>
                    <a:pt x="24384" y="12543"/>
                  </a:cubicBezTo>
                  <a:cubicBezTo>
                    <a:pt x="24484" y="12342"/>
                    <a:pt x="24551" y="12142"/>
                    <a:pt x="24551" y="11942"/>
                  </a:cubicBezTo>
                  <a:cubicBezTo>
                    <a:pt x="24551" y="11742"/>
                    <a:pt x="24551" y="11542"/>
                    <a:pt x="24484" y="11342"/>
                  </a:cubicBezTo>
                  <a:cubicBezTo>
                    <a:pt x="24451" y="11108"/>
                    <a:pt x="24351" y="10875"/>
                    <a:pt x="24251" y="10641"/>
                  </a:cubicBezTo>
                  <a:cubicBezTo>
                    <a:pt x="24118" y="10341"/>
                    <a:pt x="23984" y="10041"/>
                    <a:pt x="23851" y="9741"/>
                  </a:cubicBezTo>
                  <a:cubicBezTo>
                    <a:pt x="23751" y="9474"/>
                    <a:pt x="23617" y="9207"/>
                    <a:pt x="23417" y="9007"/>
                  </a:cubicBezTo>
                  <a:lnTo>
                    <a:pt x="23417" y="2102"/>
                  </a:lnTo>
                  <a:cubicBezTo>
                    <a:pt x="23417" y="934"/>
                    <a:pt x="22483" y="0"/>
                    <a:pt x="212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44"/>
            <p:cNvSpPr/>
            <p:nvPr/>
          </p:nvSpPr>
          <p:spPr>
            <a:xfrm>
              <a:off x="6963440" y="3402670"/>
              <a:ext cx="1320826" cy="2250531"/>
            </a:xfrm>
            <a:custGeom>
              <a:rect b="b" l="l" r="r" t="t"/>
              <a:pathLst>
                <a:path extrusionOk="0" h="125099" w="73420">
                  <a:moveTo>
                    <a:pt x="47268" y="53535"/>
                  </a:moveTo>
                  <a:lnTo>
                    <a:pt x="47268" y="53535"/>
                  </a:lnTo>
                  <a:cubicBezTo>
                    <a:pt x="47134" y="53635"/>
                    <a:pt x="47001" y="53735"/>
                    <a:pt x="46901" y="53835"/>
                  </a:cubicBezTo>
                  <a:cubicBezTo>
                    <a:pt x="46801" y="53802"/>
                    <a:pt x="46701" y="53735"/>
                    <a:pt x="46601" y="53702"/>
                  </a:cubicBezTo>
                  <a:cubicBezTo>
                    <a:pt x="46834" y="53635"/>
                    <a:pt x="47034" y="53602"/>
                    <a:pt x="47268" y="53535"/>
                  </a:cubicBezTo>
                  <a:close/>
                  <a:moveTo>
                    <a:pt x="42428" y="1"/>
                  </a:moveTo>
                  <a:cubicBezTo>
                    <a:pt x="34587" y="1"/>
                    <a:pt x="26806" y="2523"/>
                    <a:pt x="20682" y="7936"/>
                  </a:cubicBezTo>
                  <a:cubicBezTo>
                    <a:pt x="15445" y="12573"/>
                    <a:pt x="14144" y="18910"/>
                    <a:pt x="12176" y="25115"/>
                  </a:cubicBezTo>
                  <a:cubicBezTo>
                    <a:pt x="11676" y="34355"/>
                    <a:pt x="7406" y="38424"/>
                    <a:pt x="10475" y="44062"/>
                  </a:cubicBezTo>
                  <a:cubicBezTo>
                    <a:pt x="12009" y="46931"/>
                    <a:pt x="14678" y="49933"/>
                    <a:pt x="18681" y="52134"/>
                  </a:cubicBezTo>
                  <a:cubicBezTo>
                    <a:pt x="12176" y="54102"/>
                    <a:pt x="5505" y="61608"/>
                    <a:pt x="2636" y="69380"/>
                  </a:cubicBezTo>
                  <a:cubicBezTo>
                    <a:pt x="1" y="76552"/>
                    <a:pt x="1402" y="85458"/>
                    <a:pt x="1835" y="87793"/>
                  </a:cubicBezTo>
                  <a:cubicBezTo>
                    <a:pt x="1245" y="88023"/>
                    <a:pt x="1267" y="88961"/>
                    <a:pt x="1966" y="88961"/>
                  </a:cubicBezTo>
                  <a:cubicBezTo>
                    <a:pt x="1978" y="88961"/>
                    <a:pt x="1990" y="88961"/>
                    <a:pt x="2002" y="88961"/>
                  </a:cubicBezTo>
                  <a:cubicBezTo>
                    <a:pt x="2669" y="88961"/>
                    <a:pt x="3336" y="88927"/>
                    <a:pt x="4004" y="88894"/>
                  </a:cubicBezTo>
                  <a:cubicBezTo>
                    <a:pt x="4437" y="91996"/>
                    <a:pt x="5338" y="97166"/>
                    <a:pt x="6906" y="99568"/>
                  </a:cubicBezTo>
                  <a:cubicBezTo>
                    <a:pt x="6906" y="99568"/>
                    <a:pt x="8874" y="105039"/>
                    <a:pt x="15579" y="106607"/>
                  </a:cubicBezTo>
                  <a:cubicBezTo>
                    <a:pt x="14811" y="111343"/>
                    <a:pt x="13711" y="115980"/>
                    <a:pt x="12143" y="119416"/>
                  </a:cubicBezTo>
                  <a:cubicBezTo>
                    <a:pt x="20793" y="123455"/>
                    <a:pt x="31050" y="125098"/>
                    <a:pt x="39936" y="125098"/>
                  </a:cubicBezTo>
                  <a:cubicBezTo>
                    <a:pt x="40371" y="125098"/>
                    <a:pt x="40802" y="125094"/>
                    <a:pt x="41230" y="125086"/>
                  </a:cubicBezTo>
                  <a:cubicBezTo>
                    <a:pt x="47802" y="124953"/>
                    <a:pt x="54573" y="123719"/>
                    <a:pt x="60978" y="121417"/>
                  </a:cubicBezTo>
                  <a:cubicBezTo>
                    <a:pt x="59677" y="114946"/>
                    <a:pt x="57275" y="101269"/>
                    <a:pt x="57842" y="90695"/>
                  </a:cubicBezTo>
                  <a:lnTo>
                    <a:pt x="57842" y="90695"/>
                  </a:lnTo>
                  <a:cubicBezTo>
                    <a:pt x="58643" y="94631"/>
                    <a:pt x="59810" y="98934"/>
                    <a:pt x="61611" y="100402"/>
                  </a:cubicBezTo>
                  <a:cubicBezTo>
                    <a:pt x="62780" y="101360"/>
                    <a:pt x="64280" y="101864"/>
                    <a:pt x="65769" y="101864"/>
                  </a:cubicBezTo>
                  <a:cubicBezTo>
                    <a:pt x="68742" y="101864"/>
                    <a:pt x="71674" y="99855"/>
                    <a:pt x="71852" y="95432"/>
                  </a:cubicBezTo>
                  <a:cubicBezTo>
                    <a:pt x="71986" y="92230"/>
                    <a:pt x="70084" y="88227"/>
                    <a:pt x="68083" y="84891"/>
                  </a:cubicBezTo>
                  <a:lnTo>
                    <a:pt x="73053" y="65010"/>
                  </a:lnTo>
                  <a:cubicBezTo>
                    <a:pt x="73420" y="63576"/>
                    <a:pt x="72352" y="62175"/>
                    <a:pt x="70885" y="62141"/>
                  </a:cubicBezTo>
                  <a:lnTo>
                    <a:pt x="61078" y="61741"/>
                  </a:lnTo>
                  <a:cubicBezTo>
                    <a:pt x="60844" y="61741"/>
                    <a:pt x="60644" y="61774"/>
                    <a:pt x="60444" y="61808"/>
                  </a:cubicBezTo>
                  <a:cubicBezTo>
                    <a:pt x="57675" y="58906"/>
                    <a:pt x="53372" y="55303"/>
                    <a:pt x="48335" y="54369"/>
                  </a:cubicBezTo>
                  <a:cubicBezTo>
                    <a:pt x="48335" y="54236"/>
                    <a:pt x="48335" y="54069"/>
                    <a:pt x="48269" y="53936"/>
                  </a:cubicBezTo>
                  <a:cubicBezTo>
                    <a:pt x="48235" y="53669"/>
                    <a:pt x="47968" y="53469"/>
                    <a:pt x="47668" y="53435"/>
                  </a:cubicBezTo>
                  <a:cubicBezTo>
                    <a:pt x="54673" y="51667"/>
                    <a:pt x="58109" y="48765"/>
                    <a:pt x="58743" y="43728"/>
                  </a:cubicBezTo>
                  <a:cubicBezTo>
                    <a:pt x="59810" y="35222"/>
                    <a:pt x="56274" y="34188"/>
                    <a:pt x="56608" y="22546"/>
                  </a:cubicBezTo>
                  <a:cubicBezTo>
                    <a:pt x="56908" y="13707"/>
                    <a:pt x="54473" y="4634"/>
                    <a:pt x="47601" y="364"/>
                  </a:cubicBezTo>
                  <a:cubicBezTo>
                    <a:pt x="45885" y="123"/>
                    <a:pt x="44155" y="1"/>
                    <a:pt x="42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44"/>
            <p:cNvSpPr/>
            <p:nvPr/>
          </p:nvSpPr>
          <p:spPr>
            <a:xfrm>
              <a:off x="7389515" y="3207567"/>
              <a:ext cx="391876" cy="364136"/>
            </a:xfrm>
            <a:custGeom>
              <a:rect b="b" l="l" r="r" t="t"/>
              <a:pathLst>
                <a:path extrusionOk="0" h="20241" w="21783">
                  <a:moveTo>
                    <a:pt x="10868" y="0"/>
                  </a:moveTo>
                  <a:cubicBezTo>
                    <a:pt x="6006" y="0"/>
                    <a:pt x="1711" y="3524"/>
                    <a:pt x="901" y="8507"/>
                  </a:cubicBezTo>
                  <a:cubicBezTo>
                    <a:pt x="0" y="14011"/>
                    <a:pt x="3770" y="19215"/>
                    <a:pt x="9274" y="20115"/>
                  </a:cubicBezTo>
                  <a:cubicBezTo>
                    <a:pt x="9808" y="20199"/>
                    <a:pt x="10340" y="20240"/>
                    <a:pt x="10865" y="20240"/>
                  </a:cubicBezTo>
                  <a:cubicBezTo>
                    <a:pt x="15748" y="20240"/>
                    <a:pt x="20069" y="16712"/>
                    <a:pt x="20882" y="11743"/>
                  </a:cubicBezTo>
                  <a:cubicBezTo>
                    <a:pt x="21783" y="6205"/>
                    <a:pt x="18047" y="1035"/>
                    <a:pt x="12509" y="134"/>
                  </a:cubicBezTo>
                  <a:cubicBezTo>
                    <a:pt x="11958" y="44"/>
                    <a:pt x="11409" y="0"/>
                    <a:pt x="1086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44"/>
            <p:cNvSpPr/>
            <p:nvPr/>
          </p:nvSpPr>
          <p:spPr>
            <a:xfrm>
              <a:off x="7166871" y="3363631"/>
              <a:ext cx="945177" cy="1034965"/>
            </a:xfrm>
            <a:custGeom>
              <a:rect b="b" l="l" r="r" t="t"/>
              <a:pathLst>
                <a:path extrusionOk="0" h="57530" w="52539">
                  <a:moveTo>
                    <a:pt x="30079" y="0"/>
                  </a:moveTo>
                  <a:cubicBezTo>
                    <a:pt x="12357" y="0"/>
                    <a:pt x="5131" y="16470"/>
                    <a:pt x="4971" y="26117"/>
                  </a:cubicBezTo>
                  <a:cubicBezTo>
                    <a:pt x="4771" y="36191"/>
                    <a:pt x="1" y="40361"/>
                    <a:pt x="3170" y="46232"/>
                  </a:cubicBezTo>
                  <a:cubicBezTo>
                    <a:pt x="6077" y="51592"/>
                    <a:pt x="12944" y="57530"/>
                    <a:pt x="25192" y="57530"/>
                  </a:cubicBezTo>
                  <a:cubicBezTo>
                    <a:pt x="26435" y="57530"/>
                    <a:pt x="27733" y="57469"/>
                    <a:pt x="29088" y="57340"/>
                  </a:cubicBezTo>
                  <a:cubicBezTo>
                    <a:pt x="43832" y="55972"/>
                    <a:pt x="50570" y="53170"/>
                    <a:pt x="51471" y="45898"/>
                  </a:cubicBezTo>
                  <a:cubicBezTo>
                    <a:pt x="52538" y="37392"/>
                    <a:pt x="49003" y="36358"/>
                    <a:pt x="49336" y="24716"/>
                  </a:cubicBezTo>
                  <a:cubicBezTo>
                    <a:pt x="49703" y="13108"/>
                    <a:pt x="45433" y="1133"/>
                    <a:pt x="32491" y="99"/>
                  </a:cubicBezTo>
                  <a:cubicBezTo>
                    <a:pt x="31666" y="32"/>
                    <a:pt x="30862" y="0"/>
                    <a:pt x="30079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44"/>
            <p:cNvSpPr/>
            <p:nvPr/>
          </p:nvSpPr>
          <p:spPr>
            <a:xfrm>
              <a:off x="8035211" y="4817034"/>
              <a:ext cx="298274" cy="418178"/>
            </a:xfrm>
            <a:custGeom>
              <a:rect b="b" l="l" r="r" t="t"/>
              <a:pathLst>
                <a:path extrusionOk="0" h="23245" w="16580">
                  <a:moveTo>
                    <a:pt x="8140" y="1"/>
                  </a:moveTo>
                  <a:cubicBezTo>
                    <a:pt x="8140" y="1"/>
                    <a:pt x="1" y="3503"/>
                    <a:pt x="735" y="4504"/>
                  </a:cubicBezTo>
                  <a:cubicBezTo>
                    <a:pt x="1502" y="5505"/>
                    <a:pt x="2569" y="18948"/>
                    <a:pt x="6072" y="21783"/>
                  </a:cubicBezTo>
                  <a:cubicBezTo>
                    <a:pt x="7241" y="22741"/>
                    <a:pt x="8736" y="23245"/>
                    <a:pt x="10222" y="23245"/>
                  </a:cubicBezTo>
                  <a:cubicBezTo>
                    <a:pt x="13188" y="23245"/>
                    <a:pt x="16112" y="21236"/>
                    <a:pt x="16312" y="16813"/>
                  </a:cubicBezTo>
                  <a:cubicBezTo>
                    <a:pt x="16579" y="10175"/>
                    <a:pt x="8140" y="1"/>
                    <a:pt x="814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44"/>
            <p:cNvSpPr/>
            <p:nvPr/>
          </p:nvSpPr>
          <p:spPr>
            <a:xfrm>
              <a:off x="7102665" y="4870951"/>
              <a:ext cx="322867" cy="346433"/>
            </a:xfrm>
            <a:custGeom>
              <a:rect b="b" l="l" r="r" t="t"/>
              <a:pathLst>
                <a:path extrusionOk="0" h="19257" w="17947">
                  <a:moveTo>
                    <a:pt x="13234" y="1"/>
                  </a:moveTo>
                  <a:cubicBezTo>
                    <a:pt x="13203" y="1"/>
                    <a:pt x="13173" y="3"/>
                    <a:pt x="13143" y="6"/>
                  </a:cubicBezTo>
                  <a:cubicBezTo>
                    <a:pt x="11709" y="206"/>
                    <a:pt x="1" y="4809"/>
                    <a:pt x="1" y="4809"/>
                  </a:cubicBezTo>
                  <a:cubicBezTo>
                    <a:pt x="1" y="4809"/>
                    <a:pt x="901" y="14416"/>
                    <a:pt x="3203" y="17952"/>
                  </a:cubicBezTo>
                  <a:cubicBezTo>
                    <a:pt x="3825" y="18908"/>
                    <a:pt x="5060" y="19257"/>
                    <a:pt x="6530" y="19257"/>
                  </a:cubicBezTo>
                  <a:cubicBezTo>
                    <a:pt x="10497" y="19257"/>
                    <a:pt x="16179" y="16718"/>
                    <a:pt x="16179" y="16718"/>
                  </a:cubicBezTo>
                  <a:cubicBezTo>
                    <a:pt x="16179" y="16718"/>
                    <a:pt x="17947" y="7645"/>
                    <a:pt x="17413" y="5710"/>
                  </a:cubicBezTo>
                  <a:cubicBezTo>
                    <a:pt x="16890" y="3783"/>
                    <a:pt x="14673" y="1"/>
                    <a:pt x="13234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44"/>
            <p:cNvSpPr/>
            <p:nvPr/>
          </p:nvSpPr>
          <p:spPr>
            <a:xfrm>
              <a:off x="7028258" y="4334557"/>
              <a:ext cx="1154005" cy="1381164"/>
            </a:xfrm>
            <a:custGeom>
              <a:rect b="b" l="l" r="r" t="t"/>
              <a:pathLst>
                <a:path extrusionOk="0" h="76774" w="64147">
                  <a:moveTo>
                    <a:pt x="20482" y="1"/>
                  </a:moveTo>
                  <a:cubicBezTo>
                    <a:pt x="13543" y="1235"/>
                    <a:pt x="6138" y="9274"/>
                    <a:pt x="3069" y="17580"/>
                  </a:cubicBezTo>
                  <a:cubicBezTo>
                    <a:pt x="0" y="25886"/>
                    <a:pt x="2369" y="36594"/>
                    <a:pt x="2369" y="36594"/>
                  </a:cubicBezTo>
                  <a:cubicBezTo>
                    <a:pt x="2369" y="36594"/>
                    <a:pt x="3682" y="36701"/>
                    <a:pt x="5595" y="36701"/>
                  </a:cubicBezTo>
                  <a:cubicBezTo>
                    <a:pt x="9125" y="36701"/>
                    <a:pt x="14697" y="36336"/>
                    <a:pt x="17813" y="34259"/>
                  </a:cubicBezTo>
                  <a:lnTo>
                    <a:pt x="17813" y="34259"/>
                  </a:lnTo>
                  <a:cubicBezTo>
                    <a:pt x="17813" y="34260"/>
                    <a:pt x="17446" y="60211"/>
                    <a:pt x="11408" y="69784"/>
                  </a:cubicBezTo>
                  <a:cubicBezTo>
                    <a:pt x="11408" y="69784"/>
                    <a:pt x="27779" y="76774"/>
                    <a:pt x="44561" y="76774"/>
                  </a:cubicBezTo>
                  <a:cubicBezTo>
                    <a:pt x="50643" y="76774"/>
                    <a:pt x="56780" y="75856"/>
                    <a:pt x="62211" y="73353"/>
                  </a:cubicBezTo>
                  <a:cubicBezTo>
                    <a:pt x="62211" y="73353"/>
                    <a:pt x="55974" y="46701"/>
                    <a:pt x="59009" y="32858"/>
                  </a:cubicBezTo>
                  <a:lnTo>
                    <a:pt x="64146" y="14044"/>
                  </a:lnTo>
                  <a:cubicBezTo>
                    <a:pt x="64146" y="14044"/>
                    <a:pt x="57408" y="3903"/>
                    <a:pt x="48335" y="2502"/>
                  </a:cubicBezTo>
                  <a:lnTo>
                    <a:pt x="30222" y="2302"/>
                  </a:lnTo>
                  <a:lnTo>
                    <a:pt x="204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44"/>
            <p:cNvSpPr/>
            <p:nvPr/>
          </p:nvSpPr>
          <p:spPr>
            <a:xfrm>
              <a:off x="8001732" y="4513379"/>
              <a:ext cx="355159" cy="496344"/>
            </a:xfrm>
            <a:custGeom>
              <a:rect b="b" l="l" r="r" t="t"/>
              <a:pathLst>
                <a:path extrusionOk="0" h="27590" w="19742">
                  <a:moveTo>
                    <a:pt x="7328" y="0"/>
                  </a:moveTo>
                  <a:cubicBezTo>
                    <a:pt x="6223" y="0"/>
                    <a:pt x="5259" y="759"/>
                    <a:pt x="5031" y="1869"/>
                  </a:cubicBezTo>
                  <a:lnTo>
                    <a:pt x="294" y="24786"/>
                  </a:lnTo>
                  <a:cubicBezTo>
                    <a:pt x="1" y="26251"/>
                    <a:pt x="1107" y="27590"/>
                    <a:pt x="2588" y="27590"/>
                  </a:cubicBezTo>
                  <a:cubicBezTo>
                    <a:pt x="2624" y="27590"/>
                    <a:pt x="2660" y="27589"/>
                    <a:pt x="2696" y="27588"/>
                  </a:cubicBezTo>
                  <a:lnTo>
                    <a:pt x="11669" y="27221"/>
                  </a:lnTo>
                  <a:cubicBezTo>
                    <a:pt x="12703" y="27154"/>
                    <a:pt x="13570" y="26453"/>
                    <a:pt x="13837" y="25453"/>
                  </a:cubicBezTo>
                  <a:lnTo>
                    <a:pt x="19374" y="3270"/>
                  </a:lnTo>
                  <a:cubicBezTo>
                    <a:pt x="19741" y="1836"/>
                    <a:pt x="18674" y="435"/>
                    <a:pt x="17206" y="401"/>
                  </a:cubicBezTo>
                  <a:lnTo>
                    <a:pt x="7399" y="1"/>
                  </a:lnTo>
                  <a:cubicBezTo>
                    <a:pt x="7375" y="0"/>
                    <a:pt x="7351" y="0"/>
                    <a:pt x="732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44"/>
            <p:cNvSpPr/>
            <p:nvPr/>
          </p:nvSpPr>
          <p:spPr>
            <a:xfrm>
              <a:off x="7396711" y="4180940"/>
              <a:ext cx="501705" cy="329613"/>
            </a:xfrm>
            <a:custGeom>
              <a:rect b="b" l="l" r="r" t="t"/>
              <a:pathLst>
                <a:path extrusionOk="0" h="18322" w="27888">
                  <a:moveTo>
                    <a:pt x="13143" y="0"/>
                  </a:moveTo>
                  <a:lnTo>
                    <a:pt x="9241" y="200"/>
                  </a:lnTo>
                  <a:cubicBezTo>
                    <a:pt x="9241" y="200"/>
                    <a:pt x="9241" y="3403"/>
                    <a:pt x="7272" y="5704"/>
                  </a:cubicBezTo>
                  <a:cubicBezTo>
                    <a:pt x="5338" y="8006"/>
                    <a:pt x="1" y="8540"/>
                    <a:pt x="1" y="8540"/>
                  </a:cubicBezTo>
                  <a:cubicBezTo>
                    <a:pt x="1" y="8540"/>
                    <a:pt x="5424" y="18321"/>
                    <a:pt x="15128" y="18321"/>
                  </a:cubicBezTo>
                  <a:cubicBezTo>
                    <a:pt x="15288" y="18321"/>
                    <a:pt x="15449" y="18319"/>
                    <a:pt x="15612" y="18313"/>
                  </a:cubicBezTo>
                  <a:cubicBezTo>
                    <a:pt x="26453" y="17946"/>
                    <a:pt x="27887" y="11008"/>
                    <a:pt x="27887" y="11008"/>
                  </a:cubicBezTo>
                  <a:cubicBezTo>
                    <a:pt x="27887" y="11008"/>
                    <a:pt x="21649" y="9240"/>
                    <a:pt x="21483" y="901"/>
                  </a:cubicBezTo>
                  <a:lnTo>
                    <a:pt x="13143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44"/>
            <p:cNvSpPr/>
            <p:nvPr/>
          </p:nvSpPr>
          <p:spPr>
            <a:xfrm>
              <a:off x="7160269" y="4705298"/>
              <a:ext cx="1121011" cy="622958"/>
            </a:xfrm>
            <a:custGeom>
              <a:rect b="b" l="l" r="r" t="t"/>
              <a:pathLst>
                <a:path extrusionOk="0" h="34628" w="62313">
                  <a:moveTo>
                    <a:pt x="49946" y="0"/>
                  </a:moveTo>
                  <a:cubicBezTo>
                    <a:pt x="48259" y="0"/>
                    <a:pt x="47364" y="3960"/>
                    <a:pt x="45800" y="6012"/>
                  </a:cubicBezTo>
                  <a:cubicBezTo>
                    <a:pt x="44199" y="8147"/>
                    <a:pt x="43332" y="9414"/>
                    <a:pt x="41531" y="10815"/>
                  </a:cubicBezTo>
                  <a:cubicBezTo>
                    <a:pt x="41531" y="10815"/>
                    <a:pt x="3904" y="25559"/>
                    <a:pt x="1" y="27160"/>
                  </a:cubicBezTo>
                  <a:cubicBezTo>
                    <a:pt x="1" y="27160"/>
                    <a:pt x="2676" y="34628"/>
                    <a:pt x="12437" y="34628"/>
                  </a:cubicBezTo>
                  <a:cubicBezTo>
                    <a:pt x="13631" y="34628"/>
                    <a:pt x="14931" y="34516"/>
                    <a:pt x="16346" y="34265"/>
                  </a:cubicBezTo>
                  <a:cubicBezTo>
                    <a:pt x="29289" y="31964"/>
                    <a:pt x="43866" y="18988"/>
                    <a:pt x="46534" y="17053"/>
                  </a:cubicBezTo>
                  <a:cubicBezTo>
                    <a:pt x="49169" y="15085"/>
                    <a:pt x="60010" y="9948"/>
                    <a:pt x="60544" y="8347"/>
                  </a:cubicBezTo>
                  <a:cubicBezTo>
                    <a:pt x="61078" y="6746"/>
                    <a:pt x="60911" y="5678"/>
                    <a:pt x="60911" y="5678"/>
                  </a:cubicBezTo>
                  <a:cubicBezTo>
                    <a:pt x="60911" y="5678"/>
                    <a:pt x="62312" y="3877"/>
                    <a:pt x="60010" y="2843"/>
                  </a:cubicBezTo>
                  <a:cubicBezTo>
                    <a:pt x="60010" y="2843"/>
                    <a:pt x="60806" y="309"/>
                    <a:pt x="58104" y="309"/>
                  </a:cubicBezTo>
                  <a:cubicBezTo>
                    <a:pt x="57932" y="309"/>
                    <a:pt x="57745" y="319"/>
                    <a:pt x="57542" y="341"/>
                  </a:cubicBezTo>
                  <a:cubicBezTo>
                    <a:pt x="54140" y="708"/>
                    <a:pt x="49703" y="5478"/>
                    <a:pt x="49703" y="5478"/>
                  </a:cubicBezTo>
                  <a:cubicBezTo>
                    <a:pt x="49703" y="5478"/>
                    <a:pt x="51838" y="174"/>
                    <a:pt x="50070" y="7"/>
                  </a:cubicBezTo>
                  <a:cubicBezTo>
                    <a:pt x="50028" y="3"/>
                    <a:pt x="49987" y="0"/>
                    <a:pt x="4994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44"/>
            <p:cNvSpPr/>
            <p:nvPr/>
          </p:nvSpPr>
          <p:spPr>
            <a:xfrm>
              <a:off x="7485527" y="4181534"/>
              <a:ext cx="308475" cy="167235"/>
            </a:xfrm>
            <a:custGeom>
              <a:rect b="b" l="l" r="r" t="t"/>
              <a:pathLst>
                <a:path extrusionOk="0" h="9296" w="17147">
                  <a:moveTo>
                    <a:pt x="8206" y="1"/>
                  </a:moveTo>
                  <a:lnTo>
                    <a:pt x="4304" y="167"/>
                  </a:lnTo>
                  <a:cubicBezTo>
                    <a:pt x="4304" y="167"/>
                    <a:pt x="4304" y="3370"/>
                    <a:pt x="2335" y="5671"/>
                  </a:cubicBezTo>
                  <a:cubicBezTo>
                    <a:pt x="1768" y="6338"/>
                    <a:pt x="934" y="6839"/>
                    <a:pt x="0" y="7239"/>
                  </a:cubicBezTo>
                  <a:cubicBezTo>
                    <a:pt x="2227" y="8641"/>
                    <a:pt x="5247" y="9296"/>
                    <a:pt x="7753" y="9296"/>
                  </a:cubicBezTo>
                  <a:cubicBezTo>
                    <a:pt x="8288" y="9296"/>
                    <a:pt x="8799" y="9266"/>
                    <a:pt x="9274" y="9207"/>
                  </a:cubicBezTo>
                  <a:cubicBezTo>
                    <a:pt x="11442" y="8940"/>
                    <a:pt x="15345" y="6972"/>
                    <a:pt x="17146" y="4737"/>
                  </a:cubicBezTo>
                  <a:cubicBezTo>
                    <a:pt x="16879" y="3837"/>
                    <a:pt x="16679" y="2803"/>
                    <a:pt x="16579" y="1668"/>
                  </a:cubicBezTo>
                  <a:lnTo>
                    <a:pt x="14244" y="634"/>
                  </a:lnTo>
                  <a:lnTo>
                    <a:pt x="82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44"/>
            <p:cNvSpPr/>
            <p:nvPr/>
          </p:nvSpPr>
          <p:spPr>
            <a:xfrm>
              <a:off x="7362512" y="3651041"/>
              <a:ext cx="592914" cy="619917"/>
            </a:xfrm>
            <a:custGeom>
              <a:rect b="b" l="l" r="r" t="t"/>
              <a:pathLst>
                <a:path extrusionOk="0" h="34459" w="32958">
                  <a:moveTo>
                    <a:pt x="21082" y="1"/>
                  </a:moveTo>
                  <a:cubicBezTo>
                    <a:pt x="21082" y="1"/>
                    <a:pt x="12609" y="11009"/>
                    <a:pt x="4437" y="12076"/>
                  </a:cubicBezTo>
                  <a:cubicBezTo>
                    <a:pt x="4437" y="12076"/>
                    <a:pt x="4301" y="12063"/>
                    <a:pt x="4078" y="12063"/>
                  </a:cubicBezTo>
                  <a:cubicBezTo>
                    <a:pt x="3075" y="12063"/>
                    <a:pt x="304" y="12331"/>
                    <a:pt x="167" y="15278"/>
                  </a:cubicBezTo>
                  <a:cubicBezTo>
                    <a:pt x="0" y="19548"/>
                    <a:pt x="3736" y="19715"/>
                    <a:pt x="3736" y="19715"/>
                  </a:cubicBezTo>
                  <a:cubicBezTo>
                    <a:pt x="3736" y="19715"/>
                    <a:pt x="5871" y="34459"/>
                    <a:pt x="18947" y="34459"/>
                  </a:cubicBezTo>
                  <a:cubicBezTo>
                    <a:pt x="32624" y="34459"/>
                    <a:pt x="32957" y="11909"/>
                    <a:pt x="32957" y="11909"/>
                  </a:cubicBezTo>
                  <a:cubicBezTo>
                    <a:pt x="32957" y="11909"/>
                    <a:pt x="24251" y="5872"/>
                    <a:pt x="2108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44"/>
            <p:cNvSpPr/>
            <p:nvPr/>
          </p:nvSpPr>
          <p:spPr>
            <a:xfrm>
              <a:off x="7384712" y="3901715"/>
              <a:ext cx="51020" cy="65843"/>
            </a:xfrm>
            <a:custGeom>
              <a:rect b="b" l="l" r="r" t="t"/>
              <a:pathLst>
                <a:path extrusionOk="0" h="3660" w="2836">
                  <a:moveTo>
                    <a:pt x="598" y="0"/>
                  </a:moveTo>
                  <a:cubicBezTo>
                    <a:pt x="476" y="0"/>
                    <a:pt x="353" y="23"/>
                    <a:pt x="234" y="77"/>
                  </a:cubicBezTo>
                  <a:cubicBezTo>
                    <a:pt x="0" y="210"/>
                    <a:pt x="0" y="577"/>
                    <a:pt x="234" y="711"/>
                  </a:cubicBezTo>
                  <a:cubicBezTo>
                    <a:pt x="401" y="777"/>
                    <a:pt x="601" y="811"/>
                    <a:pt x="768" y="877"/>
                  </a:cubicBezTo>
                  <a:cubicBezTo>
                    <a:pt x="768" y="877"/>
                    <a:pt x="801" y="877"/>
                    <a:pt x="801" y="911"/>
                  </a:cubicBezTo>
                  <a:cubicBezTo>
                    <a:pt x="834" y="911"/>
                    <a:pt x="901" y="944"/>
                    <a:pt x="934" y="944"/>
                  </a:cubicBezTo>
                  <a:cubicBezTo>
                    <a:pt x="968" y="977"/>
                    <a:pt x="968" y="1011"/>
                    <a:pt x="1001" y="1011"/>
                  </a:cubicBezTo>
                  <a:cubicBezTo>
                    <a:pt x="1035" y="1011"/>
                    <a:pt x="1035" y="1044"/>
                    <a:pt x="1068" y="1044"/>
                  </a:cubicBezTo>
                  <a:cubicBezTo>
                    <a:pt x="1135" y="1111"/>
                    <a:pt x="1201" y="1178"/>
                    <a:pt x="1235" y="1211"/>
                  </a:cubicBezTo>
                  <a:cubicBezTo>
                    <a:pt x="1268" y="1244"/>
                    <a:pt x="1301" y="1311"/>
                    <a:pt x="1335" y="1344"/>
                  </a:cubicBezTo>
                  <a:cubicBezTo>
                    <a:pt x="1368" y="1378"/>
                    <a:pt x="1401" y="1411"/>
                    <a:pt x="1401" y="1478"/>
                  </a:cubicBezTo>
                  <a:cubicBezTo>
                    <a:pt x="1301" y="1545"/>
                    <a:pt x="1201" y="1645"/>
                    <a:pt x="1135" y="1745"/>
                  </a:cubicBezTo>
                  <a:cubicBezTo>
                    <a:pt x="968" y="1945"/>
                    <a:pt x="801" y="2112"/>
                    <a:pt x="734" y="2378"/>
                  </a:cubicBezTo>
                  <a:cubicBezTo>
                    <a:pt x="601" y="2845"/>
                    <a:pt x="801" y="3312"/>
                    <a:pt x="1201" y="3579"/>
                  </a:cubicBezTo>
                  <a:cubicBezTo>
                    <a:pt x="1330" y="3634"/>
                    <a:pt x="1469" y="3659"/>
                    <a:pt x="1606" y="3659"/>
                  </a:cubicBezTo>
                  <a:cubicBezTo>
                    <a:pt x="1719" y="3659"/>
                    <a:pt x="1830" y="3643"/>
                    <a:pt x="1935" y="3613"/>
                  </a:cubicBezTo>
                  <a:cubicBezTo>
                    <a:pt x="2035" y="3613"/>
                    <a:pt x="2102" y="3546"/>
                    <a:pt x="2202" y="3513"/>
                  </a:cubicBezTo>
                  <a:cubicBezTo>
                    <a:pt x="2202" y="3513"/>
                    <a:pt x="2202" y="3513"/>
                    <a:pt x="2235" y="3479"/>
                  </a:cubicBezTo>
                  <a:cubicBezTo>
                    <a:pt x="2269" y="3479"/>
                    <a:pt x="2302" y="3479"/>
                    <a:pt x="2335" y="3446"/>
                  </a:cubicBezTo>
                  <a:cubicBezTo>
                    <a:pt x="2669" y="3246"/>
                    <a:pt x="2836" y="2845"/>
                    <a:pt x="2836" y="2445"/>
                  </a:cubicBezTo>
                  <a:cubicBezTo>
                    <a:pt x="2836" y="2278"/>
                    <a:pt x="2836" y="2112"/>
                    <a:pt x="2769" y="1945"/>
                  </a:cubicBezTo>
                  <a:cubicBezTo>
                    <a:pt x="2769" y="1778"/>
                    <a:pt x="2702" y="1611"/>
                    <a:pt x="2602" y="1478"/>
                  </a:cubicBezTo>
                  <a:cubicBezTo>
                    <a:pt x="2602" y="1478"/>
                    <a:pt x="2569" y="1478"/>
                    <a:pt x="2569" y="1444"/>
                  </a:cubicBezTo>
                  <a:cubicBezTo>
                    <a:pt x="2436" y="1211"/>
                    <a:pt x="2269" y="977"/>
                    <a:pt x="2102" y="777"/>
                  </a:cubicBezTo>
                  <a:cubicBezTo>
                    <a:pt x="1868" y="544"/>
                    <a:pt x="1635" y="344"/>
                    <a:pt x="1335" y="210"/>
                  </a:cubicBezTo>
                  <a:cubicBezTo>
                    <a:pt x="1109" y="98"/>
                    <a:pt x="854" y="0"/>
                    <a:pt x="59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44"/>
            <p:cNvSpPr/>
            <p:nvPr/>
          </p:nvSpPr>
          <p:spPr>
            <a:xfrm>
              <a:off x="7242699" y="5034283"/>
              <a:ext cx="338860" cy="145287"/>
            </a:xfrm>
            <a:custGeom>
              <a:rect b="b" l="l" r="r" t="t"/>
              <a:pathLst>
                <a:path extrusionOk="0" h="8076" w="18836">
                  <a:moveTo>
                    <a:pt x="18402" y="0"/>
                  </a:moveTo>
                  <a:cubicBezTo>
                    <a:pt x="16667" y="0"/>
                    <a:pt x="15066" y="634"/>
                    <a:pt x="13465" y="1201"/>
                  </a:cubicBezTo>
                  <a:cubicBezTo>
                    <a:pt x="11897" y="1735"/>
                    <a:pt x="10363" y="2335"/>
                    <a:pt x="8828" y="2969"/>
                  </a:cubicBezTo>
                  <a:cubicBezTo>
                    <a:pt x="7327" y="3569"/>
                    <a:pt x="5893" y="4270"/>
                    <a:pt x="4459" y="4970"/>
                  </a:cubicBezTo>
                  <a:cubicBezTo>
                    <a:pt x="3024" y="5704"/>
                    <a:pt x="1290" y="6471"/>
                    <a:pt x="189" y="7639"/>
                  </a:cubicBezTo>
                  <a:cubicBezTo>
                    <a:pt x="0" y="7828"/>
                    <a:pt x="167" y="8075"/>
                    <a:pt x="383" y="8075"/>
                  </a:cubicBezTo>
                  <a:cubicBezTo>
                    <a:pt x="396" y="8075"/>
                    <a:pt x="409" y="8075"/>
                    <a:pt x="422" y="8073"/>
                  </a:cubicBezTo>
                  <a:cubicBezTo>
                    <a:pt x="1924" y="7739"/>
                    <a:pt x="3391" y="6838"/>
                    <a:pt x="4759" y="6171"/>
                  </a:cubicBezTo>
                  <a:cubicBezTo>
                    <a:pt x="6327" y="5437"/>
                    <a:pt x="7894" y="4770"/>
                    <a:pt x="9496" y="4136"/>
                  </a:cubicBezTo>
                  <a:cubicBezTo>
                    <a:pt x="10997" y="3503"/>
                    <a:pt x="12564" y="2902"/>
                    <a:pt x="14132" y="2369"/>
                  </a:cubicBezTo>
                  <a:cubicBezTo>
                    <a:pt x="15633" y="1835"/>
                    <a:pt x="17201" y="1468"/>
                    <a:pt x="18569" y="634"/>
                  </a:cubicBezTo>
                  <a:cubicBezTo>
                    <a:pt x="18836" y="467"/>
                    <a:pt x="18736" y="0"/>
                    <a:pt x="18402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44"/>
            <p:cNvSpPr/>
            <p:nvPr/>
          </p:nvSpPr>
          <p:spPr>
            <a:xfrm>
              <a:off x="8106631" y="4746027"/>
              <a:ext cx="124545" cy="76583"/>
            </a:xfrm>
            <a:custGeom>
              <a:rect b="b" l="l" r="r" t="t"/>
              <a:pathLst>
                <a:path extrusionOk="0" h="4257" w="6923">
                  <a:moveTo>
                    <a:pt x="6586" y="0"/>
                  </a:moveTo>
                  <a:cubicBezTo>
                    <a:pt x="6560" y="0"/>
                    <a:pt x="6533" y="4"/>
                    <a:pt x="6505" y="12"/>
                  </a:cubicBezTo>
                  <a:cubicBezTo>
                    <a:pt x="5938" y="145"/>
                    <a:pt x="5437" y="612"/>
                    <a:pt x="4937" y="946"/>
                  </a:cubicBezTo>
                  <a:cubicBezTo>
                    <a:pt x="4370" y="1279"/>
                    <a:pt x="3836" y="1646"/>
                    <a:pt x="3269" y="1980"/>
                  </a:cubicBezTo>
                  <a:cubicBezTo>
                    <a:pt x="2735" y="2313"/>
                    <a:pt x="2168" y="2614"/>
                    <a:pt x="1601" y="2914"/>
                  </a:cubicBezTo>
                  <a:cubicBezTo>
                    <a:pt x="1334" y="3081"/>
                    <a:pt x="1068" y="3214"/>
                    <a:pt x="801" y="3381"/>
                  </a:cubicBezTo>
                  <a:cubicBezTo>
                    <a:pt x="667" y="3481"/>
                    <a:pt x="534" y="3548"/>
                    <a:pt x="400" y="3648"/>
                  </a:cubicBezTo>
                  <a:cubicBezTo>
                    <a:pt x="267" y="3748"/>
                    <a:pt x="200" y="3881"/>
                    <a:pt x="100" y="4015"/>
                  </a:cubicBezTo>
                  <a:cubicBezTo>
                    <a:pt x="0" y="4115"/>
                    <a:pt x="67" y="4248"/>
                    <a:pt x="200" y="4248"/>
                  </a:cubicBezTo>
                  <a:cubicBezTo>
                    <a:pt x="258" y="4254"/>
                    <a:pt x="312" y="4257"/>
                    <a:pt x="364" y="4257"/>
                  </a:cubicBezTo>
                  <a:cubicBezTo>
                    <a:pt x="617" y="4257"/>
                    <a:pt x="825" y="4192"/>
                    <a:pt x="1101" y="4081"/>
                  </a:cubicBezTo>
                  <a:cubicBezTo>
                    <a:pt x="1368" y="3981"/>
                    <a:pt x="1668" y="3848"/>
                    <a:pt x="1935" y="3714"/>
                  </a:cubicBezTo>
                  <a:cubicBezTo>
                    <a:pt x="2535" y="3414"/>
                    <a:pt x="3136" y="3081"/>
                    <a:pt x="3703" y="2714"/>
                  </a:cubicBezTo>
                  <a:cubicBezTo>
                    <a:pt x="4270" y="2380"/>
                    <a:pt x="4804" y="2013"/>
                    <a:pt x="5337" y="1646"/>
                  </a:cubicBezTo>
                  <a:cubicBezTo>
                    <a:pt x="5838" y="1279"/>
                    <a:pt x="6471" y="912"/>
                    <a:pt x="6805" y="379"/>
                  </a:cubicBezTo>
                  <a:cubicBezTo>
                    <a:pt x="6923" y="202"/>
                    <a:pt x="6781" y="0"/>
                    <a:pt x="65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44"/>
            <p:cNvSpPr/>
            <p:nvPr/>
          </p:nvSpPr>
          <p:spPr>
            <a:xfrm>
              <a:off x="8119980" y="4794241"/>
              <a:ext cx="126488" cy="76889"/>
            </a:xfrm>
            <a:custGeom>
              <a:rect b="b" l="l" r="r" t="t"/>
              <a:pathLst>
                <a:path extrusionOk="0" h="4274" w="7031">
                  <a:moveTo>
                    <a:pt x="6830" y="0"/>
                  </a:moveTo>
                  <a:cubicBezTo>
                    <a:pt x="6530" y="0"/>
                    <a:pt x="6263" y="167"/>
                    <a:pt x="6030" y="334"/>
                  </a:cubicBezTo>
                  <a:cubicBezTo>
                    <a:pt x="5763" y="534"/>
                    <a:pt x="5496" y="701"/>
                    <a:pt x="5229" y="901"/>
                  </a:cubicBezTo>
                  <a:cubicBezTo>
                    <a:pt x="4662" y="1268"/>
                    <a:pt x="4095" y="1635"/>
                    <a:pt x="3528" y="1968"/>
                  </a:cubicBezTo>
                  <a:cubicBezTo>
                    <a:pt x="2394" y="2669"/>
                    <a:pt x="1160" y="3136"/>
                    <a:pt x="125" y="3970"/>
                  </a:cubicBezTo>
                  <a:cubicBezTo>
                    <a:pt x="1" y="4063"/>
                    <a:pt x="80" y="4273"/>
                    <a:pt x="227" y="4273"/>
                  </a:cubicBezTo>
                  <a:cubicBezTo>
                    <a:pt x="237" y="4273"/>
                    <a:pt x="248" y="4272"/>
                    <a:pt x="259" y="4270"/>
                  </a:cubicBezTo>
                  <a:cubicBezTo>
                    <a:pt x="1593" y="4137"/>
                    <a:pt x="2794" y="3436"/>
                    <a:pt x="3962" y="2769"/>
                  </a:cubicBezTo>
                  <a:cubicBezTo>
                    <a:pt x="4562" y="2402"/>
                    <a:pt x="5096" y="2035"/>
                    <a:pt x="5663" y="1635"/>
                  </a:cubicBezTo>
                  <a:cubicBezTo>
                    <a:pt x="5896" y="1435"/>
                    <a:pt x="6163" y="1235"/>
                    <a:pt x="6430" y="1034"/>
                  </a:cubicBezTo>
                  <a:cubicBezTo>
                    <a:pt x="6663" y="801"/>
                    <a:pt x="6964" y="601"/>
                    <a:pt x="7030" y="234"/>
                  </a:cubicBezTo>
                  <a:cubicBezTo>
                    <a:pt x="7030" y="134"/>
                    <a:pt x="6964" y="0"/>
                    <a:pt x="68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44"/>
            <p:cNvSpPr/>
            <p:nvPr/>
          </p:nvSpPr>
          <p:spPr>
            <a:xfrm>
              <a:off x="7335509" y="3647335"/>
              <a:ext cx="691913" cy="259182"/>
            </a:xfrm>
            <a:custGeom>
              <a:rect b="b" l="l" r="r" t="t"/>
              <a:pathLst>
                <a:path extrusionOk="0" h="14407" w="38461">
                  <a:moveTo>
                    <a:pt x="22648" y="1"/>
                  </a:moveTo>
                  <a:cubicBezTo>
                    <a:pt x="22582" y="1"/>
                    <a:pt x="22513" y="22"/>
                    <a:pt x="22450" y="73"/>
                  </a:cubicBezTo>
                  <a:cubicBezTo>
                    <a:pt x="21582" y="707"/>
                    <a:pt x="21115" y="1541"/>
                    <a:pt x="20448" y="2375"/>
                  </a:cubicBezTo>
                  <a:cubicBezTo>
                    <a:pt x="19781" y="3209"/>
                    <a:pt x="19047" y="4010"/>
                    <a:pt x="18280" y="4743"/>
                  </a:cubicBezTo>
                  <a:cubicBezTo>
                    <a:pt x="16712" y="6311"/>
                    <a:pt x="14911" y="7612"/>
                    <a:pt x="12976" y="8646"/>
                  </a:cubicBezTo>
                  <a:cubicBezTo>
                    <a:pt x="11075" y="9714"/>
                    <a:pt x="9040" y="10481"/>
                    <a:pt x="6972" y="10981"/>
                  </a:cubicBezTo>
                  <a:cubicBezTo>
                    <a:pt x="5904" y="11248"/>
                    <a:pt x="4804" y="11448"/>
                    <a:pt x="3736" y="11582"/>
                  </a:cubicBezTo>
                  <a:cubicBezTo>
                    <a:pt x="2635" y="11715"/>
                    <a:pt x="1501" y="11682"/>
                    <a:pt x="434" y="11882"/>
                  </a:cubicBezTo>
                  <a:cubicBezTo>
                    <a:pt x="0" y="11982"/>
                    <a:pt x="34" y="12616"/>
                    <a:pt x="434" y="12716"/>
                  </a:cubicBezTo>
                  <a:cubicBezTo>
                    <a:pt x="1133" y="12926"/>
                    <a:pt x="1906" y="13009"/>
                    <a:pt x="2702" y="13009"/>
                  </a:cubicBezTo>
                  <a:cubicBezTo>
                    <a:pt x="4184" y="13009"/>
                    <a:pt x="5748" y="12719"/>
                    <a:pt x="7072" y="12416"/>
                  </a:cubicBezTo>
                  <a:cubicBezTo>
                    <a:pt x="9340" y="11915"/>
                    <a:pt x="11542" y="11081"/>
                    <a:pt x="13577" y="9980"/>
                  </a:cubicBezTo>
                  <a:cubicBezTo>
                    <a:pt x="15578" y="8880"/>
                    <a:pt x="17446" y="7545"/>
                    <a:pt x="19114" y="5978"/>
                  </a:cubicBezTo>
                  <a:cubicBezTo>
                    <a:pt x="19948" y="5177"/>
                    <a:pt x="20748" y="4343"/>
                    <a:pt x="21449" y="3442"/>
                  </a:cubicBezTo>
                  <a:cubicBezTo>
                    <a:pt x="21883" y="2909"/>
                    <a:pt x="22283" y="2375"/>
                    <a:pt x="22616" y="1808"/>
                  </a:cubicBezTo>
                  <a:cubicBezTo>
                    <a:pt x="22950" y="2375"/>
                    <a:pt x="23350" y="2875"/>
                    <a:pt x="23751" y="3409"/>
                  </a:cubicBezTo>
                  <a:cubicBezTo>
                    <a:pt x="24251" y="4110"/>
                    <a:pt x="24785" y="4810"/>
                    <a:pt x="25352" y="5477"/>
                  </a:cubicBezTo>
                  <a:cubicBezTo>
                    <a:pt x="26486" y="6878"/>
                    <a:pt x="27720" y="8246"/>
                    <a:pt x="29054" y="9480"/>
                  </a:cubicBezTo>
                  <a:cubicBezTo>
                    <a:pt x="30289" y="10648"/>
                    <a:pt x="31656" y="11682"/>
                    <a:pt x="33091" y="12582"/>
                  </a:cubicBezTo>
                  <a:cubicBezTo>
                    <a:pt x="33858" y="13049"/>
                    <a:pt x="34625" y="13450"/>
                    <a:pt x="35392" y="13850"/>
                  </a:cubicBezTo>
                  <a:cubicBezTo>
                    <a:pt x="36124" y="14188"/>
                    <a:pt x="36713" y="14407"/>
                    <a:pt x="37461" y="14407"/>
                  </a:cubicBezTo>
                  <a:cubicBezTo>
                    <a:pt x="37599" y="14407"/>
                    <a:pt x="37743" y="14399"/>
                    <a:pt x="37894" y="14384"/>
                  </a:cubicBezTo>
                  <a:cubicBezTo>
                    <a:pt x="38228" y="14384"/>
                    <a:pt x="38461" y="13950"/>
                    <a:pt x="38161" y="13683"/>
                  </a:cubicBezTo>
                  <a:cubicBezTo>
                    <a:pt x="37560" y="13049"/>
                    <a:pt x="37027" y="12749"/>
                    <a:pt x="36226" y="12382"/>
                  </a:cubicBezTo>
                  <a:cubicBezTo>
                    <a:pt x="35492" y="12049"/>
                    <a:pt x="34758" y="11648"/>
                    <a:pt x="34025" y="11215"/>
                  </a:cubicBezTo>
                  <a:cubicBezTo>
                    <a:pt x="32590" y="10347"/>
                    <a:pt x="31223" y="9313"/>
                    <a:pt x="29988" y="8146"/>
                  </a:cubicBezTo>
                  <a:cubicBezTo>
                    <a:pt x="28787" y="6978"/>
                    <a:pt x="27620" y="5744"/>
                    <a:pt x="26519" y="4477"/>
                  </a:cubicBezTo>
                  <a:cubicBezTo>
                    <a:pt x="25952" y="3809"/>
                    <a:pt x="25385" y="3109"/>
                    <a:pt x="24851" y="2442"/>
                  </a:cubicBezTo>
                  <a:cubicBezTo>
                    <a:pt x="24318" y="1741"/>
                    <a:pt x="23884" y="974"/>
                    <a:pt x="23284" y="340"/>
                  </a:cubicBezTo>
                  <a:cubicBezTo>
                    <a:pt x="23150" y="240"/>
                    <a:pt x="23050" y="173"/>
                    <a:pt x="22917" y="140"/>
                  </a:cubicBezTo>
                  <a:cubicBezTo>
                    <a:pt x="22855" y="58"/>
                    <a:pt x="22755" y="1"/>
                    <a:pt x="22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44"/>
            <p:cNvSpPr/>
            <p:nvPr/>
          </p:nvSpPr>
          <p:spPr>
            <a:xfrm>
              <a:off x="7261696" y="3907130"/>
              <a:ext cx="73831" cy="330512"/>
            </a:xfrm>
            <a:custGeom>
              <a:rect b="b" l="l" r="r" t="t"/>
              <a:pathLst>
                <a:path extrusionOk="0" h="18372" w="4104">
                  <a:moveTo>
                    <a:pt x="3499" y="1"/>
                  </a:moveTo>
                  <a:cubicBezTo>
                    <a:pt x="3366" y="1"/>
                    <a:pt x="3233" y="45"/>
                    <a:pt x="3136" y="143"/>
                  </a:cubicBezTo>
                  <a:cubicBezTo>
                    <a:pt x="2635" y="610"/>
                    <a:pt x="2635" y="1310"/>
                    <a:pt x="2535" y="1977"/>
                  </a:cubicBezTo>
                  <a:cubicBezTo>
                    <a:pt x="2402" y="2878"/>
                    <a:pt x="2168" y="3745"/>
                    <a:pt x="1902" y="4613"/>
                  </a:cubicBezTo>
                  <a:cubicBezTo>
                    <a:pt x="1401" y="6314"/>
                    <a:pt x="801" y="8015"/>
                    <a:pt x="467" y="9783"/>
                  </a:cubicBezTo>
                  <a:cubicBezTo>
                    <a:pt x="167" y="11317"/>
                    <a:pt x="0" y="12885"/>
                    <a:pt x="167" y="14420"/>
                  </a:cubicBezTo>
                  <a:cubicBezTo>
                    <a:pt x="267" y="15187"/>
                    <a:pt x="434" y="15954"/>
                    <a:pt x="734" y="16688"/>
                  </a:cubicBezTo>
                  <a:cubicBezTo>
                    <a:pt x="1068" y="17522"/>
                    <a:pt x="1568" y="17789"/>
                    <a:pt x="2235" y="18289"/>
                  </a:cubicBezTo>
                  <a:cubicBezTo>
                    <a:pt x="2314" y="18347"/>
                    <a:pt x="2397" y="18372"/>
                    <a:pt x="2477" y="18372"/>
                  </a:cubicBezTo>
                  <a:cubicBezTo>
                    <a:pt x="2766" y="18372"/>
                    <a:pt x="3021" y="18043"/>
                    <a:pt x="2969" y="17755"/>
                  </a:cubicBezTo>
                  <a:cubicBezTo>
                    <a:pt x="2869" y="17388"/>
                    <a:pt x="2936" y="17055"/>
                    <a:pt x="2836" y="16655"/>
                  </a:cubicBezTo>
                  <a:cubicBezTo>
                    <a:pt x="2769" y="16321"/>
                    <a:pt x="2669" y="15954"/>
                    <a:pt x="2569" y="15621"/>
                  </a:cubicBezTo>
                  <a:cubicBezTo>
                    <a:pt x="2402" y="14987"/>
                    <a:pt x="2269" y="14386"/>
                    <a:pt x="2235" y="13719"/>
                  </a:cubicBezTo>
                  <a:cubicBezTo>
                    <a:pt x="2168" y="12285"/>
                    <a:pt x="2335" y="10884"/>
                    <a:pt x="2635" y="9483"/>
                  </a:cubicBezTo>
                  <a:cubicBezTo>
                    <a:pt x="2969" y="7915"/>
                    <a:pt x="3403" y="6347"/>
                    <a:pt x="3703" y="4779"/>
                  </a:cubicBezTo>
                  <a:cubicBezTo>
                    <a:pt x="3836" y="4079"/>
                    <a:pt x="3936" y="3345"/>
                    <a:pt x="4036" y="2645"/>
                  </a:cubicBezTo>
                  <a:cubicBezTo>
                    <a:pt x="4103" y="1944"/>
                    <a:pt x="3970" y="1210"/>
                    <a:pt x="4036" y="510"/>
                  </a:cubicBezTo>
                  <a:cubicBezTo>
                    <a:pt x="4059" y="194"/>
                    <a:pt x="3777" y="1"/>
                    <a:pt x="34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44"/>
            <p:cNvSpPr/>
            <p:nvPr/>
          </p:nvSpPr>
          <p:spPr>
            <a:xfrm>
              <a:off x="7369114" y="4082210"/>
              <a:ext cx="36016" cy="166551"/>
            </a:xfrm>
            <a:custGeom>
              <a:rect b="b" l="l" r="r" t="t"/>
              <a:pathLst>
                <a:path extrusionOk="0" h="9258" w="2002">
                  <a:moveTo>
                    <a:pt x="1560" y="1"/>
                  </a:moveTo>
                  <a:cubicBezTo>
                    <a:pt x="946" y="1"/>
                    <a:pt x="589" y="984"/>
                    <a:pt x="434" y="1419"/>
                  </a:cubicBezTo>
                  <a:cubicBezTo>
                    <a:pt x="200" y="2219"/>
                    <a:pt x="167" y="3120"/>
                    <a:pt x="67" y="3920"/>
                  </a:cubicBezTo>
                  <a:cubicBezTo>
                    <a:pt x="0" y="4821"/>
                    <a:pt x="0" y="5755"/>
                    <a:pt x="0" y="6656"/>
                  </a:cubicBezTo>
                  <a:cubicBezTo>
                    <a:pt x="0" y="7556"/>
                    <a:pt x="67" y="8524"/>
                    <a:pt x="801" y="9158"/>
                  </a:cubicBezTo>
                  <a:cubicBezTo>
                    <a:pt x="884" y="9224"/>
                    <a:pt x="976" y="9258"/>
                    <a:pt x="1068" y="9258"/>
                  </a:cubicBezTo>
                  <a:cubicBezTo>
                    <a:pt x="1159" y="9258"/>
                    <a:pt x="1251" y="9224"/>
                    <a:pt x="1334" y="9158"/>
                  </a:cubicBezTo>
                  <a:cubicBezTo>
                    <a:pt x="2002" y="8457"/>
                    <a:pt x="2002" y="7556"/>
                    <a:pt x="2002" y="6656"/>
                  </a:cubicBezTo>
                  <a:cubicBezTo>
                    <a:pt x="1968" y="5822"/>
                    <a:pt x="1968" y="4955"/>
                    <a:pt x="1902" y="4087"/>
                  </a:cubicBezTo>
                  <a:cubicBezTo>
                    <a:pt x="1868" y="3320"/>
                    <a:pt x="1835" y="2553"/>
                    <a:pt x="1868" y="1752"/>
                  </a:cubicBezTo>
                  <a:cubicBezTo>
                    <a:pt x="1868" y="1385"/>
                    <a:pt x="1935" y="1052"/>
                    <a:pt x="1968" y="685"/>
                  </a:cubicBezTo>
                  <a:cubicBezTo>
                    <a:pt x="1968" y="451"/>
                    <a:pt x="1968" y="84"/>
                    <a:pt x="1701" y="18"/>
                  </a:cubicBezTo>
                  <a:cubicBezTo>
                    <a:pt x="1653" y="6"/>
                    <a:pt x="1606" y="1"/>
                    <a:pt x="1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44"/>
            <p:cNvSpPr/>
            <p:nvPr/>
          </p:nvSpPr>
          <p:spPr>
            <a:xfrm>
              <a:off x="7435119" y="4199110"/>
              <a:ext cx="27021" cy="57982"/>
            </a:xfrm>
            <a:custGeom>
              <a:rect b="b" l="l" r="r" t="t"/>
              <a:pathLst>
                <a:path extrusionOk="0" h="3223" w="1502">
                  <a:moveTo>
                    <a:pt x="972" y="1"/>
                  </a:moveTo>
                  <a:cubicBezTo>
                    <a:pt x="861" y="1"/>
                    <a:pt x="742" y="43"/>
                    <a:pt x="634" y="124"/>
                  </a:cubicBezTo>
                  <a:cubicBezTo>
                    <a:pt x="434" y="258"/>
                    <a:pt x="334" y="458"/>
                    <a:pt x="234" y="691"/>
                  </a:cubicBezTo>
                  <a:cubicBezTo>
                    <a:pt x="101" y="958"/>
                    <a:pt x="0" y="1292"/>
                    <a:pt x="0" y="1592"/>
                  </a:cubicBezTo>
                  <a:cubicBezTo>
                    <a:pt x="0" y="1859"/>
                    <a:pt x="34" y="2159"/>
                    <a:pt x="101" y="2393"/>
                  </a:cubicBezTo>
                  <a:cubicBezTo>
                    <a:pt x="167" y="2559"/>
                    <a:pt x="267" y="2726"/>
                    <a:pt x="367" y="2860"/>
                  </a:cubicBezTo>
                  <a:cubicBezTo>
                    <a:pt x="401" y="2893"/>
                    <a:pt x="434" y="2960"/>
                    <a:pt x="501" y="2993"/>
                  </a:cubicBezTo>
                  <a:cubicBezTo>
                    <a:pt x="501" y="2989"/>
                    <a:pt x="502" y="2988"/>
                    <a:pt x="504" y="2988"/>
                  </a:cubicBezTo>
                  <a:cubicBezTo>
                    <a:pt x="522" y="2988"/>
                    <a:pt x="601" y="3093"/>
                    <a:pt x="601" y="3093"/>
                  </a:cubicBezTo>
                  <a:cubicBezTo>
                    <a:pt x="689" y="3182"/>
                    <a:pt x="802" y="3222"/>
                    <a:pt x="911" y="3222"/>
                  </a:cubicBezTo>
                  <a:cubicBezTo>
                    <a:pt x="1090" y="3222"/>
                    <a:pt x="1260" y="3113"/>
                    <a:pt x="1301" y="2926"/>
                  </a:cubicBezTo>
                  <a:lnTo>
                    <a:pt x="1335" y="2760"/>
                  </a:lnTo>
                  <a:cubicBezTo>
                    <a:pt x="1368" y="2693"/>
                    <a:pt x="1401" y="2626"/>
                    <a:pt x="1435" y="2526"/>
                  </a:cubicBezTo>
                  <a:cubicBezTo>
                    <a:pt x="1468" y="2393"/>
                    <a:pt x="1502" y="2259"/>
                    <a:pt x="1468" y="2126"/>
                  </a:cubicBezTo>
                  <a:cubicBezTo>
                    <a:pt x="1468" y="1926"/>
                    <a:pt x="1502" y="1726"/>
                    <a:pt x="1468" y="1525"/>
                  </a:cubicBezTo>
                  <a:cubicBezTo>
                    <a:pt x="1435" y="1125"/>
                    <a:pt x="1468" y="691"/>
                    <a:pt x="1335" y="291"/>
                  </a:cubicBezTo>
                  <a:cubicBezTo>
                    <a:pt x="1275" y="93"/>
                    <a:pt x="1133" y="1"/>
                    <a:pt x="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44"/>
            <p:cNvSpPr/>
            <p:nvPr/>
          </p:nvSpPr>
          <p:spPr>
            <a:xfrm>
              <a:off x="7953609" y="3942553"/>
              <a:ext cx="86424" cy="351489"/>
            </a:xfrm>
            <a:custGeom>
              <a:rect b="b" l="l" r="r" t="t"/>
              <a:pathLst>
                <a:path extrusionOk="0" h="19538" w="4804">
                  <a:moveTo>
                    <a:pt x="2456" y="0"/>
                  </a:moveTo>
                  <a:cubicBezTo>
                    <a:pt x="2410" y="0"/>
                    <a:pt x="2368" y="25"/>
                    <a:pt x="2368" y="75"/>
                  </a:cubicBezTo>
                  <a:cubicBezTo>
                    <a:pt x="2035" y="1476"/>
                    <a:pt x="2368" y="2977"/>
                    <a:pt x="2368" y="4378"/>
                  </a:cubicBezTo>
                  <a:cubicBezTo>
                    <a:pt x="2402" y="5913"/>
                    <a:pt x="2469" y="7480"/>
                    <a:pt x="2469" y="9015"/>
                  </a:cubicBezTo>
                  <a:cubicBezTo>
                    <a:pt x="2435" y="11517"/>
                    <a:pt x="2435" y="14319"/>
                    <a:pt x="1301" y="16620"/>
                  </a:cubicBezTo>
                  <a:cubicBezTo>
                    <a:pt x="934" y="17354"/>
                    <a:pt x="0" y="18855"/>
                    <a:pt x="1168" y="19422"/>
                  </a:cubicBezTo>
                  <a:cubicBezTo>
                    <a:pt x="1336" y="19502"/>
                    <a:pt x="1499" y="19537"/>
                    <a:pt x="1655" y="19537"/>
                  </a:cubicBezTo>
                  <a:cubicBezTo>
                    <a:pt x="2611" y="19537"/>
                    <a:pt x="3321" y="18204"/>
                    <a:pt x="3636" y="17488"/>
                  </a:cubicBezTo>
                  <a:cubicBezTo>
                    <a:pt x="4703" y="15086"/>
                    <a:pt x="4804" y="12451"/>
                    <a:pt x="4603" y="9882"/>
                  </a:cubicBezTo>
                  <a:cubicBezTo>
                    <a:pt x="4437" y="8214"/>
                    <a:pt x="4236" y="6546"/>
                    <a:pt x="3936" y="4879"/>
                  </a:cubicBezTo>
                  <a:cubicBezTo>
                    <a:pt x="3669" y="3344"/>
                    <a:pt x="3436" y="1376"/>
                    <a:pt x="2569" y="75"/>
                  </a:cubicBezTo>
                  <a:cubicBezTo>
                    <a:pt x="2552" y="25"/>
                    <a:pt x="2502" y="0"/>
                    <a:pt x="2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44"/>
            <p:cNvSpPr/>
            <p:nvPr/>
          </p:nvSpPr>
          <p:spPr>
            <a:xfrm>
              <a:off x="7910433" y="4178259"/>
              <a:ext cx="40190" cy="111358"/>
            </a:xfrm>
            <a:custGeom>
              <a:rect b="b" l="l" r="r" t="t"/>
              <a:pathLst>
                <a:path extrusionOk="0" h="6190" w="2234">
                  <a:moveTo>
                    <a:pt x="1060" y="1"/>
                  </a:moveTo>
                  <a:cubicBezTo>
                    <a:pt x="977" y="1"/>
                    <a:pt x="890" y="35"/>
                    <a:pt x="799" y="116"/>
                  </a:cubicBezTo>
                  <a:cubicBezTo>
                    <a:pt x="599" y="283"/>
                    <a:pt x="599" y="550"/>
                    <a:pt x="532" y="816"/>
                  </a:cubicBezTo>
                  <a:cubicBezTo>
                    <a:pt x="499" y="1050"/>
                    <a:pt x="499" y="1317"/>
                    <a:pt x="465" y="1584"/>
                  </a:cubicBezTo>
                  <a:cubicBezTo>
                    <a:pt x="432" y="2117"/>
                    <a:pt x="432" y="2651"/>
                    <a:pt x="365" y="3185"/>
                  </a:cubicBezTo>
                  <a:cubicBezTo>
                    <a:pt x="332" y="3452"/>
                    <a:pt x="299" y="3718"/>
                    <a:pt x="299" y="3952"/>
                  </a:cubicBezTo>
                  <a:cubicBezTo>
                    <a:pt x="285" y="4006"/>
                    <a:pt x="277" y="4044"/>
                    <a:pt x="274" y="4063"/>
                  </a:cubicBezTo>
                  <a:lnTo>
                    <a:pt x="274" y="4063"/>
                  </a:lnTo>
                  <a:cubicBezTo>
                    <a:pt x="265" y="4095"/>
                    <a:pt x="265" y="4130"/>
                    <a:pt x="265" y="4152"/>
                  </a:cubicBezTo>
                  <a:cubicBezTo>
                    <a:pt x="265" y="4252"/>
                    <a:pt x="232" y="4319"/>
                    <a:pt x="199" y="4419"/>
                  </a:cubicBezTo>
                  <a:cubicBezTo>
                    <a:pt x="165" y="4586"/>
                    <a:pt x="132" y="4753"/>
                    <a:pt x="98" y="4953"/>
                  </a:cubicBezTo>
                  <a:cubicBezTo>
                    <a:pt x="98" y="5053"/>
                    <a:pt x="65" y="5153"/>
                    <a:pt x="65" y="5253"/>
                  </a:cubicBezTo>
                  <a:cubicBezTo>
                    <a:pt x="65" y="5241"/>
                    <a:pt x="65" y="5230"/>
                    <a:pt x="65" y="5220"/>
                  </a:cubicBezTo>
                  <a:cubicBezTo>
                    <a:pt x="32" y="5320"/>
                    <a:pt x="32" y="5420"/>
                    <a:pt x="32" y="5520"/>
                  </a:cubicBezTo>
                  <a:cubicBezTo>
                    <a:pt x="0" y="5900"/>
                    <a:pt x="359" y="6189"/>
                    <a:pt x="738" y="6189"/>
                  </a:cubicBezTo>
                  <a:cubicBezTo>
                    <a:pt x="758" y="6189"/>
                    <a:pt x="779" y="6189"/>
                    <a:pt x="799" y="6187"/>
                  </a:cubicBezTo>
                  <a:lnTo>
                    <a:pt x="932" y="6187"/>
                  </a:lnTo>
                  <a:cubicBezTo>
                    <a:pt x="1032" y="6154"/>
                    <a:pt x="1133" y="6120"/>
                    <a:pt x="1233" y="6053"/>
                  </a:cubicBezTo>
                  <a:cubicBezTo>
                    <a:pt x="1366" y="5987"/>
                    <a:pt x="1499" y="5920"/>
                    <a:pt x="1600" y="5820"/>
                  </a:cubicBezTo>
                  <a:cubicBezTo>
                    <a:pt x="1800" y="5586"/>
                    <a:pt x="1966" y="5253"/>
                    <a:pt x="2067" y="4953"/>
                  </a:cubicBezTo>
                  <a:cubicBezTo>
                    <a:pt x="2200" y="4386"/>
                    <a:pt x="2233" y="3718"/>
                    <a:pt x="2200" y="3151"/>
                  </a:cubicBezTo>
                  <a:cubicBezTo>
                    <a:pt x="2167" y="2484"/>
                    <a:pt x="2100" y="1850"/>
                    <a:pt x="1900" y="1250"/>
                  </a:cubicBezTo>
                  <a:cubicBezTo>
                    <a:pt x="1788" y="942"/>
                    <a:pt x="1488" y="1"/>
                    <a:pt x="10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44"/>
            <p:cNvSpPr/>
            <p:nvPr/>
          </p:nvSpPr>
          <p:spPr>
            <a:xfrm>
              <a:off x="7860582" y="4249878"/>
              <a:ext cx="27633" cy="47494"/>
            </a:xfrm>
            <a:custGeom>
              <a:rect b="b" l="l" r="r" t="t"/>
              <a:pathLst>
                <a:path extrusionOk="0" h="2640" w="1536">
                  <a:moveTo>
                    <a:pt x="925" y="1"/>
                  </a:moveTo>
                  <a:cubicBezTo>
                    <a:pt x="907" y="1"/>
                    <a:pt x="888" y="2"/>
                    <a:pt x="868" y="4"/>
                  </a:cubicBezTo>
                  <a:cubicBezTo>
                    <a:pt x="635" y="4"/>
                    <a:pt x="401" y="138"/>
                    <a:pt x="334" y="405"/>
                  </a:cubicBezTo>
                  <a:cubicBezTo>
                    <a:pt x="334" y="471"/>
                    <a:pt x="301" y="571"/>
                    <a:pt x="268" y="638"/>
                  </a:cubicBezTo>
                  <a:cubicBezTo>
                    <a:pt x="234" y="772"/>
                    <a:pt x="201" y="905"/>
                    <a:pt x="201" y="1038"/>
                  </a:cubicBezTo>
                  <a:cubicBezTo>
                    <a:pt x="201" y="972"/>
                    <a:pt x="201" y="938"/>
                    <a:pt x="201" y="872"/>
                  </a:cubicBezTo>
                  <a:cubicBezTo>
                    <a:pt x="201" y="1038"/>
                    <a:pt x="168" y="1205"/>
                    <a:pt x="101" y="1405"/>
                  </a:cubicBezTo>
                  <a:cubicBezTo>
                    <a:pt x="67" y="1472"/>
                    <a:pt x="67" y="1572"/>
                    <a:pt x="34" y="1672"/>
                  </a:cubicBezTo>
                  <a:cubicBezTo>
                    <a:pt x="34" y="1739"/>
                    <a:pt x="1" y="1839"/>
                    <a:pt x="1" y="1939"/>
                  </a:cubicBezTo>
                  <a:cubicBezTo>
                    <a:pt x="1" y="2006"/>
                    <a:pt x="34" y="2106"/>
                    <a:pt x="34" y="2173"/>
                  </a:cubicBezTo>
                  <a:cubicBezTo>
                    <a:pt x="34" y="2139"/>
                    <a:pt x="34" y="2072"/>
                    <a:pt x="34" y="2039"/>
                  </a:cubicBezTo>
                  <a:cubicBezTo>
                    <a:pt x="34" y="2139"/>
                    <a:pt x="34" y="2273"/>
                    <a:pt x="101" y="2373"/>
                  </a:cubicBezTo>
                  <a:cubicBezTo>
                    <a:pt x="134" y="2439"/>
                    <a:pt x="201" y="2506"/>
                    <a:pt x="268" y="2539"/>
                  </a:cubicBezTo>
                  <a:cubicBezTo>
                    <a:pt x="351" y="2606"/>
                    <a:pt x="459" y="2640"/>
                    <a:pt x="568" y="2640"/>
                  </a:cubicBezTo>
                  <a:cubicBezTo>
                    <a:pt x="676" y="2640"/>
                    <a:pt x="785" y="2606"/>
                    <a:pt x="868" y="2539"/>
                  </a:cubicBezTo>
                  <a:cubicBezTo>
                    <a:pt x="1035" y="2439"/>
                    <a:pt x="1168" y="2339"/>
                    <a:pt x="1268" y="2206"/>
                  </a:cubicBezTo>
                  <a:cubicBezTo>
                    <a:pt x="1335" y="2072"/>
                    <a:pt x="1402" y="1939"/>
                    <a:pt x="1435" y="1806"/>
                  </a:cubicBezTo>
                  <a:cubicBezTo>
                    <a:pt x="1502" y="1572"/>
                    <a:pt x="1535" y="1339"/>
                    <a:pt x="1535" y="1105"/>
                  </a:cubicBezTo>
                  <a:cubicBezTo>
                    <a:pt x="1535" y="838"/>
                    <a:pt x="1468" y="605"/>
                    <a:pt x="1402" y="405"/>
                  </a:cubicBezTo>
                  <a:cubicBezTo>
                    <a:pt x="1309" y="188"/>
                    <a:pt x="1159" y="1"/>
                    <a:pt x="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44"/>
            <p:cNvSpPr/>
            <p:nvPr/>
          </p:nvSpPr>
          <p:spPr>
            <a:xfrm>
              <a:off x="7447569" y="3353323"/>
              <a:ext cx="304427" cy="112096"/>
            </a:xfrm>
            <a:custGeom>
              <a:rect b="b" l="l" r="r" t="t"/>
              <a:pathLst>
                <a:path extrusionOk="0" h="6231" w="16922">
                  <a:moveTo>
                    <a:pt x="14206" y="1"/>
                  </a:moveTo>
                  <a:cubicBezTo>
                    <a:pt x="13773" y="1"/>
                    <a:pt x="13333" y="76"/>
                    <a:pt x="12918" y="138"/>
                  </a:cubicBezTo>
                  <a:cubicBezTo>
                    <a:pt x="11317" y="372"/>
                    <a:pt x="9749" y="738"/>
                    <a:pt x="8248" y="1205"/>
                  </a:cubicBezTo>
                  <a:cubicBezTo>
                    <a:pt x="6780" y="1672"/>
                    <a:pt x="5346" y="2206"/>
                    <a:pt x="4012" y="2907"/>
                  </a:cubicBezTo>
                  <a:cubicBezTo>
                    <a:pt x="2678" y="3607"/>
                    <a:pt x="1176" y="4341"/>
                    <a:pt x="209" y="5542"/>
                  </a:cubicBezTo>
                  <a:cubicBezTo>
                    <a:pt x="1" y="5780"/>
                    <a:pt x="138" y="6230"/>
                    <a:pt x="453" y="6230"/>
                  </a:cubicBezTo>
                  <a:cubicBezTo>
                    <a:pt x="492" y="6230"/>
                    <a:pt x="533" y="6224"/>
                    <a:pt x="576" y="6209"/>
                  </a:cubicBezTo>
                  <a:cubicBezTo>
                    <a:pt x="1977" y="5775"/>
                    <a:pt x="3178" y="4908"/>
                    <a:pt x="4479" y="4274"/>
                  </a:cubicBezTo>
                  <a:cubicBezTo>
                    <a:pt x="5913" y="3607"/>
                    <a:pt x="7381" y="3040"/>
                    <a:pt x="8915" y="2573"/>
                  </a:cubicBezTo>
                  <a:cubicBezTo>
                    <a:pt x="10350" y="2139"/>
                    <a:pt x="11851" y="1806"/>
                    <a:pt x="13352" y="1606"/>
                  </a:cubicBezTo>
                  <a:cubicBezTo>
                    <a:pt x="13635" y="1559"/>
                    <a:pt x="13918" y="1511"/>
                    <a:pt x="14201" y="1511"/>
                  </a:cubicBezTo>
                  <a:cubicBezTo>
                    <a:pt x="14318" y="1511"/>
                    <a:pt x="14435" y="1520"/>
                    <a:pt x="14553" y="1539"/>
                  </a:cubicBezTo>
                  <a:cubicBezTo>
                    <a:pt x="14853" y="1606"/>
                    <a:pt x="15153" y="1773"/>
                    <a:pt x="15453" y="1839"/>
                  </a:cubicBezTo>
                  <a:cubicBezTo>
                    <a:pt x="15604" y="1875"/>
                    <a:pt x="15743" y="1894"/>
                    <a:pt x="15872" y="1894"/>
                  </a:cubicBezTo>
                  <a:cubicBezTo>
                    <a:pt x="16228" y="1894"/>
                    <a:pt x="16509" y="1749"/>
                    <a:pt x="16754" y="1406"/>
                  </a:cubicBezTo>
                  <a:cubicBezTo>
                    <a:pt x="16921" y="1205"/>
                    <a:pt x="16821" y="839"/>
                    <a:pt x="16588" y="738"/>
                  </a:cubicBezTo>
                  <a:cubicBezTo>
                    <a:pt x="16054" y="505"/>
                    <a:pt x="15553" y="238"/>
                    <a:pt x="14986" y="105"/>
                  </a:cubicBezTo>
                  <a:cubicBezTo>
                    <a:pt x="14734" y="29"/>
                    <a:pt x="14471" y="1"/>
                    <a:pt x="14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44"/>
            <p:cNvSpPr/>
            <p:nvPr/>
          </p:nvSpPr>
          <p:spPr>
            <a:xfrm>
              <a:off x="7504723" y="3242378"/>
              <a:ext cx="123645" cy="42672"/>
            </a:xfrm>
            <a:custGeom>
              <a:rect b="b" l="l" r="r" t="t"/>
              <a:pathLst>
                <a:path extrusionOk="0" h="2372" w="6873">
                  <a:moveTo>
                    <a:pt x="5171" y="1"/>
                  </a:moveTo>
                  <a:cubicBezTo>
                    <a:pt x="4537" y="1"/>
                    <a:pt x="3904" y="101"/>
                    <a:pt x="3270" y="234"/>
                  </a:cubicBezTo>
                  <a:cubicBezTo>
                    <a:pt x="2703" y="334"/>
                    <a:pt x="2102" y="501"/>
                    <a:pt x="1535" y="701"/>
                  </a:cubicBezTo>
                  <a:cubicBezTo>
                    <a:pt x="968" y="901"/>
                    <a:pt x="101" y="1168"/>
                    <a:pt x="1" y="1869"/>
                  </a:cubicBezTo>
                  <a:cubicBezTo>
                    <a:pt x="1" y="2035"/>
                    <a:pt x="101" y="2202"/>
                    <a:pt x="234" y="2269"/>
                  </a:cubicBezTo>
                  <a:cubicBezTo>
                    <a:pt x="364" y="2342"/>
                    <a:pt x="502" y="2372"/>
                    <a:pt x="644" y="2372"/>
                  </a:cubicBezTo>
                  <a:cubicBezTo>
                    <a:pt x="1083" y="2372"/>
                    <a:pt x="1557" y="2087"/>
                    <a:pt x="1936" y="1935"/>
                  </a:cubicBezTo>
                  <a:cubicBezTo>
                    <a:pt x="2469" y="1735"/>
                    <a:pt x="3003" y="1602"/>
                    <a:pt x="3570" y="1502"/>
                  </a:cubicBezTo>
                  <a:cubicBezTo>
                    <a:pt x="4104" y="1402"/>
                    <a:pt x="4638" y="1368"/>
                    <a:pt x="5171" y="1301"/>
                  </a:cubicBezTo>
                  <a:cubicBezTo>
                    <a:pt x="5738" y="1268"/>
                    <a:pt x="6339" y="1268"/>
                    <a:pt x="6772" y="868"/>
                  </a:cubicBezTo>
                  <a:cubicBezTo>
                    <a:pt x="6839" y="801"/>
                    <a:pt x="6872" y="668"/>
                    <a:pt x="6806" y="601"/>
                  </a:cubicBezTo>
                  <a:cubicBezTo>
                    <a:pt x="6439" y="101"/>
                    <a:pt x="5772" y="34"/>
                    <a:pt x="5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44"/>
            <p:cNvSpPr/>
            <p:nvPr/>
          </p:nvSpPr>
          <p:spPr>
            <a:xfrm>
              <a:off x="7445662" y="3311910"/>
              <a:ext cx="245114" cy="79444"/>
            </a:xfrm>
            <a:custGeom>
              <a:rect b="b" l="l" r="r" t="t"/>
              <a:pathLst>
                <a:path extrusionOk="0" h="4416" w="13625">
                  <a:moveTo>
                    <a:pt x="11661" y="0"/>
                  </a:moveTo>
                  <a:cubicBezTo>
                    <a:pt x="11202" y="0"/>
                    <a:pt x="10751" y="46"/>
                    <a:pt x="10389" y="72"/>
                  </a:cubicBezTo>
                  <a:cubicBezTo>
                    <a:pt x="9121" y="138"/>
                    <a:pt x="7887" y="339"/>
                    <a:pt x="6653" y="639"/>
                  </a:cubicBezTo>
                  <a:cubicBezTo>
                    <a:pt x="5485" y="939"/>
                    <a:pt x="4318" y="1339"/>
                    <a:pt x="3217" y="1840"/>
                  </a:cubicBezTo>
                  <a:cubicBezTo>
                    <a:pt x="2216" y="2340"/>
                    <a:pt x="916" y="2874"/>
                    <a:pt x="215" y="3808"/>
                  </a:cubicBezTo>
                  <a:cubicBezTo>
                    <a:pt x="0" y="4084"/>
                    <a:pt x="293" y="4416"/>
                    <a:pt x="601" y="4416"/>
                  </a:cubicBezTo>
                  <a:cubicBezTo>
                    <a:pt x="628" y="4416"/>
                    <a:pt x="655" y="4414"/>
                    <a:pt x="682" y="4408"/>
                  </a:cubicBezTo>
                  <a:cubicBezTo>
                    <a:pt x="1216" y="4275"/>
                    <a:pt x="1683" y="3941"/>
                    <a:pt x="2150" y="3674"/>
                  </a:cubicBezTo>
                  <a:cubicBezTo>
                    <a:pt x="2650" y="3407"/>
                    <a:pt x="3184" y="3141"/>
                    <a:pt x="3718" y="2907"/>
                  </a:cubicBezTo>
                  <a:cubicBezTo>
                    <a:pt x="4818" y="2440"/>
                    <a:pt x="5952" y="2073"/>
                    <a:pt x="7087" y="1806"/>
                  </a:cubicBezTo>
                  <a:cubicBezTo>
                    <a:pt x="8254" y="1506"/>
                    <a:pt x="9422" y="1339"/>
                    <a:pt x="10589" y="1306"/>
                  </a:cubicBezTo>
                  <a:cubicBezTo>
                    <a:pt x="10732" y="1295"/>
                    <a:pt x="10885" y="1292"/>
                    <a:pt x="11044" y="1292"/>
                  </a:cubicBezTo>
                  <a:cubicBezTo>
                    <a:pt x="11257" y="1292"/>
                    <a:pt x="11482" y="1298"/>
                    <a:pt x="11708" y="1298"/>
                  </a:cubicBezTo>
                  <a:cubicBezTo>
                    <a:pt x="12381" y="1298"/>
                    <a:pt x="13075" y="1250"/>
                    <a:pt x="13558" y="872"/>
                  </a:cubicBezTo>
                  <a:cubicBezTo>
                    <a:pt x="13625" y="806"/>
                    <a:pt x="13625" y="672"/>
                    <a:pt x="13558" y="605"/>
                  </a:cubicBezTo>
                  <a:cubicBezTo>
                    <a:pt x="13129" y="115"/>
                    <a:pt x="12386" y="0"/>
                    <a:pt x="11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44"/>
            <p:cNvSpPr/>
            <p:nvPr/>
          </p:nvSpPr>
          <p:spPr>
            <a:xfrm>
              <a:off x="7318706" y="3551088"/>
              <a:ext cx="419473" cy="267134"/>
            </a:xfrm>
            <a:custGeom>
              <a:rect b="b" l="l" r="r" t="t"/>
              <a:pathLst>
                <a:path extrusionOk="0" h="14849" w="23317">
                  <a:moveTo>
                    <a:pt x="23047" y="0"/>
                  </a:moveTo>
                  <a:cubicBezTo>
                    <a:pt x="23005" y="0"/>
                    <a:pt x="22961" y="16"/>
                    <a:pt x="22917" y="53"/>
                  </a:cubicBezTo>
                  <a:cubicBezTo>
                    <a:pt x="22516" y="353"/>
                    <a:pt x="22083" y="553"/>
                    <a:pt x="21682" y="920"/>
                  </a:cubicBezTo>
                  <a:cubicBezTo>
                    <a:pt x="21215" y="1287"/>
                    <a:pt x="20815" y="1687"/>
                    <a:pt x="20415" y="2121"/>
                  </a:cubicBezTo>
                  <a:cubicBezTo>
                    <a:pt x="19681" y="2955"/>
                    <a:pt x="18980" y="3822"/>
                    <a:pt x="18180" y="4656"/>
                  </a:cubicBezTo>
                  <a:cubicBezTo>
                    <a:pt x="16612" y="6324"/>
                    <a:pt x="14844" y="7792"/>
                    <a:pt x="12909" y="9026"/>
                  </a:cubicBezTo>
                  <a:cubicBezTo>
                    <a:pt x="11008" y="10260"/>
                    <a:pt x="8973" y="11328"/>
                    <a:pt x="6872" y="12128"/>
                  </a:cubicBezTo>
                  <a:cubicBezTo>
                    <a:pt x="5771" y="12562"/>
                    <a:pt x="4637" y="12895"/>
                    <a:pt x="3536" y="13262"/>
                  </a:cubicBezTo>
                  <a:cubicBezTo>
                    <a:pt x="2435" y="13596"/>
                    <a:pt x="1268" y="13829"/>
                    <a:pt x="200" y="14263"/>
                  </a:cubicBezTo>
                  <a:cubicBezTo>
                    <a:pt x="34" y="14330"/>
                    <a:pt x="0" y="14597"/>
                    <a:pt x="200" y="14630"/>
                  </a:cubicBezTo>
                  <a:cubicBezTo>
                    <a:pt x="833" y="14783"/>
                    <a:pt x="1496" y="14849"/>
                    <a:pt x="2170" y="14849"/>
                  </a:cubicBezTo>
                  <a:cubicBezTo>
                    <a:pt x="3840" y="14849"/>
                    <a:pt x="5574" y="14448"/>
                    <a:pt x="7072" y="13996"/>
                  </a:cubicBezTo>
                  <a:cubicBezTo>
                    <a:pt x="9474" y="13329"/>
                    <a:pt x="11775" y="12362"/>
                    <a:pt x="13910" y="11061"/>
                  </a:cubicBezTo>
                  <a:cubicBezTo>
                    <a:pt x="15978" y="9793"/>
                    <a:pt x="17946" y="8259"/>
                    <a:pt x="19681" y="6558"/>
                  </a:cubicBezTo>
                  <a:cubicBezTo>
                    <a:pt x="20548" y="5690"/>
                    <a:pt x="21349" y="4756"/>
                    <a:pt x="22083" y="3756"/>
                  </a:cubicBezTo>
                  <a:cubicBezTo>
                    <a:pt x="22416" y="3289"/>
                    <a:pt x="22716" y="2788"/>
                    <a:pt x="22917" y="2254"/>
                  </a:cubicBezTo>
                  <a:cubicBezTo>
                    <a:pt x="23150" y="1587"/>
                    <a:pt x="23183" y="1020"/>
                    <a:pt x="23317" y="353"/>
                  </a:cubicBezTo>
                  <a:cubicBezTo>
                    <a:pt x="23317" y="197"/>
                    <a:pt x="23195" y="0"/>
                    <a:pt x="23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44"/>
            <p:cNvSpPr/>
            <p:nvPr/>
          </p:nvSpPr>
          <p:spPr>
            <a:xfrm>
              <a:off x="7331911" y="3477814"/>
              <a:ext cx="336665" cy="247614"/>
            </a:xfrm>
            <a:custGeom>
              <a:rect b="b" l="l" r="r" t="t"/>
              <a:pathLst>
                <a:path extrusionOk="0" h="13764" w="18714">
                  <a:moveTo>
                    <a:pt x="18208" y="0"/>
                  </a:moveTo>
                  <a:cubicBezTo>
                    <a:pt x="18145" y="0"/>
                    <a:pt x="18084" y="19"/>
                    <a:pt x="18046" y="56"/>
                  </a:cubicBezTo>
                  <a:cubicBezTo>
                    <a:pt x="17312" y="657"/>
                    <a:pt x="16879" y="1291"/>
                    <a:pt x="16378" y="2058"/>
                  </a:cubicBezTo>
                  <a:cubicBezTo>
                    <a:pt x="15845" y="2858"/>
                    <a:pt x="15211" y="3592"/>
                    <a:pt x="14544" y="4293"/>
                  </a:cubicBezTo>
                  <a:cubicBezTo>
                    <a:pt x="13209" y="5727"/>
                    <a:pt x="11742" y="7028"/>
                    <a:pt x="10141" y="8162"/>
                  </a:cubicBezTo>
                  <a:cubicBezTo>
                    <a:pt x="8606" y="9263"/>
                    <a:pt x="6972" y="10164"/>
                    <a:pt x="5270" y="10997"/>
                  </a:cubicBezTo>
                  <a:cubicBezTo>
                    <a:pt x="3569" y="11831"/>
                    <a:pt x="1701" y="12332"/>
                    <a:pt x="133" y="13399"/>
                  </a:cubicBezTo>
                  <a:cubicBezTo>
                    <a:pt x="0" y="13499"/>
                    <a:pt x="33" y="13699"/>
                    <a:pt x="234" y="13733"/>
                  </a:cubicBezTo>
                  <a:cubicBezTo>
                    <a:pt x="441" y="13754"/>
                    <a:pt x="648" y="13764"/>
                    <a:pt x="855" y="13764"/>
                  </a:cubicBezTo>
                  <a:cubicBezTo>
                    <a:pt x="2602" y="13764"/>
                    <a:pt x="4293" y="13048"/>
                    <a:pt x="5904" y="12332"/>
                  </a:cubicBezTo>
                  <a:cubicBezTo>
                    <a:pt x="7839" y="11498"/>
                    <a:pt x="9674" y="10364"/>
                    <a:pt x="11375" y="9129"/>
                  </a:cubicBezTo>
                  <a:cubicBezTo>
                    <a:pt x="13043" y="7929"/>
                    <a:pt x="14577" y="6561"/>
                    <a:pt x="15945" y="5060"/>
                  </a:cubicBezTo>
                  <a:cubicBezTo>
                    <a:pt x="17179" y="3726"/>
                    <a:pt x="18713" y="2091"/>
                    <a:pt x="18447" y="156"/>
                  </a:cubicBezTo>
                  <a:cubicBezTo>
                    <a:pt x="18426" y="52"/>
                    <a:pt x="18314" y="0"/>
                    <a:pt x="182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44"/>
            <p:cNvSpPr/>
            <p:nvPr/>
          </p:nvSpPr>
          <p:spPr>
            <a:xfrm>
              <a:off x="7359508" y="3480585"/>
              <a:ext cx="211418" cy="175277"/>
            </a:xfrm>
            <a:custGeom>
              <a:rect b="b" l="l" r="r" t="t"/>
              <a:pathLst>
                <a:path extrusionOk="0" h="9743" w="11752">
                  <a:moveTo>
                    <a:pt x="11386" y="0"/>
                  </a:moveTo>
                  <a:cubicBezTo>
                    <a:pt x="11340" y="0"/>
                    <a:pt x="11291" y="11"/>
                    <a:pt x="11242" y="36"/>
                  </a:cubicBezTo>
                  <a:cubicBezTo>
                    <a:pt x="10108" y="536"/>
                    <a:pt x="9240" y="1403"/>
                    <a:pt x="8373" y="2271"/>
                  </a:cubicBezTo>
                  <a:cubicBezTo>
                    <a:pt x="7472" y="3205"/>
                    <a:pt x="6572" y="4072"/>
                    <a:pt x="5604" y="4939"/>
                  </a:cubicBezTo>
                  <a:cubicBezTo>
                    <a:pt x="4704" y="5740"/>
                    <a:pt x="3736" y="6540"/>
                    <a:pt x="2736" y="7274"/>
                  </a:cubicBezTo>
                  <a:cubicBezTo>
                    <a:pt x="2269" y="7675"/>
                    <a:pt x="1802" y="8008"/>
                    <a:pt x="1335" y="8408"/>
                  </a:cubicBezTo>
                  <a:cubicBezTo>
                    <a:pt x="868" y="8775"/>
                    <a:pt x="401" y="9076"/>
                    <a:pt x="67" y="9576"/>
                  </a:cubicBezTo>
                  <a:cubicBezTo>
                    <a:pt x="0" y="9643"/>
                    <a:pt x="67" y="9743"/>
                    <a:pt x="167" y="9743"/>
                  </a:cubicBezTo>
                  <a:cubicBezTo>
                    <a:pt x="1301" y="9676"/>
                    <a:pt x="2502" y="8875"/>
                    <a:pt x="3436" y="8275"/>
                  </a:cubicBezTo>
                  <a:cubicBezTo>
                    <a:pt x="4470" y="7574"/>
                    <a:pt x="5471" y="6807"/>
                    <a:pt x="6405" y="5973"/>
                  </a:cubicBezTo>
                  <a:cubicBezTo>
                    <a:pt x="7372" y="5173"/>
                    <a:pt x="8340" y="4305"/>
                    <a:pt x="9240" y="3405"/>
                  </a:cubicBezTo>
                  <a:cubicBezTo>
                    <a:pt x="10174" y="2538"/>
                    <a:pt x="11142" y="1637"/>
                    <a:pt x="11642" y="436"/>
                  </a:cubicBezTo>
                  <a:cubicBezTo>
                    <a:pt x="11751" y="218"/>
                    <a:pt x="11593" y="0"/>
                    <a:pt x="113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44"/>
            <p:cNvSpPr/>
            <p:nvPr/>
          </p:nvSpPr>
          <p:spPr>
            <a:xfrm>
              <a:off x="7787975" y="3567981"/>
              <a:ext cx="249665" cy="188787"/>
            </a:xfrm>
            <a:custGeom>
              <a:rect b="b" l="l" r="r" t="t"/>
              <a:pathLst>
                <a:path extrusionOk="0" h="10494" w="13878">
                  <a:moveTo>
                    <a:pt x="337" y="1"/>
                  </a:moveTo>
                  <a:cubicBezTo>
                    <a:pt x="167" y="1"/>
                    <a:pt x="1" y="112"/>
                    <a:pt x="1" y="315"/>
                  </a:cubicBezTo>
                  <a:cubicBezTo>
                    <a:pt x="101" y="1682"/>
                    <a:pt x="1001" y="3150"/>
                    <a:pt x="1668" y="4351"/>
                  </a:cubicBezTo>
                  <a:cubicBezTo>
                    <a:pt x="2402" y="5685"/>
                    <a:pt x="3303" y="6886"/>
                    <a:pt x="4404" y="7887"/>
                  </a:cubicBezTo>
                  <a:cubicBezTo>
                    <a:pt x="5638" y="8954"/>
                    <a:pt x="7072" y="9721"/>
                    <a:pt x="8640" y="10122"/>
                  </a:cubicBezTo>
                  <a:cubicBezTo>
                    <a:pt x="9457" y="10330"/>
                    <a:pt x="10392" y="10494"/>
                    <a:pt x="11312" y="10494"/>
                  </a:cubicBezTo>
                  <a:cubicBezTo>
                    <a:pt x="12158" y="10494"/>
                    <a:pt x="12991" y="10356"/>
                    <a:pt x="13710" y="9988"/>
                  </a:cubicBezTo>
                  <a:cubicBezTo>
                    <a:pt x="13877" y="9888"/>
                    <a:pt x="13877" y="9621"/>
                    <a:pt x="13710" y="9521"/>
                  </a:cubicBezTo>
                  <a:cubicBezTo>
                    <a:pt x="12343" y="8721"/>
                    <a:pt x="10575" y="8854"/>
                    <a:pt x="9074" y="8487"/>
                  </a:cubicBezTo>
                  <a:cubicBezTo>
                    <a:pt x="7673" y="8187"/>
                    <a:pt x="6405" y="7553"/>
                    <a:pt x="5338" y="6586"/>
                  </a:cubicBezTo>
                  <a:cubicBezTo>
                    <a:pt x="4337" y="5685"/>
                    <a:pt x="3503" y="4584"/>
                    <a:pt x="2769" y="3484"/>
                  </a:cubicBezTo>
                  <a:cubicBezTo>
                    <a:pt x="2035" y="2383"/>
                    <a:pt x="1502" y="982"/>
                    <a:pt x="568" y="81"/>
                  </a:cubicBezTo>
                  <a:cubicBezTo>
                    <a:pt x="502" y="27"/>
                    <a:pt x="419" y="1"/>
                    <a:pt x="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44"/>
            <p:cNvSpPr/>
            <p:nvPr/>
          </p:nvSpPr>
          <p:spPr>
            <a:xfrm>
              <a:off x="7823379" y="3517429"/>
              <a:ext cx="157844" cy="135033"/>
            </a:xfrm>
            <a:custGeom>
              <a:rect b="b" l="l" r="r" t="t"/>
              <a:pathLst>
                <a:path extrusionOk="0" h="7506" w="8774">
                  <a:moveTo>
                    <a:pt x="932" y="1"/>
                  </a:moveTo>
                  <a:cubicBezTo>
                    <a:pt x="913" y="1"/>
                    <a:pt x="891" y="7"/>
                    <a:pt x="868" y="23"/>
                  </a:cubicBezTo>
                  <a:cubicBezTo>
                    <a:pt x="1" y="623"/>
                    <a:pt x="734" y="1857"/>
                    <a:pt x="1168" y="2558"/>
                  </a:cubicBezTo>
                  <a:cubicBezTo>
                    <a:pt x="1735" y="3425"/>
                    <a:pt x="2402" y="4259"/>
                    <a:pt x="3136" y="4993"/>
                  </a:cubicBezTo>
                  <a:cubicBezTo>
                    <a:pt x="3870" y="5693"/>
                    <a:pt x="4771" y="6360"/>
                    <a:pt x="5671" y="6861"/>
                  </a:cubicBezTo>
                  <a:cubicBezTo>
                    <a:pt x="5972" y="6994"/>
                    <a:pt x="6238" y="7028"/>
                    <a:pt x="6539" y="7128"/>
                  </a:cubicBezTo>
                  <a:cubicBezTo>
                    <a:pt x="6739" y="7194"/>
                    <a:pt x="6972" y="7294"/>
                    <a:pt x="7206" y="7328"/>
                  </a:cubicBezTo>
                  <a:cubicBezTo>
                    <a:pt x="7489" y="7429"/>
                    <a:pt x="7797" y="7505"/>
                    <a:pt x="8099" y="7505"/>
                  </a:cubicBezTo>
                  <a:cubicBezTo>
                    <a:pt x="8296" y="7505"/>
                    <a:pt x="8490" y="7473"/>
                    <a:pt x="8673" y="7394"/>
                  </a:cubicBezTo>
                  <a:cubicBezTo>
                    <a:pt x="8740" y="7361"/>
                    <a:pt x="8774" y="7261"/>
                    <a:pt x="8740" y="7194"/>
                  </a:cubicBezTo>
                  <a:cubicBezTo>
                    <a:pt x="8507" y="6827"/>
                    <a:pt x="8140" y="6627"/>
                    <a:pt x="7806" y="6427"/>
                  </a:cubicBezTo>
                  <a:cubicBezTo>
                    <a:pt x="7606" y="6327"/>
                    <a:pt x="7406" y="6194"/>
                    <a:pt x="7239" y="6094"/>
                  </a:cubicBezTo>
                  <a:cubicBezTo>
                    <a:pt x="7006" y="5960"/>
                    <a:pt x="6939" y="5860"/>
                    <a:pt x="6739" y="5693"/>
                  </a:cubicBezTo>
                  <a:cubicBezTo>
                    <a:pt x="6405" y="5393"/>
                    <a:pt x="5905" y="5226"/>
                    <a:pt x="5538" y="4959"/>
                  </a:cubicBezTo>
                  <a:cubicBezTo>
                    <a:pt x="5171" y="4726"/>
                    <a:pt x="4837" y="4492"/>
                    <a:pt x="4504" y="4226"/>
                  </a:cubicBezTo>
                  <a:cubicBezTo>
                    <a:pt x="3803" y="3658"/>
                    <a:pt x="3136" y="3091"/>
                    <a:pt x="2536" y="2391"/>
                  </a:cubicBezTo>
                  <a:cubicBezTo>
                    <a:pt x="2236" y="2091"/>
                    <a:pt x="1969" y="1757"/>
                    <a:pt x="1702" y="1424"/>
                  </a:cubicBezTo>
                  <a:cubicBezTo>
                    <a:pt x="1468" y="1123"/>
                    <a:pt x="935" y="556"/>
                    <a:pt x="1035" y="123"/>
                  </a:cubicBezTo>
                  <a:cubicBezTo>
                    <a:pt x="1035" y="71"/>
                    <a:pt x="995" y="1"/>
                    <a:pt x="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44"/>
            <p:cNvSpPr/>
            <p:nvPr/>
          </p:nvSpPr>
          <p:spPr>
            <a:xfrm>
              <a:off x="7869757" y="3479865"/>
              <a:ext cx="95257" cy="94987"/>
            </a:xfrm>
            <a:custGeom>
              <a:rect b="b" l="l" r="r" t="t"/>
              <a:pathLst>
                <a:path extrusionOk="0" h="5280" w="5295">
                  <a:moveTo>
                    <a:pt x="133" y="1"/>
                  </a:moveTo>
                  <a:cubicBezTo>
                    <a:pt x="61" y="1"/>
                    <a:pt x="1" y="72"/>
                    <a:pt x="24" y="142"/>
                  </a:cubicBezTo>
                  <a:cubicBezTo>
                    <a:pt x="291" y="1410"/>
                    <a:pt x="958" y="2477"/>
                    <a:pt x="1859" y="3445"/>
                  </a:cubicBezTo>
                  <a:cubicBezTo>
                    <a:pt x="2693" y="4345"/>
                    <a:pt x="3827" y="5246"/>
                    <a:pt x="5095" y="5279"/>
                  </a:cubicBezTo>
                  <a:cubicBezTo>
                    <a:pt x="5195" y="5279"/>
                    <a:pt x="5295" y="5146"/>
                    <a:pt x="5228" y="5046"/>
                  </a:cubicBezTo>
                  <a:cubicBezTo>
                    <a:pt x="5061" y="4812"/>
                    <a:pt x="4861" y="4646"/>
                    <a:pt x="4661" y="4446"/>
                  </a:cubicBezTo>
                  <a:cubicBezTo>
                    <a:pt x="4528" y="4245"/>
                    <a:pt x="4361" y="4112"/>
                    <a:pt x="4194" y="3979"/>
                  </a:cubicBezTo>
                  <a:cubicBezTo>
                    <a:pt x="3994" y="3812"/>
                    <a:pt x="3760" y="3645"/>
                    <a:pt x="3560" y="3445"/>
                  </a:cubicBezTo>
                  <a:cubicBezTo>
                    <a:pt x="3160" y="3078"/>
                    <a:pt x="2726" y="2744"/>
                    <a:pt x="2359" y="2377"/>
                  </a:cubicBezTo>
                  <a:cubicBezTo>
                    <a:pt x="1626" y="1610"/>
                    <a:pt x="925" y="810"/>
                    <a:pt x="225" y="42"/>
                  </a:cubicBezTo>
                  <a:cubicBezTo>
                    <a:pt x="195" y="13"/>
                    <a:pt x="163" y="1"/>
                    <a:pt x="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44"/>
            <p:cNvSpPr/>
            <p:nvPr/>
          </p:nvSpPr>
          <p:spPr>
            <a:xfrm>
              <a:off x="7571933" y="3841610"/>
              <a:ext cx="109847" cy="43572"/>
            </a:xfrm>
            <a:custGeom>
              <a:rect b="b" l="l" r="r" t="t"/>
              <a:pathLst>
                <a:path extrusionOk="0" h="2422" w="6106">
                  <a:moveTo>
                    <a:pt x="3479" y="1"/>
                  </a:moveTo>
                  <a:cubicBezTo>
                    <a:pt x="3296" y="1"/>
                    <a:pt x="3114" y="15"/>
                    <a:pt x="2936" y="49"/>
                  </a:cubicBezTo>
                  <a:cubicBezTo>
                    <a:pt x="2336" y="115"/>
                    <a:pt x="1769" y="282"/>
                    <a:pt x="1235" y="582"/>
                  </a:cubicBezTo>
                  <a:cubicBezTo>
                    <a:pt x="735" y="883"/>
                    <a:pt x="1" y="1383"/>
                    <a:pt x="234" y="2084"/>
                  </a:cubicBezTo>
                  <a:cubicBezTo>
                    <a:pt x="301" y="2284"/>
                    <a:pt x="468" y="2384"/>
                    <a:pt x="668" y="2417"/>
                  </a:cubicBezTo>
                  <a:cubicBezTo>
                    <a:pt x="700" y="2420"/>
                    <a:pt x="730" y="2421"/>
                    <a:pt x="760" y="2421"/>
                  </a:cubicBezTo>
                  <a:cubicBezTo>
                    <a:pt x="1070" y="2421"/>
                    <a:pt x="1255" y="2266"/>
                    <a:pt x="1469" y="2084"/>
                  </a:cubicBezTo>
                  <a:cubicBezTo>
                    <a:pt x="1502" y="2050"/>
                    <a:pt x="1535" y="2017"/>
                    <a:pt x="1569" y="1983"/>
                  </a:cubicBezTo>
                  <a:cubicBezTo>
                    <a:pt x="1569" y="1983"/>
                    <a:pt x="1669" y="1917"/>
                    <a:pt x="1669" y="1917"/>
                  </a:cubicBezTo>
                  <a:cubicBezTo>
                    <a:pt x="1769" y="1850"/>
                    <a:pt x="1836" y="1783"/>
                    <a:pt x="1936" y="1750"/>
                  </a:cubicBezTo>
                  <a:cubicBezTo>
                    <a:pt x="2036" y="1717"/>
                    <a:pt x="2102" y="1650"/>
                    <a:pt x="2202" y="1617"/>
                  </a:cubicBezTo>
                  <a:cubicBezTo>
                    <a:pt x="2202" y="1617"/>
                    <a:pt x="2303" y="1583"/>
                    <a:pt x="2303" y="1583"/>
                  </a:cubicBezTo>
                  <a:lnTo>
                    <a:pt x="2436" y="1550"/>
                  </a:lnTo>
                  <a:cubicBezTo>
                    <a:pt x="2536" y="1516"/>
                    <a:pt x="2636" y="1483"/>
                    <a:pt x="2770" y="1450"/>
                  </a:cubicBezTo>
                  <a:cubicBezTo>
                    <a:pt x="2803" y="1450"/>
                    <a:pt x="2870" y="1450"/>
                    <a:pt x="2903" y="1416"/>
                  </a:cubicBezTo>
                  <a:lnTo>
                    <a:pt x="2970" y="1416"/>
                  </a:lnTo>
                  <a:cubicBezTo>
                    <a:pt x="3125" y="1416"/>
                    <a:pt x="3266" y="1402"/>
                    <a:pt x="3412" y="1402"/>
                  </a:cubicBezTo>
                  <a:cubicBezTo>
                    <a:pt x="3485" y="1402"/>
                    <a:pt x="3559" y="1405"/>
                    <a:pt x="3637" y="1416"/>
                  </a:cubicBezTo>
                  <a:lnTo>
                    <a:pt x="3770" y="1416"/>
                  </a:lnTo>
                  <a:cubicBezTo>
                    <a:pt x="3804" y="1416"/>
                    <a:pt x="3804" y="1450"/>
                    <a:pt x="3837" y="1450"/>
                  </a:cubicBezTo>
                  <a:cubicBezTo>
                    <a:pt x="3937" y="1450"/>
                    <a:pt x="4037" y="1483"/>
                    <a:pt x="4137" y="1516"/>
                  </a:cubicBezTo>
                  <a:cubicBezTo>
                    <a:pt x="4271" y="1550"/>
                    <a:pt x="4371" y="1583"/>
                    <a:pt x="4471" y="1617"/>
                  </a:cubicBezTo>
                  <a:cubicBezTo>
                    <a:pt x="4471" y="1617"/>
                    <a:pt x="4504" y="1617"/>
                    <a:pt x="4504" y="1650"/>
                  </a:cubicBezTo>
                  <a:cubicBezTo>
                    <a:pt x="4571" y="1650"/>
                    <a:pt x="4604" y="1683"/>
                    <a:pt x="4671" y="1717"/>
                  </a:cubicBezTo>
                  <a:cubicBezTo>
                    <a:pt x="4738" y="1750"/>
                    <a:pt x="4838" y="1817"/>
                    <a:pt x="4938" y="1850"/>
                  </a:cubicBezTo>
                  <a:cubicBezTo>
                    <a:pt x="5071" y="1917"/>
                    <a:pt x="5205" y="1983"/>
                    <a:pt x="5338" y="1983"/>
                  </a:cubicBezTo>
                  <a:cubicBezTo>
                    <a:pt x="5405" y="1950"/>
                    <a:pt x="5472" y="1950"/>
                    <a:pt x="5538" y="1950"/>
                  </a:cubicBezTo>
                  <a:lnTo>
                    <a:pt x="5505" y="1950"/>
                  </a:lnTo>
                  <a:cubicBezTo>
                    <a:pt x="5872" y="1950"/>
                    <a:pt x="6105" y="1617"/>
                    <a:pt x="6039" y="1250"/>
                  </a:cubicBezTo>
                  <a:cubicBezTo>
                    <a:pt x="5939" y="582"/>
                    <a:pt x="5171" y="282"/>
                    <a:pt x="4571" y="149"/>
                  </a:cubicBezTo>
                  <a:cubicBezTo>
                    <a:pt x="4215" y="60"/>
                    <a:pt x="3844" y="1"/>
                    <a:pt x="347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44"/>
            <p:cNvSpPr/>
            <p:nvPr/>
          </p:nvSpPr>
          <p:spPr>
            <a:xfrm>
              <a:off x="7786176" y="3839847"/>
              <a:ext cx="97236" cy="39362"/>
            </a:xfrm>
            <a:custGeom>
              <a:rect b="b" l="l" r="r" t="t"/>
              <a:pathLst>
                <a:path extrusionOk="0" h="2188" w="5405">
                  <a:moveTo>
                    <a:pt x="2310" y="1"/>
                  </a:moveTo>
                  <a:cubicBezTo>
                    <a:pt x="1985" y="1"/>
                    <a:pt x="1660" y="38"/>
                    <a:pt x="1335" y="113"/>
                  </a:cubicBezTo>
                  <a:cubicBezTo>
                    <a:pt x="934" y="213"/>
                    <a:pt x="334" y="414"/>
                    <a:pt x="201" y="881"/>
                  </a:cubicBezTo>
                  <a:cubicBezTo>
                    <a:pt x="201" y="881"/>
                    <a:pt x="167" y="881"/>
                    <a:pt x="167" y="914"/>
                  </a:cubicBezTo>
                  <a:cubicBezTo>
                    <a:pt x="0" y="1181"/>
                    <a:pt x="234" y="1548"/>
                    <a:pt x="534" y="1548"/>
                  </a:cubicBezTo>
                  <a:cubicBezTo>
                    <a:pt x="605" y="1567"/>
                    <a:pt x="679" y="1575"/>
                    <a:pt x="754" y="1575"/>
                  </a:cubicBezTo>
                  <a:cubicBezTo>
                    <a:pt x="1064" y="1575"/>
                    <a:pt x="1393" y="1435"/>
                    <a:pt x="1635" y="1381"/>
                  </a:cubicBezTo>
                  <a:lnTo>
                    <a:pt x="1768" y="1348"/>
                  </a:lnTo>
                  <a:lnTo>
                    <a:pt x="1802" y="1348"/>
                  </a:lnTo>
                  <a:cubicBezTo>
                    <a:pt x="1902" y="1314"/>
                    <a:pt x="1969" y="1314"/>
                    <a:pt x="2069" y="1314"/>
                  </a:cubicBezTo>
                  <a:cubicBezTo>
                    <a:pt x="2269" y="1314"/>
                    <a:pt x="2436" y="1314"/>
                    <a:pt x="2602" y="1348"/>
                  </a:cubicBezTo>
                  <a:lnTo>
                    <a:pt x="2769" y="1348"/>
                  </a:lnTo>
                  <a:cubicBezTo>
                    <a:pt x="2836" y="1381"/>
                    <a:pt x="2936" y="1381"/>
                    <a:pt x="3003" y="1414"/>
                  </a:cubicBezTo>
                  <a:cubicBezTo>
                    <a:pt x="3169" y="1448"/>
                    <a:pt x="3370" y="1514"/>
                    <a:pt x="3536" y="1581"/>
                  </a:cubicBezTo>
                  <a:cubicBezTo>
                    <a:pt x="3536" y="1581"/>
                    <a:pt x="3603" y="1614"/>
                    <a:pt x="3603" y="1614"/>
                  </a:cubicBezTo>
                  <a:cubicBezTo>
                    <a:pt x="3636" y="1648"/>
                    <a:pt x="3670" y="1648"/>
                    <a:pt x="3670" y="1648"/>
                  </a:cubicBezTo>
                  <a:cubicBezTo>
                    <a:pt x="3770" y="1681"/>
                    <a:pt x="3837" y="1748"/>
                    <a:pt x="3903" y="1781"/>
                  </a:cubicBezTo>
                  <a:cubicBezTo>
                    <a:pt x="4070" y="1881"/>
                    <a:pt x="4237" y="1981"/>
                    <a:pt x="4370" y="2081"/>
                  </a:cubicBezTo>
                  <a:cubicBezTo>
                    <a:pt x="4467" y="2154"/>
                    <a:pt x="4581" y="2187"/>
                    <a:pt x="4696" y="2187"/>
                  </a:cubicBezTo>
                  <a:cubicBezTo>
                    <a:pt x="4897" y="2187"/>
                    <a:pt x="5098" y="2085"/>
                    <a:pt x="5204" y="1915"/>
                  </a:cubicBezTo>
                  <a:cubicBezTo>
                    <a:pt x="5404" y="1648"/>
                    <a:pt x="5371" y="1314"/>
                    <a:pt x="5171" y="1081"/>
                  </a:cubicBezTo>
                  <a:cubicBezTo>
                    <a:pt x="4537" y="380"/>
                    <a:pt x="3536" y="80"/>
                    <a:pt x="2636" y="13"/>
                  </a:cubicBezTo>
                  <a:cubicBezTo>
                    <a:pt x="2527" y="5"/>
                    <a:pt x="2419" y="1"/>
                    <a:pt x="2310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44"/>
            <p:cNvSpPr/>
            <p:nvPr/>
          </p:nvSpPr>
          <p:spPr>
            <a:xfrm>
              <a:off x="7599818" y="3917565"/>
              <a:ext cx="52549" cy="66545"/>
            </a:xfrm>
            <a:custGeom>
              <a:rect b="b" l="l" r="r" t="t"/>
              <a:pathLst>
                <a:path extrusionOk="0" h="3699" w="2921">
                  <a:moveTo>
                    <a:pt x="1591" y="0"/>
                  </a:moveTo>
                  <a:cubicBezTo>
                    <a:pt x="361" y="0"/>
                    <a:pt x="0" y="2263"/>
                    <a:pt x="652" y="3199"/>
                  </a:cubicBezTo>
                  <a:cubicBezTo>
                    <a:pt x="753" y="3365"/>
                    <a:pt x="886" y="3466"/>
                    <a:pt x="1086" y="3566"/>
                  </a:cubicBezTo>
                  <a:cubicBezTo>
                    <a:pt x="1253" y="3632"/>
                    <a:pt x="1453" y="3699"/>
                    <a:pt x="1653" y="3699"/>
                  </a:cubicBezTo>
                  <a:cubicBezTo>
                    <a:pt x="2621" y="3699"/>
                    <a:pt x="2921" y="2732"/>
                    <a:pt x="2921" y="1931"/>
                  </a:cubicBezTo>
                  <a:cubicBezTo>
                    <a:pt x="2921" y="1798"/>
                    <a:pt x="2921" y="1664"/>
                    <a:pt x="2921" y="1497"/>
                  </a:cubicBezTo>
                  <a:cubicBezTo>
                    <a:pt x="2887" y="1030"/>
                    <a:pt x="2754" y="497"/>
                    <a:pt x="2320" y="230"/>
                  </a:cubicBezTo>
                  <a:cubicBezTo>
                    <a:pt x="2051" y="70"/>
                    <a:pt x="1807" y="0"/>
                    <a:pt x="159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44"/>
            <p:cNvSpPr/>
            <p:nvPr/>
          </p:nvSpPr>
          <p:spPr>
            <a:xfrm>
              <a:off x="7803338" y="3924761"/>
              <a:ext cx="53071" cy="66563"/>
            </a:xfrm>
            <a:custGeom>
              <a:rect b="b" l="l" r="r" t="t"/>
              <a:pathLst>
                <a:path extrusionOk="0" h="3700" w="2950">
                  <a:moveTo>
                    <a:pt x="1586" y="0"/>
                  </a:moveTo>
                  <a:cubicBezTo>
                    <a:pt x="357" y="0"/>
                    <a:pt x="0" y="2263"/>
                    <a:pt x="681" y="3199"/>
                  </a:cubicBezTo>
                  <a:cubicBezTo>
                    <a:pt x="781" y="3366"/>
                    <a:pt x="914" y="3466"/>
                    <a:pt x="1081" y="3566"/>
                  </a:cubicBezTo>
                  <a:cubicBezTo>
                    <a:pt x="1281" y="3633"/>
                    <a:pt x="1448" y="3699"/>
                    <a:pt x="1682" y="3699"/>
                  </a:cubicBezTo>
                  <a:cubicBezTo>
                    <a:pt x="2616" y="3699"/>
                    <a:pt x="2949" y="2732"/>
                    <a:pt x="2916" y="1931"/>
                  </a:cubicBezTo>
                  <a:cubicBezTo>
                    <a:pt x="2916" y="1798"/>
                    <a:pt x="2916" y="1665"/>
                    <a:pt x="2916" y="1498"/>
                  </a:cubicBezTo>
                  <a:cubicBezTo>
                    <a:pt x="2916" y="1031"/>
                    <a:pt x="2782" y="497"/>
                    <a:pt x="2315" y="230"/>
                  </a:cubicBezTo>
                  <a:cubicBezTo>
                    <a:pt x="2046" y="70"/>
                    <a:pt x="1802" y="0"/>
                    <a:pt x="158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7710564" y="4009314"/>
              <a:ext cx="61220" cy="29630"/>
            </a:xfrm>
            <a:custGeom>
              <a:rect b="b" l="l" r="r" t="t"/>
              <a:pathLst>
                <a:path extrusionOk="0" h="1647" w="3403">
                  <a:moveTo>
                    <a:pt x="2836" y="0"/>
                  </a:moveTo>
                  <a:cubicBezTo>
                    <a:pt x="2702" y="0"/>
                    <a:pt x="2602" y="33"/>
                    <a:pt x="2469" y="100"/>
                  </a:cubicBezTo>
                  <a:cubicBezTo>
                    <a:pt x="2436" y="100"/>
                    <a:pt x="2402" y="133"/>
                    <a:pt x="2335" y="167"/>
                  </a:cubicBezTo>
                  <a:cubicBezTo>
                    <a:pt x="2335" y="200"/>
                    <a:pt x="2335" y="200"/>
                    <a:pt x="2335" y="200"/>
                  </a:cubicBezTo>
                  <a:cubicBezTo>
                    <a:pt x="2269" y="234"/>
                    <a:pt x="2235" y="267"/>
                    <a:pt x="2169" y="300"/>
                  </a:cubicBezTo>
                  <a:cubicBezTo>
                    <a:pt x="2169" y="300"/>
                    <a:pt x="2135" y="300"/>
                    <a:pt x="2102" y="334"/>
                  </a:cubicBezTo>
                  <a:cubicBezTo>
                    <a:pt x="2102" y="334"/>
                    <a:pt x="2035" y="367"/>
                    <a:pt x="2035" y="367"/>
                  </a:cubicBezTo>
                  <a:cubicBezTo>
                    <a:pt x="2035" y="367"/>
                    <a:pt x="2002" y="367"/>
                    <a:pt x="1969" y="400"/>
                  </a:cubicBezTo>
                  <a:cubicBezTo>
                    <a:pt x="1902" y="400"/>
                    <a:pt x="1868" y="434"/>
                    <a:pt x="1802" y="434"/>
                  </a:cubicBezTo>
                  <a:cubicBezTo>
                    <a:pt x="1735" y="467"/>
                    <a:pt x="1702" y="467"/>
                    <a:pt x="1635" y="467"/>
                  </a:cubicBezTo>
                  <a:cubicBezTo>
                    <a:pt x="1635" y="467"/>
                    <a:pt x="1602" y="500"/>
                    <a:pt x="1602" y="500"/>
                  </a:cubicBezTo>
                  <a:lnTo>
                    <a:pt x="1235" y="500"/>
                  </a:lnTo>
                  <a:cubicBezTo>
                    <a:pt x="1201" y="467"/>
                    <a:pt x="1201" y="467"/>
                    <a:pt x="1168" y="467"/>
                  </a:cubicBezTo>
                  <a:cubicBezTo>
                    <a:pt x="1101" y="467"/>
                    <a:pt x="1035" y="434"/>
                    <a:pt x="968" y="400"/>
                  </a:cubicBezTo>
                  <a:cubicBezTo>
                    <a:pt x="901" y="400"/>
                    <a:pt x="868" y="367"/>
                    <a:pt x="834" y="367"/>
                  </a:cubicBezTo>
                  <a:lnTo>
                    <a:pt x="768" y="334"/>
                  </a:lnTo>
                  <a:lnTo>
                    <a:pt x="734" y="334"/>
                  </a:lnTo>
                  <a:cubicBezTo>
                    <a:pt x="601" y="267"/>
                    <a:pt x="467" y="200"/>
                    <a:pt x="301" y="167"/>
                  </a:cubicBezTo>
                  <a:cubicBezTo>
                    <a:pt x="134" y="167"/>
                    <a:pt x="0" y="334"/>
                    <a:pt x="0" y="500"/>
                  </a:cubicBezTo>
                  <a:cubicBezTo>
                    <a:pt x="0" y="701"/>
                    <a:pt x="101" y="834"/>
                    <a:pt x="234" y="967"/>
                  </a:cubicBezTo>
                  <a:cubicBezTo>
                    <a:pt x="334" y="1101"/>
                    <a:pt x="467" y="1201"/>
                    <a:pt x="601" y="1301"/>
                  </a:cubicBezTo>
                  <a:cubicBezTo>
                    <a:pt x="901" y="1468"/>
                    <a:pt x="1235" y="1568"/>
                    <a:pt x="1568" y="1635"/>
                  </a:cubicBezTo>
                  <a:cubicBezTo>
                    <a:pt x="1639" y="1642"/>
                    <a:pt x="1712" y="1647"/>
                    <a:pt x="1785" y="1647"/>
                  </a:cubicBezTo>
                  <a:cubicBezTo>
                    <a:pt x="2022" y="1647"/>
                    <a:pt x="2265" y="1603"/>
                    <a:pt x="2469" y="1501"/>
                  </a:cubicBezTo>
                  <a:cubicBezTo>
                    <a:pt x="2636" y="1434"/>
                    <a:pt x="2802" y="1368"/>
                    <a:pt x="2969" y="1268"/>
                  </a:cubicBezTo>
                  <a:cubicBezTo>
                    <a:pt x="3069" y="1168"/>
                    <a:pt x="3169" y="1101"/>
                    <a:pt x="3236" y="1034"/>
                  </a:cubicBezTo>
                  <a:cubicBezTo>
                    <a:pt x="3336" y="867"/>
                    <a:pt x="3370" y="734"/>
                    <a:pt x="3403" y="567"/>
                  </a:cubicBezTo>
                  <a:cubicBezTo>
                    <a:pt x="3403" y="267"/>
                    <a:pt x="3103" y="0"/>
                    <a:pt x="28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7738772" y="4017860"/>
              <a:ext cx="612" cy="468"/>
            </a:xfrm>
            <a:custGeom>
              <a:rect b="b" l="l" r="r" t="t"/>
              <a:pathLst>
                <a:path extrusionOk="0" h="26" w="34">
                  <a:moveTo>
                    <a:pt x="29" y="0"/>
                  </a:moveTo>
                  <a:cubicBezTo>
                    <a:pt x="25" y="0"/>
                    <a:pt x="17" y="9"/>
                    <a:pt x="0" y="25"/>
                  </a:cubicBezTo>
                  <a:lnTo>
                    <a:pt x="34" y="25"/>
                  </a:lnTo>
                  <a:cubicBezTo>
                    <a:pt x="34" y="9"/>
                    <a:pt x="34" y="0"/>
                    <a:pt x="2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7508932" y="3980350"/>
              <a:ext cx="80433" cy="54780"/>
            </a:xfrm>
            <a:custGeom>
              <a:rect b="b" l="l" r="r" t="t"/>
              <a:pathLst>
                <a:path extrusionOk="0" h="3045" w="4471">
                  <a:moveTo>
                    <a:pt x="2448" y="1"/>
                  </a:moveTo>
                  <a:cubicBezTo>
                    <a:pt x="2219" y="1"/>
                    <a:pt x="1985" y="26"/>
                    <a:pt x="1735" y="76"/>
                  </a:cubicBezTo>
                  <a:cubicBezTo>
                    <a:pt x="1301" y="142"/>
                    <a:pt x="868" y="376"/>
                    <a:pt x="534" y="676"/>
                  </a:cubicBezTo>
                  <a:cubicBezTo>
                    <a:pt x="100" y="1010"/>
                    <a:pt x="0" y="1643"/>
                    <a:pt x="267" y="2110"/>
                  </a:cubicBezTo>
                  <a:cubicBezTo>
                    <a:pt x="401" y="2377"/>
                    <a:pt x="668" y="2577"/>
                    <a:pt x="934" y="2711"/>
                  </a:cubicBezTo>
                  <a:cubicBezTo>
                    <a:pt x="1335" y="2944"/>
                    <a:pt x="1802" y="3044"/>
                    <a:pt x="2302" y="3044"/>
                  </a:cubicBezTo>
                  <a:cubicBezTo>
                    <a:pt x="2669" y="3011"/>
                    <a:pt x="3069" y="2944"/>
                    <a:pt x="3436" y="2811"/>
                  </a:cubicBezTo>
                  <a:cubicBezTo>
                    <a:pt x="4003" y="2577"/>
                    <a:pt x="4470" y="2110"/>
                    <a:pt x="4437" y="1443"/>
                  </a:cubicBezTo>
                  <a:cubicBezTo>
                    <a:pt x="4437" y="1310"/>
                    <a:pt x="4404" y="1176"/>
                    <a:pt x="4337" y="1043"/>
                  </a:cubicBezTo>
                  <a:cubicBezTo>
                    <a:pt x="4137" y="543"/>
                    <a:pt x="3636" y="176"/>
                    <a:pt x="3136" y="76"/>
                  </a:cubicBezTo>
                  <a:cubicBezTo>
                    <a:pt x="2902" y="26"/>
                    <a:pt x="2677" y="1"/>
                    <a:pt x="24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7848583" y="3993465"/>
              <a:ext cx="67822" cy="45982"/>
            </a:xfrm>
            <a:custGeom>
              <a:rect b="b" l="l" r="r" t="t"/>
              <a:pathLst>
                <a:path extrusionOk="0" h="2556" w="3770">
                  <a:moveTo>
                    <a:pt x="1994" y="1"/>
                  </a:moveTo>
                  <a:cubicBezTo>
                    <a:pt x="1821" y="1"/>
                    <a:pt x="1648" y="17"/>
                    <a:pt x="1468" y="47"/>
                  </a:cubicBezTo>
                  <a:cubicBezTo>
                    <a:pt x="1068" y="114"/>
                    <a:pt x="734" y="314"/>
                    <a:pt x="434" y="581"/>
                  </a:cubicBezTo>
                  <a:cubicBezTo>
                    <a:pt x="101" y="848"/>
                    <a:pt x="1" y="1381"/>
                    <a:pt x="201" y="1782"/>
                  </a:cubicBezTo>
                  <a:cubicBezTo>
                    <a:pt x="334" y="2015"/>
                    <a:pt x="568" y="2182"/>
                    <a:pt x="768" y="2282"/>
                  </a:cubicBezTo>
                  <a:cubicBezTo>
                    <a:pt x="1088" y="2457"/>
                    <a:pt x="1408" y="2555"/>
                    <a:pt x="1751" y="2555"/>
                  </a:cubicBezTo>
                  <a:cubicBezTo>
                    <a:pt x="1801" y="2555"/>
                    <a:pt x="1851" y="2553"/>
                    <a:pt x="1902" y="2549"/>
                  </a:cubicBezTo>
                  <a:cubicBezTo>
                    <a:pt x="2236" y="2549"/>
                    <a:pt x="2569" y="2482"/>
                    <a:pt x="2869" y="2382"/>
                  </a:cubicBezTo>
                  <a:cubicBezTo>
                    <a:pt x="3336" y="2182"/>
                    <a:pt x="3770" y="1782"/>
                    <a:pt x="3737" y="1215"/>
                  </a:cubicBezTo>
                  <a:cubicBezTo>
                    <a:pt x="3703" y="1081"/>
                    <a:pt x="3703" y="981"/>
                    <a:pt x="3637" y="881"/>
                  </a:cubicBezTo>
                  <a:cubicBezTo>
                    <a:pt x="3470" y="481"/>
                    <a:pt x="3069" y="147"/>
                    <a:pt x="2636" y="80"/>
                  </a:cubicBezTo>
                  <a:cubicBezTo>
                    <a:pt x="2415" y="25"/>
                    <a:pt x="2205" y="1"/>
                    <a:pt x="19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7684155" y="4089712"/>
              <a:ext cx="95437" cy="45875"/>
            </a:xfrm>
            <a:custGeom>
              <a:rect b="b" l="l" r="r" t="t"/>
              <a:pathLst>
                <a:path extrusionOk="0" h="2550" w="5305">
                  <a:moveTo>
                    <a:pt x="801" y="1"/>
                  </a:moveTo>
                  <a:cubicBezTo>
                    <a:pt x="568" y="1"/>
                    <a:pt x="334" y="134"/>
                    <a:pt x="201" y="335"/>
                  </a:cubicBezTo>
                  <a:cubicBezTo>
                    <a:pt x="1" y="668"/>
                    <a:pt x="101" y="1002"/>
                    <a:pt x="234" y="1302"/>
                  </a:cubicBezTo>
                  <a:cubicBezTo>
                    <a:pt x="368" y="1602"/>
                    <a:pt x="601" y="1769"/>
                    <a:pt x="835" y="1936"/>
                  </a:cubicBezTo>
                  <a:cubicBezTo>
                    <a:pt x="1202" y="2169"/>
                    <a:pt x="1602" y="2369"/>
                    <a:pt x="2002" y="2436"/>
                  </a:cubicBezTo>
                  <a:cubicBezTo>
                    <a:pt x="2321" y="2502"/>
                    <a:pt x="2686" y="2550"/>
                    <a:pt x="3054" y="2550"/>
                  </a:cubicBezTo>
                  <a:cubicBezTo>
                    <a:pt x="3805" y="2550"/>
                    <a:pt x="4568" y="2351"/>
                    <a:pt x="4971" y="1702"/>
                  </a:cubicBezTo>
                  <a:cubicBezTo>
                    <a:pt x="5305" y="1202"/>
                    <a:pt x="5004" y="401"/>
                    <a:pt x="4371" y="268"/>
                  </a:cubicBezTo>
                  <a:cubicBezTo>
                    <a:pt x="4259" y="242"/>
                    <a:pt x="4148" y="232"/>
                    <a:pt x="4036" y="232"/>
                  </a:cubicBezTo>
                  <a:cubicBezTo>
                    <a:pt x="3712" y="232"/>
                    <a:pt x="3383" y="318"/>
                    <a:pt x="3036" y="368"/>
                  </a:cubicBezTo>
                  <a:cubicBezTo>
                    <a:pt x="2919" y="385"/>
                    <a:pt x="2811" y="393"/>
                    <a:pt x="2703" y="393"/>
                  </a:cubicBezTo>
                  <a:cubicBezTo>
                    <a:pt x="2594" y="393"/>
                    <a:pt x="2486" y="385"/>
                    <a:pt x="2369" y="368"/>
                  </a:cubicBezTo>
                  <a:cubicBezTo>
                    <a:pt x="2102" y="335"/>
                    <a:pt x="1835" y="268"/>
                    <a:pt x="1569" y="201"/>
                  </a:cubicBezTo>
                  <a:cubicBezTo>
                    <a:pt x="1538" y="170"/>
                    <a:pt x="1507" y="168"/>
                    <a:pt x="1477" y="142"/>
                  </a:cubicBezTo>
                  <a:lnTo>
                    <a:pt x="1477" y="142"/>
                  </a:lnTo>
                  <a:cubicBezTo>
                    <a:pt x="1523" y="162"/>
                    <a:pt x="1562" y="181"/>
                    <a:pt x="1602" y="201"/>
                  </a:cubicBezTo>
                  <a:cubicBezTo>
                    <a:pt x="1569" y="168"/>
                    <a:pt x="1535" y="168"/>
                    <a:pt x="1468" y="134"/>
                  </a:cubicBezTo>
                  <a:lnTo>
                    <a:pt x="1468" y="134"/>
                  </a:lnTo>
                  <a:cubicBezTo>
                    <a:pt x="1471" y="137"/>
                    <a:pt x="1474" y="140"/>
                    <a:pt x="1477" y="142"/>
                  </a:cubicBezTo>
                  <a:lnTo>
                    <a:pt x="1477" y="142"/>
                  </a:lnTo>
                  <a:cubicBezTo>
                    <a:pt x="1445" y="128"/>
                    <a:pt x="1409" y="115"/>
                    <a:pt x="1368" y="101"/>
                  </a:cubicBezTo>
                  <a:cubicBezTo>
                    <a:pt x="1268" y="68"/>
                    <a:pt x="1168" y="68"/>
                    <a:pt x="1068" y="68"/>
                  </a:cubicBezTo>
                  <a:cubicBezTo>
                    <a:pt x="1068" y="68"/>
                    <a:pt x="1068" y="34"/>
                    <a:pt x="1035" y="34"/>
                  </a:cubicBezTo>
                  <a:cubicBezTo>
                    <a:pt x="968" y="34"/>
                    <a:pt x="868" y="34"/>
                    <a:pt x="8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44"/>
            <p:cNvSpPr/>
            <p:nvPr/>
          </p:nvSpPr>
          <p:spPr>
            <a:xfrm>
              <a:off x="7057672" y="4732840"/>
              <a:ext cx="315653" cy="351363"/>
            </a:xfrm>
            <a:custGeom>
              <a:rect b="b" l="l" r="r" t="t"/>
              <a:pathLst>
                <a:path extrusionOk="0" h="19531" w="17546">
                  <a:moveTo>
                    <a:pt x="15729" y="1"/>
                  </a:moveTo>
                  <a:cubicBezTo>
                    <a:pt x="15675" y="1"/>
                    <a:pt x="15621" y="23"/>
                    <a:pt x="15578" y="78"/>
                  </a:cubicBezTo>
                  <a:cubicBezTo>
                    <a:pt x="14677" y="1145"/>
                    <a:pt x="14577" y="2913"/>
                    <a:pt x="14477" y="4281"/>
                  </a:cubicBezTo>
                  <a:cubicBezTo>
                    <a:pt x="14343" y="5982"/>
                    <a:pt x="14544" y="7683"/>
                    <a:pt x="14910" y="9318"/>
                  </a:cubicBezTo>
                  <a:cubicBezTo>
                    <a:pt x="15077" y="10085"/>
                    <a:pt x="15244" y="10819"/>
                    <a:pt x="15444" y="11552"/>
                  </a:cubicBezTo>
                  <a:lnTo>
                    <a:pt x="15344" y="11552"/>
                  </a:lnTo>
                  <a:cubicBezTo>
                    <a:pt x="14844" y="11686"/>
                    <a:pt x="14410" y="12053"/>
                    <a:pt x="13910" y="12220"/>
                  </a:cubicBezTo>
                  <a:cubicBezTo>
                    <a:pt x="13476" y="12386"/>
                    <a:pt x="12976" y="12520"/>
                    <a:pt x="12475" y="12553"/>
                  </a:cubicBezTo>
                  <a:cubicBezTo>
                    <a:pt x="11174" y="12687"/>
                    <a:pt x="9874" y="12887"/>
                    <a:pt x="8573" y="13054"/>
                  </a:cubicBezTo>
                  <a:cubicBezTo>
                    <a:pt x="6004" y="13387"/>
                    <a:pt x="3402" y="13587"/>
                    <a:pt x="800" y="13821"/>
                  </a:cubicBezTo>
                  <a:cubicBezTo>
                    <a:pt x="44" y="13887"/>
                    <a:pt x="1" y="15022"/>
                    <a:pt x="767" y="15022"/>
                  </a:cubicBezTo>
                  <a:cubicBezTo>
                    <a:pt x="778" y="15022"/>
                    <a:pt x="789" y="15022"/>
                    <a:pt x="800" y="15022"/>
                  </a:cubicBezTo>
                  <a:cubicBezTo>
                    <a:pt x="3636" y="14988"/>
                    <a:pt x="6504" y="14688"/>
                    <a:pt x="9306" y="14321"/>
                  </a:cubicBezTo>
                  <a:cubicBezTo>
                    <a:pt x="10607" y="14154"/>
                    <a:pt x="11842" y="13954"/>
                    <a:pt x="13109" y="13654"/>
                  </a:cubicBezTo>
                  <a:cubicBezTo>
                    <a:pt x="13843" y="13521"/>
                    <a:pt x="15077" y="13254"/>
                    <a:pt x="15644" y="12620"/>
                  </a:cubicBezTo>
                  <a:cubicBezTo>
                    <a:pt x="15778" y="13287"/>
                    <a:pt x="15911" y="13954"/>
                    <a:pt x="15945" y="14621"/>
                  </a:cubicBezTo>
                  <a:cubicBezTo>
                    <a:pt x="16078" y="16189"/>
                    <a:pt x="15544" y="17790"/>
                    <a:pt x="15811" y="19291"/>
                  </a:cubicBezTo>
                  <a:cubicBezTo>
                    <a:pt x="15836" y="19438"/>
                    <a:pt x="15985" y="19531"/>
                    <a:pt x="16116" y="19531"/>
                  </a:cubicBezTo>
                  <a:cubicBezTo>
                    <a:pt x="16164" y="19531"/>
                    <a:pt x="16209" y="19518"/>
                    <a:pt x="16245" y="19491"/>
                  </a:cubicBezTo>
                  <a:cubicBezTo>
                    <a:pt x="17479" y="18624"/>
                    <a:pt x="17546" y="17023"/>
                    <a:pt x="17512" y="15622"/>
                  </a:cubicBezTo>
                  <a:cubicBezTo>
                    <a:pt x="17479" y="13954"/>
                    <a:pt x="17112" y="12286"/>
                    <a:pt x="16712" y="10685"/>
                  </a:cubicBezTo>
                  <a:cubicBezTo>
                    <a:pt x="16245" y="8917"/>
                    <a:pt x="15744" y="7149"/>
                    <a:pt x="15644" y="5315"/>
                  </a:cubicBezTo>
                  <a:cubicBezTo>
                    <a:pt x="15578" y="4514"/>
                    <a:pt x="15611" y="3714"/>
                    <a:pt x="15678" y="2913"/>
                  </a:cubicBezTo>
                  <a:cubicBezTo>
                    <a:pt x="15778" y="2012"/>
                    <a:pt x="16078" y="1112"/>
                    <a:pt x="15978" y="211"/>
                  </a:cubicBezTo>
                  <a:cubicBezTo>
                    <a:pt x="15955" y="98"/>
                    <a:pt x="15842" y="1"/>
                    <a:pt x="15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44"/>
            <p:cNvSpPr/>
            <p:nvPr/>
          </p:nvSpPr>
          <p:spPr>
            <a:xfrm>
              <a:off x="7390109" y="4328998"/>
              <a:ext cx="520307" cy="197044"/>
            </a:xfrm>
            <a:custGeom>
              <a:rect b="b" l="l" r="r" t="t"/>
              <a:pathLst>
                <a:path extrusionOk="0" h="10953" w="28922">
                  <a:moveTo>
                    <a:pt x="530" y="1"/>
                  </a:moveTo>
                  <a:cubicBezTo>
                    <a:pt x="259" y="1"/>
                    <a:pt x="1" y="194"/>
                    <a:pt x="1" y="510"/>
                  </a:cubicBezTo>
                  <a:cubicBezTo>
                    <a:pt x="1" y="1911"/>
                    <a:pt x="1335" y="3479"/>
                    <a:pt x="2202" y="4513"/>
                  </a:cubicBezTo>
                  <a:cubicBezTo>
                    <a:pt x="3203" y="5747"/>
                    <a:pt x="4437" y="6714"/>
                    <a:pt x="5738" y="7582"/>
                  </a:cubicBezTo>
                  <a:cubicBezTo>
                    <a:pt x="8540" y="9416"/>
                    <a:pt x="11776" y="10650"/>
                    <a:pt x="15145" y="10917"/>
                  </a:cubicBezTo>
                  <a:cubicBezTo>
                    <a:pt x="15500" y="10941"/>
                    <a:pt x="15857" y="10953"/>
                    <a:pt x="16215" y="10953"/>
                  </a:cubicBezTo>
                  <a:cubicBezTo>
                    <a:pt x="18881" y="10953"/>
                    <a:pt x="21583" y="10286"/>
                    <a:pt x="23818" y="8816"/>
                  </a:cubicBezTo>
                  <a:cubicBezTo>
                    <a:pt x="24919" y="8115"/>
                    <a:pt x="26186" y="7215"/>
                    <a:pt x="27020" y="6247"/>
                  </a:cubicBezTo>
                  <a:cubicBezTo>
                    <a:pt x="27887" y="5213"/>
                    <a:pt x="28921" y="3846"/>
                    <a:pt x="28588" y="2445"/>
                  </a:cubicBezTo>
                  <a:cubicBezTo>
                    <a:pt x="28540" y="2156"/>
                    <a:pt x="28232" y="1937"/>
                    <a:pt x="27926" y="1937"/>
                  </a:cubicBezTo>
                  <a:cubicBezTo>
                    <a:pt x="27808" y="1937"/>
                    <a:pt x="27690" y="1970"/>
                    <a:pt x="27587" y="2044"/>
                  </a:cubicBezTo>
                  <a:cubicBezTo>
                    <a:pt x="26620" y="2711"/>
                    <a:pt x="26186" y="3912"/>
                    <a:pt x="25452" y="4846"/>
                  </a:cubicBezTo>
                  <a:cubicBezTo>
                    <a:pt x="24618" y="5914"/>
                    <a:pt x="23851" y="6714"/>
                    <a:pt x="22684" y="7415"/>
                  </a:cubicBezTo>
                  <a:cubicBezTo>
                    <a:pt x="20682" y="8575"/>
                    <a:pt x="18454" y="9155"/>
                    <a:pt x="16152" y="9155"/>
                  </a:cubicBezTo>
                  <a:cubicBezTo>
                    <a:pt x="15807" y="9155"/>
                    <a:pt x="15460" y="9142"/>
                    <a:pt x="15112" y="9116"/>
                  </a:cubicBezTo>
                  <a:cubicBezTo>
                    <a:pt x="12176" y="8916"/>
                    <a:pt x="9374" y="7848"/>
                    <a:pt x="6839" y="6381"/>
                  </a:cubicBezTo>
                  <a:cubicBezTo>
                    <a:pt x="5605" y="5647"/>
                    <a:pt x="4437" y="4780"/>
                    <a:pt x="3470" y="3745"/>
                  </a:cubicBezTo>
                  <a:cubicBezTo>
                    <a:pt x="2903" y="3178"/>
                    <a:pt x="2402" y="2545"/>
                    <a:pt x="2002" y="1877"/>
                  </a:cubicBezTo>
                  <a:cubicBezTo>
                    <a:pt x="1635" y="1310"/>
                    <a:pt x="1402" y="610"/>
                    <a:pt x="901" y="143"/>
                  </a:cubicBezTo>
                  <a:cubicBezTo>
                    <a:pt x="793" y="45"/>
                    <a:pt x="66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8131835" y="4553353"/>
              <a:ext cx="33012" cy="33264"/>
            </a:xfrm>
            <a:custGeom>
              <a:rect b="b" l="l" r="r" t="t"/>
              <a:pathLst>
                <a:path extrusionOk="0" h="1849" w="1835">
                  <a:moveTo>
                    <a:pt x="814" y="1"/>
                  </a:moveTo>
                  <a:cubicBezTo>
                    <a:pt x="732" y="1"/>
                    <a:pt x="640" y="32"/>
                    <a:pt x="567" y="81"/>
                  </a:cubicBezTo>
                  <a:cubicBezTo>
                    <a:pt x="434" y="114"/>
                    <a:pt x="334" y="181"/>
                    <a:pt x="267" y="281"/>
                  </a:cubicBezTo>
                  <a:cubicBezTo>
                    <a:pt x="167" y="348"/>
                    <a:pt x="100" y="448"/>
                    <a:pt x="67" y="581"/>
                  </a:cubicBezTo>
                  <a:cubicBezTo>
                    <a:pt x="0" y="681"/>
                    <a:pt x="0" y="781"/>
                    <a:pt x="0" y="915"/>
                  </a:cubicBezTo>
                  <a:cubicBezTo>
                    <a:pt x="0" y="1015"/>
                    <a:pt x="0" y="1081"/>
                    <a:pt x="34" y="1182"/>
                  </a:cubicBezTo>
                  <a:cubicBezTo>
                    <a:pt x="67" y="1315"/>
                    <a:pt x="134" y="1448"/>
                    <a:pt x="267" y="1582"/>
                  </a:cubicBezTo>
                  <a:cubicBezTo>
                    <a:pt x="334" y="1615"/>
                    <a:pt x="400" y="1682"/>
                    <a:pt x="434" y="1715"/>
                  </a:cubicBezTo>
                  <a:cubicBezTo>
                    <a:pt x="601" y="1815"/>
                    <a:pt x="734" y="1849"/>
                    <a:pt x="901" y="1849"/>
                  </a:cubicBezTo>
                  <a:cubicBezTo>
                    <a:pt x="1034" y="1849"/>
                    <a:pt x="1168" y="1815"/>
                    <a:pt x="1268" y="1782"/>
                  </a:cubicBezTo>
                  <a:cubicBezTo>
                    <a:pt x="1368" y="1715"/>
                    <a:pt x="1468" y="1682"/>
                    <a:pt x="1568" y="1582"/>
                  </a:cubicBezTo>
                  <a:cubicBezTo>
                    <a:pt x="1668" y="1482"/>
                    <a:pt x="1735" y="1382"/>
                    <a:pt x="1768" y="1282"/>
                  </a:cubicBezTo>
                  <a:cubicBezTo>
                    <a:pt x="1835" y="1182"/>
                    <a:pt x="1835" y="1048"/>
                    <a:pt x="1835" y="915"/>
                  </a:cubicBezTo>
                  <a:cubicBezTo>
                    <a:pt x="1835" y="848"/>
                    <a:pt x="1801" y="748"/>
                    <a:pt x="1801" y="681"/>
                  </a:cubicBezTo>
                  <a:cubicBezTo>
                    <a:pt x="1768" y="514"/>
                    <a:pt x="1668" y="381"/>
                    <a:pt x="1568" y="281"/>
                  </a:cubicBezTo>
                  <a:cubicBezTo>
                    <a:pt x="1501" y="214"/>
                    <a:pt x="1435" y="181"/>
                    <a:pt x="1368" y="114"/>
                  </a:cubicBezTo>
                  <a:cubicBezTo>
                    <a:pt x="1234" y="47"/>
                    <a:pt x="1068" y="14"/>
                    <a:pt x="901" y="14"/>
                  </a:cubicBezTo>
                  <a:cubicBezTo>
                    <a:pt x="874" y="5"/>
                    <a:pt x="845" y="1"/>
                    <a:pt x="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8124028" y="4607899"/>
              <a:ext cx="38427" cy="37527"/>
            </a:xfrm>
            <a:custGeom>
              <a:rect b="b" l="l" r="r" t="t"/>
              <a:pathLst>
                <a:path extrusionOk="0" h="2086" w="2136">
                  <a:moveTo>
                    <a:pt x="1068" y="1"/>
                  </a:moveTo>
                  <a:cubicBezTo>
                    <a:pt x="976" y="1"/>
                    <a:pt x="884" y="18"/>
                    <a:pt x="801" y="51"/>
                  </a:cubicBezTo>
                  <a:cubicBezTo>
                    <a:pt x="701" y="84"/>
                    <a:pt x="634" y="118"/>
                    <a:pt x="534" y="151"/>
                  </a:cubicBezTo>
                  <a:cubicBezTo>
                    <a:pt x="367" y="218"/>
                    <a:pt x="267" y="351"/>
                    <a:pt x="167" y="518"/>
                  </a:cubicBezTo>
                  <a:cubicBezTo>
                    <a:pt x="134" y="585"/>
                    <a:pt x="101" y="685"/>
                    <a:pt x="67" y="751"/>
                  </a:cubicBezTo>
                  <a:cubicBezTo>
                    <a:pt x="1" y="885"/>
                    <a:pt x="1" y="1018"/>
                    <a:pt x="34" y="1152"/>
                  </a:cubicBezTo>
                  <a:cubicBezTo>
                    <a:pt x="34" y="1218"/>
                    <a:pt x="34" y="1285"/>
                    <a:pt x="67" y="1352"/>
                  </a:cubicBezTo>
                  <a:cubicBezTo>
                    <a:pt x="101" y="1419"/>
                    <a:pt x="101" y="1452"/>
                    <a:pt x="134" y="1485"/>
                  </a:cubicBezTo>
                  <a:cubicBezTo>
                    <a:pt x="134" y="1519"/>
                    <a:pt x="167" y="1552"/>
                    <a:pt x="167" y="1585"/>
                  </a:cubicBezTo>
                  <a:cubicBezTo>
                    <a:pt x="234" y="1652"/>
                    <a:pt x="267" y="1719"/>
                    <a:pt x="334" y="1785"/>
                  </a:cubicBezTo>
                  <a:cubicBezTo>
                    <a:pt x="334" y="1785"/>
                    <a:pt x="534" y="1952"/>
                    <a:pt x="534" y="1952"/>
                  </a:cubicBezTo>
                  <a:cubicBezTo>
                    <a:pt x="634" y="2019"/>
                    <a:pt x="734" y="2052"/>
                    <a:pt x="801" y="2052"/>
                  </a:cubicBezTo>
                  <a:cubicBezTo>
                    <a:pt x="901" y="2086"/>
                    <a:pt x="968" y="2086"/>
                    <a:pt x="1068" y="2086"/>
                  </a:cubicBezTo>
                  <a:cubicBezTo>
                    <a:pt x="1168" y="2086"/>
                    <a:pt x="1268" y="2086"/>
                    <a:pt x="1335" y="2052"/>
                  </a:cubicBezTo>
                  <a:cubicBezTo>
                    <a:pt x="1502" y="2019"/>
                    <a:pt x="1602" y="1952"/>
                    <a:pt x="1702" y="1886"/>
                  </a:cubicBezTo>
                  <a:cubicBezTo>
                    <a:pt x="1802" y="1785"/>
                    <a:pt x="1902" y="1685"/>
                    <a:pt x="1969" y="1585"/>
                  </a:cubicBezTo>
                  <a:cubicBezTo>
                    <a:pt x="2035" y="1452"/>
                    <a:pt x="2102" y="1318"/>
                    <a:pt x="2102" y="1185"/>
                  </a:cubicBezTo>
                  <a:cubicBezTo>
                    <a:pt x="2135" y="1052"/>
                    <a:pt x="2102" y="885"/>
                    <a:pt x="2069" y="751"/>
                  </a:cubicBezTo>
                  <a:cubicBezTo>
                    <a:pt x="2035" y="618"/>
                    <a:pt x="1969" y="518"/>
                    <a:pt x="1902" y="418"/>
                  </a:cubicBezTo>
                  <a:cubicBezTo>
                    <a:pt x="1802" y="284"/>
                    <a:pt x="1702" y="218"/>
                    <a:pt x="1602" y="151"/>
                  </a:cubicBezTo>
                  <a:cubicBezTo>
                    <a:pt x="1502" y="118"/>
                    <a:pt x="1435" y="84"/>
                    <a:pt x="1335" y="51"/>
                  </a:cubicBezTo>
                  <a:cubicBezTo>
                    <a:pt x="1251" y="18"/>
                    <a:pt x="1160" y="1"/>
                    <a:pt x="10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8167833" y="4585394"/>
              <a:ext cx="28820" cy="28838"/>
            </a:xfrm>
            <a:custGeom>
              <a:rect b="b" l="l" r="r" t="t"/>
              <a:pathLst>
                <a:path extrusionOk="0" h="1603" w="1602">
                  <a:moveTo>
                    <a:pt x="801" y="1"/>
                  </a:moveTo>
                  <a:cubicBezTo>
                    <a:pt x="701" y="1"/>
                    <a:pt x="601" y="34"/>
                    <a:pt x="501" y="68"/>
                  </a:cubicBezTo>
                  <a:cubicBezTo>
                    <a:pt x="401" y="101"/>
                    <a:pt x="301" y="168"/>
                    <a:pt x="234" y="234"/>
                  </a:cubicBezTo>
                  <a:cubicBezTo>
                    <a:pt x="167" y="301"/>
                    <a:pt x="101" y="401"/>
                    <a:pt x="67" y="501"/>
                  </a:cubicBezTo>
                  <a:cubicBezTo>
                    <a:pt x="34" y="601"/>
                    <a:pt x="1" y="701"/>
                    <a:pt x="1" y="802"/>
                  </a:cubicBezTo>
                  <a:cubicBezTo>
                    <a:pt x="1" y="868"/>
                    <a:pt x="34" y="935"/>
                    <a:pt x="34" y="1002"/>
                  </a:cubicBezTo>
                  <a:cubicBezTo>
                    <a:pt x="67" y="1135"/>
                    <a:pt x="134" y="1269"/>
                    <a:pt x="234" y="1369"/>
                  </a:cubicBezTo>
                  <a:lnTo>
                    <a:pt x="401" y="1502"/>
                  </a:lnTo>
                  <a:cubicBezTo>
                    <a:pt x="534" y="1569"/>
                    <a:pt x="668" y="1602"/>
                    <a:pt x="801" y="1602"/>
                  </a:cubicBezTo>
                  <a:cubicBezTo>
                    <a:pt x="901" y="1602"/>
                    <a:pt x="1035" y="1569"/>
                    <a:pt x="1101" y="1535"/>
                  </a:cubicBezTo>
                  <a:cubicBezTo>
                    <a:pt x="1201" y="1502"/>
                    <a:pt x="1302" y="1435"/>
                    <a:pt x="1368" y="1369"/>
                  </a:cubicBezTo>
                  <a:cubicBezTo>
                    <a:pt x="1468" y="1302"/>
                    <a:pt x="1502" y="1202"/>
                    <a:pt x="1535" y="1102"/>
                  </a:cubicBezTo>
                  <a:cubicBezTo>
                    <a:pt x="1602" y="1002"/>
                    <a:pt x="1602" y="902"/>
                    <a:pt x="1602" y="802"/>
                  </a:cubicBezTo>
                  <a:lnTo>
                    <a:pt x="1568" y="601"/>
                  </a:lnTo>
                  <a:cubicBezTo>
                    <a:pt x="1535" y="468"/>
                    <a:pt x="1468" y="335"/>
                    <a:pt x="1368" y="234"/>
                  </a:cubicBezTo>
                  <a:lnTo>
                    <a:pt x="1201" y="101"/>
                  </a:lnTo>
                  <a:cubicBezTo>
                    <a:pt x="1101" y="34"/>
                    <a:pt x="968" y="1"/>
                    <a:pt x="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8398267" y="4218737"/>
              <a:ext cx="421883" cy="217247"/>
            </a:xfrm>
            <a:custGeom>
              <a:rect b="b" l="l" r="r" t="t"/>
              <a:pathLst>
                <a:path extrusionOk="0" h="12076" w="23451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10909"/>
                  </a:lnTo>
                  <a:cubicBezTo>
                    <a:pt x="1" y="11542"/>
                    <a:pt x="534" y="12076"/>
                    <a:pt x="1168" y="12076"/>
                  </a:cubicBezTo>
                  <a:lnTo>
                    <a:pt x="22317" y="12076"/>
                  </a:lnTo>
                  <a:cubicBezTo>
                    <a:pt x="22950" y="12076"/>
                    <a:pt x="23451" y="11542"/>
                    <a:pt x="23451" y="10909"/>
                  </a:cubicBezTo>
                  <a:lnTo>
                    <a:pt x="23451" y="1135"/>
                  </a:lnTo>
                  <a:cubicBezTo>
                    <a:pt x="23451" y="501"/>
                    <a:pt x="22917" y="1"/>
                    <a:pt x="223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44"/>
            <p:cNvSpPr/>
            <p:nvPr/>
          </p:nvSpPr>
          <p:spPr>
            <a:xfrm>
              <a:off x="8172043" y="4027916"/>
              <a:ext cx="51020" cy="51182"/>
            </a:xfrm>
            <a:custGeom>
              <a:rect b="b" l="l" r="r" t="t"/>
              <a:pathLst>
                <a:path extrusionOk="0" h="2845" w="2836">
                  <a:moveTo>
                    <a:pt x="1401" y="0"/>
                  </a:moveTo>
                  <a:cubicBezTo>
                    <a:pt x="1201" y="0"/>
                    <a:pt x="1034" y="34"/>
                    <a:pt x="867" y="134"/>
                  </a:cubicBezTo>
                  <a:cubicBezTo>
                    <a:pt x="701" y="200"/>
                    <a:pt x="534" y="300"/>
                    <a:pt x="400" y="434"/>
                  </a:cubicBezTo>
                  <a:cubicBezTo>
                    <a:pt x="267" y="567"/>
                    <a:pt x="167" y="701"/>
                    <a:pt x="134" y="867"/>
                  </a:cubicBezTo>
                  <a:cubicBezTo>
                    <a:pt x="33" y="1034"/>
                    <a:pt x="0" y="1234"/>
                    <a:pt x="0" y="1435"/>
                  </a:cubicBezTo>
                  <a:lnTo>
                    <a:pt x="67" y="1801"/>
                  </a:lnTo>
                  <a:cubicBezTo>
                    <a:pt x="100" y="2035"/>
                    <a:pt x="234" y="2268"/>
                    <a:pt x="400" y="2435"/>
                  </a:cubicBezTo>
                  <a:cubicBezTo>
                    <a:pt x="500" y="2502"/>
                    <a:pt x="601" y="2569"/>
                    <a:pt x="701" y="2669"/>
                  </a:cubicBezTo>
                  <a:cubicBezTo>
                    <a:pt x="934" y="2769"/>
                    <a:pt x="1168" y="2836"/>
                    <a:pt x="1401" y="2836"/>
                  </a:cubicBezTo>
                  <a:cubicBezTo>
                    <a:pt x="1438" y="2842"/>
                    <a:pt x="1475" y="2844"/>
                    <a:pt x="1511" y="2844"/>
                  </a:cubicBezTo>
                  <a:cubicBezTo>
                    <a:pt x="1674" y="2844"/>
                    <a:pt x="1832" y="2790"/>
                    <a:pt x="1968" y="2735"/>
                  </a:cubicBezTo>
                  <a:cubicBezTo>
                    <a:pt x="2135" y="2669"/>
                    <a:pt x="2302" y="2569"/>
                    <a:pt x="2402" y="2435"/>
                  </a:cubicBezTo>
                  <a:cubicBezTo>
                    <a:pt x="2569" y="2302"/>
                    <a:pt x="2635" y="2168"/>
                    <a:pt x="2702" y="1968"/>
                  </a:cubicBezTo>
                  <a:cubicBezTo>
                    <a:pt x="2802" y="1801"/>
                    <a:pt x="2835" y="1635"/>
                    <a:pt x="2835" y="1435"/>
                  </a:cubicBezTo>
                  <a:lnTo>
                    <a:pt x="2769" y="1068"/>
                  </a:lnTo>
                  <a:cubicBezTo>
                    <a:pt x="2702" y="801"/>
                    <a:pt x="2602" y="601"/>
                    <a:pt x="2402" y="434"/>
                  </a:cubicBezTo>
                  <a:cubicBezTo>
                    <a:pt x="2335" y="367"/>
                    <a:pt x="2235" y="300"/>
                    <a:pt x="2135" y="200"/>
                  </a:cubicBezTo>
                  <a:cubicBezTo>
                    <a:pt x="1901" y="67"/>
                    <a:pt x="1668" y="0"/>
                    <a:pt x="1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44"/>
            <p:cNvSpPr/>
            <p:nvPr/>
          </p:nvSpPr>
          <p:spPr>
            <a:xfrm>
              <a:off x="8300455" y="4027916"/>
              <a:ext cx="51631" cy="51182"/>
            </a:xfrm>
            <a:custGeom>
              <a:rect b="b" l="l" r="r" t="t"/>
              <a:pathLst>
                <a:path extrusionOk="0" h="2845" w="2870">
                  <a:moveTo>
                    <a:pt x="1435" y="0"/>
                  </a:moveTo>
                  <a:cubicBezTo>
                    <a:pt x="1235" y="0"/>
                    <a:pt x="1068" y="34"/>
                    <a:pt x="901" y="134"/>
                  </a:cubicBezTo>
                  <a:cubicBezTo>
                    <a:pt x="701" y="200"/>
                    <a:pt x="568" y="300"/>
                    <a:pt x="434" y="434"/>
                  </a:cubicBezTo>
                  <a:cubicBezTo>
                    <a:pt x="301" y="567"/>
                    <a:pt x="201" y="701"/>
                    <a:pt x="134" y="867"/>
                  </a:cubicBezTo>
                  <a:cubicBezTo>
                    <a:pt x="67" y="1034"/>
                    <a:pt x="1" y="1234"/>
                    <a:pt x="34" y="1435"/>
                  </a:cubicBezTo>
                  <a:lnTo>
                    <a:pt x="67" y="1801"/>
                  </a:lnTo>
                  <a:cubicBezTo>
                    <a:pt x="134" y="2035"/>
                    <a:pt x="267" y="2268"/>
                    <a:pt x="434" y="2435"/>
                  </a:cubicBezTo>
                  <a:cubicBezTo>
                    <a:pt x="534" y="2502"/>
                    <a:pt x="634" y="2569"/>
                    <a:pt x="734" y="2669"/>
                  </a:cubicBezTo>
                  <a:cubicBezTo>
                    <a:pt x="935" y="2769"/>
                    <a:pt x="1168" y="2836"/>
                    <a:pt x="1435" y="2836"/>
                  </a:cubicBezTo>
                  <a:cubicBezTo>
                    <a:pt x="1472" y="2842"/>
                    <a:pt x="1507" y="2844"/>
                    <a:pt x="1542" y="2844"/>
                  </a:cubicBezTo>
                  <a:cubicBezTo>
                    <a:pt x="1696" y="2844"/>
                    <a:pt x="1832" y="2790"/>
                    <a:pt x="1969" y="2735"/>
                  </a:cubicBezTo>
                  <a:cubicBezTo>
                    <a:pt x="2169" y="2669"/>
                    <a:pt x="2302" y="2569"/>
                    <a:pt x="2436" y="2435"/>
                  </a:cubicBezTo>
                  <a:cubicBezTo>
                    <a:pt x="2569" y="2302"/>
                    <a:pt x="2669" y="2168"/>
                    <a:pt x="2736" y="1968"/>
                  </a:cubicBezTo>
                  <a:cubicBezTo>
                    <a:pt x="2803" y="1801"/>
                    <a:pt x="2869" y="1635"/>
                    <a:pt x="2836" y="1435"/>
                  </a:cubicBezTo>
                  <a:lnTo>
                    <a:pt x="2803" y="1068"/>
                  </a:lnTo>
                  <a:cubicBezTo>
                    <a:pt x="2736" y="801"/>
                    <a:pt x="2602" y="601"/>
                    <a:pt x="2436" y="434"/>
                  </a:cubicBezTo>
                  <a:cubicBezTo>
                    <a:pt x="2336" y="367"/>
                    <a:pt x="2235" y="300"/>
                    <a:pt x="2135" y="200"/>
                  </a:cubicBezTo>
                  <a:cubicBezTo>
                    <a:pt x="1935" y="67"/>
                    <a:pt x="1702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44"/>
            <p:cNvSpPr/>
            <p:nvPr/>
          </p:nvSpPr>
          <p:spPr>
            <a:xfrm>
              <a:off x="8429480" y="4027916"/>
              <a:ext cx="51020" cy="51182"/>
            </a:xfrm>
            <a:custGeom>
              <a:rect b="b" l="l" r="r" t="t"/>
              <a:pathLst>
                <a:path extrusionOk="0" h="2845" w="2836">
                  <a:moveTo>
                    <a:pt x="1435" y="0"/>
                  </a:moveTo>
                  <a:cubicBezTo>
                    <a:pt x="1235" y="0"/>
                    <a:pt x="1034" y="34"/>
                    <a:pt x="868" y="134"/>
                  </a:cubicBezTo>
                  <a:cubicBezTo>
                    <a:pt x="701" y="200"/>
                    <a:pt x="567" y="300"/>
                    <a:pt x="434" y="434"/>
                  </a:cubicBezTo>
                  <a:cubicBezTo>
                    <a:pt x="301" y="567"/>
                    <a:pt x="200" y="701"/>
                    <a:pt x="134" y="867"/>
                  </a:cubicBezTo>
                  <a:cubicBezTo>
                    <a:pt x="34" y="1034"/>
                    <a:pt x="0" y="1234"/>
                    <a:pt x="0" y="1435"/>
                  </a:cubicBezTo>
                  <a:lnTo>
                    <a:pt x="67" y="1801"/>
                  </a:lnTo>
                  <a:cubicBezTo>
                    <a:pt x="134" y="2035"/>
                    <a:pt x="234" y="2268"/>
                    <a:pt x="434" y="2435"/>
                  </a:cubicBezTo>
                  <a:cubicBezTo>
                    <a:pt x="534" y="2502"/>
                    <a:pt x="601" y="2569"/>
                    <a:pt x="701" y="2669"/>
                  </a:cubicBezTo>
                  <a:cubicBezTo>
                    <a:pt x="934" y="2769"/>
                    <a:pt x="1168" y="2836"/>
                    <a:pt x="1435" y="2836"/>
                  </a:cubicBezTo>
                  <a:cubicBezTo>
                    <a:pt x="1471" y="2842"/>
                    <a:pt x="1507" y="2844"/>
                    <a:pt x="1542" y="2844"/>
                  </a:cubicBezTo>
                  <a:cubicBezTo>
                    <a:pt x="1696" y="2844"/>
                    <a:pt x="1832" y="2790"/>
                    <a:pt x="1968" y="2735"/>
                  </a:cubicBezTo>
                  <a:cubicBezTo>
                    <a:pt x="2135" y="2669"/>
                    <a:pt x="2302" y="2569"/>
                    <a:pt x="2435" y="2435"/>
                  </a:cubicBezTo>
                  <a:cubicBezTo>
                    <a:pt x="2569" y="2302"/>
                    <a:pt x="2669" y="2168"/>
                    <a:pt x="2702" y="1968"/>
                  </a:cubicBezTo>
                  <a:cubicBezTo>
                    <a:pt x="2802" y="1801"/>
                    <a:pt x="2836" y="1635"/>
                    <a:pt x="2836" y="1435"/>
                  </a:cubicBezTo>
                  <a:lnTo>
                    <a:pt x="2802" y="1068"/>
                  </a:lnTo>
                  <a:cubicBezTo>
                    <a:pt x="2736" y="801"/>
                    <a:pt x="2602" y="601"/>
                    <a:pt x="2435" y="434"/>
                  </a:cubicBezTo>
                  <a:cubicBezTo>
                    <a:pt x="2335" y="367"/>
                    <a:pt x="2235" y="300"/>
                    <a:pt x="2135" y="200"/>
                  </a:cubicBezTo>
                  <a:cubicBezTo>
                    <a:pt x="1902" y="67"/>
                    <a:pt x="1668" y="0"/>
                    <a:pt x="14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8" name="Google Shape;3178;p44"/>
            <p:cNvSpPr/>
            <p:nvPr/>
          </p:nvSpPr>
          <p:spPr>
            <a:xfrm>
              <a:off x="8457076" y="4332758"/>
              <a:ext cx="51631" cy="51020"/>
            </a:xfrm>
            <a:custGeom>
              <a:rect b="b" l="l" r="r" t="t"/>
              <a:pathLst>
                <a:path extrusionOk="0" h="2836" w="2870">
                  <a:moveTo>
                    <a:pt x="1435" y="1"/>
                  </a:moveTo>
                  <a:cubicBezTo>
                    <a:pt x="1235" y="1"/>
                    <a:pt x="1068" y="34"/>
                    <a:pt x="901" y="134"/>
                  </a:cubicBezTo>
                  <a:cubicBezTo>
                    <a:pt x="701" y="167"/>
                    <a:pt x="568" y="267"/>
                    <a:pt x="434" y="401"/>
                  </a:cubicBezTo>
                  <a:cubicBezTo>
                    <a:pt x="301" y="534"/>
                    <a:pt x="201" y="701"/>
                    <a:pt x="134" y="868"/>
                  </a:cubicBezTo>
                  <a:cubicBezTo>
                    <a:pt x="34" y="1035"/>
                    <a:pt x="1" y="1235"/>
                    <a:pt x="1" y="1402"/>
                  </a:cubicBezTo>
                  <a:lnTo>
                    <a:pt x="67" y="1802"/>
                  </a:lnTo>
                  <a:cubicBezTo>
                    <a:pt x="134" y="2035"/>
                    <a:pt x="268" y="2236"/>
                    <a:pt x="434" y="2402"/>
                  </a:cubicBezTo>
                  <a:cubicBezTo>
                    <a:pt x="534" y="2502"/>
                    <a:pt x="635" y="2569"/>
                    <a:pt x="735" y="2636"/>
                  </a:cubicBezTo>
                  <a:cubicBezTo>
                    <a:pt x="935" y="2769"/>
                    <a:pt x="1168" y="2836"/>
                    <a:pt x="1435" y="2836"/>
                  </a:cubicBezTo>
                  <a:cubicBezTo>
                    <a:pt x="1635" y="2836"/>
                    <a:pt x="1802" y="2803"/>
                    <a:pt x="1969" y="2703"/>
                  </a:cubicBezTo>
                  <a:cubicBezTo>
                    <a:pt x="2136" y="2636"/>
                    <a:pt x="2302" y="2569"/>
                    <a:pt x="2436" y="2402"/>
                  </a:cubicBezTo>
                  <a:cubicBezTo>
                    <a:pt x="2569" y="2302"/>
                    <a:pt x="2669" y="2135"/>
                    <a:pt x="2736" y="1969"/>
                  </a:cubicBezTo>
                  <a:cubicBezTo>
                    <a:pt x="2803" y="1802"/>
                    <a:pt x="2869" y="1602"/>
                    <a:pt x="2836" y="1402"/>
                  </a:cubicBezTo>
                  <a:lnTo>
                    <a:pt x="2803" y="1035"/>
                  </a:lnTo>
                  <a:cubicBezTo>
                    <a:pt x="2736" y="801"/>
                    <a:pt x="2603" y="601"/>
                    <a:pt x="2436" y="401"/>
                  </a:cubicBezTo>
                  <a:cubicBezTo>
                    <a:pt x="2336" y="334"/>
                    <a:pt x="2236" y="267"/>
                    <a:pt x="2136" y="201"/>
                  </a:cubicBezTo>
                  <a:cubicBezTo>
                    <a:pt x="1935" y="67"/>
                    <a:pt x="1669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9" name="Google Shape;3179;p44"/>
            <p:cNvSpPr/>
            <p:nvPr/>
          </p:nvSpPr>
          <p:spPr>
            <a:xfrm>
              <a:off x="8586100" y="4332758"/>
              <a:ext cx="51020" cy="51020"/>
            </a:xfrm>
            <a:custGeom>
              <a:rect b="b" l="l" r="r" t="t"/>
              <a:pathLst>
                <a:path extrusionOk="0" h="2836" w="2836">
                  <a:moveTo>
                    <a:pt x="1435" y="1"/>
                  </a:moveTo>
                  <a:cubicBezTo>
                    <a:pt x="1235" y="1"/>
                    <a:pt x="1035" y="34"/>
                    <a:pt x="868" y="134"/>
                  </a:cubicBezTo>
                  <a:cubicBezTo>
                    <a:pt x="701" y="167"/>
                    <a:pt x="534" y="267"/>
                    <a:pt x="434" y="401"/>
                  </a:cubicBezTo>
                  <a:cubicBezTo>
                    <a:pt x="267" y="534"/>
                    <a:pt x="201" y="701"/>
                    <a:pt x="134" y="868"/>
                  </a:cubicBezTo>
                  <a:cubicBezTo>
                    <a:pt x="34" y="1035"/>
                    <a:pt x="1" y="1235"/>
                    <a:pt x="1" y="1402"/>
                  </a:cubicBezTo>
                  <a:lnTo>
                    <a:pt x="67" y="1802"/>
                  </a:lnTo>
                  <a:cubicBezTo>
                    <a:pt x="134" y="2035"/>
                    <a:pt x="234" y="2236"/>
                    <a:pt x="434" y="2402"/>
                  </a:cubicBezTo>
                  <a:cubicBezTo>
                    <a:pt x="501" y="2502"/>
                    <a:pt x="601" y="2569"/>
                    <a:pt x="701" y="2636"/>
                  </a:cubicBezTo>
                  <a:cubicBezTo>
                    <a:pt x="935" y="2769"/>
                    <a:pt x="1168" y="2836"/>
                    <a:pt x="1435" y="2836"/>
                  </a:cubicBezTo>
                  <a:cubicBezTo>
                    <a:pt x="1602" y="2836"/>
                    <a:pt x="1802" y="2803"/>
                    <a:pt x="1969" y="2703"/>
                  </a:cubicBezTo>
                  <a:cubicBezTo>
                    <a:pt x="2135" y="2636"/>
                    <a:pt x="2302" y="2569"/>
                    <a:pt x="2402" y="2402"/>
                  </a:cubicBezTo>
                  <a:cubicBezTo>
                    <a:pt x="2569" y="2302"/>
                    <a:pt x="2636" y="2135"/>
                    <a:pt x="2702" y="1969"/>
                  </a:cubicBezTo>
                  <a:cubicBezTo>
                    <a:pt x="2803" y="1802"/>
                    <a:pt x="2836" y="1602"/>
                    <a:pt x="2836" y="1402"/>
                  </a:cubicBezTo>
                  <a:lnTo>
                    <a:pt x="2769" y="1035"/>
                  </a:lnTo>
                  <a:cubicBezTo>
                    <a:pt x="2702" y="801"/>
                    <a:pt x="2602" y="601"/>
                    <a:pt x="2436" y="401"/>
                  </a:cubicBezTo>
                  <a:cubicBezTo>
                    <a:pt x="2336" y="334"/>
                    <a:pt x="2235" y="267"/>
                    <a:pt x="2135" y="201"/>
                  </a:cubicBezTo>
                  <a:cubicBezTo>
                    <a:pt x="1902" y="67"/>
                    <a:pt x="1668" y="1"/>
                    <a:pt x="1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44"/>
            <p:cNvSpPr/>
            <p:nvPr/>
          </p:nvSpPr>
          <p:spPr>
            <a:xfrm>
              <a:off x="8715124" y="4332758"/>
              <a:ext cx="51020" cy="51020"/>
            </a:xfrm>
            <a:custGeom>
              <a:rect b="b" l="l" r="r" t="t"/>
              <a:pathLst>
                <a:path extrusionOk="0" h="2836" w="2836">
                  <a:moveTo>
                    <a:pt x="1401" y="1"/>
                  </a:moveTo>
                  <a:cubicBezTo>
                    <a:pt x="1201" y="1"/>
                    <a:pt x="1034" y="34"/>
                    <a:pt x="868" y="134"/>
                  </a:cubicBezTo>
                  <a:cubicBezTo>
                    <a:pt x="701" y="167"/>
                    <a:pt x="534" y="267"/>
                    <a:pt x="401" y="401"/>
                  </a:cubicBezTo>
                  <a:cubicBezTo>
                    <a:pt x="267" y="534"/>
                    <a:pt x="167" y="701"/>
                    <a:pt x="100" y="868"/>
                  </a:cubicBezTo>
                  <a:cubicBezTo>
                    <a:pt x="34" y="1035"/>
                    <a:pt x="0" y="1235"/>
                    <a:pt x="0" y="1402"/>
                  </a:cubicBezTo>
                  <a:lnTo>
                    <a:pt x="34" y="1802"/>
                  </a:lnTo>
                  <a:cubicBezTo>
                    <a:pt x="100" y="2035"/>
                    <a:pt x="234" y="2236"/>
                    <a:pt x="401" y="2402"/>
                  </a:cubicBezTo>
                  <a:cubicBezTo>
                    <a:pt x="501" y="2502"/>
                    <a:pt x="601" y="2569"/>
                    <a:pt x="701" y="2636"/>
                  </a:cubicBezTo>
                  <a:cubicBezTo>
                    <a:pt x="901" y="2769"/>
                    <a:pt x="1134" y="2836"/>
                    <a:pt x="1401" y="2836"/>
                  </a:cubicBezTo>
                  <a:cubicBezTo>
                    <a:pt x="1601" y="2836"/>
                    <a:pt x="1768" y="2803"/>
                    <a:pt x="1968" y="2703"/>
                  </a:cubicBezTo>
                  <a:cubicBezTo>
                    <a:pt x="2135" y="2636"/>
                    <a:pt x="2269" y="2569"/>
                    <a:pt x="2402" y="2402"/>
                  </a:cubicBezTo>
                  <a:cubicBezTo>
                    <a:pt x="2535" y="2302"/>
                    <a:pt x="2636" y="2135"/>
                    <a:pt x="2702" y="1969"/>
                  </a:cubicBezTo>
                  <a:cubicBezTo>
                    <a:pt x="2802" y="1802"/>
                    <a:pt x="2836" y="1602"/>
                    <a:pt x="2802" y="1402"/>
                  </a:cubicBezTo>
                  <a:lnTo>
                    <a:pt x="2769" y="1035"/>
                  </a:lnTo>
                  <a:cubicBezTo>
                    <a:pt x="2702" y="801"/>
                    <a:pt x="2569" y="601"/>
                    <a:pt x="2402" y="401"/>
                  </a:cubicBezTo>
                  <a:cubicBezTo>
                    <a:pt x="2302" y="334"/>
                    <a:pt x="2202" y="267"/>
                    <a:pt x="2135" y="201"/>
                  </a:cubicBezTo>
                  <a:cubicBezTo>
                    <a:pt x="1902" y="67"/>
                    <a:pt x="1668" y="1"/>
                    <a:pt x="14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44"/>
            <p:cNvSpPr/>
            <p:nvPr/>
          </p:nvSpPr>
          <p:spPr>
            <a:xfrm>
              <a:off x="8362863" y="4401265"/>
              <a:ext cx="109235" cy="71960"/>
            </a:xfrm>
            <a:custGeom>
              <a:rect b="b" l="l" r="r" t="t"/>
              <a:pathLst>
                <a:path extrusionOk="0" h="4000" w="6072">
                  <a:moveTo>
                    <a:pt x="2523" y="0"/>
                  </a:moveTo>
                  <a:cubicBezTo>
                    <a:pt x="2295" y="0"/>
                    <a:pt x="2093" y="127"/>
                    <a:pt x="1935" y="329"/>
                  </a:cubicBezTo>
                  <a:cubicBezTo>
                    <a:pt x="1335" y="1096"/>
                    <a:pt x="868" y="1930"/>
                    <a:pt x="301" y="2697"/>
                  </a:cubicBezTo>
                  <a:cubicBezTo>
                    <a:pt x="1" y="3164"/>
                    <a:pt x="334" y="3765"/>
                    <a:pt x="801" y="3898"/>
                  </a:cubicBezTo>
                  <a:cubicBezTo>
                    <a:pt x="995" y="3963"/>
                    <a:pt x="1189" y="4000"/>
                    <a:pt x="1383" y="4000"/>
                  </a:cubicBezTo>
                  <a:cubicBezTo>
                    <a:pt x="1489" y="4000"/>
                    <a:pt x="1596" y="3988"/>
                    <a:pt x="1702" y="3965"/>
                  </a:cubicBezTo>
                  <a:cubicBezTo>
                    <a:pt x="1969" y="3898"/>
                    <a:pt x="2202" y="3765"/>
                    <a:pt x="2436" y="3631"/>
                  </a:cubicBezTo>
                  <a:cubicBezTo>
                    <a:pt x="2836" y="3464"/>
                    <a:pt x="3203" y="3298"/>
                    <a:pt x="3603" y="3098"/>
                  </a:cubicBezTo>
                  <a:cubicBezTo>
                    <a:pt x="3970" y="2931"/>
                    <a:pt x="4370" y="2764"/>
                    <a:pt x="4737" y="2530"/>
                  </a:cubicBezTo>
                  <a:cubicBezTo>
                    <a:pt x="4938" y="2397"/>
                    <a:pt x="5138" y="2297"/>
                    <a:pt x="5304" y="2164"/>
                  </a:cubicBezTo>
                  <a:cubicBezTo>
                    <a:pt x="5505" y="2063"/>
                    <a:pt x="5671" y="1930"/>
                    <a:pt x="5805" y="1730"/>
                  </a:cubicBezTo>
                  <a:cubicBezTo>
                    <a:pt x="5872" y="1596"/>
                    <a:pt x="5905" y="1463"/>
                    <a:pt x="5938" y="1330"/>
                  </a:cubicBezTo>
                  <a:cubicBezTo>
                    <a:pt x="6072" y="929"/>
                    <a:pt x="5805" y="462"/>
                    <a:pt x="5405" y="362"/>
                  </a:cubicBezTo>
                  <a:cubicBezTo>
                    <a:pt x="5260" y="323"/>
                    <a:pt x="5125" y="304"/>
                    <a:pt x="4995" y="304"/>
                  </a:cubicBezTo>
                  <a:cubicBezTo>
                    <a:pt x="4796" y="304"/>
                    <a:pt x="4606" y="348"/>
                    <a:pt x="4404" y="429"/>
                  </a:cubicBezTo>
                  <a:cubicBezTo>
                    <a:pt x="4204" y="496"/>
                    <a:pt x="4037" y="596"/>
                    <a:pt x="3870" y="696"/>
                  </a:cubicBezTo>
                  <a:cubicBezTo>
                    <a:pt x="3603" y="796"/>
                    <a:pt x="3336" y="929"/>
                    <a:pt x="3103" y="1096"/>
                  </a:cubicBezTo>
                  <a:cubicBezTo>
                    <a:pt x="3103" y="1063"/>
                    <a:pt x="3136" y="1063"/>
                    <a:pt x="3136" y="1029"/>
                  </a:cubicBezTo>
                  <a:cubicBezTo>
                    <a:pt x="3336" y="729"/>
                    <a:pt x="3203" y="262"/>
                    <a:pt x="2869" y="95"/>
                  </a:cubicBezTo>
                  <a:cubicBezTo>
                    <a:pt x="2750" y="30"/>
                    <a:pt x="2633" y="0"/>
                    <a:pt x="25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2" name="Google Shape;3182;p44"/>
          <p:cNvGrpSpPr/>
          <p:nvPr/>
        </p:nvGrpSpPr>
        <p:grpSpPr>
          <a:xfrm>
            <a:off x="3737066" y="2062710"/>
            <a:ext cx="1662883" cy="1965018"/>
            <a:chOff x="3346069" y="3365214"/>
            <a:chExt cx="1989332" cy="2350782"/>
          </a:xfrm>
        </p:grpSpPr>
        <p:sp>
          <p:nvSpPr>
            <p:cNvPr id="3183" name="Google Shape;3183;p44"/>
            <p:cNvSpPr/>
            <p:nvPr/>
          </p:nvSpPr>
          <p:spPr>
            <a:xfrm>
              <a:off x="3553116" y="3435196"/>
              <a:ext cx="1676074" cy="1893376"/>
            </a:xfrm>
            <a:custGeom>
              <a:rect b="b" l="l" r="r" t="t"/>
              <a:pathLst>
                <a:path extrusionOk="0" h="105246" w="93167">
                  <a:moveTo>
                    <a:pt x="43247" y="0"/>
                  </a:moveTo>
                  <a:cubicBezTo>
                    <a:pt x="35515" y="0"/>
                    <a:pt x="27842" y="2854"/>
                    <a:pt x="22416" y="8797"/>
                  </a:cubicBezTo>
                  <a:cubicBezTo>
                    <a:pt x="16045" y="15835"/>
                    <a:pt x="18680" y="25609"/>
                    <a:pt x="13343" y="33481"/>
                  </a:cubicBezTo>
                  <a:cubicBezTo>
                    <a:pt x="6838" y="43021"/>
                    <a:pt x="801" y="50360"/>
                    <a:pt x="400" y="62702"/>
                  </a:cubicBezTo>
                  <a:cubicBezTo>
                    <a:pt x="0" y="75511"/>
                    <a:pt x="4470" y="86385"/>
                    <a:pt x="13543" y="95525"/>
                  </a:cubicBezTo>
                  <a:cubicBezTo>
                    <a:pt x="20627" y="102662"/>
                    <a:pt x="31973" y="105246"/>
                    <a:pt x="42346" y="105246"/>
                  </a:cubicBezTo>
                  <a:cubicBezTo>
                    <a:pt x="45112" y="105246"/>
                    <a:pt x="47808" y="105062"/>
                    <a:pt x="50336" y="104732"/>
                  </a:cubicBezTo>
                  <a:cubicBezTo>
                    <a:pt x="65013" y="102864"/>
                    <a:pt x="79991" y="94091"/>
                    <a:pt x="87229" y="80881"/>
                  </a:cubicBezTo>
                  <a:cubicBezTo>
                    <a:pt x="91599" y="72909"/>
                    <a:pt x="93167" y="63202"/>
                    <a:pt x="89264" y="54863"/>
                  </a:cubicBezTo>
                  <a:cubicBezTo>
                    <a:pt x="85328" y="46390"/>
                    <a:pt x="76188" y="41387"/>
                    <a:pt x="73853" y="32113"/>
                  </a:cubicBezTo>
                  <a:cubicBezTo>
                    <a:pt x="71451" y="22740"/>
                    <a:pt x="71218" y="14434"/>
                    <a:pt x="63512" y="7562"/>
                  </a:cubicBezTo>
                  <a:cubicBezTo>
                    <a:pt x="58909" y="3426"/>
                    <a:pt x="53038" y="958"/>
                    <a:pt x="47000" y="224"/>
                  </a:cubicBezTo>
                  <a:cubicBezTo>
                    <a:pt x="45754" y="75"/>
                    <a:pt x="44500" y="0"/>
                    <a:pt x="432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44"/>
            <p:cNvSpPr/>
            <p:nvPr/>
          </p:nvSpPr>
          <p:spPr>
            <a:xfrm>
              <a:off x="3620920" y="3435196"/>
              <a:ext cx="1376631" cy="1893376"/>
            </a:xfrm>
            <a:custGeom>
              <a:rect b="b" l="l" r="r" t="t"/>
              <a:pathLst>
                <a:path extrusionOk="0" h="105246" w="76522">
                  <a:moveTo>
                    <a:pt x="39478" y="0"/>
                  </a:moveTo>
                  <a:cubicBezTo>
                    <a:pt x="31746" y="0"/>
                    <a:pt x="24073" y="2854"/>
                    <a:pt x="18647" y="8797"/>
                  </a:cubicBezTo>
                  <a:cubicBezTo>
                    <a:pt x="15511" y="12266"/>
                    <a:pt x="14544" y="16402"/>
                    <a:pt x="13744" y="20638"/>
                  </a:cubicBezTo>
                  <a:cubicBezTo>
                    <a:pt x="13744" y="21706"/>
                    <a:pt x="13543" y="22673"/>
                    <a:pt x="13210" y="23540"/>
                  </a:cubicBezTo>
                  <a:cubicBezTo>
                    <a:pt x="12543" y="26943"/>
                    <a:pt x="11675" y="30379"/>
                    <a:pt x="9574" y="33481"/>
                  </a:cubicBezTo>
                  <a:cubicBezTo>
                    <a:pt x="9407" y="33714"/>
                    <a:pt x="9240" y="33948"/>
                    <a:pt x="9074" y="34181"/>
                  </a:cubicBezTo>
                  <a:cubicBezTo>
                    <a:pt x="9207" y="34515"/>
                    <a:pt x="9340" y="34882"/>
                    <a:pt x="9507" y="35215"/>
                  </a:cubicBezTo>
                  <a:cubicBezTo>
                    <a:pt x="11842" y="39752"/>
                    <a:pt x="6672" y="43421"/>
                    <a:pt x="9407" y="48158"/>
                  </a:cubicBezTo>
                  <a:cubicBezTo>
                    <a:pt x="7039" y="53428"/>
                    <a:pt x="4737" y="59833"/>
                    <a:pt x="4170" y="63069"/>
                  </a:cubicBezTo>
                  <a:cubicBezTo>
                    <a:pt x="3570" y="66438"/>
                    <a:pt x="7339" y="74544"/>
                    <a:pt x="11742" y="80314"/>
                  </a:cubicBezTo>
                  <a:cubicBezTo>
                    <a:pt x="9513" y="79739"/>
                    <a:pt x="7572" y="79392"/>
                    <a:pt x="5829" y="79392"/>
                  </a:cubicBezTo>
                  <a:cubicBezTo>
                    <a:pt x="3632" y="79392"/>
                    <a:pt x="1749" y="79943"/>
                    <a:pt x="0" y="81282"/>
                  </a:cubicBezTo>
                  <a:cubicBezTo>
                    <a:pt x="2202" y="86419"/>
                    <a:pt x="5471" y="91189"/>
                    <a:pt x="9774" y="95525"/>
                  </a:cubicBezTo>
                  <a:cubicBezTo>
                    <a:pt x="16858" y="102662"/>
                    <a:pt x="28204" y="105246"/>
                    <a:pt x="38577" y="105246"/>
                  </a:cubicBezTo>
                  <a:cubicBezTo>
                    <a:pt x="41343" y="105246"/>
                    <a:pt x="44039" y="105062"/>
                    <a:pt x="46567" y="104732"/>
                  </a:cubicBezTo>
                  <a:cubicBezTo>
                    <a:pt x="57475" y="103331"/>
                    <a:pt x="68583" y="98127"/>
                    <a:pt x="76522" y="90088"/>
                  </a:cubicBezTo>
                  <a:cubicBezTo>
                    <a:pt x="76388" y="88287"/>
                    <a:pt x="75755" y="86485"/>
                    <a:pt x="74587" y="84784"/>
                  </a:cubicBezTo>
                  <a:cubicBezTo>
                    <a:pt x="71854" y="80855"/>
                    <a:pt x="69091" y="79387"/>
                    <a:pt x="65500" y="79387"/>
                  </a:cubicBezTo>
                  <a:cubicBezTo>
                    <a:pt x="63787" y="79387"/>
                    <a:pt x="61886" y="79721"/>
                    <a:pt x="59710" y="80281"/>
                  </a:cubicBezTo>
                  <a:cubicBezTo>
                    <a:pt x="62812" y="76378"/>
                    <a:pt x="65914" y="71108"/>
                    <a:pt x="66014" y="65804"/>
                  </a:cubicBezTo>
                  <a:cubicBezTo>
                    <a:pt x="66114" y="60000"/>
                    <a:pt x="64413" y="53895"/>
                    <a:pt x="62011" y="48792"/>
                  </a:cubicBezTo>
                  <a:cubicBezTo>
                    <a:pt x="65247" y="45089"/>
                    <a:pt x="67415" y="40486"/>
                    <a:pt x="64480" y="36083"/>
                  </a:cubicBezTo>
                  <a:cubicBezTo>
                    <a:pt x="59943" y="29345"/>
                    <a:pt x="64280" y="24508"/>
                    <a:pt x="59209" y="19137"/>
                  </a:cubicBezTo>
                  <a:cubicBezTo>
                    <a:pt x="54106" y="13767"/>
                    <a:pt x="57508" y="7729"/>
                    <a:pt x="53572" y="5127"/>
                  </a:cubicBezTo>
                  <a:cubicBezTo>
                    <a:pt x="52338" y="4327"/>
                    <a:pt x="51370" y="3159"/>
                    <a:pt x="50370" y="1958"/>
                  </a:cubicBezTo>
                  <a:cubicBezTo>
                    <a:pt x="48068" y="1091"/>
                    <a:pt x="45666" y="524"/>
                    <a:pt x="43231" y="224"/>
                  </a:cubicBezTo>
                  <a:cubicBezTo>
                    <a:pt x="41985" y="75"/>
                    <a:pt x="40731" y="0"/>
                    <a:pt x="39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44"/>
            <p:cNvSpPr/>
            <p:nvPr/>
          </p:nvSpPr>
          <p:spPr>
            <a:xfrm>
              <a:off x="3590319" y="5045077"/>
              <a:ext cx="1587869" cy="670919"/>
            </a:xfrm>
            <a:custGeom>
              <a:rect b="b" l="l" r="r" t="t"/>
              <a:pathLst>
                <a:path extrusionOk="0" h="37294" w="88264">
                  <a:moveTo>
                    <a:pt x="44132" y="1"/>
                  </a:moveTo>
                  <a:cubicBezTo>
                    <a:pt x="19781" y="1"/>
                    <a:pt x="0" y="8340"/>
                    <a:pt x="0" y="18647"/>
                  </a:cubicBezTo>
                  <a:cubicBezTo>
                    <a:pt x="0" y="28955"/>
                    <a:pt x="19781" y="37294"/>
                    <a:pt x="44132" y="37294"/>
                  </a:cubicBezTo>
                  <a:cubicBezTo>
                    <a:pt x="68482" y="37294"/>
                    <a:pt x="88263" y="28955"/>
                    <a:pt x="88263" y="18647"/>
                  </a:cubicBezTo>
                  <a:cubicBezTo>
                    <a:pt x="88263" y="8340"/>
                    <a:pt x="68482" y="1"/>
                    <a:pt x="44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44"/>
            <p:cNvSpPr/>
            <p:nvPr/>
          </p:nvSpPr>
          <p:spPr>
            <a:xfrm>
              <a:off x="3972570" y="4896766"/>
              <a:ext cx="761535" cy="391372"/>
            </a:xfrm>
            <a:custGeom>
              <a:rect b="b" l="l" r="r" t="t"/>
              <a:pathLst>
                <a:path extrusionOk="0" h="21755" w="42331">
                  <a:moveTo>
                    <a:pt x="38342" y="0"/>
                  </a:moveTo>
                  <a:cubicBezTo>
                    <a:pt x="35145" y="0"/>
                    <a:pt x="6605" y="572"/>
                    <a:pt x="6605" y="572"/>
                  </a:cubicBezTo>
                  <a:cubicBezTo>
                    <a:pt x="6272" y="806"/>
                    <a:pt x="1" y="5476"/>
                    <a:pt x="1" y="5976"/>
                  </a:cubicBezTo>
                  <a:cubicBezTo>
                    <a:pt x="1" y="6443"/>
                    <a:pt x="3603" y="17485"/>
                    <a:pt x="4104" y="17651"/>
                  </a:cubicBezTo>
                  <a:cubicBezTo>
                    <a:pt x="4571" y="17785"/>
                    <a:pt x="22283" y="21754"/>
                    <a:pt x="22283" y="21754"/>
                  </a:cubicBezTo>
                  <a:cubicBezTo>
                    <a:pt x="22283" y="21754"/>
                    <a:pt x="42031" y="9812"/>
                    <a:pt x="42198" y="9679"/>
                  </a:cubicBezTo>
                  <a:cubicBezTo>
                    <a:pt x="42331" y="9512"/>
                    <a:pt x="39029" y="72"/>
                    <a:pt x="38628" y="5"/>
                  </a:cubicBezTo>
                  <a:cubicBezTo>
                    <a:pt x="38608" y="2"/>
                    <a:pt x="38510" y="0"/>
                    <a:pt x="38342" y="0"/>
                  </a:cubicBezTo>
                  <a:close/>
                </a:path>
              </a:pathLst>
            </a:custGeom>
            <a:solidFill>
              <a:srgbClr val="2846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44"/>
            <p:cNvSpPr/>
            <p:nvPr/>
          </p:nvSpPr>
          <p:spPr>
            <a:xfrm>
              <a:off x="3890356" y="5388994"/>
              <a:ext cx="208864" cy="243531"/>
            </a:xfrm>
            <a:custGeom>
              <a:rect b="b" l="l" r="r" t="t"/>
              <a:pathLst>
                <a:path extrusionOk="0" h="13537" w="11610">
                  <a:moveTo>
                    <a:pt x="8355" y="1"/>
                  </a:moveTo>
                  <a:cubicBezTo>
                    <a:pt x="7391" y="1"/>
                    <a:pt x="6290" y="388"/>
                    <a:pt x="5405" y="1232"/>
                  </a:cubicBezTo>
                  <a:cubicBezTo>
                    <a:pt x="3937" y="2599"/>
                    <a:pt x="1" y="12339"/>
                    <a:pt x="3470" y="13374"/>
                  </a:cubicBezTo>
                  <a:cubicBezTo>
                    <a:pt x="3826" y="13484"/>
                    <a:pt x="4172" y="13536"/>
                    <a:pt x="4506" y="13536"/>
                  </a:cubicBezTo>
                  <a:cubicBezTo>
                    <a:pt x="7397" y="13536"/>
                    <a:pt x="9458" y="9632"/>
                    <a:pt x="10475" y="5835"/>
                  </a:cubicBezTo>
                  <a:cubicBezTo>
                    <a:pt x="11609" y="1565"/>
                    <a:pt x="9908" y="431"/>
                    <a:pt x="9908" y="431"/>
                  </a:cubicBezTo>
                  <a:cubicBezTo>
                    <a:pt x="9499" y="150"/>
                    <a:pt x="8953" y="1"/>
                    <a:pt x="835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44"/>
            <p:cNvSpPr/>
            <p:nvPr/>
          </p:nvSpPr>
          <p:spPr>
            <a:xfrm>
              <a:off x="4024777" y="5308524"/>
              <a:ext cx="297069" cy="185603"/>
            </a:xfrm>
            <a:custGeom>
              <a:rect b="b" l="l" r="r" t="t"/>
              <a:pathLst>
                <a:path extrusionOk="0" h="10317" w="16513">
                  <a:moveTo>
                    <a:pt x="13477" y="0"/>
                  </a:moveTo>
                  <a:cubicBezTo>
                    <a:pt x="11542" y="0"/>
                    <a:pt x="2236" y="3937"/>
                    <a:pt x="1235" y="4504"/>
                  </a:cubicBezTo>
                  <a:cubicBezTo>
                    <a:pt x="1" y="5137"/>
                    <a:pt x="101" y="10141"/>
                    <a:pt x="3003" y="10308"/>
                  </a:cubicBezTo>
                  <a:cubicBezTo>
                    <a:pt x="3138" y="10314"/>
                    <a:pt x="3286" y="10317"/>
                    <a:pt x="3446" y="10317"/>
                  </a:cubicBezTo>
                  <a:cubicBezTo>
                    <a:pt x="6723" y="10317"/>
                    <a:pt x="14911" y="9074"/>
                    <a:pt x="14911" y="9074"/>
                  </a:cubicBezTo>
                  <a:cubicBezTo>
                    <a:pt x="16513" y="8607"/>
                    <a:pt x="15378" y="0"/>
                    <a:pt x="1347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44"/>
            <p:cNvSpPr/>
            <p:nvPr/>
          </p:nvSpPr>
          <p:spPr>
            <a:xfrm>
              <a:off x="4225221" y="4863413"/>
              <a:ext cx="909754" cy="619090"/>
            </a:xfrm>
            <a:custGeom>
              <a:rect b="b" l="l" r="r" t="t"/>
              <a:pathLst>
                <a:path extrusionOk="0" h="34413" w="50570">
                  <a:moveTo>
                    <a:pt x="36508" y="0"/>
                  </a:moveTo>
                  <a:cubicBezTo>
                    <a:pt x="33501" y="0"/>
                    <a:pt x="29914" y="1031"/>
                    <a:pt x="25285" y="2493"/>
                  </a:cubicBezTo>
                  <a:lnTo>
                    <a:pt x="22216" y="9265"/>
                  </a:lnTo>
                  <a:cubicBezTo>
                    <a:pt x="22216" y="9265"/>
                    <a:pt x="22850" y="13768"/>
                    <a:pt x="18513" y="15703"/>
                  </a:cubicBezTo>
                  <a:cubicBezTo>
                    <a:pt x="14144" y="17637"/>
                    <a:pt x="1268" y="23275"/>
                    <a:pt x="634" y="24576"/>
                  </a:cubicBezTo>
                  <a:cubicBezTo>
                    <a:pt x="0" y="25843"/>
                    <a:pt x="1601" y="34216"/>
                    <a:pt x="3202" y="34383"/>
                  </a:cubicBezTo>
                  <a:cubicBezTo>
                    <a:pt x="3370" y="34400"/>
                    <a:pt x="3739" y="34412"/>
                    <a:pt x="4277" y="34412"/>
                  </a:cubicBezTo>
                  <a:cubicBezTo>
                    <a:pt x="8862" y="34412"/>
                    <a:pt x="25735" y="33540"/>
                    <a:pt x="35259" y="27778"/>
                  </a:cubicBezTo>
                  <a:cubicBezTo>
                    <a:pt x="45866" y="21340"/>
                    <a:pt x="50570" y="12634"/>
                    <a:pt x="45566" y="5395"/>
                  </a:cubicBezTo>
                  <a:cubicBezTo>
                    <a:pt x="42847" y="1461"/>
                    <a:pt x="40088" y="0"/>
                    <a:pt x="36508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44"/>
            <p:cNvSpPr/>
            <p:nvPr/>
          </p:nvSpPr>
          <p:spPr>
            <a:xfrm>
              <a:off x="4591263" y="5388994"/>
              <a:ext cx="208252" cy="243531"/>
            </a:xfrm>
            <a:custGeom>
              <a:rect b="b" l="l" r="r" t="t"/>
              <a:pathLst>
                <a:path extrusionOk="0" h="13537" w="11576">
                  <a:moveTo>
                    <a:pt x="3222" y="1"/>
                  </a:moveTo>
                  <a:cubicBezTo>
                    <a:pt x="2623" y="1"/>
                    <a:pt x="2078" y="150"/>
                    <a:pt x="1669" y="431"/>
                  </a:cubicBezTo>
                  <a:cubicBezTo>
                    <a:pt x="1669" y="431"/>
                    <a:pt x="1" y="1565"/>
                    <a:pt x="1102" y="5835"/>
                  </a:cubicBezTo>
                  <a:cubicBezTo>
                    <a:pt x="2118" y="9632"/>
                    <a:pt x="4153" y="13536"/>
                    <a:pt x="7062" y="13536"/>
                  </a:cubicBezTo>
                  <a:cubicBezTo>
                    <a:pt x="7399" y="13536"/>
                    <a:pt x="7747" y="13484"/>
                    <a:pt x="8107" y="13374"/>
                  </a:cubicBezTo>
                  <a:cubicBezTo>
                    <a:pt x="11576" y="12339"/>
                    <a:pt x="7640" y="2599"/>
                    <a:pt x="6172" y="1232"/>
                  </a:cubicBezTo>
                  <a:cubicBezTo>
                    <a:pt x="5287" y="388"/>
                    <a:pt x="4186" y="1"/>
                    <a:pt x="322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44"/>
            <p:cNvSpPr/>
            <p:nvPr/>
          </p:nvSpPr>
          <p:spPr>
            <a:xfrm>
              <a:off x="4368044" y="5308524"/>
              <a:ext cx="297051" cy="185603"/>
            </a:xfrm>
            <a:custGeom>
              <a:rect b="b" l="l" r="r" t="t"/>
              <a:pathLst>
                <a:path extrusionOk="0" h="10317" w="16512">
                  <a:moveTo>
                    <a:pt x="3069" y="0"/>
                  </a:moveTo>
                  <a:cubicBezTo>
                    <a:pt x="1134" y="0"/>
                    <a:pt x="0" y="8607"/>
                    <a:pt x="1601" y="9074"/>
                  </a:cubicBezTo>
                  <a:cubicBezTo>
                    <a:pt x="1601" y="9074"/>
                    <a:pt x="9789" y="10317"/>
                    <a:pt x="13067" y="10317"/>
                  </a:cubicBezTo>
                  <a:cubicBezTo>
                    <a:pt x="13227" y="10317"/>
                    <a:pt x="13375" y="10314"/>
                    <a:pt x="13510" y="10308"/>
                  </a:cubicBezTo>
                  <a:cubicBezTo>
                    <a:pt x="16412" y="10141"/>
                    <a:pt x="16512" y="5137"/>
                    <a:pt x="15278" y="4504"/>
                  </a:cubicBezTo>
                  <a:cubicBezTo>
                    <a:pt x="14277" y="3937"/>
                    <a:pt x="4970" y="0"/>
                    <a:pt x="306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44"/>
            <p:cNvSpPr/>
            <p:nvPr/>
          </p:nvSpPr>
          <p:spPr>
            <a:xfrm>
              <a:off x="3555508" y="4863413"/>
              <a:ext cx="909161" cy="619090"/>
            </a:xfrm>
            <a:custGeom>
              <a:rect b="b" l="l" r="r" t="t"/>
              <a:pathLst>
                <a:path extrusionOk="0" h="34413" w="50537">
                  <a:moveTo>
                    <a:pt x="14034" y="0"/>
                  </a:moveTo>
                  <a:cubicBezTo>
                    <a:pt x="10449" y="0"/>
                    <a:pt x="7690" y="1461"/>
                    <a:pt x="4971" y="5395"/>
                  </a:cubicBezTo>
                  <a:cubicBezTo>
                    <a:pt x="0" y="12634"/>
                    <a:pt x="4670" y="21340"/>
                    <a:pt x="15278" y="27778"/>
                  </a:cubicBezTo>
                  <a:cubicBezTo>
                    <a:pt x="24802" y="33540"/>
                    <a:pt x="41675" y="34412"/>
                    <a:pt x="46260" y="34412"/>
                  </a:cubicBezTo>
                  <a:cubicBezTo>
                    <a:pt x="46797" y="34412"/>
                    <a:pt x="47166" y="34400"/>
                    <a:pt x="47334" y="34383"/>
                  </a:cubicBezTo>
                  <a:cubicBezTo>
                    <a:pt x="48935" y="34216"/>
                    <a:pt x="50537" y="25843"/>
                    <a:pt x="49903" y="24576"/>
                  </a:cubicBezTo>
                  <a:cubicBezTo>
                    <a:pt x="49269" y="23275"/>
                    <a:pt x="36393" y="17637"/>
                    <a:pt x="32023" y="15703"/>
                  </a:cubicBezTo>
                  <a:cubicBezTo>
                    <a:pt x="27687" y="13768"/>
                    <a:pt x="28321" y="9265"/>
                    <a:pt x="28321" y="9265"/>
                  </a:cubicBezTo>
                  <a:lnTo>
                    <a:pt x="25285" y="2493"/>
                  </a:lnTo>
                  <a:cubicBezTo>
                    <a:pt x="20641" y="1031"/>
                    <a:pt x="17046" y="0"/>
                    <a:pt x="1403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44"/>
            <p:cNvSpPr/>
            <p:nvPr/>
          </p:nvSpPr>
          <p:spPr>
            <a:xfrm>
              <a:off x="3732530" y="3365214"/>
              <a:ext cx="1211609" cy="1121389"/>
            </a:xfrm>
            <a:custGeom>
              <a:rect b="b" l="l" r="r" t="t"/>
              <a:pathLst>
                <a:path extrusionOk="0" h="62334" w="67349">
                  <a:moveTo>
                    <a:pt x="36907" y="0"/>
                  </a:moveTo>
                  <a:cubicBezTo>
                    <a:pt x="22086" y="0"/>
                    <a:pt x="20063" y="6032"/>
                    <a:pt x="17880" y="10919"/>
                  </a:cubicBezTo>
                  <a:cubicBezTo>
                    <a:pt x="15612" y="15922"/>
                    <a:pt x="10909" y="14888"/>
                    <a:pt x="12043" y="22860"/>
                  </a:cubicBezTo>
                  <a:cubicBezTo>
                    <a:pt x="13177" y="30799"/>
                    <a:pt x="4704" y="32901"/>
                    <a:pt x="7906" y="39105"/>
                  </a:cubicBezTo>
                  <a:cubicBezTo>
                    <a:pt x="11075" y="45343"/>
                    <a:pt x="1" y="50013"/>
                    <a:pt x="15245" y="57986"/>
                  </a:cubicBezTo>
                  <a:cubicBezTo>
                    <a:pt x="21380" y="61181"/>
                    <a:pt x="28211" y="62333"/>
                    <a:pt x="34505" y="62333"/>
                  </a:cubicBezTo>
                  <a:cubicBezTo>
                    <a:pt x="43851" y="62333"/>
                    <a:pt x="52010" y="59791"/>
                    <a:pt x="54940" y="57619"/>
                  </a:cubicBezTo>
                  <a:cubicBezTo>
                    <a:pt x="59844" y="54016"/>
                    <a:pt x="67349" y="46744"/>
                    <a:pt x="62846" y="39973"/>
                  </a:cubicBezTo>
                  <a:cubicBezTo>
                    <a:pt x="58343" y="33235"/>
                    <a:pt x="62646" y="28398"/>
                    <a:pt x="57575" y="23027"/>
                  </a:cubicBezTo>
                  <a:cubicBezTo>
                    <a:pt x="52505" y="17657"/>
                    <a:pt x="55874" y="11619"/>
                    <a:pt x="51938" y="9017"/>
                  </a:cubicBezTo>
                  <a:cubicBezTo>
                    <a:pt x="47968" y="6415"/>
                    <a:pt x="46834" y="178"/>
                    <a:pt x="37995" y="11"/>
                  </a:cubicBezTo>
                  <a:cubicBezTo>
                    <a:pt x="37625" y="4"/>
                    <a:pt x="37262" y="0"/>
                    <a:pt x="369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44"/>
            <p:cNvSpPr/>
            <p:nvPr/>
          </p:nvSpPr>
          <p:spPr>
            <a:xfrm>
              <a:off x="3760738" y="4013344"/>
              <a:ext cx="1132992" cy="981930"/>
            </a:xfrm>
            <a:custGeom>
              <a:rect b="b" l="l" r="r" t="t"/>
              <a:pathLst>
                <a:path extrusionOk="0" h="54582" w="62979">
                  <a:moveTo>
                    <a:pt x="32110" y="1"/>
                  </a:moveTo>
                  <a:cubicBezTo>
                    <a:pt x="31930" y="1"/>
                    <a:pt x="31757" y="4"/>
                    <a:pt x="31590" y="10"/>
                  </a:cubicBezTo>
                  <a:cubicBezTo>
                    <a:pt x="18647" y="443"/>
                    <a:pt x="14811" y="4346"/>
                    <a:pt x="10808" y="8049"/>
                  </a:cubicBezTo>
                  <a:cubicBezTo>
                    <a:pt x="7906" y="10717"/>
                    <a:pt x="1935" y="25428"/>
                    <a:pt x="968" y="30932"/>
                  </a:cubicBezTo>
                  <a:cubicBezTo>
                    <a:pt x="1" y="36402"/>
                    <a:pt x="10475" y="54282"/>
                    <a:pt x="16612" y="54582"/>
                  </a:cubicBezTo>
                  <a:lnTo>
                    <a:pt x="50403" y="54582"/>
                  </a:lnTo>
                  <a:cubicBezTo>
                    <a:pt x="50403" y="54582"/>
                    <a:pt x="62645" y="44275"/>
                    <a:pt x="62812" y="33667"/>
                  </a:cubicBezTo>
                  <a:cubicBezTo>
                    <a:pt x="62979" y="23026"/>
                    <a:pt x="57175" y="11418"/>
                    <a:pt x="52038" y="6781"/>
                  </a:cubicBezTo>
                  <a:cubicBezTo>
                    <a:pt x="47047" y="2241"/>
                    <a:pt x="37114" y="1"/>
                    <a:pt x="32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44"/>
            <p:cNvSpPr/>
            <p:nvPr/>
          </p:nvSpPr>
          <p:spPr>
            <a:xfrm>
              <a:off x="4076984" y="3683459"/>
              <a:ext cx="557510" cy="487907"/>
            </a:xfrm>
            <a:custGeom>
              <a:rect b="b" l="l" r="r" t="t"/>
              <a:pathLst>
                <a:path extrusionOk="0" h="27121" w="30990">
                  <a:moveTo>
                    <a:pt x="18314" y="0"/>
                  </a:moveTo>
                  <a:cubicBezTo>
                    <a:pt x="18314" y="0"/>
                    <a:pt x="15120" y="3965"/>
                    <a:pt x="12134" y="3965"/>
                  </a:cubicBezTo>
                  <a:cubicBezTo>
                    <a:pt x="11834" y="3965"/>
                    <a:pt x="11535" y="3925"/>
                    <a:pt x="11242" y="3836"/>
                  </a:cubicBezTo>
                  <a:cubicBezTo>
                    <a:pt x="10951" y="3748"/>
                    <a:pt x="10678" y="3708"/>
                    <a:pt x="10421" y="3708"/>
                  </a:cubicBezTo>
                  <a:cubicBezTo>
                    <a:pt x="7841" y="3708"/>
                    <a:pt x="6736" y="7706"/>
                    <a:pt x="3370" y="7706"/>
                  </a:cubicBezTo>
                  <a:cubicBezTo>
                    <a:pt x="3349" y="7706"/>
                    <a:pt x="3301" y="7704"/>
                    <a:pt x="3230" y="7704"/>
                  </a:cubicBezTo>
                  <a:cubicBezTo>
                    <a:pt x="2614" y="7704"/>
                    <a:pt x="317" y="7838"/>
                    <a:pt x="168" y="10441"/>
                  </a:cubicBezTo>
                  <a:cubicBezTo>
                    <a:pt x="1" y="13310"/>
                    <a:pt x="3370" y="13943"/>
                    <a:pt x="3370" y="13943"/>
                  </a:cubicBezTo>
                  <a:cubicBezTo>
                    <a:pt x="3370" y="13943"/>
                    <a:pt x="5805" y="26953"/>
                    <a:pt x="16079" y="27120"/>
                  </a:cubicBezTo>
                  <a:cubicBezTo>
                    <a:pt x="16125" y="27120"/>
                    <a:pt x="16171" y="27121"/>
                    <a:pt x="16216" y="27121"/>
                  </a:cubicBezTo>
                  <a:cubicBezTo>
                    <a:pt x="25080" y="27121"/>
                    <a:pt x="27787" y="14277"/>
                    <a:pt x="27787" y="14277"/>
                  </a:cubicBezTo>
                  <a:cubicBezTo>
                    <a:pt x="27787" y="14277"/>
                    <a:pt x="30990" y="13810"/>
                    <a:pt x="30823" y="11075"/>
                  </a:cubicBezTo>
                  <a:cubicBezTo>
                    <a:pt x="30656" y="8339"/>
                    <a:pt x="27954" y="8006"/>
                    <a:pt x="27954" y="8006"/>
                  </a:cubicBezTo>
                  <a:cubicBezTo>
                    <a:pt x="27954" y="8006"/>
                    <a:pt x="26486" y="5604"/>
                    <a:pt x="23618" y="4503"/>
                  </a:cubicBezTo>
                  <a:cubicBezTo>
                    <a:pt x="20716" y="3369"/>
                    <a:pt x="18948" y="2235"/>
                    <a:pt x="1831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44"/>
            <p:cNvSpPr/>
            <p:nvPr/>
          </p:nvSpPr>
          <p:spPr>
            <a:xfrm>
              <a:off x="3953968" y="4561377"/>
              <a:ext cx="805322" cy="492710"/>
            </a:xfrm>
            <a:custGeom>
              <a:rect b="b" l="l" r="r" t="t"/>
              <a:pathLst>
                <a:path extrusionOk="0" h="27388" w="44765">
                  <a:moveTo>
                    <a:pt x="42554" y="1"/>
                  </a:moveTo>
                  <a:cubicBezTo>
                    <a:pt x="42535" y="1"/>
                    <a:pt x="42516" y="1"/>
                    <a:pt x="42498" y="2"/>
                  </a:cubicBezTo>
                  <a:lnTo>
                    <a:pt x="2269" y="635"/>
                  </a:lnTo>
                  <a:cubicBezTo>
                    <a:pt x="1001" y="669"/>
                    <a:pt x="1" y="1803"/>
                    <a:pt x="167" y="3071"/>
                  </a:cubicBezTo>
                  <a:lnTo>
                    <a:pt x="3103" y="25487"/>
                  </a:lnTo>
                  <a:cubicBezTo>
                    <a:pt x="3236" y="26587"/>
                    <a:pt x="4137" y="27388"/>
                    <a:pt x="5204" y="27388"/>
                  </a:cubicBezTo>
                  <a:lnTo>
                    <a:pt x="40630" y="27388"/>
                  </a:lnTo>
                  <a:cubicBezTo>
                    <a:pt x="41730" y="27388"/>
                    <a:pt x="42664" y="26521"/>
                    <a:pt x="42765" y="25387"/>
                  </a:cubicBezTo>
                  <a:lnTo>
                    <a:pt x="44666" y="2337"/>
                  </a:lnTo>
                  <a:cubicBezTo>
                    <a:pt x="44764" y="1088"/>
                    <a:pt x="43795" y="1"/>
                    <a:pt x="425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44"/>
            <p:cNvSpPr/>
            <p:nvPr/>
          </p:nvSpPr>
          <p:spPr>
            <a:xfrm>
              <a:off x="3926965" y="3859852"/>
              <a:ext cx="73831" cy="241228"/>
            </a:xfrm>
            <a:custGeom>
              <a:rect b="b" l="l" r="r" t="t"/>
              <a:pathLst>
                <a:path extrusionOk="0" h="13409" w="4104">
                  <a:moveTo>
                    <a:pt x="3498" y="1"/>
                  </a:moveTo>
                  <a:cubicBezTo>
                    <a:pt x="3347" y="1"/>
                    <a:pt x="3205" y="82"/>
                    <a:pt x="3336" y="236"/>
                  </a:cubicBezTo>
                  <a:cubicBezTo>
                    <a:pt x="3336" y="247"/>
                    <a:pt x="3340" y="250"/>
                    <a:pt x="3345" y="250"/>
                  </a:cubicBezTo>
                  <a:cubicBezTo>
                    <a:pt x="3355" y="250"/>
                    <a:pt x="3370" y="236"/>
                    <a:pt x="3370" y="236"/>
                  </a:cubicBezTo>
                  <a:lnTo>
                    <a:pt x="3370" y="236"/>
                  </a:lnTo>
                  <a:cubicBezTo>
                    <a:pt x="3336" y="336"/>
                    <a:pt x="3336" y="402"/>
                    <a:pt x="3336" y="402"/>
                  </a:cubicBezTo>
                  <a:cubicBezTo>
                    <a:pt x="3336" y="569"/>
                    <a:pt x="3370" y="703"/>
                    <a:pt x="3370" y="836"/>
                  </a:cubicBezTo>
                  <a:cubicBezTo>
                    <a:pt x="3370" y="1170"/>
                    <a:pt x="3370" y="1470"/>
                    <a:pt x="3336" y="1803"/>
                  </a:cubicBezTo>
                  <a:cubicBezTo>
                    <a:pt x="3303" y="2404"/>
                    <a:pt x="3136" y="3038"/>
                    <a:pt x="2903" y="3605"/>
                  </a:cubicBezTo>
                  <a:cubicBezTo>
                    <a:pt x="2402" y="4739"/>
                    <a:pt x="1468" y="5506"/>
                    <a:pt x="801" y="6507"/>
                  </a:cubicBezTo>
                  <a:cubicBezTo>
                    <a:pt x="468" y="6974"/>
                    <a:pt x="234" y="7507"/>
                    <a:pt x="167" y="8108"/>
                  </a:cubicBezTo>
                  <a:cubicBezTo>
                    <a:pt x="101" y="8708"/>
                    <a:pt x="267" y="9309"/>
                    <a:pt x="434" y="9876"/>
                  </a:cubicBezTo>
                  <a:cubicBezTo>
                    <a:pt x="601" y="10543"/>
                    <a:pt x="668" y="11043"/>
                    <a:pt x="434" y="11711"/>
                  </a:cubicBezTo>
                  <a:cubicBezTo>
                    <a:pt x="301" y="12178"/>
                    <a:pt x="1" y="12945"/>
                    <a:pt x="434" y="13345"/>
                  </a:cubicBezTo>
                  <a:cubicBezTo>
                    <a:pt x="479" y="13390"/>
                    <a:pt x="525" y="13408"/>
                    <a:pt x="570" y="13408"/>
                  </a:cubicBezTo>
                  <a:cubicBezTo>
                    <a:pt x="625" y="13408"/>
                    <a:pt x="680" y="13382"/>
                    <a:pt x="734" y="13345"/>
                  </a:cubicBezTo>
                  <a:cubicBezTo>
                    <a:pt x="968" y="13145"/>
                    <a:pt x="1101" y="12811"/>
                    <a:pt x="1235" y="12511"/>
                  </a:cubicBezTo>
                  <a:cubicBezTo>
                    <a:pt x="1368" y="12144"/>
                    <a:pt x="1535" y="11811"/>
                    <a:pt x="1602" y="11410"/>
                  </a:cubicBezTo>
                  <a:cubicBezTo>
                    <a:pt x="1735" y="10710"/>
                    <a:pt x="1535" y="10009"/>
                    <a:pt x="1335" y="9342"/>
                  </a:cubicBezTo>
                  <a:cubicBezTo>
                    <a:pt x="1168" y="8608"/>
                    <a:pt x="1101" y="7974"/>
                    <a:pt x="1502" y="7274"/>
                  </a:cubicBezTo>
                  <a:cubicBezTo>
                    <a:pt x="1835" y="6707"/>
                    <a:pt x="2302" y="6240"/>
                    <a:pt x="2702" y="5706"/>
                  </a:cubicBezTo>
                  <a:cubicBezTo>
                    <a:pt x="3570" y="4572"/>
                    <a:pt x="4103" y="3238"/>
                    <a:pt x="4103" y="1803"/>
                  </a:cubicBezTo>
                  <a:cubicBezTo>
                    <a:pt x="4103" y="1503"/>
                    <a:pt x="4070" y="1170"/>
                    <a:pt x="4037" y="869"/>
                  </a:cubicBezTo>
                  <a:cubicBezTo>
                    <a:pt x="3970" y="636"/>
                    <a:pt x="3937" y="202"/>
                    <a:pt x="3703" y="69"/>
                  </a:cubicBezTo>
                  <a:cubicBezTo>
                    <a:pt x="3657" y="23"/>
                    <a:pt x="3576" y="1"/>
                    <a:pt x="3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44"/>
            <p:cNvSpPr/>
            <p:nvPr/>
          </p:nvSpPr>
          <p:spPr>
            <a:xfrm>
              <a:off x="4030174" y="3909163"/>
              <a:ext cx="40837" cy="145647"/>
            </a:xfrm>
            <a:custGeom>
              <a:rect b="b" l="l" r="r" t="t"/>
              <a:pathLst>
                <a:path extrusionOk="0" h="8096" w="2270">
                  <a:moveTo>
                    <a:pt x="1886" y="1"/>
                  </a:moveTo>
                  <a:cubicBezTo>
                    <a:pt x="1860" y="1"/>
                    <a:pt x="1832" y="10"/>
                    <a:pt x="1802" y="30"/>
                  </a:cubicBezTo>
                  <a:cubicBezTo>
                    <a:pt x="1569" y="163"/>
                    <a:pt x="1669" y="463"/>
                    <a:pt x="1669" y="664"/>
                  </a:cubicBezTo>
                  <a:cubicBezTo>
                    <a:pt x="1702" y="830"/>
                    <a:pt x="1736" y="997"/>
                    <a:pt x="1736" y="1164"/>
                  </a:cubicBezTo>
                  <a:cubicBezTo>
                    <a:pt x="1736" y="1364"/>
                    <a:pt x="1669" y="1564"/>
                    <a:pt x="1635" y="1764"/>
                  </a:cubicBezTo>
                  <a:cubicBezTo>
                    <a:pt x="1469" y="2532"/>
                    <a:pt x="1102" y="3165"/>
                    <a:pt x="701" y="3832"/>
                  </a:cubicBezTo>
                  <a:cubicBezTo>
                    <a:pt x="335" y="4433"/>
                    <a:pt x="1" y="5067"/>
                    <a:pt x="34" y="5767"/>
                  </a:cubicBezTo>
                  <a:cubicBezTo>
                    <a:pt x="68" y="6167"/>
                    <a:pt x="168" y="6534"/>
                    <a:pt x="201" y="6935"/>
                  </a:cubicBezTo>
                  <a:cubicBezTo>
                    <a:pt x="268" y="7268"/>
                    <a:pt x="234" y="7635"/>
                    <a:pt x="301" y="7969"/>
                  </a:cubicBezTo>
                  <a:cubicBezTo>
                    <a:pt x="325" y="8041"/>
                    <a:pt x="419" y="8096"/>
                    <a:pt x="506" y="8096"/>
                  </a:cubicBezTo>
                  <a:cubicBezTo>
                    <a:pt x="540" y="8096"/>
                    <a:pt x="573" y="8087"/>
                    <a:pt x="601" y="8069"/>
                  </a:cubicBezTo>
                  <a:cubicBezTo>
                    <a:pt x="1269" y="7669"/>
                    <a:pt x="968" y="6701"/>
                    <a:pt x="868" y="6067"/>
                  </a:cubicBezTo>
                  <a:cubicBezTo>
                    <a:pt x="768" y="5167"/>
                    <a:pt x="1202" y="4533"/>
                    <a:pt x="1635" y="3799"/>
                  </a:cubicBezTo>
                  <a:cubicBezTo>
                    <a:pt x="2036" y="3099"/>
                    <a:pt x="2269" y="2365"/>
                    <a:pt x="2269" y="1564"/>
                  </a:cubicBezTo>
                  <a:cubicBezTo>
                    <a:pt x="2269" y="1441"/>
                    <a:pt x="2212" y="1"/>
                    <a:pt x="18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44"/>
            <p:cNvSpPr/>
            <p:nvPr/>
          </p:nvSpPr>
          <p:spPr>
            <a:xfrm>
              <a:off x="4721493" y="3857766"/>
              <a:ext cx="89428" cy="307305"/>
            </a:xfrm>
            <a:custGeom>
              <a:rect b="b" l="l" r="r" t="t"/>
              <a:pathLst>
                <a:path extrusionOk="0" h="17082" w="4971">
                  <a:moveTo>
                    <a:pt x="1089" y="1"/>
                  </a:moveTo>
                  <a:cubicBezTo>
                    <a:pt x="1029" y="1"/>
                    <a:pt x="970" y="26"/>
                    <a:pt x="934" y="85"/>
                  </a:cubicBezTo>
                  <a:cubicBezTo>
                    <a:pt x="734" y="352"/>
                    <a:pt x="601" y="518"/>
                    <a:pt x="467" y="819"/>
                  </a:cubicBezTo>
                  <a:cubicBezTo>
                    <a:pt x="367" y="1085"/>
                    <a:pt x="267" y="1352"/>
                    <a:pt x="201" y="1619"/>
                  </a:cubicBezTo>
                  <a:cubicBezTo>
                    <a:pt x="67" y="2220"/>
                    <a:pt x="0" y="2820"/>
                    <a:pt x="34" y="3420"/>
                  </a:cubicBezTo>
                  <a:cubicBezTo>
                    <a:pt x="67" y="4555"/>
                    <a:pt x="401" y="5722"/>
                    <a:pt x="1001" y="6723"/>
                  </a:cubicBezTo>
                  <a:cubicBezTo>
                    <a:pt x="1602" y="7724"/>
                    <a:pt x="2536" y="8491"/>
                    <a:pt x="3036" y="9558"/>
                  </a:cubicBezTo>
                  <a:cubicBezTo>
                    <a:pt x="3636" y="10859"/>
                    <a:pt x="3036" y="12160"/>
                    <a:pt x="3036" y="13494"/>
                  </a:cubicBezTo>
                  <a:cubicBezTo>
                    <a:pt x="3036" y="14195"/>
                    <a:pt x="3169" y="14929"/>
                    <a:pt x="3403" y="15596"/>
                  </a:cubicBezTo>
                  <a:cubicBezTo>
                    <a:pt x="3636" y="16196"/>
                    <a:pt x="3937" y="16897"/>
                    <a:pt x="4604" y="17064"/>
                  </a:cubicBezTo>
                  <a:cubicBezTo>
                    <a:pt x="4634" y="17076"/>
                    <a:pt x="4664" y="17081"/>
                    <a:pt x="4693" y="17081"/>
                  </a:cubicBezTo>
                  <a:cubicBezTo>
                    <a:pt x="4825" y="17081"/>
                    <a:pt x="4937" y="16967"/>
                    <a:pt x="4937" y="16830"/>
                  </a:cubicBezTo>
                  <a:cubicBezTo>
                    <a:pt x="4971" y="16096"/>
                    <a:pt x="4437" y="15429"/>
                    <a:pt x="4270" y="14762"/>
                  </a:cubicBezTo>
                  <a:cubicBezTo>
                    <a:pt x="4070" y="13961"/>
                    <a:pt x="4103" y="13161"/>
                    <a:pt x="4203" y="12360"/>
                  </a:cubicBezTo>
                  <a:cubicBezTo>
                    <a:pt x="4337" y="11560"/>
                    <a:pt x="4470" y="10726"/>
                    <a:pt x="4237" y="9892"/>
                  </a:cubicBezTo>
                  <a:cubicBezTo>
                    <a:pt x="4037" y="9258"/>
                    <a:pt x="3670" y="8691"/>
                    <a:pt x="3236" y="8157"/>
                  </a:cubicBezTo>
                  <a:cubicBezTo>
                    <a:pt x="2836" y="7623"/>
                    <a:pt x="2335" y="7123"/>
                    <a:pt x="1935" y="6556"/>
                  </a:cubicBezTo>
                  <a:cubicBezTo>
                    <a:pt x="1502" y="5956"/>
                    <a:pt x="1168" y="5288"/>
                    <a:pt x="1001" y="4588"/>
                  </a:cubicBezTo>
                  <a:cubicBezTo>
                    <a:pt x="601" y="3120"/>
                    <a:pt x="868" y="1653"/>
                    <a:pt x="1268" y="218"/>
                  </a:cubicBezTo>
                  <a:cubicBezTo>
                    <a:pt x="1311" y="88"/>
                    <a:pt x="1200" y="1"/>
                    <a:pt x="10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4650684" y="3929546"/>
              <a:ext cx="66023" cy="163169"/>
            </a:xfrm>
            <a:custGeom>
              <a:rect b="b" l="l" r="r" t="t"/>
              <a:pathLst>
                <a:path extrusionOk="0" h="9070" w="3670">
                  <a:moveTo>
                    <a:pt x="935" y="0"/>
                  </a:moveTo>
                  <a:cubicBezTo>
                    <a:pt x="844" y="0"/>
                    <a:pt x="753" y="40"/>
                    <a:pt x="701" y="131"/>
                  </a:cubicBezTo>
                  <a:cubicBezTo>
                    <a:pt x="0" y="1499"/>
                    <a:pt x="367" y="3300"/>
                    <a:pt x="1068" y="4534"/>
                  </a:cubicBezTo>
                  <a:cubicBezTo>
                    <a:pt x="1468" y="5268"/>
                    <a:pt x="2202" y="5802"/>
                    <a:pt x="2435" y="6602"/>
                  </a:cubicBezTo>
                  <a:cubicBezTo>
                    <a:pt x="2535" y="7036"/>
                    <a:pt x="2535" y="7470"/>
                    <a:pt x="2402" y="7903"/>
                  </a:cubicBezTo>
                  <a:cubicBezTo>
                    <a:pt x="2302" y="8170"/>
                    <a:pt x="2102" y="8604"/>
                    <a:pt x="1768" y="8670"/>
                  </a:cubicBezTo>
                  <a:cubicBezTo>
                    <a:pt x="1668" y="8704"/>
                    <a:pt x="1635" y="8871"/>
                    <a:pt x="1735" y="8937"/>
                  </a:cubicBezTo>
                  <a:cubicBezTo>
                    <a:pt x="1909" y="9015"/>
                    <a:pt x="2072" y="9070"/>
                    <a:pt x="2236" y="9070"/>
                  </a:cubicBezTo>
                  <a:cubicBezTo>
                    <a:pt x="2356" y="9070"/>
                    <a:pt x="2476" y="9041"/>
                    <a:pt x="2602" y="8971"/>
                  </a:cubicBezTo>
                  <a:cubicBezTo>
                    <a:pt x="2936" y="8837"/>
                    <a:pt x="3203" y="8504"/>
                    <a:pt x="3336" y="8137"/>
                  </a:cubicBezTo>
                  <a:cubicBezTo>
                    <a:pt x="3670" y="7236"/>
                    <a:pt x="3336" y="6169"/>
                    <a:pt x="2769" y="5435"/>
                  </a:cubicBezTo>
                  <a:cubicBezTo>
                    <a:pt x="2202" y="4668"/>
                    <a:pt x="1601" y="4000"/>
                    <a:pt x="1335" y="3033"/>
                  </a:cubicBezTo>
                  <a:cubicBezTo>
                    <a:pt x="1068" y="2099"/>
                    <a:pt x="1134" y="1232"/>
                    <a:pt x="1201" y="264"/>
                  </a:cubicBezTo>
                  <a:cubicBezTo>
                    <a:pt x="1222" y="101"/>
                    <a:pt x="1079" y="0"/>
                    <a:pt x="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4609271" y="3971013"/>
              <a:ext cx="22218" cy="60123"/>
            </a:xfrm>
            <a:custGeom>
              <a:rect b="b" l="l" r="r" t="t"/>
              <a:pathLst>
                <a:path extrusionOk="0" h="3342" w="1235">
                  <a:moveTo>
                    <a:pt x="550" y="1"/>
                  </a:moveTo>
                  <a:cubicBezTo>
                    <a:pt x="473" y="1"/>
                    <a:pt x="392" y="36"/>
                    <a:pt x="334" y="94"/>
                  </a:cubicBezTo>
                  <a:cubicBezTo>
                    <a:pt x="1" y="394"/>
                    <a:pt x="1" y="861"/>
                    <a:pt x="67" y="1262"/>
                  </a:cubicBezTo>
                  <a:cubicBezTo>
                    <a:pt x="101" y="1695"/>
                    <a:pt x="334" y="2062"/>
                    <a:pt x="501" y="2463"/>
                  </a:cubicBezTo>
                  <a:cubicBezTo>
                    <a:pt x="534" y="2563"/>
                    <a:pt x="601" y="2729"/>
                    <a:pt x="601" y="2830"/>
                  </a:cubicBezTo>
                  <a:cubicBezTo>
                    <a:pt x="634" y="2930"/>
                    <a:pt x="634" y="2963"/>
                    <a:pt x="601" y="3030"/>
                  </a:cubicBezTo>
                  <a:cubicBezTo>
                    <a:pt x="601" y="3063"/>
                    <a:pt x="601" y="3096"/>
                    <a:pt x="634" y="3163"/>
                  </a:cubicBezTo>
                  <a:cubicBezTo>
                    <a:pt x="634" y="3163"/>
                    <a:pt x="634" y="3163"/>
                    <a:pt x="601" y="3197"/>
                  </a:cubicBezTo>
                  <a:cubicBezTo>
                    <a:pt x="601" y="3263"/>
                    <a:pt x="634" y="3330"/>
                    <a:pt x="735" y="3330"/>
                  </a:cubicBezTo>
                  <a:cubicBezTo>
                    <a:pt x="766" y="3338"/>
                    <a:pt x="798" y="3342"/>
                    <a:pt x="828" y="3342"/>
                  </a:cubicBezTo>
                  <a:cubicBezTo>
                    <a:pt x="927" y="3342"/>
                    <a:pt x="1017" y="3298"/>
                    <a:pt x="1068" y="3197"/>
                  </a:cubicBezTo>
                  <a:cubicBezTo>
                    <a:pt x="1168" y="3063"/>
                    <a:pt x="1235" y="2930"/>
                    <a:pt x="1235" y="2763"/>
                  </a:cubicBezTo>
                  <a:cubicBezTo>
                    <a:pt x="1235" y="2429"/>
                    <a:pt x="1068" y="2162"/>
                    <a:pt x="901" y="1862"/>
                  </a:cubicBezTo>
                  <a:cubicBezTo>
                    <a:pt x="768" y="1562"/>
                    <a:pt x="634" y="1262"/>
                    <a:pt x="568" y="928"/>
                  </a:cubicBezTo>
                  <a:cubicBezTo>
                    <a:pt x="568" y="795"/>
                    <a:pt x="568" y="661"/>
                    <a:pt x="601" y="528"/>
                  </a:cubicBezTo>
                  <a:cubicBezTo>
                    <a:pt x="601" y="428"/>
                    <a:pt x="634" y="361"/>
                    <a:pt x="668" y="294"/>
                  </a:cubicBezTo>
                  <a:cubicBezTo>
                    <a:pt x="668" y="294"/>
                    <a:pt x="701" y="294"/>
                    <a:pt x="701" y="261"/>
                  </a:cubicBezTo>
                  <a:lnTo>
                    <a:pt x="768" y="261"/>
                  </a:lnTo>
                  <a:cubicBezTo>
                    <a:pt x="835" y="161"/>
                    <a:pt x="768" y="94"/>
                    <a:pt x="701" y="61"/>
                  </a:cubicBezTo>
                  <a:cubicBezTo>
                    <a:pt x="659" y="19"/>
                    <a:pt x="606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986368" y="3477796"/>
              <a:ext cx="438686" cy="293453"/>
            </a:xfrm>
            <a:custGeom>
              <a:rect b="b" l="l" r="r" t="t"/>
              <a:pathLst>
                <a:path extrusionOk="0" h="16312" w="24385">
                  <a:moveTo>
                    <a:pt x="23984" y="1"/>
                  </a:moveTo>
                  <a:cubicBezTo>
                    <a:pt x="23903" y="1"/>
                    <a:pt x="23818" y="63"/>
                    <a:pt x="23818" y="157"/>
                  </a:cubicBezTo>
                  <a:cubicBezTo>
                    <a:pt x="23685" y="1358"/>
                    <a:pt x="23785" y="2526"/>
                    <a:pt x="23251" y="3627"/>
                  </a:cubicBezTo>
                  <a:cubicBezTo>
                    <a:pt x="23017" y="4094"/>
                    <a:pt x="22784" y="4494"/>
                    <a:pt x="22450" y="4861"/>
                  </a:cubicBezTo>
                  <a:cubicBezTo>
                    <a:pt x="22050" y="5261"/>
                    <a:pt x="21616" y="5595"/>
                    <a:pt x="21249" y="5995"/>
                  </a:cubicBezTo>
                  <a:cubicBezTo>
                    <a:pt x="20883" y="6362"/>
                    <a:pt x="20582" y="6762"/>
                    <a:pt x="20382" y="7262"/>
                  </a:cubicBezTo>
                  <a:cubicBezTo>
                    <a:pt x="20182" y="7796"/>
                    <a:pt x="20115" y="8397"/>
                    <a:pt x="19782" y="8897"/>
                  </a:cubicBezTo>
                  <a:cubicBezTo>
                    <a:pt x="19248" y="9698"/>
                    <a:pt x="18147" y="9998"/>
                    <a:pt x="17213" y="10098"/>
                  </a:cubicBezTo>
                  <a:cubicBezTo>
                    <a:pt x="15946" y="10231"/>
                    <a:pt x="14678" y="10198"/>
                    <a:pt x="13511" y="10765"/>
                  </a:cubicBezTo>
                  <a:cubicBezTo>
                    <a:pt x="12677" y="11165"/>
                    <a:pt x="12009" y="11799"/>
                    <a:pt x="11342" y="12433"/>
                  </a:cubicBezTo>
                  <a:cubicBezTo>
                    <a:pt x="10709" y="13033"/>
                    <a:pt x="10108" y="13734"/>
                    <a:pt x="9341" y="14134"/>
                  </a:cubicBezTo>
                  <a:cubicBezTo>
                    <a:pt x="8909" y="14381"/>
                    <a:pt x="8477" y="14478"/>
                    <a:pt x="8042" y="14478"/>
                  </a:cubicBezTo>
                  <a:cubicBezTo>
                    <a:pt x="7536" y="14478"/>
                    <a:pt x="7026" y="14347"/>
                    <a:pt x="6506" y="14167"/>
                  </a:cubicBezTo>
                  <a:cubicBezTo>
                    <a:pt x="5680" y="13900"/>
                    <a:pt x="4837" y="13580"/>
                    <a:pt x="3976" y="13580"/>
                  </a:cubicBezTo>
                  <a:cubicBezTo>
                    <a:pt x="3654" y="13580"/>
                    <a:pt x="3330" y="13625"/>
                    <a:pt x="3003" y="13734"/>
                  </a:cubicBezTo>
                  <a:cubicBezTo>
                    <a:pt x="2403" y="13934"/>
                    <a:pt x="1902" y="14301"/>
                    <a:pt x="1402" y="14668"/>
                  </a:cubicBezTo>
                  <a:cubicBezTo>
                    <a:pt x="868" y="15101"/>
                    <a:pt x="301" y="15568"/>
                    <a:pt x="1" y="16202"/>
                  </a:cubicBezTo>
                  <a:cubicBezTo>
                    <a:pt x="1" y="16257"/>
                    <a:pt x="23" y="16311"/>
                    <a:pt x="68" y="16311"/>
                  </a:cubicBezTo>
                  <a:cubicBezTo>
                    <a:pt x="78" y="16311"/>
                    <a:pt x="89" y="16308"/>
                    <a:pt x="101" y="16302"/>
                  </a:cubicBezTo>
                  <a:cubicBezTo>
                    <a:pt x="701" y="16169"/>
                    <a:pt x="1168" y="15735"/>
                    <a:pt x="1635" y="15368"/>
                  </a:cubicBezTo>
                  <a:cubicBezTo>
                    <a:pt x="2102" y="15001"/>
                    <a:pt x="2603" y="14634"/>
                    <a:pt x="3170" y="14434"/>
                  </a:cubicBezTo>
                  <a:cubicBezTo>
                    <a:pt x="3432" y="14354"/>
                    <a:pt x="3690" y="14320"/>
                    <a:pt x="3943" y="14320"/>
                  </a:cubicBezTo>
                  <a:cubicBezTo>
                    <a:pt x="4850" y="14320"/>
                    <a:pt x="5705" y="14755"/>
                    <a:pt x="6539" y="15068"/>
                  </a:cubicBezTo>
                  <a:cubicBezTo>
                    <a:pt x="7080" y="15267"/>
                    <a:pt x="7622" y="15387"/>
                    <a:pt x="8158" y="15387"/>
                  </a:cubicBezTo>
                  <a:cubicBezTo>
                    <a:pt x="8613" y="15387"/>
                    <a:pt x="9064" y="15300"/>
                    <a:pt x="9508" y="15101"/>
                  </a:cubicBezTo>
                  <a:cubicBezTo>
                    <a:pt x="10375" y="14768"/>
                    <a:pt x="11075" y="14101"/>
                    <a:pt x="11743" y="13467"/>
                  </a:cubicBezTo>
                  <a:cubicBezTo>
                    <a:pt x="12410" y="12833"/>
                    <a:pt x="13077" y="12133"/>
                    <a:pt x="13911" y="11699"/>
                  </a:cubicBezTo>
                  <a:cubicBezTo>
                    <a:pt x="15045" y="11132"/>
                    <a:pt x="16446" y="11232"/>
                    <a:pt x="17680" y="11065"/>
                  </a:cubicBezTo>
                  <a:cubicBezTo>
                    <a:pt x="18681" y="10898"/>
                    <a:pt x="19748" y="10531"/>
                    <a:pt x="20416" y="9764"/>
                  </a:cubicBezTo>
                  <a:cubicBezTo>
                    <a:pt x="21183" y="8897"/>
                    <a:pt x="21116" y="7629"/>
                    <a:pt x="21917" y="6762"/>
                  </a:cubicBezTo>
                  <a:cubicBezTo>
                    <a:pt x="22751" y="5895"/>
                    <a:pt x="23818" y="5194"/>
                    <a:pt x="24185" y="3960"/>
                  </a:cubicBezTo>
                  <a:cubicBezTo>
                    <a:pt x="24352" y="3393"/>
                    <a:pt x="24385" y="2659"/>
                    <a:pt x="24385" y="2059"/>
                  </a:cubicBezTo>
                  <a:cubicBezTo>
                    <a:pt x="24352" y="1425"/>
                    <a:pt x="24285" y="758"/>
                    <a:pt x="24118" y="124"/>
                  </a:cubicBezTo>
                  <a:cubicBezTo>
                    <a:pt x="24104" y="37"/>
                    <a:pt x="24045" y="1"/>
                    <a:pt x="239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4017887" y="3416288"/>
              <a:ext cx="345966" cy="275859"/>
            </a:xfrm>
            <a:custGeom>
              <a:rect b="b" l="l" r="r" t="t"/>
              <a:pathLst>
                <a:path extrusionOk="0" h="15334" w="19231">
                  <a:moveTo>
                    <a:pt x="18967" y="0"/>
                  </a:moveTo>
                  <a:cubicBezTo>
                    <a:pt x="18903" y="0"/>
                    <a:pt x="18845" y="35"/>
                    <a:pt x="18830" y="107"/>
                  </a:cubicBezTo>
                  <a:cubicBezTo>
                    <a:pt x="18630" y="1175"/>
                    <a:pt x="18397" y="2209"/>
                    <a:pt x="18096" y="3209"/>
                  </a:cubicBezTo>
                  <a:cubicBezTo>
                    <a:pt x="17830" y="4077"/>
                    <a:pt x="17463" y="4944"/>
                    <a:pt x="16929" y="5678"/>
                  </a:cubicBezTo>
                  <a:cubicBezTo>
                    <a:pt x="16429" y="6378"/>
                    <a:pt x="15795" y="6945"/>
                    <a:pt x="14994" y="7279"/>
                  </a:cubicBezTo>
                  <a:cubicBezTo>
                    <a:pt x="14160" y="7646"/>
                    <a:pt x="13193" y="7713"/>
                    <a:pt x="12426" y="8280"/>
                  </a:cubicBezTo>
                  <a:cubicBezTo>
                    <a:pt x="11125" y="9214"/>
                    <a:pt x="10724" y="11148"/>
                    <a:pt x="9057" y="11549"/>
                  </a:cubicBezTo>
                  <a:cubicBezTo>
                    <a:pt x="8663" y="11645"/>
                    <a:pt x="8265" y="11680"/>
                    <a:pt x="7865" y="11680"/>
                  </a:cubicBezTo>
                  <a:cubicBezTo>
                    <a:pt x="6865" y="11680"/>
                    <a:pt x="5853" y="11464"/>
                    <a:pt x="4857" y="11464"/>
                  </a:cubicBezTo>
                  <a:cubicBezTo>
                    <a:pt x="4599" y="11464"/>
                    <a:pt x="4342" y="11479"/>
                    <a:pt x="4086" y="11515"/>
                  </a:cubicBezTo>
                  <a:cubicBezTo>
                    <a:pt x="2152" y="11816"/>
                    <a:pt x="851" y="13450"/>
                    <a:pt x="50" y="15118"/>
                  </a:cubicBezTo>
                  <a:cubicBezTo>
                    <a:pt x="1" y="15217"/>
                    <a:pt x="98" y="15334"/>
                    <a:pt x="192" y="15334"/>
                  </a:cubicBezTo>
                  <a:cubicBezTo>
                    <a:pt x="225" y="15334"/>
                    <a:pt x="258" y="15319"/>
                    <a:pt x="284" y="15285"/>
                  </a:cubicBezTo>
                  <a:cubicBezTo>
                    <a:pt x="1551" y="14051"/>
                    <a:pt x="2485" y="12349"/>
                    <a:pt x="4453" y="12216"/>
                  </a:cubicBezTo>
                  <a:cubicBezTo>
                    <a:pt x="4606" y="12203"/>
                    <a:pt x="4760" y="12198"/>
                    <a:pt x="4914" y="12198"/>
                  </a:cubicBezTo>
                  <a:cubicBezTo>
                    <a:pt x="6017" y="12198"/>
                    <a:pt x="7145" y="12479"/>
                    <a:pt x="8270" y="12479"/>
                  </a:cubicBezTo>
                  <a:cubicBezTo>
                    <a:pt x="8667" y="12479"/>
                    <a:pt x="9063" y="12444"/>
                    <a:pt x="9457" y="12349"/>
                  </a:cubicBezTo>
                  <a:cubicBezTo>
                    <a:pt x="10257" y="12149"/>
                    <a:pt x="10925" y="11649"/>
                    <a:pt x="11425" y="10982"/>
                  </a:cubicBezTo>
                  <a:cubicBezTo>
                    <a:pt x="11925" y="10315"/>
                    <a:pt x="12326" y="9514"/>
                    <a:pt x="12993" y="9047"/>
                  </a:cubicBezTo>
                  <a:cubicBezTo>
                    <a:pt x="13760" y="8547"/>
                    <a:pt x="14727" y="8480"/>
                    <a:pt x="15561" y="8080"/>
                  </a:cubicBezTo>
                  <a:cubicBezTo>
                    <a:pt x="16329" y="7746"/>
                    <a:pt x="16996" y="7146"/>
                    <a:pt x="17529" y="6512"/>
                  </a:cubicBezTo>
                  <a:cubicBezTo>
                    <a:pt x="18163" y="5711"/>
                    <a:pt x="18664" y="4777"/>
                    <a:pt x="18897" y="3777"/>
                  </a:cubicBezTo>
                  <a:cubicBezTo>
                    <a:pt x="19231" y="2576"/>
                    <a:pt x="19197" y="1408"/>
                    <a:pt x="19164" y="174"/>
                  </a:cubicBezTo>
                  <a:cubicBezTo>
                    <a:pt x="19145" y="60"/>
                    <a:pt x="19051" y="0"/>
                    <a:pt x="189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4074591" y="3423358"/>
              <a:ext cx="228059" cy="164914"/>
            </a:xfrm>
            <a:custGeom>
              <a:rect b="b" l="l" r="r" t="t"/>
              <a:pathLst>
                <a:path extrusionOk="0" h="9167" w="12677">
                  <a:moveTo>
                    <a:pt x="12408" y="1"/>
                  </a:moveTo>
                  <a:cubicBezTo>
                    <a:pt x="12365" y="1"/>
                    <a:pt x="12319" y="16"/>
                    <a:pt x="12276" y="48"/>
                  </a:cubicBezTo>
                  <a:cubicBezTo>
                    <a:pt x="12042" y="281"/>
                    <a:pt x="11809" y="448"/>
                    <a:pt x="11609" y="682"/>
                  </a:cubicBezTo>
                  <a:cubicBezTo>
                    <a:pt x="11375" y="915"/>
                    <a:pt x="11142" y="1115"/>
                    <a:pt x="10875" y="1315"/>
                  </a:cubicBezTo>
                  <a:cubicBezTo>
                    <a:pt x="10374" y="1682"/>
                    <a:pt x="9841" y="2016"/>
                    <a:pt x="9407" y="2450"/>
                  </a:cubicBezTo>
                  <a:cubicBezTo>
                    <a:pt x="8340" y="3517"/>
                    <a:pt x="7839" y="4985"/>
                    <a:pt x="6805" y="6019"/>
                  </a:cubicBezTo>
                  <a:cubicBezTo>
                    <a:pt x="6454" y="6351"/>
                    <a:pt x="6041" y="6438"/>
                    <a:pt x="5613" y="6438"/>
                  </a:cubicBezTo>
                  <a:cubicBezTo>
                    <a:pt x="5268" y="6438"/>
                    <a:pt x="4912" y="6382"/>
                    <a:pt x="4570" y="6352"/>
                  </a:cubicBezTo>
                  <a:cubicBezTo>
                    <a:pt x="4462" y="6347"/>
                    <a:pt x="4354" y="6344"/>
                    <a:pt x="4245" y="6344"/>
                  </a:cubicBezTo>
                  <a:cubicBezTo>
                    <a:pt x="3655" y="6344"/>
                    <a:pt x="3071" y="6427"/>
                    <a:pt x="2536" y="6653"/>
                  </a:cubicBezTo>
                  <a:cubicBezTo>
                    <a:pt x="1935" y="6853"/>
                    <a:pt x="1401" y="7153"/>
                    <a:pt x="934" y="7553"/>
                  </a:cubicBezTo>
                  <a:cubicBezTo>
                    <a:pt x="534" y="7920"/>
                    <a:pt x="0" y="8454"/>
                    <a:pt x="34" y="9054"/>
                  </a:cubicBezTo>
                  <a:cubicBezTo>
                    <a:pt x="34" y="9129"/>
                    <a:pt x="71" y="9167"/>
                    <a:pt x="118" y="9167"/>
                  </a:cubicBezTo>
                  <a:cubicBezTo>
                    <a:pt x="134" y="9167"/>
                    <a:pt x="151" y="9163"/>
                    <a:pt x="167" y="9154"/>
                  </a:cubicBezTo>
                  <a:cubicBezTo>
                    <a:pt x="734" y="8854"/>
                    <a:pt x="1135" y="8220"/>
                    <a:pt x="1668" y="7853"/>
                  </a:cubicBezTo>
                  <a:cubicBezTo>
                    <a:pt x="2202" y="7486"/>
                    <a:pt x="2802" y="7220"/>
                    <a:pt x="3470" y="7120"/>
                  </a:cubicBezTo>
                  <a:cubicBezTo>
                    <a:pt x="3626" y="7099"/>
                    <a:pt x="3782" y="7091"/>
                    <a:pt x="3938" y="7091"/>
                  </a:cubicBezTo>
                  <a:cubicBezTo>
                    <a:pt x="4489" y="7091"/>
                    <a:pt x="5040" y="7190"/>
                    <a:pt x="5591" y="7190"/>
                  </a:cubicBezTo>
                  <a:cubicBezTo>
                    <a:pt x="5651" y="7190"/>
                    <a:pt x="5711" y="7189"/>
                    <a:pt x="5771" y="7186"/>
                  </a:cubicBezTo>
                  <a:cubicBezTo>
                    <a:pt x="6505" y="7153"/>
                    <a:pt x="7172" y="6919"/>
                    <a:pt x="7673" y="6419"/>
                  </a:cubicBezTo>
                  <a:cubicBezTo>
                    <a:pt x="8707" y="5385"/>
                    <a:pt x="9240" y="3951"/>
                    <a:pt x="10341" y="2950"/>
                  </a:cubicBezTo>
                  <a:cubicBezTo>
                    <a:pt x="11208" y="2216"/>
                    <a:pt x="12676" y="1482"/>
                    <a:pt x="12576" y="181"/>
                  </a:cubicBezTo>
                  <a:cubicBezTo>
                    <a:pt x="12576" y="68"/>
                    <a:pt x="12499" y="1"/>
                    <a:pt x="124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4452057" y="3568628"/>
              <a:ext cx="251788" cy="207856"/>
            </a:xfrm>
            <a:custGeom>
              <a:rect b="b" l="l" r="r" t="t"/>
              <a:pathLst>
                <a:path extrusionOk="0" h="11554" w="13996">
                  <a:moveTo>
                    <a:pt x="1326" y="0"/>
                  </a:moveTo>
                  <a:cubicBezTo>
                    <a:pt x="1297" y="0"/>
                    <a:pt x="1267" y="4"/>
                    <a:pt x="1234" y="12"/>
                  </a:cubicBezTo>
                  <a:cubicBezTo>
                    <a:pt x="967" y="112"/>
                    <a:pt x="834" y="446"/>
                    <a:pt x="734" y="679"/>
                  </a:cubicBezTo>
                  <a:cubicBezTo>
                    <a:pt x="534" y="1079"/>
                    <a:pt x="400" y="1513"/>
                    <a:pt x="334" y="1947"/>
                  </a:cubicBezTo>
                  <a:cubicBezTo>
                    <a:pt x="0" y="3581"/>
                    <a:pt x="367" y="5316"/>
                    <a:pt x="1501" y="6583"/>
                  </a:cubicBezTo>
                  <a:cubicBezTo>
                    <a:pt x="2002" y="7150"/>
                    <a:pt x="2635" y="7584"/>
                    <a:pt x="3336" y="7851"/>
                  </a:cubicBezTo>
                  <a:cubicBezTo>
                    <a:pt x="3843" y="8041"/>
                    <a:pt x="4351" y="8111"/>
                    <a:pt x="4867" y="8111"/>
                  </a:cubicBezTo>
                  <a:cubicBezTo>
                    <a:pt x="5165" y="8111"/>
                    <a:pt x="5466" y="8088"/>
                    <a:pt x="5771" y="8051"/>
                  </a:cubicBezTo>
                  <a:cubicBezTo>
                    <a:pt x="5945" y="8022"/>
                    <a:pt x="6125" y="7999"/>
                    <a:pt x="6303" y="7999"/>
                  </a:cubicBezTo>
                  <a:cubicBezTo>
                    <a:pt x="6535" y="7999"/>
                    <a:pt x="6764" y="8038"/>
                    <a:pt x="6972" y="8151"/>
                  </a:cubicBezTo>
                  <a:cubicBezTo>
                    <a:pt x="7272" y="8318"/>
                    <a:pt x="7505" y="8618"/>
                    <a:pt x="7739" y="8885"/>
                  </a:cubicBezTo>
                  <a:cubicBezTo>
                    <a:pt x="8173" y="9485"/>
                    <a:pt x="8540" y="10119"/>
                    <a:pt x="9140" y="10586"/>
                  </a:cubicBezTo>
                  <a:cubicBezTo>
                    <a:pt x="9807" y="11120"/>
                    <a:pt x="10608" y="11420"/>
                    <a:pt x="11442" y="11520"/>
                  </a:cubicBezTo>
                  <a:cubicBezTo>
                    <a:pt x="11586" y="11542"/>
                    <a:pt x="11727" y="11553"/>
                    <a:pt x="11865" y="11553"/>
                  </a:cubicBezTo>
                  <a:cubicBezTo>
                    <a:pt x="12142" y="11553"/>
                    <a:pt x="12409" y="11509"/>
                    <a:pt x="12676" y="11420"/>
                  </a:cubicBezTo>
                  <a:cubicBezTo>
                    <a:pt x="13143" y="11320"/>
                    <a:pt x="13443" y="11053"/>
                    <a:pt x="13843" y="10786"/>
                  </a:cubicBezTo>
                  <a:cubicBezTo>
                    <a:pt x="13995" y="10665"/>
                    <a:pt x="13926" y="10377"/>
                    <a:pt x="13736" y="10377"/>
                  </a:cubicBezTo>
                  <a:cubicBezTo>
                    <a:pt x="13717" y="10377"/>
                    <a:pt x="13697" y="10380"/>
                    <a:pt x="13677" y="10386"/>
                  </a:cubicBezTo>
                  <a:cubicBezTo>
                    <a:pt x="13361" y="10485"/>
                    <a:pt x="12998" y="10513"/>
                    <a:pt x="12644" y="10513"/>
                  </a:cubicBezTo>
                  <a:cubicBezTo>
                    <a:pt x="12400" y="10513"/>
                    <a:pt x="12160" y="10500"/>
                    <a:pt x="11942" y="10486"/>
                  </a:cubicBezTo>
                  <a:cubicBezTo>
                    <a:pt x="11342" y="10453"/>
                    <a:pt x="10774" y="10353"/>
                    <a:pt x="10241" y="10086"/>
                  </a:cubicBezTo>
                  <a:cubicBezTo>
                    <a:pt x="9173" y="9519"/>
                    <a:pt x="8773" y="8418"/>
                    <a:pt x="7906" y="7651"/>
                  </a:cubicBezTo>
                  <a:cubicBezTo>
                    <a:pt x="7439" y="7284"/>
                    <a:pt x="6905" y="7050"/>
                    <a:pt x="6305" y="7050"/>
                  </a:cubicBezTo>
                  <a:cubicBezTo>
                    <a:pt x="5755" y="7050"/>
                    <a:pt x="5206" y="7209"/>
                    <a:pt x="4656" y="7209"/>
                  </a:cubicBezTo>
                  <a:cubicBezTo>
                    <a:pt x="4539" y="7209"/>
                    <a:pt x="4421" y="7201"/>
                    <a:pt x="4303" y="7184"/>
                  </a:cubicBezTo>
                  <a:cubicBezTo>
                    <a:pt x="3102" y="6984"/>
                    <a:pt x="2035" y="6150"/>
                    <a:pt x="1468" y="5082"/>
                  </a:cubicBezTo>
                  <a:cubicBezTo>
                    <a:pt x="1101" y="4382"/>
                    <a:pt x="967" y="3548"/>
                    <a:pt x="967" y="2781"/>
                  </a:cubicBezTo>
                  <a:cubicBezTo>
                    <a:pt x="967" y="2347"/>
                    <a:pt x="1034" y="1947"/>
                    <a:pt x="1101" y="1546"/>
                  </a:cubicBezTo>
                  <a:cubicBezTo>
                    <a:pt x="1168" y="1380"/>
                    <a:pt x="1201" y="1179"/>
                    <a:pt x="1268" y="979"/>
                  </a:cubicBezTo>
                  <a:cubicBezTo>
                    <a:pt x="1268" y="946"/>
                    <a:pt x="1368" y="646"/>
                    <a:pt x="1401" y="479"/>
                  </a:cubicBezTo>
                  <a:cubicBezTo>
                    <a:pt x="1738" y="479"/>
                    <a:pt x="1653" y="0"/>
                    <a:pt x="1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4512665" y="3517680"/>
              <a:ext cx="174035" cy="171787"/>
            </a:xfrm>
            <a:custGeom>
              <a:rect b="b" l="l" r="r" t="t"/>
              <a:pathLst>
                <a:path extrusionOk="0" h="9549" w="9674">
                  <a:moveTo>
                    <a:pt x="250" y="0"/>
                  </a:moveTo>
                  <a:cubicBezTo>
                    <a:pt x="225" y="0"/>
                    <a:pt x="200" y="25"/>
                    <a:pt x="200" y="75"/>
                  </a:cubicBezTo>
                  <a:cubicBezTo>
                    <a:pt x="100" y="842"/>
                    <a:pt x="0" y="1543"/>
                    <a:pt x="100" y="2310"/>
                  </a:cubicBezTo>
                  <a:cubicBezTo>
                    <a:pt x="167" y="2877"/>
                    <a:pt x="300" y="3444"/>
                    <a:pt x="567" y="3945"/>
                  </a:cubicBezTo>
                  <a:cubicBezTo>
                    <a:pt x="1101" y="4979"/>
                    <a:pt x="2035" y="5613"/>
                    <a:pt x="3169" y="5746"/>
                  </a:cubicBezTo>
                  <a:cubicBezTo>
                    <a:pt x="3836" y="5813"/>
                    <a:pt x="4503" y="5779"/>
                    <a:pt x="5070" y="6180"/>
                  </a:cubicBezTo>
                  <a:cubicBezTo>
                    <a:pt x="5571" y="6513"/>
                    <a:pt x="5904" y="7014"/>
                    <a:pt x="6271" y="7481"/>
                  </a:cubicBezTo>
                  <a:cubicBezTo>
                    <a:pt x="7005" y="8348"/>
                    <a:pt x="8106" y="9449"/>
                    <a:pt x="9307" y="9549"/>
                  </a:cubicBezTo>
                  <a:cubicBezTo>
                    <a:pt x="9607" y="9549"/>
                    <a:pt x="9674" y="9215"/>
                    <a:pt x="9540" y="9048"/>
                  </a:cubicBezTo>
                  <a:cubicBezTo>
                    <a:pt x="9474" y="8948"/>
                    <a:pt x="9407" y="8882"/>
                    <a:pt x="9340" y="8815"/>
                  </a:cubicBezTo>
                  <a:cubicBezTo>
                    <a:pt x="9307" y="8781"/>
                    <a:pt x="9273" y="8781"/>
                    <a:pt x="9240" y="8781"/>
                  </a:cubicBezTo>
                  <a:cubicBezTo>
                    <a:pt x="8907" y="8515"/>
                    <a:pt x="8506" y="8281"/>
                    <a:pt x="8106" y="7981"/>
                  </a:cubicBezTo>
                  <a:cubicBezTo>
                    <a:pt x="7639" y="7647"/>
                    <a:pt x="7239" y="7214"/>
                    <a:pt x="6872" y="6780"/>
                  </a:cubicBezTo>
                  <a:cubicBezTo>
                    <a:pt x="6138" y="5913"/>
                    <a:pt x="5471" y="5146"/>
                    <a:pt x="4270" y="4979"/>
                  </a:cubicBezTo>
                  <a:cubicBezTo>
                    <a:pt x="3703" y="4912"/>
                    <a:pt x="3069" y="4979"/>
                    <a:pt x="2535" y="4779"/>
                  </a:cubicBezTo>
                  <a:cubicBezTo>
                    <a:pt x="2035" y="4612"/>
                    <a:pt x="1601" y="4245"/>
                    <a:pt x="1301" y="3811"/>
                  </a:cubicBezTo>
                  <a:cubicBezTo>
                    <a:pt x="968" y="3344"/>
                    <a:pt x="767" y="2811"/>
                    <a:pt x="634" y="2243"/>
                  </a:cubicBezTo>
                  <a:cubicBezTo>
                    <a:pt x="501" y="1543"/>
                    <a:pt x="367" y="776"/>
                    <a:pt x="300" y="75"/>
                  </a:cubicBezTo>
                  <a:cubicBezTo>
                    <a:pt x="300" y="25"/>
                    <a:pt x="275" y="0"/>
                    <a:pt x="2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4539668" y="3475764"/>
              <a:ext cx="113427" cy="130445"/>
            </a:xfrm>
            <a:custGeom>
              <a:rect b="b" l="l" r="r" t="t"/>
              <a:pathLst>
                <a:path extrusionOk="0" h="7251" w="6305">
                  <a:moveTo>
                    <a:pt x="1016" y="1"/>
                  </a:moveTo>
                  <a:cubicBezTo>
                    <a:pt x="990" y="1"/>
                    <a:pt x="960" y="11"/>
                    <a:pt x="934" y="37"/>
                  </a:cubicBezTo>
                  <a:cubicBezTo>
                    <a:pt x="0" y="1304"/>
                    <a:pt x="534" y="3139"/>
                    <a:pt x="1735" y="4006"/>
                  </a:cubicBezTo>
                  <a:cubicBezTo>
                    <a:pt x="2502" y="4540"/>
                    <a:pt x="3436" y="4740"/>
                    <a:pt x="4203" y="5274"/>
                  </a:cubicBezTo>
                  <a:cubicBezTo>
                    <a:pt x="4570" y="5574"/>
                    <a:pt x="4870" y="5941"/>
                    <a:pt x="5171" y="6308"/>
                  </a:cubicBezTo>
                  <a:cubicBezTo>
                    <a:pt x="5437" y="6675"/>
                    <a:pt x="5704" y="7042"/>
                    <a:pt x="6138" y="7242"/>
                  </a:cubicBezTo>
                  <a:cubicBezTo>
                    <a:pt x="6150" y="7248"/>
                    <a:pt x="6163" y="7251"/>
                    <a:pt x="6176" y="7251"/>
                  </a:cubicBezTo>
                  <a:cubicBezTo>
                    <a:pt x="6237" y="7251"/>
                    <a:pt x="6305" y="7191"/>
                    <a:pt x="6305" y="7109"/>
                  </a:cubicBezTo>
                  <a:cubicBezTo>
                    <a:pt x="6305" y="6341"/>
                    <a:pt x="5638" y="5608"/>
                    <a:pt x="5071" y="5074"/>
                  </a:cubicBezTo>
                  <a:cubicBezTo>
                    <a:pt x="4403" y="4473"/>
                    <a:pt x="3670" y="4173"/>
                    <a:pt x="2869" y="3873"/>
                  </a:cubicBezTo>
                  <a:cubicBezTo>
                    <a:pt x="2102" y="3539"/>
                    <a:pt x="1468" y="3139"/>
                    <a:pt x="1134" y="2372"/>
                  </a:cubicBezTo>
                  <a:cubicBezTo>
                    <a:pt x="834" y="1671"/>
                    <a:pt x="834" y="804"/>
                    <a:pt x="1068" y="70"/>
                  </a:cubicBezTo>
                  <a:cubicBezTo>
                    <a:pt x="1088" y="29"/>
                    <a:pt x="1058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4000185" y="4301258"/>
              <a:ext cx="59421" cy="254163"/>
            </a:xfrm>
            <a:custGeom>
              <a:rect b="b" l="l" r="r" t="t"/>
              <a:pathLst>
                <a:path extrusionOk="0" h="14128" w="3303">
                  <a:moveTo>
                    <a:pt x="2907" y="0"/>
                  </a:moveTo>
                  <a:cubicBezTo>
                    <a:pt x="2799" y="0"/>
                    <a:pt x="2697" y="55"/>
                    <a:pt x="2669" y="184"/>
                  </a:cubicBezTo>
                  <a:cubicBezTo>
                    <a:pt x="2435" y="1451"/>
                    <a:pt x="2368" y="2786"/>
                    <a:pt x="2135" y="4053"/>
                  </a:cubicBezTo>
                  <a:cubicBezTo>
                    <a:pt x="1868" y="5354"/>
                    <a:pt x="1501" y="6588"/>
                    <a:pt x="1001" y="7789"/>
                  </a:cubicBezTo>
                  <a:cubicBezTo>
                    <a:pt x="567" y="8957"/>
                    <a:pt x="134" y="10124"/>
                    <a:pt x="33" y="11392"/>
                  </a:cubicBezTo>
                  <a:cubicBezTo>
                    <a:pt x="0" y="11959"/>
                    <a:pt x="33" y="12559"/>
                    <a:pt x="200" y="13126"/>
                  </a:cubicBezTo>
                  <a:cubicBezTo>
                    <a:pt x="334" y="13493"/>
                    <a:pt x="601" y="14094"/>
                    <a:pt x="1068" y="14127"/>
                  </a:cubicBezTo>
                  <a:cubicBezTo>
                    <a:pt x="1134" y="14127"/>
                    <a:pt x="1168" y="14094"/>
                    <a:pt x="1201" y="14027"/>
                  </a:cubicBezTo>
                  <a:cubicBezTo>
                    <a:pt x="1401" y="13660"/>
                    <a:pt x="1134" y="13060"/>
                    <a:pt x="1068" y="12659"/>
                  </a:cubicBezTo>
                  <a:cubicBezTo>
                    <a:pt x="934" y="12126"/>
                    <a:pt x="934" y="11525"/>
                    <a:pt x="1001" y="10992"/>
                  </a:cubicBezTo>
                  <a:cubicBezTo>
                    <a:pt x="1168" y="9791"/>
                    <a:pt x="1635" y="8657"/>
                    <a:pt x="2068" y="7556"/>
                  </a:cubicBezTo>
                  <a:cubicBezTo>
                    <a:pt x="2502" y="6388"/>
                    <a:pt x="2802" y="5187"/>
                    <a:pt x="2969" y="3987"/>
                  </a:cubicBezTo>
                  <a:cubicBezTo>
                    <a:pt x="3169" y="2752"/>
                    <a:pt x="3302" y="1485"/>
                    <a:pt x="3202" y="251"/>
                  </a:cubicBezTo>
                  <a:cubicBezTo>
                    <a:pt x="3202" y="98"/>
                    <a:pt x="3050" y="0"/>
                    <a:pt x="29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4651278" y="4314462"/>
              <a:ext cx="53430" cy="235309"/>
            </a:xfrm>
            <a:custGeom>
              <a:rect b="b" l="l" r="r" t="t"/>
              <a:pathLst>
                <a:path extrusionOk="0" h="13080" w="2970">
                  <a:moveTo>
                    <a:pt x="351" y="0"/>
                  </a:moveTo>
                  <a:cubicBezTo>
                    <a:pt x="259" y="0"/>
                    <a:pt x="167" y="50"/>
                    <a:pt x="134" y="150"/>
                  </a:cubicBezTo>
                  <a:cubicBezTo>
                    <a:pt x="1" y="717"/>
                    <a:pt x="1" y="1318"/>
                    <a:pt x="1" y="1885"/>
                  </a:cubicBezTo>
                  <a:cubicBezTo>
                    <a:pt x="1" y="2485"/>
                    <a:pt x="34" y="3086"/>
                    <a:pt x="101" y="3653"/>
                  </a:cubicBezTo>
                  <a:cubicBezTo>
                    <a:pt x="234" y="4820"/>
                    <a:pt x="534" y="5888"/>
                    <a:pt x="968" y="6989"/>
                  </a:cubicBezTo>
                  <a:cubicBezTo>
                    <a:pt x="1368" y="7989"/>
                    <a:pt x="1835" y="9023"/>
                    <a:pt x="1969" y="10157"/>
                  </a:cubicBezTo>
                  <a:cubicBezTo>
                    <a:pt x="2035" y="10691"/>
                    <a:pt x="1969" y="11192"/>
                    <a:pt x="1902" y="11725"/>
                  </a:cubicBezTo>
                  <a:cubicBezTo>
                    <a:pt x="1835" y="12159"/>
                    <a:pt x="1802" y="12859"/>
                    <a:pt x="2302" y="13060"/>
                  </a:cubicBezTo>
                  <a:cubicBezTo>
                    <a:pt x="2339" y="13072"/>
                    <a:pt x="2376" y="13080"/>
                    <a:pt x="2412" y="13080"/>
                  </a:cubicBezTo>
                  <a:cubicBezTo>
                    <a:pt x="2476" y="13080"/>
                    <a:pt x="2539" y="13056"/>
                    <a:pt x="2603" y="12993"/>
                  </a:cubicBezTo>
                  <a:cubicBezTo>
                    <a:pt x="2836" y="12593"/>
                    <a:pt x="2836" y="11925"/>
                    <a:pt x="2903" y="11492"/>
                  </a:cubicBezTo>
                  <a:cubicBezTo>
                    <a:pt x="2969" y="10991"/>
                    <a:pt x="2969" y="10458"/>
                    <a:pt x="2903" y="9957"/>
                  </a:cubicBezTo>
                  <a:cubicBezTo>
                    <a:pt x="2736" y="8890"/>
                    <a:pt x="2269" y="7889"/>
                    <a:pt x="1869" y="6888"/>
                  </a:cubicBezTo>
                  <a:cubicBezTo>
                    <a:pt x="1435" y="5854"/>
                    <a:pt x="1068" y="4820"/>
                    <a:pt x="901" y="3720"/>
                  </a:cubicBezTo>
                  <a:cubicBezTo>
                    <a:pt x="801" y="3086"/>
                    <a:pt x="768" y="2485"/>
                    <a:pt x="701" y="1885"/>
                  </a:cubicBezTo>
                  <a:cubicBezTo>
                    <a:pt x="668" y="1318"/>
                    <a:pt x="701" y="717"/>
                    <a:pt x="568" y="150"/>
                  </a:cubicBezTo>
                  <a:cubicBezTo>
                    <a:pt x="534" y="50"/>
                    <a:pt x="443" y="0"/>
                    <a:pt x="3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4169183" y="4034500"/>
              <a:ext cx="373490" cy="151116"/>
            </a:xfrm>
            <a:custGeom>
              <a:rect b="b" l="l" r="r" t="t"/>
              <a:pathLst>
                <a:path extrusionOk="0" h="8400" w="20761">
                  <a:moveTo>
                    <a:pt x="448" y="1"/>
                  </a:moveTo>
                  <a:cubicBezTo>
                    <a:pt x="232" y="1"/>
                    <a:pt x="1" y="219"/>
                    <a:pt x="46" y="468"/>
                  </a:cubicBezTo>
                  <a:cubicBezTo>
                    <a:pt x="380" y="2236"/>
                    <a:pt x="1447" y="3871"/>
                    <a:pt x="2748" y="5105"/>
                  </a:cubicBezTo>
                  <a:cubicBezTo>
                    <a:pt x="4049" y="6406"/>
                    <a:pt x="5650" y="7373"/>
                    <a:pt x="7385" y="7940"/>
                  </a:cubicBezTo>
                  <a:cubicBezTo>
                    <a:pt x="8383" y="8251"/>
                    <a:pt x="9405" y="8399"/>
                    <a:pt x="10420" y="8399"/>
                  </a:cubicBezTo>
                  <a:cubicBezTo>
                    <a:pt x="13004" y="8399"/>
                    <a:pt x="15548" y="7438"/>
                    <a:pt x="17559" y="5739"/>
                  </a:cubicBezTo>
                  <a:cubicBezTo>
                    <a:pt x="18326" y="5105"/>
                    <a:pt x="18993" y="4338"/>
                    <a:pt x="19560" y="3504"/>
                  </a:cubicBezTo>
                  <a:cubicBezTo>
                    <a:pt x="19860" y="3103"/>
                    <a:pt x="20094" y="2636"/>
                    <a:pt x="20294" y="2203"/>
                  </a:cubicBezTo>
                  <a:cubicBezTo>
                    <a:pt x="20494" y="1769"/>
                    <a:pt x="20761" y="1302"/>
                    <a:pt x="20494" y="868"/>
                  </a:cubicBezTo>
                  <a:cubicBezTo>
                    <a:pt x="20494" y="835"/>
                    <a:pt x="20494" y="802"/>
                    <a:pt x="20494" y="735"/>
                  </a:cubicBezTo>
                  <a:cubicBezTo>
                    <a:pt x="20474" y="596"/>
                    <a:pt x="20372" y="516"/>
                    <a:pt x="20257" y="516"/>
                  </a:cubicBezTo>
                  <a:cubicBezTo>
                    <a:pt x="20179" y="516"/>
                    <a:pt x="20095" y="554"/>
                    <a:pt x="20027" y="635"/>
                  </a:cubicBezTo>
                  <a:cubicBezTo>
                    <a:pt x="20061" y="635"/>
                    <a:pt x="20061" y="668"/>
                    <a:pt x="20094" y="668"/>
                  </a:cubicBezTo>
                  <a:cubicBezTo>
                    <a:pt x="19994" y="668"/>
                    <a:pt x="19894" y="702"/>
                    <a:pt x="19794" y="735"/>
                  </a:cubicBezTo>
                  <a:cubicBezTo>
                    <a:pt x="19727" y="802"/>
                    <a:pt x="19660" y="868"/>
                    <a:pt x="19627" y="935"/>
                  </a:cubicBezTo>
                  <a:cubicBezTo>
                    <a:pt x="19493" y="1102"/>
                    <a:pt x="19427" y="1302"/>
                    <a:pt x="19360" y="1502"/>
                  </a:cubicBezTo>
                  <a:cubicBezTo>
                    <a:pt x="19160" y="1869"/>
                    <a:pt x="18993" y="2236"/>
                    <a:pt x="18760" y="2603"/>
                  </a:cubicBezTo>
                  <a:cubicBezTo>
                    <a:pt x="18326" y="3303"/>
                    <a:pt x="17792" y="3937"/>
                    <a:pt x="17192" y="4504"/>
                  </a:cubicBezTo>
                  <a:cubicBezTo>
                    <a:pt x="16024" y="5605"/>
                    <a:pt x="14590" y="6439"/>
                    <a:pt x="13056" y="6873"/>
                  </a:cubicBezTo>
                  <a:cubicBezTo>
                    <a:pt x="12218" y="7117"/>
                    <a:pt x="11364" y="7234"/>
                    <a:pt x="10516" y="7234"/>
                  </a:cubicBezTo>
                  <a:cubicBezTo>
                    <a:pt x="8122" y="7234"/>
                    <a:pt x="5772" y="6305"/>
                    <a:pt x="3949" y="4704"/>
                  </a:cubicBezTo>
                  <a:cubicBezTo>
                    <a:pt x="2515" y="3437"/>
                    <a:pt x="1547" y="1869"/>
                    <a:pt x="713" y="168"/>
                  </a:cubicBezTo>
                  <a:cubicBezTo>
                    <a:pt x="649" y="50"/>
                    <a:pt x="550" y="1"/>
                    <a:pt x="44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101001" y="3847835"/>
              <a:ext cx="45623" cy="60123"/>
            </a:xfrm>
            <a:custGeom>
              <a:rect b="b" l="l" r="r" t="t"/>
              <a:pathLst>
                <a:path extrusionOk="0" h="3342" w="2536">
                  <a:moveTo>
                    <a:pt x="502" y="1"/>
                  </a:moveTo>
                  <a:cubicBezTo>
                    <a:pt x="479" y="1"/>
                    <a:pt x="457" y="2"/>
                    <a:pt x="434" y="3"/>
                  </a:cubicBezTo>
                  <a:cubicBezTo>
                    <a:pt x="134" y="36"/>
                    <a:pt x="0" y="403"/>
                    <a:pt x="267" y="570"/>
                  </a:cubicBezTo>
                  <a:cubicBezTo>
                    <a:pt x="434" y="637"/>
                    <a:pt x="567" y="703"/>
                    <a:pt x="701" y="804"/>
                  </a:cubicBezTo>
                  <a:cubicBezTo>
                    <a:pt x="767" y="837"/>
                    <a:pt x="834" y="870"/>
                    <a:pt x="867" y="904"/>
                  </a:cubicBezTo>
                  <a:cubicBezTo>
                    <a:pt x="901" y="937"/>
                    <a:pt x="901" y="937"/>
                    <a:pt x="934" y="937"/>
                  </a:cubicBezTo>
                  <a:cubicBezTo>
                    <a:pt x="967" y="970"/>
                    <a:pt x="1001" y="1004"/>
                    <a:pt x="1034" y="1037"/>
                  </a:cubicBezTo>
                  <a:cubicBezTo>
                    <a:pt x="1101" y="1104"/>
                    <a:pt x="1134" y="1170"/>
                    <a:pt x="1201" y="1204"/>
                  </a:cubicBezTo>
                  <a:cubicBezTo>
                    <a:pt x="1201" y="1237"/>
                    <a:pt x="1201" y="1237"/>
                    <a:pt x="1201" y="1237"/>
                  </a:cubicBezTo>
                  <a:cubicBezTo>
                    <a:pt x="1234" y="1271"/>
                    <a:pt x="1268" y="1337"/>
                    <a:pt x="1301" y="1371"/>
                  </a:cubicBezTo>
                  <a:cubicBezTo>
                    <a:pt x="1301" y="1371"/>
                    <a:pt x="1301" y="1404"/>
                    <a:pt x="1334" y="1404"/>
                  </a:cubicBezTo>
                  <a:cubicBezTo>
                    <a:pt x="967" y="1504"/>
                    <a:pt x="634" y="1738"/>
                    <a:pt x="534" y="2104"/>
                  </a:cubicBezTo>
                  <a:cubicBezTo>
                    <a:pt x="417" y="2749"/>
                    <a:pt x="891" y="3341"/>
                    <a:pt x="1505" y="3341"/>
                  </a:cubicBezTo>
                  <a:cubicBezTo>
                    <a:pt x="1590" y="3341"/>
                    <a:pt x="1678" y="3330"/>
                    <a:pt x="1768" y="3305"/>
                  </a:cubicBezTo>
                  <a:cubicBezTo>
                    <a:pt x="2302" y="3172"/>
                    <a:pt x="2535" y="2571"/>
                    <a:pt x="2502" y="2038"/>
                  </a:cubicBezTo>
                  <a:cubicBezTo>
                    <a:pt x="2469" y="1537"/>
                    <a:pt x="2235" y="1070"/>
                    <a:pt x="1901" y="703"/>
                  </a:cubicBezTo>
                  <a:cubicBezTo>
                    <a:pt x="1550" y="352"/>
                    <a:pt x="1015" y="1"/>
                    <a:pt x="50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583474" y="3857010"/>
              <a:ext cx="34217" cy="58036"/>
            </a:xfrm>
            <a:custGeom>
              <a:rect b="b" l="l" r="r" t="t"/>
              <a:pathLst>
                <a:path extrusionOk="0" h="3226" w="1902">
                  <a:moveTo>
                    <a:pt x="1197" y="0"/>
                  </a:moveTo>
                  <a:cubicBezTo>
                    <a:pt x="839" y="0"/>
                    <a:pt x="540" y="343"/>
                    <a:pt x="367" y="660"/>
                  </a:cubicBezTo>
                  <a:cubicBezTo>
                    <a:pt x="200" y="1027"/>
                    <a:pt x="100" y="1461"/>
                    <a:pt x="67" y="1861"/>
                  </a:cubicBezTo>
                  <a:cubicBezTo>
                    <a:pt x="0" y="2328"/>
                    <a:pt x="167" y="2895"/>
                    <a:pt x="634" y="3129"/>
                  </a:cubicBezTo>
                  <a:cubicBezTo>
                    <a:pt x="760" y="3192"/>
                    <a:pt x="893" y="3225"/>
                    <a:pt x="1027" y="3225"/>
                  </a:cubicBezTo>
                  <a:cubicBezTo>
                    <a:pt x="1177" y="3225"/>
                    <a:pt x="1327" y="3184"/>
                    <a:pt x="1468" y="3096"/>
                  </a:cubicBezTo>
                  <a:cubicBezTo>
                    <a:pt x="1702" y="2962"/>
                    <a:pt x="1902" y="2695"/>
                    <a:pt x="1868" y="2395"/>
                  </a:cubicBezTo>
                  <a:cubicBezTo>
                    <a:pt x="1868" y="2061"/>
                    <a:pt x="1635" y="1795"/>
                    <a:pt x="1335" y="1728"/>
                  </a:cubicBezTo>
                  <a:cubicBezTo>
                    <a:pt x="1265" y="1714"/>
                    <a:pt x="1196" y="1706"/>
                    <a:pt x="1132" y="1706"/>
                  </a:cubicBezTo>
                  <a:cubicBezTo>
                    <a:pt x="1041" y="1706"/>
                    <a:pt x="960" y="1722"/>
                    <a:pt x="901" y="1761"/>
                  </a:cubicBezTo>
                  <a:cubicBezTo>
                    <a:pt x="901" y="1737"/>
                    <a:pt x="901" y="1712"/>
                    <a:pt x="901" y="1695"/>
                  </a:cubicBezTo>
                  <a:cubicBezTo>
                    <a:pt x="901" y="1661"/>
                    <a:pt x="901" y="1594"/>
                    <a:pt x="901" y="1561"/>
                  </a:cubicBezTo>
                  <a:cubicBezTo>
                    <a:pt x="934" y="1428"/>
                    <a:pt x="968" y="1261"/>
                    <a:pt x="1034" y="1127"/>
                  </a:cubicBezTo>
                  <a:cubicBezTo>
                    <a:pt x="1034" y="1103"/>
                    <a:pt x="1070" y="1024"/>
                    <a:pt x="1063" y="1024"/>
                  </a:cubicBezTo>
                  <a:cubicBezTo>
                    <a:pt x="1062" y="1024"/>
                    <a:pt x="1061" y="1025"/>
                    <a:pt x="1060" y="1026"/>
                  </a:cubicBezTo>
                  <a:lnTo>
                    <a:pt x="1060" y="1026"/>
                  </a:lnTo>
                  <a:cubicBezTo>
                    <a:pt x="1072" y="1005"/>
                    <a:pt x="1079" y="983"/>
                    <a:pt x="1101" y="961"/>
                  </a:cubicBezTo>
                  <a:cubicBezTo>
                    <a:pt x="1134" y="927"/>
                    <a:pt x="1134" y="894"/>
                    <a:pt x="1168" y="861"/>
                  </a:cubicBezTo>
                  <a:cubicBezTo>
                    <a:pt x="1168" y="861"/>
                    <a:pt x="1168" y="827"/>
                    <a:pt x="1201" y="827"/>
                  </a:cubicBezTo>
                  <a:cubicBezTo>
                    <a:pt x="1201" y="794"/>
                    <a:pt x="1235" y="794"/>
                    <a:pt x="1268" y="761"/>
                  </a:cubicBezTo>
                  <a:cubicBezTo>
                    <a:pt x="1268" y="761"/>
                    <a:pt x="1268" y="727"/>
                    <a:pt x="1301" y="727"/>
                  </a:cubicBezTo>
                  <a:cubicBezTo>
                    <a:pt x="1368" y="694"/>
                    <a:pt x="1435" y="627"/>
                    <a:pt x="1535" y="560"/>
                  </a:cubicBezTo>
                  <a:cubicBezTo>
                    <a:pt x="1702" y="394"/>
                    <a:pt x="1601" y="93"/>
                    <a:pt x="1368" y="27"/>
                  </a:cubicBezTo>
                  <a:cubicBezTo>
                    <a:pt x="1310" y="9"/>
                    <a:pt x="1252" y="0"/>
                    <a:pt x="119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44"/>
            <p:cNvSpPr/>
            <p:nvPr/>
          </p:nvSpPr>
          <p:spPr>
            <a:xfrm>
              <a:off x="3974873" y="3651527"/>
              <a:ext cx="734640" cy="198196"/>
            </a:xfrm>
            <a:custGeom>
              <a:rect b="b" l="l" r="r" t="t"/>
              <a:pathLst>
                <a:path extrusionOk="0" h="11017" w="40836">
                  <a:moveTo>
                    <a:pt x="24696" y="0"/>
                  </a:moveTo>
                  <a:cubicBezTo>
                    <a:pt x="24624" y="0"/>
                    <a:pt x="24551" y="23"/>
                    <a:pt x="24490" y="74"/>
                  </a:cubicBezTo>
                  <a:cubicBezTo>
                    <a:pt x="23890" y="708"/>
                    <a:pt x="23523" y="1508"/>
                    <a:pt x="22956" y="2142"/>
                  </a:cubicBezTo>
                  <a:cubicBezTo>
                    <a:pt x="22389" y="2809"/>
                    <a:pt x="21688" y="3376"/>
                    <a:pt x="20954" y="3843"/>
                  </a:cubicBezTo>
                  <a:cubicBezTo>
                    <a:pt x="20187" y="4310"/>
                    <a:pt x="19387" y="4644"/>
                    <a:pt x="18519" y="4811"/>
                  </a:cubicBezTo>
                  <a:cubicBezTo>
                    <a:pt x="17519" y="5044"/>
                    <a:pt x="16485" y="4877"/>
                    <a:pt x="15484" y="5144"/>
                  </a:cubicBezTo>
                  <a:cubicBezTo>
                    <a:pt x="14016" y="5544"/>
                    <a:pt x="12982" y="6845"/>
                    <a:pt x="11848" y="7846"/>
                  </a:cubicBezTo>
                  <a:cubicBezTo>
                    <a:pt x="11214" y="8380"/>
                    <a:pt x="10547" y="8747"/>
                    <a:pt x="9713" y="8747"/>
                  </a:cubicBezTo>
                  <a:cubicBezTo>
                    <a:pt x="8934" y="8722"/>
                    <a:pt x="8190" y="8502"/>
                    <a:pt x="7429" y="8502"/>
                  </a:cubicBezTo>
                  <a:cubicBezTo>
                    <a:pt x="7148" y="8502"/>
                    <a:pt x="6865" y="8532"/>
                    <a:pt x="6577" y="8613"/>
                  </a:cubicBezTo>
                  <a:cubicBezTo>
                    <a:pt x="5510" y="8914"/>
                    <a:pt x="4643" y="9614"/>
                    <a:pt x="3509" y="9714"/>
                  </a:cubicBezTo>
                  <a:cubicBezTo>
                    <a:pt x="3368" y="9727"/>
                    <a:pt x="3227" y="9733"/>
                    <a:pt x="3086" y="9733"/>
                  </a:cubicBezTo>
                  <a:cubicBezTo>
                    <a:pt x="2121" y="9733"/>
                    <a:pt x="1154" y="9442"/>
                    <a:pt x="340" y="8947"/>
                  </a:cubicBezTo>
                  <a:cubicBezTo>
                    <a:pt x="312" y="8930"/>
                    <a:pt x="283" y="8923"/>
                    <a:pt x="255" y="8923"/>
                  </a:cubicBezTo>
                  <a:cubicBezTo>
                    <a:pt x="116" y="8923"/>
                    <a:pt x="1" y="9103"/>
                    <a:pt x="140" y="9214"/>
                  </a:cubicBezTo>
                  <a:cubicBezTo>
                    <a:pt x="996" y="10070"/>
                    <a:pt x="2126" y="10463"/>
                    <a:pt x="3273" y="10463"/>
                  </a:cubicBezTo>
                  <a:cubicBezTo>
                    <a:pt x="4048" y="10463"/>
                    <a:pt x="4831" y="10284"/>
                    <a:pt x="5543" y="9948"/>
                  </a:cubicBezTo>
                  <a:cubicBezTo>
                    <a:pt x="6010" y="9747"/>
                    <a:pt x="6444" y="9514"/>
                    <a:pt x="6944" y="9414"/>
                  </a:cubicBezTo>
                  <a:cubicBezTo>
                    <a:pt x="7139" y="9363"/>
                    <a:pt x="7333" y="9343"/>
                    <a:pt x="7527" y="9343"/>
                  </a:cubicBezTo>
                  <a:cubicBezTo>
                    <a:pt x="7966" y="9343"/>
                    <a:pt x="8406" y="9445"/>
                    <a:pt x="8846" y="9514"/>
                  </a:cubicBezTo>
                  <a:cubicBezTo>
                    <a:pt x="9150" y="9557"/>
                    <a:pt x="9447" y="9583"/>
                    <a:pt x="9740" y="9583"/>
                  </a:cubicBezTo>
                  <a:cubicBezTo>
                    <a:pt x="10345" y="9583"/>
                    <a:pt x="10930" y="9473"/>
                    <a:pt x="11514" y="9180"/>
                  </a:cubicBezTo>
                  <a:cubicBezTo>
                    <a:pt x="12982" y="8447"/>
                    <a:pt x="13916" y="6879"/>
                    <a:pt x="15417" y="6245"/>
                  </a:cubicBezTo>
                  <a:cubicBezTo>
                    <a:pt x="16384" y="5845"/>
                    <a:pt x="17519" y="6045"/>
                    <a:pt x="18553" y="5878"/>
                  </a:cubicBezTo>
                  <a:cubicBezTo>
                    <a:pt x="19453" y="5711"/>
                    <a:pt x="20354" y="5378"/>
                    <a:pt x="21188" y="4977"/>
                  </a:cubicBezTo>
                  <a:cubicBezTo>
                    <a:pt x="22122" y="4477"/>
                    <a:pt x="22956" y="3843"/>
                    <a:pt x="23656" y="3043"/>
                  </a:cubicBezTo>
                  <a:cubicBezTo>
                    <a:pt x="23790" y="2909"/>
                    <a:pt x="23923" y="2742"/>
                    <a:pt x="24023" y="2609"/>
                  </a:cubicBezTo>
                  <a:cubicBezTo>
                    <a:pt x="24057" y="2676"/>
                    <a:pt x="24090" y="2776"/>
                    <a:pt x="24090" y="2843"/>
                  </a:cubicBezTo>
                  <a:cubicBezTo>
                    <a:pt x="24324" y="3476"/>
                    <a:pt x="24690" y="4077"/>
                    <a:pt x="25191" y="4510"/>
                  </a:cubicBezTo>
                  <a:cubicBezTo>
                    <a:pt x="26192" y="5411"/>
                    <a:pt x="27426" y="5811"/>
                    <a:pt x="28660" y="6245"/>
                  </a:cubicBezTo>
                  <a:cubicBezTo>
                    <a:pt x="29294" y="6445"/>
                    <a:pt x="29894" y="6679"/>
                    <a:pt x="30461" y="7046"/>
                  </a:cubicBezTo>
                  <a:cubicBezTo>
                    <a:pt x="31028" y="7446"/>
                    <a:pt x="31462" y="8013"/>
                    <a:pt x="31862" y="8580"/>
                  </a:cubicBezTo>
                  <a:cubicBezTo>
                    <a:pt x="32796" y="9814"/>
                    <a:pt x="33897" y="10648"/>
                    <a:pt x="35431" y="10915"/>
                  </a:cubicBezTo>
                  <a:cubicBezTo>
                    <a:pt x="35847" y="10983"/>
                    <a:pt x="36265" y="11017"/>
                    <a:pt x="36682" y="11017"/>
                  </a:cubicBezTo>
                  <a:cubicBezTo>
                    <a:pt x="38109" y="11017"/>
                    <a:pt x="39522" y="10622"/>
                    <a:pt x="40735" y="9848"/>
                  </a:cubicBezTo>
                  <a:cubicBezTo>
                    <a:pt x="40835" y="9747"/>
                    <a:pt x="40802" y="9547"/>
                    <a:pt x="40635" y="9547"/>
                  </a:cubicBezTo>
                  <a:cubicBezTo>
                    <a:pt x="39868" y="9547"/>
                    <a:pt x="39101" y="9581"/>
                    <a:pt x="38367" y="9714"/>
                  </a:cubicBezTo>
                  <a:cubicBezTo>
                    <a:pt x="37729" y="9830"/>
                    <a:pt x="37067" y="9921"/>
                    <a:pt x="36423" y="9921"/>
                  </a:cubicBezTo>
                  <a:cubicBezTo>
                    <a:pt x="36325" y="9921"/>
                    <a:pt x="36228" y="9919"/>
                    <a:pt x="36132" y="9914"/>
                  </a:cubicBezTo>
                  <a:cubicBezTo>
                    <a:pt x="35498" y="9848"/>
                    <a:pt x="34831" y="9681"/>
                    <a:pt x="34264" y="9381"/>
                  </a:cubicBezTo>
                  <a:cubicBezTo>
                    <a:pt x="33664" y="9080"/>
                    <a:pt x="33197" y="8580"/>
                    <a:pt x="32796" y="8046"/>
                  </a:cubicBezTo>
                  <a:cubicBezTo>
                    <a:pt x="32396" y="7513"/>
                    <a:pt x="31996" y="6945"/>
                    <a:pt x="31495" y="6512"/>
                  </a:cubicBezTo>
                  <a:cubicBezTo>
                    <a:pt x="31028" y="6112"/>
                    <a:pt x="30495" y="5811"/>
                    <a:pt x="29961" y="5578"/>
                  </a:cubicBezTo>
                  <a:cubicBezTo>
                    <a:pt x="28860" y="5111"/>
                    <a:pt x="27659" y="4911"/>
                    <a:pt x="26592" y="4377"/>
                  </a:cubicBezTo>
                  <a:cubicBezTo>
                    <a:pt x="25958" y="4043"/>
                    <a:pt x="25358" y="3610"/>
                    <a:pt x="24991" y="2976"/>
                  </a:cubicBezTo>
                  <a:cubicBezTo>
                    <a:pt x="24791" y="2642"/>
                    <a:pt x="24657" y="2275"/>
                    <a:pt x="24590" y="1909"/>
                  </a:cubicBezTo>
                  <a:cubicBezTo>
                    <a:pt x="24590" y="1875"/>
                    <a:pt x="24590" y="1842"/>
                    <a:pt x="24557" y="1842"/>
                  </a:cubicBezTo>
                  <a:cubicBezTo>
                    <a:pt x="24824" y="1375"/>
                    <a:pt x="25024" y="874"/>
                    <a:pt x="25024" y="307"/>
                  </a:cubicBezTo>
                  <a:cubicBezTo>
                    <a:pt x="25024" y="121"/>
                    <a:pt x="24862" y="0"/>
                    <a:pt x="246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44"/>
            <p:cNvSpPr/>
            <p:nvPr/>
          </p:nvSpPr>
          <p:spPr>
            <a:xfrm>
              <a:off x="4240945" y="3822073"/>
              <a:ext cx="66491" cy="25294"/>
            </a:xfrm>
            <a:custGeom>
              <a:rect b="b" l="l" r="r" t="t"/>
              <a:pathLst>
                <a:path extrusionOk="0" h="1406" w="3696">
                  <a:moveTo>
                    <a:pt x="1761" y="1"/>
                  </a:moveTo>
                  <a:cubicBezTo>
                    <a:pt x="1428" y="34"/>
                    <a:pt x="1127" y="101"/>
                    <a:pt x="827" y="201"/>
                  </a:cubicBezTo>
                  <a:cubicBezTo>
                    <a:pt x="527" y="334"/>
                    <a:pt x="193" y="534"/>
                    <a:pt x="93" y="868"/>
                  </a:cubicBezTo>
                  <a:cubicBezTo>
                    <a:pt x="1" y="1084"/>
                    <a:pt x="223" y="1272"/>
                    <a:pt x="415" y="1272"/>
                  </a:cubicBezTo>
                  <a:cubicBezTo>
                    <a:pt x="430" y="1272"/>
                    <a:pt x="446" y="1271"/>
                    <a:pt x="460" y="1268"/>
                  </a:cubicBezTo>
                  <a:cubicBezTo>
                    <a:pt x="594" y="1235"/>
                    <a:pt x="727" y="1135"/>
                    <a:pt x="827" y="1101"/>
                  </a:cubicBezTo>
                  <a:cubicBezTo>
                    <a:pt x="894" y="1068"/>
                    <a:pt x="961" y="1035"/>
                    <a:pt x="994" y="1001"/>
                  </a:cubicBezTo>
                  <a:lnTo>
                    <a:pt x="1027" y="1001"/>
                  </a:lnTo>
                  <a:cubicBezTo>
                    <a:pt x="1061" y="968"/>
                    <a:pt x="1094" y="968"/>
                    <a:pt x="1127" y="968"/>
                  </a:cubicBezTo>
                  <a:cubicBezTo>
                    <a:pt x="1228" y="935"/>
                    <a:pt x="1361" y="901"/>
                    <a:pt x="1461" y="868"/>
                  </a:cubicBezTo>
                  <a:lnTo>
                    <a:pt x="1995" y="868"/>
                  </a:lnTo>
                  <a:cubicBezTo>
                    <a:pt x="2028" y="868"/>
                    <a:pt x="2062" y="901"/>
                    <a:pt x="2062" y="901"/>
                  </a:cubicBezTo>
                  <a:cubicBezTo>
                    <a:pt x="2162" y="901"/>
                    <a:pt x="2295" y="935"/>
                    <a:pt x="2395" y="1001"/>
                  </a:cubicBezTo>
                  <a:lnTo>
                    <a:pt x="2428" y="1001"/>
                  </a:lnTo>
                  <a:cubicBezTo>
                    <a:pt x="2462" y="1001"/>
                    <a:pt x="2495" y="1035"/>
                    <a:pt x="2529" y="1035"/>
                  </a:cubicBezTo>
                  <a:cubicBezTo>
                    <a:pt x="2562" y="1068"/>
                    <a:pt x="2629" y="1101"/>
                    <a:pt x="2662" y="1135"/>
                  </a:cubicBezTo>
                  <a:cubicBezTo>
                    <a:pt x="2687" y="1135"/>
                    <a:pt x="2768" y="1191"/>
                    <a:pt x="2779" y="1191"/>
                  </a:cubicBezTo>
                  <a:cubicBezTo>
                    <a:pt x="2783" y="1191"/>
                    <a:pt x="2779" y="1185"/>
                    <a:pt x="2762" y="1168"/>
                  </a:cubicBezTo>
                  <a:lnTo>
                    <a:pt x="2762" y="1168"/>
                  </a:lnTo>
                  <a:cubicBezTo>
                    <a:pt x="2790" y="1196"/>
                    <a:pt x="2817" y="1223"/>
                    <a:pt x="2864" y="1251"/>
                  </a:cubicBezTo>
                  <a:lnTo>
                    <a:pt x="2864" y="1251"/>
                  </a:lnTo>
                  <a:cubicBezTo>
                    <a:pt x="2872" y="1263"/>
                    <a:pt x="2962" y="1335"/>
                    <a:pt x="2962" y="1335"/>
                  </a:cubicBezTo>
                  <a:cubicBezTo>
                    <a:pt x="3036" y="1384"/>
                    <a:pt x="3118" y="1406"/>
                    <a:pt x="3200" y="1406"/>
                  </a:cubicBezTo>
                  <a:cubicBezTo>
                    <a:pt x="3340" y="1406"/>
                    <a:pt x="3478" y="1340"/>
                    <a:pt x="3563" y="1235"/>
                  </a:cubicBezTo>
                  <a:cubicBezTo>
                    <a:pt x="3696" y="1035"/>
                    <a:pt x="3663" y="801"/>
                    <a:pt x="3529" y="634"/>
                  </a:cubicBezTo>
                  <a:cubicBezTo>
                    <a:pt x="3329" y="401"/>
                    <a:pt x="2962" y="234"/>
                    <a:pt x="2695" y="134"/>
                  </a:cubicBezTo>
                  <a:cubicBezTo>
                    <a:pt x="2395" y="34"/>
                    <a:pt x="2062" y="1"/>
                    <a:pt x="176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4418686" y="3822073"/>
              <a:ext cx="66383" cy="25006"/>
            </a:xfrm>
            <a:custGeom>
              <a:rect b="b" l="l" r="r" t="t"/>
              <a:pathLst>
                <a:path extrusionOk="0" h="1390" w="3690">
                  <a:moveTo>
                    <a:pt x="1755" y="1"/>
                  </a:moveTo>
                  <a:cubicBezTo>
                    <a:pt x="1455" y="34"/>
                    <a:pt x="1121" y="101"/>
                    <a:pt x="854" y="201"/>
                  </a:cubicBezTo>
                  <a:cubicBezTo>
                    <a:pt x="554" y="334"/>
                    <a:pt x="187" y="534"/>
                    <a:pt x="87" y="868"/>
                  </a:cubicBezTo>
                  <a:cubicBezTo>
                    <a:pt x="0" y="1070"/>
                    <a:pt x="190" y="1248"/>
                    <a:pt x="394" y="1248"/>
                  </a:cubicBezTo>
                  <a:cubicBezTo>
                    <a:pt x="425" y="1248"/>
                    <a:pt x="456" y="1244"/>
                    <a:pt x="487" y="1235"/>
                  </a:cubicBezTo>
                  <a:cubicBezTo>
                    <a:pt x="588" y="1235"/>
                    <a:pt x="721" y="1135"/>
                    <a:pt x="821" y="1068"/>
                  </a:cubicBezTo>
                  <a:cubicBezTo>
                    <a:pt x="888" y="1068"/>
                    <a:pt x="954" y="1035"/>
                    <a:pt x="1021" y="1001"/>
                  </a:cubicBezTo>
                  <a:cubicBezTo>
                    <a:pt x="1055" y="968"/>
                    <a:pt x="1088" y="968"/>
                    <a:pt x="1121" y="968"/>
                  </a:cubicBezTo>
                  <a:cubicBezTo>
                    <a:pt x="1221" y="901"/>
                    <a:pt x="1355" y="901"/>
                    <a:pt x="1455" y="868"/>
                  </a:cubicBezTo>
                  <a:lnTo>
                    <a:pt x="2055" y="868"/>
                  </a:lnTo>
                  <a:cubicBezTo>
                    <a:pt x="2189" y="901"/>
                    <a:pt x="2289" y="935"/>
                    <a:pt x="2422" y="968"/>
                  </a:cubicBezTo>
                  <a:cubicBezTo>
                    <a:pt x="2422" y="968"/>
                    <a:pt x="2422" y="968"/>
                    <a:pt x="2422" y="1001"/>
                  </a:cubicBezTo>
                  <a:cubicBezTo>
                    <a:pt x="2456" y="1001"/>
                    <a:pt x="2489" y="1001"/>
                    <a:pt x="2522" y="1035"/>
                  </a:cubicBezTo>
                  <a:cubicBezTo>
                    <a:pt x="2589" y="1068"/>
                    <a:pt x="2622" y="1068"/>
                    <a:pt x="2689" y="1101"/>
                  </a:cubicBezTo>
                  <a:cubicBezTo>
                    <a:pt x="2689" y="1127"/>
                    <a:pt x="2766" y="1191"/>
                    <a:pt x="2774" y="1191"/>
                  </a:cubicBezTo>
                  <a:cubicBezTo>
                    <a:pt x="2776" y="1191"/>
                    <a:pt x="2772" y="1184"/>
                    <a:pt x="2756" y="1168"/>
                  </a:cubicBezTo>
                  <a:lnTo>
                    <a:pt x="2756" y="1168"/>
                  </a:lnTo>
                  <a:cubicBezTo>
                    <a:pt x="2789" y="1202"/>
                    <a:pt x="2856" y="1235"/>
                    <a:pt x="2889" y="1268"/>
                  </a:cubicBezTo>
                  <a:cubicBezTo>
                    <a:pt x="2876" y="1255"/>
                    <a:pt x="2870" y="1250"/>
                    <a:pt x="2871" y="1250"/>
                  </a:cubicBezTo>
                  <a:lnTo>
                    <a:pt x="2871" y="1250"/>
                  </a:lnTo>
                  <a:cubicBezTo>
                    <a:pt x="2872" y="1250"/>
                    <a:pt x="2963" y="1335"/>
                    <a:pt x="2989" y="1335"/>
                  </a:cubicBezTo>
                  <a:cubicBezTo>
                    <a:pt x="3049" y="1371"/>
                    <a:pt x="3122" y="1390"/>
                    <a:pt x="3197" y="1390"/>
                  </a:cubicBezTo>
                  <a:cubicBezTo>
                    <a:pt x="3330" y="1390"/>
                    <a:pt x="3471" y="1330"/>
                    <a:pt x="3556" y="1201"/>
                  </a:cubicBezTo>
                  <a:cubicBezTo>
                    <a:pt x="3690" y="1035"/>
                    <a:pt x="3656" y="801"/>
                    <a:pt x="3523" y="634"/>
                  </a:cubicBezTo>
                  <a:cubicBezTo>
                    <a:pt x="3323" y="401"/>
                    <a:pt x="2956" y="234"/>
                    <a:pt x="2689" y="134"/>
                  </a:cubicBezTo>
                  <a:cubicBezTo>
                    <a:pt x="2389" y="34"/>
                    <a:pt x="2055" y="1"/>
                    <a:pt x="175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4257621" y="3886892"/>
              <a:ext cx="35422" cy="51613"/>
            </a:xfrm>
            <a:custGeom>
              <a:rect b="b" l="l" r="r" t="t"/>
              <a:pathLst>
                <a:path extrusionOk="0" h="2869" w="1969">
                  <a:moveTo>
                    <a:pt x="968" y="0"/>
                  </a:moveTo>
                  <a:cubicBezTo>
                    <a:pt x="901" y="34"/>
                    <a:pt x="801" y="34"/>
                    <a:pt x="734" y="34"/>
                  </a:cubicBezTo>
                  <a:cubicBezTo>
                    <a:pt x="567" y="100"/>
                    <a:pt x="434" y="167"/>
                    <a:pt x="301" y="300"/>
                  </a:cubicBezTo>
                  <a:cubicBezTo>
                    <a:pt x="267" y="334"/>
                    <a:pt x="200" y="400"/>
                    <a:pt x="167" y="467"/>
                  </a:cubicBezTo>
                  <a:cubicBezTo>
                    <a:pt x="67" y="634"/>
                    <a:pt x="34" y="801"/>
                    <a:pt x="34" y="968"/>
                  </a:cubicBezTo>
                  <a:cubicBezTo>
                    <a:pt x="34" y="1134"/>
                    <a:pt x="0" y="1301"/>
                    <a:pt x="0" y="1468"/>
                  </a:cubicBezTo>
                  <a:cubicBezTo>
                    <a:pt x="0" y="1535"/>
                    <a:pt x="0" y="1635"/>
                    <a:pt x="34" y="1701"/>
                  </a:cubicBezTo>
                  <a:cubicBezTo>
                    <a:pt x="34" y="1868"/>
                    <a:pt x="34" y="2035"/>
                    <a:pt x="67" y="2168"/>
                  </a:cubicBezTo>
                  <a:cubicBezTo>
                    <a:pt x="100" y="2268"/>
                    <a:pt x="134" y="2335"/>
                    <a:pt x="167" y="2402"/>
                  </a:cubicBezTo>
                  <a:cubicBezTo>
                    <a:pt x="234" y="2502"/>
                    <a:pt x="301" y="2602"/>
                    <a:pt x="401" y="2669"/>
                  </a:cubicBezTo>
                  <a:cubicBezTo>
                    <a:pt x="467" y="2735"/>
                    <a:pt x="534" y="2769"/>
                    <a:pt x="634" y="2802"/>
                  </a:cubicBezTo>
                  <a:cubicBezTo>
                    <a:pt x="734" y="2836"/>
                    <a:pt x="868" y="2869"/>
                    <a:pt x="1001" y="2869"/>
                  </a:cubicBezTo>
                  <a:cubicBezTo>
                    <a:pt x="1068" y="2869"/>
                    <a:pt x="1135" y="2836"/>
                    <a:pt x="1235" y="2836"/>
                  </a:cubicBezTo>
                  <a:lnTo>
                    <a:pt x="1468" y="2735"/>
                  </a:lnTo>
                  <a:cubicBezTo>
                    <a:pt x="1568" y="2669"/>
                    <a:pt x="1668" y="2602"/>
                    <a:pt x="1735" y="2502"/>
                  </a:cubicBezTo>
                  <a:cubicBezTo>
                    <a:pt x="1802" y="2402"/>
                    <a:pt x="1868" y="2302"/>
                    <a:pt x="1902" y="2168"/>
                  </a:cubicBezTo>
                  <a:cubicBezTo>
                    <a:pt x="1935" y="2035"/>
                    <a:pt x="1935" y="1868"/>
                    <a:pt x="1935" y="1701"/>
                  </a:cubicBezTo>
                  <a:cubicBezTo>
                    <a:pt x="1968" y="1601"/>
                    <a:pt x="1968" y="1535"/>
                    <a:pt x="1968" y="1468"/>
                  </a:cubicBezTo>
                  <a:cubicBezTo>
                    <a:pt x="1935" y="1301"/>
                    <a:pt x="1935" y="1134"/>
                    <a:pt x="1935" y="968"/>
                  </a:cubicBezTo>
                  <a:cubicBezTo>
                    <a:pt x="1935" y="834"/>
                    <a:pt x="1902" y="701"/>
                    <a:pt x="1835" y="601"/>
                  </a:cubicBezTo>
                  <a:cubicBezTo>
                    <a:pt x="1802" y="467"/>
                    <a:pt x="1735" y="367"/>
                    <a:pt x="1668" y="300"/>
                  </a:cubicBezTo>
                  <a:cubicBezTo>
                    <a:pt x="1568" y="200"/>
                    <a:pt x="1468" y="134"/>
                    <a:pt x="1335" y="100"/>
                  </a:cubicBezTo>
                  <a:cubicBezTo>
                    <a:pt x="1235" y="34"/>
                    <a:pt x="1101" y="0"/>
                    <a:pt x="96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4430451" y="3886892"/>
              <a:ext cx="34811" cy="51613"/>
            </a:xfrm>
            <a:custGeom>
              <a:rect b="b" l="l" r="r" t="t"/>
              <a:pathLst>
                <a:path extrusionOk="0" h="2869" w="1935">
                  <a:moveTo>
                    <a:pt x="968" y="0"/>
                  </a:moveTo>
                  <a:cubicBezTo>
                    <a:pt x="868" y="34"/>
                    <a:pt x="801" y="34"/>
                    <a:pt x="701" y="34"/>
                  </a:cubicBezTo>
                  <a:cubicBezTo>
                    <a:pt x="534" y="100"/>
                    <a:pt x="401" y="167"/>
                    <a:pt x="267" y="300"/>
                  </a:cubicBezTo>
                  <a:cubicBezTo>
                    <a:pt x="234" y="334"/>
                    <a:pt x="167" y="400"/>
                    <a:pt x="134" y="467"/>
                  </a:cubicBezTo>
                  <a:cubicBezTo>
                    <a:pt x="34" y="634"/>
                    <a:pt x="0" y="801"/>
                    <a:pt x="0" y="968"/>
                  </a:cubicBezTo>
                  <a:cubicBezTo>
                    <a:pt x="0" y="1134"/>
                    <a:pt x="0" y="1301"/>
                    <a:pt x="0" y="1468"/>
                  </a:cubicBezTo>
                  <a:cubicBezTo>
                    <a:pt x="0" y="1535"/>
                    <a:pt x="0" y="1635"/>
                    <a:pt x="0" y="1701"/>
                  </a:cubicBezTo>
                  <a:cubicBezTo>
                    <a:pt x="0" y="1868"/>
                    <a:pt x="0" y="2035"/>
                    <a:pt x="67" y="2168"/>
                  </a:cubicBezTo>
                  <a:cubicBezTo>
                    <a:pt x="100" y="2268"/>
                    <a:pt x="100" y="2335"/>
                    <a:pt x="167" y="2402"/>
                  </a:cubicBezTo>
                  <a:cubicBezTo>
                    <a:pt x="200" y="2502"/>
                    <a:pt x="300" y="2602"/>
                    <a:pt x="401" y="2669"/>
                  </a:cubicBezTo>
                  <a:cubicBezTo>
                    <a:pt x="467" y="2735"/>
                    <a:pt x="534" y="2769"/>
                    <a:pt x="601" y="2802"/>
                  </a:cubicBezTo>
                  <a:cubicBezTo>
                    <a:pt x="701" y="2836"/>
                    <a:pt x="834" y="2869"/>
                    <a:pt x="968" y="2869"/>
                  </a:cubicBezTo>
                  <a:cubicBezTo>
                    <a:pt x="1034" y="2869"/>
                    <a:pt x="1134" y="2836"/>
                    <a:pt x="1201" y="2836"/>
                  </a:cubicBezTo>
                  <a:lnTo>
                    <a:pt x="1435" y="2735"/>
                  </a:lnTo>
                  <a:cubicBezTo>
                    <a:pt x="1535" y="2669"/>
                    <a:pt x="1635" y="2602"/>
                    <a:pt x="1701" y="2502"/>
                  </a:cubicBezTo>
                  <a:cubicBezTo>
                    <a:pt x="1802" y="2402"/>
                    <a:pt x="1835" y="2302"/>
                    <a:pt x="1868" y="2168"/>
                  </a:cubicBezTo>
                  <a:cubicBezTo>
                    <a:pt x="1902" y="2035"/>
                    <a:pt x="1902" y="1868"/>
                    <a:pt x="1935" y="1701"/>
                  </a:cubicBezTo>
                  <a:cubicBezTo>
                    <a:pt x="1935" y="1601"/>
                    <a:pt x="1935" y="1535"/>
                    <a:pt x="1935" y="1468"/>
                  </a:cubicBezTo>
                  <a:cubicBezTo>
                    <a:pt x="1935" y="1301"/>
                    <a:pt x="1902" y="1134"/>
                    <a:pt x="1902" y="968"/>
                  </a:cubicBezTo>
                  <a:cubicBezTo>
                    <a:pt x="1902" y="834"/>
                    <a:pt x="1902" y="701"/>
                    <a:pt x="1835" y="601"/>
                  </a:cubicBezTo>
                  <a:cubicBezTo>
                    <a:pt x="1802" y="467"/>
                    <a:pt x="1735" y="367"/>
                    <a:pt x="1635" y="300"/>
                  </a:cubicBezTo>
                  <a:cubicBezTo>
                    <a:pt x="1535" y="200"/>
                    <a:pt x="1435" y="134"/>
                    <a:pt x="1335" y="100"/>
                  </a:cubicBezTo>
                  <a:cubicBezTo>
                    <a:pt x="1201" y="34"/>
                    <a:pt x="1101" y="0"/>
                    <a:pt x="96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4335626" y="3971499"/>
              <a:ext cx="52225" cy="23423"/>
            </a:xfrm>
            <a:custGeom>
              <a:rect b="b" l="l" r="r" t="t"/>
              <a:pathLst>
                <a:path extrusionOk="0" h="1302" w="2903">
                  <a:moveTo>
                    <a:pt x="2536" y="1"/>
                  </a:moveTo>
                  <a:cubicBezTo>
                    <a:pt x="2469" y="1"/>
                    <a:pt x="2403" y="34"/>
                    <a:pt x="2336" y="34"/>
                  </a:cubicBezTo>
                  <a:cubicBezTo>
                    <a:pt x="2202" y="101"/>
                    <a:pt x="2069" y="134"/>
                    <a:pt x="1969" y="201"/>
                  </a:cubicBezTo>
                  <a:cubicBezTo>
                    <a:pt x="1902" y="234"/>
                    <a:pt x="1835" y="267"/>
                    <a:pt x="1802" y="301"/>
                  </a:cubicBezTo>
                  <a:lnTo>
                    <a:pt x="1735" y="334"/>
                  </a:lnTo>
                  <a:cubicBezTo>
                    <a:pt x="1669" y="334"/>
                    <a:pt x="1602" y="367"/>
                    <a:pt x="1569" y="367"/>
                  </a:cubicBezTo>
                  <a:cubicBezTo>
                    <a:pt x="1535" y="401"/>
                    <a:pt x="1502" y="401"/>
                    <a:pt x="1469" y="401"/>
                  </a:cubicBezTo>
                  <a:lnTo>
                    <a:pt x="1168" y="401"/>
                  </a:lnTo>
                  <a:cubicBezTo>
                    <a:pt x="1068" y="367"/>
                    <a:pt x="968" y="367"/>
                    <a:pt x="835" y="301"/>
                  </a:cubicBezTo>
                  <a:cubicBezTo>
                    <a:pt x="835" y="301"/>
                    <a:pt x="768" y="267"/>
                    <a:pt x="735" y="267"/>
                  </a:cubicBezTo>
                  <a:cubicBezTo>
                    <a:pt x="735" y="267"/>
                    <a:pt x="701" y="267"/>
                    <a:pt x="668" y="234"/>
                  </a:cubicBezTo>
                  <a:cubicBezTo>
                    <a:pt x="601" y="234"/>
                    <a:pt x="535" y="201"/>
                    <a:pt x="535" y="201"/>
                  </a:cubicBezTo>
                  <a:cubicBezTo>
                    <a:pt x="468" y="167"/>
                    <a:pt x="368" y="134"/>
                    <a:pt x="301" y="134"/>
                  </a:cubicBezTo>
                  <a:lnTo>
                    <a:pt x="168" y="134"/>
                  </a:lnTo>
                  <a:cubicBezTo>
                    <a:pt x="156" y="128"/>
                    <a:pt x="143" y="125"/>
                    <a:pt x="130" y="125"/>
                  </a:cubicBezTo>
                  <a:cubicBezTo>
                    <a:pt x="69" y="125"/>
                    <a:pt x="1" y="185"/>
                    <a:pt x="1" y="267"/>
                  </a:cubicBezTo>
                  <a:cubicBezTo>
                    <a:pt x="1" y="401"/>
                    <a:pt x="1" y="534"/>
                    <a:pt x="101" y="668"/>
                  </a:cubicBezTo>
                  <a:cubicBezTo>
                    <a:pt x="201" y="801"/>
                    <a:pt x="334" y="968"/>
                    <a:pt x="468" y="1035"/>
                  </a:cubicBezTo>
                  <a:cubicBezTo>
                    <a:pt x="768" y="1201"/>
                    <a:pt x="1102" y="1301"/>
                    <a:pt x="1435" y="1301"/>
                  </a:cubicBezTo>
                  <a:cubicBezTo>
                    <a:pt x="1769" y="1268"/>
                    <a:pt x="2136" y="1201"/>
                    <a:pt x="2403" y="1035"/>
                  </a:cubicBezTo>
                  <a:cubicBezTo>
                    <a:pt x="2569" y="901"/>
                    <a:pt x="2703" y="801"/>
                    <a:pt x="2769" y="601"/>
                  </a:cubicBezTo>
                  <a:cubicBezTo>
                    <a:pt x="2870" y="434"/>
                    <a:pt x="2903" y="301"/>
                    <a:pt x="2836" y="134"/>
                  </a:cubicBezTo>
                  <a:cubicBezTo>
                    <a:pt x="2803" y="67"/>
                    <a:pt x="2736" y="34"/>
                    <a:pt x="263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323033" y="4034392"/>
              <a:ext cx="73831" cy="39992"/>
            </a:xfrm>
            <a:custGeom>
              <a:rect b="b" l="l" r="r" t="t"/>
              <a:pathLst>
                <a:path extrusionOk="0" h="2223" w="4104">
                  <a:moveTo>
                    <a:pt x="3003" y="1"/>
                  </a:moveTo>
                  <a:cubicBezTo>
                    <a:pt x="2721" y="1"/>
                    <a:pt x="2457" y="87"/>
                    <a:pt x="2169" y="174"/>
                  </a:cubicBezTo>
                  <a:lnTo>
                    <a:pt x="1668" y="174"/>
                  </a:lnTo>
                  <a:cubicBezTo>
                    <a:pt x="1568" y="141"/>
                    <a:pt x="1468" y="141"/>
                    <a:pt x="1335" y="141"/>
                  </a:cubicBezTo>
                  <a:cubicBezTo>
                    <a:pt x="1268" y="141"/>
                    <a:pt x="1201" y="107"/>
                    <a:pt x="1134" y="107"/>
                  </a:cubicBezTo>
                  <a:cubicBezTo>
                    <a:pt x="1034" y="107"/>
                    <a:pt x="968" y="74"/>
                    <a:pt x="868" y="74"/>
                  </a:cubicBezTo>
                  <a:cubicBezTo>
                    <a:pt x="768" y="74"/>
                    <a:pt x="667" y="107"/>
                    <a:pt x="567" y="141"/>
                  </a:cubicBezTo>
                  <a:cubicBezTo>
                    <a:pt x="301" y="207"/>
                    <a:pt x="0" y="507"/>
                    <a:pt x="34" y="808"/>
                  </a:cubicBezTo>
                  <a:cubicBezTo>
                    <a:pt x="67" y="1075"/>
                    <a:pt x="134" y="1308"/>
                    <a:pt x="334" y="1508"/>
                  </a:cubicBezTo>
                  <a:cubicBezTo>
                    <a:pt x="467" y="1642"/>
                    <a:pt x="634" y="1742"/>
                    <a:pt x="768" y="1875"/>
                  </a:cubicBezTo>
                  <a:cubicBezTo>
                    <a:pt x="1101" y="2109"/>
                    <a:pt x="1501" y="2142"/>
                    <a:pt x="1868" y="2209"/>
                  </a:cubicBezTo>
                  <a:cubicBezTo>
                    <a:pt x="1969" y="2217"/>
                    <a:pt x="2072" y="2222"/>
                    <a:pt x="2175" y="2222"/>
                  </a:cubicBezTo>
                  <a:cubicBezTo>
                    <a:pt x="2856" y="2222"/>
                    <a:pt x="3560" y="2016"/>
                    <a:pt x="3936" y="1408"/>
                  </a:cubicBezTo>
                  <a:cubicBezTo>
                    <a:pt x="4103" y="1108"/>
                    <a:pt x="4103" y="774"/>
                    <a:pt x="3936" y="474"/>
                  </a:cubicBezTo>
                  <a:cubicBezTo>
                    <a:pt x="3736" y="174"/>
                    <a:pt x="3469" y="74"/>
                    <a:pt x="3136" y="7"/>
                  </a:cubicBezTo>
                  <a:cubicBezTo>
                    <a:pt x="3091" y="3"/>
                    <a:pt x="3047" y="1"/>
                    <a:pt x="30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44"/>
            <p:cNvSpPr/>
            <p:nvPr/>
          </p:nvSpPr>
          <p:spPr>
            <a:xfrm>
              <a:off x="4175407" y="3944658"/>
              <a:ext cx="72626" cy="47260"/>
            </a:xfrm>
            <a:custGeom>
              <a:rect b="b" l="l" r="r" t="t"/>
              <a:pathLst>
                <a:path extrusionOk="0" h="2627" w="4037">
                  <a:moveTo>
                    <a:pt x="2088" y="1"/>
                  </a:moveTo>
                  <a:cubicBezTo>
                    <a:pt x="1673" y="1"/>
                    <a:pt x="1260" y="89"/>
                    <a:pt x="901" y="258"/>
                  </a:cubicBezTo>
                  <a:cubicBezTo>
                    <a:pt x="634" y="358"/>
                    <a:pt x="467" y="458"/>
                    <a:pt x="301" y="659"/>
                  </a:cubicBezTo>
                  <a:cubicBezTo>
                    <a:pt x="67" y="959"/>
                    <a:pt x="0" y="1392"/>
                    <a:pt x="234" y="1726"/>
                  </a:cubicBezTo>
                  <a:cubicBezTo>
                    <a:pt x="580" y="2276"/>
                    <a:pt x="1486" y="2627"/>
                    <a:pt x="2314" y="2627"/>
                  </a:cubicBezTo>
                  <a:cubicBezTo>
                    <a:pt x="2842" y="2627"/>
                    <a:pt x="3338" y="2484"/>
                    <a:pt x="3636" y="2160"/>
                  </a:cubicBezTo>
                  <a:cubicBezTo>
                    <a:pt x="4003" y="1793"/>
                    <a:pt x="4037" y="1226"/>
                    <a:pt x="3770" y="759"/>
                  </a:cubicBezTo>
                  <a:cubicBezTo>
                    <a:pt x="3570" y="425"/>
                    <a:pt x="3203" y="192"/>
                    <a:pt x="2802" y="92"/>
                  </a:cubicBezTo>
                  <a:cubicBezTo>
                    <a:pt x="2570" y="30"/>
                    <a:pt x="2329" y="1"/>
                    <a:pt x="20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44"/>
            <p:cNvSpPr/>
            <p:nvPr/>
          </p:nvSpPr>
          <p:spPr>
            <a:xfrm>
              <a:off x="4471846" y="3944658"/>
              <a:ext cx="72644" cy="47260"/>
            </a:xfrm>
            <a:custGeom>
              <a:rect b="b" l="l" r="r" t="t"/>
              <a:pathLst>
                <a:path extrusionOk="0" h="2627" w="4038">
                  <a:moveTo>
                    <a:pt x="2078" y="1"/>
                  </a:moveTo>
                  <a:cubicBezTo>
                    <a:pt x="1669" y="1"/>
                    <a:pt x="1248" y="89"/>
                    <a:pt x="868" y="258"/>
                  </a:cubicBezTo>
                  <a:cubicBezTo>
                    <a:pt x="635" y="358"/>
                    <a:pt x="435" y="458"/>
                    <a:pt x="268" y="659"/>
                  </a:cubicBezTo>
                  <a:cubicBezTo>
                    <a:pt x="34" y="959"/>
                    <a:pt x="1" y="1392"/>
                    <a:pt x="201" y="1726"/>
                  </a:cubicBezTo>
                  <a:cubicBezTo>
                    <a:pt x="547" y="2276"/>
                    <a:pt x="1453" y="2627"/>
                    <a:pt x="2281" y="2627"/>
                  </a:cubicBezTo>
                  <a:cubicBezTo>
                    <a:pt x="2809" y="2627"/>
                    <a:pt x="3305" y="2484"/>
                    <a:pt x="3603" y="2160"/>
                  </a:cubicBezTo>
                  <a:cubicBezTo>
                    <a:pt x="3970" y="1793"/>
                    <a:pt x="4037" y="1226"/>
                    <a:pt x="3770" y="759"/>
                  </a:cubicBezTo>
                  <a:cubicBezTo>
                    <a:pt x="3537" y="425"/>
                    <a:pt x="3170" y="192"/>
                    <a:pt x="2770" y="92"/>
                  </a:cubicBezTo>
                  <a:cubicBezTo>
                    <a:pt x="2549" y="30"/>
                    <a:pt x="2316" y="1"/>
                    <a:pt x="20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4027439" y="5050276"/>
              <a:ext cx="748132" cy="440539"/>
            </a:xfrm>
            <a:custGeom>
              <a:rect b="b" l="l" r="r" t="t"/>
              <a:pathLst>
                <a:path extrusionOk="0" h="24488" w="41586">
                  <a:moveTo>
                    <a:pt x="41149" y="1"/>
                  </a:moveTo>
                  <a:cubicBezTo>
                    <a:pt x="41094" y="1"/>
                    <a:pt x="41038" y="14"/>
                    <a:pt x="40982" y="45"/>
                  </a:cubicBezTo>
                  <a:cubicBezTo>
                    <a:pt x="40248" y="445"/>
                    <a:pt x="39715" y="979"/>
                    <a:pt x="39114" y="1546"/>
                  </a:cubicBezTo>
                  <a:cubicBezTo>
                    <a:pt x="38547" y="2080"/>
                    <a:pt x="37947" y="2614"/>
                    <a:pt x="37313" y="3114"/>
                  </a:cubicBezTo>
                  <a:cubicBezTo>
                    <a:pt x="36079" y="4148"/>
                    <a:pt x="34811" y="5149"/>
                    <a:pt x="33477" y="6049"/>
                  </a:cubicBezTo>
                  <a:cubicBezTo>
                    <a:pt x="30842" y="7817"/>
                    <a:pt x="28006" y="9318"/>
                    <a:pt x="25004" y="10353"/>
                  </a:cubicBezTo>
                  <a:cubicBezTo>
                    <a:pt x="24170" y="10619"/>
                    <a:pt x="23336" y="10886"/>
                    <a:pt x="22502" y="11120"/>
                  </a:cubicBezTo>
                  <a:cubicBezTo>
                    <a:pt x="22035" y="11220"/>
                    <a:pt x="21602" y="11353"/>
                    <a:pt x="21135" y="11453"/>
                  </a:cubicBezTo>
                  <a:cubicBezTo>
                    <a:pt x="20734" y="11553"/>
                    <a:pt x="20267" y="11620"/>
                    <a:pt x="19867" y="11820"/>
                  </a:cubicBezTo>
                  <a:cubicBezTo>
                    <a:pt x="19800" y="11854"/>
                    <a:pt x="19767" y="11920"/>
                    <a:pt x="19767" y="12020"/>
                  </a:cubicBezTo>
                  <a:cubicBezTo>
                    <a:pt x="18900" y="11653"/>
                    <a:pt x="18066" y="11287"/>
                    <a:pt x="17199" y="10920"/>
                  </a:cubicBezTo>
                  <a:cubicBezTo>
                    <a:pt x="14296" y="9552"/>
                    <a:pt x="11461" y="8051"/>
                    <a:pt x="8626" y="6516"/>
                  </a:cubicBezTo>
                  <a:cubicBezTo>
                    <a:pt x="7091" y="5716"/>
                    <a:pt x="5590" y="4915"/>
                    <a:pt x="4223" y="3815"/>
                  </a:cubicBezTo>
                  <a:cubicBezTo>
                    <a:pt x="3555" y="3247"/>
                    <a:pt x="2922" y="2647"/>
                    <a:pt x="2254" y="2047"/>
                  </a:cubicBezTo>
                  <a:cubicBezTo>
                    <a:pt x="1654" y="1513"/>
                    <a:pt x="1054" y="746"/>
                    <a:pt x="320" y="445"/>
                  </a:cubicBezTo>
                  <a:cubicBezTo>
                    <a:pt x="298" y="438"/>
                    <a:pt x="277" y="435"/>
                    <a:pt x="257" y="435"/>
                  </a:cubicBezTo>
                  <a:cubicBezTo>
                    <a:pt x="94" y="435"/>
                    <a:pt x="1" y="660"/>
                    <a:pt x="120" y="779"/>
                  </a:cubicBezTo>
                  <a:cubicBezTo>
                    <a:pt x="353" y="1013"/>
                    <a:pt x="520" y="1313"/>
                    <a:pt x="753" y="1546"/>
                  </a:cubicBezTo>
                  <a:cubicBezTo>
                    <a:pt x="1020" y="1813"/>
                    <a:pt x="1320" y="2113"/>
                    <a:pt x="1587" y="2380"/>
                  </a:cubicBezTo>
                  <a:cubicBezTo>
                    <a:pt x="2121" y="2881"/>
                    <a:pt x="2621" y="3414"/>
                    <a:pt x="3155" y="3915"/>
                  </a:cubicBezTo>
                  <a:cubicBezTo>
                    <a:pt x="4223" y="4949"/>
                    <a:pt x="5357" y="5783"/>
                    <a:pt x="6624" y="6516"/>
                  </a:cubicBezTo>
                  <a:cubicBezTo>
                    <a:pt x="9193" y="7984"/>
                    <a:pt x="11795" y="9419"/>
                    <a:pt x="14463" y="10753"/>
                  </a:cubicBezTo>
                  <a:cubicBezTo>
                    <a:pt x="15831" y="11420"/>
                    <a:pt x="17199" y="12054"/>
                    <a:pt x="18566" y="12654"/>
                  </a:cubicBezTo>
                  <a:cubicBezTo>
                    <a:pt x="19267" y="12954"/>
                    <a:pt x="19934" y="13221"/>
                    <a:pt x="20634" y="13488"/>
                  </a:cubicBezTo>
                  <a:cubicBezTo>
                    <a:pt x="21235" y="13722"/>
                    <a:pt x="21869" y="13922"/>
                    <a:pt x="22436" y="14222"/>
                  </a:cubicBezTo>
                  <a:cubicBezTo>
                    <a:pt x="22969" y="14489"/>
                    <a:pt x="23303" y="14889"/>
                    <a:pt x="23370" y="15523"/>
                  </a:cubicBezTo>
                  <a:cubicBezTo>
                    <a:pt x="23436" y="16190"/>
                    <a:pt x="23303" y="16924"/>
                    <a:pt x="23203" y="17591"/>
                  </a:cubicBezTo>
                  <a:cubicBezTo>
                    <a:pt x="23003" y="18959"/>
                    <a:pt x="22736" y="20460"/>
                    <a:pt x="22202" y="21761"/>
                  </a:cubicBezTo>
                  <a:cubicBezTo>
                    <a:pt x="21935" y="22395"/>
                    <a:pt x="21535" y="22862"/>
                    <a:pt x="20868" y="23062"/>
                  </a:cubicBezTo>
                  <a:cubicBezTo>
                    <a:pt x="20067" y="23262"/>
                    <a:pt x="19200" y="23295"/>
                    <a:pt x="18366" y="23329"/>
                  </a:cubicBezTo>
                  <a:cubicBezTo>
                    <a:pt x="17753" y="23352"/>
                    <a:pt x="17156" y="23376"/>
                    <a:pt x="16553" y="23376"/>
                  </a:cubicBezTo>
                  <a:cubicBezTo>
                    <a:pt x="16303" y="23376"/>
                    <a:pt x="16052" y="23372"/>
                    <a:pt x="15798" y="23362"/>
                  </a:cubicBezTo>
                  <a:cubicBezTo>
                    <a:pt x="15302" y="23362"/>
                    <a:pt x="14795" y="23340"/>
                    <a:pt x="14290" y="23340"/>
                  </a:cubicBezTo>
                  <a:cubicBezTo>
                    <a:pt x="13912" y="23340"/>
                    <a:pt x="13534" y="23352"/>
                    <a:pt x="13162" y="23395"/>
                  </a:cubicBezTo>
                  <a:cubicBezTo>
                    <a:pt x="12795" y="23462"/>
                    <a:pt x="12895" y="23996"/>
                    <a:pt x="13162" y="24096"/>
                  </a:cubicBezTo>
                  <a:cubicBezTo>
                    <a:pt x="13930" y="24363"/>
                    <a:pt x="14763" y="24429"/>
                    <a:pt x="15564" y="24463"/>
                  </a:cubicBezTo>
                  <a:cubicBezTo>
                    <a:pt x="15981" y="24479"/>
                    <a:pt x="16398" y="24488"/>
                    <a:pt x="16811" y="24488"/>
                  </a:cubicBezTo>
                  <a:cubicBezTo>
                    <a:pt x="17224" y="24488"/>
                    <a:pt x="17632" y="24479"/>
                    <a:pt x="18032" y="24463"/>
                  </a:cubicBezTo>
                  <a:cubicBezTo>
                    <a:pt x="18866" y="24429"/>
                    <a:pt x="19734" y="24363"/>
                    <a:pt x="20534" y="24229"/>
                  </a:cubicBezTo>
                  <a:cubicBezTo>
                    <a:pt x="21235" y="24162"/>
                    <a:pt x="21869" y="23962"/>
                    <a:pt x="22402" y="23462"/>
                  </a:cubicBezTo>
                  <a:cubicBezTo>
                    <a:pt x="23403" y="22561"/>
                    <a:pt x="23670" y="20927"/>
                    <a:pt x="23937" y="19659"/>
                  </a:cubicBezTo>
                  <a:cubicBezTo>
                    <a:pt x="24103" y="18859"/>
                    <a:pt x="24237" y="18058"/>
                    <a:pt x="24337" y="17258"/>
                  </a:cubicBezTo>
                  <a:cubicBezTo>
                    <a:pt x="24437" y="16557"/>
                    <a:pt x="24537" y="15823"/>
                    <a:pt x="24404" y="15123"/>
                  </a:cubicBezTo>
                  <a:cubicBezTo>
                    <a:pt x="24137" y="13688"/>
                    <a:pt x="22836" y="13188"/>
                    <a:pt x="21635" y="12754"/>
                  </a:cubicBezTo>
                  <a:cubicBezTo>
                    <a:pt x="21268" y="12621"/>
                    <a:pt x="20901" y="12487"/>
                    <a:pt x="20568" y="12321"/>
                  </a:cubicBezTo>
                  <a:cubicBezTo>
                    <a:pt x="21168" y="12321"/>
                    <a:pt x="21802" y="12187"/>
                    <a:pt x="22369" y="12087"/>
                  </a:cubicBezTo>
                  <a:cubicBezTo>
                    <a:pt x="23136" y="11954"/>
                    <a:pt x="23903" y="11754"/>
                    <a:pt x="24671" y="11520"/>
                  </a:cubicBezTo>
                  <a:cubicBezTo>
                    <a:pt x="26238" y="11086"/>
                    <a:pt x="27739" y="10486"/>
                    <a:pt x="29207" y="9785"/>
                  </a:cubicBezTo>
                  <a:cubicBezTo>
                    <a:pt x="32176" y="8351"/>
                    <a:pt x="34945" y="6516"/>
                    <a:pt x="37480" y="4415"/>
                  </a:cubicBezTo>
                  <a:cubicBezTo>
                    <a:pt x="38214" y="3815"/>
                    <a:pt x="38914" y="3214"/>
                    <a:pt x="39615" y="2580"/>
                  </a:cubicBezTo>
                  <a:cubicBezTo>
                    <a:pt x="40315" y="1947"/>
                    <a:pt x="41016" y="1379"/>
                    <a:pt x="41449" y="512"/>
                  </a:cubicBezTo>
                  <a:cubicBezTo>
                    <a:pt x="41585" y="267"/>
                    <a:pt x="41389" y="1"/>
                    <a:pt x="41149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3987574" y="4604463"/>
              <a:ext cx="50426" cy="93566"/>
            </a:xfrm>
            <a:custGeom>
              <a:rect b="b" l="l" r="r" t="t"/>
              <a:pathLst>
                <a:path extrusionOk="0" h="5201" w="2803">
                  <a:moveTo>
                    <a:pt x="1621" y="0"/>
                  </a:moveTo>
                  <a:cubicBezTo>
                    <a:pt x="1379" y="0"/>
                    <a:pt x="1157" y="70"/>
                    <a:pt x="935" y="209"/>
                  </a:cubicBezTo>
                  <a:cubicBezTo>
                    <a:pt x="434" y="509"/>
                    <a:pt x="167" y="1042"/>
                    <a:pt x="101" y="1610"/>
                  </a:cubicBezTo>
                  <a:cubicBezTo>
                    <a:pt x="1" y="2210"/>
                    <a:pt x="134" y="2810"/>
                    <a:pt x="201" y="3411"/>
                  </a:cubicBezTo>
                  <a:cubicBezTo>
                    <a:pt x="267" y="3744"/>
                    <a:pt x="267" y="4078"/>
                    <a:pt x="334" y="4412"/>
                  </a:cubicBezTo>
                  <a:cubicBezTo>
                    <a:pt x="401" y="4678"/>
                    <a:pt x="534" y="5045"/>
                    <a:pt x="801" y="5179"/>
                  </a:cubicBezTo>
                  <a:cubicBezTo>
                    <a:pt x="856" y="5193"/>
                    <a:pt x="900" y="5201"/>
                    <a:pt x="940" y="5201"/>
                  </a:cubicBezTo>
                  <a:cubicBezTo>
                    <a:pt x="996" y="5201"/>
                    <a:pt x="1043" y="5185"/>
                    <a:pt x="1101" y="5145"/>
                  </a:cubicBezTo>
                  <a:cubicBezTo>
                    <a:pt x="1535" y="4779"/>
                    <a:pt x="1335" y="3978"/>
                    <a:pt x="1268" y="3511"/>
                  </a:cubicBezTo>
                  <a:cubicBezTo>
                    <a:pt x="1201" y="2944"/>
                    <a:pt x="1101" y="2377"/>
                    <a:pt x="1135" y="1843"/>
                  </a:cubicBezTo>
                  <a:cubicBezTo>
                    <a:pt x="1135" y="1543"/>
                    <a:pt x="1268" y="1109"/>
                    <a:pt x="1602" y="1042"/>
                  </a:cubicBezTo>
                  <a:cubicBezTo>
                    <a:pt x="1655" y="1035"/>
                    <a:pt x="1709" y="1033"/>
                    <a:pt x="1765" y="1033"/>
                  </a:cubicBezTo>
                  <a:cubicBezTo>
                    <a:pt x="1864" y="1033"/>
                    <a:pt x="1966" y="1040"/>
                    <a:pt x="2067" y="1040"/>
                  </a:cubicBezTo>
                  <a:cubicBezTo>
                    <a:pt x="2159" y="1040"/>
                    <a:pt x="2249" y="1034"/>
                    <a:pt x="2336" y="1009"/>
                  </a:cubicBezTo>
                  <a:cubicBezTo>
                    <a:pt x="2502" y="942"/>
                    <a:pt x="2636" y="876"/>
                    <a:pt x="2703" y="709"/>
                  </a:cubicBezTo>
                  <a:cubicBezTo>
                    <a:pt x="2803" y="542"/>
                    <a:pt x="2736" y="409"/>
                    <a:pt x="2736" y="209"/>
                  </a:cubicBezTo>
                  <a:cubicBezTo>
                    <a:pt x="2736" y="134"/>
                    <a:pt x="2680" y="96"/>
                    <a:pt x="2609" y="96"/>
                  </a:cubicBezTo>
                  <a:cubicBezTo>
                    <a:pt x="2586" y="96"/>
                    <a:pt x="2561" y="100"/>
                    <a:pt x="2536" y="108"/>
                  </a:cubicBezTo>
                  <a:cubicBezTo>
                    <a:pt x="2380" y="20"/>
                    <a:pt x="2224" y="5"/>
                    <a:pt x="2049" y="5"/>
                  </a:cubicBezTo>
                  <a:cubicBezTo>
                    <a:pt x="1961" y="5"/>
                    <a:pt x="1869" y="8"/>
                    <a:pt x="1769" y="8"/>
                  </a:cubicBezTo>
                  <a:cubicBezTo>
                    <a:pt x="1719" y="3"/>
                    <a:pt x="1669" y="0"/>
                    <a:pt x="16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4048794" y="4605417"/>
              <a:ext cx="120029" cy="20203"/>
            </a:xfrm>
            <a:custGeom>
              <a:rect b="b" l="l" r="r" t="t"/>
              <a:pathLst>
                <a:path extrusionOk="0" h="1123" w="6672">
                  <a:moveTo>
                    <a:pt x="5635" y="0"/>
                  </a:moveTo>
                  <a:cubicBezTo>
                    <a:pt x="5464" y="0"/>
                    <a:pt x="5290" y="22"/>
                    <a:pt x="5137" y="22"/>
                  </a:cubicBezTo>
                  <a:cubicBezTo>
                    <a:pt x="4570" y="55"/>
                    <a:pt x="4036" y="89"/>
                    <a:pt x="3469" y="89"/>
                  </a:cubicBezTo>
                  <a:cubicBezTo>
                    <a:pt x="2935" y="89"/>
                    <a:pt x="2368" y="89"/>
                    <a:pt x="1801" y="55"/>
                  </a:cubicBezTo>
                  <a:cubicBezTo>
                    <a:pt x="1566" y="55"/>
                    <a:pt x="1293" y="26"/>
                    <a:pt x="1026" y="26"/>
                  </a:cubicBezTo>
                  <a:cubicBezTo>
                    <a:pt x="725" y="26"/>
                    <a:pt x="430" y="63"/>
                    <a:pt x="200" y="222"/>
                  </a:cubicBezTo>
                  <a:cubicBezTo>
                    <a:pt x="33" y="322"/>
                    <a:pt x="0" y="522"/>
                    <a:pt x="133" y="656"/>
                  </a:cubicBezTo>
                  <a:cubicBezTo>
                    <a:pt x="534" y="1056"/>
                    <a:pt x="1201" y="1056"/>
                    <a:pt x="1701" y="1056"/>
                  </a:cubicBezTo>
                  <a:cubicBezTo>
                    <a:pt x="2268" y="1090"/>
                    <a:pt x="2835" y="1123"/>
                    <a:pt x="3402" y="1123"/>
                  </a:cubicBezTo>
                  <a:cubicBezTo>
                    <a:pt x="4003" y="1123"/>
                    <a:pt x="4570" y="1123"/>
                    <a:pt x="5137" y="1090"/>
                  </a:cubicBezTo>
                  <a:cubicBezTo>
                    <a:pt x="5704" y="1056"/>
                    <a:pt x="6204" y="989"/>
                    <a:pt x="6605" y="556"/>
                  </a:cubicBezTo>
                  <a:cubicBezTo>
                    <a:pt x="6671" y="489"/>
                    <a:pt x="6638" y="356"/>
                    <a:pt x="6571" y="322"/>
                  </a:cubicBezTo>
                  <a:cubicBezTo>
                    <a:pt x="6471" y="222"/>
                    <a:pt x="6405" y="222"/>
                    <a:pt x="6305" y="189"/>
                  </a:cubicBezTo>
                  <a:cubicBezTo>
                    <a:pt x="6204" y="156"/>
                    <a:pt x="6138" y="55"/>
                    <a:pt x="6004" y="55"/>
                  </a:cubicBezTo>
                  <a:cubicBezTo>
                    <a:pt x="5890" y="13"/>
                    <a:pt x="5763" y="0"/>
                    <a:pt x="56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4193415" y="4608349"/>
              <a:ext cx="33623" cy="14284"/>
            </a:xfrm>
            <a:custGeom>
              <a:rect b="b" l="l" r="r" t="t"/>
              <a:pathLst>
                <a:path extrusionOk="0" h="794" w="1869">
                  <a:moveTo>
                    <a:pt x="1084" y="1"/>
                  </a:moveTo>
                  <a:cubicBezTo>
                    <a:pt x="1009" y="1"/>
                    <a:pt x="934" y="9"/>
                    <a:pt x="867" y="26"/>
                  </a:cubicBezTo>
                  <a:cubicBezTo>
                    <a:pt x="734" y="26"/>
                    <a:pt x="567" y="26"/>
                    <a:pt x="434" y="59"/>
                  </a:cubicBezTo>
                  <a:cubicBezTo>
                    <a:pt x="400" y="93"/>
                    <a:pt x="334" y="93"/>
                    <a:pt x="267" y="126"/>
                  </a:cubicBezTo>
                  <a:cubicBezTo>
                    <a:pt x="234" y="126"/>
                    <a:pt x="200" y="159"/>
                    <a:pt x="167" y="193"/>
                  </a:cubicBezTo>
                  <a:cubicBezTo>
                    <a:pt x="134" y="193"/>
                    <a:pt x="100" y="226"/>
                    <a:pt x="67" y="259"/>
                  </a:cubicBezTo>
                  <a:cubicBezTo>
                    <a:pt x="0" y="326"/>
                    <a:pt x="0" y="493"/>
                    <a:pt x="67" y="560"/>
                  </a:cubicBezTo>
                  <a:cubicBezTo>
                    <a:pt x="80" y="560"/>
                    <a:pt x="88" y="560"/>
                    <a:pt x="91" y="557"/>
                  </a:cubicBezTo>
                  <a:lnTo>
                    <a:pt x="91" y="557"/>
                  </a:lnTo>
                  <a:cubicBezTo>
                    <a:pt x="104" y="578"/>
                    <a:pt x="111" y="593"/>
                    <a:pt x="134" y="593"/>
                  </a:cubicBezTo>
                  <a:cubicBezTo>
                    <a:pt x="167" y="626"/>
                    <a:pt x="200" y="660"/>
                    <a:pt x="234" y="660"/>
                  </a:cubicBezTo>
                  <a:cubicBezTo>
                    <a:pt x="300" y="693"/>
                    <a:pt x="367" y="726"/>
                    <a:pt x="434" y="726"/>
                  </a:cubicBezTo>
                  <a:cubicBezTo>
                    <a:pt x="567" y="760"/>
                    <a:pt x="734" y="760"/>
                    <a:pt x="867" y="793"/>
                  </a:cubicBezTo>
                  <a:cubicBezTo>
                    <a:pt x="1001" y="793"/>
                    <a:pt x="1134" y="793"/>
                    <a:pt x="1234" y="760"/>
                  </a:cubicBezTo>
                  <a:cubicBezTo>
                    <a:pt x="1334" y="760"/>
                    <a:pt x="1368" y="760"/>
                    <a:pt x="1434" y="726"/>
                  </a:cubicBezTo>
                  <a:cubicBezTo>
                    <a:pt x="1535" y="693"/>
                    <a:pt x="1601" y="660"/>
                    <a:pt x="1668" y="593"/>
                  </a:cubicBezTo>
                  <a:cubicBezTo>
                    <a:pt x="1701" y="560"/>
                    <a:pt x="1735" y="560"/>
                    <a:pt x="1735" y="526"/>
                  </a:cubicBezTo>
                  <a:cubicBezTo>
                    <a:pt x="1768" y="526"/>
                    <a:pt x="1801" y="526"/>
                    <a:pt x="1801" y="493"/>
                  </a:cubicBezTo>
                  <a:cubicBezTo>
                    <a:pt x="1868" y="426"/>
                    <a:pt x="1868" y="359"/>
                    <a:pt x="1801" y="326"/>
                  </a:cubicBezTo>
                  <a:cubicBezTo>
                    <a:pt x="1801" y="293"/>
                    <a:pt x="1768" y="259"/>
                    <a:pt x="1735" y="259"/>
                  </a:cubicBezTo>
                  <a:cubicBezTo>
                    <a:pt x="1735" y="226"/>
                    <a:pt x="1701" y="226"/>
                    <a:pt x="1668" y="193"/>
                  </a:cubicBezTo>
                  <a:cubicBezTo>
                    <a:pt x="1601" y="159"/>
                    <a:pt x="1568" y="93"/>
                    <a:pt x="1468" y="59"/>
                  </a:cubicBezTo>
                  <a:cubicBezTo>
                    <a:pt x="1401" y="59"/>
                    <a:pt x="1368" y="26"/>
                    <a:pt x="1301" y="26"/>
                  </a:cubicBezTo>
                  <a:cubicBezTo>
                    <a:pt x="1234" y="9"/>
                    <a:pt x="115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4933325" y="3699650"/>
              <a:ext cx="402076" cy="412960"/>
            </a:xfrm>
            <a:custGeom>
              <a:rect b="b" l="l" r="r" t="t"/>
              <a:pathLst>
                <a:path extrusionOk="0" h="22955" w="22350">
                  <a:moveTo>
                    <a:pt x="5938" y="1"/>
                  </a:moveTo>
                  <a:cubicBezTo>
                    <a:pt x="3136" y="1"/>
                    <a:pt x="868" y="2269"/>
                    <a:pt x="868" y="5071"/>
                  </a:cubicBezTo>
                  <a:lnTo>
                    <a:pt x="868" y="16412"/>
                  </a:lnTo>
                  <a:cubicBezTo>
                    <a:pt x="868" y="17246"/>
                    <a:pt x="1068" y="18014"/>
                    <a:pt x="1435" y="18714"/>
                  </a:cubicBezTo>
                  <a:cubicBezTo>
                    <a:pt x="1235" y="19048"/>
                    <a:pt x="1068" y="19381"/>
                    <a:pt x="901" y="19715"/>
                  </a:cubicBezTo>
                  <a:cubicBezTo>
                    <a:pt x="601" y="20415"/>
                    <a:pt x="301" y="21149"/>
                    <a:pt x="101" y="21883"/>
                  </a:cubicBezTo>
                  <a:cubicBezTo>
                    <a:pt x="1" y="22217"/>
                    <a:pt x="134" y="22584"/>
                    <a:pt x="401" y="22784"/>
                  </a:cubicBezTo>
                  <a:cubicBezTo>
                    <a:pt x="558" y="22906"/>
                    <a:pt x="724" y="22955"/>
                    <a:pt x="890" y="22955"/>
                  </a:cubicBezTo>
                  <a:cubicBezTo>
                    <a:pt x="1041" y="22955"/>
                    <a:pt x="1192" y="22914"/>
                    <a:pt x="1335" y="22850"/>
                  </a:cubicBezTo>
                  <a:cubicBezTo>
                    <a:pt x="2402" y="22383"/>
                    <a:pt x="3403" y="21816"/>
                    <a:pt x="4370" y="21216"/>
                  </a:cubicBezTo>
                  <a:cubicBezTo>
                    <a:pt x="4871" y="21383"/>
                    <a:pt x="5404" y="21483"/>
                    <a:pt x="5938" y="21483"/>
                  </a:cubicBezTo>
                  <a:lnTo>
                    <a:pt x="17280" y="21483"/>
                  </a:lnTo>
                  <a:cubicBezTo>
                    <a:pt x="20082" y="21483"/>
                    <a:pt x="22350" y="19181"/>
                    <a:pt x="22350" y="16412"/>
                  </a:cubicBezTo>
                  <a:lnTo>
                    <a:pt x="22350" y="5071"/>
                  </a:lnTo>
                  <a:cubicBezTo>
                    <a:pt x="22350" y="2269"/>
                    <a:pt x="20082" y="1"/>
                    <a:pt x="172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44"/>
            <p:cNvSpPr/>
            <p:nvPr/>
          </p:nvSpPr>
          <p:spPr>
            <a:xfrm>
              <a:off x="3346069" y="3699650"/>
              <a:ext cx="408355" cy="414795"/>
            </a:xfrm>
            <a:custGeom>
              <a:rect b="b" l="l" r="r" t="t"/>
              <a:pathLst>
                <a:path extrusionOk="0" h="23057" w="22699">
                  <a:moveTo>
                    <a:pt x="5071" y="1"/>
                  </a:moveTo>
                  <a:cubicBezTo>
                    <a:pt x="2269" y="1"/>
                    <a:pt x="1" y="2269"/>
                    <a:pt x="1" y="5071"/>
                  </a:cubicBezTo>
                  <a:lnTo>
                    <a:pt x="1" y="16412"/>
                  </a:lnTo>
                  <a:cubicBezTo>
                    <a:pt x="1" y="19181"/>
                    <a:pt x="2269" y="21483"/>
                    <a:pt x="5071" y="21483"/>
                  </a:cubicBezTo>
                  <a:lnTo>
                    <a:pt x="16413" y="21483"/>
                  </a:lnTo>
                  <a:cubicBezTo>
                    <a:pt x="17146" y="21483"/>
                    <a:pt x="17814" y="21316"/>
                    <a:pt x="18447" y="21049"/>
                  </a:cubicBezTo>
                  <a:cubicBezTo>
                    <a:pt x="18481" y="21083"/>
                    <a:pt x="18514" y="21149"/>
                    <a:pt x="18581" y="21183"/>
                  </a:cubicBezTo>
                  <a:cubicBezTo>
                    <a:pt x="18681" y="21316"/>
                    <a:pt x="18814" y="21416"/>
                    <a:pt x="18948" y="21550"/>
                  </a:cubicBezTo>
                  <a:cubicBezTo>
                    <a:pt x="19215" y="21750"/>
                    <a:pt x="19515" y="21950"/>
                    <a:pt x="19815" y="22150"/>
                  </a:cubicBezTo>
                  <a:cubicBezTo>
                    <a:pt x="20415" y="22517"/>
                    <a:pt x="21049" y="22750"/>
                    <a:pt x="21716" y="23017"/>
                  </a:cubicBezTo>
                  <a:cubicBezTo>
                    <a:pt x="21784" y="23044"/>
                    <a:pt x="21852" y="23057"/>
                    <a:pt x="21919" y="23057"/>
                  </a:cubicBezTo>
                  <a:cubicBezTo>
                    <a:pt x="22341" y="23057"/>
                    <a:pt x="22699" y="22554"/>
                    <a:pt x="22584" y="22150"/>
                  </a:cubicBezTo>
                  <a:cubicBezTo>
                    <a:pt x="22517" y="22017"/>
                    <a:pt x="22517" y="21916"/>
                    <a:pt x="22484" y="21783"/>
                  </a:cubicBezTo>
                  <a:cubicBezTo>
                    <a:pt x="22450" y="21516"/>
                    <a:pt x="22383" y="21316"/>
                    <a:pt x="22283" y="21083"/>
                  </a:cubicBezTo>
                  <a:cubicBezTo>
                    <a:pt x="22183" y="20816"/>
                    <a:pt x="22050" y="20549"/>
                    <a:pt x="21950" y="20282"/>
                  </a:cubicBezTo>
                  <a:cubicBezTo>
                    <a:pt x="21716" y="19748"/>
                    <a:pt x="21516" y="19215"/>
                    <a:pt x="21283" y="18681"/>
                  </a:cubicBezTo>
                  <a:cubicBezTo>
                    <a:pt x="21216" y="18547"/>
                    <a:pt x="21149" y="18414"/>
                    <a:pt x="21116" y="18281"/>
                  </a:cubicBezTo>
                  <a:cubicBezTo>
                    <a:pt x="21349" y="17680"/>
                    <a:pt x="21483" y="17080"/>
                    <a:pt x="21483" y="16412"/>
                  </a:cubicBezTo>
                  <a:lnTo>
                    <a:pt x="21483" y="5071"/>
                  </a:lnTo>
                  <a:cubicBezTo>
                    <a:pt x="21483" y="2269"/>
                    <a:pt x="19181" y="1"/>
                    <a:pt x="164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44"/>
            <p:cNvSpPr/>
            <p:nvPr/>
          </p:nvSpPr>
          <p:spPr>
            <a:xfrm>
              <a:off x="5018543" y="3793613"/>
              <a:ext cx="249647" cy="32346"/>
            </a:xfrm>
            <a:custGeom>
              <a:rect b="b" l="l" r="r" t="t"/>
              <a:pathLst>
                <a:path extrusionOk="0" h="1798" w="13877">
                  <a:moveTo>
                    <a:pt x="9640" y="0"/>
                  </a:moveTo>
                  <a:cubicBezTo>
                    <a:pt x="8618" y="0"/>
                    <a:pt x="7595" y="15"/>
                    <a:pt x="6572" y="15"/>
                  </a:cubicBezTo>
                  <a:lnTo>
                    <a:pt x="1568" y="15"/>
                  </a:lnTo>
                  <a:cubicBezTo>
                    <a:pt x="0" y="15"/>
                    <a:pt x="0" y="1783"/>
                    <a:pt x="1568" y="1783"/>
                  </a:cubicBezTo>
                  <a:lnTo>
                    <a:pt x="6572" y="1783"/>
                  </a:lnTo>
                  <a:cubicBezTo>
                    <a:pt x="7595" y="1783"/>
                    <a:pt x="8618" y="1798"/>
                    <a:pt x="9640" y="1798"/>
                  </a:cubicBezTo>
                  <a:cubicBezTo>
                    <a:pt x="10152" y="1798"/>
                    <a:pt x="10663" y="1794"/>
                    <a:pt x="11175" y="1783"/>
                  </a:cubicBezTo>
                  <a:lnTo>
                    <a:pt x="12276" y="1783"/>
                  </a:lnTo>
                  <a:cubicBezTo>
                    <a:pt x="13877" y="1783"/>
                    <a:pt x="13877" y="15"/>
                    <a:pt x="12276" y="15"/>
                  </a:cubicBezTo>
                  <a:lnTo>
                    <a:pt x="11175" y="15"/>
                  </a:lnTo>
                  <a:cubicBezTo>
                    <a:pt x="10663" y="4"/>
                    <a:pt x="10152" y="0"/>
                    <a:pt x="9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5018543" y="3880019"/>
              <a:ext cx="249647" cy="32616"/>
            </a:xfrm>
            <a:custGeom>
              <a:rect b="b" l="l" r="r" t="t"/>
              <a:pathLst>
                <a:path extrusionOk="0" h="1813" w="13877">
                  <a:moveTo>
                    <a:pt x="9640" y="0"/>
                  </a:moveTo>
                  <a:cubicBezTo>
                    <a:pt x="8618" y="0"/>
                    <a:pt x="7595" y="15"/>
                    <a:pt x="6572" y="15"/>
                  </a:cubicBezTo>
                  <a:lnTo>
                    <a:pt x="1568" y="15"/>
                  </a:lnTo>
                  <a:cubicBezTo>
                    <a:pt x="0" y="15"/>
                    <a:pt x="0" y="1783"/>
                    <a:pt x="1568" y="1783"/>
                  </a:cubicBezTo>
                  <a:lnTo>
                    <a:pt x="6572" y="1783"/>
                  </a:lnTo>
                  <a:cubicBezTo>
                    <a:pt x="7595" y="1783"/>
                    <a:pt x="8618" y="1813"/>
                    <a:pt x="9640" y="1813"/>
                  </a:cubicBezTo>
                  <a:cubicBezTo>
                    <a:pt x="10152" y="1813"/>
                    <a:pt x="10663" y="1805"/>
                    <a:pt x="11175" y="1783"/>
                  </a:cubicBezTo>
                  <a:lnTo>
                    <a:pt x="12276" y="1783"/>
                  </a:lnTo>
                  <a:cubicBezTo>
                    <a:pt x="13877" y="1783"/>
                    <a:pt x="13877" y="15"/>
                    <a:pt x="12276" y="15"/>
                  </a:cubicBezTo>
                  <a:lnTo>
                    <a:pt x="11175" y="15"/>
                  </a:lnTo>
                  <a:cubicBezTo>
                    <a:pt x="10663" y="4"/>
                    <a:pt x="10152" y="0"/>
                    <a:pt x="9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5018543" y="3967037"/>
              <a:ext cx="249647" cy="32346"/>
            </a:xfrm>
            <a:custGeom>
              <a:rect b="b" l="l" r="r" t="t"/>
              <a:pathLst>
                <a:path extrusionOk="0" h="1798" w="13877">
                  <a:moveTo>
                    <a:pt x="9640" y="0"/>
                  </a:moveTo>
                  <a:cubicBezTo>
                    <a:pt x="8618" y="0"/>
                    <a:pt x="7595" y="15"/>
                    <a:pt x="6572" y="15"/>
                  </a:cubicBezTo>
                  <a:lnTo>
                    <a:pt x="1568" y="15"/>
                  </a:lnTo>
                  <a:cubicBezTo>
                    <a:pt x="0" y="15"/>
                    <a:pt x="0" y="1783"/>
                    <a:pt x="1568" y="1783"/>
                  </a:cubicBezTo>
                  <a:lnTo>
                    <a:pt x="6572" y="1783"/>
                  </a:lnTo>
                  <a:cubicBezTo>
                    <a:pt x="7595" y="1783"/>
                    <a:pt x="8618" y="1798"/>
                    <a:pt x="9640" y="1798"/>
                  </a:cubicBezTo>
                  <a:cubicBezTo>
                    <a:pt x="10152" y="1798"/>
                    <a:pt x="10663" y="1794"/>
                    <a:pt x="11175" y="1783"/>
                  </a:cubicBezTo>
                  <a:lnTo>
                    <a:pt x="12276" y="1783"/>
                  </a:lnTo>
                  <a:cubicBezTo>
                    <a:pt x="13877" y="1783"/>
                    <a:pt x="13877" y="15"/>
                    <a:pt x="12276" y="15"/>
                  </a:cubicBezTo>
                  <a:lnTo>
                    <a:pt x="11175" y="15"/>
                  </a:lnTo>
                  <a:cubicBezTo>
                    <a:pt x="10663" y="4"/>
                    <a:pt x="10152" y="0"/>
                    <a:pt x="9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3418695" y="3793613"/>
              <a:ext cx="250241" cy="32346"/>
            </a:xfrm>
            <a:custGeom>
              <a:rect b="b" l="l" r="r" t="t"/>
              <a:pathLst>
                <a:path extrusionOk="0" h="1798" w="13910">
                  <a:moveTo>
                    <a:pt x="9674" y="0"/>
                  </a:moveTo>
                  <a:cubicBezTo>
                    <a:pt x="8651" y="0"/>
                    <a:pt x="7628" y="15"/>
                    <a:pt x="6605" y="15"/>
                  </a:cubicBezTo>
                  <a:lnTo>
                    <a:pt x="1601" y="15"/>
                  </a:lnTo>
                  <a:cubicBezTo>
                    <a:pt x="33" y="15"/>
                    <a:pt x="0" y="1783"/>
                    <a:pt x="1601" y="1783"/>
                  </a:cubicBezTo>
                  <a:lnTo>
                    <a:pt x="6605" y="1783"/>
                  </a:lnTo>
                  <a:cubicBezTo>
                    <a:pt x="7628" y="1783"/>
                    <a:pt x="8651" y="1798"/>
                    <a:pt x="9674" y="1798"/>
                  </a:cubicBezTo>
                  <a:cubicBezTo>
                    <a:pt x="10185" y="1798"/>
                    <a:pt x="10697" y="1794"/>
                    <a:pt x="11208" y="1783"/>
                  </a:cubicBezTo>
                  <a:lnTo>
                    <a:pt x="12309" y="1783"/>
                  </a:lnTo>
                  <a:cubicBezTo>
                    <a:pt x="13910" y="1783"/>
                    <a:pt x="13910" y="15"/>
                    <a:pt x="12309" y="15"/>
                  </a:cubicBezTo>
                  <a:lnTo>
                    <a:pt x="11208" y="15"/>
                  </a:lnTo>
                  <a:cubicBezTo>
                    <a:pt x="10697" y="4"/>
                    <a:pt x="10185" y="0"/>
                    <a:pt x="9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3418695" y="3880019"/>
              <a:ext cx="250241" cy="32616"/>
            </a:xfrm>
            <a:custGeom>
              <a:rect b="b" l="l" r="r" t="t"/>
              <a:pathLst>
                <a:path extrusionOk="0" h="1813" w="13910">
                  <a:moveTo>
                    <a:pt x="9674" y="0"/>
                  </a:moveTo>
                  <a:cubicBezTo>
                    <a:pt x="8651" y="0"/>
                    <a:pt x="7628" y="15"/>
                    <a:pt x="6605" y="15"/>
                  </a:cubicBezTo>
                  <a:lnTo>
                    <a:pt x="1601" y="15"/>
                  </a:lnTo>
                  <a:cubicBezTo>
                    <a:pt x="33" y="15"/>
                    <a:pt x="0" y="1783"/>
                    <a:pt x="1601" y="1783"/>
                  </a:cubicBezTo>
                  <a:lnTo>
                    <a:pt x="6605" y="1783"/>
                  </a:lnTo>
                  <a:cubicBezTo>
                    <a:pt x="7628" y="1783"/>
                    <a:pt x="8651" y="1813"/>
                    <a:pt x="9674" y="1813"/>
                  </a:cubicBezTo>
                  <a:cubicBezTo>
                    <a:pt x="10185" y="1813"/>
                    <a:pt x="10697" y="1805"/>
                    <a:pt x="11208" y="1783"/>
                  </a:cubicBezTo>
                  <a:lnTo>
                    <a:pt x="12309" y="1783"/>
                  </a:lnTo>
                  <a:cubicBezTo>
                    <a:pt x="13910" y="1783"/>
                    <a:pt x="13910" y="15"/>
                    <a:pt x="12309" y="15"/>
                  </a:cubicBezTo>
                  <a:lnTo>
                    <a:pt x="11208" y="15"/>
                  </a:lnTo>
                  <a:cubicBezTo>
                    <a:pt x="10697" y="4"/>
                    <a:pt x="10185" y="0"/>
                    <a:pt x="9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44"/>
            <p:cNvSpPr/>
            <p:nvPr/>
          </p:nvSpPr>
          <p:spPr>
            <a:xfrm>
              <a:off x="3418695" y="3967037"/>
              <a:ext cx="250241" cy="32346"/>
            </a:xfrm>
            <a:custGeom>
              <a:rect b="b" l="l" r="r" t="t"/>
              <a:pathLst>
                <a:path extrusionOk="0" h="1798" w="13910">
                  <a:moveTo>
                    <a:pt x="9674" y="0"/>
                  </a:moveTo>
                  <a:cubicBezTo>
                    <a:pt x="8651" y="0"/>
                    <a:pt x="7628" y="15"/>
                    <a:pt x="6605" y="15"/>
                  </a:cubicBezTo>
                  <a:lnTo>
                    <a:pt x="1601" y="15"/>
                  </a:lnTo>
                  <a:cubicBezTo>
                    <a:pt x="33" y="15"/>
                    <a:pt x="0" y="1783"/>
                    <a:pt x="1601" y="1783"/>
                  </a:cubicBezTo>
                  <a:lnTo>
                    <a:pt x="6605" y="1783"/>
                  </a:lnTo>
                  <a:cubicBezTo>
                    <a:pt x="7628" y="1783"/>
                    <a:pt x="8651" y="1798"/>
                    <a:pt x="9674" y="1798"/>
                  </a:cubicBezTo>
                  <a:cubicBezTo>
                    <a:pt x="10185" y="1798"/>
                    <a:pt x="10697" y="1794"/>
                    <a:pt x="11208" y="1783"/>
                  </a:cubicBezTo>
                  <a:lnTo>
                    <a:pt x="12309" y="1783"/>
                  </a:lnTo>
                  <a:cubicBezTo>
                    <a:pt x="13910" y="1783"/>
                    <a:pt x="13910" y="15"/>
                    <a:pt x="12309" y="15"/>
                  </a:cubicBezTo>
                  <a:lnTo>
                    <a:pt x="11208" y="15"/>
                  </a:lnTo>
                  <a:cubicBezTo>
                    <a:pt x="10697" y="4"/>
                    <a:pt x="10185" y="0"/>
                    <a:pt x="9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44"/>
            <p:cNvSpPr/>
            <p:nvPr/>
          </p:nvSpPr>
          <p:spPr>
            <a:xfrm>
              <a:off x="4360830" y="3978695"/>
              <a:ext cx="630" cy="18"/>
            </a:xfrm>
            <a:custGeom>
              <a:rect b="b" l="l" r="r" t="t"/>
              <a:pathLst>
                <a:path extrusionOk="0" h="1" w="35">
                  <a:moveTo>
                    <a:pt x="34" y="1"/>
                  </a:moveTo>
                  <a:cubicBezTo>
                    <a:pt x="1" y="1"/>
                    <a:pt x="1" y="1"/>
                    <a:pt x="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5" name="Google Shape;3235;p44"/>
          <p:cNvSpPr txBox="1"/>
          <p:nvPr/>
        </p:nvSpPr>
        <p:spPr>
          <a:xfrm>
            <a:off x="3678367" y="1183366"/>
            <a:ext cx="17892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20%</a:t>
            </a:r>
            <a:endParaRPr b="1" sz="40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6" name="Google Shape;3236;p44"/>
          <p:cNvSpPr txBox="1"/>
          <p:nvPr/>
        </p:nvSpPr>
        <p:spPr>
          <a:xfrm>
            <a:off x="1086850" y="1176092"/>
            <a:ext cx="17892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0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30%</a:t>
            </a:r>
            <a:endParaRPr b="1" sz="40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7" name="Google Shape;3237;p44"/>
          <p:cNvSpPr txBox="1"/>
          <p:nvPr/>
        </p:nvSpPr>
        <p:spPr>
          <a:xfrm>
            <a:off x="634750" y="4117613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8" name="Google Shape;3238;p44"/>
          <p:cNvSpPr txBox="1"/>
          <p:nvPr/>
        </p:nvSpPr>
        <p:spPr>
          <a:xfrm>
            <a:off x="3226268" y="4118702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9" name="Google Shape;3239;p44"/>
          <p:cNvSpPr txBox="1"/>
          <p:nvPr/>
        </p:nvSpPr>
        <p:spPr>
          <a:xfrm>
            <a:off x="6269872" y="1178128"/>
            <a:ext cx="1789200" cy="7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b="1" sz="4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0" name="Google Shape;3240;p44"/>
          <p:cNvSpPr txBox="1"/>
          <p:nvPr/>
        </p:nvSpPr>
        <p:spPr>
          <a:xfrm>
            <a:off x="5817774" y="4118408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44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p45"/>
          <p:cNvSpPr txBox="1"/>
          <p:nvPr>
            <p:ph type="title"/>
          </p:nvPr>
        </p:nvSpPr>
        <p:spPr>
          <a:xfrm>
            <a:off x="466725" y="294450"/>
            <a:ext cx="4114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3246" name="Google Shape;3246;p45"/>
          <p:cNvGrpSpPr/>
          <p:nvPr/>
        </p:nvGrpSpPr>
        <p:grpSpPr>
          <a:xfrm>
            <a:off x="5982756" y="410451"/>
            <a:ext cx="2421865" cy="4322618"/>
            <a:chOff x="5184175" y="658875"/>
            <a:chExt cx="2143623" cy="3825664"/>
          </a:xfrm>
        </p:grpSpPr>
        <p:sp>
          <p:nvSpPr>
            <p:cNvPr id="3247" name="Google Shape;3247;p45"/>
            <p:cNvSpPr/>
            <p:nvPr/>
          </p:nvSpPr>
          <p:spPr>
            <a:xfrm>
              <a:off x="5184175" y="658875"/>
              <a:ext cx="2143623" cy="3825664"/>
            </a:xfrm>
            <a:custGeom>
              <a:rect b="b" l="l" r="r" t="t"/>
              <a:pathLst>
                <a:path extrusionOk="0" h="218391" w="116217">
                  <a:moveTo>
                    <a:pt x="7206" y="1"/>
                  </a:moveTo>
                  <a:cubicBezTo>
                    <a:pt x="3236" y="1"/>
                    <a:pt x="0" y="3236"/>
                    <a:pt x="0" y="7206"/>
                  </a:cubicBezTo>
                  <a:lnTo>
                    <a:pt x="0" y="211185"/>
                  </a:lnTo>
                  <a:cubicBezTo>
                    <a:pt x="0" y="215155"/>
                    <a:pt x="3236" y="218390"/>
                    <a:pt x="7206" y="218390"/>
                  </a:cubicBezTo>
                  <a:lnTo>
                    <a:pt x="109012" y="218390"/>
                  </a:lnTo>
                  <a:cubicBezTo>
                    <a:pt x="112981" y="218390"/>
                    <a:pt x="116217" y="215155"/>
                    <a:pt x="116217" y="211185"/>
                  </a:cubicBezTo>
                  <a:lnTo>
                    <a:pt x="116217" y="7206"/>
                  </a:lnTo>
                  <a:cubicBezTo>
                    <a:pt x="116217" y="3236"/>
                    <a:pt x="112981" y="1"/>
                    <a:pt x="1090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45"/>
            <p:cNvSpPr/>
            <p:nvPr/>
          </p:nvSpPr>
          <p:spPr>
            <a:xfrm>
              <a:off x="5251850" y="756913"/>
              <a:ext cx="2007664" cy="3629666"/>
            </a:xfrm>
            <a:custGeom>
              <a:rect b="b" l="l" r="r" t="t"/>
              <a:pathLst>
                <a:path extrusionOk="0" h="211519" w="108846">
                  <a:moveTo>
                    <a:pt x="1" y="205614"/>
                  </a:moveTo>
                  <a:lnTo>
                    <a:pt x="1" y="5871"/>
                  </a:lnTo>
                  <a:cubicBezTo>
                    <a:pt x="1" y="2636"/>
                    <a:pt x="2636" y="1"/>
                    <a:pt x="5905" y="1"/>
                  </a:cubicBezTo>
                  <a:lnTo>
                    <a:pt x="102974" y="1"/>
                  </a:lnTo>
                  <a:cubicBezTo>
                    <a:pt x="106210" y="1"/>
                    <a:pt x="108845" y="2636"/>
                    <a:pt x="108845" y="5871"/>
                  </a:cubicBezTo>
                  <a:lnTo>
                    <a:pt x="108845" y="205614"/>
                  </a:lnTo>
                  <a:cubicBezTo>
                    <a:pt x="108845" y="208883"/>
                    <a:pt x="106210" y="211519"/>
                    <a:pt x="102974" y="211519"/>
                  </a:cubicBezTo>
                  <a:lnTo>
                    <a:pt x="5905" y="211519"/>
                  </a:lnTo>
                  <a:cubicBezTo>
                    <a:pt x="2636" y="211519"/>
                    <a:pt x="1" y="208883"/>
                    <a:pt x="1" y="2056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45"/>
            <p:cNvSpPr/>
            <p:nvPr/>
          </p:nvSpPr>
          <p:spPr>
            <a:xfrm>
              <a:off x="5692423" y="705590"/>
              <a:ext cx="1125975" cy="228902"/>
            </a:xfrm>
            <a:custGeom>
              <a:rect b="b" l="l" r="r" t="t"/>
              <a:pathLst>
                <a:path extrusionOk="0" h="12410" w="61045">
                  <a:moveTo>
                    <a:pt x="0" y="1"/>
                  </a:moveTo>
                  <a:lnTo>
                    <a:pt x="0" y="2936"/>
                  </a:lnTo>
                  <a:cubicBezTo>
                    <a:pt x="0" y="8140"/>
                    <a:pt x="4270" y="12410"/>
                    <a:pt x="9507" y="12410"/>
                  </a:cubicBezTo>
                  <a:lnTo>
                    <a:pt x="51537" y="12410"/>
                  </a:lnTo>
                  <a:cubicBezTo>
                    <a:pt x="56741" y="12410"/>
                    <a:pt x="61044" y="8140"/>
                    <a:pt x="61044" y="2936"/>
                  </a:cubicBezTo>
                  <a:lnTo>
                    <a:pt x="61044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45"/>
            <p:cNvSpPr/>
            <p:nvPr/>
          </p:nvSpPr>
          <p:spPr>
            <a:xfrm>
              <a:off x="5883786" y="794816"/>
              <a:ext cx="743260" cy="50466"/>
            </a:xfrm>
            <a:custGeom>
              <a:rect b="b" l="l" r="r" t="t"/>
              <a:pathLst>
                <a:path extrusionOk="0" h="2736" w="40296">
                  <a:moveTo>
                    <a:pt x="1368" y="1"/>
                  </a:moveTo>
                  <a:cubicBezTo>
                    <a:pt x="601" y="1"/>
                    <a:pt x="1" y="601"/>
                    <a:pt x="1" y="1368"/>
                  </a:cubicBezTo>
                  <a:cubicBezTo>
                    <a:pt x="1" y="2135"/>
                    <a:pt x="601" y="2736"/>
                    <a:pt x="1368" y="2736"/>
                  </a:cubicBezTo>
                  <a:lnTo>
                    <a:pt x="38895" y="2736"/>
                  </a:lnTo>
                  <a:cubicBezTo>
                    <a:pt x="39662" y="2736"/>
                    <a:pt x="40296" y="2135"/>
                    <a:pt x="40296" y="1368"/>
                  </a:cubicBezTo>
                  <a:cubicBezTo>
                    <a:pt x="40296" y="601"/>
                    <a:pt x="39662" y="1"/>
                    <a:pt x="38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45"/>
            <p:cNvSpPr/>
            <p:nvPr/>
          </p:nvSpPr>
          <p:spPr>
            <a:xfrm>
              <a:off x="5251850" y="3607300"/>
              <a:ext cx="2007664" cy="779260"/>
            </a:xfrm>
            <a:custGeom>
              <a:rect b="b" l="l" r="r" t="t"/>
              <a:pathLst>
                <a:path extrusionOk="0" h="48469" w="108846">
                  <a:moveTo>
                    <a:pt x="1" y="1"/>
                  </a:moveTo>
                  <a:lnTo>
                    <a:pt x="1" y="42564"/>
                  </a:lnTo>
                  <a:cubicBezTo>
                    <a:pt x="1" y="45833"/>
                    <a:pt x="2636" y="48469"/>
                    <a:pt x="5905" y="48469"/>
                  </a:cubicBezTo>
                  <a:lnTo>
                    <a:pt x="102974" y="48469"/>
                  </a:lnTo>
                  <a:cubicBezTo>
                    <a:pt x="106210" y="48469"/>
                    <a:pt x="108845" y="45833"/>
                    <a:pt x="108845" y="42564"/>
                  </a:cubicBezTo>
                  <a:lnTo>
                    <a:pt x="1088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45"/>
            <p:cNvSpPr/>
            <p:nvPr/>
          </p:nvSpPr>
          <p:spPr>
            <a:xfrm>
              <a:off x="5417368" y="3818297"/>
              <a:ext cx="1676023" cy="84921"/>
            </a:xfrm>
            <a:custGeom>
              <a:rect b="b" l="l" r="r" t="t"/>
              <a:pathLst>
                <a:path extrusionOk="0" h="4604" w="90866">
                  <a:moveTo>
                    <a:pt x="2302" y="1"/>
                  </a:moveTo>
                  <a:cubicBezTo>
                    <a:pt x="1035" y="1"/>
                    <a:pt x="1" y="1035"/>
                    <a:pt x="1" y="2302"/>
                  </a:cubicBezTo>
                  <a:cubicBezTo>
                    <a:pt x="1" y="3570"/>
                    <a:pt x="1035" y="4604"/>
                    <a:pt x="2302" y="4604"/>
                  </a:cubicBezTo>
                  <a:lnTo>
                    <a:pt x="88564" y="4604"/>
                  </a:lnTo>
                  <a:cubicBezTo>
                    <a:pt x="89832" y="4604"/>
                    <a:pt x="90866" y="3570"/>
                    <a:pt x="90866" y="2302"/>
                  </a:cubicBezTo>
                  <a:cubicBezTo>
                    <a:pt x="90866" y="1035"/>
                    <a:pt x="89832" y="1"/>
                    <a:pt x="885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45"/>
            <p:cNvSpPr/>
            <p:nvPr/>
          </p:nvSpPr>
          <p:spPr>
            <a:xfrm>
              <a:off x="5448764" y="3840451"/>
              <a:ext cx="948755" cy="40616"/>
            </a:xfrm>
            <a:custGeom>
              <a:rect b="b" l="l" r="r" t="t"/>
              <a:pathLst>
                <a:path extrusionOk="0" h="2202" w="51437">
                  <a:moveTo>
                    <a:pt x="51437" y="0"/>
                  </a:moveTo>
                  <a:lnTo>
                    <a:pt x="1101" y="0"/>
                  </a:lnTo>
                  <a:cubicBezTo>
                    <a:pt x="500" y="0"/>
                    <a:pt x="0" y="501"/>
                    <a:pt x="0" y="1101"/>
                  </a:cubicBezTo>
                  <a:cubicBezTo>
                    <a:pt x="0" y="1702"/>
                    <a:pt x="500" y="2202"/>
                    <a:pt x="1101" y="2202"/>
                  </a:cubicBezTo>
                  <a:lnTo>
                    <a:pt x="51437" y="2202"/>
                  </a:lnTo>
                  <a:lnTo>
                    <a:pt x="5143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45"/>
            <p:cNvSpPr/>
            <p:nvPr/>
          </p:nvSpPr>
          <p:spPr>
            <a:xfrm>
              <a:off x="6322516" y="3785683"/>
              <a:ext cx="149515" cy="150142"/>
            </a:xfrm>
            <a:custGeom>
              <a:rect b="b" l="l" r="r" t="t"/>
              <a:pathLst>
                <a:path extrusionOk="0" h="8140" w="8106">
                  <a:moveTo>
                    <a:pt x="8106" y="4070"/>
                  </a:moveTo>
                  <a:cubicBezTo>
                    <a:pt x="8106" y="6305"/>
                    <a:pt x="6305" y="8140"/>
                    <a:pt x="4070" y="8140"/>
                  </a:cubicBezTo>
                  <a:cubicBezTo>
                    <a:pt x="1801" y="8140"/>
                    <a:pt x="0" y="6305"/>
                    <a:pt x="0" y="4070"/>
                  </a:cubicBezTo>
                  <a:cubicBezTo>
                    <a:pt x="0" y="1835"/>
                    <a:pt x="1801" y="1"/>
                    <a:pt x="4070" y="1"/>
                  </a:cubicBezTo>
                  <a:cubicBezTo>
                    <a:pt x="6305" y="1"/>
                    <a:pt x="8106" y="1835"/>
                    <a:pt x="8106" y="40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45"/>
            <p:cNvSpPr/>
            <p:nvPr/>
          </p:nvSpPr>
          <p:spPr>
            <a:xfrm>
              <a:off x="6579620" y="4001656"/>
              <a:ext cx="284274" cy="284293"/>
            </a:xfrm>
            <a:custGeom>
              <a:rect b="b" l="l" r="r" t="t"/>
              <a:pathLst>
                <a:path extrusionOk="0" h="15413" w="15412">
                  <a:moveTo>
                    <a:pt x="15411" y="7707"/>
                  </a:moveTo>
                  <a:cubicBezTo>
                    <a:pt x="15411" y="11976"/>
                    <a:pt x="11975" y="15412"/>
                    <a:pt x="7706" y="15412"/>
                  </a:cubicBezTo>
                  <a:cubicBezTo>
                    <a:pt x="3436" y="15412"/>
                    <a:pt x="0" y="11976"/>
                    <a:pt x="0" y="7707"/>
                  </a:cubicBezTo>
                  <a:cubicBezTo>
                    <a:pt x="0" y="3437"/>
                    <a:pt x="3436" y="1"/>
                    <a:pt x="7706" y="1"/>
                  </a:cubicBezTo>
                  <a:cubicBezTo>
                    <a:pt x="11975" y="1"/>
                    <a:pt x="15411" y="3437"/>
                    <a:pt x="15411" y="77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45"/>
            <p:cNvSpPr/>
            <p:nvPr/>
          </p:nvSpPr>
          <p:spPr>
            <a:xfrm>
              <a:off x="6652225" y="4082766"/>
              <a:ext cx="109526" cy="122087"/>
            </a:xfrm>
            <a:custGeom>
              <a:rect b="b" l="l" r="r" t="t"/>
              <a:pathLst>
                <a:path extrusionOk="0" h="6619" w="5938">
                  <a:moveTo>
                    <a:pt x="476" y="0"/>
                  </a:moveTo>
                  <a:cubicBezTo>
                    <a:pt x="224" y="0"/>
                    <a:pt x="0" y="200"/>
                    <a:pt x="0" y="474"/>
                  </a:cubicBezTo>
                  <a:lnTo>
                    <a:pt x="0" y="6145"/>
                  </a:lnTo>
                  <a:cubicBezTo>
                    <a:pt x="0" y="6419"/>
                    <a:pt x="224" y="6619"/>
                    <a:pt x="476" y="6619"/>
                  </a:cubicBezTo>
                  <a:cubicBezTo>
                    <a:pt x="561" y="6619"/>
                    <a:pt x="650" y="6596"/>
                    <a:pt x="734" y="6545"/>
                  </a:cubicBezTo>
                  <a:lnTo>
                    <a:pt x="5638" y="3743"/>
                  </a:lnTo>
                  <a:cubicBezTo>
                    <a:pt x="5938" y="3543"/>
                    <a:pt x="5938" y="3076"/>
                    <a:pt x="5638" y="2909"/>
                  </a:cubicBezTo>
                  <a:lnTo>
                    <a:pt x="734" y="74"/>
                  </a:lnTo>
                  <a:cubicBezTo>
                    <a:pt x="650" y="23"/>
                    <a:pt x="561" y="0"/>
                    <a:pt x="4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45"/>
            <p:cNvSpPr/>
            <p:nvPr/>
          </p:nvSpPr>
          <p:spPr>
            <a:xfrm>
              <a:off x="6753127" y="4083504"/>
              <a:ext cx="31412" cy="120612"/>
            </a:xfrm>
            <a:custGeom>
              <a:rect b="b" l="l" r="r" t="t"/>
              <a:pathLst>
                <a:path extrusionOk="0" h="6539" w="1703">
                  <a:moveTo>
                    <a:pt x="168" y="1"/>
                  </a:moveTo>
                  <a:cubicBezTo>
                    <a:pt x="68" y="1"/>
                    <a:pt x="1" y="67"/>
                    <a:pt x="1" y="167"/>
                  </a:cubicBezTo>
                  <a:lnTo>
                    <a:pt x="1" y="6372"/>
                  </a:lnTo>
                  <a:cubicBezTo>
                    <a:pt x="1" y="6472"/>
                    <a:pt x="68" y="6539"/>
                    <a:pt x="168" y="6539"/>
                  </a:cubicBezTo>
                  <a:lnTo>
                    <a:pt x="1569" y="6539"/>
                  </a:lnTo>
                  <a:cubicBezTo>
                    <a:pt x="1635" y="6539"/>
                    <a:pt x="1702" y="6472"/>
                    <a:pt x="1702" y="6372"/>
                  </a:cubicBezTo>
                  <a:lnTo>
                    <a:pt x="1702" y="167"/>
                  </a:lnTo>
                  <a:cubicBezTo>
                    <a:pt x="1702" y="67"/>
                    <a:pt x="1635" y="1"/>
                    <a:pt x="1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45"/>
            <p:cNvSpPr/>
            <p:nvPr/>
          </p:nvSpPr>
          <p:spPr>
            <a:xfrm>
              <a:off x="6113297" y="4001656"/>
              <a:ext cx="284274" cy="284293"/>
            </a:xfrm>
            <a:custGeom>
              <a:rect b="b" l="l" r="r" t="t"/>
              <a:pathLst>
                <a:path extrusionOk="0" h="15413" w="15412">
                  <a:moveTo>
                    <a:pt x="15412" y="7707"/>
                  </a:moveTo>
                  <a:cubicBezTo>
                    <a:pt x="15412" y="11976"/>
                    <a:pt x="11943" y="15412"/>
                    <a:pt x="7706" y="15412"/>
                  </a:cubicBezTo>
                  <a:cubicBezTo>
                    <a:pt x="3437" y="15412"/>
                    <a:pt x="1" y="11976"/>
                    <a:pt x="1" y="7707"/>
                  </a:cubicBezTo>
                  <a:cubicBezTo>
                    <a:pt x="1" y="3437"/>
                    <a:pt x="3437" y="1"/>
                    <a:pt x="7706" y="1"/>
                  </a:cubicBezTo>
                  <a:cubicBezTo>
                    <a:pt x="11943" y="1"/>
                    <a:pt x="15412" y="3437"/>
                    <a:pt x="15412" y="77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45"/>
            <p:cNvSpPr/>
            <p:nvPr/>
          </p:nvSpPr>
          <p:spPr>
            <a:xfrm>
              <a:off x="6201286" y="4061718"/>
              <a:ext cx="147080" cy="164179"/>
            </a:xfrm>
            <a:custGeom>
              <a:rect b="b" l="l" r="r" t="t"/>
              <a:pathLst>
                <a:path extrusionOk="0" h="8901" w="7974">
                  <a:moveTo>
                    <a:pt x="653" y="0"/>
                  </a:moveTo>
                  <a:cubicBezTo>
                    <a:pt x="312" y="0"/>
                    <a:pt x="1" y="266"/>
                    <a:pt x="1" y="648"/>
                  </a:cubicBezTo>
                  <a:lnTo>
                    <a:pt x="1" y="8253"/>
                  </a:lnTo>
                  <a:cubicBezTo>
                    <a:pt x="1" y="8635"/>
                    <a:pt x="312" y="8901"/>
                    <a:pt x="653" y="8901"/>
                  </a:cubicBezTo>
                  <a:cubicBezTo>
                    <a:pt x="758" y="8901"/>
                    <a:pt x="866" y="8875"/>
                    <a:pt x="968" y="8820"/>
                  </a:cubicBezTo>
                  <a:lnTo>
                    <a:pt x="7573" y="5018"/>
                  </a:lnTo>
                  <a:cubicBezTo>
                    <a:pt x="7973" y="4751"/>
                    <a:pt x="7973" y="4150"/>
                    <a:pt x="7573" y="3883"/>
                  </a:cubicBezTo>
                  <a:lnTo>
                    <a:pt x="968" y="81"/>
                  </a:lnTo>
                  <a:cubicBezTo>
                    <a:pt x="866" y="26"/>
                    <a:pt x="758" y="0"/>
                    <a:pt x="6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45"/>
            <p:cNvSpPr/>
            <p:nvPr/>
          </p:nvSpPr>
          <p:spPr>
            <a:xfrm>
              <a:off x="5646364" y="4001656"/>
              <a:ext cx="284274" cy="284293"/>
            </a:xfrm>
            <a:custGeom>
              <a:rect b="b" l="l" r="r" t="t"/>
              <a:pathLst>
                <a:path extrusionOk="0" h="15413" w="15412">
                  <a:moveTo>
                    <a:pt x="15412" y="7707"/>
                  </a:moveTo>
                  <a:cubicBezTo>
                    <a:pt x="15412" y="11976"/>
                    <a:pt x="11976" y="15412"/>
                    <a:pt x="7706" y="15412"/>
                  </a:cubicBezTo>
                  <a:cubicBezTo>
                    <a:pt x="3470" y="15412"/>
                    <a:pt x="1" y="11976"/>
                    <a:pt x="1" y="7707"/>
                  </a:cubicBezTo>
                  <a:cubicBezTo>
                    <a:pt x="1" y="3437"/>
                    <a:pt x="3470" y="1"/>
                    <a:pt x="7706" y="1"/>
                  </a:cubicBezTo>
                  <a:cubicBezTo>
                    <a:pt x="11976" y="1"/>
                    <a:pt x="15412" y="3437"/>
                    <a:pt x="15412" y="77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45"/>
            <p:cNvSpPr/>
            <p:nvPr/>
          </p:nvSpPr>
          <p:spPr>
            <a:xfrm>
              <a:off x="5745440" y="4082766"/>
              <a:ext cx="109545" cy="122087"/>
            </a:xfrm>
            <a:custGeom>
              <a:rect b="b" l="l" r="r" t="t"/>
              <a:pathLst>
                <a:path extrusionOk="0" h="6619" w="5939">
                  <a:moveTo>
                    <a:pt x="5463" y="0"/>
                  </a:moveTo>
                  <a:cubicBezTo>
                    <a:pt x="5377" y="0"/>
                    <a:pt x="5289" y="23"/>
                    <a:pt x="5204" y="74"/>
                  </a:cubicBezTo>
                  <a:lnTo>
                    <a:pt x="301" y="2909"/>
                  </a:lnTo>
                  <a:cubicBezTo>
                    <a:pt x="0" y="3076"/>
                    <a:pt x="0" y="3543"/>
                    <a:pt x="301" y="3710"/>
                  </a:cubicBezTo>
                  <a:lnTo>
                    <a:pt x="5204" y="6545"/>
                  </a:lnTo>
                  <a:cubicBezTo>
                    <a:pt x="5289" y="6596"/>
                    <a:pt x="5377" y="6619"/>
                    <a:pt x="5463" y="6619"/>
                  </a:cubicBezTo>
                  <a:cubicBezTo>
                    <a:pt x="5715" y="6619"/>
                    <a:pt x="5938" y="6419"/>
                    <a:pt x="5938" y="6145"/>
                  </a:cubicBezTo>
                  <a:lnTo>
                    <a:pt x="5938" y="474"/>
                  </a:lnTo>
                  <a:cubicBezTo>
                    <a:pt x="5938" y="200"/>
                    <a:pt x="5715" y="0"/>
                    <a:pt x="54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45"/>
            <p:cNvSpPr/>
            <p:nvPr/>
          </p:nvSpPr>
          <p:spPr>
            <a:xfrm>
              <a:off x="5722677" y="4083504"/>
              <a:ext cx="30785" cy="120612"/>
            </a:xfrm>
            <a:custGeom>
              <a:rect b="b" l="l" r="r" t="t"/>
              <a:pathLst>
                <a:path extrusionOk="0" h="6539" w="1669">
                  <a:moveTo>
                    <a:pt x="134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6372"/>
                  </a:lnTo>
                  <a:cubicBezTo>
                    <a:pt x="0" y="6472"/>
                    <a:pt x="67" y="6539"/>
                    <a:pt x="134" y="6539"/>
                  </a:cubicBezTo>
                  <a:lnTo>
                    <a:pt x="1535" y="6539"/>
                  </a:lnTo>
                  <a:cubicBezTo>
                    <a:pt x="1601" y="6539"/>
                    <a:pt x="1668" y="6472"/>
                    <a:pt x="1668" y="6372"/>
                  </a:cubicBezTo>
                  <a:lnTo>
                    <a:pt x="1668" y="167"/>
                  </a:lnTo>
                  <a:cubicBezTo>
                    <a:pt x="1668" y="67"/>
                    <a:pt x="1601" y="1"/>
                    <a:pt x="15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45"/>
            <p:cNvSpPr/>
            <p:nvPr/>
          </p:nvSpPr>
          <p:spPr>
            <a:xfrm>
              <a:off x="6905221" y="854198"/>
              <a:ext cx="233200" cy="25251"/>
            </a:xfrm>
            <a:custGeom>
              <a:rect b="b" l="l" r="r" t="t"/>
              <a:pathLst>
                <a:path extrusionOk="0" h="1369" w="12643">
                  <a:moveTo>
                    <a:pt x="701" y="1"/>
                  </a:moveTo>
                  <a:cubicBezTo>
                    <a:pt x="301" y="1"/>
                    <a:pt x="0" y="334"/>
                    <a:pt x="0" y="701"/>
                  </a:cubicBezTo>
                  <a:cubicBezTo>
                    <a:pt x="0" y="1068"/>
                    <a:pt x="334" y="1368"/>
                    <a:pt x="701" y="1368"/>
                  </a:cubicBezTo>
                  <a:lnTo>
                    <a:pt x="11976" y="1368"/>
                  </a:lnTo>
                  <a:cubicBezTo>
                    <a:pt x="12343" y="1368"/>
                    <a:pt x="12643" y="1068"/>
                    <a:pt x="12643" y="701"/>
                  </a:cubicBezTo>
                  <a:cubicBezTo>
                    <a:pt x="12643" y="334"/>
                    <a:pt x="12343" y="1"/>
                    <a:pt x="11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45"/>
            <p:cNvSpPr/>
            <p:nvPr/>
          </p:nvSpPr>
          <p:spPr>
            <a:xfrm>
              <a:off x="6905221" y="900487"/>
              <a:ext cx="233200" cy="24624"/>
            </a:xfrm>
            <a:custGeom>
              <a:rect b="b" l="l" r="r" t="t"/>
              <a:pathLst>
                <a:path extrusionOk="0" h="1335" w="12643">
                  <a:moveTo>
                    <a:pt x="701" y="0"/>
                  </a:moveTo>
                  <a:cubicBezTo>
                    <a:pt x="301" y="0"/>
                    <a:pt x="0" y="300"/>
                    <a:pt x="0" y="667"/>
                  </a:cubicBezTo>
                  <a:cubicBezTo>
                    <a:pt x="0" y="1034"/>
                    <a:pt x="334" y="1334"/>
                    <a:pt x="701" y="1334"/>
                  </a:cubicBezTo>
                  <a:lnTo>
                    <a:pt x="11976" y="1334"/>
                  </a:lnTo>
                  <a:cubicBezTo>
                    <a:pt x="12343" y="1334"/>
                    <a:pt x="12643" y="1034"/>
                    <a:pt x="12643" y="667"/>
                  </a:cubicBezTo>
                  <a:cubicBezTo>
                    <a:pt x="12643" y="300"/>
                    <a:pt x="12343" y="0"/>
                    <a:pt x="1197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45"/>
            <p:cNvSpPr/>
            <p:nvPr/>
          </p:nvSpPr>
          <p:spPr>
            <a:xfrm>
              <a:off x="6905221" y="946130"/>
              <a:ext cx="233200" cy="25251"/>
            </a:xfrm>
            <a:custGeom>
              <a:rect b="b" l="l" r="r" t="t"/>
              <a:pathLst>
                <a:path extrusionOk="0" h="1369" w="12643">
                  <a:moveTo>
                    <a:pt x="701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68"/>
                    <a:pt x="334" y="1369"/>
                    <a:pt x="701" y="1369"/>
                  </a:cubicBezTo>
                  <a:lnTo>
                    <a:pt x="11976" y="1369"/>
                  </a:lnTo>
                  <a:cubicBezTo>
                    <a:pt x="12343" y="1369"/>
                    <a:pt x="12643" y="1035"/>
                    <a:pt x="12643" y="668"/>
                  </a:cubicBezTo>
                  <a:cubicBezTo>
                    <a:pt x="12643" y="301"/>
                    <a:pt x="12343" y="1"/>
                    <a:pt x="1197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6" name="Google Shape;3266;p45"/>
          <p:cNvGrpSpPr/>
          <p:nvPr/>
        </p:nvGrpSpPr>
        <p:grpSpPr>
          <a:xfrm>
            <a:off x="6004379" y="2394104"/>
            <a:ext cx="935474" cy="1136856"/>
            <a:chOff x="5203314" y="2414475"/>
            <a:chExt cx="828000" cy="1006156"/>
          </a:xfrm>
        </p:grpSpPr>
        <p:sp>
          <p:nvSpPr>
            <p:cNvPr id="3267" name="Google Shape;3267;p45"/>
            <p:cNvSpPr/>
            <p:nvPr/>
          </p:nvSpPr>
          <p:spPr>
            <a:xfrm>
              <a:off x="5616971" y="2414475"/>
              <a:ext cx="18" cy="754260"/>
            </a:xfrm>
            <a:custGeom>
              <a:rect b="b" l="l" r="r" t="t"/>
              <a:pathLst>
                <a:path extrusionOk="0" fill="none" h="58743" w="1">
                  <a:moveTo>
                    <a:pt x="1" y="1"/>
                  </a:moveTo>
                  <a:lnTo>
                    <a:pt x="1" y="58743"/>
                  </a:lnTo>
                </a:path>
              </a:pathLst>
            </a:custGeom>
            <a:noFill/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45"/>
            <p:cNvSpPr/>
            <p:nvPr/>
          </p:nvSpPr>
          <p:spPr>
            <a:xfrm>
              <a:off x="5540050" y="2809757"/>
              <a:ext cx="153850" cy="193640"/>
            </a:xfrm>
            <a:custGeom>
              <a:rect b="b" l="l" r="r" t="t"/>
              <a:pathLst>
                <a:path extrusionOk="0" h="15081" w="8341">
                  <a:moveTo>
                    <a:pt x="735" y="1"/>
                  </a:moveTo>
                  <a:cubicBezTo>
                    <a:pt x="334" y="1"/>
                    <a:pt x="1" y="301"/>
                    <a:pt x="1" y="701"/>
                  </a:cubicBezTo>
                  <a:lnTo>
                    <a:pt x="1" y="14377"/>
                  </a:lnTo>
                  <a:cubicBezTo>
                    <a:pt x="1" y="14759"/>
                    <a:pt x="304" y="15080"/>
                    <a:pt x="680" y="15080"/>
                  </a:cubicBezTo>
                  <a:cubicBezTo>
                    <a:pt x="698" y="15080"/>
                    <a:pt x="716" y="15080"/>
                    <a:pt x="735" y="15078"/>
                  </a:cubicBezTo>
                  <a:lnTo>
                    <a:pt x="7640" y="15078"/>
                  </a:lnTo>
                  <a:cubicBezTo>
                    <a:pt x="8040" y="15078"/>
                    <a:pt x="8340" y="14778"/>
                    <a:pt x="8340" y="14377"/>
                  </a:cubicBezTo>
                  <a:lnTo>
                    <a:pt x="8340" y="701"/>
                  </a:lnTo>
                  <a:cubicBezTo>
                    <a:pt x="8340" y="301"/>
                    <a:pt x="8040" y="1"/>
                    <a:pt x="76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45"/>
            <p:cNvSpPr/>
            <p:nvPr/>
          </p:nvSpPr>
          <p:spPr>
            <a:xfrm>
              <a:off x="5540050" y="2782347"/>
              <a:ext cx="153850" cy="194038"/>
            </a:xfrm>
            <a:custGeom>
              <a:rect b="b" l="l" r="r" t="t"/>
              <a:pathLst>
                <a:path extrusionOk="0" h="15112" w="8341">
                  <a:moveTo>
                    <a:pt x="1" y="14378"/>
                  </a:moveTo>
                  <a:lnTo>
                    <a:pt x="1" y="735"/>
                  </a:lnTo>
                  <a:cubicBezTo>
                    <a:pt x="1" y="334"/>
                    <a:pt x="334" y="1"/>
                    <a:pt x="735" y="1"/>
                  </a:cubicBezTo>
                  <a:lnTo>
                    <a:pt x="7640" y="1"/>
                  </a:lnTo>
                  <a:cubicBezTo>
                    <a:pt x="8040" y="1"/>
                    <a:pt x="8340" y="334"/>
                    <a:pt x="8340" y="735"/>
                  </a:cubicBezTo>
                  <a:lnTo>
                    <a:pt x="8340" y="14378"/>
                  </a:lnTo>
                  <a:cubicBezTo>
                    <a:pt x="8340" y="14778"/>
                    <a:pt x="8040" y="15111"/>
                    <a:pt x="7640" y="15111"/>
                  </a:cubicBezTo>
                  <a:lnTo>
                    <a:pt x="735" y="15111"/>
                  </a:lnTo>
                  <a:cubicBezTo>
                    <a:pt x="334" y="15111"/>
                    <a:pt x="1" y="14778"/>
                    <a:pt x="1" y="1437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45"/>
            <p:cNvSpPr/>
            <p:nvPr/>
          </p:nvSpPr>
          <p:spPr>
            <a:xfrm>
              <a:off x="5558515" y="2871420"/>
              <a:ext cx="117532" cy="15870"/>
            </a:xfrm>
            <a:custGeom>
              <a:rect b="b" l="l" r="r" t="t"/>
              <a:pathLst>
                <a:path extrusionOk="0" h="1236" w="6372">
                  <a:moveTo>
                    <a:pt x="601" y="1"/>
                  </a:moveTo>
                  <a:cubicBezTo>
                    <a:pt x="267" y="1"/>
                    <a:pt x="1" y="301"/>
                    <a:pt x="1" y="635"/>
                  </a:cubicBezTo>
                  <a:cubicBezTo>
                    <a:pt x="1" y="968"/>
                    <a:pt x="267" y="1235"/>
                    <a:pt x="601" y="1235"/>
                  </a:cubicBezTo>
                  <a:lnTo>
                    <a:pt x="5771" y="1235"/>
                  </a:lnTo>
                  <a:cubicBezTo>
                    <a:pt x="6105" y="1235"/>
                    <a:pt x="6372" y="968"/>
                    <a:pt x="6372" y="635"/>
                  </a:cubicBezTo>
                  <a:cubicBezTo>
                    <a:pt x="6372" y="301"/>
                    <a:pt x="6105" y="1"/>
                    <a:pt x="57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45"/>
            <p:cNvSpPr txBox="1"/>
            <p:nvPr/>
          </p:nvSpPr>
          <p:spPr>
            <a:xfrm>
              <a:off x="5203314" y="3169232"/>
              <a:ext cx="828000" cy="2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40%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2" name="Google Shape;3272;p45"/>
          <p:cNvGrpSpPr/>
          <p:nvPr/>
        </p:nvGrpSpPr>
        <p:grpSpPr>
          <a:xfrm>
            <a:off x="6728742" y="956589"/>
            <a:ext cx="935474" cy="1149089"/>
            <a:chOff x="5844456" y="1142226"/>
            <a:chExt cx="828000" cy="1016983"/>
          </a:xfrm>
        </p:grpSpPr>
        <p:sp>
          <p:nvSpPr>
            <p:cNvPr id="3273" name="Google Shape;3273;p45"/>
            <p:cNvSpPr/>
            <p:nvPr/>
          </p:nvSpPr>
          <p:spPr>
            <a:xfrm>
              <a:off x="6258309" y="1142226"/>
              <a:ext cx="18" cy="754260"/>
            </a:xfrm>
            <a:custGeom>
              <a:rect b="b" l="l" r="r" t="t"/>
              <a:pathLst>
                <a:path extrusionOk="0" fill="none" h="58743" w="1">
                  <a:moveTo>
                    <a:pt x="1" y="1"/>
                  </a:moveTo>
                  <a:lnTo>
                    <a:pt x="1" y="58743"/>
                  </a:lnTo>
                </a:path>
              </a:pathLst>
            </a:custGeom>
            <a:noFill/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45"/>
            <p:cNvSpPr/>
            <p:nvPr/>
          </p:nvSpPr>
          <p:spPr>
            <a:xfrm>
              <a:off x="6181388" y="1510085"/>
              <a:ext cx="153850" cy="194038"/>
            </a:xfrm>
            <a:custGeom>
              <a:rect b="b" l="l" r="r" t="t"/>
              <a:pathLst>
                <a:path extrusionOk="0" h="15112" w="8341">
                  <a:moveTo>
                    <a:pt x="735" y="1"/>
                  </a:moveTo>
                  <a:cubicBezTo>
                    <a:pt x="334" y="1"/>
                    <a:pt x="1" y="334"/>
                    <a:pt x="1" y="735"/>
                  </a:cubicBezTo>
                  <a:lnTo>
                    <a:pt x="1" y="14378"/>
                  </a:lnTo>
                  <a:cubicBezTo>
                    <a:pt x="1" y="14778"/>
                    <a:pt x="334" y="15111"/>
                    <a:pt x="735" y="15111"/>
                  </a:cubicBezTo>
                  <a:lnTo>
                    <a:pt x="7606" y="15111"/>
                  </a:lnTo>
                  <a:cubicBezTo>
                    <a:pt x="8007" y="15111"/>
                    <a:pt x="8340" y="14778"/>
                    <a:pt x="8340" y="14378"/>
                  </a:cubicBezTo>
                  <a:lnTo>
                    <a:pt x="8340" y="735"/>
                  </a:lnTo>
                  <a:cubicBezTo>
                    <a:pt x="8340" y="334"/>
                    <a:pt x="8007" y="1"/>
                    <a:pt x="7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45"/>
            <p:cNvSpPr/>
            <p:nvPr/>
          </p:nvSpPr>
          <p:spPr>
            <a:xfrm>
              <a:off x="6181388" y="1483113"/>
              <a:ext cx="153850" cy="194025"/>
            </a:xfrm>
            <a:custGeom>
              <a:rect b="b" l="l" r="r" t="t"/>
              <a:pathLst>
                <a:path extrusionOk="0" h="15111" w="8341">
                  <a:moveTo>
                    <a:pt x="1" y="14377"/>
                  </a:moveTo>
                  <a:lnTo>
                    <a:pt x="1" y="734"/>
                  </a:lnTo>
                  <a:cubicBezTo>
                    <a:pt x="1" y="334"/>
                    <a:pt x="334" y="0"/>
                    <a:pt x="735" y="0"/>
                  </a:cubicBezTo>
                  <a:lnTo>
                    <a:pt x="7606" y="0"/>
                  </a:lnTo>
                  <a:cubicBezTo>
                    <a:pt x="8007" y="0"/>
                    <a:pt x="8340" y="334"/>
                    <a:pt x="8340" y="734"/>
                  </a:cubicBezTo>
                  <a:lnTo>
                    <a:pt x="8340" y="14377"/>
                  </a:lnTo>
                  <a:cubicBezTo>
                    <a:pt x="8340" y="14777"/>
                    <a:pt x="8007" y="15111"/>
                    <a:pt x="7606" y="15111"/>
                  </a:cubicBezTo>
                  <a:lnTo>
                    <a:pt x="735" y="15111"/>
                  </a:lnTo>
                  <a:cubicBezTo>
                    <a:pt x="334" y="15111"/>
                    <a:pt x="1" y="14777"/>
                    <a:pt x="1" y="14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45"/>
            <p:cNvSpPr/>
            <p:nvPr/>
          </p:nvSpPr>
          <p:spPr>
            <a:xfrm>
              <a:off x="6199244" y="1572183"/>
              <a:ext cx="118140" cy="15857"/>
            </a:xfrm>
            <a:custGeom>
              <a:rect b="b" l="l" r="r" t="t"/>
              <a:pathLst>
                <a:path extrusionOk="0" h="1235" w="6405">
                  <a:moveTo>
                    <a:pt x="634" y="0"/>
                  </a:moveTo>
                  <a:cubicBezTo>
                    <a:pt x="300" y="0"/>
                    <a:pt x="0" y="267"/>
                    <a:pt x="0" y="601"/>
                  </a:cubicBezTo>
                  <a:cubicBezTo>
                    <a:pt x="0" y="968"/>
                    <a:pt x="300" y="1235"/>
                    <a:pt x="634" y="1235"/>
                  </a:cubicBezTo>
                  <a:lnTo>
                    <a:pt x="5804" y="1235"/>
                  </a:lnTo>
                  <a:cubicBezTo>
                    <a:pt x="6138" y="1235"/>
                    <a:pt x="6405" y="968"/>
                    <a:pt x="6405" y="601"/>
                  </a:cubicBezTo>
                  <a:cubicBezTo>
                    <a:pt x="6405" y="267"/>
                    <a:pt x="6138" y="0"/>
                    <a:pt x="58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45"/>
            <p:cNvSpPr txBox="1"/>
            <p:nvPr/>
          </p:nvSpPr>
          <p:spPr>
            <a:xfrm>
              <a:off x="5844456" y="1907809"/>
              <a:ext cx="828000" cy="2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40%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78" name="Google Shape;3278;p45"/>
          <p:cNvGrpSpPr/>
          <p:nvPr/>
        </p:nvGrpSpPr>
        <p:grpSpPr>
          <a:xfrm>
            <a:off x="6727061" y="2394104"/>
            <a:ext cx="935474" cy="1131052"/>
            <a:chOff x="5842968" y="2414475"/>
            <a:chExt cx="828000" cy="1001019"/>
          </a:xfrm>
        </p:grpSpPr>
        <p:sp>
          <p:nvSpPr>
            <p:cNvPr id="3279" name="Google Shape;3279;p45"/>
            <p:cNvSpPr/>
            <p:nvPr/>
          </p:nvSpPr>
          <p:spPr>
            <a:xfrm>
              <a:off x="6256926" y="2414475"/>
              <a:ext cx="18" cy="754260"/>
            </a:xfrm>
            <a:custGeom>
              <a:rect b="b" l="l" r="r" t="t"/>
              <a:pathLst>
                <a:path extrusionOk="0" fill="none" h="58743" w="1">
                  <a:moveTo>
                    <a:pt x="0" y="1"/>
                  </a:moveTo>
                  <a:lnTo>
                    <a:pt x="0" y="58743"/>
                  </a:lnTo>
                </a:path>
              </a:pathLst>
            </a:custGeom>
            <a:noFill/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45"/>
            <p:cNvSpPr/>
            <p:nvPr/>
          </p:nvSpPr>
          <p:spPr>
            <a:xfrm>
              <a:off x="6180614" y="2646170"/>
              <a:ext cx="153850" cy="193602"/>
            </a:xfrm>
            <a:custGeom>
              <a:rect b="b" l="l" r="r" t="t"/>
              <a:pathLst>
                <a:path extrusionOk="0" h="15078" w="8341">
                  <a:moveTo>
                    <a:pt x="701" y="0"/>
                  </a:moveTo>
                  <a:cubicBezTo>
                    <a:pt x="301" y="0"/>
                    <a:pt x="1" y="300"/>
                    <a:pt x="1" y="701"/>
                  </a:cubicBezTo>
                  <a:lnTo>
                    <a:pt x="1" y="14377"/>
                  </a:lnTo>
                  <a:cubicBezTo>
                    <a:pt x="1" y="14777"/>
                    <a:pt x="301" y="15078"/>
                    <a:pt x="701" y="15078"/>
                  </a:cubicBezTo>
                  <a:lnTo>
                    <a:pt x="7606" y="15078"/>
                  </a:lnTo>
                  <a:cubicBezTo>
                    <a:pt x="8007" y="15078"/>
                    <a:pt x="8340" y="14777"/>
                    <a:pt x="8340" y="14377"/>
                  </a:cubicBezTo>
                  <a:lnTo>
                    <a:pt x="8340" y="701"/>
                  </a:lnTo>
                  <a:cubicBezTo>
                    <a:pt x="8340" y="300"/>
                    <a:pt x="8007" y="0"/>
                    <a:pt x="7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45"/>
            <p:cNvSpPr/>
            <p:nvPr/>
          </p:nvSpPr>
          <p:spPr>
            <a:xfrm>
              <a:off x="6180614" y="2618760"/>
              <a:ext cx="153850" cy="194038"/>
            </a:xfrm>
            <a:custGeom>
              <a:rect b="b" l="l" r="r" t="t"/>
              <a:pathLst>
                <a:path extrusionOk="0" h="15112" w="8341">
                  <a:moveTo>
                    <a:pt x="1" y="14377"/>
                  </a:moveTo>
                  <a:lnTo>
                    <a:pt x="1" y="734"/>
                  </a:lnTo>
                  <a:cubicBezTo>
                    <a:pt x="1" y="334"/>
                    <a:pt x="301" y="0"/>
                    <a:pt x="701" y="0"/>
                  </a:cubicBezTo>
                  <a:lnTo>
                    <a:pt x="7606" y="0"/>
                  </a:lnTo>
                  <a:cubicBezTo>
                    <a:pt x="8007" y="0"/>
                    <a:pt x="8340" y="334"/>
                    <a:pt x="8340" y="734"/>
                  </a:cubicBezTo>
                  <a:lnTo>
                    <a:pt x="8340" y="14377"/>
                  </a:lnTo>
                  <a:cubicBezTo>
                    <a:pt x="8340" y="14777"/>
                    <a:pt x="8007" y="15111"/>
                    <a:pt x="7606" y="15111"/>
                  </a:cubicBezTo>
                  <a:lnTo>
                    <a:pt x="701" y="15111"/>
                  </a:lnTo>
                  <a:cubicBezTo>
                    <a:pt x="301" y="15111"/>
                    <a:pt x="1" y="14777"/>
                    <a:pt x="1" y="143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45"/>
            <p:cNvSpPr/>
            <p:nvPr/>
          </p:nvSpPr>
          <p:spPr>
            <a:xfrm>
              <a:off x="6198470" y="2707833"/>
              <a:ext cx="117532" cy="15857"/>
            </a:xfrm>
            <a:custGeom>
              <a:rect b="b" l="l" r="r" t="t"/>
              <a:pathLst>
                <a:path extrusionOk="0" h="1235" w="6372">
                  <a:moveTo>
                    <a:pt x="601" y="0"/>
                  </a:moveTo>
                  <a:cubicBezTo>
                    <a:pt x="267" y="0"/>
                    <a:pt x="0" y="267"/>
                    <a:pt x="0" y="634"/>
                  </a:cubicBezTo>
                  <a:cubicBezTo>
                    <a:pt x="0" y="968"/>
                    <a:pt x="267" y="1235"/>
                    <a:pt x="601" y="1235"/>
                  </a:cubicBezTo>
                  <a:lnTo>
                    <a:pt x="5771" y="1235"/>
                  </a:lnTo>
                  <a:cubicBezTo>
                    <a:pt x="6105" y="1235"/>
                    <a:pt x="6371" y="968"/>
                    <a:pt x="6371" y="634"/>
                  </a:cubicBezTo>
                  <a:cubicBezTo>
                    <a:pt x="6371" y="267"/>
                    <a:pt x="6105" y="0"/>
                    <a:pt x="577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45"/>
            <p:cNvSpPr txBox="1"/>
            <p:nvPr/>
          </p:nvSpPr>
          <p:spPr>
            <a:xfrm>
              <a:off x="5842968" y="3164095"/>
              <a:ext cx="828000" cy="2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70%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84" name="Google Shape;3284;p45"/>
          <p:cNvGrpSpPr/>
          <p:nvPr/>
        </p:nvGrpSpPr>
        <p:grpSpPr>
          <a:xfrm>
            <a:off x="6005623" y="956589"/>
            <a:ext cx="935474" cy="1149088"/>
            <a:chOff x="5204414" y="1142226"/>
            <a:chExt cx="828000" cy="1016982"/>
          </a:xfrm>
        </p:grpSpPr>
        <p:sp>
          <p:nvSpPr>
            <p:cNvPr id="3285" name="Google Shape;3285;p45"/>
            <p:cNvSpPr/>
            <p:nvPr/>
          </p:nvSpPr>
          <p:spPr>
            <a:xfrm>
              <a:off x="5618371" y="1142226"/>
              <a:ext cx="18" cy="754260"/>
            </a:xfrm>
            <a:custGeom>
              <a:rect b="b" l="l" r="r" t="t"/>
              <a:pathLst>
                <a:path extrusionOk="0" fill="none" h="58743" w="1">
                  <a:moveTo>
                    <a:pt x="0" y="1"/>
                  </a:moveTo>
                  <a:lnTo>
                    <a:pt x="0" y="58743"/>
                  </a:lnTo>
                </a:path>
              </a:pathLst>
            </a:custGeom>
            <a:noFill/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45"/>
            <p:cNvSpPr/>
            <p:nvPr/>
          </p:nvSpPr>
          <p:spPr>
            <a:xfrm>
              <a:off x="5541450" y="1260849"/>
              <a:ext cx="153831" cy="194038"/>
            </a:xfrm>
            <a:custGeom>
              <a:rect b="b" l="l" r="r" t="t"/>
              <a:pathLst>
                <a:path extrusionOk="0" h="15112" w="8340">
                  <a:moveTo>
                    <a:pt x="734" y="1"/>
                  </a:moveTo>
                  <a:cubicBezTo>
                    <a:pt x="334" y="1"/>
                    <a:pt x="0" y="334"/>
                    <a:pt x="0" y="735"/>
                  </a:cubicBezTo>
                  <a:lnTo>
                    <a:pt x="0" y="14378"/>
                  </a:lnTo>
                  <a:cubicBezTo>
                    <a:pt x="0" y="14778"/>
                    <a:pt x="334" y="15112"/>
                    <a:pt x="734" y="15112"/>
                  </a:cubicBezTo>
                  <a:lnTo>
                    <a:pt x="7606" y="15112"/>
                  </a:lnTo>
                  <a:cubicBezTo>
                    <a:pt x="8006" y="15112"/>
                    <a:pt x="8340" y="14778"/>
                    <a:pt x="8340" y="14378"/>
                  </a:cubicBezTo>
                  <a:lnTo>
                    <a:pt x="8340" y="735"/>
                  </a:lnTo>
                  <a:cubicBezTo>
                    <a:pt x="8340" y="334"/>
                    <a:pt x="8006" y="1"/>
                    <a:pt x="7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45"/>
            <p:cNvSpPr/>
            <p:nvPr/>
          </p:nvSpPr>
          <p:spPr>
            <a:xfrm>
              <a:off x="5541450" y="1233876"/>
              <a:ext cx="153831" cy="194038"/>
            </a:xfrm>
            <a:custGeom>
              <a:rect b="b" l="l" r="r" t="t"/>
              <a:pathLst>
                <a:path extrusionOk="0" h="15112" w="8340">
                  <a:moveTo>
                    <a:pt x="0" y="14377"/>
                  </a:moveTo>
                  <a:lnTo>
                    <a:pt x="0" y="734"/>
                  </a:lnTo>
                  <a:cubicBezTo>
                    <a:pt x="0" y="334"/>
                    <a:pt x="334" y="0"/>
                    <a:pt x="734" y="0"/>
                  </a:cubicBezTo>
                  <a:lnTo>
                    <a:pt x="7606" y="0"/>
                  </a:lnTo>
                  <a:cubicBezTo>
                    <a:pt x="8006" y="0"/>
                    <a:pt x="8340" y="334"/>
                    <a:pt x="8340" y="734"/>
                  </a:cubicBezTo>
                  <a:lnTo>
                    <a:pt x="8340" y="14377"/>
                  </a:lnTo>
                  <a:cubicBezTo>
                    <a:pt x="8340" y="14777"/>
                    <a:pt x="8006" y="15111"/>
                    <a:pt x="7606" y="15111"/>
                  </a:cubicBezTo>
                  <a:lnTo>
                    <a:pt x="734" y="15111"/>
                  </a:lnTo>
                  <a:cubicBezTo>
                    <a:pt x="334" y="15111"/>
                    <a:pt x="0" y="14777"/>
                    <a:pt x="0" y="143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45"/>
            <p:cNvSpPr/>
            <p:nvPr/>
          </p:nvSpPr>
          <p:spPr>
            <a:xfrm>
              <a:off x="5559288" y="1322946"/>
              <a:ext cx="118159" cy="15857"/>
            </a:xfrm>
            <a:custGeom>
              <a:rect b="b" l="l" r="r" t="t"/>
              <a:pathLst>
                <a:path extrusionOk="0" h="1235" w="6406">
                  <a:moveTo>
                    <a:pt x="635" y="1"/>
                  </a:moveTo>
                  <a:cubicBezTo>
                    <a:pt x="301" y="1"/>
                    <a:pt x="1" y="267"/>
                    <a:pt x="1" y="601"/>
                  </a:cubicBezTo>
                  <a:cubicBezTo>
                    <a:pt x="1" y="968"/>
                    <a:pt x="301" y="1235"/>
                    <a:pt x="635" y="1235"/>
                  </a:cubicBezTo>
                  <a:lnTo>
                    <a:pt x="5772" y="1235"/>
                  </a:lnTo>
                  <a:cubicBezTo>
                    <a:pt x="6138" y="1235"/>
                    <a:pt x="6405" y="968"/>
                    <a:pt x="6405" y="601"/>
                  </a:cubicBezTo>
                  <a:cubicBezTo>
                    <a:pt x="6405" y="267"/>
                    <a:pt x="6138" y="1"/>
                    <a:pt x="5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9" name="Google Shape;3289;p45"/>
            <p:cNvSpPr txBox="1"/>
            <p:nvPr/>
          </p:nvSpPr>
          <p:spPr>
            <a:xfrm>
              <a:off x="5204414" y="1907808"/>
              <a:ext cx="828000" cy="2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90%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90" name="Google Shape;3290;p45"/>
          <p:cNvGrpSpPr/>
          <p:nvPr/>
        </p:nvGrpSpPr>
        <p:grpSpPr>
          <a:xfrm>
            <a:off x="7449239" y="956589"/>
            <a:ext cx="935474" cy="1149089"/>
            <a:chOff x="6482177" y="1142226"/>
            <a:chExt cx="828000" cy="1016983"/>
          </a:xfrm>
        </p:grpSpPr>
        <p:sp>
          <p:nvSpPr>
            <p:cNvPr id="3291" name="Google Shape;3291;p45"/>
            <p:cNvSpPr/>
            <p:nvPr/>
          </p:nvSpPr>
          <p:spPr>
            <a:xfrm>
              <a:off x="6898265" y="1142226"/>
              <a:ext cx="18" cy="754260"/>
            </a:xfrm>
            <a:custGeom>
              <a:rect b="b" l="l" r="r" t="t"/>
              <a:pathLst>
                <a:path extrusionOk="0" fill="none" h="58743" w="1">
                  <a:moveTo>
                    <a:pt x="0" y="1"/>
                  </a:moveTo>
                  <a:lnTo>
                    <a:pt x="0" y="58743"/>
                  </a:lnTo>
                </a:path>
              </a:pathLst>
            </a:custGeom>
            <a:noFill/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45"/>
            <p:cNvSpPr/>
            <p:nvPr/>
          </p:nvSpPr>
          <p:spPr>
            <a:xfrm>
              <a:off x="6821344" y="1407741"/>
              <a:ext cx="153831" cy="194038"/>
            </a:xfrm>
            <a:custGeom>
              <a:rect b="b" l="l" r="r" t="t"/>
              <a:pathLst>
                <a:path extrusionOk="0" h="15112" w="8340">
                  <a:moveTo>
                    <a:pt x="734" y="0"/>
                  </a:moveTo>
                  <a:cubicBezTo>
                    <a:pt x="334" y="0"/>
                    <a:pt x="0" y="334"/>
                    <a:pt x="0" y="734"/>
                  </a:cubicBezTo>
                  <a:lnTo>
                    <a:pt x="0" y="14377"/>
                  </a:lnTo>
                  <a:cubicBezTo>
                    <a:pt x="0" y="14778"/>
                    <a:pt x="334" y="15111"/>
                    <a:pt x="734" y="15111"/>
                  </a:cubicBezTo>
                  <a:lnTo>
                    <a:pt x="7639" y="15111"/>
                  </a:lnTo>
                  <a:cubicBezTo>
                    <a:pt x="8039" y="15111"/>
                    <a:pt x="8340" y="14778"/>
                    <a:pt x="8340" y="14377"/>
                  </a:cubicBezTo>
                  <a:lnTo>
                    <a:pt x="8340" y="734"/>
                  </a:lnTo>
                  <a:cubicBezTo>
                    <a:pt x="8340" y="334"/>
                    <a:pt x="8039" y="0"/>
                    <a:pt x="76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45"/>
            <p:cNvSpPr/>
            <p:nvPr/>
          </p:nvSpPr>
          <p:spPr>
            <a:xfrm>
              <a:off x="6821344" y="1380755"/>
              <a:ext cx="153831" cy="193614"/>
            </a:xfrm>
            <a:custGeom>
              <a:rect b="b" l="l" r="r" t="t"/>
              <a:pathLst>
                <a:path extrusionOk="0" h="15079" w="8340">
                  <a:moveTo>
                    <a:pt x="0" y="14378"/>
                  </a:moveTo>
                  <a:lnTo>
                    <a:pt x="0" y="701"/>
                  </a:lnTo>
                  <a:cubicBezTo>
                    <a:pt x="0" y="301"/>
                    <a:pt x="334" y="1"/>
                    <a:pt x="734" y="1"/>
                  </a:cubicBezTo>
                  <a:lnTo>
                    <a:pt x="7639" y="1"/>
                  </a:lnTo>
                  <a:cubicBezTo>
                    <a:pt x="8039" y="1"/>
                    <a:pt x="8340" y="301"/>
                    <a:pt x="8340" y="701"/>
                  </a:cubicBezTo>
                  <a:lnTo>
                    <a:pt x="8340" y="14378"/>
                  </a:lnTo>
                  <a:cubicBezTo>
                    <a:pt x="8340" y="14778"/>
                    <a:pt x="8039" y="15078"/>
                    <a:pt x="7639" y="15078"/>
                  </a:cubicBezTo>
                  <a:lnTo>
                    <a:pt x="734" y="15078"/>
                  </a:lnTo>
                  <a:cubicBezTo>
                    <a:pt x="334" y="15078"/>
                    <a:pt x="0" y="14778"/>
                    <a:pt x="0" y="14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294" name="Google Shape;3294;p45"/>
            <p:cNvSpPr/>
            <p:nvPr/>
          </p:nvSpPr>
          <p:spPr>
            <a:xfrm>
              <a:off x="6839809" y="1469402"/>
              <a:ext cx="117532" cy="15857"/>
            </a:xfrm>
            <a:custGeom>
              <a:rect b="b" l="l" r="r" t="t"/>
              <a:pathLst>
                <a:path extrusionOk="0" h="1235" w="6372">
                  <a:moveTo>
                    <a:pt x="601" y="1"/>
                  </a:moveTo>
                  <a:cubicBezTo>
                    <a:pt x="267" y="1"/>
                    <a:pt x="0" y="301"/>
                    <a:pt x="0" y="635"/>
                  </a:cubicBezTo>
                  <a:cubicBezTo>
                    <a:pt x="0" y="968"/>
                    <a:pt x="267" y="1235"/>
                    <a:pt x="601" y="1235"/>
                  </a:cubicBezTo>
                  <a:lnTo>
                    <a:pt x="5771" y="1235"/>
                  </a:lnTo>
                  <a:cubicBezTo>
                    <a:pt x="6104" y="1235"/>
                    <a:pt x="6371" y="968"/>
                    <a:pt x="6371" y="635"/>
                  </a:cubicBezTo>
                  <a:cubicBezTo>
                    <a:pt x="6371" y="301"/>
                    <a:pt x="6104" y="1"/>
                    <a:pt x="57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45"/>
            <p:cNvSpPr txBox="1"/>
            <p:nvPr/>
          </p:nvSpPr>
          <p:spPr>
            <a:xfrm>
              <a:off x="6482177" y="1907809"/>
              <a:ext cx="828000" cy="2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55%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96" name="Google Shape;3296;p45"/>
          <p:cNvGrpSpPr/>
          <p:nvPr/>
        </p:nvGrpSpPr>
        <p:grpSpPr>
          <a:xfrm>
            <a:off x="7447558" y="2394104"/>
            <a:ext cx="935474" cy="1131052"/>
            <a:chOff x="6480689" y="2414475"/>
            <a:chExt cx="828000" cy="1001019"/>
          </a:xfrm>
        </p:grpSpPr>
        <p:sp>
          <p:nvSpPr>
            <p:cNvPr id="3297" name="Google Shape;3297;p45"/>
            <p:cNvSpPr/>
            <p:nvPr/>
          </p:nvSpPr>
          <p:spPr>
            <a:xfrm>
              <a:off x="6897472" y="2414475"/>
              <a:ext cx="18" cy="754260"/>
            </a:xfrm>
            <a:custGeom>
              <a:rect b="b" l="l" r="r" t="t"/>
              <a:pathLst>
                <a:path extrusionOk="0" fill="none" h="58743" w="1">
                  <a:moveTo>
                    <a:pt x="1" y="1"/>
                  </a:moveTo>
                  <a:lnTo>
                    <a:pt x="1" y="58743"/>
                  </a:lnTo>
                </a:path>
              </a:pathLst>
            </a:custGeom>
            <a:noFill/>
            <a:ln cap="rnd" cmpd="sng" w="208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45"/>
            <p:cNvSpPr/>
            <p:nvPr/>
          </p:nvSpPr>
          <p:spPr>
            <a:xfrm>
              <a:off x="6820569" y="2756657"/>
              <a:ext cx="153831" cy="193602"/>
            </a:xfrm>
            <a:custGeom>
              <a:rect b="b" l="l" r="r" t="t"/>
              <a:pathLst>
                <a:path extrusionOk="0" h="15078" w="8340">
                  <a:moveTo>
                    <a:pt x="701" y="0"/>
                  </a:moveTo>
                  <a:cubicBezTo>
                    <a:pt x="301" y="0"/>
                    <a:pt x="0" y="300"/>
                    <a:pt x="0" y="701"/>
                  </a:cubicBezTo>
                  <a:lnTo>
                    <a:pt x="0" y="14377"/>
                  </a:lnTo>
                  <a:cubicBezTo>
                    <a:pt x="0" y="14777"/>
                    <a:pt x="301" y="15078"/>
                    <a:pt x="701" y="15078"/>
                  </a:cubicBezTo>
                  <a:lnTo>
                    <a:pt x="7606" y="15078"/>
                  </a:lnTo>
                  <a:cubicBezTo>
                    <a:pt x="8006" y="15078"/>
                    <a:pt x="8340" y="14777"/>
                    <a:pt x="8340" y="14377"/>
                  </a:cubicBezTo>
                  <a:lnTo>
                    <a:pt x="8340" y="701"/>
                  </a:lnTo>
                  <a:cubicBezTo>
                    <a:pt x="8340" y="300"/>
                    <a:pt x="8006" y="0"/>
                    <a:pt x="76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45"/>
            <p:cNvSpPr/>
            <p:nvPr/>
          </p:nvSpPr>
          <p:spPr>
            <a:xfrm>
              <a:off x="6820569" y="2729247"/>
              <a:ext cx="153831" cy="194038"/>
            </a:xfrm>
            <a:custGeom>
              <a:rect b="b" l="l" r="r" t="t"/>
              <a:pathLst>
                <a:path extrusionOk="0" h="15112" w="8340">
                  <a:moveTo>
                    <a:pt x="0" y="14377"/>
                  </a:moveTo>
                  <a:lnTo>
                    <a:pt x="0" y="734"/>
                  </a:lnTo>
                  <a:cubicBezTo>
                    <a:pt x="0" y="334"/>
                    <a:pt x="301" y="0"/>
                    <a:pt x="701" y="0"/>
                  </a:cubicBezTo>
                  <a:lnTo>
                    <a:pt x="7606" y="0"/>
                  </a:lnTo>
                  <a:cubicBezTo>
                    <a:pt x="8006" y="0"/>
                    <a:pt x="8340" y="334"/>
                    <a:pt x="8340" y="734"/>
                  </a:cubicBezTo>
                  <a:lnTo>
                    <a:pt x="8340" y="14377"/>
                  </a:lnTo>
                  <a:cubicBezTo>
                    <a:pt x="8340" y="14778"/>
                    <a:pt x="8006" y="15111"/>
                    <a:pt x="7606" y="15111"/>
                  </a:cubicBezTo>
                  <a:lnTo>
                    <a:pt x="701" y="15111"/>
                  </a:lnTo>
                  <a:cubicBezTo>
                    <a:pt x="301" y="15111"/>
                    <a:pt x="0" y="14778"/>
                    <a:pt x="0" y="143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45"/>
            <p:cNvSpPr/>
            <p:nvPr/>
          </p:nvSpPr>
          <p:spPr>
            <a:xfrm>
              <a:off x="6838407" y="2818320"/>
              <a:ext cx="118159" cy="15857"/>
            </a:xfrm>
            <a:custGeom>
              <a:rect b="b" l="l" r="r" t="t"/>
              <a:pathLst>
                <a:path extrusionOk="0" h="1235" w="6406">
                  <a:moveTo>
                    <a:pt x="601" y="1"/>
                  </a:moveTo>
                  <a:cubicBezTo>
                    <a:pt x="268" y="1"/>
                    <a:pt x="1" y="268"/>
                    <a:pt x="1" y="634"/>
                  </a:cubicBezTo>
                  <a:cubicBezTo>
                    <a:pt x="1" y="968"/>
                    <a:pt x="268" y="1235"/>
                    <a:pt x="601" y="1235"/>
                  </a:cubicBezTo>
                  <a:lnTo>
                    <a:pt x="5771" y="1235"/>
                  </a:lnTo>
                  <a:cubicBezTo>
                    <a:pt x="6105" y="1235"/>
                    <a:pt x="6405" y="968"/>
                    <a:pt x="6405" y="634"/>
                  </a:cubicBezTo>
                  <a:cubicBezTo>
                    <a:pt x="6405" y="268"/>
                    <a:pt x="6105" y="1"/>
                    <a:pt x="57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45"/>
            <p:cNvSpPr txBox="1"/>
            <p:nvPr/>
          </p:nvSpPr>
          <p:spPr>
            <a:xfrm>
              <a:off x="6480689" y="3164095"/>
              <a:ext cx="828000" cy="25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latin typeface="Roboto"/>
                  <a:ea typeface="Roboto"/>
                  <a:cs typeface="Roboto"/>
                  <a:sym typeface="Roboto"/>
                </a:rPr>
                <a:t>50%</a:t>
              </a:r>
              <a:endParaRPr b="1" sz="18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302" name="Google Shape;3302;p45"/>
          <p:cNvCxnSpPr/>
          <p:nvPr/>
        </p:nvCxnSpPr>
        <p:spPr>
          <a:xfrm>
            <a:off x="1535866" y="4469875"/>
            <a:ext cx="414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03" name="Google Shape;3303;p45"/>
          <p:cNvCxnSpPr/>
          <p:nvPr/>
        </p:nvCxnSpPr>
        <p:spPr>
          <a:xfrm>
            <a:off x="1518199" y="3892972"/>
            <a:ext cx="432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04" name="Google Shape;3304;p45"/>
          <p:cNvCxnSpPr/>
          <p:nvPr/>
        </p:nvCxnSpPr>
        <p:spPr>
          <a:xfrm>
            <a:off x="1516900" y="2746975"/>
            <a:ext cx="43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05" name="Google Shape;3305;p45"/>
          <p:cNvCxnSpPr/>
          <p:nvPr/>
        </p:nvCxnSpPr>
        <p:spPr>
          <a:xfrm>
            <a:off x="1516900" y="3325675"/>
            <a:ext cx="43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06" name="Google Shape;3306;p45"/>
          <p:cNvCxnSpPr/>
          <p:nvPr/>
        </p:nvCxnSpPr>
        <p:spPr>
          <a:xfrm>
            <a:off x="1516900" y="2178350"/>
            <a:ext cx="43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307" name="Google Shape;3307;p45"/>
          <p:cNvCxnSpPr/>
          <p:nvPr/>
        </p:nvCxnSpPr>
        <p:spPr>
          <a:xfrm>
            <a:off x="1510450" y="1591950"/>
            <a:ext cx="439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308" name="Google Shape;3308;p45"/>
          <p:cNvSpPr/>
          <p:nvPr/>
        </p:nvSpPr>
        <p:spPr>
          <a:xfrm>
            <a:off x="1950029" y="1312325"/>
            <a:ext cx="36717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9" name="Google Shape;3309;p45"/>
          <p:cNvSpPr/>
          <p:nvPr/>
        </p:nvSpPr>
        <p:spPr>
          <a:xfrm>
            <a:off x="1950027" y="1913601"/>
            <a:ext cx="3671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fourth-largest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0" name="Google Shape;3310;p45"/>
          <p:cNvSpPr/>
          <p:nvPr/>
        </p:nvSpPr>
        <p:spPr>
          <a:xfrm>
            <a:off x="1950029" y="2487425"/>
            <a:ext cx="3671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1" name="Google Shape;3311;p45"/>
          <p:cNvSpPr/>
          <p:nvPr/>
        </p:nvSpPr>
        <p:spPr>
          <a:xfrm>
            <a:off x="1950029" y="3056350"/>
            <a:ext cx="3671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2" name="Google Shape;3312;p45"/>
          <p:cNvSpPr/>
          <p:nvPr/>
        </p:nvSpPr>
        <p:spPr>
          <a:xfrm>
            <a:off x="1950025" y="3628975"/>
            <a:ext cx="3671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has a beautiful name and is the second planet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3" name="Google Shape;3313;p45"/>
          <p:cNvSpPr/>
          <p:nvPr/>
        </p:nvSpPr>
        <p:spPr>
          <a:xfrm>
            <a:off x="1950025" y="4194075"/>
            <a:ext cx="367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4" name="Google Shape;3314;p45"/>
          <p:cNvSpPr/>
          <p:nvPr/>
        </p:nvSpPr>
        <p:spPr>
          <a:xfrm>
            <a:off x="457204" y="1312325"/>
            <a:ext cx="1048500" cy="5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5" name="Google Shape;3315;p45"/>
          <p:cNvSpPr/>
          <p:nvPr/>
        </p:nvSpPr>
        <p:spPr>
          <a:xfrm>
            <a:off x="457204" y="1913601"/>
            <a:ext cx="1048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6" name="Google Shape;3316;p45"/>
          <p:cNvSpPr/>
          <p:nvPr/>
        </p:nvSpPr>
        <p:spPr>
          <a:xfrm>
            <a:off x="457204" y="2487425"/>
            <a:ext cx="10485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7" name="Google Shape;3317;p45"/>
          <p:cNvSpPr/>
          <p:nvPr/>
        </p:nvSpPr>
        <p:spPr>
          <a:xfrm>
            <a:off x="457204" y="3056350"/>
            <a:ext cx="10485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8" name="Google Shape;3318;p45"/>
          <p:cNvSpPr/>
          <p:nvPr/>
        </p:nvSpPr>
        <p:spPr>
          <a:xfrm>
            <a:off x="457200" y="3628975"/>
            <a:ext cx="10485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9" name="Google Shape;3319;p45"/>
          <p:cNvSpPr/>
          <p:nvPr/>
        </p:nvSpPr>
        <p:spPr>
          <a:xfrm>
            <a:off x="457200" y="4194075"/>
            <a:ext cx="1048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1371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/>
          <p:nvPr/>
        </p:nvSpPr>
        <p:spPr>
          <a:xfrm>
            <a:off x="700100" y="1324000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700100" y="1926748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700100" y="2529495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00100" y="3132243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700100" y="3734990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700100" y="4337738"/>
            <a:ext cx="981900" cy="392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 txBox="1"/>
          <p:nvPr>
            <p:ph type="title"/>
          </p:nvPr>
        </p:nvSpPr>
        <p:spPr>
          <a:xfrm>
            <a:off x="457200" y="294450"/>
            <a:ext cx="414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8016537" y="1622961"/>
            <a:ext cx="670281" cy="177914"/>
          </a:xfrm>
          <a:custGeom>
            <a:rect b="b" l="l" r="r" t="t"/>
            <a:pathLst>
              <a:path extrusionOk="0" h="7881" w="29688">
                <a:moveTo>
                  <a:pt x="21612" y="1"/>
                </a:moveTo>
                <a:cubicBezTo>
                  <a:pt x="21301" y="1"/>
                  <a:pt x="20979" y="25"/>
                  <a:pt x="20648" y="75"/>
                </a:cubicBezTo>
                <a:cubicBezTo>
                  <a:pt x="14277" y="1009"/>
                  <a:pt x="15778" y="5613"/>
                  <a:pt x="11708" y="5980"/>
                </a:cubicBezTo>
                <a:cubicBezTo>
                  <a:pt x="11395" y="6010"/>
                  <a:pt x="11114" y="6025"/>
                  <a:pt x="10860" y="6025"/>
                </a:cubicBezTo>
                <a:cubicBezTo>
                  <a:pt x="7886" y="6025"/>
                  <a:pt x="8671" y="4075"/>
                  <a:pt x="5368" y="4075"/>
                </a:cubicBezTo>
                <a:cubicBezTo>
                  <a:pt x="5293" y="4075"/>
                  <a:pt x="5216" y="4076"/>
                  <a:pt x="5137" y="4078"/>
                </a:cubicBezTo>
                <a:cubicBezTo>
                  <a:pt x="1268" y="4178"/>
                  <a:pt x="0" y="7881"/>
                  <a:pt x="0" y="7881"/>
                </a:cubicBezTo>
                <a:lnTo>
                  <a:pt x="29688" y="7881"/>
                </a:lnTo>
                <a:cubicBezTo>
                  <a:pt x="29688" y="7881"/>
                  <a:pt x="27261" y="1"/>
                  <a:pt x="216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"/>
          <p:cNvSpPr/>
          <p:nvPr/>
        </p:nvSpPr>
        <p:spPr>
          <a:xfrm>
            <a:off x="6500612" y="662454"/>
            <a:ext cx="500837" cy="133080"/>
          </a:xfrm>
          <a:custGeom>
            <a:rect b="b" l="l" r="r" t="t"/>
            <a:pathLst>
              <a:path extrusionOk="0" h="5895" w="22183">
                <a:moveTo>
                  <a:pt x="16145" y="0"/>
                </a:moveTo>
                <a:cubicBezTo>
                  <a:pt x="15908" y="0"/>
                  <a:pt x="15663" y="19"/>
                  <a:pt x="15411" y="58"/>
                </a:cubicBezTo>
                <a:cubicBezTo>
                  <a:pt x="10674" y="758"/>
                  <a:pt x="11775" y="4194"/>
                  <a:pt x="8740" y="4461"/>
                </a:cubicBezTo>
                <a:cubicBezTo>
                  <a:pt x="8506" y="4484"/>
                  <a:pt x="8296" y="4495"/>
                  <a:pt x="8107" y="4495"/>
                </a:cubicBezTo>
                <a:cubicBezTo>
                  <a:pt x="5907" y="4495"/>
                  <a:pt x="6480" y="3056"/>
                  <a:pt x="4094" y="3056"/>
                </a:cubicBezTo>
                <a:cubicBezTo>
                  <a:pt x="4022" y="3056"/>
                  <a:pt x="3947" y="3057"/>
                  <a:pt x="3870" y="3060"/>
                </a:cubicBezTo>
                <a:cubicBezTo>
                  <a:pt x="968" y="3126"/>
                  <a:pt x="0" y="5895"/>
                  <a:pt x="0" y="5895"/>
                </a:cubicBezTo>
                <a:lnTo>
                  <a:pt x="22183" y="5895"/>
                </a:lnTo>
                <a:cubicBezTo>
                  <a:pt x="22183" y="5895"/>
                  <a:pt x="20387" y="0"/>
                  <a:pt x="161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5236950" y="1065882"/>
            <a:ext cx="1870772" cy="3667309"/>
            <a:chOff x="5236950" y="1065882"/>
            <a:chExt cx="1870772" cy="3667309"/>
          </a:xfrm>
        </p:grpSpPr>
        <p:sp>
          <p:nvSpPr>
            <p:cNvPr id="187" name="Google Shape;187;p19"/>
            <p:cNvSpPr/>
            <p:nvPr/>
          </p:nvSpPr>
          <p:spPr>
            <a:xfrm>
              <a:off x="5236950" y="1065882"/>
              <a:ext cx="1870772" cy="3667309"/>
            </a:xfrm>
            <a:custGeom>
              <a:rect b="b" l="l" r="r" t="t"/>
              <a:pathLst>
                <a:path extrusionOk="0" h="162450" w="82860"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236950" y="1065882"/>
              <a:ext cx="1870772" cy="3667309"/>
            </a:xfrm>
            <a:custGeom>
              <a:rect b="b" l="l" r="r" t="t"/>
              <a:pathLst>
                <a:path extrusionOk="0" h="162450" w="82860">
                  <a:moveTo>
                    <a:pt x="70985" y="4070"/>
                  </a:moveTo>
                  <a:cubicBezTo>
                    <a:pt x="75288" y="4070"/>
                    <a:pt x="78790" y="7572"/>
                    <a:pt x="78790" y="11876"/>
                  </a:cubicBezTo>
                  <a:lnTo>
                    <a:pt x="78790" y="150575"/>
                  </a:lnTo>
                  <a:cubicBezTo>
                    <a:pt x="78790" y="154878"/>
                    <a:pt x="75288" y="158380"/>
                    <a:pt x="70985" y="158380"/>
                  </a:cubicBezTo>
                  <a:lnTo>
                    <a:pt x="11876" y="158380"/>
                  </a:lnTo>
                  <a:cubicBezTo>
                    <a:pt x="7573" y="158380"/>
                    <a:pt x="4070" y="154878"/>
                    <a:pt x="4070" y="150575"/>
                  </a:cubicBezTo>
                  <a:lnTo>
                    <a:pt x="4070" y="11876"/>
                  </a:lnTo>
                  <a:cubicBezTo>
                    <a:pt x="4070" y="7572"/>
                    <a:pt x="7573" y="4070"/>
                    <a:pt x="11876" y="4070"/>
                  </a:cubicBezTo>
                  <a:close/>
                  <a:moveTo>
                    <a:pt x="11876" y="0"/>
                  </a:moveTo>
                  <a:cubicBezTo>
                    <a:pt x="5305" y="0"/>
                    <a:pt x="1" y="5304"/>
                    <a:pt x="1" y="11876"/>
                  </a:cubicBezTo>
                  <a:lnTo>
                    <a:pt x="1" y="150575"/>
                  </a:lnTo>
                  <a:cubicBezTo>
                    <a:pt x="1" y="157113"/>
                    <a:pt x="5305" y="162450"/>
                    <a:pt x="11876" y="162450"/>
                  </a:cubicBezTo>
                  <a:lnTo>
                    <a:pt x="70985" y="162450"/>
                  </a:lnTo>
                  <a:cubicBezTo>
                    <a:pt x="77523" y="162450"/>
                    <a:pt x="82860" y="157113"/>
                    <a:pt x="82860" y="150575"/>
                  </a:cubicBezTo>
                  <a:lnTo>
                    <a:pt x="82860" y="11876"/>
                  </a:lnTo>
                  <a:cubicBezTo>
                    <a:pt x="82860" y="5304"/>
                    <a:pt x="77523" y="0"/>
                    <a:pt x="70985" y="0"/>
                  </a:cubicBez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754321" y="1074912"/>
              <a:ext cx="835232" cy="175475"/>
            </a:xfrm>
            <a:custGeom>
              <a:rect b="b" l="l" r="r" t="t"/>
              <a:pathLst>
                <a:path extrusionOk="0" h="7773" w="36994">
                  <a:moveTo>
                    <a:pt x="0" y="1"/>
                  </a:moveTo>
                  <a:lnTo>
                    <a:pt x="0" y="4304"/>
                  </a:lnTo>
                  <a:cubicBezTo>
                    <a:pt x="0" y="6205"/>
                    <a:pt x="1568" y="7773"/>
                    <a:pt x="3469" y="7773"/>
                  </a:cubicBezTo>
                  <a:lnTo>
                    <a:pt x="33558" y="7773"/>
                  </a:lnTo>
                  <a:cubicBezTo>
                    <a:pt x="35459" y="7773"/>
                    <a:pt x="36993" y="6205"/>
                    <a:pt x="36993" y="4304"/>
                  </a:cubicBezTo>
                  <a:lnTo>
                    <a:pt x="36993" y="1"/>
                  </a:lnTo>
                  <a:close/>
                </a:path>
              </a:pathLst>
            </a:custGeom>
            <a:solidFill>
              <a:srgbClr val="01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016382" y="1147968"/>
              <a:ext cx="320104" cy="23"/>
            </a:xfrm>
            <a:custGeom>
              <a:rect b="b" l="l" r="r" t="t"/>
              <a:pathLst>
                <a:path extrusionOk="0" fill="none" h="1" w="14178">
                  <a:moveTo>
                    <a:pt x="1" y="0"/>
                  </a:moveTo>
                  <a:lnTo>
                    <a:pt x="14177" y="0"/>
                  </a:lnTo>
                </a:path>
              </a:pathLst>
            </a:custGeom>
            <a:noFill/>
            <a:ln cap="rnd" cmpd="sng" w="83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452346" y="1568170"/>
              <a:ext cx="1439225" cy="2822417"/>
            </a:xfrm>
            <a:custGeom>
              <a:rect b="b" l="l" r="r" t="t"/>
              <a:pathLst>
                <a:path extrusionOk="0" h="125024" w="63746">
                  <a:moveTo>
                    <a:pt x="3302" y="1"/>
                  </a:moveTo>
                  <a:cubicBezTo>
                    <a:pt x="1468" y="1"/>
                    <a:pt x="0" y="1502"/>
                    <a:pt x="0" y="3336"/>
                  </a:cubicBezTo>
                  <a:lnTo>
                    <a:pt x="0" y="121721"/>
                  </a:lnTo>
                  <a:cubicBezTo>
                    <a:pt x="0" y="123556"/>
                    <a:pt x="1468" y="125023"/>
                    <a:pt x="3302" y="125023"/>
                  </a:cubicBezTo>
                  <a:lnTo>
                    <a:pt x="60443" y="125023"/>
                  </a:lnTo>
                  <a:cubicBezTo>
                    <a:pt x="62244" y="125023"/>
                    <a:pt x="63746" y="123556"/>
                    <a:pt x="63746" y="121721"/>
                  </a:cubicBezTo>
                  <a:lnTo>
                    <a:pt x="63746" y="3336"/>
                  </a:lnTo>
                  <a:cubicBezTo>
                    <a:pt x="63746" y="1502"/>
                    <a:pt x="62244" y="1"/>
                    <a:pt x="604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570576" y="1753426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0"/>
                  </a:moveTo>
                  <a:cubicBezTo>
                    <a:pt x="500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881582" y="1753426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192610" y="1753426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0"/>
                  </a:moveTo>
                  <a:cubicBezTo>
                    <a:pt x="534" y="0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503615" y="1753426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0"/>
                  </a:moveTo>
                  <a:cubicBezTo>
                    <a:pt x="534" y="0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570576" y="2082513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34" y="1"/>
                  </a:moveTo>
                  <a:cubicBezTo>
                    <a:pt x="500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881582" y="2082513"/>
              <a:ext cx="244040" cy="244758"/>
            </a:xfrm>
            <a:custGeom>
              <a:rect b="b" l="l" r="r" t="t"/>
              <a:pathLst>
                <a:path extrusionOk="0" h="10842" w="10809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6192610" y="2082513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68" y="1"/>
                  </a:moveTo>
                  <a:cubicBezTo>
                    <a:pt x="534" y="1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6503615" y="2082513"/>
              <a:ext cx="244785" cy="244758"/>
            </a:xfrm>
            <a:custGeom>
              <a:rect b="b" l="l" r="r" t="t"/>
              <a:pathLst>
                <a:path extrusionOk="0" h="10842" w="10842">
                  <a:moveTo>
                    <a:pt x="1168" y="1"/>
                  </a:moveTo>
                  <a:cubicBezTo>
                    <a:pt x="534" y="1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5570576" y="2403314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5881582" y="2403314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6192610" y="2403314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6503615" y="2403314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5570576" y="2732400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34" y="1"/>
                  </a:moveTo>
                  <a:cubicBezTo>
                    <a:pt x="500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42"/>
                    <a:pt x="1134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5881582" y="2732400"/>
              <a:ext cx="244040" cy="244758"/>
            </a:xfrm>
            <a:custGeom>
              <a:rect b="b" l="l" r="r" t="t"/>
              <a:pathLst>
                <a:path extrusionOk="0" h="10842" w="10809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6192610" y="2732400"/>
              <a:ext cx="244018" cy="244758"/>
            </a:xfrm>
            <a:custGeom>
              <a:rect b="b" l="l" r="r" t="t"/>
              <a:pathLst>
                <a:path extrusionOk="0" h="10842" w="10808">
                  <a:moveTo>
                    <a:pt x="1168" y="1"/>
                  </a:moveTo>
                  <a:cubicBezTo>
                    <a:pt x="534" y="1"/>
                    <a:pt x="0" y="535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7" y="10842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5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6503615" y="2732400"/>
              <a:ext cx="244785" cy="244758"/>
            </a:xfrm>
            <a:custGeom>
              <a:rect b="b" l="l" r="r" t="t"/>
              <a:pathLst>
                <a:path extrusionOk="0" h="10842" w="10842">
                  <a:moveTo>
                    <a:pt x="1168" y="1"/>
                  </a:moveTo>
                  <a:cubicBezTo>
                    <a:pt x="534" y="1"/>
                    <a:pt x="1" y="535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42"/>
                    <a:pt x="1168" y="10842"/>
                  </a:cubicBezTo>
                  <a:lnTo>
                    <a:pt x="9674" y="10842"/>
                  </a:lnTo>
                  <a:cubicBezTo>
                    <a:pt x="10308" y="10842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5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5570576" y="3044171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5881582" y="3044171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6192610" y="3044171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6503615" y="3044171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5570576" y="3373258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5881582" y="3373258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6192610" y="3373258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74"/>
                  </a:lnTo>
                  <a:cubicBezTo>
                    <a:pt x="0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308"/>
                    <a:pt x="10808" y="9674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6503615" y="3373258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74"/>
                  </a:lnTo>
                  <a:cubicBezTo>
                    <a:pt x="1" y="10308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308"/>
                    <a:pt x="10842" y="9674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5570576" y="3684284"/>
              <a:ext cx="244018" cy="243991"/>
            </a:xfrm>
            <a:custGeom>
              <a:rect b="b" l="l" r="r" t="t"/>
              <a:pathLst>
                <a:path extrusionOk="0" h="10808" w="10808">
                  <a:moveTo>
                    <a:pt x="1134" y="0"/>
                  </a:moveTo>
                  <a:cubicBezTo>
                    <a:pt x="500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00" y="10808"/>
                    <a:pt x="1134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5881582" y="3684284"/>
              <a:ext cx="244040" cy="243991"/>
            </a:xfrm>
            <a:custGeom>
              <a:rect b="b" l="l" r="r" t="t"/>
              <a:pathLst>
                <a:path extrusionOk="0" h="10808" w="10809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01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6192610" y="3684284"/>
              <a:ext cx="244018" cy="243991"/>
            </a:xfrm>
            <a:custGeom>
              <a:rect b="b" l="l" r="r" t="t"/>
              <a:pathLst>
                <a:path extrusionOk="0" h="10808" w="10808">
                  <a:moveTo>
                    <a:pt x="1168" y="0"/>
                  </a:moveTo>
                  <a:cubicBezTo>
                    <a:pt x="534" y="0"/>
                    <a:pt x="0" y="534"/>
                    <a:pt x="0" y="1168"/>
                  </a:cubicBezTo>
                  <a:lnTo>
                    <a:pt x="0" y="9674"/>
                  </a:lnTo>
                  <a:cubicBezTo>
                    <a:pt x="0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7" y="10808"/>
                    <a:pt x="10808" y="10308"/>
                    <a:pt x="10808" y="9674"/>
                  </a:cubicBezTo>
                  <a:lnTo>
                    <a:pt x="10808" y="1168"/>
                  </a:lnTo>
                  <a:cubicBezTo>
                    <a:pt x="10808" y="534"/>
                    <a:pt x="10307" y="0"/>
                    <a:pt x="9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6503615" y="3684284"/>
              <a:ext cx="244785" cy="243991"/>
            </a:xfrm>
            <a:custGeom>
              <a:rect b="b" l="l" r="r" t="t"/>
              <a:pathLst>
                <a:path extrusionOk="0" h="10808" w="10842">
                  <a:moveTo>
                    <a:pt x="1168" y="0"/>
                  </a:moveTo>
                  <a:cubicBezTo>
                    <a:pt x="534" y="0"/>
                    <a:pt x="1" y="534"/>
                    <a:pt x="1" y="1168"/>
                  </a:cubicBezTo>
                  <a:lnTo>
                    <a:pt x="1" y="9674"/>
                  </a:lnTo>
                  <a:cubicBezTo>
                    <a:pt x="1" y="10308"/>
                    <a:pt x="534" y="10808"/>
                    <a:pt x="1168" y="10808"/>
                  </a:cubicBezTo>
                  <a:lnTo>
                    <a:pt x="9674" y="10808"/>
                  </a:lnTo>
                  <a:cubicBezTo>
                    <a:pt x="10308" y="10808"/>
                    <a:pt x="10842" y="10308"/>
                    <a:pt x="10842" y="9674"/>
                  </a:cubicBezTo>
                  <a:lnTo>
                    <a:pt x="10842" y="1168"/>
                  </a:lnTo>
                  <a:cubicBezTo>
                    <a:pt x="10842" y="534"/>
                    <a:pt x="10308" y="0"/>
                    <a:pt x="9674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5570576" y="4014115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00" y="10809"/>
                    <a:pt x="1134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5881582" y="4014115"/>
              <a:ext cx="244040" cy="244013"/>
            </a:xfrm>
            <a:custGeom>
              <a:rect b="b" l="l" r="r" t="t"/>
              <a:pathLst>
                <a:path extrusionOk="0" h="10809" w="10809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01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6192610" y="4014115"/>
              <a:ext cx="244018" cy="244013"/>
            </a:xfrm>
            <a:custGeom>
              <a:rect b="b" l="l" r="r" t="t"/>
              <a:pathLst>
                <a:path extrusionOk="0" h="10809" w="10808">
                  <a:moveTo>
                    <a:pt x="1168" y="1"/>
                  </a:moveTo>
                  <a:cubicBezTo>
                    <a:pt x="534" y="1"/>
                    <a:pt x="0" y="501"/>
                    <a:pt x="0" y="1135"/>
                  </a:cubicBezTo>
                  <a:lnTo>
                    <a:pt x="0" y="9641"/>
                  </a:lnTo>
                  <a:cubicBezTo>
                    <a:pt x="0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7" y="10809"/>
                    <a:pt x="10808" y="10275"/>
                    <a:pt x="10808" y="9641"/>
                  </a:cubicBezTo>
                  <a:lnTo>
                    <a:pt x="10808" y="1135"/>
                  </a:lnTo>
                  <a:cubicBezTo>
                    <a:pt x="10808" y="501"/>
                    <a:pt x="10307" y="1"/>
                    <a:pt x="96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6503615" y="4014115"/>
              <a:ext cx="244785" cy="244013"/>
            </a:xfrm>
            <a:custGeom>
              <a:rect b="b" l="l" r="r" t="t"/>
              <a:pathLst>
                <a:path extrusionOk="0" h="10809" w="10842">
                  <a:moveTo>
                    <a:pt x="1168" y="1"/>
                  </a:moveTo>
                  <a:cubicBezTo>
                    <a:pt x="534" y="1"/>
                    <a:pt x="1" y="501"/>
                    <a:pt x="1" y="1135"/>
                  </a:cubicBezTo>
                  <a:lnTo>
                    <a:pt x="1" y="9641"/>
                  </a:lnTo>
                  <a:cubicBezTo>
                    <a:pt x="1" y="10275"/>
                    <a:pt x="534" y="10809"/>
                    <a:pt x="1168" y="10809"/>
                  </a:cubicBezTo>
                  <a:lnTo>
                    <a:pt x="9674" y="10809"/>
                  </a:lnTo>
                  <a:cubicBezTo>
                    <a:pt x="10308" y="10809"/>
                    <a:pt x="10842" y="10275"/>
                    <a:pt x="10842" y="9641"/>
                  </a:cubicBezTo>
                  <a:lnTo>
                    <a:pt x="10842" y="1135"/>
                  </a:lnTo>
                  <a:cubicBezTo>
                    <a:pt x="10842" y="501"/>
                    <a:pt x="10308" y="1"/>
                    <a:pt x="9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19"/>
          <p:cNvSpPr/>
          <p:nvPr/>
        </p:nvSpPr>
        <p:spPr>
          <a:xfrm>
            <a:off x="2434975" y="10842700"/>
            <a:ext cx="4273075" cy="25"/>
          </a:xfrm>
          <a:custGeom>
            <a:rect b="b" l="l" r="r" t="t"/>
            <a:pathLst>
              <a:path extrusionOk="0" fill="none" h="1" w="170923">
                <a:moveTo>
                  <a:pt x="0" y="1"/>
                </a:moveTo>
                <a:lnTo>
                  <a:pt x="170922" y="1"/>
                </a:lnTo>
              </a:path>
            </a:pathLst>
          </a:custGeom>
          <a:noFill/>
          <a:ln cap="flat" cmpd="sng" w="7500">
            <a:solidFill>
              <a:srgbClr val="000000"/>
            </a:solidFill>
            <a:prstDash val="solid"/>
            <a:miter lim="33357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7694967" y="906227"/>
            <a:ext cx="718506" cy="423246"/>
            <a:chOff x="7694967" y="906227"/>
            <a:chExt cx="718506" cy="423246"/>
          </a:xfrm>
        </p:grpSpPr>
        <p:sp>
          <p:nvSpPr>
            <p:cNvPr id="226" name="Google Shape;226;p19"/>
            <p:cNvSpPr/>
            <p:nvPr/>
          </p:nvSpPr>
          <p:spPr>
            <a:xfrm>
              <a:off x="7694967" y="906227"/>
              <a:ext cx="718506" cy="339641"/>
            </a:xfrm>
            <a:custGeom>
              <a:rect b="b" l="l" r="r" t="t"/>
              <a:pathLst>
                <a:path extrusionOk="0" h="15045" w="31824">
                  <a:moveTo>
                    <a:pt x="7506" y="1"/>
                  </a:moveTo>
                  <a:cubicBezTo>
                    <a:pt x="3336" y="1"/>
                    <a:pt x="1" y="3370"/>
                    <a:pt x="1" y="7506"/>
                  </a:cubicBezTo>
                  <a:cubicBezTo>
                    <a:pt x="1" y="11676"/>
                    <a:pt x="3336" y="15045"/>
                    <a:pt x="7506" y="15045"/>
                  </a:cubicBezTo>
                  <a:lnTo>
                    <a:pt x="24318" y="15045"/>
                  </a:lnTo>
                  <a:cubicBezTo>
                    <a:pt x="28454" y="15045"/>
                    <a:pt x="31823" y="11676"/>
                    <a:pt x="31823" y="7506"/>
                  </a:cubicBezTo>
                  <a:cubicBezTo>
                    <a:pt x="31823" y="3370"/>
                    <a:pt x="28454" y="1"/>
                    <a:pt x="2431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7852366" y="1199169"/>
              <a:ext cx="145377" cy="130303"/>
            </a:xfrm>
            <a:custGeom>
              <a:rect b="b" l="l" r="r" t="t"/>
              <a:pathLst>
                <a:path extrusionOk="0" h="5772" w="6439">
                  <a:moveTo>
                    <a:pt x="0" y="1"/>
                  </a:moveTo>
                  <a:lnTo>
                    <a:pt x="1001" y="5771"/>
                  </a:lnTo>
                  <a:lnTo>
                    <a:pt x="6438" y="4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7829767" y="1009307"/>
              <a:ext cx="185294" cy="133215"/>
            </a:xfrm>
            <a:custGeom>
              <a:rect b="b" l="l" r="r" t="t"/>
              <a:pathLst>
                <a:path extrusionOk="0" h="5901" w="8207">
                  <a:moveTo>
                    <a:pt x="6021" y="0"/>
                  </a:moveTo>
                  <a:cubicBezTo>
                    <a:pt x="5507" y="0"/>
                    <a:pt x="4992" y="200"/>
                    <a:pt x="4604" y="605"/>
                  </a:cubicBezTo>
                  <a:lnTo>
                    <a:pt x="4103" y="1105"/>
                  </a:lnTo>
                  <a:lnTo>
                    <a:pt x="3570" y="605"/>
                  </a:lnTo>
                  <a:cubicBezTo>
                    <a:pt x="3186" y="221"/>
                    <a:pt x="2677" y="30"/>
                    <a:pt x="2169" y="30"/>
                  </a:cubicBezTo>
                  <a:cubicBezTo>
                    <a:pt x="1660" y="30"/>
                    <a:pt x="1151" y="221"/>
                    <a:pt x="768" y="605"/>
                  </a:cubicBezTo>
                  <a:cubicBezTo>
                    <a:pt x="1" y="1406"/>
                    <a:pt x="34" y="2673"/>
                    <a:pt x="801" y="3440"/>
                  </a:cubicBezTo>
                  <a:lnTo>
                    <a:pt x="2736" y="5342"/>
                  </a:lnTo>
                  <a:cubicBezTo>
                    <a:pt x="3036" y="5642"/>
                    <a:pt x="3436" y="5809"/>
                    <a:pt x="3837" y="5875"/>
                  </a:cubicBezTo>
                  <a:cubicBezTo>
                    <a:pt x="3938" y="5892"/>
                    <a:pt x="4040" y="5901"/>
                    <a:pt x="4142" y="5901"/>
                  </a:cubicBezTo>
                  <a:cubicBezTo>
                    <a:pt x="4646" y="5901"/>
                    <a:pt x="5149" y="5697"/>
                    <a:pt x="5538" y="5308"/>
                  </a:cubicBezTo>
                  <a:lnTo>
                    <a:pt x="7439" y="3374"/>
                  </a:lnTo>
                  <a:cubicBezTo>
                    <a:pt x="8206" y="2606"/>
                    <a:pt x="8206" y="1339"/>
                    <a:pt x="7406" y="572"/>
                  </a:cubicBezTo>
                  <a:cubicBezTo>
                    <a:pt x="7026" y="192"/>
                    <a:pt x="6524" y="0"/>
                    <a:pt x="60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8082798" y="1037256"/>
              <a:ext cx="174750" cy="23"/>
            </a:xfrm>
            <a:custGeom>
              <a:rect b="b" l="l" r="r" t="t"/>
              <a:pathLst>
                <a:path extrusionOk="0" fill="none" h="1" w="7740">
                  <a:moveTo>
                    <a:pt x="1" y="1"/>
                  </a:moveTo>
                  <a:lnTo>
                    <a:pt x="7739" y="1"/>
                  </a:lnTo>
                </a:path>
              </a:pathLst>
            </a:custGeom>
            <a:noFill/>
            <a:ln cap="rnd" cmpd="sng" w="10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8082798" y="1085455"/>
              <a:ext cx="91913" cy="23"/>
            </a:xfrm>
            <a:custGeom>
              <a:rect b="b" l="l" r="r" t="t"/>
              <a:pathLst>
                <a:path extrusionOk="0" fill="none" h="1" w="4071">
                  <a:moveTo>
                    <a:pt x="1" y="1"/>
                  </a:moveTo>
                  <a:lnTo>
                    <a:pt x="4070" y="1"/>
                  </a:lnTo>
                </a:path>
              </a:pathLst>
            </a:custGeom>
            <a:noFill/>
            <a:ln cap="rnd" cmpd="sng" w="108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19"/>
          <p:cNvGrpSpPr/>
          <p:nvPr/>
        </p:nvGrpSpPr>
        <p:grpSpPr>
          <a:xfrm>
            <a:off x="6603784" y="1284935"/>
            <a:ext cx="2049896" cy="3447670"/>
            <a:chOff x="6603784" y="1284935"/>
            <a:chExt cx="2049896" cy="3447670"/>
          </a:xfrm>
        </p:grpSpPr>
        <p:sp>
          <p:nvSpPr>
            <p:cNvPr id="232" name="Google Shape;232;p19"/>
            <p:cNvSpPr/>
            <p:nvPr/>
          </p:nvSpPr>
          <p:spPr>
            <a:xfrm>
              <a:off x="7379423" y="4542026"/>
              <a:ext cx="461687" cy="190578"/>
            </a:xfrm>
            <a:custGeom>
              <a:rect b="b" l="l" r="r" t="t"/>
              <a:pathLst>
                <a:path extrusionOk="0" h="8442" w="20449">
                  <a:moveTo>
                    <a:pt x="18914" y="0"/>
                  </a:moveTo>
                  <a:lnTo>
                    <a:pt x="5772" y="3269"/>
                  </a:lnTo>
                  <a:lnTo>
                    <a:pt x="835" y="5971"/>
                  </a:lnTo>
                  <a:cubicBezTo>
                    <a:pt x="301" y="6271"/>
                    <a:pt x="1" y="6939"/>
                    <a:pt x="168" y="7572"/>
                  </a:cubicBezTo>
                  <a:cubicBezTo>
                    <a:pt x="268" y="8039"/>
                    <a:pt x="701" y="8440"/>
                    <a:pt x="1802" y="8440"/>
                  </a:cubicBezTo>
                  <a:cubicBezTo>
                    <a:pt x="1847" y="8441"/>
                    <a:pt x="1894" y="8441"/>
                    <a:pt x="1943" y="8441"/>
                  </a:cubicBezTo>
                  <a:cubicBezTo>
                    <a:pt x="4628" y="8441"/>
                    <a:pt x="15078" y="6705"/>
                    <a:pt x="15078" y="6705"/>
                  </a:cubicBezTo>
                  <a:lnTo>
                    <a:pt x="15078" y="8239"/>
                  </a:lnTo>
                  <a:lnTo>
                    <a:pt x="20115" y="8273"/>
                  </a:lnTo>
                  <a:cubicBezTo>
                    <a:pt x="20115" y="8273"/>
                    <a:pt x="20449" y="934"/>
                    <a:pt x="1891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7509709" y="4478002"/>
              <a:ext cx="296759" cy="168658"/>
            </a:xfrm>
            <a:custGeom>
              <a:rect b="b" l="l" r="r" t="t"/>
              <a:pathLst>
                <a:path extrusionOk="0" h="7471" w="13144">
                  <a:moveTo>
                    <a:pt x="12443" y="1"/>
                  </a:moveTo>
                  <a:lnTo>
                    <a:pt x="6639" y="701"/>
                  </a:lnTo>
                  <a:lnTo>
                    <a:pt x="1" y="6105"/>
                  </a:lnTo>
                  <a:cubicBezTo>
                    <a:pt x="1" y="6105"/>
                    <a:pt x="487" y="7470"/>
                    <a:pt x="2313" y="7470"/>
                  </a:cubicBezTo>
                  <a:cubicBezTo>
                    <a:pt x="2926" y="7470"/>
                    <a:pt x="3690" y="7317"/>
                    <a:pt x="4637" y="6906"/>
                  </a:cubicBezTo>
                  <a:cubicBezTo>
                    <a:pt x="8407" y="5305"/>
                    <a:pt x="13143" y="2836"/>
                    <a:pt x="13143" y="2836"/>
                  </a:cubicBezTo>
                  <a:lnTo>
                    <a:pt x="1244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7658078" y="4022401"/>
              <a:ext cx="148379" cy="519631"/>
            </a:xfrm>
            <a:custGeom>
              <a:rect b="b" l="l" r="r" t="t"/>
              <a:pathLst>
                <a:path extrusionOk="0" h="23018" w="6572">
                  <a:moveTo>
                    <a:pt x="0" y="1"/>
                  </a:moveTo>
                  <a:lnTo>
                    <a:pt x="0" y="23017"/>
                  </a:lnTo>
                  <a:lnTo>
                    <a:pt x="5871" y="20182"/>
                  </a:lnTo>
                  <a:lnTo>
                    <a:pt x="6571" y="5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7527025" y="2564482"/>
              <a:ext cx="363791" cy="1865282"/>
            </a:xfrm>
            <a:custGeom>
              <a:rect b="b" l="l" r="r" t="t"/>
              <a:pathLst>
                <a:path extrusionOk="0" h="82626" w="16113">
                  <a:moveTo>
                    <a:pt x="16112" y="0"/>
                  </a:moveTo>
                  <a:lnTo>
                    <a:pt x="1" y="6205"/>
                  </a:lnTo>
                  <a:lnTo>
                    <a:pt x="2736" y="82626"/>
                  </a:lnTo>
                  <a:lnTo>
                    <a:pt x="15479" y="82626"/>
                  </a:lnTo>
                  <a:lnTo>
                    <a:pt x="16112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8250740" y="4353745"/>
              <a:ext cx="402941" cy="375806"/>
            </a:xfrm>
            <a:custGeom>
              <a:rect b="b" l="l" r="r" t="t"/>
              <a:pathLst>
                <a:path extrusionOk="0" h="16647" w="17847">
                  <a:moveTo>
                    <a:pt x="12456" y="1"/>
                  </a:moveTo>
                  <a:cubicBezTo>
                    <a:pt x="12452" y="1"/>
                    <a:pt x="12447" y="1"/>
                    <a:pt x="12442" y="1"/>
                  </a:cubicBezTo>
                  <a:lnTo>
                    <a:pt x="3036" y="9741"/>
                  </a:lnTo>
                  <a:lnTo>
                    <a:pt x="300" y="14645"/>
                  </a:lnTo>
                  <a:cubicBezTo>
                    <a:pt x="0" y="15178"/>
                    <a:pt x="100" y="15912"/>
                    <a:pt x="567" y="16346"/>
                  </a:cubicBezTo>
                  <a:cubicBezTo>
                    <a:pt x="751" y="16529"/>
                    <a:pt x="976" y="16646"/>
                    <a:pt x="1276" y="16646"/>
                  </a:cubicBezTo>
                  <a:cubicBezTo>
                    <a:pt x="1576" y="16646"/>
                    <a:pt x="1952" y="16529"/>
                    <a:pt x="2435" y="16246"/>
                  </a:cubicBezTo>
                  <a:cubicBezTo>
                    <a:pt x="4537" y="14978"/>
                    <a:pt x="12743" y="7706"/>
                    <a:pt x="12743" y="7706"/>
                  </a:cubicBezTo>
                  <a:lnTo>
                    <a:pt x="13577" y="9041"/>
                  </a:lnTo>
                  <a:lnTo>
                    <a:pt x="17846" y="6372"/>
                  </a:lnTo>
                  <a:cubicBezTo>
                    <a:pt x="17846" y="6372"/>
                    <a:pt x="14262" y="1"/>
                    <a:pt x="12456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8319257" y="4307826"/>
              <a:ext cx="212409" cy="274422"/>
            </a:xfrm>
            <a:custGeom>
              <a:rect b="b" l="l" r="r" t="t"/>
              <a:pathLst>
                <a:path extrusionOk="0" h="12156" w="9408">
                  <a:moveTo>
                    <a:pt x="7339" y="0"/>
                  </a:moveTo>
                  <a:lnTo>
                    <a:pt x="2769" y="3669"/>
                  </a:lnTo>
                  <a:lnTo>
                    <a:pt x="1" y="11775"/>
                  </a:lnTo>
                  <a:cubicBezTo>
                    <a:pt x="1" y="11775"/>
                    <a:pt x="484" y="12155"/>
                    <a:pt x="1250" y="12155"/>
                  </a:cubicBezTo>
                  <a:cubicBezTo>
                    <a:pt x="2055" y="12155"/>
                    <a:pt x="3173" y="11735"/>
                    <a:pt x="4370" y="10007"/>
                  </a:cubicBezTo>
                  <a:cubicBezTo>
                    <a:pt x="6705" y="6605"/>
                    <a:pt x="9407" y="2035"/>
                    <a:pt x="9407" y="2035"/>
                  </a:cubicBezTo>
                  <a:lnTo>
                    <a:pt x="7339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8130252" y="3923745"/>
              <a:ext cx="353970" cy="508321"/>
            </a:xfrm>
            <a:custGeom>
              <a:rect b="b" l="l" r="r" t="t"/>
              <a:pathLst>
                <a:path extrusionOk="0" h="22517" w="15678">
                  <a:moveTo>
                    <a:pt x="5871" y="1"/>
                  </a:moveTo>
                  <a:lnTo>
                    <a:pt x="0" y="3036"/>
                  </a:lnTo>
                  <a:lnTo>
                    <a:pt x="12209" y="22517"/>
                  </a:lnTo>
                  <a:lnTo>
                    <a:pt x="15678" y="17013"/>
                  </a:lnTo>
                  <a:lnTo>
                    <a:pt x="5871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7559421" y="2564482"/>
              <a:ext cx="949700" cy="1805797"/>
            </a:xfrm>
            <a:custGeom>
              <a:rect b="b" l="l" r="r" t="t"/>
              <a:pathLst>
                <a:path extrusionOk="0" h="79991" w="42064">
                  <a:moveTo>
                    <a:pt x="14677" y="0"/>
                  </a:moveTo>
                  <a:lnTo>
                    <a:pt x="0" y="4837"/>
                  </a:lnTo>
                  <a:lnTo>
                    <a:pt x="6405" y="42097"/>
                  </a:lnTo>
                  <a:cubicBezTo>
                    <a:pt x="6572" y="43031"/>
                    <a:pt x="6872" y="43932"/>
                    <a:pt x="7339" y="44699"/>
                  </a:cubicBezTo>
                  <a:cubicBezTo>
                    <a:pt x="7506" y="44932"/>
                    <a:pt x="7639" y="45166"/>
                    <a:pt x="7806" y="45366"/>
                  </a:cubicBezTo>
                  <a:lnTo>
                    <a:pt x="31022" y="79991"/>
                  </a:lnTo>
                  <a:lnTo>
                    <a:pt x="42064" y="72919"/>
                  </a:lnTo>
                  <a:lnTo>
                    <a:pt x="21215" y="37927"/>
                  </a:lnTo>
                  <a:lnTo>
                    <a:pt x="20148" y="23384"/>
                  </a:lnTo>
                  <a:cubicBezTo>
                    <a:pt x="19548" y="17646"/>
                    <a:pt x="20949" y="10208"/>
                    <a:pt x="1467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7158789" y="1307601"/>
              <a:ext cx="350222" cy="433214"/>
            </a:xfrm>
            <a:custGeom>
              <a:rect b="b" l="l" r="r" t="t"/>
              <a:pathLst>
                <a:path extrusionOk="0" h="19190" w="15512">
                  <a:moveTo>
                    <a:pt x="6785" y="1"/>
                  </a:moveTo>
                  <a:cubicBezTo>
                    <a:pt x="5352" y="1"/>
                    <a:pt x="2015" y="428"/>
                    <a:pt x="1468" y="4337"/>
                  </a:cubicBezTo>
                  <a:cubicBezTo>
                    <a:pt x="968" y="8040"/>
                    <a:pt x="2669" y="9841"/>
                    <a:pt x="1335" y="12844"/>
                  </a:cubicBezTo>
                  <a:cubicBezTo>
                    <a:pt x="0" y="15812"/>
                    <a:pt x="2502" y="18481"/>
                    <a:pt x="2502" y="18481"/>
                  </a:cubicBezTo>
                  <a:cubicBezTo>
                    <a:pt x="2502" y="18481"/>
                    <a:pt x="4026" y="19190"/>
                    <a:pt x="6386" y="19190"/>
                  </a:cubicBezTo>
                  <a:cubicBezTo>
                    <a:pt x="8799" y="19190"/>
                    <a:pt x="12087" y="18448"/>
                    <a:pt x="15511" y="15445"/>
                  </a:cubicBezTo>
                  <a:lnTo>
                    <a:pt x="7439" y="34"/>
                  </a:lnTo>
                  <a:cubicBezTo>
                    <a:pt x="7439" y="34"/>
                    <a:pt x="7187" y="1"/>
                    <a:pt x="678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7372651" y="1574942"/>
              <a:ext cx="199608" cy="276386"/>
            </a:xfrm>
            <a:custGeom>
              <a:rect b="b" l="l" r="r" t="t"/>
              <a:pathLst>
                <a:path extrusionOk="0" h="12243" w="8841">
                  <a:moveTo>
                    <a:pt x="3303" y="1"/>
                  </a:moveTo>
                  <a:lnTo>
                    <a:pt x="1" y="4838"/>
                  </a:lnTo>
                  <a:lnTo>
                    <a:pt x="2869" y="12243"/>
                  </a:lnTo>
                  <a:lnTo>
                    <a:pt x="8840" y="10675"/>
                  </a:lnTo>
                  <a:lnTo>
                    <a:pt x="330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7380936" y="1641225"/>
              <a:ext cx="50483" cy="122763"/>
            </a:xfrm>
            <a:custGeom>
              <a:rect b="b" l="l" r="r" t="t"/>
              <a:pathLst>
                <a:path extrusionOk="0" h="5438" w="2236">
                  <a:moveTo>
                    <a:pt x="2236" y="0"/>
                  </a:moveTo>
                  <a:lnTo>
                    <a:pt x="1" y="2836"/>
                  </a:lnTo>
                  <a:lnTo>
                    <a:pt x="1001" y="5437"/>
                  </a:lnTo>
                  <a:lnTo>
                    <a:pt x="22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7227307" y="1328077"/>
              <a:ext cx="357492" cy="388425"/>
            </a:xfrm>
            <a:custGeom>
              <a:rect b="b" l="l" r="r" t="t"/>
              <a:pathLst>
                <a:path extrusionOk="0" h="17206" w="15834">
                  <a:moveTo>
                    <a:pt x="5665" y="0"/>
                  </a:moveTo>
                  <a:cubicBezTo>
                    <a:pt x="5201" y="0"/>
                    <a:pt x="4725" y="42"/>
                    <a:pt x="4237" y="128"/>
                  </a:cubicBezTo>
                  <a:cubicBezTo>
                    <a:pt x="4070" y="161"/>
                    <a:pt x="3904" y="195"/>
                    <a:pt x="3737" y="228"/>
                  </a:cubicBezTo>
                  <a:cubicBezTo>
                    <a:pt x="3737" y="228"/>
                    <a:pt x="201" y="995"/>
                    <a:pt x="168" y="5499"/>
                  </a:cubicBezTo>
                  <a:cubicBezTo>
                    <a:pt x="168" y="5499"/>
                    <a:pt x="1" y="7200"/>
                    <a:pt x="234" y="11903"/>
                  </a:cubicBezTo>
                  <a:cubicBezTo>
                    <a:pt x="390" y="14992"/>
                    <a:pt x="1772" y="17206"/>
                    <a:pt x="4489" y="17206"/>
                  </a:cubicBezTo>
                  <a:cubicBezTo>
                    <a:pt x="4677" y="17206"/>
                    <a:pt x="4871" y="17195"/>
                    <a:pt x="5071" y="17174"/>
                  </a:cubicBezTo>
                  <a:cubicBezTo>
                    <a:pt x="6572" y="17040"/>
                    <a:pt x="8173" y="16106"/>
                    <a:pt x="9574" y="14905"/>
                  </a:cubicBezTo>
                  <a:lnTo>
                    <a:pt x="11576" y="12904"/>
                  </a:lnTo>
                  <a:cubicBezTo>
                    <a:pt x="15834" y="7683"/>
                    <a:pt x="11984" y="0"/>
                    <a:pt x="566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7206221" y="1537286"/>
              <a:ext cx="45223" cy="68560"/>
            </a:xfrm>
            <a:custGeom>
              <a:rect b="b" l="l" r="r" t="t"/>
              <a:pathLst>
                <a:path extrusionOk="0" h="3037" w="2003">
                  <a:moveTo>
                    <a:pt x="1402" y="1"/>
                  </a:moveTo>
                  <a:lnTo>
                    <a:pt x="134" y="2203"/>
                  </a:lnTo>
                  <a:cubicBezTo>
                    <a:pt x="1" y="2436"/>
                    <a:pt x="68" y="2803"/>
                    <a:pt x="368" y="2836"/>
                  </a:cubicBezTo>
                  <a:lnTo>
                    <a:pt x="2002" y="3036"/>
                  </a:lnTo>
                  <a:lnTo>
                    <a:pt x="2002" y="3036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7298512" y="1285431"/>
              <a:ext cx="318930" cy="366866"/>
            </a:xfrm>
            <a:custGeom>
              <a:rect b="b" l="l" r="r" t="t"/>
              <a:pathLst>
                <a:path extrusionOk="0" h="16251" w="14126">
                  <a:moveTo>
                    <a:pt x="5262" y="0"/>
                  </a:moveTo>
                  <a:cubicBezTo>
                    <a:pt x="3307" y="0"/>
                    <a:pt x="1790" y="572"/>
                    <a:pt x="683" y="1283"/>
                  </a:cubicBezTo>
                  <a:cubicBezTo>
                    <a:pt x="0" y="1687"/>
                    <a:pt x="328" y="2668"/>
                    <a:pt x="1049" y="2668"/>
                  </a:cubicBezTo>
                  <a:cubicBezTo>
                    <a:pt x="1103" y="2668"/>
                    <a:pt x="1159" y="2662"/>
                    <a:pt x="1217" y="2651"/>
                  </a:cubicBezTo>
                  <a:cubicBezTo>
                    <a:pt x="1533" y="2597"/>
                    <a:pt x="1828" y="2572"/>
                    <a:pt x="2102" y="2572"/>
                  </a:cubicBezTo>
                  <a:cubicBezTo>
                    <a:pt x="6439" y="2572"/>
                    <a:pt x="5812" y="8884"/>
                    <a:pt x="5686" y="9856"/>
                  </a:cubicBezTo>
                  <a:cubicBezTo>
                    <a:pt x="5686" y="9923"/>
                    <a:pt x="5686" y="10023"/>
                    <a:pt x="5753" y="10056"/>
                  </a:cubicBezTo>
                  <a:cubicBezTo>
                    <a:pt x="6053" y="10456"/>
                    <a:pt x="7087" y="11824"/>
                    <a:pt x="7288" y="12458"/>
                  </a:cubicBezTo>
                  <a:cubicBezTo>
                    <a:pt x="7288" y="12491"/>
                    <a:pt x="7288" y="12491"/>
                    <a:pt x="7288" y="12491"/>
                  </a:cubicBezTo>
                  <a:lnTo>
                    <a:pt x="9156" y="16094"/>
                  </a:lnTo>
                  <a:cubicBezTo>
                    <a:pt x="9197" y="16198"/>
                    <a:pt x="9304" y="16250"/>
                    <a:pt x="9419" y="16250"/>
                  </a:cubicBezTo>
                  <a:cubicBezTo>
                    <a:pt x="9488" y="16250"/>
                    <a:pt x="9560" y="16231"/>
                    <a:pt x="9623" y="16194"/>
                  </a:cubicBezTo>
                  <a:cubicBezTo>
                    <a:pt x="12491" y="13659"/>
                    <a:pt x="14126" y="11157"/>
                    <a:pt x="14126" y="6253"/>
                  </a:cubicBezTo>
                  <a:cubicBezTo>
                    <a:pt x="14126" y="3952"/>
                    <a:pt x="11691" y="1617"/>
                    <a:pt x="9923" y="950"/>
                  </a:cubicBezTo>
                  <a:cubicBezTo>
                    <a:pt x="8156" y="270"/>
                    <a:pt x="6606" y="0"/>
                    <a:pt x="5262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7196446" y="1305388"/>
              <a:ext cx="282445" cy="235683"/>
            </a:xfrm>
            <a:custGeom>
              <a:rect b="b" l="l" r="r" t="t"/>
              <a:pathLst>
                <a:path extrusionOk="0" h="10440" w="12510">
                  <a:moveTo>
                    <a:pt x="6835" y="0"/>
                  </a:moveTo>
                  <a:cubicBezTo>
                    <a:pt x="6774" y="0"/>
                    <a:pt x="6719" y="11"/>
                    <a:pt x="6672" y="32"/>
                  </a:cubicBezTo>
                  <a:cubicBezTo>
                    <a:pt x="0" y="3135"/>
                    <a:pt x="9740" y="10440"/>
                    <a:pt x="9740" y="10440"/>
                  </a:cubicBezTo>
                  <a:lnTo>
                    <a:pt x="12509" y="5036"/>
                  </a:lnTo>
                  <a:cubicBezTo>
                    <a:pt x="12509" y="5036"/>
                    <a:pt x="8175" y="0"/>
                    <a:pt x="6835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7246903" y="1426191"/>
              <a:ext cx="79834" cy="45601"/>
            </a:xfrm>
            <a:custGeom>
              <a:rect b="b" l="l" r="r" t="t"/>
              <a:pathLst>
                <a:path extrusionOk="0" h="2020" w="3536">
                  <a:moveTo>
                    <a:pt x="772" y="1"/>
                  </a:moveTo>
                  <a:cubicBezTo>
                    <a:pt x="0" y="1"/>
                    <a:pt x="0" y="819"/>
                    <a:pt x="0" y="819"/>
                  </a:cubicBezTo>
                  <a:lnTo>
                    <a:pt x="3536" y="2020"/>
                  </a:lnTo>
                  <a:cubicBezTo>
                    <a:pt x="3536" y="2020"/>
                    <a:pt x="2902" y="886"/>
                    <a:pt x="1668" y="252"/>
                  </a:cubicBezTo>
                  <a:cubicBezTo>
                    <a:pt x="1290" y="71"/>
                    <a:pt x="998" y="1"/>
                    <a:pt x="7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7237850" y="1498885"/>
              <a:ext cx="54186" cy="58018"/>
            </a:xfrm>
            <a:custGeom>
              <a:rect b="b" l="l" r="r" t="t"/>
              <a:pathLst>
                <a:path extrusionOk="0" h="2570" w="2400">
                  <a:moveTo>
                    <a:pt x="1135" y="1"/>
                  </a:moveTo>
                  <a:cubicBezTo>
                    <a:pt x="1" y="1102"/>
                    <a:pt x="1135" y="2569"/>
                    <a:pt x="1135" y="2569"/>
                  </a:cubicBezTo>
                  <a:cubicBezTo>
                    <a:pt x="1135" y="2569"/>
                    <a:pt x="1148" y="2570"/>
                    <a:pt x="1172" y="2570"/>
                  </a:cubicBezTo>
                  <a:cubicBezTo>
                    <a:pt x="1381" y="2570"/>
                    <a:pt x="2399" y="2516"/>
                    <a:pt x="2369" y="1468"/>
                  </a:cubicBezTo>
                  <a:cubicBezTo>
                    <a:pt x="2336" y="268"/>
                    <a:pt x="1135" y="1"/>
                    <a:pt x="11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7247648" y="1492112"/>
              <a:ext cx="42197" cy="64790"/>
            </a:xfrm>
            <a:custGeom>
              <a:rect b="b" l="l" r="r" t="t"/>
              <a:pathLst>
                <a:path extrusionOk="0" h="2870" w="1869">
                  <a:moveTo>
                    <a:pt x="934" y="1"/>
                  </a:moveTo>
                  <a:lnTo>
                    <a:pt x="0" y="901"/>
                  </a:lnTo>
                  <a:lnTo>
                    <a:pt x="34" y="2803"/>
                  </a:lnTo>
                  <a:lnTo>
                    <a:pt x="668" y="2869"/>
                  </a:lnTo>
                  <a:cubicBezTo>
                    <a:pt x="1868" y="1702"/>
                    <a:pt x="935" y="1"/>
                    <a:pt x="9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7251418" y="1492112"/>
              <a:ext cx="42197" cy="33908"/>
            </a:xfrm>
            <a:custGeom>
              <a:rect b="b" l="l" r="r" t="t"/>
              <a:pathLst>
                <a:path extrusionOk="0" h="1502" w="1869">
                  <a:moveTo>
                    <a:pt x="267" y="1"/>
                  </a:moveTo>
                  <a:cubicBezTo>
                    <a:pt x="234" y="1"/>
                    <a:pt x="234" y="1"/>
                    <a:pt x="234" y="34"/>
                  </a:cubicBezTo>
                  <a:cubicBezTo>
                    <a:pt x="100" y="34"/>
                    <a:pt x="0" y="134"/>
                    <a:pt x="34" y="267"/>
                  </a:cubicBezTo>
                  <a:cubicBezTo>
                    <a:pt x="34" y="367"/>
                    <a:pt x="134" y="468"/>
                    <a:pt x="267" y="468"/>
                  </a:cubicBezTo>
                  <a:cubicBezTo>
                    <a:pt x="306" y="458"/>
                    <a:pt x="348" y="454"/>
                    <a:pt x="392" y="454"/>
                  </a:cubicBezTo>
                  <a:cubicBezTo>
                    <a:pt x="498" y="454"/>
                    <a:pt x="616" y="477"/>
                    <a:pt x="734" y="501"/>
                  </a:cubicBezTo>
                  <a:cubicBezTo>
                    <a:pt x="868" y="534"/>
                    <a:pt x="1001" y="601"/>
                    <a:pt x="1134" y="668"/>
                  </a:cubicBezTo>
                  <a:cubicBezTo>
                    <a:pt x="1268" y="768"/>
                    <a:pt x="1401" y="868"/>
                    <a:pt x="1501" y="1001"/>
                  </a:cubicBezTo>
                  <a:cubicBezTo>
                    <a:pt x="1601" y="1135"/>
                    <a:pt x="1668" y="1301"/>
                    <a:pt x="1735" y="1468"/>
                  </a:cubicBezTo>
                  <a:cubicBezTo>
                    <a:pt x="1735" y="1502"/>
                    <a:pt x="1768" y="1502"/>
                    <a:pt x="1802" y="1502"/>
                  </a:cubicBezTo>
                  <a:cubicBezTo>
                    <a:pt x="1835" y="1502"/>
                    <a:pt x="1868" y="1468"/>
                    <a:pt x="1868" y="1402"/>
                  </a:cubicBezTo>
                  <a:cubicBezTo>
                    <a:pt x="1802" y="1235"/>
                    <a:pt x="1768" y="1068"/>
                    <a:pt x="1668" y="901"/>
                  </a:cubicBezTo>
                  <a:cubicBezTo>
                    <a:pt x="1601" y="734"/>
                    <a:pt x="1468" y="568"/>
                    <a:pt x="1335" y="468"/>
                  </a:cubicBezTo>
                  <a:cubicBezTo>
                    <a:pt x="1168" y="334"/>
                    <a:pt x="1001" y="234"/>
                    <a:pt x="834" y="134"/>
                  </a:cubicBezTo>
                  <a:cubicBezTo>
                    <a:pt x="667" y="67"/>
                    <a:pt x="467" y="34"/>
                    <a:pt x="2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7224305" y="1619868"/>
              <a:ext cx="51973" cy="32237"/>
            </a:xfrm>
            <a:custGeom>
              <a:rect b="b" l="l" r="r" t="t"/>
              <a:pathLst>
                <a:path extrusionOk="0" h="1428" w="2302">
                  <a:moveTo>
                    <a:pt x="726" y="0"/>
                  </a:moveTo>
                  <a:cubicBezTo>
                    <a:pt x="686" y="0"/>
                    <a:pt x="645" y="4"/>
                    <a:pt x="601" y="12"/>
                  </a:cubicBezTo>
                  <a:cubicBezTo>
                    <a:pt x="167" y="79"/>
                    <a:pt x="134" y="579"/>
                    <a:pt x="534" y="713"/>
                  </a:cubicBezTo>
                  <a:cubicBezTo>
                    <a:pt x="534" y="713"/>
                    <a:pt x="0" y="1246"/>
                    <a:pt x="801" y="1413"/>
                  </a:cubicBezTo>
                  <a:cubicBezTo>
                    <a:pt x="847" y="1423"/>
                    <a:pt x="893" y="1428"/>
                    <a:pt x="939" y="1428"/>
                  </a:cubicBezTo>
                  <a:cubicBezTo>
                    <a:pt x="1654" y="1428"/>
                    <a:pt x="2302" y="279"/>
                    <a:pt x="2302" y="279"/>
                  </a:cubicBezTo>
                  <a:lnTo>
                    <a:pt x="2302" y="279"/>
                  </a:lnTo>
                  <a:cubicBezTo>
                    <a:pt x="2155" y="310"/>
                    <a:pt x="2026" y="322"/>
                    <a:pt x="1910" y="322"/>
                  </a:cubicBezTo>
                  <a:cubicBezTo>
                    <a:pt x="1329" y="322"/>
                    <a:pt x="1099" y="0"/>
                    <a:pt x="7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7422363" y="1284935"/>
              <a:ext cx="293733" cy="439535"/>
            </a:xfrm>
            <a:custGeom>
              <a:rect b="b" l="l" r="r" t="t"/>
              <a:pathLst>
                <a:path extrusionOk="0" h="19470" w="13010">
                  <a:moveTo>
                    <a:pt x="391" y="0"/>
                  </a:moveTo>
                  <a:cubicBezTo>
                    <a:pt x="263" y="0"/>
                    <a:pt x="133" y="2"/>
                    <a:pt x="0" y="4"/>
                  </a:cubicBezTo>
                  <a:cubicBezTo>
                    <a:pt x="0" y="4"/>
                    <a:pt x="234" y="9544"/>
                    <a:pt x="701" y="12880"/>
                  </a:cubicBezTo>
                  <a:cubicBezTo>
                    <a:pt x="1134" y="15849"/>
                    <a:pt x="768" y="19118"/>
                    <a:pt x="768" y="19118"/>
                  </a:cubicBezTo>
                  <a:cubicBezTo>
                    <a:pt x="768" y="19118"/>
                    <a:pt x="1866" y="19470"/>
                    <a:pt x="3449" y="19470"/>
                  </a:cubicBezTo>
                  <a:cubicBezTo>
                    <a:pt x="6254" y="19470"/>
                    <a:pt x="10579" y="18366"/>
                    <a:pt x="13010" y="12246"/>
                  </a:cubicBezTo>
                  <a:cubicBezTo>
                    <a:pt x="13010" y="12246"/>
                    <a:pt x="10575" y="11312"/>
                    <a:pt x="9841" y="9211"/>
                  </a:cubicBezTo>
                  <a:cubicBezTo>
                    <a:pt x="9084" y="7138"/>
                    <a:pt x="9788" y="0"/>
                    <a:pt x="391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7405792" y="1494821"/>
              <a:ext cx="109230" cy="102423"/>
            </a:xfrm>
            <a:custGeom>
              <a:rect b="b" l="l" r="r" t="t"/>
              <a:pathLst>
                <a:path extrusionOk="0" h="4537" w="4838">
                  <a:moveTo>
                    <a:pt x="2386" y="0"/>
                  </a:moveTo>
                  <a:cubicBezTo>
                    <a:pt x="2303" y="0"/>
                    <a:pt x="2219" y="5"/>
                    <a:pt x="2135" y="14"/>
                  </a:cubicBezTo>
                  <a:cubicBezTo>
                    <a:pt x="901" y="181"/>
                    <a:pt x="0" y="1315"/>
                    <a:pt x="167" y="2549"/>
                  </a:cubicBezTo>
                  <a:cubicBezTo>
                    <a:pt x="321" y="3684"/>
                    <a:pt x="1292" y="4537"/>
                    <a:pt x="2407" y="4537"/>
                  </a:cubicBezTo>
                  <a:cubicBezTo>
                    <a:pt x="2505" y="4537"/>
                    <a:pt x="2603" y="4531"/>
                    <a:pt x="2702" y="4517"/>
                  </a:cubicBezTo>
                  <a:cubicBezTo>
                    <a:pt x="3937" y="4384"/>
                    <a:pt x="4837" y="3250"/>
                    <a:pt x="4670" y="1982"/>
                  </a:cubicBezTo>
                  <a:cubicBezTo>
                    <a:pt x="4515" y="832"/>
                    <a:pt x="3520" y="0"/>
                    <a:pt x="238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7438166" y="1528256"/>
              <a:ext cx="33911" cy="39190"/>
            </a:xfrm>
            <a:custGeom>
              <a:rect b="b" l="l" r="r" t="t"/>
              <a:pathLst>
                <a:path extrusionOk="0" fill="none" h="1736" w="1502">
                  <a:moveTo>
                    <a:pt x="1" y="1735"/>
                  </a:moveTo>
                  <a:cubicBezTo>
                    <a:pt x="1" y="1735"/>
                    <a:pt x="101" y="34"/>
                    <a:pt x="1502" y="1"/>
                  </a:cubicBezTo>
                </a:path>
              </a:pathLst>
            </a:custGeom>
            <a:noFill/>
            <a:ln cap="rnd" cmpd="sng" w="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7609110" y="1943943"/>
              <a:ext cx="523459" cy="437165"/>
            </a:xfrm>
            <a:custGeom>
              <a:rect b="b" l="l" r="r" t="t"/>
              <a:pathLst>
                <a:path extrusionOk="0" h="19365" w="23185">
                  <a:moveTo>
                    <a:pt x="7073" y="1"/>
                  </a:moveTo>
                  <a:lnTo>
                    <a:pt x="1" y="6305"/>
                  </a:lnTo>
                  <a:lnTo>
                    <a:pt x="15145" y="18314"/>
                  </a:lnTo>
                  <a:cubicBezTo>
                    <a:pt x="15988" y="19019"/>
                    <a:pt x="17020" y="19365"/>
                    <a:pt x="18052" y="19365"/>
                  </a:cubicBezTo>
                  <a:cubicBezTo>
                    <a:pt x="19267" y="19365"/>
                    <a:pt x="20481" y="18885"/>
                    <a:pt x="21383" y="17947"/>
                  </a:cubicBezTo>
                  <a:cubicBezTo>
                    <a:pt x="23184" y="16046"/>
                    <a:pt x="23051" y="13010"/>
                    <a:pt x="21049" y="11309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7450221" y="1820386"/>
              <a:ext cx="507633" cy="436081"/>
            </a:xfrm>
            <a:custGeom>
              <a:rect b="b" l="l" r="r" t="t"/>
              <a:pathLst>
                <a:path extrusionOk="0" h="19317" w="22484">
                  <a:moveTo>
                    <a:pt x="7149" y="1"/>
                  </a:moveTo>
                  <a:cubicBezTo>
                    <a:pt x="5409" y="1"/>
                    <a:pt x="3692" y="721"/>
                    <a:pt x="2469" y="2105"/>
                  </a:cubicBezTo>
                  <a:cubicBezTo>
                    <a:pt x="1" y="4873"/>
                    <a:pt x="434" y="9143"/>
                    <a:pt x="3403" y="11378"/>
                  </a:cubicBezTo>
                  <a:lnTo>
                    <a:pt x="14044" y="19317"/>
                  </a:lnTo>
                  <a:cubicBezTo>
                    <a:pt x="21916" y="14147"/>
                    <a:pt x="22483" y="9644"/>
                    <a:pt x="22483" y="9644"/>
                  </a:cubicBezTo>
                  <a:lnTo>
                    <a:pt x="10508" y="971"/>
                  </a:lnTo>
                  <a:cubicBezTo>
                    <a:pt x="9470" y="318"/>
                    <a:pt x="8304" y="1"/>
                    <a:pt x="7149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7911853" y="2184826"/>
              <a:ext cx="430056" cy="577717"/>
            </a:xfrm>
            <a:custGeom>
              <a:rect b="b" l="l" r="r" t="t"/>
              <a:pathLst>
                <a:path extrusionOk="0" h="25591" w="19048">
                  <a:moveTo>
                    <a:pt x="5021" y="1"/>
                  </a:moveTo>
                  <a:cubicBezTo>
                    <a:pt x="3828" y="1"/>
                    <a:pt x="2631" y="464"/>
                    <a:pt x="1735" y="1406"/>
                  </a:cubicBezTo>
                  <a:cubicBezTo>
                    <a:pt x="0" y="3207"/>
                    <a:pt x="34" y="6043"/>
                    <a:pt x="1802" y="7811"/>
                  </a:cubicBezTo>
                  <a:lnTo>
                    <a:pt x="15645" y="25590"/>
                  </a:lnTo>
                  <a:lnTo>
                    <a:pt x="19047" y="21587"/>
                  </a:lnTo>
                  <a:lnTo>
                    <a:pt x="8673" y="1840"/>
                  </a:lnTo>
                  <a:cubicBezTo>
                    <a:pt x="7778" y="622"/>
                    <a:pt x="6402" y="1"/>
                    <a:pt x="502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8239429" y="2647313"/>
              <a:ext cx="264383" cy="331740"/>
            </a:xfrm>
            <a:custGeom>
              <a:rect b="b" l="l" r="r" t="t"/>
              <a:pathLst>
                <a:path extrusionOk="0" h="14695" w="11710">
                  <a:moveTo>
                    <a:pt x="3103" y="0"/>
                  </a:moveTo>
                  <a:lnTo>
                    <a:pt x="1469" y="1869"/>
                  </a:lnTo>
                  <a:cubicBezTo>
                    <a:pt x="868" y="2569"/>
                    <a:pt x="468" y="3436"/>
                    <a:pt x="334" y="4337"/>
                  </a:cubicBezTo>
                  <a:lnTo>
                    <a:pt x="168" y="5238"/>
                  </a:lnTo>
                  <a:cubicBezTo>
                    <a:pt x="1" y="6438"/>
                    <a:pt x="68" y="7673"/>
                    <a:pt x="468" y="8807"/>
                  </a:cubicBezTo>
                  <a:lnTo>
                    <a:pt x="1102" y="10842"/>
                  </a:lnTo>
                  <a:cubicBezTo>
                    <a:pt x="1221" y="11201"/>
                    <a:pt x="1531" y="11406"/>
                    <a:pt x="1869" y="11406"/>
                  </a:cubicBezTo>
                  <a:cubicBezTo>
                    <a:pt x="2001" y="11406"/>
                    <a:pt x="2138" y="11374"/>
                    <a:pt x="2269" y="11309"/>
                  </a:cubicBezTo>
                  <a:cubicBezTo>
                    <a:pt x="2636" y="11108"/>
                    <a:pt x="2870" y="10708"/>
                    <a:pt x="2803" y="10275"/>
                  </a:cubicBezTo>
                  <a:lnTo>
                    <a:pt x="2603" y="8040"/>
                  </a:lnTo>
                  <a:lnTo>
                    <a:pt x="7106" y="14411"/>
                  </a:lnTo>
                  <a:cubicBezTo>
                    <a:pt x="7240" y="14602"/>
                    <a:pt x="7440" y="14695"/>
                    <a:pt x="7636" y="14695"/>
                  </a:cubicBezTo>
                  <a:cubicBezTo>
                    <a:pt x="7782" y="14695"/>
                    <a:pt x="7926" y="14644"/>
                    <a:pt x="8040" y="14544"/>
                  </a:cubicBezTo>
                  <a:lnTo>
                    <a:pt x="8240" y="14377"/>
                  </a:lnTo>
                  <a:cubicBezTo>
                    <a:pt x="8474" y="14177"/>
                    <a:pt x="8540" y="13844"/>
                    <a:pt x="8373" y="13577"/>
                  </a:cubicBezTo>
                  <a:lnTo>
                    <a:pt x="5505" y="9174"/>
                  </a:lnTo>
                  <a:lnTo>
                    <a:pt x="9508" y="13777"/>
                  </a:lnTo>
                  <a:cubicBezTo>
                    <a:pt x="9635" y="13940"/>
                    <a:pt x="9821" y="14025"/>
                    <a:pt x="10007" y="14025"/>
                  </a:cubicBezTo>
                  <a:cubicBezTo>
                    <a:pt x="10164" y="14025"/>
                    <a:pt x="10320" y="13965"/>
                    <a:pt x="10442" y="13844"/>
                  </a:cubicBezTo>
                  <a:lnTo>
                    <a:pt x="10575" y="13710"/>
                  </a:lnTo>
                  <a:cubicBezTo>
                    <a:pt x="10809" y="13477"/>
                    <a:pt x="10842" y="13110"/>
                    <a:pt x="10642" y="12876"/>
                  </a:cubicBezTo>
                  <a:lnTo>
                    <a:pt x="7339" y="8607"/>
                  </a:lnTo>
                  <a:lnTo>
                    <a:pt x="7339" y="8607"/>
                  </a:lnTo>
                  <a:lnTo>
                    <a:pt x="10575" y="11309"/>
                  </a:lnTo>
                  <a:cubicBezTo>
                    <a:pt x="10693" y="11413"/>
                    <a:pt x="10836" y="11461"/>
                    <a:pt x="10978" y="11461"/>
                  </a:cubicBezTo>
                  <a:cubicBezTo>
                    <a:pt x="11200" y="11461"/>
                    <a:pt x="11421" y="11345"/>
                    <a:pt x="11542" y="11142"/>
                  </a:cubicBezTo>
                  <a:lnTo>
                    <a:pt x="11576" y="11042"/>
                  </a:lnTo>
                  <a:cubicBezTo>
                    <a:pt x="11709" y="10808"/>
                    <a:pt x="11676" y="10508"/>
                    <a:pt x="11476" y="10308"/>
                  </a:cubicBezTo>
                  <a:lnTo>
                    <a:pt x="8340" y="7272"/>
                  </a:lnTo>
                  <a:lnTo>
                    <a:pt x="10308" y="8473"/>
                  </a:lnTo>
                  <a:cubicBezTo>
                    <a:pt x="10427" y="8571"/>
                    <a:pt x="10564" y="8615"/>
                    <a:pt x="10699" y="8615"/>
                  </a:cubicBezTo>
                  <a:cubicBezTo>
                    <a:pt x="10979" y="8615"/>
                    <a:pt x="11252" y="8422"/>
                    <a:pt x="11342" y="8106"/>
                  </a:cubicBezTo>
                  <a:cubicBezTo>
                    <a:pt x="11376" y="7906"/>
                    <a:pt x="11309" y="7673"/>
                    <a:pt x="11142" y="7506"/>
                  </a:cubicBezTo>
                  <a:lnTo>
                    <a:pt x="3103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7401277" y="1806434"/>
              <a:ext cx="498556" cy="897356"/>
            </a:xfrm>
            <a:custGeom>
              <a:rect b="b" l="l" r="r" t="t"/>
              <a:pathLst>
                <a:path extrusionOk="0" h="39750" w="22082">
                  <a:moveTo>
                    <a:pt x="7570" y="0"/>
                  </a:moveTo>
                  <a:cubicBezTo>
                    <a:pt x="6953" y="0"/>
                    <a:pt x="6310" y="61"/>
                    <a:pt x="5638" y="188"/>
                  </a:cubicBezTo>
                  <a:cubicBezTo>
                    <a:pt x="5638" y="188"/>
                    <a:pt x="5586" y="183"/>
                    <a:pt x="5492" y="183"/>
                  </a:cubicBezTo>
                  <a:cubicBezTo>
                    <a:pt x="4618" y="183"/>
                    <a:pt x="127" y="618"/>
                    <a:pt x="67" y="9561"/>
                  </a:cubicBezTo>
                  <a:cubicBezTo>
                    <a:pt x="0" y="19501"/>
                    <a:pt x="3136" y="24171"/>
                    <a:pt x="5571" y="39749"/>
                  </a:cubicBezTo>
                  <a:cubicBezTo>
                    <a:pt x="5571" y="39749"/>
                    <a:pt x="14878" y="38615"/>
                    <a:pt x="21682" y="33578"/>
                  </a:cubicBezTo>
                  <a:cubicBezTo>
                    <a:pt x="21682" y="33578"/>
                    <a:pt x="22081" y="0"/>
                    <a:pt x="7570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7026246" y="1933400"/>
              <a:ext cx="476746" cy="483963"/>
            </a:xfrm>
            <a:custGeom>
              <a:rect b="b" l="l" r="r" t="t"/>
              <a:pathLst>
                <a:path extrusionOk="0" h="21438" w="21116">
                  <a:moveTo>
                    <a:pt x="15778" y="1"/>
                  </a:moveTo>
                  <a:lnTo>
                    <a:pt x="1969" y="13511"/>
                  </a:lnTo>
                  <a:cubicBezTo>
                    <a:pt x="201" y="15145"/>
                    <a:pt x="0" y="17880"/>
                    <a:pt x="1535" y="19748"/>
                  </a:cubicBezTo>
                  <a:cubicBezTo>
                    <a:pt x="2431" y="20864"/>
                    <a:pt x="3748" y="21438"/>
                    <a:pt x="5073" y="21438"/>
                  </a:cubicBezTo>
                  <a:cubicBezTo>
                    <a:pt x="6166" y="21438"/>
                    <a:pt x="7265" y="21048"/>
                    <a:pt x="8140" y="20249"/>
                  </a:cubicBezTo>
                  <a:lnTo>
                    <a:pt x="21116" y="7840"/>
                  </a:lnTo>
                  <a:lnTo>
                    <a:pt x="15778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7216019" y="1813929"/>
              <a:ext cx="463945" cy="474165"/>
            </a:xfrm>
            <a:custGeom>
              <a:rect b="b" l="l" r="r" t="t"/>
              <a:pathLst>
                <a:path extrusionOk="0" h="21004" w="20549">
                  <a:moveTo>
                    <a:pt x="13709" y="1"/>
                  </a:moveTo>
                  <a:cubicBezTo>
                    <a:pt x="12044" y="1"/>
                    <a:pt x="10381" y="652"/>
                    <a:pt x="9140" y="1957"/>
                  </a:cubicBezTo>
                  <a:lnTo>
                    <a:pt x="0" y="11631"/>
                  </a:lnTo>
                  <a:cubicBezTo>
                    <a:pt x="4670" y="20837"/>
                    <a:pt x="9174" y="21004"/>
                    <a:pt x="9174" y="21004"/>
                  </a:cubicBezTo>
                  <a:lnTo>
                    <a:pt x="18647" y="10263"/>
                  </a:lnTo>
                  <a:cubicBezTo>
                    <a:pt x="20548" y="7861"/>
                    <a:pt x="20482" y="4426"/>
                    <a:pt x="18447" y="2124"/>
                  </a:cubicBezTo>
                  <a:cubicBezTo>
                    <a:pt x="17186" y="710"/>
                    <a:pt x="15447" y="1"/>
                    <a:pt x="13709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7451734" y="2096081"/>
              <a:ext cx="140838" cy="159650"/>
            </a:xfrm>
            <a:custGeom>
              <a:rect b="b" l="l" r="r" t="t"/>
              <a:pathLst>
                <a:path extrusionOk="0" fill="none" h="7072" w="6238">
                  <a:moveTo>
                    <a:pt x="0" y="7072"/>
                  </a:moveTo>
                  <a:lnTo>
                    <a:pt x="6238" y="0"/>
                  </a:lnTo>
                </a:path>
              </a:pathLst>
            </a:custGeom>
            <a:noFill/>
            <a:ln cap="rnd" cmpd="sng" w="50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6733302" y="1925882"/>
              <a:ext cx="518176" cy="491842"/>
            </a:xfrm>
            <a:custGeom>
              <a:rect b="b" l="l" r="r" t="t"/>
              <a:pathLst>
                <a:path extrusionOk="0" h="21787" w="22951">
                  <a:moveTo>
                    <a:pt x="2402" y="0"/>
                  </a:moveTo>
                  <a:lnTo>
                    <a:pt x="1" y="3803"/>
                  </a:lnTo>
                  <a:lnTo>
                    <a:pt x="14611" y="20215"/>
                  </a:lnTo>
                  <a:cubicBezTo>
                    <a:pt x="15491" y="21261"/>
                    <a:pt x="16736" y="21787"/>
                    <a:pt x="17982" y="21787"/>
                  </a:cubicBezTo>
                  <a:cubicBezTo>
                    <a:pt x="19238" y="21787"/>
                    <a:pt x="20495" y="21253"/>
                    <a:pt x="21382" y="20181"/>
                  </a:cubicBezTo>
                  <a:cubicBezTo>
                    <a:pt x="22950" y="18347"/>
                    <a:pt x="22717" y="15578"/>
                    <a:pt x="20915" y="1397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6603784" y="1859171"/>
              <a:ext cx="255329" cy="196086"/>
            </a:xfrm>
            <a:custGeom>
              <a:rect b="b" l="l" r="r" t="t"/>
              <a:pathLst>
                <a:path extrusionOk="0" h="8686" w="11309">
                  <a:moveTo>
                    <a:pt x="4927" y="0"/>
                  </a:moveTo>
                  <a:cubicBezTo>
                    <a:pt x="3014" y="0"/>
                    <a:pt x="1275" y="1242"/>
                    <a:pt x="701" y="3155"/>
                  </a:cubicBezTo>
                  <a:cubicBezTo>
                    <a:pt x="0" y="5490"/>
                    <a:pt x="834" y="7158"/>
                    <a:pt x="3202" y="7825"/>
                  </a:cubicBezTo>
                  <a:cubicBezTo>
                    <a:pt x="5134" y="8363"/>
                    <a:pt x="6655" y="8685"/>
                    <a:pt x="7814" y="8685"/>
                  </a:cubicBezTo>
                  <a:cubicBezTo>
                    <a:pt x="9317" y="8685"/>
                    <a:pt x="10212" y="8143"/>
                    <a:pt x="10608" y="6825"/>
                  </a:cubicBezTo>
                  <a:cubicBezTo>
                    <a:pt x="11308" y="4490"/>
                    <a:pt x="8540" y="887"/>
                    <a:pt x="6205" y="187"/>
                  </a:cubicBezTo>
                  <a:cubicBezTo>
                    <a:pt x="5777" y="60"/>
                    <a:pt x="5348" y="0"/>
                    <a:pt x="492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6603784" y="1793272"/>
              <a:ext cx="158178" cy="113801"/>
            </a:xfrm>
            <a:custGeom>
              <a:rect b="b" l="l" r="r" t="t"/>
              <a:pathLst>
                <a:path extrusionOk="0" h="5041" w="7006">
                  <a:moveTo>
                    <a:pt x="889" y="1"/>
                  </a:moveTo>
                  <a:cubicBezTo>
                    <a:pt x="626" y="1"/>
                    <a:pt x="363" y="113"/>
                    <a:pt x="200" y="337"/>
                  </a:cubicBezTo>
                  <a:cubicBezTo>
                    <a:pt x="0" y="637"/>
                    <a:pt x="33" y="1071"/>
                    <a:pt x="334" y="1338"/>
                  </a:cubicBezTo>
                  <a:lnTo>
                    <a:pt x="4703" y="5040"/>
                  </a:lnTo>
                  <a:lnTo>
                    <a:pt x="7005" y="3439"/>
                  </a:lnTo>
                  <a:lnTo>
                    <a:pt x="1368" y="137"/>
                  </a:lnTo>
                  <a:cubicBezTo>
                    <a:pt x="1225" y="46"/>
                    <a:pt x="1057" y="1"/>
                    <a:pt x="88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9"/>
          <p:cNvSpPr/>
          <p:nvPr/>
        </p:nvSpPr>
        <p:spPr>
          <a:xfrm flipH="1">
            <a:off x="507521" y="1325399"/>
            <a:ext cx="323158" cy="392220"/>
          </a:xfrm>
          <a:custGeom>
            <a:rect b="b" l="l" r="r" t="t"/>
            <a:pathLst>
              <a:path extrusionOk="0" h="31315" w="25801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01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 flipH="1">
            <a:off x="507521" y="1928072"/>
            <a:ext cx="323158" cy="392220"/>
          </a:xfrm>
          <a:custGeom>
            <a:rect b="b" l="l" r="r" t="t"/>
            <a:pathLst>
              <a:path extrusionOk="0" h="31315" w="25801">
                <a:moveTo>
                  <a:pt x="0" y="1"/>
                </a:moveTo>
                <a:lnTo>
                  <a:pt x="0" y="31314"/>
                </a:lnTo>
                <a:lnTo>
                  <a:pt x="10144" y="31314"/>
                </a:lnTo>
                <a:cubicBezTo>
                  <a:pt x="18788" y="31314"/>
                  <a:pt x="25801" y="24313"/>
                  <a:pt x="25801" y="15657"/>
                </a:cubicBezTo>
                <a:cubicBezTo>
                  <a:pt x="25801" y="11335"/>
                  <a:pt x="24051" y="7418"/>
                  <a:pt x="21217" y="4585"/>
                </a:cubicBezTo>
                <a:cubicBezTo>
                  <a:pt x="18383" y="1751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493879" y="3738025"/>
            <a:ext cx="323170" cy="392220"/>
          </a:xfrm>
          <a:custGeom>
            <a:rect b="b" l="l" r="r" t="t"/>
            <a:pathLst>
              <a:path extrusionOk="0" h="31315" w="25802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5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493879" y="4340699"/>
            <a:ext cx="323170" cy="392371"/>
          </a:xfrm>
          <a:custGeom>
            <a:rect b="b" l="l" r="r" t="t"/>
            <a:pathLst>
              <a:path extrusionOk="0" h="31327" w="25802">
                <a:moveTo>
                  <a:pt x="15657" y="1"/>
                </a:moveTo>
                <a:cubicBezTo>
                  <a:pt x="11335" y="1"/>
                  <a:pt x="7418" y="1763"/>
                  <a:pt x="4584" y="4597"/>
                </a:cubicBezTo>
                <a:cubicBezTo>
                  <a:pt x="1751" y="7430"/>
                  <a:pt x="0" y="11347"/>
                  <a:pt x="0" y="15669"/>
                </a:cubicBezTo>
                <a:cubicBezTo>
                  <a:pt x="0" y="24313"/>
                  <a:pt x="7013" y="31326"/>
                  <a:pt x="15657" y="31326"/>
                </a:cubicBezTo>
                <a:lnTo>
                  <a:pt x="25801" y="31326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493879" y="3133564"/>
            <a:ext cx="323170" cy="392220"/>
          </a:xfrm>
          <a:custGeom>
            <a:rect b="b" l="l" r="r" t="t"/>
            <a:pathLst>
              <a:path extrusionOk="0" h="31315" w="25802">
                <a:moveTo>
                  <a:pt x="15657" y="1"/>
                </a:moveTo>
                <a:cubicBezTo>
                  <a:pt x="11335" y="1"/>
                  <a:pt x="7418" y="1751"/>
                  <a:pt x="4584" y="4585"/>
                </a:cubicBezTo>
                <a:cubicBezTo>
                  <a:pt x="1751" y="7418"/>
                  <a:pt x="0" y="11336"/>
                  <a:pt x="0" y="15657"/>
                </a:cubicBezTo>
                <a:cubicBezTo>
                  <a:pt x="0" y="24313"/>
                  <a:pt x="7013" y="31314"/>
                  <a:pt x="15657" y="31314"/>
                </a:cubicBezTo>
                <a:lnTo>
                  <a:pt x="25801" y="31314"/>
                </a:lnTo>
                <a:lnTo>
                  <a:pt x="25801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 flipH="1">
            <a:off x="507521" y="2530745"/>
            <a:ext cx="323158" cy="392371"/>
          </a:xfrm>
          <a:custGeom>
            <a:rect b="b" l="l" r="r" t="t"/>
            <a:pathLst>
              <a:path extrusionOk="0" h="31327" w="25801">
                <a:moveTo>
                  <a:pt x="0" y="1"/>
                </a:moveTo>
                <a:lnTo>
                  <a:pt x="0" y="31326"/>
                </a:lnTo>
                <a:lnTo>
                  <a:pt x="10144" y="31326"/>
                </a:lnTo>
                <a:cubicBezTo>
                  <a:pt x="18788" y="31326"/>
                  <a:pt x="25801" y="24313"/>
                  <a:pt x="25801" y="15669"/>
                </a:cubicBezTo>
                <a:cubicBezTo>
                  <a:pt x="25801" y="11347"/>
                  <a:pt x="24051" y="7430"/>
                  <a:pt x="21217" y="4597"/>
                </a:cubicBezTo>
                <a:cubicBezTo>
                  <a:pt x="18383" y="1763"/>
                  <a:pt x="14466" y="1"/>
                  <a:pt x="101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 txBox="1"/>
          <p:nvPr/>
        </p:nvSpPr>
        <p:spPr>
          <a:xfrm>
            <a:off x="1752050" y="1267059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closest planet 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1752050" y="2473213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has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756416" y="3076290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gas giant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1752050" y="1870136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the ringed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1756416" y="4282444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Pluto is an icy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1756416" y="3679367"/>
            <a:ext cx="237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881787" y="317387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0%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881787" y="377756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15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881787" y="438125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881787" y="136280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30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881787" y="196649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881787" y="2570186"/>
            <a:ext cx="720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20</a:t>
            </a:r>
            <a:r>
              <a:rPr b="1" lang="en" sz="18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18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84" name="Google Shape;284;p19"/>
          <p:cNvGrpSpPr/>
          <p:nvPr/>
        </p:nvGrpSpPr>
        <p:grpSpPr>
          <a:xfrm>
            <a:off x="4473975" y="3373250"/>
            <a:ext cx="424121" cy="446525"/>
            <a:chOff x="4473975" y="3373250"/>
            <a:chExt cx="424121" cy="446525"/>
          </a:xfrm>
        </p:grpSpPr>
        <p:sp>
          <p:nvSpPr>
            <p:cNvPr id="285" name="Google Shape;285;p19"/>
            <p:cNvSpPr/>
            <p:nvPr/>
          </p:nvSpPr>
          <p:spPr>
            <a:xfrm>
              <a:off x="4473975" y="3373250"/>
              <a:ext cx="424121" cy="432695"/>
            </a:xfrm>
            <a:custGeom>
              <a:rect b="b" l="l" r="r" t="t"/>
              <a:pathLst>
                <a:path extrusionOk="0" h="24052" w="26954">
                  <a:moveTo>
                    <a:pt x="2636" y="1"/>
                  </a:moveTo>
                  <a:cubicBezTo>
                    <a:pt x="1202" y="1"/>
                    <a:pt x="1" y="1168"/>
                    <a:pt x="1" y="2636"/>
                  </a:cubicBezTo>
                  <a:lnTo>
                    <a:pt x="1" y="21416"/>
                  </a:lnTo>
                  <a:cubicBezTo>
                    <a:pt x="1" y="22884"/>
                    <a:pt x="1202" y="24051"/>
                    <a:pt x="2636" y="24051"/>
                  </a:cubicBezTo>
                  <a:lnTo>
                    <a:pt x="24318" y="24051"/>
                  </a:lnTo>
                  <a:cubicBezTo>
                    <a:pt x="25786" y="24051"/>
                    <a:pt x="26953" y="22884"/>
                    <a:pt x="26953" y="21416"/>
                  </a:cubicBezTo>
                  <a:lnTo>
                    <a:pt x="26953" y="2636"/>
                  </a:lnTo>
                  <a:cubicBezTo>
                    <a:pt x="26953" y="1168"/>
                    <a:pt x="25752" y="1"/>
                    <a:pt x="24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4597213" y="3478675"/>
              <a:ext cx="177650" cy="341100"/>
            </a:xfrm>
            <a:custGeom>
              <a:rect b="b" l="l" r="r" t="t"/>
              <a:pathLst>
                <a:path extrusionOk="0" h="13644" w="7106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7" name="Google Shape;287;p19"/>
          <p:cNvGrpSpPr/>
          <p:nvPr/>
        </p:nvGrpSpPr>
        <p:grpSpPr>
          <a:xfrm>
            <a:off x="4572000" y="1310174"/>
            <a:ext cx="521177" cy="885451"/>
            <a:chOff x="4572000" y="1310174"/>
            <a:chExt cx="521177" cy="885451"/>
          </a:xfrm>
        </p:grpSpPr>
        <p:grpSp>
          <p:nvGrpSpPr>
            <p:cNvPr id="288" name="Google Shape;288;p19"/>
            <p:cNvGrpSpPr/>
            <p:nvPr/>
          </p:nvGrpSpPr>
          <p:grpSpPr>
            <a:xfrm>
              <a:off x="4572000" y="1310174"/>
              <a:ext cx="521177" cy="885451"/>
              <a:chOff x="4572000" y="1310174"/>
              <a:chExt cx="521177" cy="885451"/>
            </a:xfrm>
          </p:grpSpPr>
          <p:sp>
            <p:nvSpPr>
              <p:cNvPr id="289" name="Google Shape;289;p19"/>
              <p:cNvSpPr/>
              <p:nvPr/>
            </p:nvSpPr>
            <p:spPr>
              <a:xfrm>
                <a:off x="4572000" y="1310174"/>
                <a:ext cx="447373" cy="118699"/>
              </a:xfrm>
              <a:custGeom>
                <a:rect b="b" l="l" r="r" t="t"/>
                <a:pathLst>
                  <a:path extrusionOk="0" h="5258" w="19815">
                    <a:moveTo>
                      <a:pt x="14439" y="1"/>
                    </a:moveTo>
                    <a:cubicBezTo>
                      <a:pt x="14225" y="1"/>
                      <a:pt x="14005" y="18"/>
                      <a:pt x="13777" y="54"/>
                    </a:cubicBezTo>
                    <a:cubicBezTo>
                      <a:pt x="9541" y="688"/>
                      <a:pt x="10541" y="3723"/>
                      <a:pt x="7806" y="3990"/>
                    </a:cubicBezTo>
                    <a:cubicBezTo>
                      <a:pt x="7598" y="4011"/>
                      <a:pt x="7411" y="4020"/>
                      <a:pt x="7242" y="4020"/>
                    </a:cubicBezTo>
                    <a:cubicBezTo>
                      <a:pt x="5267" y="4020"/>
                      <a:pt x="5782" y="2720"/>
                      <a:pt x="3590" y="2720"/>
                    </a:cubicBezTo>
                    <a:cubicBezTo>
                      <a:pt x="3540" y="2720"/>
                      <a:pt x="3489" y="2721"/>
                      <a:pt x="3436" y="2722"/>
                    </a:cubicBezTo>
                    <a:cubicBezTo>
                      <a:pt x="834" y="2789"/>
                      <a:pt x="1" y="5258"/>
                      <a:pt x="1" y="5258"/>
                    </a:cubicBezTo>
                    <a:lnTo>
                      <a:pt x="19815" y="5258"/>
                    </a:lnTo>
                    <a:cubicBezTo>
                      <a:pt x="19815" y="5258"/>
                      <a:pt x="18202" y="1"/>
                      <a:pt x="14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4601371" y="1748821"/>
                <a:ext cx="491806" cy="446804"/>
              </a:xfrm>
              <a:custGeom>
                <a:rect b="b" l="l" r="r" t="t"/>
                <a:pathLst>
                  <a:path extrusionOk="0" h="19792" w="21783">
                    <a:moveTo>
                      <a:pt x="10887" y="0"/>
                    </a:moveTo>
                    <a:cubicBezTo>
                      <a:pt x="6415" y="0"/>
                      <a:pt x="2352" y="3073"/>
                      <a:pt x="1268" y="7610"/>
                    </a:cubicBezTo>
                    <a:cubicBezTo>
                      <a:pt x="0" y="12914"/>
                      <a:pt x="3269" y="18251"/>
                      <a:pt x="8573" y="19518"/>
                    </a:cubicBezTo>
                    <a:cubicBezTo>
                      <a:pt x="9350" y="19703"/>
                      <a:pt x="10127" y="19791"/>
                      <a:pt x="10891" y="19791"/>
                    </a:cubicBezTo>
                    <a:cubicBezTo>
                      <a:pt x="15378" y="19791"/>
                      <a:pt x="19432" y="16745"/>
                      <a:pt x="20515" y="12213"/>
                    </a:cubicBezTo>
                    <a:cubicBezTo>
                      <a:pt x="21783" y="6876"/>
                      <a:pt x="18480" y="1539"/>
                      <a:pt x="13177" y="271"/>
                    </a:cubicBezTo>
                    <a:cubicBezTo>
                      <a:pt x="12410" y="88"/>
                      <a:pt x="11642" y="0"/>
                      <a:pt x="10887" y="0"/>
                    </a:cubicBezTo>
                    <a:close/>
                  </a:path>
                </a:pathLst>
              </a:custGeom>
              <a:solidFill>
                <a:srgbClr val="CB20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" name="Google Shape;291;p19"/>
            <p:cNvSpPr/>
            <p:nvPr/>
          </p:nvSpPr>
          <p:spPr>
            <a:xfrm>
              <a:off x="4712175" y="1847000"/>
              <a:ext cx="259876" cy="326841"/>
            </a:xfrm>
            <a:custGeom>
              <a:rect b="b" l="l" r="r" t="t"/>
              <a:pathLst>
                <a:path extrusionOk="0" h="13510" w="10742">
                  <a:moveTo>
                    <a:pt x="4670" y="8874"/>
                  </a:moveTo>
                  <a:cubicBezTo>
                    <a:pt x="4637" y="8907"/>
                    <a:pt x="4637" y="8940"/>
                    <a:pt x="4637" y="8974"/>
                  </a:cubicBezTo>
                  <a:cubicBezTo>
                    <a:pt x="4136" y="10875"/>
                    <a:pt x="4103" y="11309"/>
                    <a:pt x="3569" y="12209"/>
                  </a:cubicBezTo>
                  <a:cubicBezTo>
                    <a:pt x="3336" y="12610"/>
                    <a:pt x="3069" y="13010"/>
                    <a:pt x="2769" y="13410"/>
                  </a:cubicBezTo>
                  <a:cubicBezTo>
                    <a:pt x="2735" y="13444"/>
                    <a:pt x="2702" y="13510"/>
                    <a:pt x="2635" y="13477"/>
                  </a:cubicBezTo>
                  <a:cubicBezTo>
                    <a:pt x="2569" y="13477"/>
                    <a:pt x="2569" y="13410"/>
                    <a:pt x="2569" y="13343"/>
                  </a:cubicBezTo>
                  <a:cubicBezTo>
                    <a:pt x="2469" y="12776"/>
                    <a:pt x="2435" y="12176"/>
                    <a:pt x="2435" y="11609"/>
                  </a:cubicBezTo>
                  <a:cubicBezTo>
                    <a:pt x="2469" y="10842"/>
                    <a:pt x="2569" y="10575"/>
                    <a:pt x="3569" y="6405"/>
                  </a:cubicBezTo>
                  <a:cubicBezTo>
                    <a:pt x="3569" y="6338"/>
                    <a:pt x="3569" y="6305"/>
                    <a:pt x="3536" y="6238"/>
                  </a:cubicBezTo>
                  <a:cubicBezTo>
                    <a:pt x="3303" y="5605"/>
                    <a:pt x="3236" y="4971"/>
                    <a:pt x="3469" y="4304"/>
                  </a:cubicBezTo>
                  <a:cubicBezTo>
                    <a:pt x="3903" y="2903"/>
                    <a:pt x="5504" y="2769"/>
                    <a:pt x="5771" y="3937"/>
                  </a:cubicBezTo>
                  <a:cubicBezTo>
                    <a:pt x="5971" y="4671"/>
                    <a:pt x="5504" y="5605"/>
                    <a:pt x="5137" y="7006"/>
                  </a:cubicBezTo>
                  <a:cubicBezTo>
                    <a:pt x="4870" y="8173"/>
                    <a:pt x="6205" y="8974"/>
                    <a:pt x="7372" y="8140"/>
                  </a:cubicBezTo>
                  <a:cubicBezTo>
                    <a:pt x="8440" y="7372"/>
                    <a:pt x="8873" y="5504"/>
                    <a:pt x="8773" y="4204"/>
                  </a:cubicBezTo>
                  <a:cubicBezTo>
                    <a:pt x="8640" y="1568"/>
                    <a:pt x="5738" y="1001"/>
                    <a:pt x="3903" y="1835"/>
                  </a:cubicBezTo>
                  <a:cubicBezTo>
                    <a:pt x="1835" y="2803"/>
                    <a:pt x="1334" y="5404"/>
                    <a:pt x="2302" y="6605"/>
                  </a:cubicBezTo>
                  <a:cubicBezTo>
                    <a:pt x="2402" y="6739"/>
                    <a:pt x="2502" y="6839"/>
                    <a:pt x="2469" y="7006"/>
                  </a:cubicBezTo>
                  <a:cubicBezTo>
                    <a:pt x="2402" y="7239"/>
                    <a:pt x="2335" y="7473"/>
                    <a:pt x="2268" y="7706"/>
                  </a:cubicBezTo>
                  <a:cubicBezTo>
                    <a:pt x="2235" y="7873"/>
                    <a:pt x="2102" y="7940"/>
                    <a:pt x="1902" y="7873"/>
                  </a:cubicBezTo>
                  <a:cubicBezTo>
                    <a:pt x="1568" y="7739"/>
                    <a:pt x="1268" y="7506"/>
                    <a:pt x="1034" y="7206"/>
                  </a:cubicBezTo>
                  <a:cubicBezTo>
                    <a:pt x="234" y="6205"/>
                    <a:pt x="0" y="4237"/>
                    <a:pt x="1068" y="2602"/>
                  </a:cubicBezTo>
                  <a:cubicBezTo>
                    <a:pt x="2235" y="734"/>
                    <a:pt x="4437" y="1"/>
                    <a:pt x="6438" y="234"/>
                  </a:cubicBezTo>
                  <a:cubicBezTo>
                    <a:pt x="8806" y="501"/>
                    <a:pt x="10341" y="2135"/>
                    <a:pt x="10608" y="3970"/>
                  </a:cubicBezTo>
                  <a:cubicBezTo>
                    <a:pt x="10741" y="4804"/>
                    <a:pt x="10641" y="6905"/>
                    <a:pt x="9474" y="8373"/>
                  </a:cubicBezTo>
                  <a:cubicBezTo>
                    <a:pt x="8106" y="10041"/>
                    <a:pt x="5904" y="10174"/>
                    <a:pt x="4870" y="9140"/>
                  </a:cubicBezTo>
                  <a:cubicBezTo>
                    <a:pt x="4804" y="9040"/>
                    <a:pt x="4737" y="8974"/>
                    <a:pt x="4670" y="88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4" name="Google Shape;3324;p46"/>
          <p:cNvGrpSpPr/>
          <p:nvPr/>
        </p:nvGrpSpPr>
        <p:grpSpPr>
          <a:xfrm>
            <a:off x="457199" y="1572551"/>
            <a:ext cx="8223350" cy="905675"/>
            <a:chOff x="457199" y="1572551"/>
            <a:chExt cx="8223350" cy="905675"/>
          </a:xfrm>
        </p:grpSpPr>
        <p:sp>
          <p:nvSpPr>
            <p:cNvPr id="3325" name="Google Shape;3325;p46"/>
            <p:cNvSpPr/>
            <p:nvPr/>
          </p:nvSpPr>
          <p:spPr>
            <a:xfrm flipH="1" rot="10800000">
              <a:off x="5467573" y="1935526"/>
              <a:ext cx="463800" cy="463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46"/>
            <p:cNvSpPr/>
            <p:nvPr/>
          </p:nvSpPr>
          <p:spPr>
            <a:xfrm flipH="1" rot="10800000">
              <a:off x="2644623" y="1572551"/>
              <a:ext cx="463800" cy="463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46"/>
            <p:cNvSpPr/>
            <p:nvPr/>
          </p:nvSpPr>
          <p:spPr>
            <a:xfrm flipH="1" rot="10800000">
              <a:off x="3464674" y="2272726"/>
              <a:ext cx="205500" cy="205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46"/>
            <p:cNvSpPr/>
            <p:nvPr/>
          </p:nvSpPr>
          <p:spPr>
            <a:xfrm flipH="1" rot="10800000">
              <a:off x="6451499" y="1572551"/>
              <a:ext cx="235200" cy="23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46"/>
            <p:cNvSpPr/>
            <p:nvPr/>
          </p:nvSpPr>
          <p:spPr>
            <a:xfrm flipH="1" rot="10800000">
              <a:off x="457199" y="1889026"/>
              <a:ext cx="205500" cy="205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46"/>
            <p:cNvSpPr/>
            <p:nvPr/>
          </p:nvSpPr>
          <p:spPr>
            <a:xfrm flipH="1" rot="10800000">
              <a:off x="8475049" y="1889026"/>
              <a:ext cx="205500" cy="205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31" name="Google Shape;3331;p46"/>
          <p:cNvCxnSpPr>
            <a:stCxn id="3332" idx="0"/>
            <a:endCxn id="3333" idx="0"/>
          </p:cNvCxnSpPr>
          <p:nvPr/>
        </p:nvCxnSpPr>
        <p:spPr>
          <a:xfrm>
            <a:off x="1752782" y="2651341"/>
            <a:ext cx="0" cy="543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4" name="Google Shape;3334;p46"/>
          <p:cNvSpPr txBox="1"/>
          <p:nvPr/>
        </p:nvSpPr>
        <p:spPr>
          <a:xfrm>
            <a:off x="3763725" y="3194951"/>
            <a:ext cx="1618500" cy="58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90%</a:t>
            </a:r>
            <a:endParaRPr b="1" sz="3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3" name="Google Shape;3333;p46"/>
          <p:cNvSpPr txBox="1"/>
          <p:nvPr/>
        </p:nvSpPr>
        <p:spPr>
          <a:xfrm>
            <a:off x="943625" y="3194951"/>
            <a:ext cx="1618500" cy="58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75%</a:t>
            </a:r>
            <a:endParaRPr b="1" sz="30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5" name="Google Shape;3335;p46"/>
          <p:cNvSpPr txBox="1"/>
          <p:nvPr/>
        </p:nvSpPr>
        <p:spPr>
          <a:xfrm>
            <a:off x="6583825" y="3194951"/>
            <a:ext cx="1618500" cy="586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45%</a:t>
            </a:r>
            <a:endParaRPr b="1" sz="30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6" name="Google Shape;3336;p46"/>
          <p:cNvCxnSpPr>
            <a:stCxn id="3337" idx="0"/>
            <a:endCxn id="3334" idx="0"/>
          </p:cNvCxnSpPr>
          <p:nvPr/>
        </p:nvCxnSpPr>
        <p:spPr>
          <a:xfrm>
            <a:off x="4568875" y="2787550"/>
            <a:ext cx="4200" cy="4074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8" name="Google Shape;3338;p46"/>
          <p:cNvCxnSpPr>
            <a:stCxn id="3339" idx="0"/>
            <a:endCxn id="3335" idx="0"/>
          </p:cNvCxnSpPr>
          <p:nvPr/>
        </p:nvCxnSpPr>
        <p:spPr>
          <a:xfrm flipH="1">
            <a:off x="7393198" y="2501356"/>
            <a:ext cx="900" cy="6936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0" name="Google Shape;3340;p46"/>
          <p:cNvSpPr txBox="1"/>
          <p:nvPr/>
        </p:nvSpPr>
        <p:spPr>
          <a:xfrm>
            <a:off x="3678363" y="385781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Facebook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1" name="Google Shape;3341;p46"/>
          <p:cNvSpPr txBox="1"/>
          <p:nvPr/>
        </p:nvSpPr>
        <p:spPr>
          <a:xfrm>
            <a:off x="858250" y="3853038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Instagram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2" name="Google Shape;3342;p46"/>
          <p:cNvSpPr txBox="1"/>
          <p:nvPr/>
        </p:nvSpPr>
        <p:spPr>
          <a:xfrm>
            <a:off x="406150" y="4289063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Despite being red, 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3" name="Google Shape;3343;p46"/>
          <p:cNvSpPr txBox="1"/>
          <p:nvPr/>
        </p:nvSpPr>
        <p:spPr>
          <a:xfrm>
            <a:off x="3226268" y="4290152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a gas giant and the biggest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4" name="Google Shape;3344;p46"/>
          <p:cNvSpPr txBox="1"/>
          <p:nvPr/>
        </p:nvSpPr>
        <p:spPr>
          <a:xfrm>
            <a:off x="6498463" y="3854374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Twitter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45" name="Google Shape;3345;p46"/>
          <p:cNvSpPr txBox="1"/>
          <p:nvPr/>
        </p:nvSpPr>
        <p:spPr>
          <a:xfrm>
            <a:off x="6046374" y="4289858"/>
            <a:ext cx="26934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gas giant,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2" name="Google Shape;3332;p46"/>
          <p:cNvSpPr/>
          <p:nvPr/>
        </p:nvSpPr>
        <p:spPr>
          <a:xfrm rot="10800000">
            <a:off x="1138382" y="1422541"/>
            <a:ext cx="1228800" cy="12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6" name="Google Shape;3346;p46"/>
          <p:cNvGrpSpPr/>
          <p:nvPr/>
        </p:nvGrpSpPr>
        <p:grpSpPr>
          <a:xfrm>
            <a:off x="1543276" y="1840774"/>
            <a:ext cx="391497" cy="391414"/>
            <a:chOff x="935197" y="1793977"/>
            <a:chExt cx="256451" cy="256430"/>
          </a:xfrm>
        </p:grpSpPr>
        <p:sp>
          <p:nvSpPr>
            <p:cNvPr id="3347" name="Google Shape;3347;p46"/>
            <p:cNvSpPr/>
            <p:nvPr/>
          </p:nvSpPr>
          <p:spPr>
            <a:xfrm>
              <a:off x="935197" y="1793977"/>
              <a:ext cx="256451" cy="25643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46"/>
            <p:cNvSpPr/>
            <p:nvPr/>
          </p:nvSpPr>
          <p:spPr>
            <a:xfrm>
              <a:off x="1005109" y="1863910"/>
              <a:ext cx="116622" cy="116559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9" name="Google Shape;3349;p46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</a:t>
            </a:r>
            <a:r>
              <a:rPr lang="en"/>
              <a:t> Infographics</a:t>
            </a:r>
            <a:endParaRPr/>
          </a:p>
        </p:txBody>
      </p:sp>
      <p:sp>
        <p:nvSpPr>
          <p:cNvPr id="3337" name="Google Shape;3337;p46"/>
          <p:cNvSpPr/>
          <p:nvPr/>
        </p:nvSpPr>
        <p:spPr>
          <a:xfrm flipH="1" rot="10800000">
            <a:off x="3818275" y="1286350"/>
            <a:ext cx="1501200" cy="1501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9" name="Google Shape;3339;p46"/>
          <p:cNvSpPr/>
          <p:nvPr/>
        </p:nvSpPr>
        <p:spPr>
          <a:xfrm flipH="1" rot="10800000">
            <a:off x="6929698" y="1572556"/>
            <a:ext cx="928800" cy="9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46"/>
          <p:cNvSpPr/>
          <p:nvPr/>
        </p:nvSpPr>
        <p:spPr>
          <a:xfrm>
            <a:off x="1502200" y="1800225"/>
            <a:ext cx="472200" cy="472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1" name="Google Shape;3351;p46"/>
          <p:cNvSpPr/>
          <p:nvPr/>
        </p:nvSpPr>
        <p:spPr>
          <a:xfrm>
            <a:off x="4437593" y="1753352"/>
            <a:ext cx="263585" cy="566448"/>
          </a:xfrm>
          <a:custGeom>
            <a:rect b="b" l="l" r="r" t="t"/>
            <a:pathLst>
              <a:path extrusionOk="0" h="39025" w="18147">
                <a:moveTo>
                  <a:pt x="12195" y="1"/>
                </a:moveTo>
                <a:cubicBezTo>
                  <a:pt x="3805" y="1"/>
                  <a:pt x="3935" y="6635"/>
                  <a:pt x="3935" y="7578"/>
                </a:cubicBezTo>
                <a:lnTo>
                  <a:pt x="3935" y="12878"/>
                </a:lnTo>
                <a:lnTo>
                  <a:pt x="0" y="12878"/>
                </a:lnTo>
                <a:lnTo>
                  <a:pt x="0" y="19512"/>
                </a:lnTo>
                <a:lnTo>
                  <a:pt x="3935" y="19512"/>
                </a:lnTo>
                <a:lnTo>
                  <a:pt x="3935" y="39024"/>
                </a:lnTo>
                <a:lnTo>
                  <a:pt x="12065" y="39024"/>
                </a:lnTo>
                <a:lnTo>
                  <a:pt x="12065" y="19512"/>
                </a:lnTo>
                <a:lnTo>
                  <a:pt x="17496" y="19512"/>
                </a:lnTo>
                <a:cubicBezTo>
                  <a:pt x="17496" y="19512"/>
                  <a:pt x="18016" y="16390"/>
                  <a:pt x="18146" y="12878"/>
                </a:cubicBezTo>
                <a:lnTo>
                  <a:pt x="12065" y="12878"/>
                </a:lnTo>
                <a:lnTo>
                  <a:pt x="12065" y="8391"/>
                </a:lnTo>
                <a:cubicBezTo>
                  <a:pt x="12065" y="7740"/>
                  <a:pt x="12878" y="6765"/>
                  <a:pt x="13821" y="6765"/>
                </a:cubicBezTo>
                <a:lnTo>
                  <a:pt x="18146" y="6765"/>
                </a:lnTo>
                <a:lnTo>
                  <a:pt x="181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2" name="Google Shape;3352;p46"/>
          <p:cNvSpPr/>
          <p:nvPr/>
        </p:nvSpPr>
        <p:spPr>
          <a:xfrm>
            <a:off x="7133850" y="1819225"/>
            <a:ext cx="533759" cy="434321"/>
          </a:xfrm>
          <a:custGeom>
            <a:rect b="b" l="l" r="r" t="t"/>
            <a:pathLst>
              <a:path extrusionOk="0" h="11509" w="14144">
                <a:moveTo>
                  <a:pt x="9774" y="0"/>
                </a:moveTo>
                <a:cubicBezTo>
                  <a:pt x="7906" y="0"/>
                  <a:pt x="6539" y="1735"/>
                  <a:pt x="6972" y="3569"/>
                </a:cubicBezTo>
                <a:cubicBezTo>
                  <a:pt x="4537" y="3436"/>
                  <a:pt x="2402" y="2302"/>
                  <a:pt x="968" y="534"/>
                </a:cubicBezTo>
                <a:lnTo>
                  <a:pt x="968" y="534"/>
                </a:lnTo>
                <a:cubicBezTo>
                  <a:pt x="234" y="1835"/>
                  <a:pt x="568" y="3536"/>
                  <a:pt x="1869" y="4403"/>
                </a:cubicBezTo>
                <a:cubicBezTo>
                  <a:pt x="1402" y="4403"/>
                  <a:pt x="968" y="4270"/>
                  <a:pt x="568" y="4036"/>
                </a:cubicBezTo>
                <a:lnTo>
                  <a:pt x="568" y="4036"/>
                </a:lnTo>
                <a:cubicBezTo>
                  <a:pt x="534" y="5404"/>
                  <a:pt x="1502" y="6638"/>
                  <a:pt x="2903" y="6939"/>
                </a:cubicBezTo>
                <a:cubicBezTo>
                  <a:pt x="2651" y="6997"/>
                  <a:pt x="2399" y="7032"/>
                  <a:pt x="2140" y="7032"/>
                </a:cubicBezTo>
                <a:cubicBezTo>
                  <a:pt x="1954" y="7032"/>
                  <a:pt x="1764" y="7014"/>
                  <a:pt x="1568" y="6972"/>
                </a:cubicBezTo>
                <a:lnTo>
                  <a:pt x="1568" y="6972"/>
                </a:lnTo>
                <a:cubicBezTo>
                  <a:pt x="1935" y="8139"/>
                  <a:pt x="3036" y="8973"/>
                  <a:pt x="4304" y="9007"/>
                </a:cubicBezTo>
                <a:cubicBezTo>
                  <a:pt x="3243" y="9809"/>
                  <a:pt x="1960" y="10243"/>
                  <a:pt x="647" y="10243"/>
                </a:cubicBezTo>
                <a:cubicBezTo>
                  <a:pt x="432" y="10243"/>
                  <a:pt x="216" y="10231"/>
                  <a:pt x="1" y="10208"/>
                </a:cubicBezTo>
                <a:lnTo>
                  <a:pt x="1" y="10208"/>
                </a:lnTo>
                <a:cubicBezTo>
                  <a:pt x="1268" y="11008"/>
                  <a:pt x="2803" y="11508"/>
                  <a:pt x="4437" y="11508"/>
                </a:cubicBezTo>
                <a:cubicBezTo>
                  <a:pt x="9841" y="11508"/>
                  <a:pt x="12876" y="6939"/>
                  <a:pt x="12710" y="2869"/>
                </a:cubicBezTo>
                <a:cubicBezTo>
                  <a:pt x="13277" y="2469"/>
                  <a:pt x="13744" y="1935"/>
                  <a:pt x="14144" y="1368"/>
                </a:cubicBezTo>
                <a:lnTo>
                  <a:pt x="14144" y="1368"/>
                </a:lnTo>
                <a:cubicBezTo>
                  <a:pt x="13610" y="1601"/>
                  <a:pt x="13077" y="1735"/>
                  <a:pt x="12476" y="1835"/>
                </a:cubicBezTo>
                <a:cubicBezTo>
                  <a:pt x="13077" y="1468"/>
                  <a:pt x="13544" y="901"/>
                  <a:pt x="13744" y="200"/>
                </a:cubicBezTo>
                <a:lnTo>
                  <a:pt x="13744" y="200"/>
                </a:lnTo>
                <a:cubicBezTo>
                  <a:pt x="13177" y="534"/>
                  <a:pt x="12576" y="801"/>
                  <a:pt x="11909" y="901"/>
                </a:cubicBezTo>
                <a:cubicBezTo>
                  <a:pt x="11375" y="367"/>
                  <a:pt x="10608" y="0"/>
                  <a:pt x="97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356" name="Shape 3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7" name="Google Shape;3357;p47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8" name="Google Shape;3358;p47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9" name="Google Shape;3359;p47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363" name="Shape 3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4" name="Google Shape;3364;p48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5" name="Google Shape;3365;p48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6" name="Google Shape;3366;p48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3367" name="Google Shape;3367;p48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3368" name="Google Shape;336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3369" name="Google Shape;336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3370" name="Google Shape;337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1" name="Google Shape;337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372" name="Google Shape;337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73" name="Google Shape;337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3374" name="Google Shape;337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3375" name="Google Shape;337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6" name="Google Shape;337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77" name="Google Shape;337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3378" name="Google Shape;337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79" name="Google Shape;337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0" name="Google Shape;338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1" name="Google Shape;338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82" name="Google Shape;338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3383" name="Google Shape;338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3384" name="Google Shape;338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5" name="Google Shape;338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86" name="Google Shape;338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3387" name="Google Shape;338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8" name="Google Shape;338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89" name="Google Shape;338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0" name="Google Shape;339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91" name="Google Shape;339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3392" name="Google Shape;339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3393" name="Google Shape;339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4" name="Google Shape;339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395" name="Google Shape;339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3396" name="Google Shape;339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97" name="Google Shape;339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398" name="Google Shape;339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3399" name="Google Shape;339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3400" name="Google Shape;340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1" name="Google Shape;340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402" name="Google Shape;340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3403" name="Google Shape;340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4" name="Google Shape;340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5" name="Google Shape;340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6" name="Google Shape;340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407" name="Google Shape;340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0"/>
          <p:cNvGrpSpPr/>
          <p:nvPr/>
        </p:nvGrpSpPr>
        <p:grpSpPr>
          <a:xfrm>
            <a:off x="4490287" y="1866620"/>
            <a:ext cx="2085566" cy="2343729"/>
            <a:chOff x="4871875" y="2031450"/>
            <a:chExt cx="3002975" cy="3374700"/>
          </a:xfrm>
        </p:grpSpPr>
        <p:sp>
          <p:nvSpPr>
            <p:cNvPr id="297" name="Google Shape;297;p20"/>
            <p:cNvSpPr/>
            <p:nvPr/>
          </p:nvSpPr>
          <p:spPr>
            <a:xfrm>
              <a:off x="5428100" y="2349675"/>
              <a:ext cx="2352525" cy="2974675"/>
            </a:xfrm>
            <a:custGeom>
              <a:rect b="b" l="l" r="r" t="t"/>
              <a:pathLst>
                <a:path extrusionOk="0" h="118987" w="94101">
                  <a:moveTo>
                    <a:pt x="92967" y="16346"/>
                  </a:moveTo>
                  <a:cubicBezTo>
                    <a:pt x="94101" y="13210"/>
                    <a:pt x="92399" y="10175"/>
                    <a:pt x="89164" y="9575"/>
                  </a:cubicBezTo>
                  <a:lnTo>
                    <a:pt x="43631" y="635"/>
                  </a:lnTo>
                  <a:cubicBezTo>
                    <a:pt x="40429" y="1"/>
                    <a:pt x="36926" y="2036"/>
                    <a:pt x="35792" y="5138"/>
                  </a:cubicBezTo>
                  <a:lnTo>
                    <a:pt x="1101" y="102674"/>
                  </a:lnTo>
                  <a:cubicBezTo>
                    <a:pt x="0" y="105777"/>
                    <a:pt x="1701" y="108812"/>
                    <a:pt x="4904" y="109446"/>
                  </a:cubicBezTo>
                  <a:lnTo>
                    <a:pt x="50469" y="118352"/>
                  </a:lnTo>
                  <a:cubicBezTo>
                    <a:pt x="53672" y="118986"/>
                    <a:pt x="57174" y="116985"/>
                    <a:pt x="58275" y="11384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5626575" y="2503975"/>
              <a:ext cx="2013950" cy="2465100"/>
            </a:xfrm>
            <a:custGeom>
              <a:rect b="b" l="l" r="r" t="t"/>
              <a:pathLst>
                <a:path extrusionOk="0" h="98604" w="80558">
                  <a:moveTo>
                    <a:pt x="79557" y="14510"/>
                  </a:moveTo>
                  <a:cubicBezTo>
                    <a:pt x="80558" y="11708"/>
                    <a:pt x="79023" y="8940"/>
                    <a:pt x="76088" y="8373"/>
                  </a:cubicBezTo>
                  <a:lnTo>
                    <a:pt x="36359" y="601"/>
                  </a:lnTo>
                  <a:cubicBezTo>
                    <a:pt x="33457" y="0"/>
                    <a:pt x="30288" y="1835"/>
                    <a:pt x="29288" y="4670"/>
                  </a:cubicBezTo>
                  <a:lnTo>
                    <a:pt x="1001" y="84094"/>
                  </a:lnTo>
                  <a:cubicBezTo>
                    <a:pt x="0" y="86929"/>
                    <a:pt x="1568" y="89664"/>
                    <a:pt x="4470" y="90265"/>
                  </a:cubicBezTo>
                  <a:lnTo>
                    <a:pt x="44198" y="98037"/>
                  </a:lnTo>
                  <a:cubicBezTo>
                    <a:pt x="47100" y="98604"/>
                    <a:pt x="50303" y="96769"/>
                    <a:pt x="51303" y="939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5449775" y="2586925"/>
              <a:ext cx="2425075" cy="2819225"/>
            </a:xfrm>
            <a:custGeom>
              <a:rect b="b" l="l" r="r" t="t"/>
              <a:pathLst>
                <a:path extrusionOk="0" h="112769" w="97003">
                  <a:moveTo>
                    <a:pt x="89798" y="1"/>
                  </a:moveTo>
                  <a:lnTo>
                    <a:pt x="89798" y="1"/>
                  </a:lnTo>
                  <a:cubicBezTo>
                    <a:pt x="91999" y="1168"/>
                    <a:pt x="93034" y="3670"/>
                    <a:pt x="92100" y="6272"/>
                  </a:cubicBezTo>
                  <a:lnTo>
                    <a:pt x="57408" y="103809"/>
                  </a:lnTo>
                  <a:cubicBezTo>
                    <a:pt x="56439" y="106540"/>
                    <a:pt x="53608" y="108418"/>
                    <a:pt x="50759" y="108418"/>
                  </a:cubicBezTo>
                  <a:cubicBezTo>
                    <a:pt x="50372" y="108418"/>
                    <a:pt x="49985" y="108384"/>
                    <a:pt x="49602" y="108312"/>
                  </a:cubicBezTo>
                  <a:lnTo>
                    <a:pt x="4037" y="99372"/>
                  </a:lnTo>
                  <a:cubicBezTo>
                    <a:pt x="1868" y="98938"/>
                    <a:pt x="367" y="97404"/>
                    <a:pt x="0" y="95469"/>
                  </a:cubicBezTo>
                  <a:lnTo>
                    <a:pt x="0" y="95469"/>
                  </a:lnTo>
                  <a:cubicBezTo>
                    <a:pt x="167" y="98171"/>
                    <a:pt x="1335" y="102174"/>
                    <a:pt x="3236" y="103008"/>
                  </a:cubicBezTo>
                  <a:lnTo>
                    <a:pt x="52371" y="112648"/>
                  </a:lnTo>
                  <a:cubicBezTo>
                    <a:pt x="52790" y="112730"/>
                    <a:pt x="53214" y="112769"/>
                    <a:pt x="53639" y="112769"/>
                  </a:cubicBezTo>
                  <a:cubicBezTo>
                    <a:pt x="56695" y="112769"/>
                    <a:pt x="59752" y="110736"/>
                    <a:pt x="60777" y="107778"/>
                  </a:cubicBezTo>
                  <a:cubicBezTo>
                    <a:pt x="60777" y="107778"/>
                    <a:pt x="92033" y="20316"/>
                    <a:pt x="96136" y="8607"/>
                  </a:cubicBezTo>
                  <a:cubicBezTo>
                    <a:pt x="97003" y="6072"/>
                    <a:pt x="94301" y="3670"/>
                    <a:pt x="92867" y="2269"/>
                  </a:cubicBezTo>
                  <a:cubicBezTo>
                    <a:pt x="91199" y="635"/>
                    <a:pt x="90098" y="134"/>
                    <a:pt x="89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5881750" y="3234075"/>
              <a:ext cx="178475" cy="470350"/>
            </a:xfrm>
            <a:custGeom>
              <a:rect b="b" l="l" r="r" t="t"/>
              <a:pathLst>
                <a:path extrusionOk="0" h="18814" w="7139">
                  <a:moveTo>
                    <a:pt x="6705" y="0"/>
                  </a:moveTo>
                  <a:lnTo>
                    <a:pt x="0" y="18814"/>
                  </a:lnTo>
                  <a:cubicBezTo>
                    <a:pt x="1335" y="18013"/>
                    <a:pt x="2836" y="16746"/>
                    <a:pt x="4437" y="15244"/>
                  </a:cubicBezTo>
                  <a:cubicBezTo>
                    <a:pt x="4704" y="13843"/>
                    <a:pt x="5037" y="12409"/>
                    <a:pt x="5404" y="11008"/>
                  </a:cubicBezTo>
                  <a:cubicBezTo>
                    <a:pt x="5538" y="10474"/>
                    <a:pt x="5671" y="9907"/>
                    <a:pt x="5805" y="9407"/>
                  </a:cubicBezTo>
                  <a:cubicBezTo>
                    <a:pt x="5938" y="8806"/>
                    <a:pt x="6071" y="8239"/>
                    <a:pt x="6205" y="7672"/>
                  </a:cubicBezTo>
                  <a:cubicBezTo>
                    <a:pt x="6272" y="7372"/>
                    <a:pt x="6338" y="7105"/>
                    <a:pt x="6405" y="6838"/>
                  </a:cubicBezTo>
                  <a:cubicBezTo>
                    <a:pt x="6839" y="4904"/>
                    <a:pt x="7139" y="3202"/>
                    <a:pt x="7072" y="1902"/>
                  </a:cubicBezTo>
                  <a:cubicBezTo>
                    <a:pt x="7039" y="1401"/>
                    <a:pt x="6972" y="934"/>
                    <a:pt x="6839" y="467"/>
                  </a:cubicBezTo>
                  <a:cubicBezTo>
                    <a:pt x="6805" y="334"/>
                    <a:pt x="6772" y="167"/>
                    <a:pt x="6705" y="34"/>
                  </a:cubicBezTo>
                  <a:cubicBezTo>
                    <a:pt x="6705" y="34"/>
                    <a:pt x="6705" y="0"/>
                    <a:pt x="670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6161125" y="2882975"/>
              <a:ext cx="99250" cy="152650"/>
            </a:xfrm>
            <a:custGeom>
              <a:rect b="b" l="l" r="r" t="t"/>
              <a:pathLst>
                <a:path extrusionOk="0" h="6106" w="3970">
                  <a:moveTo>
                    <a:pt x="3970" y="1"/>
                  </a:moveTo>
                  <a:lnTo>
                    <a:pt x="3970" y="1"/>
                  </a:lnTo>
                  <a:cubicBezTo>
                    <a:pt x="2268" y="2202"/>
                    <a:pt x="734" y="3537"/>
                    <a:pt x="0" y="4104"/>
                  </a:cubicBezTo>
                  <a:cubicBezTo>
                    <a:pt x="367" y="5038"/>
                    <a:pt x="967" y="5672"/>
                    <a:pt x="1768" y="6105"/>
                  </a:cubicBezTo>
                  <a:lnTo>
                    <a:pt x="397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047700" y="4869775"/>
              <a:ext cx="242700" cy="225550"/>
            </a:xfrm>
            <a:custGeom>
              <a:rect b="b" l="l" r="r" t="t"/>
              <a:pathLst>
                <a:path extrusionOk="0" h="9022" w="9708">
                  <a:moveTo>
                    <a:pt x="5736" y="0"/>
                  </a:moveTo>
                  <a:cubicBezTo>
                    <a:pt x="4383" y="0"/>
                    <a:pt x="2920" y="671"/>
                    <a:pt x="1835" y="1920"/>
                  </a:cubicBezTo>
                  <a:cubicBezTo>
                    <a:pt x="67" y="3955"/>
                    <a:pt x="0" y="6757"/>
                    <a:pt x="1635" y="8192"/>
                  </a:cubicBezTo>
                  <a:cubicBezTo>
                    <a:pt x="2286" y="8752"/>
                    <a:pt x="3106" y="9022"/>
                    <a:pt x="3968" y="9022"/>
                  </a:cubicBezTo>
                  <a:cubicBezTo>
                    <a:pt x="5313" y="9022"/>
                    <a:pt x="6762" y="8364"/>
                    <a:pt x="7839" y="7124"/>
                  </a:cubicBezTo>
                  <a:cubicBezTo>
                    <a:pt x="9607" y="5089"/>
                    <a:pt x="9707" y="2254"/>
                    <a:pt x="8040" y="820"/>
                  </a:cubicBezTo>
                  <a:cubicBezTo>
                    <a:pt x="7396" y="266"/>
                    <a:pt x="6587" y="0"/>
                    <a:pt x="5736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4921050" y="3289100"/>
              <a:ext cx="35900" cy="18375"/>
            </a:xfrm>
            <a:custGeom>
              <a:rect b="b" l="l" r="r" t="t"/>
              <a:pathLst>
                <a:path extrusionOk="0" h="735" w="1436">
                  <a:moveTo>
                    <a:pt x="735" y="1"/>
                  </a:moveTo>
                  <a:cubicBezTo>
                    <a:pt x="535" y="67"/>
                    <a:pt x="268" y="201"/>
                    <a:pt x="1" y="301"/>
                  </a:cubicBezTo>
                  <a:cubicBezTo>
                    <a:pt x="301" y="434"/>
                    <a:pt x="668" y="568"/>
                    <a:pt x="1035" y="735"/>
                  </a:cubicBezTo>
                  <a:cubicBezTo>
                    <a:pt x="1202" y="635"/>
                    <a:pt x="1335" y="534"/>
                    <a:pt x="1435" y="434"/>
                  </a:cubicBezTo>
                  <a:cubicBezTo>
                    <a:pt x="1202" y="301"/>
                    <a:pt x="968" y="134"/>
                    <a:pt x="73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4921050" y="3334225"/>
              <a:ext cx="30900" cy="10775"/>
            </a:xfrm>
            <a:custGeom>
              <a:rect b="b" l="l" r="r" t="t"/>
              <a:pathLst>
                <a:path extrusionOk="0" h="431" w="1236">
                  <a:moveTo>
                    <a:pt x="741" y="1"/>
                  </a:moveTo>
                  <a:cubicBezTo>
                    <a:pt x="557" y="1"/>
                    <a:pt x="312" y="42"/>
                    <a:pt x="34" y="130"/>
                  </a:cubicBezTo>
                  <a:lnTo>
                    <a:pt x="1" y="130"/>
                  </a:lnTo>
                  <a:cubicBezTo>
                    <a:pt x="201" y="197"/>
                    <a:pt x="535" y="297"/>
                    <a:pt x="902" y="431"/>
                  </a:cubicBezTo>
                  <a:cubicBezTo>
                    <a:pt x="1235" y="164"/>
                    <a:pt x="1109" y="1"/>
                    <a:pt x="74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4921050" y="3244900"/>
              <a:ext cx="33400" cy="19200"/>
            </a:xfrm>
            <a:custGeom>
              <a:rect b="b" l="l" r="r" t="t"/>
              <a:pathLst>
                <a:path extrusionOk="0" h="768" w="1336">
                  <a:moveTo>
                    <a:pt x="701" y="1"/>
                  </a:moveTo>
                  <a:cubicBezTo>
                    <a:pt x="601" y="34"/>
                    <a:pt x="468" y="68"/>
                    <a:pt x="335" y="134"/>
                  </a:cubicBezTo>
                  <a:cubicBezTo>
                    <a:pt x="268" y="201"/>
                    <a:pt x="134" y="268"/>
                    <a:pt x="1" y="334"/>
                  </a:cubicBezTo>
                  <a:cubicBezTo>
                    <a:pt x="234" y="468"/>
                    <a:pt x="535" y="601"/>
                    <a:pt x="868" y="768"/>
                  </a:cubicBezTo>
                  <a:cubicBezTo>
                    <a:pt x="968" y="701"/>
                    <a:pt x="1068" y="668"/>
                    <a:pt x="1135" y="601"/>
                  </a:cubicBezTo>
                  <a:cubicBezTo>
                    <a:pt x="1202" y="568"/>
                    <a:pt x="1269" y="501"/>
                    <a:pt x="1335" y="434"/>
                  </a:cubicBezTo>
                  <a:cubicBezTo>
                    <a:pt x="1068" y="268"/>
                    <a:pt x="835" y="101"/>
                    <a:pt x="70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5434750" y="2031450"/>
              <a:ext cx="946550" cy="954125"/>
            </a:xfrm>
            <a:custGeom>
              <a:rect b="b" l="l" r="r" t="t"/>
              <a:pathLst>
                <a:path extrusionOk="0" h="38165" w="37862">
                  <a:moveTo>
                    <a:pt x="8618" y="1"/>
                  </a:moveTo>
                  <a:cubicBezTo>
                    <a:pt x="6036" y="1"/>
                    <a:pt x="4057" y="3603"/>
                    <a:pt x="8474" y="6175"/>
                  </a:cubicBezTo>
                  <a:cubicBezTo>
                    <a:pt x="8474" y="6175"/>
                    <a:pt x="6725" y="5512"/>
                    <a:pt x="4888" y="5512"/>
                  </a:cubicBezTo>
                  <a:cubicBezTo>
                    <a:pt x="3040" y="5512"/>
                    <a:pt x="1103" y="6183"/>
                    <a:pt x="768" y="8877"/>
                  </a:cubicBezTo>
                  <a:cubicBezTo>
                    <a:pt x="1" y="14715"/>
                    <a:pt x="5605" y="16049"/>
                    <a:pt x="9941" y="16916"/>
                  </a:cubicBezTo>
                  <a:cubicBezTo>
                    <a:pt x="10642" y="15448"/>
                    <a:pt x="11476" y="14481"/>
                    <a:pt x="12543" y="13681"/>
                  </a:cubicBezTo>
                  <a:cubicBezTo>
                    <a:pt x="12810" y="13447"/>
                    <a:pt x="13277" y="13314"/>
                    <a:pt x="13911" y="13214"/>
                  </a:cubicBezTo>
                  <a:cubicBezTo>
                    <a:pt x="14144" y="13180"/>
                    <a:pt x="14411" y="13147"/>
                    <a:pt x="14711" y="13113"/>
                  </a:cubicBezTo>
                  <a:cubicBezTo>
                    <a:pt x="14899" y="13106"/>
                    <a:pt x="15095" y="13102"/>
                    <a:pt x="15298" y="13102"/>
                  </a:cubicBezTo>
                  <a:cubicBezTo>
                    <a:pt x="15997" y="13102"/>
                    <a:pt x="16779" y="13151"/>
                    <a:pt x="17580" y="13280"/>
                  </a:cubicBezTo>
                  <a:cubicBezTo>
                    <a:pt x="17747" y="13280"/>
                    <a:pt x="17914" y="13314"/>
                    <a:pt x="18081" y="13347"/>
                  </a:cubicBezTo>
                  <a:cubicBezTo>
                    <a:pt x="18948" y="13514"/>
                    <a:pt x="19815" y="13747"/>
                    <a:pt x="20616" y="14081"/>
                  </a:cubicBezTo>
                  <a:cubicBezTo>
                    <a:pt x="20916" y="14214"/>
                    <a:pt x="21216" y="14348"/>
                    <a:pt x="21516" y="14514"/>
                  </a:cubicBezTo>
                  <a:cubicBezTo>
                    <a:pt x="21783" y="14648"/>
                    <a:pt x="22083" y="14848"/>
                    <a:pt x="22317" y="15015"/>
                  </a:cubicBezTo>
                  <a:cubicBezTo>
                    <a:pt x="22450" y="15115"/>
                    <a:pt x="22584" y="15215"/>
                    <a:pt x="22684" y="15315"/>
                  </a:cubicBezTo>
                  <a:cubicBezTo>
                    <a:pt x="23618" y="16149"/>
                    <a:pt x="24185" y="17216"/>
                    <a:pt x="24085" y="18551"/>
                  </a:cubicBezTo>
                  <a:cubicBezTo>
                    <a:pt x="23651" y="24488"/>
                    <a:pt x="25086" y="27424"/>
                    <a:pt x="26320" y="28858"/>
                  </a:cubicBezTo>
                  <a:cubicBezTo>
                    <a:pt x="26386" y="28925"/>
                    <a:pt x="26453" y="28992"/>
                    <a:pt x="26520" y="29058"/>
                  </a:cubicBezTo>
                  <a:cubicBezTo>
                    <a:pt x="27287" y="29859"/>
                    <a:pt x="27921" y="30092"/>
                    <a:pt x="27921" y="30092"/>
                  </a:cubicBezTo>
                  <a:lnTo>
                    <a:pt x="28555" y="27023"/>
                  </a:lnTo>
                  <a:cubicBezTo>
                    <a:pt x="28388" y="26823"/>
                    <a:pt x="29022" y="26323"/>
                    <a:pt x="29989" y="26323"/>
                  </a:cubicBezTo>
                  <a:lnTo>
                    <a:pt x="30256" y="26323"/>
                  </a:lnTo>
                  <a:cubicBezTo>
                    <a:pt x="30623" y="26356"/>
                    <a:pt x="31023" y="26456"/>
                    <a:pt x="31423" y="26656"/>
                  </a:cubicBezTo>
                  <a:cubicBezTo>
                    <a:pt x="34159" y="28024"/>
                    <a:pt x="33058" y="32160"/>
                    <a:pt x="31290" y="33695"/>
                  </a:cubicBezTo>
                  <a:cubicBezTo>
                    <a:pt x="30956" y="34028"/>
                    <a:pt x="30589" y="34262"/>
                    <a:pt x="30289" y="34429"/>
                  </a:cubicBezTo>
                  <a:cubicBezTo>
                    <a:pt x="30189" y="34462"/>
                    <a:pt x="30122" y="34495"/>
                    <a:pt x="30056" y="34529"/>
                  </a:cubicBezTo>
                  <a:cubicBezTo>
                    <a:pt x="29889" y="34629"/>
                    <a:pt x="29756" y="34696"/>
                    <a:pt x="29589" y="34729"/>
                  </a:cubicBezTo>
                  <a:cubicBezTo>
                    <a:pt x="29555" y="34762"/>
                    <a:pt x="29455" y="34796"/>
                    <a:pt x="29389" y="34796"/>
                  </a:cubicBezTo>
                  <a:cubicBezTo>
                    <a:pt x="28888" y="34962"/>
                    <a:pt x="28555" y="34962"/>
                    <a:pt x="28555" y="34962"/>
                  </a:cubicBezTo>
                  <a:cubicBezTo>
                    <a:pt x="28555" y="36330"/>
                    <a:pt x="28721" y="37364"/>
                    <a:pt x="29055" y="38165"/>
                  </a:cubicBezTo>
                  <a:cubicBezTo>
                    <a:pt x="29789" y="37598"/>
                    <a:pt x="31323" y="36263"/>
                    <a:pt x="33025" y="34062"/>
                  </a:cubicBezTo>
                  <a:cubicBezTo>
                    <a:pt x="33625" y="33261"/>
                    <a:pt x="34292" y="32327"/>
                    <a:pt x="34926" y="31260"/>
                  </a:cubicBezTo>
                  <a:cubicBezTo>
                    <a:pt x="36527" y="28558"/>
                    <a:pt x="37861" y="24855"/>
                    <a:pt x="37795" y="21419"/>
                  </a:cubicBezTo>
                  <a:cubicBezTo>
                    <a:pt x="37761" y="19451"/>
                    <a:pt x="37294" y="17583"/>
                    <a:pt x="36127" y="16082"/>
                  </a:cubicBezTo>
                  <a:cubicBezTo>
                    <a:pt x="35660" y="15448"/>
                    <a:pt x="35059" y="14848"/>
                    <a:pt x="34325" y="14348"/>
                  </a:cubicBezTo>
                  <a:cubicBezTo>
                    <a:pt x="34325" y="14348"/>
                    <a:pt x="36294" y="5341"/>
                    <a:pt x="26086" y="4974"/>
                  </a:cubicBezTo>
                  <a:cubicBezTo>
                    <a:pt x="19081" y="4741"/>
                    <a:pt x="13244" y="2339"/>
                    <a:pt x="10142" y="438"/>
                  </a:cubicBezTo>
                  <a:cubicBezTo>
                    <a:pt x="9639" y="135"/>
                    <a:pt x="9117" y="1"/>
                    <a:pt x="8618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623225" y="2773750"/>
              <a:ext cx="25" cy="16700"/>
            </a:xfrm>
            <a:custGeom>
              <a:rect b="b" l="l" r="r" t="t"/>
              <a:pathLst>
                <a:path extrusionOk="0" h="668" w="1">
                  <a:moveTo>
                    <a:pt x="1" y="667"/>
                  </a:moveTo>
                  <a:cubicBezTo>
                    <a:pt x="1" y="434"/>
                    <a:pt x="1" y="234"/>
                    <a:pt x="1" y="0"/>
                  </a:cubicBezTo>
                  <a:cubicBezTo>
                    <a:pt x="1" y="234"/>
                    <a:pt x="1" y="434"/>
                    <a:pt x="1" y="667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5625725" y="2358625"/>
              <a:ext cx="753075" cy="1150675"/>
            </a:xfrm>
            <a:custGeom>
              <a:rect b="b" l="l" r="r" t="t"/>
              <a:pathLst>
                <a:path extrusionOk="0" h="46027" w="30123">
                  <a:moveTo>
                    <a:pt x="2291" y="9761"/>
                  </a:moveTo>
                  <a:cubicBezTo>
                    <a:pt x="2317" y="9761"/>
                    <a:pt x="2343" y="9763"/>
                    <a:pt x="2369" y="9767"/>
                  </a:cubicBezTo>
                  <a:cubicBezTo>
                    <a:pt x="2836" y="9833"/>
                    <a:pt x="3103" y="10501"/>
                    <a:pt x="3003" y="11201"/>
                  </a:cubicBezTo>
                  <a:cubicBezTo>
                    <a:pt x="2877" y="11891"/>
                    <a:pt x="2457" y="12375"/>
                    <a:pt x="2019" y="12375"/>
                  </a:cubicBezTo>
                  <a:cubicBezTo>
                    <a:pt x="1991" y="12375"/>
                    <a:pt x="1963" y="12373"/>
                    <a:pt x="1935" y="12369"/>
                  </a:cubicBezTo>
                  <a:cubicBezTo>
                    <a:pt x="1468" y="12269"/>
                    <a:pt x="1202" y="11635"/>
                    <a:pt x="1335" y="10901"/>
                  </a:cubicBezTo>
                  <a:cubicBezTo>
                    <a:pt x="1460" y="10242"/>
                    <a:pt x="1881" y="9761"/>
                    <a:pt x="2291" y="9761"/>
                  </a:cubicBezTo>
                  <a:close/>
                  <a:moveTo>
                    <a:pt x="10201" y="11329"/>
                  </a:moveTo>
                  <a:cubicBezTo>
                    <a:pt x="10225" y="11329"/>
                    <a:pt x="10250" y="11331"/>
                    <a:pt x="10275" y="11335"/>
                  </a:cubicBezTo>
                  <a:cubicBezTo>
                    <a:pt x="10742" y="11435"/>
                    <a:pt x="11042" y="12068"/>
                    <a:pt x="10909" y="12769"/>
                  </a:cubicBezTo>
                  <a:cubicBezTo>
                    <a:pt x="10783" y="13459"/>
                    <a:pt x="10363" y="13942"/>
                    <a:pt x="9925" y="13942"/>
                  </a:cubicBezTo>
                  <a:cubicBezTo>
                    <a:pt x="9897" y="13942"/>
                    <a:pt x="9869" y="13940"/>
                    <a:pt x="9841" y="13936"/>
                  </a:cubicBezTo>
                  <a:cubicBezTo>
                    <a:pt x="9407" y="13870"/>
                    <a:pt x="9107" y="13236"/>
                    <a:pt x="9241" y="12502"/>
                  </a:cubicBezTo>
                  <a:cubicBezTo>
                    <a:pt x="9367" y="11841"/>
                    <a:pt x="9789" y="11329"/>
                    <a:pt x="10201" y="11329"/>
                  </a:cubicBezTo>
                  <a:close/>
                  <a:moveTo>
                    <a:pt x="5371" y="8966"/>
                  </a:moveTo>
                  <a:lnTo>
                    <a:pt x="5371" y="9033"/>
                  </a:lnTo>
                  <a:lnTo>
                    <a:pt x="5405" y="9100"/>
                  </a:lnTo>
                  <a:lnTo>
                    <a:pt x="5405" y="9133"/>
                  </a:lnTo>
                  <a:lnTo>
                    <a:pt x="5405" y="9166"/>
                  </a:lnTo>
                  <a:lnTo>
                    <a:pt x="5405" y="9233"/>
                  </a:lnTo>
                  <a:lnTo>
                    <a:pt x="5438" y="9300"/>
                  </a:lnTo>
                  <a:lnTo>
                    <a:pt x="5438" y="9366"/>
                  </a:lnTo>
                  <a:lnTo>
                    <a:pt x="5438" y="9433"/>
                  </a:lnTo>
                  <a:lnTo>
                    <a:pt x="5438" y="9500"/>
                  </a:lnTo>
                  <a:lnTo>
                    <a:pt x="5471" y="9567"/>
                  </a:lnTo>
                  <a:lnTo>
                    <a:pt x="5471" y="9667"/>
                  </a:lnTo>
                  <a:lnTo>
                    <a:pt x="5471" y="9733"/>
                  </a:lnTo>
                  <a:lnTo>
                    <a:pt x="5471" y="9800"/>
                  </a:lnTo>
                  <a:lnTo>
                    <a:pt x="5471" y="9867"/>
                  </a:lnTo>
                  <a:lnTo>
                    <a:pt x="5471" y="9934"/>
                  </a:lnTo>
                  <a:lnTo>
                    <a:pt x="5471" y="10000"/>
                  </a:lnTo>
                  <a:lnTo>
                    <a:pt x="5471" y="10067"/>
                  </a:lnTo>
                  <a:lnTo>
                    <a:pt x="5471" y="10167"/>
                  </a:lnTo>
                  <a:lnTo>
                    <a:pt x="5471" y="10200"/>
                  </a:lnTo>
                  <a:lnTo>
                    <a:pt x="5471" y="10267"/>
                  </a:lnTo>
                  <a:lnTo>
                    <a:pt x="5471" y="10334"/>
                  </a:lnTo>
                  <a:lnTo>
                    <a:pt x="5471" y="10401"/>
                  </a:lnTo>
                  <a:lnTo>
                    <a:pt x="5471" y="10467"/>
                  </a:lnTo>
                  <a:lnTo>
                    <a:pt x="5471" y="10567"/>
                  </a:lnTo>
                  <a:lnTo>
                    <a:pt x="5471" y="10634"/>
                  </a:lnTo>
                  <a:lnTo>
                    <a:pt x="5471" y="10701"/>
                  </a:lnTo>
                  <a:lnTo>
                    <a:pt x="5438" y="10767"/>
                  </a:lnTo>
                  <a:lnTo>
                    <a:pt x="5438" y="10834"/>
                  </a:lnTo>
                  <a:lnTo>
                    <a:pt x="5438" y="10901"/>
                  </a:lnTo>
                  <a:lnTo>
                    <a:pt x="5438" y="10968"/>
                  </a:lnTo>
                  <a:lnTo>
                    <a:pt x="5405" y="11034"/>
                  </a:lnTo>
                  <a:lnTo>
                    <a:pt x="5405" y="11134"/>
                  </a:lnTo>
                  <a:lnTo>
                    <a:pt x="5405" y="11201"/>
                  </a:lnTo>
                  <a:lnTo>
                    <a:pt x="5405" y="11268"/>
                  </a:lnTo>
                  <a:lnTo>
                    <a:pt x="5371" y="11335"/>
                  </a:lnTo>
                  <a:lnTo>
                    <a:pt x="5371" y="11401"/>
                  </a:lnTo>
                  <a:lnTo>
                    <a:pt x="5371" y="11468"/>
                  </a:lnTo>
                  <a:lnTo>
                    <a:pt x="5338" y="11535"/>
                  </a:lnTo>
                  <a:lnTo>
                    <a:pt x="5338" y="11601"/>
                  </a:lnTo>
                  <a:lnTo>
                    <a:pt x="5305" y="11701"/>
                  </a:lnTo>
                  <a:lnTo>
                    <a:pt x="5305" y="11768"/>
                  </a:lnTo>
                  <a:lnTo>
                    <a:pt x="5305" y="11835"/>
                  </a:lnTo>
                  <a:lnTo>
                    <a:pt x="5271" y="11868"/>
                  </a:lnTo>
                  <a:lnTo>
                    <a:pt x="5271" y="11902"/>
                  </a:lnTo>
                  <a:lnTo>
                    <a:pt x="5271" y="11968"/>
                  </a:lnTo>
                  <a:lnTo>
                    <a:pt x="5238" y="12035"/>
                  </a:lnTo>
                  <a:lnTo>
                    <a:pt x="5238" y="12102"/>
                  </a:lnTo>
                  <a:lnTo>
                    <a:pt x="5204" y="12168"/>
                  </a:lnTo>
                  <a:lnTo>
                    <a:pt x="5204" y="12269"/>
                  </a:lnTo>
                  <a:lnTo>
                    <a:pt x="5171" y="12335"/>
                  </a:lnTo>
                  <a:lnTo>
                    <a:pt x="5171" y="12402"/>
                  </a:lnTo>
                  <a:lnTo>
                    <a:pt x="5138" y="12469"/>
                  </a:lnTo>
                  <a:lnTo>
                    <a:pt x="5104" y="12535"/>
                  </a:lnTo>
                  <a:lnTo>
                    <a:pt x="5104" y="12602"/>
                  </a:lnTo>
                  <a:lnTo>
                    <a:pt x="5071" y="12669"/>
                  </a:lnTo>
                  <a:lnTo>
                    <a:pt x="5071" y="12736"/>
                  </a:lnTo>
                  <a:lnTo>
                    <a:pt x="5038" y="12836"/>
                  </a:lnTo>
                  <a:lnTo>
                    <a:pt x="5004" y="12902"/>
                  </a:lnTo>
                  <a:lnTo>
                    <a:pt x="5004" y="12969"/>
                  </a:lnTo>
                  <a:lnTo>
                    <a:pt x="4971" y="13036"/>
                  </a:lnTo>
                  <a:lnTo>
                    <a:pt x="4938" y="13102"/>
                  </a:lnTo>
                  <a:lnTo>
                    <a:pt x="4904" y="13169"/>
                  </a:lnTo>
                  <a:lnTo>
                    <a:pt x="4871" y="13303"/>
                  </a:lnTo>
                  <a:lnTo>
                    <a:pt x="4838" y="13369"/>
                  </a:lnTo>
                  <a:lnTo>
                    <a:pt x="4804" y="13469"/>
                  </a:lnTo>
                  <a:lnTo>
                    <a:pt x="4771" y="13603"/>
                  </a:lnTo>
                  <a:lnTo>
                    <a:pt x="4704" y="13736"/>
                  </a:lnTo>
                  <a:lnTo>
                    <a:pt x="4704" y="13770"/>
                  </a:lnTo>
                  <a:lnTo>
                    <a:pt x="4637" y="13870"/>
                  </a:lnTo>
                  <a:lnTo>
                    <a:pt x="4571" y="14003"/>
                  </a:lnTo>
                  <a:lnTo>
                    <a:pt x="4504" y="14137"/>
                  </a:lnTo>
                  <a:lnTo>
                    <a:pt x="4471" y="14270"/>
                  </a:lnTo>
                  <a:lnTo>
                    <a:pt x="4404" y="14403"/>
                  </a:lnTo>
                  <a:lnTo>
                    <a:pt x="4337" y="14537"/>
                  </a:lnTo>
                  <a:lnTo>
                    <a:pt x="4270" y="14670"/>
                  </a:lnTo>
                  <a:lnTo>
                    <a:pt x="4170" y="14804"/>
                  </a:lnTo>
                  <a:lnTo>
                    <a:pt x="4104" y="14937"/>
                  </a:lnTo>
                  <a:lnTo>
                    <a:pt x="4037" y="15071"/>
                  </a:lnTo>
                  <a:lnTo>
                    <a:pt x="3970" y="15171"/>
                  </a:lnTo>
                  <a:lnTo>
                    <a:pt x="3904" y="15304"/>
                  </a:lnTo>
                  <a:lnTo>
                    <a:pt x="3803" y="15438"/>
                  </a:lnTo>
                  <a:lnTo>
                    <a:pt x="3737" y="15538"/>
                  </a:lnTo>
                  <a:lnTo>
                    <a:pt x="3637" y="15671"/>
                  </a:lnTo>
                  <a:lnTo>
                    <a:pt x="3570" y="15804"/>
                  </a:lnTo>
                  <a:lnTo>
                    <a:pt x="3503" y="15905"/>
                  </a:lnTo>
                  <a:lnTo>
                    <a:pt x="3403" y="16038"/>
                  </a:lnTo>
                  <a:lnTo>
                    <a:pt x="3370" y="16071"/>
                  </a:lnTo>
                  <a:lnTo>
                    <a:pt x="3336" y="16138"/>
                  </a:lnTo>
                  <a:lnTo>
                    <a:pt x="3236" y="16238"/>
                  </a:lnTo>
                  <a:lnTo>
                    <a:pt x="3170" y="16372"/>
                  </a:lnTo>
                  <a:lnTo>
                    <a:pt x="3070" y="16472"/>
                  </a:lnTo>
                  <a:lnTo>
                    <a:pt x="2970" y="16572"/>
                  </a:lnTo>
                  <a:lnTo>
                    <a:pt x="2903" y="16705"/>
                  </a:lnTo>
                  <a:lnTo>
                    <a:pt x="2803" y="16805"/>
                  </a:lnTo>
                  <a:lnTo>
                    <a:pt x="2703" y="16905"/>
                  </a:lnTo>
                  <a:lnTo>
                    <a:pt x="2636" y="17005"/>
                  </a:lnTo>
                  <a:lnTo>
                    <a:pt x="2536" y="17105"/>
                  </a:lnTo>
                  <a:lnTo>
                    <a:pt x="2436" y="17205"/>
                  </a:lnTo>
                  <a:lnTo>
                    <a:pt x="2336" y="17306"/>
                  </a:lnTo>
                  <a:lnTo>
                    <a:pt x="2302" y="17306"/>
                  </a:lnTo>
                  <a:lnTo>
                    <a:pt x="2302" y="17272"/>
                  </a:lnTo>
                  <a:lnTo>
                    <a:pt x="2369" y="17139"/>
                  </a:lnTo>
                  <a:lnTo>
                    <a:pt x="2469" y="17039"/>
                  </a:lnTo>
                  <a:lnTo>
                    <a:pt x="2536" y="16939"/>
                  </a:lnTo>
                  <a:lnTo>
                    <a:pt x="2603" y="16839"/>
                  </a:lnTo>
                  <a:lnTo>
                    <a:pt x="2603" y="16805"/>
                  </a:lnTo>
                  <a:lnTo>
                    <a:pt x="2669" y="16705"/>
                  </a:lnTo>
                  <a:lnTo>
                    <a:pt x="2769" y="16605"/>
                  </a:lnTo>
                  <a:lnTo>
                    <a:pt x="2836" y="16472"/>
                  </a:lnTo>
                  <a:lnTo>
                    <a:pt x="2903" y="16372"/>
                  </a:lnTo>
                  <a:lnTo>
                    <a:pt x="2970" y="16238"/>
                  </a:lnTo>
                  <a:lnTo>
                    <a:pt x="3036" y="16105"/>
                  </a:lnTo>
                  <a:lnTo>
                    <a:pt x="3103" y="16005"/>
                  </a:lnTo>
                  <a:lnTo>
                    <a:pt x="3170" y="15938"/>
                  </a:lnTo>
                  <a:lnTo>
                    <a:pt x="3203" y="15871"/>
                  </a:lnTo>
                  <a:lnTo>
                    <a:pt x="3270" y="15771"/>
                  </a:lnTo>
                  <a:lnTo>
                    <a:pt x="3336" y="15638"/>
                  </a:lnTo>
                  <a:lnTo>
                    <a:pt x="3403" y="15504"/>
                  </a:lnTo>
                  <a:lnTo>
                    <a:pt x="3437" y="15371"/>
                  </a:lnTo>
                  <a:lnTo>
                    <a:pt x="3503" y="15271"/>
                  </a:lnTo>
                  <a:lnTo>
                    <a:pt x="3570" y="15137"/>
                  </a:lnTo>
                  <a:lnTo>
                    <a:pt x="3637" y="15004"/>
                  </a:lnTo>
                  <a:lnTo>
                    <a:pt x="3703" y="14870"/>
                  </a:lnTo>
                  <a:lnTo>
                    <a:pt x="3770" y="14737"/>
                  </a:lnTo>
                  <a:lnTo>
                    <a:pt x="3803" y="14604"/>
                  </a:lnTo>
                  <a:lnTo>
                    <a:pt x="3870" y="14470"/>
                  </a:lnTo>
                  <a:lnTo>
                    <a:pt x="3937" y="14337"/>
                  </a:lnTo>
                  <a:lnTo>
                    <a:pt x="3970" y="14203"/>
                  </a:lnTo>
                  <a:lnTo>
                    <a:pt x="4037" y="14070"/>
                  </a:lnTo>
                  <a:lnTo>
                    <a:pt x="4104" y="13936"/>
                  </a:lnTo>
                  <a:lnTo>
                    <a:pt x="4137" y="13803"/>
                  </a:lnTo>
                  <a:lnTo>
                    <a:pt x="4204" y="13670"/>
                  </a:lnTo>
                  <a:lnTo>
                    <a:pt x="4237" y="13569"/>
                  </a:lnTo>
                  <a:lnTo>
                    <a:pt x="4237" y="13536"/>
                  </a:lnTo>
                  <a:lnTo>
                    <a:pt x="4304" y="13403"/>
                  </a:lnTo>
                  <a:lnTo>
                    <a:pt x="4337" y="13269"/>
                  </a:lnTo>
                  <a:lnTo>
                    <a:pt x="4371" y="13169"/>
                  </a:lnTo>
                  <a:lnTo>
                    <a:pt x="4404" y="13136"/>
                  </a:lnTo>
                  <a:lnTo>
                    <a:pt x="4437" y="13002"/>
                  </a:lnTo>
                  <a:lnTo>
                    <a:pt x="4471" y="12936"/>
                  </a:lnTo>
                  <a:lnTo>
                    <a:pt x="4471" y="12869"/>
                  </a:lnTo>
                  <a:lnTo>
                    <a:pt x="4504" y="12802"/>
                  </a:lnTo>
                  <a:lnTo>
                    <a:pt x="4504" y="12736"/>
                  </a:lnTo>
                  <a:lnTo>
                    <a:pt x="4537" y="12669"/>
                  </a:lnTo>
                  <a:lnTo>
                    <a:pt x="4571" y="12602"/>
                  </a:lnTo>
                  <a:lnTo>
                    <a:pt x="4571" y="12535"/>
                  </a:lnTo>
                  <a:lnTo>
                    <a:pt x="4604" y="12469"/>
                  </a:lnTo>
                  <a:lnTo>
                    <a:pt x="4637" y="12402"/>
                  </a:lnTo>
                  <a:lnTo>
                    <a:pt x="4637" y="12335"/>
                  </a:lnTo>
                  <a:lnTo>
                    <a:pt x="4671" y="12269"/>
                  </a:lnTo>
                  <a:lnTo>
                    <a:pt x="4671" y="12202"/>
                  </a:lnTo>
                  <a:lnTo>
                    <a:pt x="4704" y="12135"/>
                  </a:lnTo>
                  <a:lnTo>
                    <a:pt x="4704" y="12068"/>
                  </a:lnTo>
                  <a:lnTo>
                    <a:pt x="4737" y="12002"/>
                  </a:lnTo>
                  <a:lnTo>
                    <a:pt x="4737" y="11935"/>
                  </a:lnTo>
                  <a:lnTo>
                    <a:pt x="4771" y="11868"/>
                  </a:lnTo>
                  <a:lnTo>
                    <a:pt x="4771" y="11802"/>
                  </a:lnTo>
                  <a:lnTo>
                    <a:pt x="4804" y="11768"/>
                  </a:lnTo>
                  <a:lnTo>
                    <a:pt x="4804" y="11735"/>
                  </a:lnTo>
                  <a:lnTo>
                    <a:pt x="4804" y="11668"/>
                  </a:lnTo>
                  <a:lnTo>
                    <a:pt x="4838" y="11601"/>
                  </a:lnTo>
                  <a:lnTo>
                    <a:pt x="4838" y="11535"/>
                  </a:lnTo>
                  <a:lnTo>
                    <a:pt x="4871" y="11468"/>
                  </a:lnTo>
                  <a:lnTo>
                    <a:pt x="4871" y="11401"/>
                  </a:lnTo>
                  <a:lnTo>
                    <a:pt x="4871" y="11335"/>
                  </a:lnTo>
                  <a:lnTo>
                    <a:pt x="4904" y="11268"/>
                  </a:lnTo>
                  <a:lnTo>
                    <a:pt x="4904" y="11201"/>
                  </a:lnTo>
                  <a:lnTo>
                    <a:pt x="4938" y="11134"/>
                  </a:lnTo>
                  <a:lnTo>
                    <a:pt x="4938" y="11068"/>
                  </a:lnTo>
                  <a:lnTo>
                    <a:pt x="4938" y="11001"/>
                  </a:lnTo>
                  <a:lnTo>
                    <a:pt x="4971" y="10934"/>
                  </a:lnTo>
                  <a:lnTo>
                    <a:pt x="4971" y="10868"/>
                  </a:lnTo>
                  <a:lnTo>
                    <a:pt x="4971" y="10801"/>
                  </a:lnTo>
                  <a:lnTo>
                    <a:pt x="4971" y="10734"/>
                  </a:lnTo>
                  <a:lnTo>
                    <a:pt x="5004" y="10667"/>
                  </a:lnTo>
                  <a:lnTo>
                    <a:pt x="5004" y="10601"/>
                  </a:lnTo>
                  <a:lnTo>
                    <a:pt x="5004" y="10534"/>
                  </a:lnTo>
                  <a:lnTo>
                    <a:pt x="5004" y="10467"/>
                  </a:lnTo>
                  <a:lnTo>
                    <a:pt x="5004" y="10401"/>
                  </a:lnTo>
                  <a:lnTo>
                    <a:pt x="5038" y="10334"/>
                  </a:lnTo>
                  <a:lnTo>
                    <a:pt x="5038" y="10267"/>
                  </a:lnTo>
                  <a:lnTo>
                    <a:pt x="5038" y="10200"/>
                  </a:lnTo>
                  <a:lnTo>
                    <a:pt x="5038" y="10134"/>
                  </a:lnTo>
                  <a:lnTo>
                    <a:pt x="5038" y="10067"/>
                  </a:lnTo>
                  <a:lnTo>
                    <a:pt x="5038" y="10000"/>
                  </a:lnTo>
                  <a:lnTo>
                    <a:pt x="5071" y="9934"/>
                  </a:lnTo>
                  <a:lnTo>
                    <a:pt x="5071" y="9867"/>
                  </a:lnTo>
                  <a:lnTo>
                    <a:pt x="5071" y="9800"/>
                  </a:lnTo>
                  <a:lnTo>
                    <a:pt x="5071" y="9733"/>
                  </a:lnTo>
                  <a:lnTo>
                    <a:pt x="5071" y="9667"/>
                  </a:lnTo>
                  <a:lnTo>
                    <a:pt x="5071" y="9600"/>
                  </a:lnTo>
                  <a:lnTo>
                    <a:pt x="5071" y="9533"/>
                  </a:lnTo>
                  <a:lnTo>
                    <a:pt x="5071" y="9467"/>
                  </a:lnTo>
                  <a:lnTo>
                    <a:pt x="5071" y="9400"/>
                  </a:lnTo>
                  <a:lnTo>
                    <a:pt x="5071" y="9333"/>
                  </a:lnTo>
                  <a:lnTo>
                    <a:pt x="5071" y="9266"/>
                  </a:lnTo>
                  <a:lnTo>
                    <a:pt x="5071" y="9200"/>
                  </a:lnTo>
                  <a:lnTo>
                    <a:pt x="5071" y="9166"/>
                  </a:lnTo>
                  <a:lnTo>
                    <a:pt x="5071" y="9133"/>
                  </a:lnTo>
                  <a:lnTo>
                    <a:pt x="5071" y="9066"/>
                  </a:lnTo>
                  <a:lnTo>
                    <a:pt x="5071" y="9000"/>
                  </a:lnTo>
                  <a:lnTo>
                    <a:pt x="5204" y="8966"/>
                  </a:lnTo>
                  <a:close/>
                  <a:moveTo>
                    <a:pt x="13577" y="16505"/>
                  </a:moveTo>
                  <a:cubicBezTo>
                    <a:pt x="15979" y="16505"/>
                    <a:pt x="17914" y="18473"/>
                    <a:pt x="17914" y="20875"/>
                  </a:cubicBezTo>
                  <a:cubicBezTo>
                    <a:pt x="17914" y="23276"/>
                    <a:pt x="15979" y="25245"/>
                    <a:pt x="13577" y="25245"/>
                  </a:cubicBezTo>
                  <a:cubicBezTo>
                    <a:pt x="11142" y="25245"/>
                    <a:pt x="9207" y="23276"/>
                    <a:pt x="9207" y="20875"/>
                  </a:cubicBezTo>
                  <a:cubicBezTo>
                    <a:pt x="9207" y="18473"/>
                    <a:pt x="11142" y="16505"/>
                    <a:pt x="13577" y="16505"/>
                  </a:cubicBezTo>
                  <a:close/>
                  <a:moveTo>
                    <a:pt x="7776" y="0"/>
                  </a:moveTo>
                  <a:cubicBezTo>
                    <a:pt x="7531" y="0"/>
                    <a:pt x="7296" y="9"/>
                    <a:pt x="7072" y="26"/>
                  </a:cubicBezTo>
                  <a:cubicBezTo>
                    <a:pt x="6772" y="60"/>
                    <a:pt x="6505" y="60"/>
                    <a:pt x="6272" y="127"/>
                  </a:cubicBezTo>
                  <a:cubicBezTo>
                    <a:pt x="5671" y="193"/>
                    <a:pt x="5171" y="360"/>
                    <a:pt x="4904" y="560"/>
                  </a:cubicBezTo>
                  <a:cubicBezTo>
                    <a:pt x="3837" y="1394"/>
                    <a:pt x="3003" y="2361"/>
                    <a:pt x="2336" y="3829"/>
                  </a:cubicBezTo>
                  <a:cubicBezTo>
                    <a:pt x="1835" y="4863"/>
                    <a:pt x="1402" y="6198"/>
                    <a:pt x="1035" y="7865"/>
                  </a:cubicBezTo>
                  <a:cubicBezTo>
                    <a:pt x="701" y="9333"/>
                    <a:pt x="434" y="10834"/>
                    <a:pt x="234" y="12302"/>
                  </a:cubicBezTo>
                  <a:cubicBezTo>
                    <a:pt x="201" y="12569"/>
                    <a:pt x="168" y="12802"/>
                    <a:pt x="168" y="13036"/>
                  </a:cubicBezTo>
                  <a:cubicBezTo>
                    <a:pt x="101" y="13536"/>
                    <a:pt x="67" y="14003"/>
                    <a:pt x="34" y="14470"/>
                  </a:cubicBezTo>
                  <a:cubicBezTo>
                    <a:pt x="1" y="14504"/>
                    <a:pt x="1" y="14537"/>
                    <a:pt x="1" y="14570"/>
                  </a:cubicBezTo>
                  <a:cubicBezTo>
                    <a:pt x="1168" y="15371"/>
                    <a:pt x="1902" y="16672"/>
                    <a:pt x="1902" y="18173"/>
                  </a:cubicBezTo>
                  <a:cubicBezTo>
                    <a:pt x="1902" y="19574"/>
                    <a:pt x="1268" y="20808"/>
                    <a:pt x="234" y="21609"/>
                  </a:cubicBezTo>
                  <a:cubicBezTo>
                    <a:pt x="268" y="21809"/>
                    <a:pt x="301" y="21976"/>
                    <a:pt x="334" y="22176"/>
                  </a:cubicBezTo>
                  <a:cubicBezTo>
                    <a:pt x="735" y="24144"/>
                    <a:pt x="1402" y="25712"/>
                    <a:pt x="2369" y="26612"/>
                  </a:cubicBezTo>
                  <a:cubicBezTo>
                    <a:pt x="3136" y="27346"/>
                    <a:pt x="4971" y="27846"/>
                    <a:pt x="6706" y="28180"/>
                  </a:cubicBezTo>
                  <a:cubicBezTo>
                    <a:pt x="6839" y="28180"/>
                    <a:pt x="6939" y="28213"/>
                    <a:pt x="7072" y="28213"/>
                  </a:cubicBezTo>
                  <a:cubicBezTo>
                    <a:pt x="7506" y="28313"/>
                    <a:pt x="7973" y="28380"/>
                    <a:pt x="8373" y="28447"/>
                  </a:cubicBezTo>
                  <a:cubicBezTo>
                    <a:pt x="8473" y="28447"/>
                    <a:pt x="8574" y="28480"/>
                    <a:pt x="8674" y="28480"/>
                  </a:cubicBezTo>
                  <a:cubicBezTo>
                    <a:pt x="9774" y="28614"/>
                    <a:pt x="10542" y="28680"/>
                    <a:pt x="10542" y="28680"/>
                  </a:cubicBezTo>
                  <a:cubicBezTo>
                    <a:pt x="10542" y="28680"/>
                    <a:pt x="15512" y="30915"/>
                    <a:pt x="16946" y="35018"/>
                  </a:cubicBezTo>
                  <a:cubicBezTo>
                    <a:pt x="16946" y="35018"/>
                    <a:pt x="16946" y="35018"/>
                    <a:pt x="16946" y="35052"/>
                  </a:cubicBezTo>
                  <a:cubicBezTo>
                    <a:pt x="17013" y="35185"/>
                    <a:pt x="17046" y="35352"/>
                    <a:pt x="17080" y="35485"/>
                  </a:cubicBezTo>
                  <a:cubicBezTo>
                    <a:pt x="17213" y="35952"/>
                    <a:pt x="17280" y="36419"/>
                    <a:pt x="17313" y="36920"/>
                  </a:cubicBezTo>
                  <a:cubicBezTo>
                    <a:pt x="17380" y="38220"/>
                    <a:pt x="17080" y="39922"/>
                    <a:pt x="16646" y="41856"/>
                  </a:cubicBezTo>
                  <a:cubicBezTo>
                    <a:pt x="16579" y="42123"/>
                    <a:pt x="16513" y="42390"/>
                    <a:pt x="16446" y="42690"/>
                  </a:cubicBezTo>
                  <a:cubicBezTo>
                    <a:pt x="16312" y="43257"/>
                    <a:pt x="16179" y="43824"/>
                    <a:pt x="16046" y="44425"/>
                  </a:cubicBezTo>
                  <a:cubicBezTo>
                    <a:pt x="15913" y="44920"/>
                    <a:pt x="15781" y="45449"/>
                    <a:pt x="15649" y="46009"/>
                  </a:cubicBezTo>
                  <a:lnTo>
                    <a:pt x="15649" y="46009"/>
                  </a:lnTo>
                  <a:cubicBezTo>
                    <a:pt x="15659" y="45993"/>
                    <a:pt x="15685" y="45993"/>
                    <a:pt x="15712" y="45993"/>
                  </a:cubicBezTo>
                  <a:cubicBezTo>
                    <a:pt x="19146" y="45326"/>
                    <a:pt x="23714" y="36526"/>
                    <a:pt x="27416" y="28190"/>
                  </a:cubicBezTo>
                  <a:lnTo>
                    <a:pt x="27416" y="28190"/>
                  </a:lnTo>
                  <a:cubicBezTo>
                    <a:pt x="28244" y="28311"/>
                    <a:pt x="29147" y="28430"/>
                    <a:pt x="30122" y="28580"/>
                  </a:cubicBezTo>
                  <a:cubicBezTo>
                    <a:pt x="29155" y="28413"/>
                    <a:pt x="28254" y="28313"/>
                    <a:pt x="27420" y="28180"/>
                  </a:cubicBezTo>
                  <a:cubicBezTo>
                    <a:pt x="27419" y="28183"/>
                    <a:pt x="27417" y="28187"/>
                    <a:pt x="27416" y="28190"/>
                  </a:cubicBezTo>
                  <a:lnTo>
                    <a:pt x="27416" y="28190"/>
                  </a:lnTo>
                  <a:cubicBezTo>
                    <a:pt x="25669" y="27934"/>
                    <a:pt x="24259" y="27668"/>
                    <a:pt x="23217" y="27079"/>
                  </a:cubicBezTo>
                  <a:cubicBezTo>
                    <a:pt x="22383" y="26646"/>
                    <a:pt x="21783" y="26012"/>
                    <a:pt x="21416" y="25078"/>
                  </a:cubicBezTo>
                  <a:cubicBezTo>
                    <a:pt x="21082" y="24277"/>
                    <a:pt x="20916" y="23243"/>
                    <a:pt x="20916" y="21875"/>
                  </a:cubicBezTo>
                  <a:cubicBezTo>
                    <a:pt x="20916" y="21875"/>
                    <a:pt x="21249" y="21875"/>
                    <a:pt x="21783" y="21709"/>
                  </a:cubicBezTo>
                  <a:cubicBezTo>
                    <a:pt x="21850" y="21675"/>
                    <a:pt x="21916" y="21675"/>
                    <a:pt x="21983" y="21642"/>
                  </a:cubicBezTo>
                  <a:cubicBezTo>
                    <a:pt x="22117" y="21575"/>
                    <a:pt x="22250" y="21509"/>
                    <a:pt x="22417" y="21442"/>
                  </a:cubicBezTo>
                  <a:cubicBezTo>
                    <a:pt x="22483" y="21408"/>
                    <a:pt x="22550" y="21375"/>
                    <a:pt x="22650" y="21342"/>
                  </a:cubicBezTo>
                  <a:cubicBezTo>
                    <a:pt x="22984" y="21142"/>
                    <a:pt x="23317" y="20908"/>
                    <a:pt x="23651" y="20608"/>
                  </a:cubicBezTo>
                  <a:cubicBezTo>
                    <a:pt x="25419" y="19073"/>
                    <a:pt x="26520" y="14937"/>
                    <a:pt x="23818" y="13569"/>
                  </a:cubicBezTo>
                  <a:cubicBezTo>
                    <a:pt x="23384" y="13336"/>
                    <a:pt x="22984" y="13236"/>
                    <a:pt x="22617" y="13236"/>
                  </a:cubicBezTo>
                  <a:cubicBezTo>
                    <a:pt x="22517" y="13203"/>
                    <a:pt x="22417" y="13203"/>
                    <a:pt x="22350" y="13203"/>
                  </a:cubicBezTo>
                  <a:cubicBezTo>
                    <a:pt x="21383" y="13236"/>
                    <a:pt x="20749" y="13736"/>
                    <a:pt x="20949" y="13936"/>
                  </a:cubicBezTo>
                  <a:lnTo>
                    <a:pt x="20282" y="17005"/>
                  </a:lnTo>
                  <a:cubicBezTo>
                    <a:pt x="20282" y="17005"/>
                    <a:pt x="19648" y="16772"/>
                    <a:pt x="18881" y="15971"/>
                  </a:cubicBezTo>
                  <a:cubicBezTo>
                    <a:pt x="18814" y="15905"/>
                    <a:pt x="18747" y="15838"/>
                    <a:pt x="18681" y="15771"/>
                  </a:cubicBezTo>
                  <a:cubicBezTo>
                    <a:pt x="17447" y="14337"/>
                    <a:pt x="16012" y="11368"/>
                    <a:pt x="16446" y="5464"/>
                  </a:cubicBezTo>
                  <a:cubicBezTo>
                    <a:pt x="16546" y="4096"/>
                    <a:pt x="15979" y="3029"/>
                    <a:pt x="15045" y="2228"/>
                  </a:cubicBezTo>
                  <a:cubicBezTo>
                    <a:pt x="14945" y="2128"/>
                    <a:pt x="14811" y="2028"/>
                    <a:pt x="14678" y="1928"/>
                  </a:cubicBezTo>
                  <a:cubicBezTo>
                    <a:pt x="14444" y="1728"/>
                    <a:pt x="14178" y="1561"/>
                    <a:pt x="13877" y="1394"/>
                  </a:cubicBezTo>
                  <a:cubicBezTo>
                    <a:pt x="13577" y="1261"/>
                    <a:pt x="13277" y="1094"/>
                    <a:pt x="12977" y="960"/>
                  </a:cubicBezTo>
                  <a:cubicBezTo>
                    <a:pt x="12176" y="660"/>
                    <a:pt x="11309" y="427"/>
                    <a:pt x="10475" y="260"/>
                  </a:cubicBezTo>
                  <a:cubicBezTo>
                    <a:pt x="10275" y="227"/>
                    <a:pt x="10108" y="193"/>
                    <a:pt x="9941" y="160"/>
                  </a:cubicBezTo>
                  <a:cubicBezTo>
                    <a:pt x="9184" y="62"/>
                    <a:pt x="8445" y="0"/>
                    <a:pt x="7776" y="0"/>
                  </a:cubicBezTo>
                  <a:close/>
                  <a:moveTo>
                    <a:pt x="15649" y="46009"/>
                  </a:moveTo>
                  <a:cubicBezTo>
                    <a:pt x="15647" y="46014"/>
                    <a:pt x="15645" y="46019"/>
                    <a:pt x="15645" y="46026"/>
                  </a:cubicBezTo>
                  <a:cubicBezTo>
                    <a:pt x="15647" y="46021"/>
                    <a:pt x="15648" y="46015"/>
                    <a:pt x="15649" y="46009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6875800" y="4003775"/>
              <a:ext cx="170975" cy="148475"/>
            </a:xfrm>
            <a:custGeom>
              <a:rect b="b" l="l" r="r" t="t"/>
              <a:pathLst>
                <a:path extrusionOk="0" h="5939" w="6839">
                  <a:moveTo>
                    <a:pt x="0" y="5938"/>
                  </a:moveTo>
                  <a:cubicBezTo>
                    <a:pt x="2702" y="4404"/>
                    <a:pt x="5104" y="2236"/>
                    <a:pt x="6838" y="1"/>
                  </a:cubicBezTo>
                  <a:cubicBezTo>
                    <a:pt x="5104" y="2236"/>
                    <a:pt x="2702" y="4404"/>
                    <a:pt x="0" y="5938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7077600" y="3865350"/>
              <a:ext cx="40050" cy="92600"/>
            </a:xfrm>
            <a:custGeom>
              <a:rect b="b" l="l" r="r" t="t"/>
              <a:pathLst>
                <a:path extrusionOk="0" h="3704" w="1602">
                  <a:moveTo>
                    <a:pt x="1602" y="1"/>
                  </a:moveTo>
                  <a:cubicBezTo>
                    <a:pt x="1335" y="1168"/>
                    <a:pt x="801" y="2436"/>
                    <a:pt x="1" y="3703"/>
                  </a:cubicBezTo>
                  <a:cubicBezTo>
                    <a:pt x="801" y="2436"/>
                    <a:pt x="1335" y="1168"/>
                    <a:pt x="160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053425" y="3972925"/>
              <a:ext cx="15025" cy="21700"/>
            </a:xfrm>
            <a:custGeom>
              <a:rect b="b" l="l" r="r" t="t"/>
              <a:pathLst>
                <a:path extrusionOk="0" h="868" w="601">
                  <a:moveTo>
                    <a:pt x="601" y="1"/>
                  </a:moveTo>
                  <a:cubicBezTo>
                    <a:pt x="401" y="268"/>
                    <a:pt x="234" y="568"/>
                    <a:pt x="0" y="868"/>
                  </a:cubicBezTo>
                  <a:cubicBezTo>
                    <a:pt x="234" y="568"/>
                    <a:pt x="434" y="301"/>
                    <a:pt x="60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6495525" y="3107300"/>
              <a:ext cx="154300" cy="100100"/>
            </a:xfrm>
            <a:custGeom>
              <a:rect b="b" l="l" r="r" t="t"/>
              <a:pathLst>
                <a:path extrusionOk="0" h="4004" w="6172">
                  <a:moveTo>
                    <a:pt x="0" y="1"/>
                  </a:moveTo>
                  <a:cubicBezTo>
                    <a:pt x="2202" y="968"/>
                    <a:pt x="4237" y="2336"/>
                    <a:pt x="6171" y="4004"/>
                  </a:cubicBezTo>
                  <a:cubicBezTo>
                    <a:pt x="4237" y="2336"/>
                    <a:pt x="2202" y="968"/>
                    <a:pt x="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992650" y="3063100"/>
              <a:ext cx="1134175" cy="1147500"/>
            </a:xfrm>
            <a:custGeom>
              <a:rect b="b" l="l" r="r" t="t"/>
              <a:pathLst>
                <a:path extrusionOk="0" h="45900" w="45367">
                  <a:moveTo>
                    <a:pt x="12743" y="1"/>
                  </a:moveTo>
                  <a:cubicBezTo>
                    <a:pt x="9041" y="8340"/>
                    <a:pt x="4471" y="17147"/>
                    <a:pt x="1035" y="17814"/>
                  </a:cubicBezTo>
                  <a:lnTo>
                    <a:pt x="968" y="17814"/>
                  </a:lnTo>
                  <a:cubicBezTo>
                    <a:pt x="601" y="19248"/>
                    <a:pt x="268" y="20682"/>
                    <a:pt x="1" y="22083"/>
                  </a:cubicBezTo>
                  <a:cubicBezTo>
                    <a:pt x="5105" y="17247"/>
                    <a:pt x="10942" y="9808"/>
                    <a:pt x="12877" y="6139"/>
                  </a:cubicBezTo>
                  <a:cubicBezTo>
                    <a:pt x="13998" y="4036"/>
                    <a:pt x="15931" y="3115"/>
                    <a:pt x="17986" y="3115"/>
                  </a:cubicBezTo>
                  <a:cubicBezTo>
                    <a:pt x="22288" y="3115"/>
                    <a:pt x="27124" y="7154"/>
                    <a:pt x="26153" y="12843"/>
                  </a:cubicBezTo>
                  <a:cubicBezTo>
                    <a:pt x="25219" y="18147"/>
                    <a:pt x="14311" y="29122"/>
                    <a:pt x="4604" y="34692"/>
                  </a:cubicBezTo>
                  <a:cubicBezTo>
                    <a:pt x="6072" y="35727"/>
                    <a:pt x="7606" y="36927"/>
                    <a:pt x="9207" y="38128"/>
                  </a:cubicBezTo>
                  <a:cubicBezTo>
                    <a:pt x="9641" y="38462"/>
                    <a:pt x="10108" y="38795"/>
                    <a:pt x="10575" y="39162"/>
                  </a:cubicBezTo>
                  <a:cubicBezTo>
                    <a:pt x="11509" y="39829"/>
                    <a:pt x="12476" y="40497"/>
                    <a:pt x="13477" y="41164"/>
                  </a:cubicBezTo>
                  <a:cubicBezTo>
                    <a:pt x="13711" y="41297"/>
                    <a:pt x="13978" y="41464"/>
                    <a:pt x="14211" y="41631"/>
                  </a:cubicBezTo>
                  <a:cubicBezTo>
                    <a:pt x="17013" y="43365"/>
                    <a:pt x="20082" y="44800"/>
                    <a:pt x="23551" y="45500"/>
                  </a:cubicBezTo>
                  <a:cubicBezTo>
                    <a:pt x="23851" y="45567"/>
                    <a:pt x="24185" y="45600"/>
                    <a:pt x="24485" y="45667"/>
                  </a:cubicBezTo>
                  <a:cubicBezTo>
                    <a:pt x="25152" y="45767"/>
                    <a:pt x="25786" y="45834"/>
                    <a:pt x="26453" y="45867"/>
                  </a:cubicBezTo>
                  <a:cubicBezTo>
                    <a:pt x="26751" y="45889"/>
                    <a:pt x="27049" y="45900"/>
                    <a:pt x="27346" y="45900"/>
                  </a:cubicBezTo>
                  <a:cubicBezTo>
                    <a:pt x="28415" y="45900"/>
                    <a:pt x="29479" y="45761"/>
                    <a:pt x="30523" y="45500"/>
                  </a:cubicBezTo>
                  <a:cubicBezTo>
                    <a:pt x="32191" y="45133"/>
                    <a:pt x="33792" y="44433"/>
                    <a:pt x="35326" y="43565"/>
                  </a:cubicBezTo>
                  <a:cubicBezTo>
                    <a:pt x="38028" y="42031"/>
                    <a:pt x="40430" y="39863"/>
                    <a:pt x="42164" y="37595"/>
                  </a:cubicBezTo>
                  <a:cubicBezTo>
                    <a:pt x="42264" y="37494"/>
                    <a:pt x="42331" y="37361"/>
                    <a:pt x="42431" y="37228"/>
                  </a:cubicBezTo>
                  <a:cubicBezTo>
                    <a:pt x="42631" y="36961"/>
                    <a:pt x="42832" y="36661"/>
                    <a:pt x="43032" y="36394"/>
                  </a:cubicBezTo>
                  <a:cubicBezTo>
                    <a:pt x="43165" y="36194"/>
                    <a:pt x="43299" y="35993"/>
                    <a:pt x="43399" y="35793"/>
                  </a:cubicBezTo>
                  <a:cubicBezTo>
                    <a:pt x="44199" y="34526"/>
                    <a:pt x="44733" y="33258"/>
                    <a:pt x="45000" y="32091"/>
                  </a:cubicBezTo>
                  <a:cubicBezTo>
                    <a:pt x="45367" y="30523"/>
                    <a:pt x="45200" y="29122"/>
                    <a:pt x="44366" y="28154"/>
                  </a:cubicBezTo>
                  <a:cubicBezTo>
                    <a:pt x="41230" y="24452"/>
                    <a:pt x="38195" y="19882"/>
                    <a:pt x="34993" y="15545"/>
                  </a:cubicBezTo>
                  <a:cubicBezTo>
                    <a:pt x="34726" y="15212"/>
                    <a:pt x="34459" y="14845"/>
                    <a:pt x="34192" y="14478"/>
                  </a:cubicBezTo>
                  <a:cubicBezTo>
                    <a:pt x="33625" y="13777"/>
                    <a:pt x="33091" y="13044"/>
                    <a:pt x="32524" y="12376"/>
                  </a:cubicBezTo>
                  <a:cubicBezTo>
                    <a:pt x="30589" y="9941"/>
                    <a:pt x="28521" y="7673"/>
                    <a:pt x="26286" y="5738"/>
                  </a:cubicBezTo>
                  <a:cubicBezTo>
                    <a:pt x="24352" y="4104"/>
                    <a:pt x="22317" y="2736"/>
                    <a:pt x="20115" y="1769"/>
                  </a:cubicBezTo>
                  <a:cubicBezTo>
                    <a:pt x="18614" y="1135"/>
                    <a:pt x="17080" y="635"/>
                    <a:pt x="15445" y="401"/>
                  </a:cubicBezTo>
                  <a:cubicBezTo>
                    <a:pt x="14478" y="234"/>
                    <a:pt x="13577" y="134"/>
                    <a:pt x="12743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855900" y="2771225"/>
              <a:ext cx="217675" cy="218525"/>
            </a:xfrm>
            <a:custGeom>
              <a:rect b="b" l="l" r="r" t="t"/>
              <a:pathLst>
                <a:path extrusionOk="0" h="8741" w="8707">
                  <a:moveTo>
                    <a:pt x="4370" y="1"/>
                  </a:moveTo>
                  <a:cubicBezTo>
                    <a:pt x="1935" y="1"/>
                    <a:pt x="0" y="1969"/>
                    <a:pt x="0" y="4371"/>
                  </a:cubicBezTo>
                  <a:cubicBezTo>
                    <a:pt x="0" y="6772"/>
                    <a:pt x="1935" y="8741"/>
                    <a:pt x="4370" y="8741"/>
                  </a:cubicBezTo>
                  <a:cubicBezTo>
                    <a:pt x="6772" y="8741"/>
                    <a:pt x="8707" y="6772"/>
                    <a:pt x="8707" y="4371"/>
                  </a:cubicBezTo>
                  <a:cubicBezTo>
                    <a:pt x="8707" y="1969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5623225" y="2722875"/>
              <a:ext cx="50075" cy="175975"/>
            </a:xfrm>
            <a:custGeom>
              <a:rect b="b" l="l" r="r" t="t"/>
              <a:pathLst>
                <a:path extrusionOk="0" h="7039" w="2003">
                  <a:moveTo>
                    <a:pt x="101" y="0"/>
                  </a:moveTo>
                  <a:cubicBezTo>
                    <a:pt x="101" y="234"/>
                    <a:pt x="67" y="434"/>
                    <a:pt x="67" y="634"/>
                  </a:cubicBezTo>
                  <a:cubicBezTo>
                    <a:pt x="34" y="1101"/>
                    <a:pt x="1" y="1568"/>
                    <a:pt x="1" y="2035"/>
                  </a:cubicBezTo>
                  <a:cubicBezTo>
                    <a:pt x="1" y="2269"/>
                    <a:pt x="1" y="2469"/>
                    <a:pt x="1" y="2702"/>
                  </a:cubicBezTo>
                  <a:cubicBezTo>
                    <a:pt x="1" y="2936"/>
                    <a:pt x="1" y="3136"/>
                    <a:pt x="1" y="3369"/>
                  </a:cubicBezTo>
                  <a:cubicBezTo>
                    <a:pt x="1" y="3803"/>
                    <a:pt x="34" y="4237"/>
                    <a:pt x="67" y="4670"/>
                  </a:cubicBezTo>
                  <a:cubicBezTo>
                    <a:pt x="134" y="5504"/>
                    <a:pt x="201" y="6305"/>
                    <a:pt x="334" y="7039"/>
                  </a:cubicBezTo>
                  <a:cubicBezTo>
                    <a:pt x="1335" y="6238"/>
                    <a:pt x="2002" y="5004"/>
                    <a:pt x="2002" y="3603"/>
                  </a:cubicBezTo>
                  <a:cubicBezTo>
                    <a:pt x="2002" y="2102"/>
                    <a:pt x="1235" y="801"/>
                    <a:pt x="1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5204600" y="3141000"/>
              <a:ext cx="1466150" cy="866275"/>
            </a:xfrm>
            <a:custGeom>
              <a:rect b="b" l="l" r="r" t="t"/>
              <a:pathLst>
                <a:path extrusionOk="0" h="34651" w="58646">
                  <a:moveTo>
                    <a:pt x="49504" y="0"/>
                  </a:moveTo>
                  <a:cubicBezTo>
                    <a:pt x="47451" y="0"/>
                    <a:pt x="45519" y="922"/>
                    <a:pt x="44399" y="3023"/>
                  </a:cubicBezTo>
                  <a:cubicBezTo>
                    <a:pt x="42464" y="6692"/>
                    <a:pt x="36627" y="14164"/>
                    <a:pt x="31523" y="18967"/>
                  </a:cubicBezTo>
                  <a:cubicBezTo>
                    <a:pt x="29922" y="20469"/>
                    <a:pt x="28421" y="21736"/>
                    <a:pt x="27086" y="22503"/>
                  </a:cubicBezTo>
                  <a:cubicBezTo>
                    <a:pt x="27086" y="22537"/>
                    <a:pt x="27086" y="22537"/>
                    <a:pt x="27053" y="22537"/>
                  </a:cubicBezTo>
                  <a:cubicBezTo>
                    <a:pt x="26938" y="22605"/>
                    <a:pt x="26780" y="22638"/>
                    <a:pt x="26583" y="22638"/>
                  </a:cubicBezTo>
                  <a:cubicBezTo>
                    <a:pt x="22940" y="22638"/>
                    <a:pt x="5913" y="11456"/>
                    <a:pt x="1135" y="8260"/>
                  </a:cubicBezTo>
                  <a:lnTo>
                    <a:pt x="1135" y="8260"/>
                  </a:lnTo>
                  <a:cubicBezTo>
                    <a:pt x="2002" y="9060"/>
                    <a:pt x="2836" y="9994"/>
                    <a:pt x="3536" y="11128"/>
                  </a:cubicBezTo>
                  <a:cubicBezTo>
                    <a:pt x="3636" y="11295"/>
                    <a:pt x="4003" y="13497"/>
                    <a:pt x="2502" y="13697"/>
                  </a:cubicBezTo>
                  <a:cubicBezTo>
                    <a:pt x="2415" y="13710"/>
                    <a:pt x="2310" y="13717"/>
                    <a:pt x="2188" y="13717"/>
                  </a:cubicBezTo>
                  <a:cubicBezTo>
                    <a:pt x="1698" y="13717"/>
                    <a:pt x="934" y="13610"/>
                    <a:pt x="0" y="13397"/>
                  </a:cubicBezTo>
                  <a:lnTo>
                    <a:pt x="0" y="13397"/>
                  </a:lnTo>
                  <a:cubicBezTo>
                    <a:pt x="4237" y="18834"/>
                    <a:pt x="14511" y="30142"/>
                    <a:pt x="23150" y="33611"/>
                  </a:cubicBezTo>
                  <a:cubicBezTo>
                    <a:pt x="24218" y="34045"/>
                    <a:pt x="25252" y="34345"/>
                    <a:pt x="26252" y="34512"/>
                  </a:cubicBezTo>
                  <a:cubicBezTo>
                    <a:pt x="26783" y="34605"/>
                    <a:pt x="27303" y="34650"/>
                    <a:pt x="27808" y="34650"/>
                  </a:cubicBezTo>
                  <a:cubicBezTo>
                    <a:pt x="28574" y="34650"/>
                    <a:pt x="29305" y="34546"/>
                    <a:pt x="29988" y="34345"/>
                  </a:cubicBezTo>
                  <a:cubicBezTo>
                    <a:pt x="31890" y="33778"/>
                    <a:pt x="33991" y="32811"/>
                    <a:pt x="36126" y="31576"/>
                  </a:cubicBezTo>
                  <a:cubicBezTo>
                    <a:pt x="45833" y="26039"/>
                    <a:pt x="56741" y="15065"/>
                    <a:pt x="57675" y="9761"/>
                  </a:cubicBezTo>
                  <a:cubicBezTo>
                    <a:pt x="58646" y="4047"/>
                    <a:pt x="53807" y="0"/>
                    <a:pt x="4950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5854225" y="2641825"/>
              <a:ext cx="47550" cy="65375"/>
            </a:xfrm>
            <a:custGeom>
              <a:rect b="b" l="l" r="r" t="t"/>
              <a:pathLst>
                <a:path extrusionOk="0" h="2615" w="1902">
                  <a:moveTo>
                    <a:pt x="1089" y="1"/>
                  </a:moveTo>
                  <a:cubicBezTo>
                    <a:pt x="649" y="1"/>
                    <a:pt x="227" y="513"/>
                    <a:pt x="101" y="1174"/>
                  </a:cubicBezTo>
                  <a:cubicBezTo>
                    <a:pt x="1" y="1908"/>
                    <a:pt x="267" y="2542"/>
                    <a:pt x="734" y="2608"/>
                  </a:cubicBezTo>
                  <a:cubicBezTo>
                    <a:pt x="760" y="2612"/>
                    <a:pt x="787" y="2614"/>
                    <a:pt x="813" y="2614"/>
                  </a:cubicBezTo>
                  <a:cubicBezTo>
                    <a:pt x="1227" y="2614"/>
                    <a:pt x="1674" y="2131"/>
                    <a:pt x="1769" y="1441"/>
                  </a:cubicBezTo>
                  <a:cubicBezTo>
                    <a:pt x="1902" y="740"/>
                    <a:pt x="1602" y="107"/>
                    <a:pt x="1168" y="7"/>
                  </a:cubicBezTo>
                  <a:cubicBezTo>
                    <a:pt x="1142" y="3"/>
                    <a:pt x="1115" y="1"/>
                    <a:pt x="1089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5683275" y="2581925"/>
              <a:ext cx="79250" cy="210175"/>
            </a:xfrm>
            <a:custGeom>
              <a:rect b="b" l="l" r="r" t="t"/>
              <a:pathLst>
                <a:path extrusionOk="0" h="8407" w="3170">
                  <a:moveTo>
                    <a:pt x="3069" y="1"/>
                  </a:moveTo>
                  <a:lnTo>
                    <a:pt x="2936" y="34"/>
                  </a:lnTo>
                  <a:lnTo>
                    <a:pt x="2769" y="34"/>
                  </a:lnTo>
                  <a:lnTo>
                    <a:pt x="2769" y="101"/>
                  </a:lnTo>
                  <a:lnTo>
                    <a:pt x="2769" y="168"/>
                  </a:lnTo>
                  <a:lnTo>
                    <a:pt x="2769" y="234"/>
                  </a:lnTo>
                  <a:lnTo>
                    <a:pt x="2769" y="301"/>
                  </a:lnTo>
                  <a:lnTo>
                    <a:pt x="2769" y="368"/>
                  </a:lnTo>
                  <a:lnTo>
                    <a:pt x="2769" y="434"/>
                  </a:lnTo>
                  <a:lnTo>
                    <a:pt x="2769" y="501"/>
                  </a:lnTo>
                  <a:lnTo>
                    <a:pt x="2769" y="568"/>
                  </a:lnTo>
                  <a:lnTo>
                    <a:pt x="2769" y="635"/>
                  </a:lnTo>
                  <a:lnTo>
                    <a:pt x="2769" y="701"/>
                  </a:lnTo>
                  <a:lnTo>
                    <a:pt x="2769" y="768"/>
                  </a:lnTo>
                  <a:lnTo>
                    <a:pt x="2769" y="801"/>
                  </a:lnTo>
                  <a:lnTo>
                    <a:pt x="2769" y="835"/>
                  </a:lnTo>
                  <a:lnTo>
                    <a:pt x="2769" y="901"/>
                  </a:lnTo>
                  <a:lnTo>
                    <a:pt x="2736" y="968"/>
                  </a:lnTo>
                  <a:lnTo>
                    <a:pt x="2736" y="1035"/>
                  </a:lnTo>
                  <a:lnTo>
                    <a:pt x="2736" y="1102"/>
                  </a:lnTo>
                  <a:lnTo>
                    <a:pt x="2736" y="1168"/>
                  </a:lnTo>
                  <a:lnTo>
                    <a:pt x="2736" y="1235"/>
                  </a:lnTo>
                  <a:lnTo>
                    <a:pt x="2736" y="1302"/>
                  </a:lnTo>
                  <a:lnTo>
                    <a:pt x="2736" y="1368"/>
                  </a:lnTo>
                  <a:lnTo>
                    <a:pt x="2702" y="1435"/>
                  </a:lnTo>
                  <a:lnTo>
                    <a:pt x="2702" y="1502"/>
                  </a:lnTo>
                  <a:lnTo>
                    <a:pt x="2702" y="1569"/>
                  </a:lnTo>
                  <a:lnTo>
                    <a:pt x="2702" y="1635"/>
                  </a:lnTo>
                  <a:lnTo>
                    <a:pt x="2702" y="1735"/>
                  </a:lnTo>
                  <a:lnTo>
                    <a:pt x="2669" y="1802"/>
                  </a:lnTo>
                  <a:lnTo>
                    <a:pt x="2669" y="1869"/>
                  </a:lnTo>
                  <a:lnTo>
                    <a:pt x="2669" y="1936"/>
                  </a:lnTo>
                  <a:lnTo>
                    <a:pt x="2669" y="2002"/>
                  </a:lnTo>
                  <a:lnTo>
                    <a:pt x="2636" y="2069"/>
                  </a:lnTo>
                  <a:lnTo>
                    <a:pt x="2636" y="2136"/>
                  </a:lnTo>
                  <a:lnTo>
                    <a:pt x="2636" y="2202"/>
                  </a:lnTo>
                  <a:lnTo>
                    <a:pt x="2602" y="2269"/>
                  </a:lnTo>
                  <a:lnTo>
                    <a:pt x="2602" y="2336"/>
                  </a:lnTo>
                  <a:lnTo>
                    <a:pt x="2602" y="2403"/>
                  </a:lnTo>
                  <a:lnTo>
                    <a:pt x="2569" y="2469"/>
                  </a:lnTo>
                  <a:lnTo>
                    <a:pt x="2569" y="2536"/>
                  </a:lnTo>
                  <a:lnTo>
                    <a:pt x="2536" y="2603"/>
                  </a:lnTo>
                  <a:lnTo>
                    <a:pt x="2536" y="2669"/>
                  </a:lnTo>
                  <a:lnTo>
                    <a:pt x="2536" y="2736"/>
                  </a:lnTo>
                  <a:lnTo>
                    <a:pt x="2502" y="2803"/>
                  </a:lnTo>
                  <a:lnTo>
                    <a:pt x="2502" y="2836"/>
                  </a:lnTo>
                  <a:lnTo>
                    <a:pt x="2502" y="2870"/>
                  </a:lnTo>
                  <a:lnTo>
                    <a:pt x="2469" y="2936"/>
                  </a:lnTo>
                  <a:lnTo>
                    <a:pt x="2469" y="3003"/>
                  </a:lnTo>
                  <a:lnTo>
                    <a:pt x="2435" y="3103"/>
                  </a:lnTo>
                  <a:lnTo>
                    <a:pt x="2435" y="3170"/>
                  </a:lnTo>
                  <a:lnTo>
                    <a:pt x="2402" y="3236"/>
                  </a:lnTo>
                  <a:lnTo>
                    <a:pt x="2402" y="3303"/>
                  </a:lnTo>
                  <a:lnTo>
                    <a:pt x="2369" y="3370"/>
                  </a:lnTo>
                  <a:lnTo>
                    <a:pt x="2335" y="3437"/>
                  </a:lnTo>
                  <a:lnTo>
                    <a:pt x="2335" y="3503"/>
                  </a:lnTo>
                  <a:lnTo>
                    <a:pt x="2302" y="3570"/>
                  </a:lnTo>
                  <a:lnTo>
                    <a:pt x="2302" y="3637"/>
                  </a:lnTo>
                  <a:lnTo>
                    <a:pt x="2269" y="3703"/>
                  </a:lnTo>
                  <a:lnTo>
                    <a:pt x="2235" y="3770"/>
                  </a:lnTo>
                  <a:lnTo>
                    <a:pt x="2235" y="3837"/>
                  </a:lnTo>
                  <a:lnTo>
                    <a:pt x="2202" y="3904"/>
                  </a:lnTo>
                  <a:lnTo>
                    <a:pt x="2169" y="3970"/>
                  </a:lnTo>
                  <a:lnTo>
                    <a:pt x="2169" y="4037"/>
                  </a:lnTo>
                  <a:lnTo>
                    <a:pt x="2135" y="4104"/>
                  </a:lnTo>
                  <a:lnTo>
                    <a:pt x="2102" y="4237"/>
                  </a:lnTo>
                  <a:lnTo>
                    <a:pt x="2069" y="4271"/>
                  </a:lnTo>
                  <a:lnTo>
                    <a:pt x="2035" y="4371"/>
                  </a:lnTo>
                  <a:lnTo>
                    <a:pt x="2002" y="4504"/>
                  </a:lnTo>
                  <a:lnTo>
                    <a:pt x="1935" y="4637"/>
                  </a:lnTo>
                  <a:lnTo>
                    <a:pt x="1935" y="4671"/>
                  </a:lnTo>
                  <a:lnTo>
                    <a:pt x="1902" y="4771"/>
                  </a:lnTo>
                  <a:lnTo>
                    <a:pt x="1835" y="4904"/>
                  </a:lnTo>
                  <a:lnTo>
                    <a:pt x="1802" y="5038"/>
                  </a:lnTo>
                  <a:lnTo>
                    <a:pt x="1735" y="5171"/>
                  </a:lnTo>
                  <a:lnTo>
                    <a:pt x="1702" y="5305"/>
                  </a:lnTo>
                  <a:lnTo>
                    <a:pt x="1635" y="5438"/>
                  </a:lnTo>
                  <a:lnTo>
                    <a:pt x="1568" y="5572"/>
                  </a:lnTo>
                  <a:lnTo>
                    <a:pt x="1501" y="5705"/>
                  </a:lnTo>
                  <a:lnTo>
                    <a:pt x="1468" y="5838"/>
                  </a:lnTo>
                  <a:lnTo>
                    <a:pt x="1401" y="5972"/>
                  </a:lnTo>
                  <a:lnTo>
                    <a:pt x="1335" y="6105"/>
                  </a:lnTo>
                  <a:lnTo>
                    <a:pt x="1268" y="6239"/>
                  </a:lnTo>
                  <a:lnTo>
                    <a:pt x="1235" y="6339"/>
                  </a:lnTo>
                  <a:lnTo>
                    <a:pt x="1168" y="6472"/>
                  </a:lnTo>
                  <a:lnTo>
                    <a:pt x="1101" y="6606"/>
                  </a:lnTo>
                  <a:lnTo>
                    <a:pt x="1034" y="6739"/>
                  </a:lnTo>
                  <a:lnTo>
                    <a:pt x="968" y="6872"/>
                  </a:lnTo>
                  <a:lnTo>
                    <a:pt x="901" y="6973"/>
                  </a:lnTo>
                  <a:lnTo>
                    <a:pt x="868" y="7039"/>
                  </a:lnTo>
                  <a:lnTo>
                    <a:pt x="834" y="7106"/>
                  </a:lnTo>
                  <a:lnTo>
                    <a:pt x="768" y="7206"/>
                  </a:lnTo>
                  <a:lnTo>
                    <a:pt x="668" y="7339"/>
                  </a:lnTo>
                  <a:lnTo>
                    <a:pt x="601" y="7473"/>
                  </a:lnTo>
                  <a:lnTo>
                    <a:pt x="534" y="7573"/>
                  </a:lnTo>
                  <a:lnTo>
                    <a:pt x="467" y="7673"/>
                  </a:lnTo>
                  <a:lnTo>
                    <a:pt x="401" y="7806"/>
                  </a:lnTo>
                  <a:lnTo>
                    <a:pt x="301" y="7907"/>
                  </a:lnTo>
                  <a:lnTo>
                    <a:pt x="301" y="7940"/>
                  </a:lnTo>
                  <a:lnTo>
                    <a:pt x="234" y="8040"/>
                  </a:lnTo>
                  <a:lnTo>
                    <a:pt x="167" y="8140"/>
                  </a:lnTo>
                  <a:lnTo>
                    <a:pt x="100" y="8240"/>
                  </a:lnTo>
                  <a:lnTo>
                    <a:pt x="0" y="8340"/>
                  </a:lnTo>
                  <a:lnTo>
                    <a:pt x="0" y="8407"/>
                  </a:lnTo>
                  <a:lnTo>
                    <a:pt x="67" y="8374"/>
                  </a:lnTo>
                  <a:lnTo>
                    <a:pt x="134" y="8273"/>
                  </a:lnTo>
                  <a:lnTo>
                    <a:pt x="234" y="8207"/>
                  </a:lnTo>
                  <a:lnTo>
                    <a:pt x="334" y="8107"/>
                  </a:lnTo>
                  <a:lnTo>
                    <a:pt x="401" y="8007"/>
                  </a:lnTo>
                  <a:lnTo>
                    <a:pt x="434" y="8007"/>
                  </a:lnTo>
                  <a:lnTo>
                    <a:pt x="501" y="7873"/>
                  </a:lnTo>
                  <a:lnTo>
                    <a:pt x="601" y="7773"/>
                  </a:lnTo>
                  <a:lnTo>
                    <a:pt x="668" y="7673"/>
                  </a:lnTo>
                  <a:lnTo>
                    <a:pt x="768" y="7573"/>
                  </a:lnTo>
                  <a:lnTo>
                    <a:pt x="868" y="7440"/>
                  </a:lnTo>
                  <a:lnTo>
                    <a:pt x="934" y="7339"/>
                  </a:lnTo>
                  <a:lnTo>
                    <a:pt x="1034" y="7239"/>
                  </a:lnTo>
                  <a:lnTo>
                    <a:pt x="1068" y="7173"/>
                  </a:lnTo>
                  <a:lnTo>
                    <a:pt x="1101" y="7106"/>
                  </a:lnTo>
                  <a:lnTo>
                    <a:pt x="1201" y="7006"/>
                  </a:lnTo>
                  <a:lnTo>
                    <a:pt x="1268" y="6872"/>
                  </a:lnTo>
                  <a:lnTo>
                    <a:pt x="1368" y="6772"/>
                  </a:lnTo>
                  <a:lnTo>
                    <a:pt x="1435" y="6639"/>
                  </a:lnTo>
                  <a:lnTo>
                    <a:pt x="1501" y="6506"/>
                  </a:lnTo>
                  <a:lnTo>
                    <a:pt x="1602" y="6405"/>
                  </a:lnTo>
                  <a:lnTo>
                    <a:pt x="1668" y="6272"/>
                  </a:lnTo>
                  <a:lnTo>
                    <a:pt x="1735" y="6139"/>
                  </a:lnTo>
                  <a:lnTo>
                    <a:pt x="1802" y="6039"/>
                  </a:lnTo>
                  <a:lnTo>
                    <a:pt x="1902" y="5905"/>
                  </a:lnTo>
                  <a:lnTo>
                    <a:pt x="1968" y="5772"/>
                  </a:lnTo>
                  <a:lnTo>
                    <a:pt x="2035" y="5638"/>
                  </a:lnTo>
                  <a:lnTo>
                    <a:pt x="2102" y="5505"/>
                  </a:lnTo>
                  <a:lnTo>
                    <a:pt x="2169" y="5371"/>
                  </a:lnTo>
                  <a:lnTo>
                    <a:pt x="2235" y="5238"/>
                  </a:lnTo>
                  <a:lnTo>
                    <a:pt x="2302" y="5104"/>
                  </a:lnTo>
                  <a:lnTo>
                    <a:pt x="2335" y="4971"/>
                  </a:lnTo>
                  <a:lnTo>
                    <a:pt x="2402" y="4838"/>
                  </a:lnTo>
                  <a:lnTo>
                    <a:pt x="2469" y="4704"/>
                  </a:lnTo>
                  <a:lnTo>
                    <a:pt x="2502" y="4537"/>
                  </a:lnTo>
                  <a:lnTo>
                    <a:pt x="2536" y="4437"/>
                  </a:lnTo>
                  <a:lnTo>
                    <a:pt x="2569" y="4404"/>
                  </a:lnTo>
                  <a:lnTo>
                    <a:pt x="2602" y="4271"/>
                  </a:lnTo>
                  <a:lnTo>
                    <a:pt x="2636" y="4204"/>
                  </a:lnTo>
                  <a:lnTo>
                    <a:pt x="2669" y="4137"/>
                  </a:lnTo>
                  <a:lnTo>
                    <a:pt x="2702" y="4070"/>
                  </a:lnTo>
                  <a:lnTo>
                    <a:pt x="2702" y="4004"/>
                  </a:lnTo>
                  <a:lnTo>
                    <a:pt x="2736" y="3904"/>
                  </a:lnTo>
                  <a:lnTo>
                    <a:pt x="2736" y="3837"/>
                  </a:lnTo>
                  <a:lnTo>
                    <a:pt x="2769" y="3770"/>
                  </a:lnTo>
                  <a:lnTo>
                    <a:pt x="2802" y="3703"/>
                  </a:lnTo>
                  <a:lnTo>
                    <a:pt x="2802" y="3637"/>
                  </a:lnTo>
                  <a:lnTo>
                    <a:pt x="2836" y="3570"/>
                  </a:lnTo>
                  <a:lnTo>
                    <a:pt x="2869" y="3503"/>
                  </a:lnTo>
                  <a:lnTo>
                    <a:pt x="2869" y="3437"/>
                  </a:lnTo>
                  <a:lnTo>
                    <a:pt x="2902" y="3337"/>
                  </a:lnTo>
                  <a:lnTo>
                    <a:pt x="2902" y="3270"/>
                  </a:lnTo>
                  <a:lnTo>
                    <a:pt x="2936" y="3203"/>
                  </a:lnTo>
                  <a:lnTo>
                    <a:pt x="2936" y="3136"/>
                  </a:lnTo>
                  <a:lnTo>
                    <a:pt x="2969" y="3070"/>
                  </a:lnTo>
                  <a:lnTo>
                    <a:pt x="2969" y="3003"/>
                  </a:lnTo>
                  <a:lnTo>
                    <a:pt x="2969" y="2936"/>
                  </a:lnTo>
                  <a:lnTo>
                    <a:pt x="3003" y="2903"/>
                  </a:lnTo>
                  <a:lnTo>
                    <a:pt x="3003" y="2836"/>
                  </a:lnTo>
                  <a:lnTo>
                    <a:pt x="3003" y="2769"/>
                  </a:lnTo>
                  <a:lnTo>
                    <a:pt x="3036" y="2703"/>
                  </a:lnTo>
                  <a:lnTo>
                    <a:pt x="3036" y="2636"/>
                  </a:lnTo>
                  <a:lnTo>
                    <a:pt x="3069" y="2569"/>
                  </a:lnTo>
                  <a:lnTo>
                    <a:pt x="3069" y="2469"/>
                  </a:lnTo>
                  <a:lnTo>
                    <a:pt x="3069" y="2403"/>
                  </a:lnTo>
                  <a:lnTo>
                    <a:pt x="3103" y="2336"/>
                  </a:lnTo>
                  <a:lnTo>
                    <a:pt x="3103" y="2269"/>
                  </a:lnTo>
                  <a:lnTo>
                    <a:pt x="3103" y="2202"/>
                  </a:lnTo>
                  <a:lnTo>
                    <a:pt x="3136" y="2136"/>
                  </a:lnTo>
                  <a:lnTo>
                    <a:pt x="3136" y="2069"/>
                  </a:lnTo>
                  <a:lnTo>
                    <a:pt x="3136" y="1969"/>
                  </a:lnTo>
                  <a:lnTo>
                    <a:pt x="3136" y="1902"/>
                  </a:lnTo>
                  <a:lnTo>
                    <a:pt x="3136" y="1835"/>
                  </a:lnTo>
                  <a:lnTo>
                    <a:pt x="3169" y="1769"/>
                  </a:lnTo>
                  <a:lnTo>
                    <a:pt x="3169" y="1702"/>
                  </a:lnTo>
                  <a:lnTo>
                    <a:pt x="3169" y="1635"/>
                  </a:lnTo>
                  <a:lnTo>
                    <a:pt x="3169" y="1535"/>
                  </a:lnTo>
                  <a:lnTo>
                    <a:pt x="3169" y="1469"/>
                  </a:lnTo>
                  <a:lnTo>
                    <a:pt x="3169" y="1402"/>
                  </a:lnTo>
                  <a:lnTo>
                    <a:pt x="3169" y="1335"/>
                  </a:lnTo>
                  <a:lnTo>
                    <a:pt x="3169" y="1268"/>
                  </a:lnTo>
                  <a:lnTo>
                    <a:pt x="3169" y="1202"/>
                  </a:lnTo>
                  <a:lnTo>
                    <a:pt x="3169" y="1135"/>
                  </a:lnTo>
                  <a:lnTo>
                    <a:pt x="3169" y="1035"/>
                  </a:lnTo>
                  <a:lnTo>
                    <a:pt x="3169" y="968"/>
                  </a:lnTo>
                  <a:lnTo>
                    <a:pt x="3169" y="901"/>
                  </a:lnTo>
                  <a:lnTo>
                    <a:pt x="3169" y="835"/>
                  </a:lnTo>
                  <a:lnTo>
                    <a:pt x="3169" y="801"/>
                  </a:lnTo>
                  <a:lnTo>
                    <a:pt x="3169" y="768"/>
                  </a:lnTo>
                  <a:lnTo>
                    <a:pt x="3169" y="701"/>
                  </a:lnTo>
                  <a:lnTo>
                    <a:pt x="3169" y="635"/>
                  </a:lnTo>
                  <a:lnTo>
                    <a:pt x="3136" y="568"/>
                  </a:lnTo>
                  <a:lnTo>
                    <a:pt x="3136" y="501"/>
                  </a:lnTo>
                  <a:lnTo>
                    <a:pt x="3136" y="401"/>
                  </a:lnTo>
                  <a:lnTo>
                    <a:pt x="3136" y="334"/>
                  </a:lnTo>
                  <a:lnTo>
                    <a:pt x="3103" y="268"/>
                  </a:lnTo>
                  <a:lnTo>
                    <a:pt x="3103" y="201"/>
                  </a:lnTo>
                  <a:lnTo>
                    <a:pt x="3103" y="134"/>
                  </a:lnTo>
                  <a:lnTo>
                    <a:pt x="3069" y="68"/>
                  </a:lnTo>
                  <a:lnTo>
                    <a:pt x="30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5655750" y="2602625"/>
              <a:ext cx="47550" cy="65375"/>
            </a:xfrm>
            <a:custGeom>
              <a:rect b="b" l="l" r="r" t="t"/>
              <a:pathLst>
                <a:path extrusionOk="0" h="2615" w="1902">
                  <a:moveTo>
                    <a:pt x="1118" y="1"/>
                  </a:moveTo>
                  <a:cubicBezTo>
                    <a:pt x="680" y="1"/>
                    <a:pt x="259" y="482"/>
                    <a:pt x="134" y="1141"/>
                  </a:cubicBezTo>
                  <a:cubicBezTo>
                    <a:pt x="1" y="1875"/>
                    <a:pt x="267" y="2509"/>
                    <a:pt x="734" y="2609"/>
                  </a:cubicBezTo>
                  <a:cubicBezTo>
                    <a:pt x="762" y="2613"/>
                    <a:pt x="790" y="2615"/>
                    <a:pt x="818" y="2615"/>
                  </a:cubicBezTo>
                  <a:cubicBezTo>
                    <a:pt x="1256" y="2615"/>
                    <a:pt x="1676" y="2131"/>
                    <a:pt x="1802" y="1441"/>
                  </a:cubicBezTo>
                  <a:cubicBezTo>
                    <a:pt x="1902" y="741"/>
                    <a:pt x="1635" y="73"/>
                    <a:pt x="1201" y="7"/>
                  </a:cubicBezTo>
                  <a:cubicBezTo>
                    <a:pt x="1173" y="3"/>
                    <a:pt x="1145" y="1"/>
                    <a:pt x="11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4871875" y="3220075"/>
              <a:ext cx="433650" cy="263850"/>
            </a:xfrm>
            <a:custGeom>
              <a:rect b="b" l="l" r="r" t="t"/>
              <a:pathLst>
                <a:path extrusionOk="0" h="10554" w="17346">
                  <a:moveTo>
                    <a:pt x="2193" y="0"/>
                  </a:moveTo>
                  <a:cubicBezTo>
                    <a:pt x="2076" y="0"/>
                    <a:pt x="2003" y="34"/>
                    <a:pt x="1968" y="93"/>
                  </a:cubicBezTo>
                  <a:cubicBezTo>
                    <a:pt x="1935" y="127"/>
                    <a:pt x="1935" y="193"/>
                    <a:pt x="1968" y="293"/>
                  </a:cubicBezTo>
                  <a:cubicBezTo>
                    <a:pt x="2035" y="460"/>
                    <a:pt x="2268" y="727"/>
                    <a:pt x="2602" y="960"/>
                  </a:cubicBezTo>
                  <a:cubicBezTo>
                    <a:pt x="2602" y="960"/>
                    <a:pt x="2635" y="994"/>
                    <a:pt x="2668" y="994"/>
                  </a:cubicBezTo>
                  <a:cubicBezTo>
                    <a:pt x="2802" y="1094"/>
                    <a:pt x="3035" y="1261"/>
                    <a:pt x="3302" y="1427"/>
                  </a:cubicBezTo>
                  <a:cubicBezTo>
                    <a:pt x="4570" y="2295"/>
                    <a:pt x="6738" y="3729"/>
                    <a:pt x="6738" y="3729"/>
                  </a:cubicBezTo>
                  <a:cubicBezTo>
                    <a:pt x="6738" y="3729"/>
                    <a:pt x="4436" y="2562"/>
                    <a:pt x="2835" y="1761"/>
                  </a:cubicBezTo>
                  <a:cubicBezTo>
                    <a:pt x="2502" y="1594"/>
                    <a:pt x="2201" y="1461"/>
                    <a:pt x="1968" y="1327"/>
                  </a:cubicBezTo>
                  <a:cubicBezTo>
                    <a:pt x="1801" y="1261"/>
                    <a:pt x="1701" y="1194"/>
                    <a:pt x="1601" y="1161"/>
                  </a:cubicBezTo>
                  <a:cubicBezTo>
                    <a:pt x="1468" y="1094"/>
                    <a:pt x="1368" y="1027"/>
                    <a:pt x="1267" y="994"/>
                  </a:cubicBezTo>
                  <a:cubicBezTo>
                    <a:pt x="1052" y="916"/>
                    <a:pt x="881" y="883"/>
                    <a:pt x="752" y="883"/>
                  </a:cubicBezTo>
                  <a:cubicBezTo>
                    <a:pt x="381" y="883"/>
                    <a:pt x="353" y="1155"/>
                    <a:pt x="600" y="1427"/>
                  </a:cubicBezTo>
                  <a:cubicBezTo>
                    <a:pt x="667" y="1494"/>
                    <a:pt x="734" y="1561"/>
                    <a:pt x="834" y="1628"/>
                  </a:cubicBezTo>
                  <a:cubicBezTo>
                    <a:pt x="901" y="1661"/>
                    <a:pt x="967" y="1728"/>
                    <a:pt x="1067" y="1761"/>
                  </a:cubicBezTo>
                  <a:cubicBezTo>
                    <a:pt x="1301" y="1928"/>
                    <a:pt x="1601" y="2128"/>
                    <a:pt x="1968" y="2328"/>
                  </a:cubicBezTo>
                  <a:cubicBezTo>
                    <a:pt x="2168" y="2462"/>
                    <a:pt x="2435" y="2628"/>
                    <a:pt x="2702" y="2762"/>
                  </a:cubicBezTo>
                  <a:cubicBezTo>
                    <a:pt x="2935" y="2929"/>
                    <a:pt x="3169" y="3062"/>
                    <a:pt x="3402" y="3195"/>
                  </a:cubicBezTo>
                  <a:cubicBezTo>
                    <a:pt x="4703" y="3996"/>
                    <a:pt x="6004" y="4730"/>
                    <a:pt x="6004" y="4730"/>
                  </a:cubicBezTo>
                  <a:cubicBezTo>
                    <a:pt x="6004" y="4730"/>
                    <a:pt x="4436" y="4063"/>
                    <a:pt x="3002" y="3496"/>
                  </a:cubicBezTo>
                  <a:cubicBezTo>
                    <a:pt x="2635" y="3329"/>
                    <a:pt x="2268" y="3195"/>
                    <a:pt x="1968" y="3062"/>
                  </a:cubicBezTo>
                  <a:cubicBezTo>
                    <a:pt x="1668" y="2962"/>
                    <a:pt x="1434" y="2862"/>
                    <a:pt x="1234" y="2762"/>
                  </a:cubicBezTo>
                  <a:cubicBezTo>
                    <a:pt x="1134" y="2728"/>
                    <a:pt x="1034" y="2695"/>
                    <a:pt x="967" y="2662"/>
                  </a:cubicBezTo>
                  <a:cubicBezTo>
                    <a:pt x="714" y="2569"/>
                    <a:pt x="524" y="2529"/>
                    <a:pt x="392" y="2529"/>
                  </a:cubicBezTo>
                  <a:cubicBezTo>
                    <a:pt x="1" y="2529"/>
                    <a:pt x="102" y="2872"/>
                    <a:pt x="500" y="3195"/>
                  </a:cubicBezTo>
                  <a:cubicBezTo>
                    <a:pt x="600" y="3295"/>
                    <a:pt x="734" y="3396"/>
                    <a:pt x="901" y="3496"/>
                  </a:cubicBezTo>
                  <a:cubicBezTo>
                    <a:pt x="934" y="3496"/>
                    <a:pt x="967" y="3496"/>
                    <a:pt x="967" y="3529"/>
                  </a:cubicBezTo>
                  <a:cubicBezTo>
                    <a:pt x="1201" y="3629"/>
                    <a:pt x="1534" y="3796"/>
                    <a:pt x="1968" y="3996"/>
                  </a:cubicBezTo>
                  <a:cubicBezTo>
                    <a:pt x="3536" y="4730"/>
                    <a:pt x="6171" y="5897"/>
                    <a:pt x="6171" y="5897"/>
                  </a:cubicBezTo>
                  <a:cubicBezTo>
                    <a:pt x="6171" y="5897"/>
                    <a:pt x="4203" y="5364"/>
                    <a:pt x="2869" y="4997"/>
                  </a:cubicBezTo>
                  <a:cubicBezTo>
                    <a:pt x="2502" y="4863"/>
                    <a:pt x="2168" y="4763"/>
                    <a:pt x="1968" y="4696"/>
                  </a:cubicBezTo>
                  <a:lnTo>
                    <a:pt x="1901" y="4696"/>
                  </a:lnTo>
                  <a:cubicBezTo>
                    <a:pt x="1634" y="4608"/>
                    <a:pt x="1393" y="4567"/>
                    <a:pt x="1209" y="4567"/>
                  </a:cubicBezTo>
                  <a:cubicBezTo>
                    <a:pt x="841" y="4567"/>
                    <a:pt x="700" y="4730"/>
                    <a:pt x="1034" y="4997"/>
                  </a:cubicBezTo>
                  <a:cubicBezTo>
                    <a:pt x="1167" y="5097"/>
                    <a:pt x="1401" y="5230"/>
                    <a:pt x="1734" y="5364"/>
                  </a:cubicBezTo>
                  <a:cubicBezTo>
                    <a:pt x="1801" y="5397"/>
                    <a:pt x="1868" y="5430"/>
                    <a:pt x="1968" y="5464"/>
                  </a:cubicBezTo>
                  <a:cubicBezTo>
                    <a:pt x="3536" y="6164"/>
                    <a:pt x="6938" y="7632"/>
                    <a:pt x="8806" y="8566"/>
                  </a:cubicBezTo>
                  <a:cubicBezTo>
                    <a:pt x="10507" y="9433"/>
                    <a:pt x="12042" y="9934"/>
                    <a:pt x="13309" y="10234"/>
                  </a:cubicBezTo>
                  <a:cubicBezTo>
                    <a:pt x="14243" y="10447"/>
                    <a:pt x="15007" y="10554"/>
                    <a:pt x="15497" y="10554"/>
                  </a:cubicBezTo>
                  <a:cubicBezTo>
                    <a:pt x="15619" y="10554"/>
                    <a:pt x="15724" y="10547"/>
                    <a:pt x="15811" y="10534"/>
                  </a:cubicBezTo>
                  <a:cubicBezTo>
                    <a:pt x="17346" y="10334"/>
                    <a:pt x="16945" y="8132"/>
                    <a:pt x="16845" y="7965"/>
                  </a:cubicBezTo>
                  <a:cubicBezTo>
                    <a:pt x="16145" y="6831"/>
                    <a:pt x="15311" y="5897"/>
                    <a:pt x="14477" y="5097"/>
                  </a:cubicBezTo>
                  <a:cubicBezTo>
                    <a:pt x="11942" y="2795"/>
                    <a:pt x="9140" y="1794"/>
                    <a:pt x="8439" y="894"/>
                  </a:cubicBezTo>
                  <a:cubicBezTo>
                    <a:pt x="7996" y="309"/>
                    <a:pt x="7732" y="129"/>
                    <a:pt x="7581" y="129"/>
                  </a:cubicBezTo>
                  <a:cubicBezTo>
                    <a:pt x="7449" y="129"/>
                    <a:pt x="7405" y="268"/>
                    <a:pt x="7405" y="393"/>
                  </a:cubicBezTo>
                  <a:cubicBezTo>
                    <a:pt x="7272" y="1761"/>
                    <a:pt x="8706" y="2828"/>
                    <a:pt x="9373" y="3362"/>
                  </a:cubicBezTo>
                  <a:cubicBezTo>
                    <a:pt x="7639" y="2495"/>
                    <a:pt x="4570" y="1094"/>
                    <a:pt x="3302" y="393"/>
                  </a:cubicBezTo>
                  <a:cubicBezTo>
                    <a:pt x="2764" y="113"/>
                    <a:pt x="2406" y="0"/>
                    <a:pt x="219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20"/>
          <p:cNvSpPr/>
          <p:nvPr/>
        </p:nvSpPr>
        <p:spPr>
          <a:xfrm rot="10800000">
            <a:off x="6781800" y="2047875"/>
            <a:ext cx="1912500" cy="1981200"/>
          </a:xfrm>
          <a:prstGeom prst="wedgeRoundRectCallout">
            <a:avLst>
              <a:gd fmla="val 69875" name="adj1"/>
              <a:gd fmla="val 22396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/>
          <p:nvPr/>
        </p:nvSpPr>
        <p:spPr>
          <a:xfrm>
            <a:off x="466725" y="2047875"/>
            <a:ext cx="1912500" cy="1981200"/>
          </a:xfrm>
          <a:prstGeom prst="wedgeRoundRectCallout">
            <a:avLst>
              <a:gd fmla="val 69875" name="adj1"/>
              <a:gd fmla="val 22396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0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324" name="Google Shape;324;p20"/>
          <p:cNvGrpSpPr/>
          <p:nvPr/>
        </p:nvGrpSpPr>
        <p:grpSpPr>
          <a:xfrm>
            <a:off x="2585389" y="1936973"/>
            <a:ext cx="2157395" cy="2273376"/>
            <a:chOff x="1814675" y="2132750"/>
            <a:chExt cx="3106400" cy="3273400"/>
          </a:xfrm>
        </p:grpSpPr>
        <p:sp>
          <p:nvSpPr>
            <p:cNvPr id="325" name="Google Shape;325;p20"/>
            <p:cNvSpPr/>
            <p:nvPr/>
          </p:nvSpPr>
          <p:spPr>
            <a:xfrm>
              <a:off x="1909750" y="2349675"/>
              <a:ext cx="2351700" cy="2974675"/>
            </a:xfrm>
            <a:custGeom>
              <a:rect b="b" l="l" r="r" t="t"/>
              <a:pathLst>
                <a:path extrusionOk="0" h="118987" w="94068">
                  <a:moveTo>
                    <a:pt x="1101" y="16346"/>
                  </a:moveTo>
                  <a:cubicBezTo>
                    <a:pt x="0" y="13210"/>
                    <a:pt x="1702" y="10175"/>
                    <a:pt x="4904" y="9575"/>
                  </a:cubicBezTo>
                  <a:lnTo>
                    <a:pt x="50436" y="635"/>
                  </a:lnTo>
                  <a:cubicBezTo>
                    <a:pt x="53639" y="1"/>
                    <a:pt x="57141" y="2036"/>
                    <a:pt x="58275" y="5138"/>
                  </a:cubicBezTo>
                  <a:lnTo>
                    <a:pt x="92967" y="102674"/>
                  </a:lnTo>
                  <a:cubicBezTo>
                    <a:pt x="94067" y="105777"/>
                    <a:pt x="92366" y="108812"/>
                    <a:pt x="89164" y="109446"/>
                  </a:cubicBezTo>
                  <a:lnTo>
                    <a:pt x="43598" y="118352"/>
                  </a:lnTo>
                  <a:cubicBezTo>
                    <a:pt x="40396" y="118986"/>
                    <a:pt x="36893" y="116985"/>
                    <a:pt x="35793" y="113849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2049000" y="2503975"/>
              <a:ext cx="2013975" cy="2465100"/>
            </a:xfrm>
            <a:custGeom>
              <a:rect b="b" l="l" r="r" t="t"/>
              <a:pathLst>
                <a:path extrusionOk="0" h="98604" w="80559">
                  <a:moveTo>
                    <a:pt x="1002" y="14510"/>
                  </a:moveTo>
                  <a:cubicBezTo>
                    <a:pt x="1" y="11708"/>
                    <a:pt x="1535" y="8940"/>
                    <a:pt x="4471" y="8373"/>
                  </a:cubicBezTo>
                  <a:lnTo>
                    <a:pt x="44199" y="601"/>
                  </a:lnTo>
                  <a:cubicBezTo>
                    <a:pt x="47101" y="0"/>
                    <a:pt x="50270" y="1835"/>
                    <a:pt x="51271" y="4670"/>
                  </a:cubicBezTo>
                  <a:lnTo>
                    <a:pt x="79558" y="84094"/>
                  </a:lnTo>
                  <a:cubicBezTo>
                    <a:pt x="80558" y="86929"/>
                    <a:pt x="78991" y="89664"/>
                    <a:pt x="76089" y="90265"/>
                  </a:cubicBezTo>
                  <a:lnTo>
                    <a:pt x="36360" y="98037"/>
                  </a:lnTo>
                  <a:cubicBezTo>
                    <a:pt x="33458" y="98604"/>
                    <a:pt x="30256" y="96769"/>
                    <a:pt x="29255" y="93934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1814675" y="2586925"/>
              <a:ext cx="2425100" cy="2819225"/>
            </a:xfrm>
            <a:custGeom>
              <a:rect b="b" l="l" r="r" t="t"/>
              <a:pathLst>
                <a:path extrusionOk="0" h="112769" w="97004">
                  <a:moveTo>
                    <a:pt x="7239" y="1"/>
                  </a:moveTo>
                  <a:cubicBezTo>
                    <a:pt x="6939" y="134"/>
                    <a:pt x="5838" y="635"/>
                    <a:pt x="4137" y="2269"/>
                  </a:cubicBezTo>
                  <a:cubicBezTo>
                    <a:pt x="2703" y="3670"/>
                    <a:pt x="1" y="6072"/>
                    <a:pt x="901" y="8607"/>
                  </a:cubicBezTo>
                  <a:cubicBezTo>
                    <a:pt x="4971" y="20316"/>
                    <a:pt x="36226" y="107778"/>
                    <a:pt x="36226" y="107778"/>
                  </a:cubicBezTo>
                  <a:cubicBezTo>
                    <a:pt x="37252" y="110736"/>
                    <a:pt x="40308" y="112769"/>
                    <a:pt x="43387" y="112769"/>
                  </a:cubicBezTo>
                  <a:cubicBezTo>
                    <a:pt x="43815" y="112769"/>
                    <a:pt x="44243" y="112730"/>
                    <a:pt x="44666" y="112648"/>
                  </a:cubicBezTo>
                  <a:lnTo>
                    <a:pt x="93768" y="103008"/>
                  </a:lnTo>
                  <a:cubicBezTo>
                    <a:pt x="95669" y="102174"/>
                    <a:pt x="96870" y="98171"/>
                    <a:pt x="97003" y="95469"/>
                  </a:cubicBezTo>
                  <a:lnTo>
                    <a:pt x="97003" y="95469"/>
                  </a:lnTo>
                  <a:cubicBezTo>
                    <a:pt x="96636" y="97404"/>
                    <a:pt x="95135" y="98938"/>
                    <a:pt x="92967" y="99372"/>
                  </a:cubicBezTo>
                  <a:lnTo>
                    <a:pt x="47401" y="108312"/>
                  </a:lnTo>
                  <a:cubicBezTo>
                    <a:pt x="47018" y="108384"/>
                    <a:pt x="46631" y="108418"/>
                    <a:pt x="46245" y="108418"/>
                  </a:cubicBezTo>
                  <a:cubicBezTo>
                    <a:pt x="43396" y="108418"/>
                    <a:pt x="40565" y="106540"/>
                    <a:pt x="39596" y="103809"/>
                  </a:cubicBezTo>
                  <a:lnTo>
                    <a:pt x="4904" y="6272"/>
                  </a:lnTo>
                  <a:cubicBezTo>
                    <a:pt x="3970" y="3670"/>
                    <a:pt x="5004" y="1135"/>
                    <a:pt x="7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396650" y="4870275"/>
              <a:ext cx="249350" cy="225950"/>
            </a:xfrm>
            <a:custGeom>
              <a:rect b="b" l="l" r="r" t="t"/>
              <a:pathLst>
                <a:path extrusionOk="0" h="9038" w="9974">
                  <a:moveTo>
                    <a:pt x="4079" y="0"/>
                  </a:moveTo>
                  <a:cubicBezTo>
                    <a:pt x="3543" y="0"/>
                    <a:pt x="3018" y="107"/>
                    <a:pt x="2535" y="333"/>
                  </a:cubicBezTo>
                  <a:cubicBezTo>
                    <a:pt x="500" y="1300"/>
                    <a:pt x="0" y="3935"/>
                    <a:pt x="1334" y="6237"/>
                  </a:cubicBezTo>
                  <a:cubicBezTo>
                    <a:pt x="2372" y="7983"/>
                    <a:pt x="4196" y="9038"/>
                    <a:pt x="5890" y="9038"/>
                  </a:cubicBezTo>
                  <a:cubicBezTo>
                    <a:pt x="6429" y="9038"/>
                    <a:pt x="6955" y="8931"/>
                    <a:pt x="7439" y="8705"/>
                  </a:cubicBezTo>
                  <a:cubicBezTo>
                    <a:pt x="9440" y="7738"/>
                    <a:pt x="9974" y="5103"/>
                    <a:pt x="8606" y="2801"/>
                  </a:cubicBezTo>
                  <a:cubicBezTo>
                    <a:pt x="7569" y="1055"/>
                    <a:pt x="5764" y="0"/>
                    <a:pt x="4079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2984675" y="2132750"/>
              <a:ext cx="1453575" cy="1574175"/>
            </a:xfrm>
            <a:custGeom>
              <a:rect b="b" l="l" r="r" t="t"/>
              <a:pathLst>
                <a:path extrusionOk="0" h="62967" w="58143">
                  <a:moveTo>
                    <a:pt x="34509" y="1"/>
                  </a:moveTo>
                  <a:cubicBezTo>
                    <a:pt x="27180" y="1"/>
                    <a:pt x="18189" y="3744"/>
                    <a:pt x="15078" y="12764"/>
                  </a:cubicBezTo>
                  <a:cubicBezTo>
                    <a:pt x="14411" y="14699"/>
                    <a:pt x="14011" y="16834"/>
                    <a:pt x="13977" y="19235"/>
                  </a:cubicBezTo>
                  <a:cubicBezTo>
                    <a:pt x="13944" y="19469"/>
                    <a:pt x="13944" y="19669"/>
                    <a:pt x="13944" y="19903"/>
                  </a:cubicBezTo>
                  <a:cubicBezTo>
                    <a:pt x="13977" y="33212"/>
                    <a:pt x="2969" y="33512"/>
                    <a:pt x="634" y="44554"/>
                  </a:cubicBezTo>
                  <a:cubicBezTo>
                    <a:pt x="101" y="47122"/>
                    <a:pt x="1" y="49590"/>
                    <a:pt x="268" y="51892"/>
                  </a:cubicBezTo>
                  <a:lnTo>
                    <a:pt x="401" y="51692"/>
                  </a:lnTo>
                  <a:cubicBezTo>
                    <a:pt x="935" y="50991"/>
                    <a:pt x="1502" y="50291"/>
                    <a:pt x="2069" y="49590"/>
                  </a:cubicBezTo>
                  <a:cubicBezTo>
                    <a:pt x="4304" y="46788"/>
                    <a:pt x="6672" y="44220"/>
                    <a:pt x="9274" y="42185"/>
                  </a:cubicBezTo>
                  <a:cubicBezTo>
                    <a:pt x="10908" y="40884"/>
                    <a:pt x="12643" y="39783"/>
                    <a:pt x="14478" y="38983"/>
                  </a:cubicBezTo>
                  <a:cubicBezTo>
                    <a:pt x="15212" y="38649"/>
                    <a:pt x="15979" y="38382"/>
                    <a:pt x="16746" y="38149"/>
                  </a:cubicBezTo>
                  <a:cubicBezTo>
                    <a:pt x="17146" y="38049"/>
                    <a:pt x="17547" y="37949"/>
                    <a:pt x="17947" y="37849"/>
                  </a:cubicBezTo>
                  <a:cubicBezTo>
                    <a:pt x="18347" y="37749"/>
                    <a:pt x="18747" y="37682"/>
                    <a:pt x="19148" y="37615"/>
                  </a:cubicBezTo>
                  <a:cubicBezTo>
                    <a:pt x="23584" y="36915"/>
                    <a:pt x="26553" y="36881"/>
                    <a:pt x="27754" y="34380"/>
                  </a:cubicBezTo>
                  <a:cubicBezTo>
                    <a:pt x="27787" y="34246"/>
                    <a:pt x="27854" y="34146"/>
                    <a:pt x="27887" y="34046"/>
                  </a:cubicBezTo>
                  <a:cubicBezTo>
                    <a:pt x="28021" y="33679"/>
                    <a:pt x="28121" y="33312"/>
                    <a:pt x="28187" y="32879"/>
                  </a:cubicBezTo>
                  <a:cubicBezTo>
                    <a:pt x="28254" y="32612"/>
                    <a:pt x="28288" y="32278"/>
                    <a:pt x="28288" y="31978"/>
                  </a:cubicBezTo>
                  <a:cubicBezTo>
                    <a:pt x="28321" y="31644"/>
                    <a:pt x="28321" y="31277"/>
                    <a:pt x="28321" y="30910"/>
                  </a:cubicBezTo>
                  <a:lnTo>
                    <a:pt x="28254" y="30910"/>
                  </a:lnTo>
                  <a:cubicBezTo>
                    <a:pt x="28160" y="30934"/>
                    <a:pt x="27982" y="30958"/>
                    <a:pt x="27756" y="30958"/>
                  </a:cubicBezTo>
                  <a:cubicBezTo>
                    <a:pt x="27663" y="30958"/>
                    <a:pt x="27561" y="30954"/>
                    <a:pt x="27454" y="30944"/>
                  </a:cubicBezTo>
                  <a:lnTo>
                    <a:pt x="27187" y="30944"/>
                  </a:lnTo>
                  <a:cubicBezTo>
                    <a:pt x="26720" y="30910"/>
                    <a:pt x="26119" y="30777"/>
                    <a:pt x="25586" y="30443"/>
                  </a:cubicBezTo>
                  <a:cubicBezTo>
                    <a:pt x="25385" y="30343"/>
                    <a:pt x="25219" y="30210"/>
                    <a:pt x="25019" y="30043"/>
                  </a:cubicBezTo>
                  <a:cubicBezTo>
                    <a:pt x="24685" y="29776"/>
                    <a:pt x="24385" y="29376"/>
                    <a:pt x="24151" y="28909"/>
                  </a:cubicBezTo>
                  <a:cubicBezTo>
                    <a:pt x="23951" y="28609"/>
                    <a:pt x="23818" y="28275"/>
                    <a:pt x="23684" y="27942"/>
                  </a:cubicBezTo>
                  <a:cubicBezTo>
                    <a:pt x="23618" y="27775"/>
                    <a:pt x="23584" y="27608"/>
                    <a:pt x="23517" y="27441"/>
                  </a:cubicBezTo>
                  <a:cubicBezTo>
                    <a:pt x="23050" y="25673"/>
                    <a:pt x="23317" y="23739"/>
                    <a:pt x="25152" y="23305"/>
                  </a:cubicBezTo>
                  <a:cubicBezTo>
                    <a:pt x="25352" y="23272"/>
                    <a:pt x="25552" y="23238"/>
                    <a:pt x="25719" y="23238"/>
                  </a:cubicBezTo>
                  <a:lnTo>
                    <a:pt x="25986" y="23238"/>
                  </a:lnTo>
                  <a:cubicBezTo>
                    <a:pt x="26253" y="23272"/>
                    <a:pt x="26486" y="23372"/>
                    <a:pt x="26720" y="23472"/>
                  </a:cubicBezTo>
                  <a:cubicBezTo>
                    <a:pt x="26953" y="23605"/>
                    <a:pt x="27153" y="23739"/>
                    <a:pt x="27354" y="23905"/>
                  </a:cubicBezTo>
                  <a:cubicBezTo>
                    <a:pt x="27787" y="24339"/>
                    <a:pt x="28154" y="24906"/>
                    <a:pt x="28421" y="25473"/>
                  </a:cubicBezTo>
                  <a:cubicBezTo>
                    <a:pt x="28488" y="25640"/>
                    <a:pt x="28554" y="25807"/>
                    <a:pt x="28621" y="25974"/>
                  </a:cubicBezTo>
                  <a:cubicBezTo>
                    <a:pt x="29088" y="27141"/>
                    <a:pt x="29255" y="28209"/>
                    <a:pt x="29255" y="28209"/>
                  </a:cubicBezTo>
                  <a:cubicBezTo>
                    <a:pt x="29255" y="28209"/>
                    <a:pt x="35293" y="25773"/>
                    <a:pt x="36593" y="16167"/>
                  </a:cubicBezTo>
                  <a:cubicBezTo>
                    <a:pt x="36660" y="15666"/>
                    <a:pt x="36760" y="15166"/>
                    <a:pt x="36894" y="14699"/>
                  </a:cubicBezTo>
                  <a:cubicBezTo>
                    <a:pt x="36994" y="14399"/>
                    <a:pt x="37094" y="14098"/>
                    <a:pt x="37194" y="13798"/>
                  </a:cubicBezTo>
                  <a:cubicBezTo>
                    <a:pt x="37494" y="13098"/>
                    <a:pt x="37828" y="12431"/>
                    <a:pt x="38228" y="11830"/>
                  </a:cubicBezTo>
                  <a:cubicBezTo>
                    <a:pt x="38495" y="11497"/>
                    <a:pt x="38728" y="11163"/>
                    <a:pt x="38995" y="10863"/>
                  </a:cubicBezTo>
                  <a:cubicBezTo>
                    <a:pt x="40255" y="9480"/>
                    <a:pt x="41734" y="8700"/>
                    <a:pt x="42850" y="8700"/>
                  </a:cubicBezTo>
                  <a:cubicBezTo>
                    <a:pt x="43242" y="8700"/>
                    <a:pt x="43588" y="8796"/>
                    <a:pt x="43865" y="8995"/>
                  </a:cubicBezTo>
                  <a:cubicBezTo>
                    <a:pt x="44766" y="9695"/>
                    <a:pt x="45633" y="10663"/>
                    <a:pt x="46400" y="11964"/>
                  </a:cubicBezTo>
                  <a:cubicBezTo>
                    <a:pt x="46467" y="12130"/>
                    <a:pt x="46567" y="12297"/>
                    <a:pt x="46667" y="12464"/>
                  </a:cubicBezTo>
                  <a:cubicBezTo>
                    <a:pt x="46834" y="12797"/>
                    <a:pt x="47001" y="13164"/>
                    <a:pt x="47168" y="13565"/>
                  </a:cubicBezTo>
                  <a:cubicBezTo>
                    <a:pt x="47601" y="14532"/>
                    <a:pt x="47935" y="15633"/>
                    <a:pt x="48235" y="16900"/>
                  </a:cubicBezTo>
                  <a:cubicBezTo>
                    <a:pt x="48335" y="17401"/>
                    <a:pt x="48469" y="17901"/>
                    <a:pt x="48569" y="18368"/>
                  </a:cubicBezTo>
                  <a:cubicBezTo>
                    <a:pt x="48735" y="19369"/>
                    <a:pt x="48902" y="20370"/>
                    <a:pt x="49036" y="21337"/>
                  </a:cubicBezTo>
                  <a:cubicBezTo>
                    <a:pt x="49069" y="21604"/>
                    <a:pt x="49102" y="21837"/>
                    <a:pt x="49102" y="22071"/>
                  </a:cubicBezTo>
                  <a:cubicBezTo>
                    <a:pt x="49169" y="22571"/>
                    <a:pt x="49202" y="23038"/>
                    <a:pt x="49236" y="23505"/>
                  </a:cubicBezTo>
                  <a:cubicBezTo>
                    <a:pt x="49269" y="23539"/>
                    <a:pt x="49269" y="23572"/>
                    <a:pt x="49269" y="23605"/>
                  </a:cubicBezTo>
                  <a:cubicBezTo>
                    <a:pt x="49303" y="24306"/>
                    <a:pt x="49336" y="24973"/>
                    <a:pt x="49336" y="25607"/>
                  </a:cubicBezTo>
                  <a:cubicBezTo>
                    <a:pt x="49369" y="25840"/>
                    <a:pt x="49369" y="26074"/>
                    <a:pt x="49369" y="26307"/>
                  </a:cubicBezTo>
                  <a:cubicBezTo>
                    <a:pt x="49369" y="26507"/>
                    <a:pt x="49369" y="26741"/>
                    <a:pt x="49336" y="26974"/>
                  </a:cubicBezTo>
                  <a:cubicBezTo>
                    <a:pt x="49336" y="27408"/>
                    <a:pt x="49336" y="27842"/>
                    <a:pt x="49303" y="28242"/>
                  </a:cubicBezTo>
                  <a:cubicBezTo>
                    <a:pt x="49236" y="29076"/>
                    <a:pt x="49169" y="29876"/>
                    <a:pt x="49036" y="30644"/>
                  </a:cubicBezTo>
                  <a:cubicBezTo>
                    <a:pt x="48769" y="32145"/>
                    <a:pt x="48369" y="33446"/>
                    <a:pt x="47835" y="34413"/>
                  </a:cubicBezTo>
                  <a:cubicBezTo>
                    <a:pt x="47568" y="34913"/>
                    <a:pt x="47234" y="35314"/>
                    <a:pt x="46901" y="35647"/>
                  </a:cubicBezTo>
                  <a:cubicBezTo>
                    <a:pt x="46634" y="35881"/>
                    <a:pt x="46267" y="36114"/>
                    <a:pt x="45800" y="36281"/>
                  </a:cubicBezTo>
                  <a:cubicBezTo>
                    <a:pt x="45533" y="36414"/>
                    <a:pt x="45233" y="36514"/>
                    <a:pt x="44933" y="36615"/>
                  </a:cubicBezTo>
                  <a:cubicBezTo>
                    <a:pt x="44199" y="36848"/>
                    <a:pt x="43365" y="37048"/>
                    <a:pt x="42531" y="37182"/>
                  </a:cubicBezTo>
                  <a:cubicBezTo>
                    <a:pt x="42431" y="37215"/>
                    <a:pt x="42298" y="37248"/>
                    <a:pt x="42197" y="37248"/>
                  </a:cubicBezTo>
                  <a:cubicBezTo>
                    <a:pt x="41730" y="37348"/>
                    <a:pt x="41297" y="37415"/>
                    <a:pt x="40897" y="37482"/>
                  </a:cubicBezTo>
                  <a:cubicBezTo>
                    <a:pt x="40763" y="37482"/>
                    <a:pt x="40663" y="37482"/>
                    <a:pt x="40596" y="37515"/>
                  </a:cubicBezTo>
                  <a:cubicBezTo>
                    <a:pt x="39496" y="37649"/>
                    <a:pt x="38728" y="37715"/>
                    <a:pt x="38728" y="37715"/>
                  </a:cubicBezTo>
                  <a:cubicBezTo>
                    <a:pt x="38728" y="37715"/>
                    <a:pt x="33725" y="39950"/>
                    <a:pt x="32324" y="44053"/>
                  </a:cubicBezTo>
                  <a:cubicBezTo>
                    <a:pt x="32257" y="44220"/>
                    <a:pt x="32224" y="44353"/>
                    <a:pt x="32190" y="44520"/>
                  </a:cubicBezTo>
                  <a:cubicBezTo>
                    <a:pt x="32090" y="44820"/>
                    <a:pt x="32024" y="45121"/>
                    <a:pt x="31990" y="45454"/>
                  </a:cubicBezTo>
                  <a:cubicBezTo>
                    <a:pt x="31957" y="45621"/>
                    <a:pt x="31957" y="45788"/>
                    <a:pt x="31957" y="45921"/>
                  </a:cubicBezTo>
                  <a:cubicBezTo>
                    <a:pt x="31923" y="46321"/>
                    <a:pt x="31957" y="46722"/>
                    <a:pt x="31990" y="47155"/>
                  </a:cubicBezTo>
                  <a:cubicBezTo>
                    <a:pt x="32224" y="50291"/>
                    <a:pt x="33758" y="54928"/>
                    <a:pt x="34592" y="59297"/>
                  </a:cubicBezTo>
                  <a:cubicBezTo>
                    <a:pt x="36193" y="60799"/>
                    <a:pt x="37728" y="62066"/>
                    <a:pt x="39029" y="62867"/>
                  </a:cubicBezTo>
                  <a:cubicBezTo>
                    <a:pt x="39146" y="62934"/>
                    <a:pt x="39304" y="62967"/>
                    <a:pt x="39501" y="62967"/>
                  </a:cubicBezTo>
                  <a:cubicBezTo>
                    <a:pt x="40757" y="62967"/>
                    <a:pt x="43559" y="61644"/>
                    <a:pt x="46934" y="59798"/>
                  </a:cubicBezTo>
                  <a:cubicBezTo>
                    <a:pt x="55073" y="44053"/>
                    <a:pt x="58142" y="7227"/>
                    <a:pt x="40229" y="889"/>
                  </a:cubicBezTo>
                  <a:cubicBezTo>
                    <a:pt x="38578" y="309"/>
                    <a:pt x="36612" y="1"/>
                    <a:pt x="345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0"/>
            <p:cNvSpPr/>
            <p:nvPr/>
          </p:nvSpPr>
          <p:spPr>
            <a:xfrm>
              <a:off x="3709375" y="3930400"/>
              <a:ext cx="43375" cy="17525"/>
            </a:xfrm>
            <a:custGeom>
              <a:rect b="b" l="l" r="r" t="t"/>
              <a:pathLst>
                <a:path extrusionOk="0" h="701" w="1735">
                  <a:moveTo>
                    <a:pt x="967" y="0"/>
                  </a:moveTo>
                  <a:cubicBezTo>
                    <a:pt x="667" y="234"/>
                    <a:pt x="334" y="467"/>
                    <a:pt x="0" y="701"/>
                  </a:cubicBezTo>
                  <a:cubicBezTo>
                    <a:pt x="567" y="634"/>
                    <a:pt x="1134" y="534"/>
                    <a:pt x="1735" y="401"/>
                  </a:cubicBezTo>
                  <a:cubicBezTo>
                    <a:pt x="1468" y="267"/>
                    <a:pt x="1234" y="134"/>
                    <a:pt x="96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0"/>
            <p:cNvSpPr/>
            <p:nvPr/>
          </p:nvSpPr>
          <p:spPr>
            <a:xfrm>
              <a:off x="3384975" y="4153075"/>
              <a:ext cx="18350" cy="8350"/>
            </a:xfrm>
            <a:custGeom>
              <a:rect b="b" l="l" r="r" t="t"/>
              <a:pathLst>
                <a:path extrusionOk="0" h="334" w="734">
                  <a:moveTo>
                    <a:pt x="733" y="0"/>
                  </a:moveTo>
                  <a:lnTo>
                    <a:pt x="733" y="0"/>
                  </a:lnTo>
                  <a:cubicBezTo>
                    <a:pt x="500" y="100"/>
                    <a:pt x="233" y="200"/>
                    <a:pt x="0" y="333"/>
                  </a:cubicBezTo>
                  <a:cubicBezTo>
                    <a:pt x="267" y="200"/>
                    <a:pt x="500" y="100"/>
                    <a:pt x="73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2720325" y="3836175"/>
              <a:ext cx="25" cy="1675"/>
            </a:xfrm>
            <a:custGeom>
              <a:rect b="b" l="l" r="r" t="t"/>
              <a:pathLst>
                <a:path extrusionOk="0" h="67" w="1">
                  <a:moveTo>
                    <a:pt x="0" y="67"/>
                  </a:moveTo>
                  <a:cubicBezTo>
                    <a:pt x="0" y="33"/>
                    <a:pt x="0" y="33"/>
                    <a:pt x="0" y="0"/>
                  </a:cubicBezTo>
                  <a:cubicBezTo>
                    <a:pt x="0" y="0"/>
                    <a:pt x="0" y="33"/>
                    <a:pt x="0" y="67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3448350" y="4115525"/>
              <a:ext cx="25875" cy="15050"/>
            </a:xfrm>
            <a:custGeom>
              <a:rect b="b" l="l" r="r" t="t"/>
              <a:pathLst>
                <a:path extrusionOk="0" h="602" w="1035">
                  <a:moveTo>
                    <a:pt x="0" y="601"/>
                  </a:moveTo>
                  <a:cubicBezTo>
                    <a:pt x="334" y="401"/>
                    <a:pt x="701" y="201"/>
                    <a:pt x="1034" y="1"/>
                  </a:cubicBezTo>
                  <a:cubicBezTo>
                    <a:pt x="701" y="201"/>
                    <a:pt x="334" y="401"/>
                    <a:pt x="0" y="60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0"/>
            <p:cNvSpPr/>
            <p:nvPr/>
          </p:nvSpPr>
          <p:spPr>
            <a:xfrm>
              <a:off x="3234025" y="4198925"/>
              <a:ext cx="31700" cy="5850"/>
            </a:xfrm>
            <a:custGeom>
              <a:rect b="b" l="l" r="r" t="t"/>
              <a:pathLst>
                <a:path extrusionOk="0" h="234" w="1268">
                  <a:moveTo>
                    <a:pt x="0" y="234"/>
                  </a:moveTo>
                  <a:cubicBezTo>
                    <a:pt x="434" y="167"/>
                    <a:pt x="868" y="101"/>
                    <a:pt x="1268" y="0"/>
                  </a:cubicBezTo>
                  <a:cubicBezTo>
                    <a:pt x="868" y="101"/>
                    <a:pt x="434" y="167"/>
                    <a:pt x="0" y="234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2797050" y="4006275"/>
              <a:ext cx="25875" cy="30050"/>
            </a:xfrm>
            <a:custGeom>
              <a:rect b="b" l="l" r="r" t="t"/>
              <a:pathLst>
                <a:path extrusionOk="0" h="1202" w="1035">
                  <a:moveTo>
                    <a:pt x="0" y="1"/>
                  </a:moveTo>
                  <a:cubicBezTo>
                    <a:pt x="334" y="401"/>
                    <a:pt x="667" y="802"/>
                    <a:pt x="1034" y="1202"/>
                  </a:cubicBezTo>
                  <a:cubicBezTo>
                    <a:pt x="667" y="802"/>
                    <a:pt x="334" y="401"/>
                    <a:pt x="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2842900" y="4057150"/>
              <a:ext cx="109275" cy="86750"/>
            </a:xfrm>
            <a:custGeom>
              <a:rect b="b" l="l" r="r" t="t"/>
              <a:pathLst>
                <a:path extrusionOk="0" h="3470" w="4371">
                  <a:moveTo>
                    <a:pt x="4371" y="3470"/>
                  </a:moveTo>
                  <a:cubicBezTo>
                    <a:pt x="2770" y="2503"/>
                    <a:pt x="1269" y="1302"/>
                    <a:pt x="1" y="1"/>
                  </a:cubicBezTo>
                  <a:cubicBezTo>
                    <a:pt x="1269" y="1302"/>
                    <a:pt x="2770" y="2503"/>
                    <a:pt x="4371" y="347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2773700" y="3972925"/>
              <a:ext cx="15025" cy="21700"/>
            </a:xfrm>
            <a:custGeom>
              <a:rect b="b" l="l" r="r" t="t"/>
              <a:pathLst>
                <a:path extrusionOk="0" h="868" w="601">
                  <a:moveTo>
                    <a:pt x="0" y="1"/>
                  </a:moveTo>
                  <a:lnTo>
                    <a:pt x="0" y="1"/>
                  </a:lnTo>
                  <a:cubicBezTo>
                    <a:pt x="167" y="301"/>
                    <a:pt x="367" y="568"/>
                    <a:pt x="601" y="868"/>
                  </a:cubicBezTo>
                  <a:cubicBezTo>
                    <a:pt x="367" y="568"/>
                    <a:pt x="167" y="268"/>
                    <a:pt x="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56825" y="3966250"/>
              <a:ext cx="29200" cy="21725"/>
            </a:xfrm>
            <a:custGeom>
              <a:rect b="b" l="l" r="r" t="t"/>
              <a:pathLst>
                <a:path extrusionOk="0" h="869" w="1168">
                  <a:moveTo>
                    <a:pt x="1" y="868"/>
                  </a:moveTo>
                  <a:cubicBezTo>
                    <a:pt x="401" y="568"/>
                    <a:pt x="768" y="268"/>
                    <a:pt x="1168" y="1"/>
                  </a:cubicBezTo>
                  <a:cubicBezTo>
                    <a:pt x="768" y="268"/>
                    <a:pt x="401" y="568"/>
                    <a:pt x="1" y="868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572600" y="4003775"/>
              <a:ext cx="63400" cy="47575"/>
            </a:xfrm>
            <a:custGeom>
              <a:rect b="b" l="l" r="r" t="t"/>
              <a:pathLst>
                <a:path extrusionOk="0" h="1903" w="2536">
                  <a:moveTo>
                    <a:pt x="0" y="1902"/>
                  </a:moveTo>
                  <a:cubicBezTo>
                    <a:pt x="868" y="1268"/>
                    <a:pt x="1735" y="635"/>
                    <a:pt x="2536" y="1"/>
                  </a:cubicBezTo>
                  <a:cubicBezTo>
                    <a:pt x="1735" y="635"/>
                    <a:pt x="868" y="1268"/>
                    <a:pt x="0" y="1902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474200" y="4067175"/>
              <a:ext cx="75075" cy="48375"/>
            </a:xfrm>
            <a:custGeom>
              <a:rect b="b" l="l" r="r" t="t"/>
              <a:pathLst>
                <a:path extrusionOk="0" h="1935" w="3003">
                  <a:moveTo>
                    <a:pt x="0" y="1935"/>
                  </a:moveTo>
                  <a:cubicBezTo>
                    <a:pt x="1034" y="1334"/>
                    <a:pt x="2035" y="667"/>
                    <a:pt x="3002" y="0"/>
                  </a:cubicBezTo>
                  <a:cubicBezTo>
                    <a:pt x="2035" y="667"/>
                    <a:pt x="1034" y="1334"/>
                    <a:pt x="0" y="1935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724500" y="3865375"/>
              <a:ext cx="10850" cy="35850"/>
            </a:xfrm>
            <a:custGeom>
              <a:rect b="b" l="l" r="r" t="t"/>
              <a:pathLst>
                <a:path extrusionOk="0" h="1434" w="434">
                  <a:moveTo>
                    <a:pt x="1" y="1"/>
                  </a:moveTo>
                  <a:lnTo>
                    <a:pt x="1" y="1"/>
                  </a:lnTo>
                  <a:cubicBezTo>
                    <a:pt x="101" y="468"/>
                    <a:pt x="234" y="967"/>
                    <a:pt x="434" y="1434"/>
                  </a:cubicBezTo>
                  <a:cubicBezTo>
                    <a:pt x="267" y="967"/>
                    <a:pt x="101" y="468"/>
                    <a:pt x="1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754525" y="3942075"/>
              <a:ext cx="4175" cy="7525"/>
            </a:xfrm>
            <a:custGeom>
              <a:rect b="b" l="l" r="r" t="t"/>
              <a:pathLst>
                <a:path extrusionOk="0" h="301" w="167">
                  <a:moveTo>
                    <a:pt x="0" y="0"/>
                  </a:moveTo>
                  <a:cubicBezTo>
                    <a:pt x="67" y="101"/>
                    <a:pt x="134" y="201"/>
                    <a:pt x="167" y="301"/>
                  </a:cubicBezTo>
                  <a:cubicBezTo>
                    <a:pt x="134" y="201"/>
                    <a:pt x="67" y="101"/>
                    <a:pt x="0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463350" y="2350575"/>
              <a:ext cx="752225" cy="1264625"/>
            </a:xfrm>
            <a:custGeom>
              <a:rect b="b" l="l" r="r" t="t"/>
              <a:pathLst>
                <a:path extrusionOk="0" h="50585" w="30089">
                  <a:moveTo>
                    <a:pt x="27804" y="10083"/>
                  </a:moveTo>
                  <a:cubicBezTo>
                    <a:pt x="28242" y="10083"/>
                    <a:pt x="28662" y="10564"/>
                    <a:pt x="28788" y="11223"/>
                  </a:cubicBezTo>
                  <a:cubicBezTo>
                    <a:pt x="28921" y="11957"/>
                    <a:pt x="28654" y="12591"/>
                    <a:pt x="28187" y="12691"/>
                  </a:cubicBezTo>
                  <a:cubicBezTo>
                    <a:pt x="28159" y="12695"/>
                    <a:pt x="28132" y="12697"/>
                    <a:pt x="28104" y="12697"/>
                  </a:cubicBezTo>
                  <a:cubicBezTo>
                    <a:pt x="27666" y="12697"/>
                    <a:pt x="27245" y="12213"/>
                    <a:pt x="27120" y="11523"/>
                  </a:cubicBezTo>
                  <a:cubicBezTo>
                    <a:pt x="26987" y="10823"/>
                    <a:pt x="27253" y="10155"/>
                    <a:pt x="27720" y="10089"/>
                  </a:cubicBezTo>
                  <a:cubicBezTo>
                    <a:pt x="27748" y="10085"/>
                    <a:pt x="27776" y="10083"/>
                    <a:pt x="27804" y="10083"/>
                  </a:cubicBezTo>
                  <a:close/>
                  <a:moveTo>
                    <a:pt x="19894" y="11651"/>
                  </a:moveTo>
                  <a:cubicBezTo>
                    <a:pt x="20334" y="11651"/>
                    <a:pt x="20756" y="12163"/>
                    <a:pt x="20882" y="12824"/>
                  </a:cubicBezTo>
                  <a:cubicBezTo>
                    <a:pt x="20982" y="13558"/>
                    <a:pt x="20715" y="14192"/>
                    <a:pt x="20248" y="14258"/>
                  </a:cubicBezTo>
                  <a:cubicBezTo>
                    <a:pt x="20220" y="14262"/>
                    <a:pt x="20193" y="14264"/>
                    <a:pt x="20165" y="14264"/>
                  </a:cubicBezTo>
                  <a:cubicBezTo>
                    <a:pt x="19727" y="14264"/>
                    <a:pt x="19308" y="13781"/>
                    <a:pt x="19214" y="13091"/>
                  </a:cubicBezTo>
                  <a:cubicBezTo>
                    <a:pt x="19081" y="12390"/>
                    <a:pt x="19348" y="11757"/>
                    <a:pt x="19815" y="11657"/>
                  </a:cubicBezTo>
                  <a:cubicBezTo>
                    <a:pt x="19841" y="11653"/>
                    <a:pt x="19868" y="11651"/>
                    <a:pt x="19894" y="11651"/>
                  </a:cubicBezTo>
                  <a:close/>
                  <a:moveTo>
                    <a:pt x="24752" y="9255"/>
                  </a:moveTo>
                  <a:lnTo>
                    <a:pt x="24885" y="9288"/>
                  </a:lnTo>
                  <a:lnTo>
                    <a:pt x="24918" y="9288"/>
                  </a:lnTo>
                  <a:lnTo>
                    <a:pt x="25052" y="9322"/>
                  </a:lnTo>
                  <a:lnTo>
                    <a:pt x="25052" y="9355"/>
                  </a:lnTo>
                  <a:lnTo>
                    <a:pt x="25052" y="9422"/>
                  </a:lnTo>
                  <a:lnTo>
                    <a:pt x="25052" y="9488"/>
                  </a:lnTo>
                  <a:lnTo>
                    <a:pt x="25052" y="9555"/>
                  </a:lnTo>
                  <a:lnTo>
                    <a:pt x="25052" y="9622"/>
                  </a:lnTo>
                  <a:lnTo>
                    <a:pt x="25052" y="9688"/>
                  </a:lnTo>
                  <a:lnTo>
                    <a:pt x="25052" y="9755"/>
                  </a:lnTo>
                  <a:lnTo>
                    <a:pt x="25052" y="9822"/>
                  </a:lnTo>
                  <a:lnTo>
                    <a:pt x="25052" y="9889"/>
                  </a:lnTo>
                  <a:lnTo>
                    <a:pt x="25052" y="9955"/>
                  </a:lnTo>
                  <a:lnTo>
                    <a:pt x="25052" y="10022"/>
                  </a:lnTo>
                  <a:lnTo>
                    <a:pt x="25052" y="10055"/>
                  </a:lnTo>
                  <a:lnTo>
                    <a:pt x="25052" y="10089"/>
                  </a:lnTo>
                  <a:lnTo>
                    <a:pt x="25052" y="10155"/>
                  </a:lnTo>
                  <a:lnTo>
                    <a:pt x="25052" y="10222"/>
                  </a:lnTo>
                  <a:lnTo>
                    <a:pt x="25052" y="10289"/>
                  </a:lnTo>
                  <a:lnTo>
                    <a:pt x="25052" y="10356"/>
                  </a:lnTo>
                  <a:lnTo>
                    <a:pt x="25052" y="10422"/>
                  </a:lnTo>
                  <a:lnTo>
                    <a:pt x="25052" y="10489"/>
                  </a:lnTo>
                  <a:lnTo>
                    <a:pt x="25085" y="10556"/>
                  </a:lnTo>
                  <a:lnTo>
                    <a:pt x="25085" y="10622"/>
                  </a:lnTo>
                  <a:lnTo>
                    <a:pt x="25085" y="10689"/>
                  </a:lnTo>
                  <a:lnTo>
                    <a:pt x="25085" y="10756"/>
                  </a:lnTo>
                  <a:lnTo>
                    <a:pt x="25085" y="10823"/>
                  </a:lnTo>
                  <a:lnTo>
                    <a:pt x="25119" y="10889"/>
                  </a:lnTo>
                  <a:lnTo>
                    <a:pt x="25119" y="10956"/>
                  </a:lnTo>
                  <a:lnTo>
                    <a:pt x="25119" y="11023"/>
                  </a:lnTo>
                  <a:lnTo>
                    <a:pt x="25119" y="11089"/>
                  </a:lnTo>
                  <a:lnTo>
                    <a:pt x="25152" y="11156"/>
                  </a:lnTo>
                  <a:lnTo>
                    <a:pt x="25152" y="11223"/>
                  </a:lnTo>
                  <a:lnTo>
                    <a:pt x="25152" y="11290"/>
                  </a:lnTo>
                  <a:lnTo>
                    <a:pt x="25185" y="11356"/>
                  </a:lnTo>
                  <a:lnTo>
                    <a:pt x="25185" y="11423"/>
                  </a:lnTo>
                  <a:lnTo>
                    <a:pt x="25185" y="11490"/>
                  </a:lnTo>
                  <a:lnTo>
                    <a:pt x="25219" y="11556"/>
                  </a:lnTo>
                  <a:lnTo>
                    <a:pt x="25219" y="11623"/>
                  </a:lnTo>
                  <a:lnTo>
                    <a:pt x="25219" y="11690"/>
                  </a:lnTo>
                  <a:lnTo>
                    <a:pt x="25252" y="11757"/>
                  </a:lnTo>
                  <a:lnTo>
                    <a:pt x="25252" y="11823"/>
                  </a:lnTo>
                  <a:lnTo>
                    <a:pt x="25252" y="11890"/>
                  </a:lnTo>
                  <a:lnTo>
                    <a:pt x="25285" y="11957"/>
                  </a:lnTo>
                  <a:lnTo>
                    <a:pt x="25285" y="12023"/>
                  </a:lnTo>
                  <a:lnTo>
                    <a:pt x="25319" y="12057"/>
                  </a:lnTo>
                  <a:lnTo>
                    <a:pt x="25319" y="12090"/>
                  </a:lnTo>
                  <a:lnTo>
                    <a:pt x="25319" y="12157"/>
                  </a:lnTo>
                  <a:lnTo>
                    <a:pt x="25352" y="12257"/>
                  </a:lnTo>
                  <a:lnTo>
                    <a:pt x="25352" y="12324"/>
                  </a:lnTo>
                  <a:lnTo>
                    <a:pt x="25385" y="12424"/>
                  </a:lnTo>
                  <a:lnTo>
                    <a:pt x="25419" y="12490"/>
                  </a:lnTo>
                  <a:lnTo>
                    <a:pt x="25419" y="12557"/>
                  </a:lnTo>
                  <a:lnTo>
                    <a:pt x="25452" y="12624"/>
                  </a:lnTo>
                  <a:lnTo>
                    <a:pt x="25452" y="12691"/>
                  </a:lnTo>
                  <a:lnTo>
                    <a:pt x="25486" y="12757"/>
                  </a:lnTo>
                  <a:lnTo>
                    <a:pt x="25486" y="12824"/>
                  </a:lnTo>
                  <a:lnTo>
                    <a:pt x="25519" y="12857"/>
                  </a:lnTo>
                  <a:lnTo>
                    <a:pt x="25519" y="12891"/>
                  </a:lnTo>
                  <a:lnTo>
                    <a:pt x="25552" y="12957"/>
                  </a:lnTo>
                  <a:lnTo>
                    <a:pt x="25552" y="13024"/>
                  </a:lnTo>
                  <a:lnTo>
                    <a:pt x="25586" y="13091"/>
                  </a:lnTo>
                  <a:lnTo>
                    <a:pt x="25619" y="13158"/>
                  </a:lnTo>
                  <a:lnTo>
                    <a:pt x="25619" y="13224"/>
                  </a:lnTo>
                  <a:lnTo>
                    <a:pt x="25652" y="13291"/>
                  </a:lnTo>
                  <a:lnTo>
                    <a:pt x="25652" y="13358"/>
                  </a:lnTo>
                  <a:lnTo>
                    <a:pt x="25719" y="13491"/>
                  </a:lnTo>
                  <a:lnTo>
                    <a:pt x="25719" y="13525"/>
                  </a:lnTo>
                  <a:lnTo>
                    <a:pt x="25752" y="13625"/>
                  </a:lnTo>
                  <a:lnTo>
                    <a:pt x="25819" y="13758"/>
                  </a:lnTo>
                  <a:lnTo>
                    <a:pt x="25852" y="13891"/>
                  </a:lnTo>
                  <a:lnTo>
                    <a:pt x="25919" y="14025"/>
                  </a:lnTo>
                  <a:lnTo>
                    <a:pt x="25953" y="14158"/>
                  </a:lnTo>
                  <a:lnTo>
                    <a:pt x="26019" y="14292"/>
                  </a:lnTo>
                  <a:lnTo>
                    <a:pt x="26053" y="14392"/>
                  </a:lnTo>
                  <a:lnTo>
                    <a:pt x="26053" y="14425"/>
                  </a:lnTo>
                  <a:lnTo>
                    <a:pt x="26119" y="14559"/>
                  </a:lnTo>
                  <a:lnTo>
                    <a:pt x="26186" y="14692"/>
                  </a:lnTo>
                  <a:lnTo>
                    <a:pt x="26219" y="14826"/>
                  </a:lnTo>
                  <a:lnTo>
                    <a:pt x="26286" y="14959"/>
                  </a:lnTo>
                  <a:lnTo>
                    <a:pt x="26353" y="15059"/>
                  </a:lnTo>
                  <a:lnTo>
                    <a:pt x="26420" y="15192"/>
                  </a:lnTo>
                  <a:lnTo>
                    <a:pt x="26453" y="15326"/>
                  </a:lnTo>
                  <a:lnTo>
                    <a:pt x="26520" y="15459"/>
                  </a:lnTo>
                  <a:lnTo>
                    <a:pt x="26586" y="15593"/>
                  </a:lnTo>
                  <a:lnTo>
                    <a:pt x="26653" y="15726"/>
                  </a:lnTo>
                  <a:lnTo>
                    <a:pt x="26720" y="15860"/>
                  </a:lnTo>
                  <a:lnTo>
                    <a:pt x="26786" y="15960"/>
                  </a:lnTo>
                  <a:lnTo>
                    <a:pt x="26853" y="16093"/>
                  </a:lnTo>
                  <a:lnTo>
                    <a:pt x="26920" y="16227"/>
                  </a:lnTo>
                  <a:lnTo>
                    <a:pt x="26953" y="16260"/>
                  </a:lnTo>
                  <a:lnTo>
                    <a:pt x="26987" y="16327"/>
                  </a:lnTo>
                  <a:lnTo>
                    <a:pt x="27053" y="16460"/>
                  </a:lnTo>
                  <a:lnTo>
                    <a:pt x="27120" y="16560"/>
                  </a:lnTo>
                  <a:lnTo>
                    <a:pt x="27187" y="16694"/>
                  </a:lnTo>
                  <a:lnTo>
                    <a:pt x="27287" y="16794"/>
                  </a:lnTo>
                  <a:lnTo>
                    <a:pt x="27354" y="16927"/>
                  </a:lnTo>
                  <a:lnTo>
                    <a:pt x="27420" y="17027"/>
                  </a:lnTo>
                  <a:lnTo>
                    <a:pt x="27487" y="17161"/>
                  </a:lnTo>
                  <a:lnTo>
                    <a:pt x="27520" y="17161"/>
                  </a:lnTo>
                  <a:lnTo>
                    <a:pt x="27587" y="17261"/>
                  </a:lnTo>
                  <a:lnTo>
                    <a:pt x="27654" y="17361"/>
                  </a:lnTo>
                  <a:lnTo>
                    <a:pt x="27720" y="17494"/>
                  </a:lnTo>
                  <a:lnTo>
                    <a:pt x="27787" y="17594"/>
                  </a:lnTo>
                  <a:lnTo>
                    <a:pt x="27787" y="17628"/>
                  </a:lnTo>
                  <a:lnTo>
                    <a:pt x="27754" y="17628"/>
                  </a:lnTo>
                  <a:lnTo>
                    <a:pt x="27654" y="17527"/>
                  </a:lnTo>
                  <a:lnTo>
                    <a:pt x="27587" y="17427"/>
                  </a:lnTo>
                  <a:lnTo>
                    <a:pt x="27487" y="17327"/>
                  </a:lnTo>
                  <a:lnTo>
                    <a:pt x="27420" y="17261"/>
                  </a:lnTo>
                  <a:lnTo>
                    <a:pt x="27387" y="17227"/>
                  </a:lnTo>
                  <a:lnTo>
                    <a:pt x="27287" y="17127"/>
                  </a:lnTo>
                  <a:lnTo>
                    <a:pt x="27220" y="17027"/>
                  </a:lnTo>
                  <a:lnTo>
                    <a:pt x="27120" y="16927"/>
                  </a:lnTo>
                  <a:lnTo>
                    <a:pt x="27053" y="16794"/>
                  </a:lnTo>
                  <a:lnTo>
                    <a:pt x="26953" y="16694"/>
                  </a:lnTo>
                  <a:lnTo>
                    <a:pt x="26853" y="16593"/>
                  </a:lnTo>
                  <a:lnTo>
                    <a:pt x="26786" y="16460"/>
                  </a:lnTo>
                  <a:lnTo>
                    <a:pt x="26720" y="16393"/>
                  </a:lnTo>
                  <a:lnTo>
                    <a:pt x="26686" y="16360"/>
                  </a:lnTo>
                  <a:lnTo>
                    <a:pt x="26620" y="16227"/>
                  </a:lnTo>
                  <a:lnTo>
                    <a:pt x="26520" y="16126"/>
                  </a:lnTo>
                  <a:lnTo>
                    <a:pt x="26453" y="15993"/>
                  </a:lnTo>
                  <a:lnTo>
                    <a:pt x="26386" y="15893"/>
                  </a:lnTo>
                  <a:lnTo>
                    <a:pt x="26286" y="15760"/>
                  </a:lnTo>
                  <a:lnTo>
                    <a:pt x="26219" y="15626"/>
                  </a:lnTo>
                  <a:lnTo>
                    <a:pt x="26153" y="15526"/>
                  </a:lnTo>
                  <a:lnTo>
                    <a:pt x="26053" y="15393"/>
                  </a:lnTo>
                  <a:lnTo>
                    <a:pt x="25986" y="15259"/>
                  </a:lnTo>
                  <a:lnTo>
                    <a:pt x="25919" y="15126"/>
                  </a:lnTo>
                  <a:lnTo>
                    <a:pt x="25852" y="14992"/>
                  </a:lnTo>
                  <a:lnTo>
                    <a:pt x="25786" y="14892"/>
                  </a:lnTo>
                  <a:lnTo>
                    <a:pt x="25719" y="14759"/>
                  </a:lnTo>
                  <a:lnTo>
                    <a:pt x="25652" y="14625"/>
                  </a:lnTo>
                  <a:lnTo>
                    <a:pt x="25652" y="14592"/>
                  </a:lnTo>
                  <a:lnTo>
                    <a:pt x="25586" y="14492"/>
                  </a:lnTo>
                  <a:lnTo>
                    <a:pt x="25519" y="14358"/>
                  </a:lnTo>
                  <a:lnTo>
                    <a:pt x="25452" y="14192"/>
                  </a:lnTo>
                  <a:lnTo>
                    <a:pt x="25419" y="14092"/>
                  </a:lnTo>
                  <a:lnTo>
                    <a:pt x="25385" y="14058"/>
                  </a:lnTo>
                  <a:lnTo>
                    <a:pt x="25352" y="13925"/>
                  </a:lnTo>
                  <a:lnTo>
                    <a:pt x="25285" y="13791"/>
                  </a:lnTo>
                  <a:lnTo>
                    <a:pt x="25252" y="13691"/>
                  </a:lnTo>
                  <a:lnTo>
                    <a:pt x="25252" y="13658"/>
                  </a:lnTo>
                  <a:lnTo>
                    <a:pt x="25185" y="13525"/>
                  </a:lnTo>
                  <a:lnTo>
                    <a:pt x="25152" y="13458"/>
                  </a:lnTo>
                  <a:lnTo>
                    <a:pt x="25152" y="13358"/>
                  </a:lnTo>
                  <a:lnTo>
                    <a:pt x="25119" y="13291"/>
                  </a:lnTo>
                  <a:lnTo>
                    <a:pt x="25085" y="13224"/>
                  </a:lnTo>
                  <a:lnTo>
                    <a:pt x="25052" y="13158"/>
                  </a:lnTo>
                  <a:lnTo>
                    <a:pt x="25052" y="13091"/>
                  </a:lnTo>
                  <a:lnTo>
                    <a:pt x="25019" y="13024"/>
                  </a:lnTo>
                  <a:lnTo>
                    <a:pt x="25019" y="12957"/>
                  </a:lnTo>
                  <a:lnTo>
                    <a:pt x="24985" y="12891"/>
                  </a:lnTo>
                  <a:lnTo>
                    <a:pt x="24952" y="12791"/>
                  </a:lnTo>
                  <a:lnTo>
                    <a:pt x="24952" y="12724"/>
                  </a:lnTo>
                  <a:lnTo>
                    <a:pt x="24918" y="12657"/>
                  </a:lnTo>
                  <a:lnTo>
                    <a:pt x="24918" y="12591"/>
                  </a:lnTo>
                  <a:lnTo>
                    <a:pt x="24885" y="12524"/>
                  </a:lnTo>
                  <a:lnTo>
                    <a:pt x="24885" y="12457"/>
                  </a:lnTo>
                  <a:lnTo>
                    <a:pt x="24852" y="12390"/>
                  </a:lnTo>
                  <a:lnTo>
                    <a:pt x="24852" y="12290"/>
                  </a:lnTo>
                  <a:lnTo>
                    <a:pt x="24818" y="12224"/>
                  </a:lnTo>
                  <a:lnTo>
                    <a:pt x="24818" y="12190"/>
                  </a:lnTo>
                  <a:lnTo>
                    <a:pt x="24818" y="12157"/>
                  </a:lnTo>
                  <a:lnTo>
                    <a:pt x="24785" y="12090"/>
                  </a:lnTo>
                  <a:lnTo>
                    <a:pt x="24785" y="12023"/>
                  </a:lnTo>
                  <a:lnTo>
                    <a:pt x="24785" y="11957"/>
                  </a:lnTo>
                  <a:lnTo>
                    <a:pt x="24752" y="11890"/>
                  </a:lnTo>
                  <a:lnTo>
                    <a:pt x="24752" y="11823"/>
                  </a:lnTo>
                  <a:lnTo>
                    <a:pt x="24752" y="11723"/>
                  </a:lnTo>
                  <a:lnTo>
                    <a:pt x="24718" y="11657"/>
                  </a:lnTo>
                  <a:lnTo>
                    <a:pt x="24718" y="11590"/>
                  </a:lnTo>
                  <a:lnTo>
                    <a:pt x="24718" y="11523"/>
                  </a:lnTo>
                  <a:lnTo>
                    <a:pt x="24685" y="11456"/>
                  </a:lnTo>
                  <a:lnTo>
                    <a:pt x="24685" y="11390"/>
                  </a:lnTo>
                  <a:lnTo>
                    <a:pt x="24685" y="11323"/>
                  </a:lnTo>
                  <a:lnTo>
                    <a:pt x="24685" y="11256"/>
                  </a:lnTo>
                  <a:lnTo>
                    <a:pt x="24652" y="11156"/>
                  </a:lnTo>
                  <a:lnTo>
                    <a:pt x="24652" y="11089"/>
                  </a:lnTo>
                  <a:lnTo>
                    <a:pt x="24652" y="11023"/>
                  </a:lnTo>
                  <a:lnTo>
                    <a:pt x="24652" y="10956"/>
                  </a:lnTo>
                  <a:lnTo>
                    <a:pt x="24618" y="10889"/>
                  </a:lnTo>
                  <a:lnTo>
                    <a:pt x="24618" y="10823"/>
                  </a:lnTo>
                  <a:lnTo>
                    <a:pt x="24618" y="10756"/>
                  </a:lnTo>
                  <a:lnTo>
                    <a:pt x="24618" y="10656"/>
                  </a:lnTo>
                  <a:lnTo>
                    <a:pt x="24618" y="10589"/>
                  </a:lnTo>
                  <a:lnTo>
                    <a:pt x="24618" y="10522"/>
                  </a:lnTo>
                  <a:lnTo>
                    <a:pt x="24618" y="10456"/>
                  </a:lnTo>
                  <a:lnTo>
                    <a:pt x="24618" y="10389"/>
                  </a:lnTo>
                  <a:lnTo>
                    <a:pt x="24618" y="10322"/>
                  </a:lnTo>
                  <a:lnTo>
                    <a:pt x="24618" y="10256"/>
                  </a:lnTo>
                  <a:lnTo>
                    <a:pt x="24618" y="10189"/>
                  </a:lnTo>
                  <a:lnTo>
                    <a:pt x="24652" y="10089"/>
                  </a:lnTo>
                  <a:lnTo>
                    <a:pt x="24652" y="10055"/>
                  </a:lnTo>
                  <a:lnTo>
                    <a:pt x="24652" y="10022"/>
                  </a:lnTo>
                  <a:lnTo>
                    <a:pt x="24652" y="9955"/>
                  </a:lnTo>
                  <a:lnTo>
                    <a:pt x="24652" y="9889"/>
                  </a:lnTo>
                  <a:lnTo>
                    <a:pt x="24652" y="9822"/>
                  </a:lnTo>
                  <a:lnTo>
                    <a:pt x="24652" y="9755"/>
                  </a:lnTo>
                  <a:lnTo>
                    <a:pt x="24685" y="9688"/>
                  </a:lnTo>
                  <a:lnTo>
                    <a:pt x="24685" y="9622"/>
                  </a:lnTo>
                  <a:lnTo>
                    <a:pt x="24685" y="9522"/>
                  </a:lnTo>
                  <a:lnTo>
                    <a:pt x="24685" y="9455"/>
                  </a:lnTo>
                  <a:lnTo>
                    <a:pt x="24718" y="9388"/>
                  </a:lnTo>
                  <a:lnTo>
                    <a:pt x="24718" y="9322"/>
                  </a:lnTo>
                  <a:lnTo>
                    <a:pt x="24752" y="9255"/>
                  </a:lnTo>
                  <a:close/>
                  <a:moveTo>
                    <a:pt x="16546" y="16827"/>
                  </a:moveTo>
                  <a:cubicBezTo>
                    <a:pt x="18948" y="16827"/>
                    <a:pt x="20916" y="18795"/>
                    <a:pt x="20916" y="21197"/>
                  </a:cubicBezTo>
                  <a:cubicBezTo>
                    <a:pt x="20916" y="23598"/>
                    <a:pt x="18948" y="25567"/>
                    <a:pt x="16546" y="25567"/>
                  </a:cubicBezTo>
                  <a:cubicBezTo>
                    <a:pt x="14144" y="25567"/>
                    <a:pt x="12176" y="23598"/>
                    <a:pt x="12176" y="21197"/>
                  </a:cubicBezTo>
                  <a:cubicBezTo>
                    <a:pt x="12176" y="18795"/>
                    <a:pt x="14144" y="16827"/>
                    <a:pt x="16546" y="16827"/>
                  </a:cubicBezTo>
                  <a:close/>
                  <a:moveTo>
                    <a:pt x="23678" y="1"/>
                  </a:moveTo>
                  <a:cubicBezTo>
                    <a:pt x="22565" y="1"/>
                    <a:pt x="21099" y="786"/>
                    <a:pt x="19848" y="2183"/>
                  </a:cubicBezTo>
                  <a:cubicBezTo>
                    <a:pt x="19581" y="2450"/>
                    <a:pt x="19314" y="2784"/>
                    <a:pt x="19081" y="3150"/>
                  </a:cubicBezTo>
                  <a:cubicBezTo>
                    <a:pt x="18681" y="3718"/>
                    <a:pt x="18347" y="4385"/>
                    <a:pt x="18047" y="5119"/>
                  </a:cubicBezTo>
                  <a:cubicBezTo>
                    <a:pt x="17947" y="5385"/>
                    <a:pt x="17847" y="5686"/>
                    <a:pt x="17747" y="6019"/>
                  </a:cubicBezTo>
                  <a:cubicBezTo>
                    <a:pt x="17613" y="6486"/>
                    <a:pt x="17513" y="6953"/>
                    <a:pt x="17446" y="7454"/>
                  </a:cubicBezTo>
                  <a:cubicBezTo>
                    <a:pt x="16146" y="17060"/>
                    <a:pt x="10108" y="19529"/>
                    <a:pt x="10108" y="19529"/>
                  </a:cubicBezTo>
                  <a:cubicBezTo>
                    <a:pt x="10108" y="19529"/>
                    <a:pt x="9941" y="18428"/>
                    <a:pt x="9474" y="17261"/>
                  </a:cubicBezTo>
                  <a:cubicBezTo>
                    <a:pt x="9407" y="17094"/>
                    <a:pt x="9341" y="16927"/>
                    <a:pt x="9274" y="16760"/>
                  </a:cubicBezTo>
                  <a:cubicBezTo>
                    <a:pt x="8974" y="16193"/>
                    <a:pt x="8640" y="15626"/>
                    <a:pt x="8207" y="15226"/>
                  </a:cubicBezTo>
                  <a:cubicBezTo>
                    <a:pt x="8006" y="15026"/>
                    <a:pt x="7806" y="14892"/>
                    <a:pt x="7573" y="14759"/>
                  </a:cubicBezTo>
                  <a:cubicBezTo>
                    <a:pt x="7339" y="14659"/>
                    <a:pt x="7106" y="14592"/>
                    <a:pt x="6839" y="14559"/>
                  </a:cubicBezTo>
                  <a:cubicBezTo>
                    <a:pt x="6772" y="14525"/>
                    <a:pt x="6672" y="14525"/>
                    <a:pt x="6572" y="14525"/>
                  </a:cubicBezTo>
                  <a:cubicBezTo>
                    <a:pt x="6405" y="14525"/>
                    <a:pt x="6205" y="14559"/>
                    <a:pt x="6005" y="14592"/>
                  </a:cubicBezTo>
                  <a:cubicBezTo>
                    <a:pt x="4170" y="15059"/>
                    <a:pt x="3870" y="16960"/>
                    <a:pt x="4370" y="18728"/>
                  </a:cubicBezTo>
                  <a:cubicBezTo>
                    <a:pt x="4404" y="18895"/>
                    <a:pt x="4471" y="19062"/>
                    <a:pt x="4537" y="19262"/>
                  </a:cubicBezTo>
                  <a:cubicBezTo>
                    <a:pt x="4671" y="19596"/>
                    <a:pt x="4804" y="19929"/>
                    <a:pt x="4971" y="20229"/>
                  </a:cubicBezTo>
                  <a:cubicBezTo>
                    <a:pt x="5238" y="20663"/>
                    <a:pt x="5538" y="21063"/>
                    <a:pt x="5872" y="21364"/>
                  </a:cubicBezTo>
                  <a:cubicBezTo>
                    <a:pt x="6038" y="21497"/>
                    <a:pt x="6238" y="21630"/>
                    <a:pt x="6405" y="21730"/>
                  </a:cubicBezTo>
                  <a:cubicBezTo>
                    <a:pt x="6972" y="22064"/>
                    <a:pt x="7573" y="22197"/>
                    <a:pt x="8040" y="22231"/>
                  </a:cubicBezTo>
                  <a:cubicBezTo>
                    <a:pt x="8140" y="22264"/>
                    <a:pt x="8207" y="22264"/>
                    <a:pt x="8273" y="22264"/>
                  </a:cubicBezTo>
                  <a:cubicBezTo>
                    <a:pt x="8674" y="22264"/>
                    <a:pt x="8940" y="22231"/>
                    <a:pt x="9107" y="22231"/>
                  </a:cubicBezTo>
                  <a:cubicBezTo>
                    <a:pt x="9140" y="22197"/>
                    <a:pt x="9174" y="22197"/>
                    <a:pt x="9174" y="22197"/>
                  </a:cubicBezTo>
                  <a:lnTo>
                    <a:pt x="9174" y="22197"/>
                  </a:lnTo>
                  <a:cubicBezTo>
                    <a:pt x="9174" y="22598"/>
                    <a:pt x="9174" y="22931"/>
                    <a:pt x="9141" y="23265"/>
                  </a:cubicBezTo>
                  <a:cubicBezTo>
                    <a:pt x="9107" y="23598"/>
                    <a:pt x="9074" y="23899"/>
                    <a:pt x="9040" y="24199"/>
                  </a:cubicBezTo>
                  <a:cubicBezTo>
                    <a:pt x="8974" y="24599"/>
                    <a:pt x="8874" y="24999"/>
                    <a:pt x="8740" y="25333"/>
                  </a:cubicBezTo>
                  <a:cubicBezTo>
                    <a:pt x="8674" y="25433"/>
                    <a:pt x="8640" y="25567"/>
                    <a:pt x="8607" y="25667"/>
                  </a:cubicBezTo>
                  <a:cubicBezTo>
                    <a:pt x="7406" y="28168"/>
                    <a:pt x="4437" y="28235"/>
                    <a:pt x="1" y="28902"/>
                  </a:cubicBezTo>
                  <a:cubicBezTo>
                    <a:pt x="968" y="28769"/>
                    <a:pt x="1869" y="28635"/>
                    <a:pt x="2669" y="28535"/>
                  </a:cubicBezTo>
                  <a:cubicBezTo>
                    <a:pt x="6405" y="36875"/>
                    <a:pt x="10975" y="45648"/>
                    <a:pt x="14411" y="46315"/>
                  </a:cubicBezTo>
                  <a:cubicBezTo>
                    <a:pt x="14411" y="46315"/>
                    <a:pt x="14444" y="46348"/>
                    <a:pt x="14478" y="46348"/>
                  </a:cubicBezTo>
                  <a:cubicBezTo>
                    <a:pt x="14811" y="47749"/>
                    <a:pt x="15145" y="49183"/>
                    <a:pt x="15412" y="50584"/>
                  </a:cubicBezTo>
                  <a:cubicBezTo>
                    <a:pt x="14611" y="46215"/>
                    <a:pt x="13077" y="41578"/>
                    <a:pt x="12843" y="38442"/>
                  </a:cubicBezTo>
                  <a:cubicBezTo>
                    <a:pt x="12776" y="38009"/>
                    <a:pt x="12776" y="37608"/>
                    <a:pt x="12810" y="37242"/>
                  </a:cubicBezTo>
                  <a:cubicBezTo>
                    <a:pt x="12810" y="37075"/>
                    <a:pt x="12810" y="36908"/>
                    <a:pt x="12843" y="36741"/>
                  </a:cubicBezTo>
                  <a:cubicBezTo>
                    <a:pt x="12877" y="36441"/>
                    <a:pt x="12943" y="36107"/>
                    <a:pt x="13010" y="35807"/>
                  </a:cubicBezTo>
                  <a:cubicBezTo>
                    <a:pt x="13077" y="35674"/>
                    <a:pt x="13110" y="35507"/>
                    <a:pt x="13177" y="35374"/>
                  </a:cubicBezTo>
                  <a:cubicBezTo>
                    <a:pt x="14578" y="31271"/>
                    <a:pt x="19581" y="29002"/>
                    <a:pt x="19581" y="29002"/>
                  </a:cubicBezTo>
                  <a:cubicBezTo>
                    <a:pt x="19581" y="29002"/>
                    <a:pt x="20349" y="28936"/>
                    <a:pt x="21416" y="28802"/>
                  </a:cubicBezTo>
                  <a:cubicBezTo>
                    <a:pt x="21516" y="28802"/>
                    <a:pt x="21616" y="28802"/>
                    <a:pt x="21716" y="28769"/>
                  </a:cubicBezTo>
                  <a:cubicBezTo>
                    <a:pt x="22150" y="28702"/>
                    <a:pt x="22583" y="28635"/>
                    <a:pt x="23050" y="28569"/>
                  </a:cubicBezTo>
                  <a:cubicBezTo>
                    <a:pt x="23151" y="28535"/>
                    <a:pt x="23284" y="28535"/>
                    <a:pt x="23384" y="28502"/>
                  </a:cubicBezTo>
                  <a:cubicBezTo>
                    <a:pt x="24218" y="28335"/>
                    <a:pt x="25052" y="28168"/>
                    <a:pt x="25786" y="27935"/>
                  </a:cubicBezTo>
                  <a:cubicBezTo>
                    <a:pt x="26086" y="27835"/>
                    <a:pt x="26386" y="27701"/>
                    <a:pt x="26653" y="27601"/>
                  </a:cubicBezTo>
                  <a:cubicBezTo>
                    <a:pt x="27120" y="27401"/>
                    <a:pt x="27487" y="27201"/>
                    <a:pt x="27754" y="26934"/>
                  </a:cubicBezTo>
                  <a:cubicBezTo>
                    <a:pt x="28087" y="26634"/>
                    <a:pt x="28388" y="26200"/>
                    <a:pt x="28688" y="25700"/>
                  </a:cubicBezTo>
                  <a:cubicBezTo>
                    <a:pt x="29222" y="24733"/>
                    <a:pt x="29622" y="23432"/>
                    <a:pt x="29889" y="21964"/>
                  </a:cubicBezTo>
                  <a:cubicBezTo>
                    <a:pt x="29889" y="21931"/>
                    <a:pt x="29889" y="21931"/>
                    <a:pt x="29889" y="21931"/>
                  </a:cubicBezTo>
                  <a:cubicBezTo>
                    <a:pt x="28855" y="21130"/>
                    <a:pt x="28221" y="19896"/>
                    <a:pt x="28221" y="18495"/>
                  </a:cubicBezTo>
                  <a:cubicBezTo>
                    <a:pt x="28221" y="17027"/>
                    <a:pt x="28955" y="15693"/>
                    <a:pt x="30089" y="14892"/>
                  </a:cubicBezTo>
                  <a:cubicBezTo>
                    <a:pt x="30089" y="14859"/>
                    <a:pt x="30089" y="14859"/>
                    <a:pt x="30089" y="14826"/>
                  </a:cubicBezTo>
                  <a:cubicBezTo>
                    <a:pt x="30055" y="14325"/>
                    <a:pt x="30022" y="13858"/>
                    <a:pt x="29955" y="13358"/>
                  </a:cubicBezTo>
                  <a:cubicBezTo>
                    <a:pt x="29955" y="13124"/>
                    <a:pt x="29922" y="12891"/>
                    <a:pt x="29889" y="12657"/>
                  </a:cubicBezTo>
                  <a:cubicBezTo>
                    <a:pt x="29755" y="11657"/>
                    <a:pt x="29588" y="10656"/>
                    <a:pt x="29388" y="9688"/>
                  </a:cubicBezTo>
                  <a:cubicBezTo>
                    <a:pt x="29322" y="9188"/>
                    <a:pt x="29188" y="8688"/>
                    <a:pt x="29088" y="8187"/>
                  </a:cubicBezTo>
                  <a:cubicBezTo>
                    <a:pt x="28788" y="6920"/>
                    <a:pt x="28454" y="5819"/>
                    <a:pt x="28021" y="4852"/>
                  </a:cubicBezTo>
                  <a:cubicBezTo>
                    <a:pt x="27854" y="4451"/>
                    <a:pt x="27687" y="4118"/>
                    <a:pt x="27520" y="3751"/>
                  </a:cubicBezTo>
                  <a:cubicBezTo>
                    <a:pt x="27420" y="3584"/>
                    <a:pt x="27320" y="3417"/>
                    <a:pt x="27220" y="3251"/>
                  </a:cubicBezTo>
                  <a:cubicBezTo>
                    <a:pt x="26486" y="1950"/>
                    <a:pt x="25619" y="1016"/>
                    <a:pt x="24718" y="315"/>
                  </a:cubicBezTo>
                  <a:cubicBezTo>
                    <a:pt x="24435" y="103"/>
                    <a:pt x="24080" y="1"/>
                    <a:pt x="23678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4218050" y="2773750"/>
              <a:ext cx="875" cy="16700"/>
            </a:xfrm>
            <a:custGeom>
              <a:rect b="b" l="l" r="r" t="t"/>
              <a:pathLst>
                <a:path extrusionOk="0" h="668" w="35">
                  <a:moveTo>
                    <a:pt x="1" y="0"/>
                  </a:moveTo>
                  <a:cubicBezTo>
                    <a:pt x="34" y="234"/>
                    <a:pt x="34" y="434"/>
                    <a:pt x="34" y="667"/>
                  </a:cubicBezTo>
                  <a:cubicBezTo>
                    <a:pt x="34" y="434"/>
                    <a:pt x="34" y="234"/>
                    <a:pt x="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46600" y="3086450"/>
              <a:ext cx="56725" cy="20875"/>
            </a:xfrm>
            <a:custGeom>
              <a:rect b="b" l="l" r="r" t="t"/>
              <a:pathLst>
                <a:path extrusionOk="0" h="835" w="2269">
                  <a:moveTo>
                    <a:pt x="1" y="835"/>
                  </a:moveTo>
                  <a:cubicBezTo>
                    <a:pt x="735" y="535"/>
                    <a:pt x="1502" y="234"/>
                    <a:pt x="2269" y="1"/>
                  </a:cubicBezTo>
                  <a:cubicBezTo>
                    <a:pt x="1502" y="234"/>
                    <a:pt x="735" y="535"/>
                    <a:pt x="1" y="835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216500" y="3107300"/>
              <a:ext cx="130125" cy="80100"/>
            </a:xfrm>
            <a:custGeom>
              <a:rect b="b" l="l" r="r" t="t"/>
              <a:pathLst>
                <a:path extrusionOk="0" h="3204" w="5205">
                  <a:moveTo>
                    <a:pt x="1" y="3203"/>
                  </a:moveTo>
                  <a:cubicBezTo>
                    <a:pt x="1635" y="1902"/>
                    <a:pt x="3370" y="835"/>
                    <a:pt x="5205" y="1"/>
                  </a:cubicBezTo>
                  <a:cubicBezTo>
                    <a:pt x="3370" y="835"/>
                    <a:pt x="1635" y="1902"/>
                    <a:pt x="1" y="3203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2718650" y="3063100"/>
              <a:ext cx="1130825" cy="1147475"/>
            </a:xfrm>
            <a:custGeom>
              <a:rect b="b" l="l" r="r" t="t"/>
              <a:pathLst>
                <a:path extrusionOk="0" h="45899" w="45233">
                  <a:moveTo>
                    <a:pt x="32491" y="1"/>
                  </a:moveTo>
                  <a:cubicBezTo>
                    <a:pt x="31657" y="134"/>
                    <a:pt x="30756" y="234"/>
                    <a:pt x="29789" y="401"/>
                  </a:cubicBezTo>
                  <a:cubicBezTo>
                    <a:pt x="29388" y="468"/>
                    <a:pt x="28988" y="535"/>
                    <a:pt x="28588" y="635"/>
                  </a:cubicBezTo>
                  <a:cubicBezTo>
                    <a:pt x="28188" y="735"/>
                    <a:pt x="27787" y="835"/>
                    <a:pt x="27387" y="935"/>
                  </a:cubicBezTo>
                  <a:cubicBezTo>
                    <a:pt x="26620" y="1168"/>
                    <a:pt x="25853" y="1469"/>
                    <a:pt x="25119" y="1769"/>
                  </a:cubicBezTo>
                  <a:cubicBezTo>
                    <a:pt x="23284" y="2603"/>
                    <a:pt x="21549" y="3670"/>
                    <a:pt x="19915" y="4971"/>
                  </a:cubicBezTo>
                  <a:cubicBezTo>
                    <a:pt x="17313" y="7006"/>
                    <a:pt x="14945" y="9608"/>
                    <a:pt x="12710" y="12376"/>
                  </a:cubicBezTo>
                  <a:cubicBezTo>
                    <a:pt x="12143" y="13077"/>
                    <a:pt x="11576" y="13777"/>
                    <a:pt x="11042" y="14478"/>
                  </a:cubicBezTo>
                  <a:lnTo>
                    <a:pt x="10909" y="14678"/>
                  </a:lnTo>
                  <a:cubicBezTo>
                    <a:pt x="10675" y="14978"/>
                    <a:pt x="10442" y="15279"/>
                    <a:pt x="10241" y="15579"/>
                  </a:cubicBezTo>
                  <a:cubicBezTo>
                    <a:pt x="7006" y="19915"/>
                    <a:pt x="4004" y="24452"/>
                    <a:pt x="868" y="28154"/>
                  </a:cubicBezTo>
                  <a:cubicBezTo>
                    <a:pt x="268" y="28888"/>
                    <a:pt x="1" y="29822"/>
                    <a:pt x="67" y="30923"/>
                  </a:cubicBezTo>
                  <a:cubicBezTo>
                    <a:pt x="67" y="30923"/>
                    <a:pt x="67" y="30956"/>
                    <a:pt x="67" y="30990"/>
                  </a:cubicBezTo>
                  <a:cubicBezTo>
                    <a:pt x="101" y="31323"/>
                    <a:pt x="134" y="31724"/>
                    <a:pt x="234" y="32091"/>
                  </a:cubicBezTo>
                  <a:cubicBezTo>
                    <a:pt x="334" y="32558"/>
                    <a:pt x="501" y="33025"/>
                    <a:pt x="668" y="33525"/>
                  </a:cubicBezTo>
                  <a:cubicBezTo>
                    <a:pt x="901" y="34059"/>
                    <a:pt x="1135" y="34626"/>
                    <a:pt x="1435" y="35159"/>
                  </a:cubicBezTo>
                  <a:cubicBezTo>
                    <a:pt x="1502" y="35260"/>
                    <a:pt x="1569" y="35360"/>
                    <a:pt x="1635" y="35460"/>
                  </a:cubicBezTo>
                  <a:cubicBezTo>
                    <a:pt x="1802" y="35760"/>
                    <a:pt x="2002" y="36093"/>
                    <a:pt x="2202" y="36394"/>
                  </a:cubicBezTo>
                  <a:cubicBezTo>
                    <a:pt x="2369" y="36661"/>
                    <a:pt x="2569" y="36961"/>
                    <a:pt x="2803" y="37228"/>
                  </a:cubicBezTo>
                  <a:cubicBezTo>
                    <a:pt x="2903" y="37394"/>
                    <a:pt x="3036" y="37561"/>
                    <a:pt x="3136" y="37728"/>
                  </a:cubicBezTo>
                  <a:cubicBezTo>
                    <a:pt x="3470" y="38128"/>
                    <a:pt x="3803" y="38529"/>
                    <a:pt x="4170" y="38929"/>
                  </a:cubicBezTo>
                  <a:cubicBezTo>
                    <a:pt x="4437" y="39196"/>
                    <a:pt x="4671" y="39496"/>
                    <a:pt x="4971" y="39763"/>
                  </a:cubicBezTo>
                  <a:cubicBezTo>
                    <a:pt x="6239" y="41064"/>
                    <a:pt x="7740" y="42231"/>
                    <a:pt x="9341" y="43232"/>
                  </a:cubicBezTo>
                  <a:cubicBezTo>
                    <a:pt x="11953" y="44842"/>
                    <a:pt x="14924" y="45898"/>
                    <a:pt x="17903" y="45898"/>
                  </a:cubicBezTo>
                  <a:cubicBezTo>
                    <a:pt x="18195" y="45898"/>
                    <a:pt x="18488" y="45888"/>
                    <a:pt x="18781" y="45867"/>
                  </a:cubicBezTo>
                  <a:cubicBezTo>
                    <a:pt x="19381" y="45834"/>
                    <a:pt x="20015" y="45767"/>
                    <a:pt x="20615" y="45667"/>
                  </a:cubicBezTo>
                  <a:cubicBezTo>
                    <a:pt x="21049" y="45600"/>
                    <a:pt x="21483" y="45534"/>
                    <a:pt x="21883" y="45433"/>
                  </a:cubicBezTo>
                  <a:cubicBezTo>
                    <a:pt x="23584" y="45100"/>
                    <a:pt x="25152" y="44566"/>
                    <a:pt x="26653" y="43932"/>
                  </a:cubicBezTo>
                  <a:cubicBezTo>
                    <a:pt x="26920" y="43799"/>
                    <a:pt x="27153" y="43699"/>
                    <a:pt x="27420" y="43599"/>
                  </a:cubicBezTo>
                  <a:cubicBezTo>
                    <a:pt x="28021" y="43299"/>
                    <a:pt x="28588" y="42998"/>
                    <a:pt x="29188" y="42698"/>
                  </a:cubicBezTo>
                  <a:cubicBezTo>
                    <a:pt x="29522" y="42498"/>
                    <a:pt x="29889" y="42298"/>
                    <a:pt x="30222" y="42098"/>
                  </a:cubicBezTo>
                  <a:cubicBezTo>
                    <a:pt x="31256" y="41497"/>
                    <a:pt x="32257" y="40830"/>
                    <a:pt x="33224" y="40163"/>
                  </a:cubicBezTo>
                  <a:cubicBezTo>
                    <a:pt x="33525" y="39963"/>
                    <a:pt x="33858" y="39729"/>
                    <a:pt x="34158" y="39529"/>
                  </a:cubicBezTo>
                  <a:cubicBezTo>
                    <a:pt x="35026" y="38895"/>
                    <a:pt x="35893" y="38262"/>
                    <a:pt x="36694" y="37628"/>
                  </a:cubicBezTo>
                  <a:cubicBezTo>
                    <a:pt x="36994" y="37394"/>
                    <a:pt x="37261" y="37194"/>
                    <a:pt x="37528" y="36994"/>
                  </a:cubicBezTo>
                  <a:cubicBezTo>
                    <a:pt x="37928" y="36694"/>
                    <a:pt x="38295" y="36394"/>
                    <a:pt x="38695" y="36127"/>
                  </a:cubicBezTo>
                  <a:cubicBezTo>
                    <a:pt x="38895" y="35960"/>
                    <a:pt x="39095" y="35793"/>
                    <a:pt x="39329" y="35626"/>
                  </a:cubicBezTo>
                  <a:cubicBezTo>
                    <a:pt x="39429" y="35560"/>
                    <a:pt x="39529" y="35493"/>
                    <a:pt x="39629" y="35426"/>
                  </a:cubicBezTo>
                  <a:cubicBezTo>
                    <a:pt x="39963" y="35159"/>
                    <a:pt x="40296" y="34926"/>
                    <a:pt x="40596" y="34692"/>
                  </a:cubicBezTo>
                  <a:cubicBezTo>
                    <a:pt x="30923" y="29155"/>
                    <a:pt x="20015" y="18181"/>
                    <a:pt x="19081" y="12877"/>
                  </a:cubicBezTo>
                  <a:cubicBezTo>
                    <a:pt x="18110" y="7188"/>
                    <a:pt x="22945" y="3134"/>
                    <a:pt x="27237" y="3134"/>
                  </a:cubicBezTo>
                  <a:cubicBezTo>
                    <a:pt x="29287" y="3134"/>
                    <a:pt x="31213" y="4059"/>
                    <a:pt x="32324" y="6172"/>
                  </a:cubicBezTo>
                  <a:cubicBezTo>
                    <a:pt x="34292" y="9808"/>
                    <a:pt x="40129" y="17280"/>
                    <a:pt x="45233" y="22083"/>
                  </a:cubicBezTo>
                  <a:cubicBezTo>
                    <a:pt x="44966" y="20682"/>
                    <a:pt x="44599" y="19248"/>
                    <a:pt x="44266" y="17847"/>
                  </a:cubicBezTo>
                  <a:cubicBezTo>
                    <a:pt x="44232" y="17814"/>
                    <a:pt x="44232" y="17814"/>
                    <a:pt x="44199" y="17814"/>
                  </a:cubicBezTo>
                  <a:cubicBezTo>
                    <a:pt x="40763" y="17147"/>
                    <a:pt x="36193" y="8340"/>
                    <a:pt x="32491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3767750" y="2771225"/>
              <a:ext cx="218500" cy="218525"/>
            </a:xfrm>
            <a:custGeom>
              <a:rect b="b" l="l" r="r" t="t"/>
              <a:pathLst>
                <a:path extrusionOk="0" h="8741" w="8740">
                  <a:moveTo>
                    <a:pt x="4370" y="1"/>
                  </a:moveTo>
                  <a:cubicBezTo>
                    <a:pt x="1968" y="1"/>
                    <a:pt x="0" y="1969"/>
                    <a:pt x="0" y="4371"/>
                  </a:cubicBezTo>
                  <a:cubicBezTo>
                    <a:pt x="0" y="6772"/>
                    <a:pt x="1968" y="8741"/>
                    <a:pt x="4370" y="8741"/>
                  </a:cubicBezTo>
                  <a:cubicBezTo>
                    <a:pt x="6772" y="8741"/>
                    <a:pt x="8740" y="6772"/>
                    <a:pt x="8740" y="4371"/>
                  </a:cubicBezTo>
                  <a:cubicBezTo>
                    <a:pt x="8740" y="1969"/>
                    <a:pt x="6772" y="1"/>
                    <a:pt x="43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4168850" y="2722875"/>
              <a:ext cx="50075" cy="175975"/>
            </a:xfrm>
            <a:custGeom>
              <a:rect b="b" l="l" r="r" t="t"/>
              <a:pathLst>
                <a:path extrusionOk="0" h="7039" w="2003">
                  <a:moveTo>
                    <a:pt x="1902" y="0"/>
                  </a:moveTo>
                  <a:cubicBezTo>
                    <a:pt x="735" y="801"/>
                    <a:pt x="1" y="2102"/>
                    <a:pt x="1" y="3603"/>
                  </a:cubicBezTo>
                  <a:cubicBezTo>
                    <a:pt x="1" y="5004"/>
                    <a:pt x="635" y="6238"/>
                    <a:pt x="1669" y="7039"/>
                  </a:cubicBezTo>
                  <a:cubicBezTo>
                    <a:pt x="1802" y="6305"/>
                    <a:pt x="1869" y="5504"/>
                    <a:pt x="1936" y="4670"/>
                  </a:cubicBezTo>
                  <a:cubicBezTo>
                    <a:pt x="1969" y="4237"/>
                    <a:pt x="1969" y="3803"/>
                    <a:pt x="1969" y="3369"/>
                  </a:cubicBezTo>
                  <a:cubicBezTo>
                    <a:pt x="2002" y="3136"/>
                    <a:pt x="2002" y="2936"/>
                    <a:pt x="2002" y="2702"/>
                  </a:cubicBezTo>
                  <a:cubicBezTo>
                    <a:pt x="2002" y="2469"/>
                    <a:pt x="2002" y="2269"/>
                    <a:pt x="1969" y="2035"/>
                  </a:cubicBezTo>
                  <a:cubicBezTo>
                    <a:pt x="1969" y="1368"/>
                    <a:pt x="1936" y="701"/>
                    <a:pt x="19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3170825" y="3140975"/>
              <a:ext cx="1466725" cy="866225"/>
            </a:xfrm>
            <a:custGeom>
              <a:rect b="b" l="l" r="r" t="t"/>
              <a:pathLst>
                <a:path extrusionOk="0" h="34649" w="58669">
                  <a:moveTo>
                    <a:pt x="9144" y="0"/>
                  </a:moveTo>
                  <a:cubicBezTo>
                    <a:pt x="4844" y="0"/>
                    <a:pt x="1" y="4039"/>
                    <a:pt x="994" y="9728"/>
                  </a:cubicBezTo>
                  <a:cubicBezTo>
                    <a:pt x="1928" y="15032"/>
                    <a:pt x="12836" y="26007"/>
                    <a:pt x="22509" y="31577"/>
                  </a:cubicBezTo>
                  <a:cubicBezTo>
                    <a:pt x="22776" y="31711"/>
                    <a:pt x="23010" y="31844"/>
                    <a:pt x="23243" y="31978"/>
                  </a:cubicBezTo>
                  <a:cubicBezTo>
                    <a:pt x="24144" y="32478"/>
                    <a:pt x="25011" y="32912"/>
                    <a:pt x="25845" y="33279"/>
                  </a:cubicBezTo>
                  <a:cubicBezTo>
                    <a:pt x="26812" y="33712"/>
                    <a:pt x="27746" y="34079"/>
                    <a:pt x="28647" y="34346"/>
                  </a:cubicBezTo>
                  <a:cubicBezTo>
                    <a:pt x="29014" y="34446"/>
                    <a:pt x="29381" y="34513"/>
                    <a:pt x="29748" y="34580"/>
                  </a:cubicBezTo>
                  <a:cubicBezTo>
                    <a:pt x="30094" y="34626"/>
                    <a:pt x="30448" y="34648"/>
                    <a:pt x="30808" y="34648"/>
                  </a:cubicBezTo>
                  <a:cubicBezTo>
                    <a:pt x="40056" y="34648"/>
                    <a:pt x="53596" y="19851"/>
                    <a:pt x="58669" y="13398"/>
                  </a:cubicBezTo>
                  <a:lnTo>
                    <a:pt x="58669" y="13398"/>
                  </a:lnTo>
                  <a:cubicBezTo>
                    <a:pt x="57708" y="13611"/>
                    <a:pt x="56961" y="13718"/>
                    <a:pt x="56478" y="13718"/>
                  </a:cubicBezTo>
                  <a:cubicBezTo>
                    <a:pt x="56358" y="13718"/>
                    <a:pt x="56253" y="13711"/>
                    <a:pt x="56167" y="13698"/>
                  </a:cubicBezTo>
                  <a:cubicBezTo>
                    <a:pt x="54632" y="13498"/>
                    <a:pt x="55033" y="11296"/>
                    <a:pt x="55099" y="11129"/>
                  </a:cubicBezTo>
                  <a:cubicBezTo>
                    <a:pt x="55833" y="9995"/>
                    <a:pt x="56667" y="9061"/>
                    <a:pt x="57501" y="8261"/>
                  </a:cubicBezTo>
                  <a:lnTo>
                    <a:pt x="57501" y="8261"/>
                  </a:lnTo>
                  <a:cubicBezTo>
                    <a:pt x="54365" y="10362"/>
                    <a:pt x="45926" y="15933"/>
                    <a:pt x="39488" y="19469"/>
                  </a:cubicBezTo>
                  <a:cubicBezTo>
                    <a:pt x="36121" y="21340"/>
                    <a:pt x="33325" y="22639"/>
                    <a:pt x="32064" y="22639"/>
                  </a:cubicBezTo>
                  <a:cubicBezTo>
                    <a:pt x="31863" y="22639"/>
                    <a:pt x="31702" y="22606"/>
                    <a:pt x="31583" y="22538"/>
                  </a:cubicBezTo>
                  <a:cubicBezTo>
                    <a:pt x="30282" y="21737"/>
                    <a:pt x="28747" y="20503"/>
                    <a:pt x="27146" y="18968"/>
                  </a:cubicBezTo>
                  <a:cubicBezTo>
                    <a:pt x="22042" y="14165"/>
                    <a:pt x="16205" y="6693"/>
                    <a:pt x="14237" y="3024"/>
                  </a:cubicBezTo>
                  <a:cubicBezTo>
                    <a:pt x="13126" y="921"/>
                    <a:pt x="11197" y="0"/>
                    <a:pt x="914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3940350" y="2641825"/>
              <a:ext cx="47575" cy="65375"/>
            </a:xfrm>
            <a:custGeom>
              <a:rect b="b" l="l" r="r" t="t"/>
              <a:pathLst>
                <a:path extrusionOk="0" h="2615" w="1903">
                  <a:moveTo>
                    <a:pt x="814" y="1"/>
                  </a:moveTo>
                  <a:cubicBezTo>
                    <a:pt x="788" y="1"/>
                    <a:pt x="761" y="3"/>
                    <a:pt x="735" y="7"/>
                  </a:cubicBezTo>
                  <a:cubicBezTo>
                    <a:pt x="268" y="107"/>
                    <a:pt x="1" y="740"/>
                    <a:pt x="134" y="1441"/>
                  </a:cubicBezTo>
                  <a:cubicBezTo>
                    <a:pt x="228" y="2131"/>
                    <a:pt x="647" y="2614"/>
                    <a:pt x="1085" y="2614"/>
                  </a:cubicBezTo>
                  <a:cubicBezTo>
                    <a:pt x="1113" y="2614"/>
                    <a:pt x="1140" y="2612"/>
                    <a:pt x="1168" y="2608"/>
                  </a:cubicBezTo>
                  <a:cubicBezTo>
                    <a:pt x="1635" y="2542"/>
                    <a:pt x="1902" y="1875"/>
                    <a:pt x="1802" y="1174"/>
                  </a:cubicBezTo>
                  <a:cubicBezTo>
                    <a:pt x="1676" y="513"/>
                    <a:pt x="1254" y="1"/>
                    <a:pt x="81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4078800" y="2581925"/>
              <a:ext cx="79250" cy="210175"/>
            </a:xfrm>
            <a:custGeom>
              <a:rect b="b" l="l" r="r" t="t"/>
              <a:pathLst>
                <a:path extrusionOk="0" h="8407" w="3170">
                  <a:moveTo>
                    <a:pt x="134" y="1"/>
                  </a:moveTo>
                  <a:lnTo>
                    <a:pt x="100" y="68"/>
                  </a:lnTo>
                  <a:lnTo>
                    <a:pt x="100" y="134"/>
                  </a:lnTo>
                  <a:lnTo>
                    <a:pt x="100" y="201"/>
                  </a:lnTo>
                  <a:lnTo>
                    <a:pt x="67" y="268"/>
                  </a:lnTo>
                  <a:lnTo>
                    <a:pt x="67" y="334"/>
                  </a:lnTo>
                  <a:lnTo>
                    <a:pt x="67" y="401"/>
                  </a:lnTo>
                  <a:lnTo>
                    <a:pt x="67" y="501"/>
                  </a:lnTo>
                  <a:lnTo>
                    <a:pt x="34" y="568"/>
                  </a:lnTo>
                  <a:lnTo>
                    <a:pt x="34" y="635"/>
                  </a:lnTo>
                  <a:lnTo>
                    <a:pt x="34" y="701"/>
                  </a:lnTo>
                  <a:lnTo>
                    <a:pt x="34" y="768"/>
                  </a:lnTo>
                  <a:lnTo>
                    <a:pt x="34" y="801"/>
                  </a:lnTo>
                  <a:lnTo>
                    <a:pt x="34" y="835"/>
                  </a:lnTo>
                  <a:lnTo>
                    <a:pt x="34" y="901"/>
                  </a:lnTo>
                  <a:lnTo>
                    <a:pt x="34" y="968"/>
                  </a:lnTo>
                  <a:lnTo>
                    <a:pt x="34" y="1035"/>
                  </a:lnTo>
                  <a:lnTo>
                    <a:pt x="34" y="1135"/>
                  </a:lnTo>
                  <a:lnTo>
                    <a:pt x="0" y="1202"/>
                  </a:lnTo>
                  <a:lnTo>
                    <a:pt x="0" y="1268"/>
                  </a:lnTo>
                  <a:lnTo>
                    <a:pt x="0" y="1335"/>
                  </a:lnTo>
                  <a:lnTo>
                    <a:pt x="34" y="1402"/>
                  </a:lnTo>
                  <a:lnTo>
                    <a:pt x="34" y="1469"/>
                  </a:lnTo>
                  <a:lnTo>
                    <a:pt x="34" y="1535"/>
                  </a:lnTo>
                  <a:lnTo>
                    <a:pt x="34" y="1635"/>
                  </a:lnTo>
                  <a:lnTo>
                    <a:pt x="34" y="1702"/>
                  </a:lnTo>
                  <a:lnTo>
                    <a:pt x="34" y="1769"/>
                  </a:lnTo>
                  <a:lnTo>
                    <a:pt x="34" y="1835"/>
                  </a:lnTo>
                  <a:lnTo>
                    <a:pt x="67" y="1902"/>
                  </a:lnTo>
                  <a:lnTo>
                    <a:pt x="67" y="1969"/>
                  </a:lnTo>
                  <a:lnTo>
                    <a:pt x="67" y="2069"/>
                  </a:lnTo>
                  <a:lnTo>
                    <a:pt x="67" y="2136"/>
                  </a:lnTo>
                  <a:lnTo>
                    <a:pt x="100" y="2202"/>
                  </a:lnTo>
                  <a:lnTo>
                    <a:pt x="100" y="2269"/>
                  </a:lnTo>
                  <a:lnTo>
                    <a:pt x="100" y="2336"/>
                  </a:lnTo>
                  <a:lnTo>
                    <a:pt x="100" y="2403"/>
                  </a:lnTo>
                  <a:lnTo>
                    <a:pt x="134" y="2469"/>
                  </a:lnTo>
                  <a:lnTo>
                    <a:pt x="134" y="2569"/>
                  </a:lnTo>
                  <a:lnTo>
                    <a:pt x="167" y="2636"/>
                  </a:lnTo>
                  <a:lnTo>
                    <a:pt x="167" y="2703"/>
                  </a:lnTo>
                  <a:lnTo>
                    <a:pt x="167" y="2769"/>
                  </a:lnTo>
                  <a:lnTo>
                    <a:pt x="200" y="2836"/>
                  </a:lnTo>
                  <a:lnTo>
                    <a:pt x="200" y="2903"/>
                  </a:lnTo>
                  <a:lnTo>
                    <a:pt x="200" y="2936"/>
                  </a:lnTo>
                  <a:lnTo>
                    <a:pt x="234" y="3003"/>
                  </a:lnTo>
                  <a:lnTo>
                    <a:pt x="234" y="3070"/>
                  </a:lnTo>
                  <a:lnTo>
                    <a:pt x="267" y="3136"/>
                  </a:lnTo>
                  <a:lnTo>
                    <a:pt x="267" y="3203"/>
                  </a:lnTo>
                  <a:lnTo>
                    <a:pt x="300" y="3270"/>
                  </a:lnTo>
                  <a:lnTo>
                    <a:pt x="300" y="3337"/>
                  </a:lnTo>
                  <a:lnTo>
                    <a:pt x="334" y="3437"/>
                  </a:lnTo>
                  <a:lnTo>
                    <a:pt x="334" y="3503"/>
                  </a:lnTo>
                  <a:lnTo>
                    <a:pt x="367" y="3570"/>
                  </a:lnTo>
                  <a:lnTo>
                    <a:pt x="367" y="3637"/>
                  </a:lnTo>
                  <a:lnTo>
                    <a:pt x="401" y="3703"/>
                  </a:lnTo>
                  <a:lnTo>
                    <a:pt x="434" y="3770"/>
                  </a:lnTo>
                  <a:lnTo>
                    <a:pt x="434" y="3837"/>
                  </a:lnTo>
                  <a:lnTo>
                    <a:pt x="467" y="3904"/>
                  </a:lnTo>
                  <a:lnTo>
                    <a:pt x="501" y="4004"/>
                  </a:lnTo>
                  <a:lnTo>
                    <a:pt x="501" y="4070"/>
                  </a:lnTo>
                  <a:lnTo>
                    <a:pt x="534" y="4137"/>
                  </a:lnTo>
                  <a:lnTo>
                    <a:pt x="567" y="4204"/>
                  </a:lnTo>
                  <a:lnTo>
                    <a:pt x="567" y="4271"/>
                  </a:lnTo>
                  <a:lnTo>
                    <a:pt x="634" y="4404"/>
                  </a:lnTo>
                  <a:lnTo>
                    <a:pt x="634" y="4437"/>
                  </a:lnTo>
                  <a:lnTo>
                    <a:pt x="667" y="4537"/>
                  </a:lnTo>
                  <a:lnTo>
                    <a:pt x="734" y="4704"/>
                  </a:lnTo>
                  <a:lnTo>
                    <a:pt x="801" y="4838"/>
                  </a:lnTo>
                  <a:lnTo>
                    <a:pt x="834" y="4971"/>
                  </a:lnTo>
                  <a:lnTo>
                    <a:pt x="901" y="5104"/>
                  </a:lnTo>
                  <a:lnTo>
                    <a:pt x="968" y="5238"/>
                  </a:lnTo>
                  <a:lnTo>
                    <a:pt x="1034" y="5371"/>
                  </a:lnTo>
                  <a:lnTo>
                    <a:pt x="1101" y="5505"/>
                  </a:lnTo>
                  <a:lnTo>
                    <a:pt x="1168" y="5638"/>
                  </a:lnTo>
                  <a:lnTo>
                    <a:pt x="1234" y="5772"/>
                  </a:lnTo>
                  <a:lnTo>
                    <a:pt x="1301" y="5905"/>
                  </a:lnTo>
                  <a:lnTo>
                    <a:pt x="1368" y="6039"/>
                  </a:lnTo>
                  <a:lnTo>
                    <a:pt x="1435" y="6139"/>
                  </a:lnTo>
                  <a:lnTo>
                    <a:pt x="1535" y="6272"/>
                  </a:lnTo>
                  <a:lnTo>
                    <a:pt x="1601" y="6405"/>
                  </a:lnTo>
                  <a:lnTo>
                    <a:pt x="1668" y="6506"/>
                  </a:lnTo>
                  <a:lnTo>
                    <a:pt x="1768" y="6639"/>
                  </a:lnTo>
                  <a:lnTo>
                    <a:pt x="1835" y="6772"/>
                  </a:lnTo>
                  <a:lnTo>
                    <a:pt x="1935" y="6872"/>
                  </a:lnTo>
                  <a:lnTo>
                    <a:pt x="2002" y="7006"/>
                  </a:lnTo>
                  <a:lnTo>
                    <a:pt x="2102" y="7106"/>
                  </a:lnTo>
                  <a:lnTo>
                    <a:pt x="2135" y="7173"/>
                  </a:lnTo>
                  <a:lnTo>
                    <a:pt x="2168" y="7239"/>
                  </a:lnTo>
                  <a:lnTo>
                    <a:pt x="2269" y="7339"/>
                  </a:lnTo>
                  <a:lnTo>
                    <a:pt x="2335" y="7440"/>
                  </a:lnTo>
                  <a:lnTo>
                    <a:pt x="2435" y="7573"/>
                  </a:lnTo>
                  <a:lnTo>
                    <a:pt x="2502" y="7673"/>
                  </a:lnTo>
                  <a:lnTo>
                    <a:pt x="2602" y="7773"/>
                  </a:lnTo>
                  <a:lnTo>
                    <a:pt x="2702" y="7873"/>
                  </a:lnTo>
                  <a:lnTo>
                    <a:pt x="2769" y="8007"/>
                  </a:lnTo>
                  <a:lnTo>
                    <a:pt x="2802" y="8007"/>
                  </a:lnTo>
                  <a:lnTo>
                    <a:pt x="2869" y="8107"/>
                  </a:lnTo>
                  <a:lnTo>
                    <a:pt x="2969" y="8207"/>
                  </a:lnTo>
                  <a:lnTo>
                    <a:pt x="3036" y="8273"/>
                  </a:lnTo>
                  <a:lnTo>
                    <a:pt x="3136" y="8374"/>
                  </a:lnTo>
                  <a:lnTo>
                    <a:pt x="3169" y="8407"/>
                  </a:lnTo>
                  <a:lnTo>
                    <a:pt x="3169" y="8340"/>
                  </a:lnTo>
                  <a:lnTo>
                    <a:pt x="3102" y="8240"/>
                  </a:lnTo>
                  <a:lnTo>
                    <a:pt x="3036" y="8140"/>
                  </a:lnTo>
                  <a:lnTo>
                    <a:pt x="2969" y="8040"/>
                  </a:lnTo>
                  <a:lnTo>
                    <a:pt x="2902" y="7940"/>
                  </a:lnTo>
                  <a:lnTo>
                    <a:pt x="2869" y="7907"/>
                  </a:lnTo>
                  <a:lnTo>
                    <a:pt x="2802" y="7806"/>
                  </a:lnTo>
                  <a:lnTo>
                    <a:pt x="2736" y="7673"/>
                  </a:lnTo>
                  <a:lnTo>
                    <a:pt x="2669" y="7573"/>
                  </a:lnTo>
                  <a:lnTo>
                    <a:pt x="2569" y="7473"/>
                  </a:lnTo>
                  <a:lnTo>
                    <a:pt x="2502" y="7339"/>
                  </a:lnTo>
                  <a:lnTo>
                    <a:pt x="2435" y="7206"/>
                  </a:lnTo>
                  <a:lnTo>
                    <a:pt x="2369" y="7106"/>
                  </a:lnTo>
                  <a:lnTo>
                    <a:pt x="2335" y="7039"/>
                  </a:lnTo>
                  <a:lnTo>
                    <a:pt x="2302" y="6973"/>
                  </a:lnTo>
                  <a:lnTo>
                    <a:pt x="2235" y="6872"/>
                  </a:lnTo>
                  <a:lnTo>
                    <a:pt x="2168" y="6739"/>
                  </a:lnTo>
                  <a:lnTo>
                    <a:pt x="2102" y="6606"/>
                  </a:lnTo>
                  <a:lnTo>
                    <a:pt x="2035" y="6472"/>
                  </a:lnTo>
                  <a:lnTo>
                    <a:pt x="1968" y="6339"/>
                  </a:lnTo>
                  <a:lnTo>
                    <a:pt x="1902" y="6239"/>
                  </a:lnTo>
                  <a:lnTo>
                    <a:pt x="1868" y="6105"/>
                  </a:lnTo>
                  <a:lnTo>
                    <a:pt x="1802" y="5972"/>
                  </a:lnTo>
                  <a:lnTo>
                    <a:pt x="1735" y="5838"/>
                  </a:lnTo>
                  <a:lnTo>
                    <a:pt x="1668" y="5705"/>
                  </a:lnTo>
                  <a:lnTo>
                    <a:pt x="1635" y="5572"/>
                  </a:lnTo>
                  <a:lnTo>
                    <a:pt x="1568" y="5438"/>
                  </a:lnTo>
                  <a:lnTo>
                    <a:pt x="1501" y="5305"/>
                  </a:lnTo>
                  <a:lnTo>
                    <a:pt x="1468" y="5171"/>
                  </a:lnTo>
                  <a:lnTo>
                    <a:pt x="1435" y="5171"/>
                  </a:lnTo>
                  <a:lnTo>
                    <a:pt x="1401" y="5038"/>
                  </a:lnTo>
                  <a:lnTo>
                    <a:pt x="1335" y="4904"/>
                  </a:lnTo>
                  <a:lnTo>
                    <a:pt x="1301" y="4771"/>
                  </a:lnTo>
                  <a:lnTo>
                    <a:pt x="1268" y="4671"/>
                  </a:lnTo>
                  <a:lnTo>
                    <a:pt x="1234" y="4637"/>
                  </a:lnTo>
                  <a:lnTo>
                    <a:pt x="1201" y="4504"/>
                  </a:lnTo>
                  <a:lnTo>
                    <a:pt x="1134" y="4371"/>
                  </a:lnTo>
                  <a:lnTo>
                    <a:pt x="1134" y="4271"/>
                  </a:lnTo>
                  <a:lnTo>
                    <a:pt x="1101" y="4237"/>
                  </a:lnTo>
                  <a:lnTo>
                    <a:pt x="1068" y="4104"/>
                  </a:lnTo>
                  <a:lnTo>
                    <a:pt x="1034" y="4037"/>
                  </a:lnTo>
                  <a:lnTo>
                    <a:pt x="1001" y="3970"/>
                  </a:lnTo>
                  <a:lnTo>
                    <a:pt x="1001" y="3904"/>
                  </a:lnTo>
                  <a:lnTo>
                    <a:pt x="968" y="3837"/>
                  </a:lnTo>
                  <a:lnTo>
                    <a:pt x="934" y="3770"/>
                  </a:lnTo>
                  <a:lnTo>
                    <a:pt x="934" y="3703"/>
                  </a:lnTo>
                  <a:lnTo>
                    <a:pt x="901" y="3637"/>
                  </a:lnTo>
                  <a:lnTo>
                    <a:pt x="901" y="3570"/>
                  </a:lnTo>
                  <a:lnTo>
                    <a:pt x="868" y="3503"/>
                  </a:lnTo>
                  <a:lnTo>
                    <a:pt x="834" y="3437"/>
                  </a:lnTo>
                  <a:lnTo>
                    <a:pt x="834" y="3370"/>
                  </a:lnTo>
                  <a:lnTo>
                    <a:pt x="801" y="3303"/>
                  </a:lnTo>
                  <a:lnTo>
                    <a:pt x="801" y="3236"/>
                  </a:lnTo>
                  <a:lnTo>
                    <a:pt x="767" y="3170"/>
                  </a:lnTo>
                  <a:lnTo>
                    <a:pt x="767" y="3103"/>
                  </a:lnTo>
                  <a:lnTo>
                    <a:pt x="734" y="3003"/>
                  </a:lnTo>
                  <a:lnTo>
                    <a:pt x="734" y="2936"/>
                  </a:lnTo>
                  <a:lnTo>
                    <a:pt x="701" y="2870"/>
                  </a:lnTo>
                  <a:lnTo>
                    <a:pt x="701" y="2836"/>
                  </a:lnTo>
                  <a:lnTo>
                    <a:pt x="701" y="2803"/>
                  </a:lnTo>
                  <a:lnTo>
                    <a:pt x="667" y="2736"/>
                  </a:lnTo>
                  <a:lnTo>
                    <a:pt x="667" y="2669"/>
                  </a:lnTo>
                  <a:lnTo>
                    <a:pt x="634" y="2603"/>
                  </a:lnTo>
                  <a:lnTo>
                    <a:pt x="634" y="2536"/>
                  </a:lnTo>
                  <a:lnTo>
                    <a:pt x="634" y="2469"/>
                  </a:lnTo>
                  <a:lnTo>
                    <a:pt x="601" y="2403"/>
                  </a:lnTo>
                  <a:lnTo>
                    <a:pt x="601" y="2336"/>
                  </a:lnTo>
                  <a:lnTo>
                    <a:pt x="567" y="2269"/>
                  </a:lnTo>
                  <a:lnTo>
                    <a:pt x="567" y="2202"/>
                  </a:lnTo>
                  <a:lnTo>
                    <a:pt x="567" y="2136"/>
                  </a:lnTo>
                  <a:lnTo>
                    <a:pt x="534" y="2069"/>
                  </a:lnTo>
                  <a:lnTo>
                    <a:pt x="534" y="2002"/>
                  </a:lnTo>
                  <a:lnTo>
                    <a:pt x="534" y="1936"/>
                  </a:lnTo>
                  <a:lnTo>
                    <a:pt x="534" y="1869"/>
                  </a:lnTo>
                  <a:lnTo>
                    <a:pt x="501" y="1802"/>
                  </a:lnTo>
                  <a:lnTo>
                    <a:pt x="501" y="1735"/>
                  </a:lnTo>
                  <a:lnTo>
                    <a:pt x="501" y="1635"/>
                  </a:lnTo>
                  <a:lnTo>
                    <a:pt x="501" y="1569"/>
                  </a:lnTo>
                  <a:lnTo>
                    <a:pt x="501" y="1502"/>
                  </a:lnTo>
                  <a:lnTo>
                    <a:pt x="467" y="1435"/>
                  </a:lnTo>
                  <a:lnTo>
                    <a:pt x="467" y="1368"/>
                  </a:lnTo>
                  <a:lnTo>
                    <a:pt x="467" y="1302"/>
                  </a:lnTo>
                  <a:lnTo>
                    <a:pt x="467" y="1235"/>
                  </a:lnTo>
                  <a:lnTo>
                    <a:pt x="467" y="1168"/>
                  </a:lnTo>
                  <a:lnTo>
                    <a:pt x="434" y="1102"/>
                  </a:lnTo>
                  <a:lnTo>
                    <a:pt x="434" y="1035"/>
                  </a:lnTo>
                  <a:lnTo>
                    <a:pt x="434" y="968"/>
                  </a:lnTo>
                  <a:lnTo>
                    <a:pt x="434" y="901"/>
                  </a:lnTo>
                  <a:lnTo>
                    <a:pt x="434" y="835"/>
                  </a:lnTo>
                  <a:lnTo>
                    <a:pt x="434" y="801"/>
                  </a:lnTo>
                  <a:lnTo>
                    <a:pt x="434" y="768"/>
                  </a:lnTo>
                  <a:lnTo>
                    <a:pt x="434" y="701"/>
                  </a:lnTo>
                  <a:lnTo>
                    <a:pt x="434" y="635"/>
                  </a:lnTo>
                  <a:lnTo>
                    <a:pt x="434" y="568"/>
                  </a:lnTo>
                  <a:lnTo>
                    <a:pt x="434" y="501"/>
                  </a:lnTo>
                  <a:lnTo>
                    <a:pt x="434" y="434"/>
                  </a:lnTo>
                  <a:lnTo>
                    <a:pt x="434" y="368"/>
                  </a:lnTo>
                  <a:lnTo>
                    <a:pt x="434" y="301"/>
                  </a:lnTo>
                  <a:lnTo>
                    <a:pt x="434" y="234"/>
                  </a:lnTo>
                  <a:lnTo>
                    <a:pt x="434" y="168"/>
                  </a:lnTo>
                  <a:lnTo>
                    <a:pt x="434" y="101"/>
                  </a:lnTo>
                  <a:lnTo>
                    <a:pt x="434" y="34"/>
                  </a:lnTo>
                  <a:lnTo>
                    <a:pt x="267" y="34"/>
                  </a:lnTo>
                  <a:lnTo>
                    <a:pt x="13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4138000" y="2602625"/>
              <a:ext cx="48400" cy="65375"/>
            </a:xfrm>
            <a:custGeom>
              <a:rect b="b" l="l" r="r" t="t"/>
              <a:pathLst>
                <a:path extrusionOk="0" h="2615" w="1936">
                  <a:moveTo>
                    <a:pt x="818" y="1"/>
                  </a:moveTo>
                  <a:cubicBezTo>
                    <a:pt x="790" y="1"/>
                    <a:pt x="762" y="3"/>
                    <a:pt x="734" y="7"/>
                  </a:cubicBezTo>
                  <a:cubicBezTo>
                    <a:pt x="267" y="73"/>
                    <a:pt x="1" y="741"/>
                    <a:pt x="134" y="1441"/>
                  </a:cubicBezTo>
                  <a:cubicBezTo>
                    <a:pt x="259" y="2131"/>
                    <a:pt x="680" y="2615"/>
                    <a:pt x="1118" y="2615"/>
                  </a:cubicBezTo>
                  <a:cubicBezTo>
                    <a:pt x="1146" y="2615"/>
                    <a:pt x="1173" y="2613"/>
                    <a:pt x="1201" y="2609"/>
                  </a:cubicBezTo>
                  <a:cubicBezTo>
                    <a:pt x="1668" y="2509"/>
                    <a:pt x="1935" y="1875"/>
                    <a:pt x="1802" y="1141"/>
                  </a:cubicBezTo>
                  <a:cubicBezTo>
                    <a:pt x="1676" y="482"/>
                    <a:pt x="1256" y="1"/>
                    <a:pt x="81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4536625" y="3220075"/>
              <a:ext cx="384450" cy="263950"/>
            </a:xfrm>
            <a:custGeom>
              <a:rect b="b" l="l" r="r" t="t"/>
              <a:pathLst>
                <a:path extrusionOk="0" h="10558" w="15378">
                  <a:moveTo>
                    <a:pt x="15153" y="0"/>
                  </a:moveTo>
                  <a:cubicBezTo>
                    <a:pt x="14940" y="0"/>
                    <a:pt x="14582" y="113"/>
                    <a:pt x="14044" y="393"/>
                  </a:cubicBezTo>
                  <a:cubicBezTo>
                    <a:pt x="12776" y="1127"/>
                    <a:pt x="9674" y="2495"/>
                    <a:pt x="7973" y="3362"/>
                  </a:cubicBezTo>
                  <a:cubicBezTo>
                    <a:pt x="8640" y="2828"/>
                    <a:pt x="10074" y="1761"/>
                    <a:pt x="9941" y="393"/>
                  </a:cubicBezTo>
                  <a:cubicBezTo>
                    <a:pt x="9925" y="268"/>
                    <a:pt x="9880" y="129"/>
                    <a:pt x="9751" y="129"/>
                  </a:cubicBezTo>
                  <a:cubicBezTo>
                    <a:pt x="9605" y="129"/>
                    <a:pt x="9350" y="309"/>
                    <a:pt x="8907" y="894"/>
                  </a:cubicBezTo>
                  <a:cubicBezTo>
                    <a:pt x="8173" y="1828"/>
                    <a:pt x="5404" y="2795"/>
                    <a:pt x="2869" y="5097"/>
                  </a:cubicBezTo>
                  <a:cubicBezTo>
                    <a:pt x="2002" y="5897"/>
                    <a:pt x="1168" y="6831"/>
                    <a:pt x="467" y="7965"/>
                  </a:cubicBezTo>
                  <a:cubicBezTo>
                    <a:pt x="367" y="8132"/>
                    <a:pt x="0" y="10334"/>
                    <a:pt x="1501" y="10534"/>
                  </a:cubicBezTo>
                  <a:cubicBezTo>
                    <a:pt x="1601" y="10549"/>
                    <a:pt x="1726" y="10558"/>
                    <a:pt x="1873" y="10558"/>
                  </a:cubicBezTo>
                  <a:cubicBezTo>
                    <a:pt x="2365" y="10558"/>
                    <a:pt x="3112" y="10465"/>
                    <a:pt x="4037" y="10234"/>
                  </a:cubicBezTo>
                  <a:cubicBezTo>
                    <a:pt x="5271" y="9934"/>
                    <a:pt x="6805" y="9433"/>
                    <a:pt x="8506" y="8566"/>
                  </a:cubicBezTo>
                  <a:cubicBezTo>
                    <a:pt x="10374" y="7632"/>
                    <a:pt x="13777" y="6164"/>
                    <a:pt x="15378" y="5464"/>
                  </a:cubicBezTo>
                  <a:cubicBezTo>
                    <a:pt x="15278" y="5430"/>
                    <a:pt x="15211" y="5397"/>
                    <a:pt x="15144" y="5364"/>
                  </a:cubicBezTo>
                  <a:cubicBezTo>
                    <a:pt x="14811" y="5230"/>
                    <a:pt x="14611" y="5097"/>
                    <a:pt x="14444" y="4997"/>
                  </a:cubicBezTo>
                  <a:cubicBezTo>
                    <a:pt x="13110" y="5364"/>
                    <a:pt x="11142" y="5897"/>
                    <a:pt x="11142" y="5897"/>
                  </a:cubicBezTo>
                  <a:cubicBezTo>
                    <a:pt x="11142" y="5897"/>
                    <a:pt x="13777" y="4730"/>
                    <a:pt x="15378" y="3996"/>
                  </a:cubicBezTo>
                  <a:cubicBezTo>
                    <a:pt x="14944" y="3796"/>
                    <a:pt x="14611" y="3629"/>
                    <a:pt x="14377" y="3529"/>
                  </a:cubicBezTo>
                  <a:cubicBezTo>
                    <a:pt x="14377" y="3529"/>
                    <a:pt x="14344" y="3496"/>
                    <a:pt x="14311" y="3496"/>
                  </a:cubicBezTo>
                  <a:cubicBezTo>
                    <a:pt x="12910" y="4063"/>
                    <a:pt x="11342" y="4730"/>
                    <a:pt x="11342" y="4730"/>
                  </a:cubicBezTo>
                  <a:cubicBezTo>
                    <a:pt x="11342" y="4730"/>
                    <a:pt x="12609" y="3996"/>
                    <a:pt x="13910" y="3195"/>
                  </a:cubicBezTo>
                  <a:cubicBezTo>
                    <a:pt x="13517" y="2876"/>
                    <a:pt x="13414" y="2557"/>
                    <a:pt x="13785" y="2557"/>
                  </a:cubicBezTo>
                  <a:cubicBezTo>
                    <a:pt x="13919" y="2557"/>
                    <a:pt x="14113" y="2598"/>
                    <a:pt x="14377" y="2695"/>
                  </a:cubicBezTo>
                  <a:cubicBezTo>
                    <a:pt x="14444" y="2695"/>
                    <a:pt x="14544" y="2728"/>
                    <a:pt x="14644" y="2762"/>
                  </a:cubicBezTo>
                  <a:cubicBezTo>
                    <a:pt x="14878" y="2628"/>
                    <a:pt x="15144" y="2462"/>
                    <a:pt x="15378" y="2328"/>
                  </a:cubicBezTo>
                  <a:cubicBezTo>
                    <a:pt x="15011" y="2128"/>
                    <a:pt x="14711" y="1928"/>
                    <a:pt x="14477" y="1761"/>
                  </a:cubicBezTo>
                  <a:cubicBezTo>
                    <a:pt x="12910" y="2562"/>
                    <a:pt x="10575" y="3729"/>
                    <a:pt x="10575" y="3729"/>
                  </a:cubicBezTo>
                  <a:cubicBezTo>
                    <a:pt x="10575" y="3729"/>
                    <a:pt x="12743" y="2295"/>
                    <a:pt x="14010" y="1427"/>
                  </a:cubicBezTo>
                  <a:cubicBezTo>
                    <a:pt x="13763" y="1155"/>
                    <a:pt x="13791" y="883"/>
                    <a:pt x="14162" y="883"/>
                  </a:cubicBezTo>
                  <a:cubicBezTo>
                    <a:pt x="14291" y="883"/>
                    <a:pt x="14462" y="916"/>
                    <a:pt x="14677" y="994"/>
                  </a:cubicBezTo>
                  <a:cubicBezTo>
                    <a:pt x="14677" y="994"/>
                    <a:pt x="14711" y="994"/>
                    <a:pt x="14711" y="960"/>
                  </a:cubicBezTo>
                  <a:cubicBezTo>
                    <a:pt x="15078" y="727"/>
                    <a:pt x="15311" y="460"/>
                    <a:pt x="15378" y="293"/>
                  </a:cubicBezTo>
                  <a:cubicBezTo>
                    <a:pt x="15345" y="193"/>
                    <a:pt x="15345" y="127"/>
                    <a:pt x="15378" y="93"/>
                  </a:cubicBezTo>
                  <a:cubicBezTo>
                    <a:pt x="15343" y="34"/>
                    <a:pt x="15269" y="0"/>
                    <a:pt x="1515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20"/>
          <p:cNvSpPr/>
          <p:nvPr/>
        </p:nvSpPr>
        <p:spPr>
          <a:xfrm>
            <a:off x="4404148" y="2180635"/>
            <a:ext cx="376141" cy="335548"/>
          </a:xfrm>
          <a:custGeom>
            <a:rect b="b" l="l" r="r" t="t"/>
            <a:pathLst>
              <a:path extrusionOk="0" h="19326" w="21664">
                <a:moveTo>
                  <a:pt x="16242" y="1"/>
                </a:moveTo>
                <a:cubicBezTo>
                  <a:pt x="14452" y="1"/>
                  <a:pt x="12636" y="1106"/>
                  <a:pt x="11542" y="3714"/>
                </a:cubicBezTo>
                <a:cubicBezTo>
                  <a:pt x="11542" y="3714"/>
                  <a:pt x="9586" y="681"/>
                  <a:pt x="6476" y="681"/>
                </a:cubicBezTo>
                <a:cubicBezTo>
                  <a:pt x="5755" y="681"/>
                  <a:pt x="4972" y="844"/>
                  <a:pt x="4137" y="1246"/>
                </a:cubicBezTo>
                <a:cubicBezTo>
                  <a:pt x="601" y="2947"/>
                  <a:pt x="1" y="6516"/>
                  <a:pt x="1902" y="10719"/>
                </a:cubicBezTo>
                <a:cubicBezTo>
                  <a:pt x="4137" y="15789"/>
                  <a:pt x="12677" y="19325"/>
                  <a:pt x="12677" y="19325"/>
                </a:cubicBezTo>
                <a:cubicBezTo>
                  <a:pt x="12677" y="19325"/>
                  <a:pt x="21450" y="12520"/>
                  <a:pt x="21583" y="6349"/>
                </a:cubicBezTo>
                <a:cubicBezTo>
                  <a:pt x="21664" y="2595"/>
                  <a:pt x="18984" y="1"/>
                  <a:pt x="1624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0"/>
          <p:cNvSpPr txBox="1"/>
          <p:nvPr/>
        </p:nvSpPr>
        <p:spPr>
          <a:xfrm>
            <a:off x="587475" y="2244075"/>
            <a:ext cx="1671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6902400" y="2244075"/>
            <a:ext cx="16710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2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6902700" y="2690950"/>
            <a:ext cx="16710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is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second planet from the Sun. This planet also i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s hot and </a:t>
            </a:r>
            <a:r>
              <a:rPr lang="en" sz="1200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has a beautiful name, Venus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587475" y="2690950"/>
            <a:ext cx="16710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Mercury is the closest planet to the Sun and the smallest one in the Solar System—it’s larger than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p20"/>
          <p:cNvSpPr/>
          <p:nvPr/>
        </p:nvSpPr>
        <p:spPr>
          <a:xfrm rot="-1799673">
            <a:off x="1613319" y="1856806"/>
            <a:ext cx="376149" cy="335555"/>
          </a:xfrm>
          <a:custGeom>
            <a:rect b="b" l="l" r="r" t="t"/>
            <a:pathLst>
              <a:path extrusionOk="0" h="19326" w="21664">
                <a:moveTo>
                  <a:pt x="16242" y="1"/>
                </a:moveTo>
                <a:cubicBezTo>
                  <a:pt x="14452" y="1"/>
                  <a:pt x="12636" y="1106"/>
                  <a:pt x="11542" y="3714"/>
                </a:cubicBezTo>
                <a:cubicBezTo>
                  <a:pt x="11542" y="3714"/>
                  <a:pt x="9586" y="681"/>
                  <a:pt x="6476" y="681"/>
                </a:cubicBezTo>
                <a:cubicBezTo>
                  <a:pt x="5755" y="681"/>
                  <a:pt x="4972" y="844"/>
                  <a:pt x="4137" y="1246"/>
                </a:cubicBezTo>
                <a:cubicBezTo>
                  <a:pt x="601" y="2947"/>
                  <a:pt x="1" y="6516"/>
                  <a:pt x="1902" y="10719"/>
                </a:cubicBezTo>
                <a:cubicBezTo>
                  <a:pt x="4137" y="15789"/>
                  <a:pt x="12677" y="19325"/>
                  <a:pt x="12677" y="19325"/>
                </a:cubicBezTo>
                <a:cubicBezTo>
                  <a:pt x="12677" y="19325"/>
                  <a:pt x="21450" y="12520"/>
                  <a:pt x="21583" y="6349"/>
                </a:cubicBezTo>
                <a:cubicBezTo>
                  <a:pt x="21664" y="2595"/>
                  <a:pt x="18984" y="1"/>
                  <a:pt x="1624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0"/>
          <p:cNvSpPr/>
          <p:nvPr/>
        </p:nvSpPr>
        <p:spPr>
          <a:xfrm rot="1800102">
            <a:off x="7004456" y="3952294"/>
            <a:ext cx="376176" cy="335579"/>
          </a:xfrm>
          <a:custGeom>
            <a:rect b="b" l="l" r="r" t="t"/>
            <a:pathLst>
              <a:path extrusionOk="0" h="19326" w="21664">
                <a:moveTo>
                  <a:pt x="16242" y="1"/>
                </a:moveTo>
                <a:cubicBezTo>
                  <a:pt x="14452" y="1"/>
                  <a:pt x="12636" y="1106"/>
                  <a:pt x="11542" y="3714"/>
                </a:cubicBezTo>
                <a:cubicBezTo>
                  <a:pt x="11542" y="3714"/>
                  <a:pt x="9586" y="681"/>
                  <a:pt x="6476" y="681"/>
                </a:cubicBezTo>
                <a:cubicBezTo>
                  <a:pt x="5755" y="681"/>
                  <a:pt x="4972" y="844"/>
                  <a:pt x="4137" y="1246"/>
                </a:cubicBezTo>
                <a:cubicBezTo>
                  <a:pt x="601" y="2947"/>
                  <a:pt x="1" y="6516"/>
                  <a:pt x="1902" y="10719"/>
                </a:cubicBezTo>
                <a:cubicBezTo>
                  <a:pt x="4137" y="15789"/>
                  <a:pt x="12677" y="19325"/>
                  <a:pt x="12677" y="19325"/>
                </a:cubicBezTo>
                <a:cubicBezTo>
                  <a:pt x="12677" y="19325"/>
                  <a:pt x="21450" y="12520"/>
                  <a:pt x="21583" y="6349"/>
                </a:cubicBezTo>
                <a:cubicBezTo>
                  <a:pt x="21664" y="2595"/>
                  <a:pt x="18984" y="1"/>
                  <a:pt x="1624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/>
          <p:nvPr/>
        </p:nvSpPr>
        <p:spPr>
          <a:xfrm>
            <a:off x="5502723" y="1882800"/>
            <a:ext cx="407700" cy="229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6422265" y="1882800"/>
            <a:ext cx="407700" cy="229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341808" y="1882800"/>
            <a:ext cx="407700" cy="229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8261351" y="1882800"/>
            <a:ext cx="407700" cy="229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5589160" y="3454911"/>
            <a:ext cx="234600" cy="64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6508703" y="3119454"/>
            <a:ext cx="234600" cy="97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7428245" y="2654762"/>
            <a:ext cx="234600" cy="144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8347795" y="2104113"/>
            <a:ext cx="234600" cy="19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4583175" y="1882800"/>
            <a:ext cx="407700" cy="2297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4669604" y="2460902"/>
            <a:ext cx="234600" cy="163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 txBox="1"/>
          <p:nvPr/>
        </p:nvSpPr>
        <p:spPr>
          <a:xfrm>
            <a:off x="4312150" y="1325400"/>
            <a:ext cx="950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80%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21"/>
          <p:cNvSpPr txBox="1"/>
          <p:nvPr/>
        </p:nvSpPr>
        <p:spPr>
          <a:xfrm>
            <a:off x="5231525" y="1325400"/>
            <a:ext cx="950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0%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21"/>
          <p:cNvSpPr txBox="1"/>
          <p:nvPr/>
        </p:nvSpPr>
        <p:spPr>
          <a:xfrm>
            <a:off x="6151062" y="1325400"/>
            <a:ext cx="950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45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070625" y="1325400"/>
            <a:ext cx="950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65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990150" y="1325400"/>
            <a:ext cx="950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92</a:t>
            </a:r>
            <a:r>
              <a:rPr b="1" lang="en" sz="2000">
                <a:latin typeface="Roboto"/>
                <a:ea typeface="Roboto"/>
                <a:cs typeface="Roboto"/>
                <a:sym typeface="Roboto"/>
              </a:rPr>
              <a:t>%</a:t>
            </a:r>
            <a:endParaRPr b="1"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1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Infographics</a:t>
            </a:r>
            <a:endParaRPr/>
          </a:p>
        </p:txBody>
      </p:sp>
      <p:sp>
        <p:nvSpPr>
          <p:cNvPr id="382" name="Google Shape;382;p21"/>
          <p:cNvSpPr txBox="1"/>
          <p:nvPr/>
        </p:nvSpPr>
        <p:spPr>
          <a:xfrm>
            <a:off x="755088" y="1517725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55088" y="4179949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55088" y="2183281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55088" y="2848837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55088" y="3514393"/>
            <a:ext cx="32298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462643" y="1600975"/>
            <a:ext cx="234600" cy="234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1"/>
          <p:cNvSpPr/>
          <p:nvPr/>
        </p:nvSpPr>
        <p:spPr>
          <a:xfrm>
            <a:off x="462643" y="2199700"/>
            <a:ext cx="234600" cy="234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1"/>
          <p:cNvSpPr/>
          <p:nvPr/>
        </p:nvSpPr>
        <p:spPr>
          <a:xfrm>
            <a:off x="462643" y="2934475"/>
            <a:ext cx="234600" cy="23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462643" y="3574000"/>
            <a:ext cx="234600" cy="23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462643" y="4263200"/>
            <a:ext cx="234600" cy="23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21"/>
          <p:cNvGrpSpPr/>
          <p:nvPr/>
        </p:nvGrpSpPr>
        <p:grpSpPr>
          <a:xfrm>
            <a:off x="8266687" y="4332011"/>
            <a:ext cx="397137" cy="397649"/>
            <a:chOff x="8290050" y="4379295"/>
            <a:chExt cx="350302" cy="350784"/>
          </a:xfrm>
        </p:grpSpPr>
        <p:sp>
          <p:nvSpPr>
            <p:cNvPr id="393" name="Google Shape;393;p21"/>
            <p:cNvSpPr/>
            <p:nvPr/>
          </p:nvSpPr>
          <p:spPr>
            <a:xfrm>
              <a:off x="8290050" y="4379295"/>
              <a:ext cx="350302" cy="350784"/>
            </a:xfrm>
            <a:custGeom>
              <a:rect b="b" l="l" r="r" t="t"/>
              <a:pathLst>
                <a:path extrusionOk="0" h="23250" w="23218">
                  <a:moveTo>
                    <a:pt x="11609" y="0"/>
                  </a:moveTo>
                  <a:cubicBezTo>
                    <a:pt x="5204" y="0"/>
                    <a:pt x="1" y="5204"/>
                    <a:pt x="1" y="11642"/>
                  </a:cubicBezTo>
                  <a:cubicBezTo>
                    <a:pt x="1" y="18046"/>
                    <a:pt x="5204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8402284" y="4454774"/>
              <a:ext cx="107212" cy="205854"/>
            </a:xfrm>
            <a:custGeom>
              <a:rect b="b" l="l" r="r" t="t"/>
              <a:pathLst>
                <a:path extrusionOk="0" h="13644" w="7106">
                  <a:moveTo>
                    <a:pt x="5671" y="2302"/>
                  </a:moveTo>
                  <a:cubicBezTo>
                    <a:pt x="6071" y="2302"/>
                    <a:pt x="6505" y="2302"/>
                    <a:pt x="6939" y="2302"/>
                  </a:cubicBezTo>
                  <a:lnTo>
                    <a:pt x="7105" y="2302"/>
                  </a:lnTo>
                  <a:lnTo>
                    <a:pt x="7105" y="101"/>
                  </a:lnTo>
                  <a:cubicBezTo>
                    <a:pt x="6872" y="101"/>
                    <a:pt x="6638" y="67"/>
                    <a:pt x="6405" y="34"/>
                  </a:cubicBezTo>
                  <a:cubicBezTo>
                    <a:pt x="5971" y="34"/>
                    <a:pt x="5538" y="1"/>
                    <a:pt x="5104" y="1"/>
                  </a:cubicBezTo>
                  <a:cubicBezTo>
                    <a:pt x="4437" y="34"/>
                    <a:pt x="3803" y="201"/>
                    <a:pt x="3269" y="568"/>
                  </a:cubicBezTo>
                  <a:cubicBezTo>
                    <a:pt x="2635" y="1035"/>
                    <a:pt x="2302" y="1669"/>
                    <a:pt x="2168" y="2402"/>
                  </a:cubicBezTo>
                  <a:cubicBezTo>
                    <a:pt x="2102" y="2736"/>
                    <a:pt x="2102" y="3036"/>
                    <a:pt x="2102" y="3370"/>
                  </a:cubicBezTo>
                  <a:cubicBezTo>
                    <a:pt x="2068" y="3837"/>
                    <a:pt x="2068" y="4337"/>
                    <a:pt x="2102" y="4838"/>
                  </a:cubicBezTo>
                  <a:lnTo>
                    <a:pt x="2102" y="5004"/>
                  </a:lnTo>
                  <a:lnTo>
                    <a:pt x="0" y="5004"/>
                  </a:lnTo>
                  <a:lnTo>
                    <a:pt x="0" y="7473"/>
                  </a:lnTo>
                  <a:lnTo>
                    <a:pt x="2068" y="7473"/>
                  </a:lnTo>
                  <a:lnTo>
                    <a:pt x="2068" y="13644"/>
                  </a:lnTo>
                  <a:lnTo>
                    <a:pt x="4637" y="13644"/>
                  </a:lnTo>
                  <a:lnTo>
                    <a:pt x="4637" y="7473"/>
                  </a:lnTo>
                  <a:lnTo>
                    <a:pt x="6705" y="7473"/>
                  </a:lnTo>
                  <a:cubicBezTo>
                    <a:pt x="6805" y="6672"/>
                    <a:pt x="6905" y="5872"/>
                    <a:pt x="7039" y="5004"/>
                  </a:cubicBezTo>
                  <a:lnTo>
                    <a:pt x="6572" y="5004"/>
                  </a:lnTo>
                  <a:cubicBezTo>
                    <a:pt x="5971" y="5004"/>
                    <a:pt x="4604" y="5004"/>
                    <a:pt x="4604" y="5004"/>
                  </a:cubicBezTo>
                  <a:cubicBezTo>
                    <a:pt x="4604" y="5004"/>
                    <a:pt x="4604" y="3803"/>
                    <a:pt x="4637" y="3270"/>
                  </a:cubicBezTo>
                  <a:cubicBezTo>
                    <a:pt x="4637" y="2569"/>
                    <a:pt x="5071" y="2336"/>
                    <a:pt x="5671" y="23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21"/>
          <p:cNvGrpSpPr/>
          <p:nvPr/>
        </p:nvGrpSpPr>
        <p:grpSpPr>
          <a:xfrm>
            <a:off x="7347111" y="4332011"/>
            <a:ext cx="397137" cy="397649"/>
            <a:chOff x="7370527" y="4379295"/>
            <a:chExt cx="350302" cy="350784"/>
          </a:xfrm>
        </p:grpSpPr>
        <p:sp>
          <p:nvSpPr>
            <p:cNvPr id="396" name="Google Shape;396;p21"/>
            <p:cNvSpPr/>
            <p:nvPr/>
          </p:nvSpPr>
          <p:spPr>
            <a:xfrm>
              <a:off x="7370527" y="4379295"/>
              <a:ext cx="350302" cy="350784"/>
            </a:xfrm>
            <a:custGeom>
              <a:rect b="b" l="l" r="r" t="t"/>
              <a:pathLst>
                <a:path extrusionOk="0" h="23250" w="23218">
                  <a:moveTo>
                    <a:pt x="11609" y="0"/>
                  </a:moveTo>
                  <a:cubicBezTo>
                    <a:pt x="5205" y="0"/>
                    <a:pt x="1" y="5204"/>
                    <a:pt x="1" y="11642"/>
                  </a:cubicBezTo>
                  <a:cubicBezTo>
                    <a:pt x="1" y="18046"/>
                    <a:pt x="5205" y="23250"/>
                    <a:pt x="11609" y="23250"/>
                  </a:cubicBezTo>
                  <a:cubicBezTo>
                    <a:pt x="18014" y="23250"/>
                    <a:pt x="23217" y="18046"/>
                    <a:pt x="23217" y="11642"/>
                  </a:cubicBezTo>
                  <a:cubicBezTo>
                    <a:pt x="23217" y="5204"/>
                    <a:pt x="18014" y="0"/>
                    <a:pt x="116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7453069" y="4477419"/>
              <a:ext cx="200317" cy="165087"/>
            </a:xfrm>
            <a:custGeom>
              <a:rect b="b" l="l" r="r" t="t"/>
              <a:pathLst>
                <a:path extrusionOk="0" h="10942" w="13277">
                  <a:moveTo>
                    <a:pt x="4037" y="8574"/>
                  </a:moveTo>
                  <a:cubicBezTo>
                    <a:pt x="2602" y="8507"/>
                    <a:pt x="1735" y="7473"/>
                    <a:pt x="1502" y="6672"/>
                  </a:cubicBezTo>
                  <a:cubicBezTo>
                    <a:pt x="1902" y="6739"/>
                    <a:pt x="2269" y="6739"/>
                    <a:pt x="2669" y="6639"/>
                  </a:cubicBezTo>
                  <a:cubicBezTo>
                    <a:pt x="2669" y="6639"/>
                    <a:pt x="2669" y="6639"/>
                    <a:pt x="2702" y="6606"/>
                  </a:cubicBezTo>
                  <a:cubicBezTo>
                    <a:pt x="1935" y="6439"/>
                    <a:pt x="1335" y="6038"/>
                    <a:pt x="934" y="5371"/>
                  </a:cubicBezTo>
                  <a:cubicBezTo>
                    <a:pt x="668" y="4938"/>
                    <a:pt x="534" y="4437"/>
                    <a:pt x="534" y="3904"/>
                  </a:cubicBezTo>
                  <a:cubicBezTo>
                    <a:pt x="901" y="4104"/>
                    <a:pt x="1301" y="4237"/>
                    <a:pt x="1735" y="4237"/>
                  </a:cubicBezTo>
                  <a:cubicBezTo>
                    <a:pt x="1168" y="3837"/>
                    <a:pt x="768" y="3270"/>
                    <a:pt x="634" y="2603"/>
                  </a:cubicBezTo>
                  <a:cubicBezTo>
                    <a:pt x="467" y="1902"/>
                    <a:pt x="568" y="1235"/>
                    <a:pt x="901" y="601"/>
                  </a:cubicBezTo>
                  <a:cubicBezTo>
                    <a:pt x="2402" y="2336"/>
                    <a:pt x="4270" y="3303"/>
                    <a:pt x="6538" y="3470"/>
                  </a:cubicBezTo>
                  <a:cubicBezTo>
                    <a:pt x="6538" y="3370"/>
                    <a:pt x="6505" y="3270"/>
                    <a:pt x="6505" y="3170"/>
                  </a:cubicBezTo>
                  <a:cubicBezTo>
                    <a:pt x="6405" y="2536"/>
                    <a:pt x="6538" y="1936"/>
                    <a:pt x="6905" y="1368"/>
                  </a:cubicBezTo>
                  <a:cubicBezTo>
                    <a:pt x="7339" y="701"/>
                    <a:pt x="7939" y="268"/>
                    <a:pt x="8740" y="134"/>
                  </a:cubicBezTo>
                  <a:cubicBezTo>
                    <a:pt x="9674" y="1"/>
                    <a:pt x="10475" y="268"/>
                    <a:pt x="11142" y="901"/>
                  </a:cubicBezTo>
                  <a:cubicBezTo>
                    <a:pt x="11175" y="935"/>
                    <a:pt x="11208" y="968"/>
                    <a:pt x="11275" y="935"/>
                  </a:cubicBezTo>
                  <a:cubicBezTo>
                    <a:pt x="11842" y="835"/>
                    <a:pt x="12376" y="635"/>
                    <a:pt x="12876" y="334"/>
                  </a:cubicBezTo>
                  <a:cubicBezTo>
                    <a:pt x="12876" y="334"/>
                    <a:pt x="12910" y="334"/>
                    <a:pt x="12910" y="334"/>
                  </a:cubicBezTo>
                  <a:lnTo>
                    <a:pt x="12910" y="334"/>
                  </a:lnTo>
                  <a:cubicBezTo>
                    <a:pt x="12710" y="968"/>
                    <a:pt x="12309" y="1435"/>
                    <a:pt x="11742" y="1802"/>
                  </a:cubicBezTo>
                  <a:cubicBezTo>
                    <a:pt x="12276" y="1735"/>
                    <a:pt x="12776" y="1602"/>
                    <a:pt x="13277" y="1402"/>
                  </a:cubicBezTo>
                  <a:lnTo>
                    <a:pt x="13277" y="1402"/>
                  </a:lnTo>
                  <a:cubicBezTo>
                    <a:pt x="13177" y="1535"/>
                    <a:pt x="13076" y="1669"/>
                    <a:pt x="12976" y="1802"/>
                  </a:cubicBezTo>
                  <a:cubicBezTo>
                    <a:pt x="12676" y="2169"/>
                    <a:pt x="12343" y="2503"/>
                    <a:pt x="11976" y="2769"/>
                  </a:cubicBezTo>
                  <a:cubicBezTo>
                    <a:pt x="11942" y="2769"/>
                    <a:pt x="11942" y="2803"/>
                    <a:pt x="11942" y="2836"/>
                  </a:cubicBezTo>
                  <a:cubicBezTo>
                    <a:pt x="11942" y="3236"/>
                    <a:pt x="11942" y="3670"/>
                    <a:pt x="11876" y="4070"/>
                  </a:cubicBezTo>
                  <a:cubicBezTo>
                    <a:pt x="11776" y="4904"/>
                    <a:pt x="11542" y="5705"/>
                    <a:pt x="11175" y="6505"/>
                  </a:cubicBezTo>
                  <a:cubicBezTo>
                    <a:pt x="10808" y="7273"/>
                    <a:pt x="10308" y="8007"/>
                    <a:pt x="9707" y="8640"/>
                  </a:cubicBezTo>
                  <a:cubicBezTo>
                    <a:pt x="8673" y="9708"/>
                    <a:pt x="7406" y="10408"/>
                    <a:pt x="5971" y="10742"/>
                  </a:cubicBezTo>
                  <a:cubicBezTo>
                    <a:pt x="5438" y="10842"/>
                    <a:pt x="4937" y="10909"/>
                    <a:pt x="4437" y="10909"/>
                  </a:cubicBezTo>
                  <a:cubicBezTo>
                    <a:pt x="2869" y="10942"/>
                    <a:pt x="1401" y="10575"/>
                    <a:pt x="67" y="9741"/>
                  </a:cubicBezTo>
                  <a:cubicBezTo>
                    <a:pt x="34" y="9741"/>
                    <a:pt x="34" y="9708"/>
                    <a:pt x="0" y="9708"/>
                  </a:cubicBezTo>
                  <a:cubicBezTo>
                    <a:pt x="968" y="9808"/>
                    <a:pt x="1868" y="9674"/>
                    <a:pt x="2736" y="9307"/>
                  </a:cubicBezTo>
                  <a:cubicBezTo>
                    <a:pt x="3203" y="9141"/>
                    <a:pt x="3636" y="8874"/>
                    <a:pt x="4037" y="85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21"/>
          <p:cNvGrpSpPr/>
          <p:nvPr/>
        </p:nvGrpSpPr>
        <p:grpSpPr>
          <a:xfrm>
            <a:off x="4612104" y="4332011"/>
            <a:ext cx="397137" cy="397649"/>
            <a:chOff x="4612041" y="4379295"/>
            <a:chExt cx="350302" cy="350784"/>
          </a:xfrm>
        </p:grpSpPr>
        <p:sp>
          <p:nvSpPr>
            <p:cNvPr id="399" name="Google Shape;399;p21"/>
            <p:cNvSpPr/>
            <p:nvPr/>
          </p:nvSpPr>
          <p:spPr>
            <a:xfrm>
              <a:off x="4612041" y="4379295"/>
              <a:ext cx="350302" cy="350784"/>
            </a:xfrm>
            <a:custGeom>
              <a:rect b="b" l="l" r="r" t="t"/>
              <a:pathLst>
                <a:path extrusionOk="0" h="23250" w="23218">
                  <a:moveTo>
                    <a:pt x="11609" y="0"/>
                  </a:moveTo>
                  <a:cubicBezTo>
                    <a:pt x="5171" y="0"/>
                    <a:pt x="1" y="5204"/>
                    <a:pt x="1" y="11642"/>
                  </a:cubicBezTo>
                  <a:cubicBezTo>
                    <a:pt x="1" y="18046"/>
                    <a:pt x="5171" y="23250"/>
                    <a:pt x="11609" y="23250"/>
                  </a:cubicBezTo>
                  <a:cubicBezTo>
                    <a:pt x="18013" y="23250"/>
                    <a:pt x="23217" y="18046"/>
                    <a:pt x="23217" y="11642"/>
                  </a:cubicBezTo>
                  <a:cubicBezTo>
                    <a:pt x="23217" y="5204"/>
                    <a:pt x="18013" y="0"/>
                    <a:pt x="116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4694584" y="4462332"/>
              <a:ext cx="188745" cy="185214"/>
            </a:xfrm>
            <a:custGeom>
              <a:rect b="b" l="l" r="r" t="t"/>
              <a:pathLst>
                <a:path extrusionOk="0" h="12276" w="1251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4694584" y="4462332"/>
              <a:ext cx="188745" cy="185214"/>
            </a:xfrm>
            <a:custGeom>
              <a:rect b="b" l="l" r="r" t="t"/>
              <a:pathLst>
                <a:path extrusionOk="0" h="12276" w="12510">
                  <a:moveTo>
                    <a:pt x="9540" y="2135"/>
                  </a:moveTo>
                  <a:cubicBezTo>
                    <a:pt x="9107" y="2135"/>
                    <a:pt x="8773" y="2469"/>
                    <a:pt x="8773" y="2869"/>
                  </a:cubicBezTo>
                  <a:cubicBezTo>
                    <a:pt x="8773" y="3269"/>
                    <a:pt x="9107" y="3603"/>
                    <a:pt x="9540" y="3603"/>
                  </a:cubicBezTo>
                  <a:cubicBezTo>
                    <a:pt x="9941" y="3603"/>
                    <a:pt x="10274" y="3269"/>
                    <a:pt x="10274" y="2869"/>
                  </a:cubicBezTo>
                  <a:cubicBezTo>
                    <a:pt x="10274" y="2469"/>
                    <a:pt x="9941" y="2135"/>
                    <a:pt x="9540" y="2135"/>
                  </a:cubicBezTo>
                  <a:close/>
                  <a:moveTo>
                    <a:pt x="6271" y="4103"/>
                  </a:moveTo>
                  <a:cubicBezTo>
                    <a:pt x="7372" y="4103"/>
                    <a:pt x="8306" y="5037"/>
                    <a:pt x="8273" y="6171"/>
                  </a:cubicBezTo>
                  <a:cubicBezTo>
                    <a:pt x="8273" y="7253"/>
                    <a:pt x="7371" y="8174"/>
                    <a:pt x="6295" y="8174"/>
                  </a:cubicBezTo>
                  <a:cubicBezTo>
                    <a:pt x="6276" y="8174"/>
                    <a:pt x="6257" y="8173"/>
                    <a:pt x="6238" y="8173"/>
                  </a:cubicBezTo>
                  <a:cubicBezTo>
                    <a:pt x="5104" y="8173"/>
                    <a:pt x="4203" y="7239"/>
                    <a:pt x="4203" y="6138"/>
                  </a:cubicBezTo>
                  <a:cubicBezTo>
                    <a:pt x="4203" y="5004"/>
                    <a:pt x="5137" y="4103"/>
                    <a:pt x="6271" y="4103"/>
                  </a:cubicBezTo>
                  <a:close/>
                  <a:moveTo>
                    <a:pt x="6238" y="3002"/>
                  </a:moveTo>
                  <a:cubicBezTo>
                    <a:pt x="4503" y="3002"/>
                    <a:pt x="3102" y="4403"/>
                    <a:pt x="3102" y="6138"/>
                  </a:cubicBezTo>
                  <a:cubicBezTo>
                    <a:pt x="3102" y="7872"/>
                    <a:pt x="4503" y="9307"/>
                    <a:pt x="6238" y="9307"/>
                  </a:cubicBezTo>
                  <a:cubicBezTo>
                    <a:pt x="7972" y="9307"/>
                    <a:pt x="9407" y="7906"/>
                    <a:pt x="9407" y="6138"/>
                  </a:cubicBezTo>
                  <a:cubicBezTo>
                    <a:pt x="9407" y="4403"/>
                    <a:pt x="8006" y="3002"/>
                    <a:pt x="6238" y="3002"/>
                  </a:cubicBezTo>
                  <a:close/>
                  <a:moveTo>
                    <a:pt x="6121" y="1105"/>
                  </a:moveTo>
                  <a:cubicBezTo>
                    <a:pt x="7440" y="1105"/>
                    <a:pt x="8794" y="1146"/>
                    <a:pt x="9340" y="1234"/>
                  </a:cubicBezTo>
                  <a:cubicBezTo>
                    <a:pt x="10408" y="1401"/>
                    <a:pt x="11075" y="2102"/>
                    <a:pt x="11208" y="3169"/>
                  </a:cubicBezTo>
                  <a:cubicBezTo>
                    <a:pt x="11308" y="4203"/>
                    <a:pt x="11342" y="8139"/>
                    <a:pt x="11175" y="9240"/>
                  </a:cubicBezTo>
                  <a:cubicBezTo>
                    <a:pt x="11008" y="10307"/>
                    <a:pt x="10274" y="10975"/>
                    <a:pt x="9207" y="11075"/>
                  </a:cubicBezTo>
                  <a:cubicBezTo>
                    <a:pt x="8730" y="11122"/>
                    <a:pt x="7479" y="11163"/>
                    <a:pt x="6199" y="11163"/>
                  </a:cubicBezTo>
                  <a:cubicBezTo>
                    <a:pt x="4796" y="11163"/>
                    <a:pt x="3357" y="11114"/>
                    <a:pt x="2869" y="10975"/>
                  </a:cubicBezTo>
                  <a:cubicBezTo>
                    <a:pt x="2002" y="10741"/>
                    <a:pt x="1468" y="10141"/>
                    <a:pt x="1334" y="9240"/>
                  </a:cubicBezTo>
                  <a:cubicBezTo>
                    <a:pt x="1201" y="8406"/>
                    <a:pt x="1168" y="4170"/>
                    <a:pt x="1334" y="3036"/>
                  </a:cubicBezTo>
                  <a:cubicBezTo>
                    <a:pt x="1501" y="1968"/>
                    <a:pt x="2202" y="1334"/>
                    <a:pt x="3269" y="1201"/>
                  </a:cubicBezTo>
                  <a:cubicBezTo>
                    <a:pt x="3789" y="1138"/>
                    <a:pt x="4941" y="1105"/>
                    <a:pt x="6121" y="1105"/>
                  </a:cubicBezTo>
                  <a:close/>
                  <a:moveTo>
                    <a:pt x="5917" y="0"/>
                  </a:moveTo>
                  <a:cubicBezTo>
                    <a:pt x="4728" y="0"/>
                    <a:pt x="3569" y="33"/>
                    <a:pt x="2969" y="134"/>
                  </a:cubicBezTo>
                  <a:cubicBezTo>
                    <a:pt x="1601" y="367"/>
                    <a:pt x="667" y="1168"/>
                    <a:pt x="300" y="2535"/>
                  </a:cubicBezTo>
                  <a:cubicBezTo>
                    <a:pt x="0" y="3569"/>
                    <a:pt x="67" y="8406"/>
                    <a:pt x="234" y="9440"/>
                  </a:cubicBezTo>
                  <a:cubicBezTo>
                    <a:pt x="467" y="10841"/>
                    <a:pt x="1301" y="11742"/>
                    <a:pt x="2702" y="12109"/>
                  </a:cubicBezTo>
                  <a:cubicBezTo>
                    <a:pt x="3186" y="12226"/>
                    <a:pt x="4620" y="12276"/>
                    <a:pt x="6067" y="12276"/>
                  </a:cubicBezTo>
                  <a:cubicBezTo>
                    <a:pt x="7514" y="12276"/>
                    <a:pt x="8973" y="12226"/>
                    <a:pt x="9507" y="12142"/>
                  </a:cubicBezTo>
                  <a:cubicBezTo>
                    <a:pt x="10941" y="11909"/>
                    <a:pt x="11842" y="11108"/>
                    <a:pt x="12209" y="9707"/>
                  </a:cubicBezTo>
                  <a:cubicBezTo>
                    <a:pt x="12509" y="8606"/>
                    <a:pt x="12409" y="4036"/>
                    <a:pt x="12309" y="3069"/>
                  </a:cubicBezTo>
                  <a:cubicBezTo>
                    <a:pt x="12209" y="2268"/>
                    <a:pt x="11909" y="1568"/>
                    <a:pt x="11308" y="1001"/>
                  </a:cubicBezTo>
                  <a:cubicBezTo>
                    <a:pt x="10674" y="367"/>
                    <a:pt x="9907" y="100"/>
                    <a:pt x="9040" y="67"/>
                  </a:cubicBezTo>
                  <a:cubicBezTo>
                    <a:pt x="8323" y="33"/>
                    <a:pt x="7105" y="0"/>
                    <a:pt x="59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21"/>
          <p:cNvGrpSpPr/>
          <p:nvPr/>
        </p:nvGrpSpPr>
        <p:grpSpPr>
          <a:xfrm>
            <a:off x="5519847" y="4335996"/>
            <a:ext cx="397137" cy="397102"/>
            <a:chOff x="5531558" y="4382810"/>
            <a:chExt cx="350302" cy="350302"/>
          </a:xfrm>
        </p:grpSpPr>
        <p:sp>
          <p:nvSpPr>
            <p:cNvPr id="403" name="Google Shape;403;p21"/>
            <p:cNvSpPr/>
            <p:nvPr/>
          </p:nvSpPr>
          <p:spPr>
            <a:xfrm>
              <a:off x="5531558" y="4382810"/>
              <a:ext cx="350302" cy="350302"/>
            </a:xfrm>
            <a:custGeom>
              <a:rect b="b" l="l" r="r" t="t"/>
              <a:pathLst>
                <a:path extrusionOk="0" h="23218" w="23218">
                  <a:moveTo>
                    <a:pt x="11609" y="1"/>
                  </a:moveTo>
                  <a:cubicBezTo>
                    <a:pt x="5171" y="1"/>
                    <a:pt x="0" y="5204"/>
                    <a:pt x="0" y="11609"/>
                  </a:cubicBezTo>
                  <a:cubicBezTo>
                    <a:pt x="0" y="18047"/>
                    <a:pt x="5171" y="23217"/>
                    <a:pt x="11609" y="23217"/>
                  </a:cubicBezTo>
                  <a:cubicBezTo>
                    <a:pt x="18013" y="23217"/>
                    <a:pt x="23217" y="18047"/>
                    <a:pt x="23217" y="11609"/>
                  </a:cubicBezTo>
                  <a:cubicBezTo>
                    <a:pt x="23217" y="5204"/>
                    <a:pt x="18013" y="1"/>
                    <a:pt x="1160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596478" y="4446732"/>
              <a:ext cx="218437" cy="205341"/>
            </a:xfrm>
            <a:custGeom>
              <a:rect b="b" l="l" r="r" t="t"/>
              <a:pathLst>
                <a:path extrusionOk="0" h="13610" w="14478">
                  <a:moveTo>
                    <a:pt x="1168" y="13543"/>
                  </a:moveTo>
                  <a:cubicBezTo>
                    <a:pt x="1235" y="13276"/>
                    <a:pt x="1301" y="13043"/>
                    <a:pt x="1368" y="12776"/>
                  </a:cubicBezTo>
                  <a:cubicBezTo>
                    <a:pt x="1568" y="12009"/>
                    <a:pt x="1802" y="11241"/>
                    <a:pt x="2002" y="10474"/>
                  </a:cubicBezTo>
                  <a:cubicBezTo>
                    <a:pt x="2002" y="10374"/>
                    <a:pt x="2002" y="10207"/>
                    <a:pt x="1935" y="10107"/>
                  </a:cubicBezTo>
                  <a:cubicBezTo>
                    <a:pt x="1" y="6371"/>
                    <a:pt x="2002" y="1835"/>
                    <a:pt x="6138" y="867"/>
                  </a:cubicBezTo>
                  <a:cubicBezTo>
                    <a:pt x="9874" y="0"/>
                    <a:pt x="13210" y="2535"/>
                    <a:pt x="13844" y="5904"/>
                  </a:cubicBezTo>
                  <a:cubicBezTo>
                    <a:pt x="14478" y="9407"/>
                    <a:pt x="12176" y="12742"/>
                    <a:pt x="8673" y="13376"/>
                  </a:cubicBezTo>
                  <a:cubicBezTo>
                    <a:pt x="7306" y="13610"/>
                    <a:pt x="5971" y="13410"/>
                    <a:pt x="4704" y="12776"/>
                  </a:cubicBezTo>
                  <a:cubicBezTo>
                    <a:pt x="4604" y="12742"/>
                    <a:pt x="4437" y="12709"/>
                    <a:pt x="4304" y="12742"/>
                  </a:cubicBezTo>
                  <a:cubicBezTo>
                    <a:pt x="2636" y="13176"/>
                    <a:pt x="1502" y="13476"/>
                    <a:pt x="1168" y="13543"/>
                  </a:cubicBezTo>
                  <a:close/>
                  <a:moveTo>
                    <a:pt x="2636" y="12075"/>
                  </a:moveTo>
                  <a:cubicBezTo>
                    <a:pt x="3270" y="11909"/>
                    <a:pt x="3870" y="11775"/>
                    <a:pt x="4437" y="11608"/>
                  </a:cubicBezTo>
                  <a:cubicBezTo>
                    <a:pt x="4604" y="11575"/>
                    <a:pt x="4737" y="11575"/>
                    <a:pt x="4871" y="11675"/>
                  </a:cubicBezTo>
                  <a:cubicBezTo>
                    <a:pt x="5971" y="12309"/>
                    <a:pt x="7139" y="12542"/>
                    <a:pt x="8407" y="12342"/>
                  </a:cubicBezTo>
                  <a:cubicBezTo>
                    <a:pt x="11309" y="11875"/>
                    <a:pt x="13277" y="9173"/>
                    <a:pt x="12843" y="6271"/>
                  </a:cubicBezTo>
                  <a:cubicBezTo>
                    <a:pt x="12376" y="3302"/>
                    <a:pt x="9574" y="1301"/>
                    <a:pt x="6605" y="1835"/>
                  </a:cubicBezTo>
                  <a:cubicBezTo>
                    <a:pt x="3036" y="2502"/>
                    <a:pt x="1135" y="6471"/>
                    <a:pt x="2903" y="9640"/>
                  </a:cubicBezTo>
                  <a:cubicBezTo>
                    <a:pt x="3103" y="10007"/>
                    <a:pt x="3169" y="10274"/>
                    <a:pt x="3036" y="10641"/>
                  </a:cubicBezTo>
                  <a:cubicBezTo>
                    <a:pt x="2869" y="11108"/>
                    <a:pt x="2769" y="11575"/>
                    <a:pt x="2636" y="120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5659392" y="4508120"/>
              <a:ext cx="100664" cy="92109"/>
            </a:xfrm>
            <a:custGeom>
              <a:rect b="b" l="l" r="r" t="t"/>
              <a:pathLst>
                <a:path extrusionOk="0" h="6105" w="6672">
                  <a:moveTo>
                    <a:pt x="5070" y="6072"/>
                  </a:moveTo>
                  <a:cubicBezTo>
                    <a:pt x="3803" y="6005"/>
                    <a:pt x="1835" y="5038"/>
                    <a:pt x="467" y="2669"/>
                  </a:cubicBezTo>
                  <a:cubicBezTo>
                    <a:pt x="0" y="1835"/>
                    <a:pt x="67" y="868"/>
                    <a:pt x="767" y="234"/>
                  </a:cubicBezTo>
                  <a:cubicBezTo>
                    <a:pt x="1001" y="1"/>
                    <a:pt x="1301" y="67"/>
                    <a:pt x="1601" y="101"/>
                  </a:cubicBezTo>
                  <a:cubicBezTo>
                    <a:pt x="1668" y="101"/>
                    <a:pt x="1735" y="234"/>
                    <a:pt x="1768" y="301"/>
                  </a:cubicBezTo>
                  <a:cubicBezTo>
                    <a:pt x="1935" y="701"/>
                    <a:pt x="2135" y="1101"/>
                    <a:pt x="2268" y="1535"/>
                  </a:cubicBezTo>
                  <a:cubicBezTo>
                    <a:pt x="2369" y="1769"/>
                    <a:pt x="2202" y="1969"/>
                    <a:pt x="1902" y="2336"/>
                  </a:cubicBezTo>
                  <a:cubicBezTo>
                    <a:pt x="1801" y="2469"/>
                    <a:pt x="1768" y="2569"/>
                    <a:pt x="1835" y="2703"/>
                  </a:cubicBezTo>
                  <a:cubicBezTo>
                    <a:pt x="2369" y="3603"/>
                    <a:pt x="3102" y="4237"/>
                    <a:pt x="4070" y="4604"/>
                  </a:cubicBezTo>
                  <a:cubicBezTo>
                    <a:pt x="4203" y="4671"/>
                    <a:pt x="4303" y="4637"/>
                    <a:pt x="4403" y="4504"/>
                  </a:cubicBezTo>
                  <a:cubicBezTo>
                    <a:pt x="4904" y="3903"/>
                    <a:pt x="4937" y="3703"/>
                    <a:pt x="5237" y="3837"/>
                  </a:cubicBezTo>
                  <a:cubicBezTo>
                    <a:pt x="6505" y="4470"/>
                    <a:pt x="6605" y="4470"/>
                    <a:pt x="6605" y="4637"/>
                  </a:cubicBezTo>
                  <a:cubicBezTo>
                    <a:pt x="6672" y="5705"/>
                    <a:pt x="5671" y="6105"/>
                    <a:pt x="5070" y="6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21"/>
          <p:cNvGrpSpPr/>
          <p:nvPr/>
        </p:nvGrpSpPr>
        <p:grpSpPr>
          <a:xfrm>
            <a:off x="6427566" y="4332269"/>
            <a:ext cx="397120" cy="397102"/>
            <a:chOff x="6705225" y="5143510"/>
            <a:chExt cx="350286" cy="350302"/>
          </a:xfrm>
        </p:grpSpPr>
        <p:sp>
          <p:nvSpPr>
            <p:cNvPr id="407" name="Google Shape;407;p21"/>
            <p:cNvSpPr/>
            <p:nvPr/>
          </p:nvSpPr>
          <p:spPr>
            <a:xfrm>
              <a:off x="6705225" y="5143510"/>
              <a:ext cx="350286" cy="350302"/>
            </a:xfrm>
            <a:custGeom>
              <a:rect b="b" l="l" r="r" t="t"/>
              <a:pathLst>
                <a:path extrusionOk="0" h="23218" w="23217">
                  <a:moveTo>
                    <a:pt x="11608" y="1"/>
                  </a:moveTo>
                  <a:cubicBezTo>
                    <a:pt x="5204" y="1"/>
                    <a:pt x="0" y="5204"/>
                    <a:pt x="0" y="11609"/>
                  </a:cubicBezTo>
                  <a:cubicBezTo>
                    <a:pt x="0" y="18047"/>
                    <a:pt x="5204" y="23217"/>
                    <a:pt x="11608" y="23217"/>
                  </a:cubicBezTo>
                  <a:cubicBezTo>
                    <a:pt x="18013" y="23217"/>
                    <a:pt x="23217" y="18047"/>
                    <a:pt x="23217" y="11609"/>
                  </a:cubicBezTo>
                  <a:cubicBezTo>
                    <a:pt x="23217" y="5204"/>
                    <a:pt x="18013" y="1"/>
                    <a:pt x="11608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6785237" y="5253230"/>
              <a:ext cx="189258" cy="131865"/>
            </a:xfrm>
            <a:custGeom>
              <a:rect b="b" l="l" r="r" t="t"/>
              <a:pathLst>
                <a:path extrusionOk="0" h="8740" w="12544">
                  <a:moveTo>
                    <a:pt x="1469" y="8373"/>
                  </a:moveTo>
                  <a:cubicBezTo>
                    <a:pt x="1002" y="8240"/>
                    <a:pt x="701" y="7940"/>
                    <a:pt x="535" y="7473"/>
                  </a:cubicBezTo>
                  <a:cubicBezTo>
                    <a:pt x="134" y="6338"/>
                    <a:pt x="1" y="1702"/>
                    <a:pt x="768" y="768"/>
                  </a:cubicBezTo>
                  <a:cubicBezTo>
                    <a:pt x="1035" y="468"/>
                    <a:pt x="1402" y="267"/>
                    <a:pt x="1802" y="234"/>
                  </a:cubicBezTo>
                  <a:cubicBezTo>
                    <a:pt x="3904" y="1"/>
                    <a:pt x="10408" y="34"/>
                    <a:pt x="11175" y="301"/>
                  </a:cubicBezTo>
                  <a:cubicBezTo>
                    <a:pt x="11609" y="468"/>
                    <a:pt x="11909" y="734"/>
                    <a:pt x="12076" y="1168"/>
                  </a:cubicBezTo>
                  <a:cubicBezTo>
                    <a:pt x="12510" y="2336"/>
                    <a:pt x="12543" y="6539"/>
                    <a:pt x="12009" y="7639"/>
                  </a:cubicBezTo>
                  <a:cubicBezTo>
                    <a:pt x="11876" y="7940"/>
                    <a:pt x="11643" y="8140"/>
                    <a:pt x="11376" y="8306"/>
                  </a:cubicBezTo>
                  <a:cubicBezTo>
                    <a:pt x="10575" y="8740"/>
                    <a:pt x="2503" y="8707"/>
                    <a:pt x="1469" y="8373"/>
                  </a:cubicBezTo>
                  <a:close/>
                  <a:moveTo>
                    <a:pt x="4804" y="6205"/>
                  </a:moveTo>
                  <a:cubicBezTo>
                    <a:pt x="6072" y="5538"/>
                    <a:pt x="7339" y="4871"/>
                    <a:pt x="8607" y="4237"/>
                  </a:cubicBezTo>
                  <a:cubicBezTo>
                    <a:pt x="7339" y="3570"/>
                    <a:pt x="6072" y="2903"/>
                    <a:pt x="4804" y="223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3" name="Google Shape;413;p22"/>
          <p:cNvCxnSpPr>
            <a:stCxn id="414" idx="3"/>
          </p:cNvCxnSpPr>
          <p:nvPr/>
        </p:nvCxnSpPr>
        <p:spPr>
          <a:xfrm>
            <a:off x="2538732" y="1869815"/>
            <a:ext cx="14808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2"/>
          <p:cNvCxnSpPr>
            <a:stCxn id="416" idx="1"/>
          </p:cNvCxnSpPr>
          <p:nvPr/>
        </p:nvCxnSpPr>
        <p:spPr>
          <a:xfrm rot="10800000">
            <a:off x="5200658" y="2371830"/>
            <a:ext cx="1418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2"/>
          <p:cNvCxnSpPr>
            <a:stCxn id="418" idx="3"/>
          </p:cNvCxnSpPr>
          <p:nvPr/>
        </p:nvCxnSpPr>
        <p:spPr>
          <a:xfrm flipH="1" rot="10800000">
            <a:off x="2526463" y="2624679"/>
            <a:ext cx="1494000" cy="862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22"/>
          <p:cNvCxnSpPr>
            <a:stCxn id="420" idx="1"/>
          </p:cNvCxnSpPr>
          <p:nvPr/>
        </p:nvCxnSpPr>
        <p:spPr>
          <a:xfrm rot="10800000">
            <a:off x="5544968" y="2867974"/>
            <a:ext cx="1072500" cy="61920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1" name="Google Shape;421;p22"/>
          <p:cNvSpPr/>
          <p:nvPr/>
        </p:nvSpPr>
        <p:spPr>
          <a:xfrm>
            <a:off x="533400" y="1516425"/>
            <a:ext cx="2133600" cy="133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2" name="Google Shape;422;p22"/>
          <p:cNvSpPr/>
          <p:nvPr/>
        </p:nvSpPr>
        <p:spPr>
          <a:xfrm>
            <a:off x="533400" y="3145200"/>
            <a:ext cx="2133600" cy="133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3" name="Google Shape;423;p22"/>
          <p:cNvSpPr/>
          <p:nvPr/>
        </p:nvSpPr>
        <p:spPr>
          <a:xfrm flipH="1">
            <a:off x="6467475" y="1516425"/>
            <a:ext cx="2133600" cy="133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4" name="Google Shape;424;p22"/>
          <p:cNvSpPr/>
          <p:nvPr/>
        </p:nvSpPr>
        <p:spPr>
          <a:xfrm flipH="1">
            <a:off x="6467475" y="3145200"/>
            <a:ext cx="2133600" cy="1331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425" name="Google Shape;425;p22"/>
          <p:cNvGrpSpPr/>
          <p:nvPr/>
        </p:nvGrpSpPr>
        <p:grpSpPr>
          <a:xfrm>
            <a:off x="2973573" y="895368"/>
            <a:ext cx="3081291" cy="2460523"/>
            <a:chOff x="4416463" y="1325400"/>
            <a:chExt cx="5008600" cy="3999550"/>
          </a:xfrm>
        </p:grpSpPr>
        <p:sp>
          <p:nvSpPr>
            <p:cNvPr id="426" name="Google Shape;426;p22"/>
            <p:cNvSpPr/>
            <p:nvPr/>
          </p:nvSpPr>
          <p:spPr>
            <a:xfrm>
              <a:off x="4416463" y="2309425"/>
              <a:ext cx="2167400" cy="3015525"/>
            </a:xfrm>
            <a:custGeom>
              <a:rect b="b" l="l" r="r" t="t"/>
              <a:pathLst>
                <a:path extrusionOk="0" fill="none" h="120621" w="86696">
                  <a:moveTo>
                    <a:pt x="42364" y="120620"/>
                  </a:moveTo>
                  <a:cubicBezTo>
                    <a:pt x="0" y="120620"/>
                    <a:pt x="5404" y="69517"/>
                    <a:pt x="35659" y="63179"/>
                  </a:cubicBezTo>
                  <a:cubicBezTo>
                    <a:pt x="42531" y="61845"/>
                    <a:pt x="49469" y="64413"/>
                    <a:pt x="56341" y="65581"/>
                  </a:cubicBezTo>
                  <a:cubicBezTo>
                    <a:pt x="60443" y="66281"/>
                    <a:pt x="64580" y="66482"/>
                    <a:pt x="68716" y="66215"/>
                  </a:cubicBezTo>
                  <a:cubicBezTo>
                    <a:pt x="70717" y="66048"/>
                    <a:pt x="72752" y="65781"/>
                    <a:pt x="74520" y="64814"/>
                  </a:cubicBezTo>
                  <a:cubicBezTo>
                    <a:pt x="76321" y="63813"/>
                    <a:pt x="77622" y="62145"/>
                    <a:pt x="78723" y="60377"/>
                  </a:cubicBezTo>
                  <a:cubicBezTo>
                    <a:pt x="81392" y="56041"/>
                    <a:pt x="82826" y="51104"/>
                    <a:pt x="84060" y="46134"/>
                  </a:cubicBezTo>
                  <a:cubicBezTo>
                    <a:pt x="85528" y="40129"/>
                    <a:pt x="86696" y="33792"/>
                    <a:pt x="85295" y="27754"/>
                  </a:cubicBezTo>
                  <a:cubicBezTo>
                    <a:pt x="83627" y="20382"/>
                    <a:pt x="78356" y="14311"/>
                    <a:pt x="72352" y="9774"/>
                  </a:cubicBezTo>
                  <a:cubicBezTo>
                    <a:pt x="65881" y="4871"/>
                    <a:pt x="59109" y="1635"/>
                    <a:pt x="49903" y="1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5257888" y="1325400"/>
              <a:ext cx="4167175" cy="2141550"/>
            </a:xfrm>
            <a:custGeom>
              <a:rect b="b" l="l" r="r" t="t"/>
              <a:pathLst>
                <a:path extrusionOk="0" fill="none" h="85662" w="166687">
                  <a:moveTo>
                    <a:pt x="8573" y="40929"/>
                  </a:moveTo>
                  <a:cubicBezTo>
                    <a:pt x="4304" y="42497"/>
                    <a:pt x="1068" y="46567"/>
                    <a:pt x="534" y="51103"/>
                  </a:cubicBezTo>
                  <a:cubicBezTo>
                    <a:pt x="1" y="55607"/>
                    <a:pt x="2136" y="60343"/>
                    <a:pt x="5905" y="62879"/>
                  </a:cubicBezTo>
                  <a:cubicBezTo>
                    <a:pt x="10608" y="66047"/>
                    <a:pt x="17146" y="65580"/>
                    <a:pt x="22083" y="62745"/>
                  </a:cubicBezTo>
                  <a:cubicBezTo>
                    <a:pt x="26987" y="59876"/>
                    <a:pt x="30456" y="55040"/>
                    <a:pt x="32857" y="49869"/>
                  </a:cubicBezTo>
                  <a:cubicBezTo>
                    <a:pt x="34659" y="45933"/>
                    <a:pt x="35960" y="41763"/>
                    <a:pt x="38128" y="37994"/>
                  </a:cubicBezTo>
                  <a:cubicBezTo>
                    <a:pt x="40263" y="34225"/>
                    <a:pt x="65347" y="0"/>
                    <a:pt x="108478" y="11642"/>
                  </a:cubicBezTo>
                  <a:cubicBezTo>
                    <a:pt x="151609" y="23284"/>
                    <a:pt x="166686" y="66815"/>
                    <a:pt x="156979" y="85662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5563113" y="2314425"/>
              <a:ext cx="43375" cy="5025"/>
            </a:xfrm>
            <a:custGeom>
              <a:rect b="b" l="l" r="r" t="t"/>
              <a:pathLst>
                <a:path extrusionOk="0" fill="none" h="201" w="1735">
                  <a:moveTo>
                    <a:pt x="1735" y="1"/>
                  </a:moveTo>
                  <a:cubicBezTo>
                    <a:pt x="1735" y="1"/>
                    <a:pt x="968" y="1"/>
                    <a:pt x="0" y="201"/>
                  </a:cubicBez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miter lim="3335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9" name="Google Shape;429;p22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430" name="Google Shape;430;p22"/>
          <p:cNvGrpSpPr/>
          <p:nvPr/>
        </p:nvGrpSpPr>
        <p:grpSpPr>
          <a:xfrm>
            <a:off x="3169138" y="1519373"/>
            <a:ext cx="3065388" cy="3207499"/>
            <a:chOff x="-281062" y="2171825"/>
            <a:chExt cx="4982750" cy="5213750"/>
          </a:xfrm>
        </p:grpSpPr>
        <p:sp>
          <p:nvSpPr>
            <p:cNvPr id="431" name="Google Shape;431;p22"/>
            <p:cNvSpPr/>
            <p:nvPr/>
          </p:nvSpPr>
          <p:spPr>
            <a:xfrm>
              <a:off x="842238" y="3050800"/>
              <a:ext cx="113450" cy="910675"/>
            </a:xfrm>
            <a:custGeom>
              <a:rect b="b" l="l" r="r" t="t"/>
              <a:pathLst>
                <a:path extrusionOk="0" h="36427" w="4538">
                  <a:moveTo>
                    <a:pt x="2269" y="0"/>
                  </a:moveTo>
                  <a:cubicBezTo>
                    <a:pt x="1035" y="0"/>
                    <a:pt x="34" y="1001"/>
                    <a:pt x="34" y="2235"/>
                  </a:cubicBezTo>
                  <a:lnTo>
                    <a:pt x="1" y="34191"/>
                  </a:lnTo>
                  <a:cubicBezTo>
                    <a:pt x="1" y="35426"/>
                    <a:pt x="1001" y="36426"/>
                    <a:pt x="2236" y="36426"/>
                  </a:cubicBezTo>
                  <a:cubicBezTo>
                    <a:pt x="3503" y="36426"/>
                    <a:pt x="4504" y="35426"/>
                    <a:pt x="4504" y="34191"/>
                  </a:cubicBezTo>
                  <a:lnTo>
                    <a:pt x="4537" y="2235"/>
                  </a:lnTo>
                  <a:cubicBezTo>
                    <a:pt x="4537" y="1001"/>
                    <a:pt x="3536" y="0"/>
                    <a:pt x="2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187238" y="3052450"/>
              <a:ext cx="112625" cy="456200"/>
            </a:xfrm>
            <a:custGeom>
              <a:rect b="b" l="l" r="r" t="t"/>
              <a:pathLst>
                <a:path extrusionOk="0" h="18248" w="4505">
                  <a:moveTo>
                    <a:pt x="2269" y="1"/>
                  </a:moveTo>
                  <a:cubicBezTo>
                    <a:pt x="1002" y="1"/>
                    <a:pt x="1" y="1035"/>
                    <a:pt x="1" y="2269"/>
                  </a:cubicBezTo>
                  <a:lnTo>
                    <a:pt x="1" y="15979"/>
                  </a:lnTo>
                  <a:cubicBezTo>
                    <a:pt x="1" y="17213"/>
                    <a:pt x="1002" y="18247"/>
                    <a:pt x="2236" y="18247"/>
                  </a:cubicBezTo>
                  <a:cubicBezTo>
                    <a:pt x="3470" y="18247"/>
                    <a:pt x="4504" y="17213"/>
                    <a:pt x="4504" y="15979"/>
                  </a:cubicBezTo>
                  <a:lnTo>
                    <a:pt x="4504" y="2269"/>
                  </a:lnTo>
                  <a:cubicBezTo>
                    <a:pt x="4504" y="1035"/>
                    <a:pt x="3503" y="1"/>
                    <a:pt x="2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881438" y="2171825"/>
              <a:ext cx="2377550" cy="4841000"/>
            </a:xfrm>
            <a:custGeom>
              <a:rect b="b" l="l" r="r" t="t"/>
              <a:pathLst>
                <a:path extrusionOk="0" h="193640" w="95102">
                  <a:moveTo>
                    <a:pt x="11876" y="1"/>
                  </a:moveTo>
                  <a:cubicBezTo>
                    <a:pt x="5404" y="1"/>
                    <a:pt x="167" y="5204"/>
                    <a:pt x="167" y="11676"/>
                  </a:cubicBezTo>
                  <a:lnTo>
                    <a:pt x="0" y="181864"/>
                  </a:lnTo>
                  <a:cubicBezTo>
                    <a:pt x="0" y="188336"/>
                    <a:pt x="5237" y="193573"/>
                    <a:pt x="11675" y="193573"/>
                  </a:cubicBezTo>
                  <a:lnTo>
                    <a:pt x="83226" y="193639"/>
                  </a:lnTo>
                  <a:cubicBezTo>
                    <a:pt x="89664" y="193639"/>
                    <a:pt x="94901" y="188436"/>
                    <a:pt x="94935" y="181964"/>
                  </a:cubicBezTo>
                  <a:lnTo>
                    <a:pt x="95102" y="11776"/>
                  </a:lnTo>
                  <a:cubicBezTo>
                    <a:pt x="95102" y="5305"/>
                    <a:pt x="89865" y="67"/>
                    <a:pt x="83393" y="67"/>
                  </a:cubicBezTo>
                  <a:lnTo>
                    <a:pt x="11876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952313" y="2244375"/>
              <a:ext cx="2235800" cy="4695900"/>
            </a:xfrm>
            <a:custGeom>
              <a:rect b="b" l="l" r="r" t="t"/>
              <a:pathLst>
                <a:path extrusionOk="0" h="187836" w="89432">
                  <a:moveTo>
                    <a:pt x="9407" y="1"/>
                  </a:moveTo>
                  <a:cubicBezTo>
                    <a:pt x="4304" y="1"/>
                    <a:pt x="168" y="4137"/>
                    <a:pt x="168" y="9241"/>
                  </a:cubicBezTo>
                  <a:lnTo>
                    <a:pt x="1" y="178529"/>
                  </a:lnTo>
                  <a:cubicBezTo>
                    <a:pt x="1" y="183632"/>
                    <a:pt x="4137" y="187769"/>
                    <a:pt x="9241" y="187769"/>
                  </a:cubicBezTo>
                  <a:lnTo>
                    <a:pt x="80025" y="187835"/>
                  </a:lnTo>
                  <a:cubicBezTo>
                    <a:pt x="85128" y="187835"/>
                    <a:pt x="89264" y="183699"/>
                    <a:pt x="89264" y="178595"/>
                  </a:cubicBezTo>
                  <a:lnTo>
                    <a:pt x="89431" y="9308"/>
                  </a:lnTo>
                  <a:cubicBezTo>
                    <a:pt x="89431" y="4204"/>
                    <a:pt x="85295" y="68"/>
                    <a:pt x="80191" y="68"/>
                  </a:cubicBezTo>
                  <a:lnTo>
                    <a:pt x="71218" y="68"/>
                  </a:lnTo>
                  <a:cubicBezTo>
                    <a:pt x="70384" y="68"/>
                    <a:pt x="69717" y="735"/>
                    <a:pt x="69717" y="1569"/>
                  </a:cubicBezTo>
                  <a:lnTo>
                    <a:pt x="69717" y="2302"/>
                  </a:lnTo>
                  <a:cubicBezTo>
                    <a:pt x="69717" y="5038"/>
                    <a:pt x="67516" y="7239"/>
                    <a:pt x="64780" y="7239"/>
                  </a:cubicBezTo>
                  <a:lnTo>
                    <a:pt x="24818" y="7206"/>
                  </a:lnTo>
                  <a:cubicBezTo>
                    <a:pt x="22083" y="7206"/>
                    <a:pt x="19882" y="4971"/>
                    <a:pt x="19882" y="2269"/>
                  </a:cubicBezTo>
                  <a:lnTo>
                    <a:pt x="19882" y="1535"/>
                  </a:lnTo>
                  <a:cubicBezTo>
                    <a:pt x="19882" y="668"/>
                    <a:pt x="19214" y="1"/>
                    <a:pt x="18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1846288" y="2306925"/>
              <a:ext cx="316075" cy="60075"/>
            </a:xfrm>
            <a:custGeom>
              <a:rect b="b" l="l" r="r" t="t"/>
              <a:pathLst>
                <a:path extrusionOk="0" h="2403" w="12643">
                  <a:moveTo>
                    <a:pt x="1201" y="1"/>
                  </a:moveTo>
                  <a:cubicBezTo>
                    <a:pt x="534" y="1"/>
                    <a:pt x="1" y="534"/>
                    <a:pt x="1" y="1201"/>
                  </a:cubicBezTo>
                  <a:cubicBezTo>
                    <a:pt x="1" y="1869"/>
                    <a:pt x="534" y="2402"/>
                    <a:pt x="1201" y="2402"/>
                  </a:cubicBezTo>
                  <a:lnTo>
                    <a:pt x="11475" y="2402"/>
                  </a:lnTo>
                  <a:cubicBezTo>
                    <a:pt x="12109" y="2402"/>
                    <a:pt x="12643" y="1869"/>
                    <a:pt x="12643" y="1201"/>
                  </a:cubicBezTo>
                  <a:cubicBezTo>
                    <a:pt x="12643" y="534"/>
                    <a:pt x="12109" y="1"/>
                    <a:pt x="1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238238" y="2307750"/>
              <a:ext cx="60075" cy="59250"/>
            </a:xfrm>
            <a:custGeom>
              <a:rect b="b" l="l" r="r" t="t"/>
              <a:pathLst>
                <a:path extrusionOk="0" h="2370" w="2403">
                  <a:moveTo>
                    <a:pt x="1201" y="1"/>
                  </a:moveTo>
                  <a:cubicBezTo>
                    <a:pt x="534" y="1"/>
                    <a:pt x="0" y="535"/>
                    <a:pt x="0" y="1168"/>
                  </a:cubicBezTo>
                  <a:cubicBezTo>
                    <a:pt x="0" y="1836"/>
                    <a:pt x="534" y="2369"/>
                    <a:pt x="1201" y="2369"/>
                  </a:cubicBezTo>
                  <a:cubicBezTo>
                    <a:pt x="1835" y="2369"/>
                    <a:pt x="2369" y="1836"/>
                    <a:pt x="2402" y="1168"/>
                  </a:cubicBezTo>
                  <a:cubicBezTo>
                    <a:pt x="2402" y="535"/>
                    <a:pt x="1868" y="1"/>
                    <a:pt x="1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1648638" y="6808475"/>
              <a:ext cx="844800" cy="36725"/>
            </a:xfrm>
            <a:custGeom>
              <a:rect b="b" l="l" r="r" t="t"/>
              <a:pathLst>
                <a:path extrusionOk="0" h="1469" w="33792">
                  <a:moveTo>
                    <a:pt x="735" y="1"/>
                  </a:moveTo>
                  <a:cubicBezTo>
                    <a:pt x="335" y="1"/>
                    <a:pt x="1" y="334"/>
                    <a:pt x="1" y="735"/>
                  </a:cubicBezTo>
                  <a:cubicBezTo>
                    <a:pt x="1" y="1168"/>
                    <a:pt x="335" y="1469"/>
                    <a:pt x="735" y="1469"/>
                  </a:cubicBezTo>
                  <a:lnTo>
                    <a:pt x="33058" y="1469"/>
                  </a:lnTo>
                  <a:cubicBezTo>
                    <a:pt x="33458" y="1469"/>
                    <a:pt x="33792" y="1135"/>
                    <a:pt x="33792" y="735"/>
                  </a:cubicBezTo>
                  <a:cubicBezTo>
                    <a:pt x="33792" y="334"/>
                    <a:pt x="33458" y="1"/>
                    <a:pt x="33058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1057388" y="5866975"/>
              <a:ext cx="108450" cy="171800"/>
            </a:xfrm>
            <a:custGeom>
              <a:rect b="b" l="l" r="r" t="t"/>
              <a:pathLst>
                <a:path extrusionOk="0" h="6872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1204988" y="5866975"/>
              <a:ext cx="108450" cy="171800"/>
            </a:xfrm>
            <a:custGeom>
              <a:rect b="b" l="l" r="r" t="t"/>
              <a:pathLst>
                <a:path extrusionOk="0" h="6872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1352613" y="5866975"/>
              <a:ext cx="108425" cy="171800"/>
            </a:xfrm>
            <a:custGeom>
              <a:rect b="b" l="l" r="r" t="t"/>
              <a:pathLst>
                <a:path extrusionOk="0" h="6872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500213" y="5866975"/>
              <a:ext cx="108425" cy="171800"/>
            </a:xfrm>
            <a:custGeom>
              <a:rect b="b" l="l" r="r" t="t"/>
              <a:pathLst>
                <a:path extrusionOk="0" h="6872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647813" y="5866975"/>
              <a:ext cx="108425" cy="171800"/>
            </a:xfrm>
            <a:custGeom>
              <a:rect b="b" l="l" r="r" t="t"/>
              <a:pathLst>
                <a:path extrusionOk="0" h="6872" w="4337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795413" y="5866975"/>
              <a:ext cx="108450" cy="171800"/>
            </a:xfrm>
            <a:custGeom>
              <a:rect b="b" l="l" r="r" t="t"/>
              <a:pathLst>
                <a:path extrusionOk="0" h="6872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1943038" y="5866975"/>
              <a:ext cx="108425" cy="171800"/>
            </a:xfrm>
            <a:custGeom>
              <a:rect b="b" l="l" r="r" t="t"/>
              <a:pathLst>
                <a:path extrusionOk="0" h="6872" w="4337">
                  <a:moveTo>
                    <a:pt x="0" y="1"/>
                  </a:moveTo>
                  <a:lnTo>
                    <a:pt x="0" y="6872"/>
                  </a:lnTo>
                  <a:lnTo>
                    <a:pt x="4336" y="6872"/>
                  </a:lnTo>
                  <a:lnTo>
                    <a:pt x="4336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2090638" y="5866975"/>
              <a:ext cx="108425" cy="171800"/>
            </a:xfrm>
            <a:custGeom>
              <a:rect b="b" l="l" r="r" t="t"/>
              <a:pathLst>
                <a:path extrusionOk="0" h="6872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2238238" y="5866975"/>
              <a:ext cx="108425" cy="171800"/>
            </a:xfrm>
            <a:custGeom>
              <a:rect b="b" l="l" r="r" t="t"/>
              <a:pathLst>
                <a:path extrusionOk="0" h="6872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2385838" y="5866975"/>
              <a:ext cx="108450" cy="171800"/>
            </a:xfrm>
            <a:custGeom>
              <a:rect b="b" l="l" r="r" t="t"/>
              <a:pathLst>
                <a:path extrusionOk="0" h="6872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2533438" y="5866975"/>
              <a:ext cx="108450" cy="171800"/>
            </a:xfrm>
            <a:custGeom>
              <a:rect b="b" l="l" r="r" t="t"/>
              <a:pathLst>
                <a:path extrusionOk="0" h="6872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2681063" y="5866975"/>
              <a:ext cx="108425" cy="171800"/>
            </a:xfrm>
            <a:custGeom>
              <a:rect b="b" l="l" r="r" t="t"/>
              <a:pathLst>
                <a:path extrusionOk="0" h="6872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057388" y="6301450"/>
              <a:ext cx="108450" cy="171825"/>
            </a:xfrm>
            <a:custGeom>
              <a:rect b="b" l="l" r="r" t="t"/>
              <a:pathLst>
                <a:path extrusionOk="0" h="6873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204988" y="6301450"/>
              <a:ext cx="108450" cy="171825"/>
            </a:xfrm>
            <a:custGeom>
              <a:rect b="b" l="l" r="r" t="t"/>
              <a:pathLst>
                <a:path extrusionOk="0" h="6873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1352613" y="6301450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1500213" y="6301450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057388" y="6519100"/>
              <a:ext cx="108450" cy="171825"/>
            </a:xfrm>
            <a:custGeom>
              <a:rect b="b" l="l" r="r" t="t"/>
              <a:pathLst>
                <a:path extrusionOk="0" h="6873" w="4338">
                  <a:moveTo>
                    <a:pt x="1" y="1"/>
                  </a:moveTo>
                  <a:lnTo>
                    <a:pt x="1" y="6873"/>
                  </a:lnTo>
                  <a:lnTo>
                    <a:pt x="4337" y="6873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04988" y="6519100"/>
              <a:ext cx="108450" cy="171825"/>
            </a:xfrm>
            <a:custGeom>
              <a:rect b="b" l="l" r="r" t="t"/>
              <a:pathLst>
                <a:path extrusionOk="0" h="6873" w="4338">
                  <a:moveTo>
                    <a:pt x="1" y="1"/>
                  </a:moveTo>
                  <a:lnTo>
                    <a:pt x="1" y="6873"/>
                  </a:lnTo>
                  <a:lnTo>
                    <a:pt x="4337" y="6873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352613" y="6519100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3"/>
                  </a:lnTo>
                  <a:lnTo>
                    <a:pt x="4337" y="6873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500213" y="6519100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3"/>
                  </a:lnTo>
                  <a:lnTo>
                    <a:pt x="4337" y="6873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647813" y="6301450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1795413" y="6301450"/>
              <a:ext cx="108450" cy="171825"/>
            </a:xfrm>
            <a:custGeom>
              <a:rect b="b" l="l" r="r" t="t"/>
              <a:pathLst>
                <a:path extrusionOk="0" h="6873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1943038" y="6301450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2"/>
                  </a:lnTo>
                  <a:lnTo>
                    <a:pt x="4336" y="6872"/>
                  </a:lnTo>
                  <a:lnTo>
                    <a:pt x="4336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2090638" y="6301450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2238238" y="6301450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2385838" y="6301450"/>
              <a:ext cx="108450" cy="171825"/>
            </a:xfrm>
            <a:custGeom>
              <a:rect b="b" l="l" r="r" t="t"/>
              <a:pathLst>
                <a:path extrusionOk="0" h="6873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2533438" y="6301450"/>
              <a:ext cx="108450" cy="171825"/>
            </a:xfrm>
            <a:custGeom>
              <a:rect b="b" l="l" r="r" t="t"/>
              <a:pathLst>
                <a:path extrusionOk="0" h="6873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2681063" y="6301450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2828663" y="5866975"/>
              <a:ext cx="108425" cy="171800"/>
            </a:xfrm>
            <a:custGeom>
              <a:rect b="b" l="l" r="r" t="t"/>
              <a:pathLst>
                <a:path extrusionOk="0" h="6872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2976263" y="5866975"/>
              <a:ext cx="108425" cy="171800"/>
            </a:xfrm>
            <a:custGeom>
              <a:rect b="b" l="l" r="r" t="t"/>
              <a:pathLst>
                <a:path extrusionOk="0" h="6872" w="4337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1131613" y="6084625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1279213" y="6084625"/>
              <a:ext cx="108450" cy="171825"/>
            </a:xfrm>
            <a:custGeom>
              <a:rect b="b" l="l" r="r" t="t"/>
              <a:pathLst>
                <a:path extrusionOk="0" h="6873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1426813" y="6084625"/>
              <a:ext cx="108450" cy="171825"/>
            </a:xfrm>
            <a:custGeom>
              <a:rect b="b" l="l" r="r" t="t"/>
              <a:pathLst>
                <a:path extrusionOk="0" h="6873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2"/>
            <p:cNvSpPr/>
            <p:nvPr/>
          </p:nvSpPr>
          <p:spPr>
            <a:xfrm>
              <a:off x="1574438" y="6084625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2"/>
            <p:cNvSpPr/>
            <p:nvPr/>
          </p:nvSpPr>
          <p:spPr>
            <a:xfrm>
              <a:off x="1722038" y="6084625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1868813" y="6084625"/>
              <a:ext cx="109250" cy="171825"/>
            </a:xfrm>
            <a:custGeom>
              <a:rect b="b" l="l" r="r" t="t"/>
              <a:pathLst>
                <a:path extrusionOk="0" h="6873" w="4370">
                  <a:moveTo>
                    <a:pt x="0" y="1"/>
                  </a:moveTo>
                  <a:lnTo>
                    <a:pt x="0" y="6872"/>
                  </a:lnTo>
                  <a:lnTo>
                    <a:pt x="4370" y="6872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2017238" y="6084625"/>
              <a:ext cx="108450" cy="171825"/>
            </a:xfrm>
            <a:custGeom>
              <a:rect b="b" l="l" r="r" t="t"/>
              <a:pathLst>
                <a:path extrusionOk="0" h="6873" w="4338">
                  <a:moveTo>
                    <a:pt x="1" y="1"/>
                  </a:moveTo>
                  <a:lnTo>
                    <a:pt x="1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2164013" y="6084625"/>
              <a:ext cx="109275" cy="171825"/>
            </a:xfrm>
            <a:custGeom>
              <a:rect b="b" l="l" r="r" t="t"/>
              <a:pathLst>
                <a:path extrusionOk="0" h="6873" w="4371">
                  <a:moveTo>
                    <a:pt x="1" y="1"/>
                  </a:moveTo>
                  <a:lnTo>
                    <a:pt x="1" y="6872"/>
                  </a:lnTo>
                  <a:lnTo>
                    <a:pt x="4370" y="6872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2"/>
            <p:cNvSpPr/>
            <p:nvPr/>
          </p:nvSpPr>
          <p:spPr>
            <a:xfrm>
              <a:off x="2311613" y="6084625"/>
              <a:ext cx="109275" cy="171825"/>
            </a:xfrm>
            <a:custGeom>
              <a:rect b="b" l="l" r="r" t="t"/>
              <a:pathLst>
                <a:path extrusionOk="0" h="6873" w="4371">
                  <a:moveTo>
                    <a:pt x="1" y="1"/>
                  </a:moveTo>
                  <a:lnTo>
                    <a:pt x="1" y="6872"/>
                  </a:lnTo>
                  <a:lnTo>
                    <a:pt x="4371" y="6872"/>
                  </a:lnTo>
                  <a:lnTo>
                    <a:pt x="4371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2"/>
            <p:cNvSpPr/>
            <p:nvPr/>
          </p:nvSpPr>
          <p:spPr>
            <a:xfrm>
              <a:off x="2459238" y="6084625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2"/>
                  </a:lnTo>
                  <a:lnTo>
                    <a:pt x="4337" y="6872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2606838" y="6084625"/>
              <a:ext cx="109275" cy="171825"/>
            </a:xfrm>
            <a:custGeom>
              <a:rect b="b" l="l" r="r" t="t"/>
              <a:pathLst>
                <a:path extrusionOk="0" h="6873" w="4371">
                  <a:moveTo>
                    <a:pt x="0" y="1"/>
                  </a:moveTo>
                  <a:lnTo>
                    <a:pt x="0" y="6872"/>
                  </a:lnTo>
                  <a:lnTo>
                    <a:pt x="4370" y="6872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2754438" y="6084625"/>
              <a:ext cx="330250" cy="171825"/>
            </a:xfrm>
            <a:custGeom>
              <a:rect b="b" l="l" r="r" t="t"/>
              <a:pathLst>
                <a:path extrusionOk="0" h="6873" w="13210">
                  <a:moveTo>
                    <a:pt x="1" y="1"/>
                  </a:moveTo>
                  <a:lnTo>
                    <a:pt x="1" y="6872"/>
                  </a:lnTo>
                  <a:lnTo>
                    <a:pt x="13210" y="6872"/>
                  </a:lnTo>
                  <a:lnTo>
                    <a:pt x="13210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2828663" y="6301450"/>
              <a:ext cx="256025" cy="171825"/>
            </a:xfrm>
            <a:custGeom>
              <a:rect b="b" l="l" r="r" t="t"/>
              <a:pathLst>
                <a:path extrusionOk="0" h="6873" w="10241">
                  <a:moveTo>
                    <a:pt x="0" y="1"/>
                  </a:moveTo>
                  <a:lnTo>
                    <a:pt x="0" y="6872"/>
                  </a:lnTo>
                  <a:lnTo>
                    <a:pt x="10241" y="6872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2"/>
            <p:cNvSpPr/>
            <p:nvPr/>
          </p:nvSpPr>
          <p:spPr>
            <a:xfrm>
              <a:off x="2681063" y="6519100"/>
              <a:ext cx="108425" cy="171825"/>
            </a:xfrm>
            <a:custGeom>
              <a:rect b="b" l="l" r="r" t="t"/>
              <a:pathLst>
                <a:path extrusionOk="0" h="6873" w="4337">
                  <a:moveTo>
                    <a:pt x="0" y="1"/>
                  </a:moveTo>
                  <a:lnTo>
                    <a:pt x="0" y="6873"/>
                  </a:lnTo>
                  <a:lnTo>
                    <a:pt x="4337" y="6873"/>
                  </a:lnTo>
                  <a:lnTo>
                    <a:pt x="4337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2"/>
            <p:cNvSpPr/>
            <p:nvPr/>
          </p:nvSpPr>
          <p:spPr>
            <a:xfrm>
              <a:off x="2828663" y="6519100"/>
              <a:ext cx="256025" cy="171825"/>
            </a:xfrm>
            <a:custGeom>
              <a:rect b="b" l="l" r="r" t="t"/>
              <a:pathLst>
                <a:path extrusionOk="0" h="6873" w="10241">
                  <a:moveTo>
                    <a:pt x="0" y="1"/>
                  </a:moveTo>
                  <a:lnTo>
                    <a:pt x="0" y="6873"/>
                  </a:lnTo>
                  <a:lnTo>
                    <a:pt x="10241" y="6873"/>
                  </a:lnTo>
                  <a:lnTo>
                    <a:pt x="10241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1647813" y="6519100"/>
              <a:ext cx="994075" cy="171825"/>
            </a:xfrm>
            <a:custGeom>
              <a:rect b="b" l="l" r="r" t="t"/>
              <a:pathLst>
                <a:path extrusionOk="0" h="6873" w="39763">
                  <a:moveTo>
                    <a:pt x="1" y="1"/>
                  </a:moveTo>
                  <a:lnTo>
                    <a:pt x="1" y="6873"/>
                  </a:lnTo>
                  <a:lnTo>
                    <a:pt x="39762" y="6873"/>
                  </a:lnTo>
                  <a:lnTo>
                    <a:pt x="39762" y="1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2"/>
            <p:cNvSpPr/>
            <p:nvPr/>
          </p:nvSpPr>
          <p:spPr>
            <a:xfrm>
              <a:off x="1057388" y="5605125"/>
              <a:ext cx="1755450" cy="190150"/>
            </a:xfrm>
            <a:custGeom>
              <a:rect b="b" l="l" r="r" t="t"/>
              <a:pathLst>
                <a:path extrusionOk="0" h="7606" w="70218">
                  <a:moveTo>
                    <a:pt x="3603" y="0"/>
                  </a:moveTo>
                  <a:cubicBezTo>
                    <a:pt x="1602" y="0"/>
                    <a:pt x="1" y="1702"/>
                    <a:pt x="1" y="3803"/>
                  </a:cubicBezTo>
                  <a:cubicBezTo>
                    <a:pt x="1" y="5905"/>
                    <a:pt x="1602" y="7606"/>
                    <a:pt x="3603" y="7606"/>
                  </a:cubicBezTo>
                  <a:lnTo>
                    <a:pt x="66615" y="7606"/>
                  </a:lnTo>
                  <a:cubicBezTo>
                    <a:pt x="68616" y="7606"/>
                    <a:pt x="70218" y="5905"/>
                    <a:pt x="70218" y="3803"/>
                  </a:cubicBezTo>
                  <a:cubicBezTo>
                    <a:pt x="70218" y="1702"/>
                    <a:pt x="68616" y="0"/>
                    <a:pt x="66615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2"/>
            <p:cNvSpPr/>
            <p:nvPr/>
          </p:nvSpPr>
          <p:spPr>
            <a:xfrm>
              <a:off x="2904538" y="5605125"/>
              <a:ext cx="180150" cy="190150"/>
            </a:xfrm>
            <a:custGeom>
              <a:rect b="b" l="l" r="r" t="t"/>
              <a:pathLst>
                <a:path extrusionOk="0" h="7606" w="7206">
                  <a:moveTo>
                    <a:pt x="3603" y="0"/>
                  </a:moveTo>
                  <a:cubicBezTo>
                    <a:pt x="1602" y="0"/>
                    <a:pt x="1" y="1702"/>
                    <a:pt x="1" y="3803"/>
                  </a:cubicBezTo>
                  <a:cubicBezTo>
                    <a:pt x="1" y="5905"/>
                    <a:pt x="1602" y="7606"/>
                    <a:pt x="3603" y="7606"/>
                  </a:cubicBezTo>
                  <a:cubicBezTo>
                    <a:pt x="5605" y="7606"/>
                    <a:pt x="7206" y="5905"/>
                    <a:pt x="7206" y="3803"/>
                  </a:cubicBezTo>
                  <a:cubicBezTo>
                    <a:pt x="7206" y="1702"/>
                    <a:pt x="5605" y="0"/>
                    <a:pt x="36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>
              <a:off x="2922888" y="5646825"/>
              <a:ext cx="122625" cy="128450"/>
            </a:xfrm>
            <a:custGeom>
              <a:rect b="b" l="l" r="r" t="t"/>
              <a:pathLst>
                <a:path extrusionOk="0" h="5138" w="4905">
                  <a:moveTo>
                    <a:pt x="4904" y="0"/>
                  </a:moveTo>
                  <a:lnTo>
                    <a:pt x="1" y="1835"/>
                  </a:lnTo>
                  <a:lnTo>
                    <a:pt x="2603" y="2402"/>
                  </a:lnTo>
                  <a:lnTo>
                    <a:pt x="3170" y="5137"/>
                  </a:lnTo>
                  <a:lnTo>
                    <a:pt x="4904" y="0"/>
                  </a:ln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>
              <a:off x="2987938" y="5646825"/>
              <a:ext cx="57575" cy="128450"/>
            </a:xfrm>
            <a:custGeom>
              <a:rect b="b" l="l" r="r" t="t"/>
              <a:pathLst>
                <a:path extrusionOk="0" h="5138" w="2303">
                  <a:moveTo>
                    <a:pt x="2302" y="0"/>
                  </a:moveTo>
                  <a:lnTo>
                    <a:pt x="1" y="2402"/>
                  </a:lnTo>
                  <a:lnTo>
                    <a:pt x="568" y="5137"/>
                  </a:lnTo>
                  <a:lnTo>
                    <a:pt x="23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2"/>
            <p:cNvSpPr/>
            <p:nvPr/>
          </p:nvSpPr>
          <p:spPr>
            <a:xfrm>
              <a:off x="2641863" y="5630975"/>
              <a:ext cx="130100" cy="137625"/>
            </a:xfrm>
            <a:custGeom>
              <a:rect b="b" l="l" r="r" t="t"/>
              <a:pathLst>
                <a:path extrusionOk="0" h="5505" w="5204">
                  <a:moveTo>
                    <a:pt x="2602" y="1"/>
                  </a:moveTo>
                  <a:cubicBezTo>
                    <a:pt x="1168" y="1"/>
                    <a:pt x="0" y="1235"/>
                    <a:pt x="0" y="2769"/>
                  </a:cubicBezTo>
                  <a:cubicBezTo>
                    <a:pt x="0" y="4270"/>
                    <a:pt x="1168" y="5504"/>
                    <a:pt x="2602" y="5504"/>
                  </a:cubicBezTo>
                  <a:cubicBezTo>
                    <a:pt x="4037" y="5504"/>
                    <a:pt x="5204" y="4270"/>
                    <a:pt x="5204" y="2769"/>
                  </a:cubicBezTo>
                  <a:cubicBezTo>
                    <a:pt x="5204" y="1235"/>
                    <a:pt x="4037" y="1"/>
                    <a:pt x="2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2"/>
            <p:cNvSpPr/>
            <p:nvPr/>
          </p:nvSpPr>
          <p:spPr>
            <a:xfrm>
              <a:off x="2669388" y="5660175"/>
              <a:ext cx="75075" cy="79225"/>
            </a:xfrm>
            <a:custGeom>
              <a:rect b="b" l="l" r="r" t="t"/>
              <a:pathLst>
                <a:path extrusionOk="0" h="3169" w="3003">
                  <a:moveTo>
                    <a:pt x="1501" y="0"/>
                  </a:moveTo>
                  <a:cubicBezTo>
                    <a:pt x="1201" y="0"/>
                    <a:pt x="934" y="267"/>
                    <a:pt x="934" y="600"/>
                  </a:cubicBezTo>
                  <a:lnTo>
                    <a:pt x="934" y="1001"/>
                  </a:lnTo>
                  <a:lnTo>
                    <a:pt x="567" y="1001"/>
                  </a:lnTo>
                  <a:cubicBezTo>
                    <a:pt x="267" y="1001"/>
                    <a:pt x="0" y="1268"/>
                    <a:pt x="0" y="1601"/>
                  </a:cubicBezTo>
                  <a:cubicBezTo>
                    <a:pt x="0" y="1935"/>
                    <a:pt x="267" y="2202"/>
                    <a:pt x="567" y="2202"/>
                  </a:cubicBezTo>
                  <a:lnTo>
                    <a:pt x="934" y="2202"/>
                  </a:lnTo>
                  <a:lnTo>
                    <a:pt x="934" y="2602"/>
                  </a:lnTo>
                  <a:cubicBezTo>
                    <a:pt x="934" y="2902"/>
                    <a:pt x="1201" y="3169"/>
                    <a:pt x="1501" y="3169"/>
                  </a:cubicBezTo>
                  <a:cubicBezTo>
                    <a:pt x="1801" y="3169"/>
                    <a:pt x="2068" y="2902"/>
                    <a:pt x="2068" y="2602"/>
                  </a:cubicBezTo>
                  <a:lnTo>
                    <a:pt x="2068" y="2202"/>
                  </a:lnTo>
                  <a:lnTo>
                    <a:pt x="2435" y="2202"/>
                  </a:lnTo>
                  <a:cubicBezTo>
                    <a:pt x="2769" y="2202"/>
                    <a:pt x="3002" y="1935"/>
                    <a:pt x="3002" y="1601"/>
                  </a:cubicBezTo>
                  <a:cubicBezTo>
                    <a:pt x="3002" y="1268"/>
                    <a:pt x="2769" y="1001"/>
                    <a:pt x="2435" y="1001"/>
                  </a:cubicBezTo>
                  <a:lnTo>
                    <a:pt x="2068" y="1001"/>
                  </a:lnTo>
                  <a:lnTo>
                    <a:pt x="2068" y="600"/>
                  </a:lnTo>
                  <a:cubicBezTo>
                    <a:pt x="2068" y="267"/>
                    <a:pt x="1801" y="0"/>
                    <a:pt x="1501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1792088" y="4325875"/>
              <a:ext cx="1292600" cy="379450"/>
            </a:xfrm>
            <a:custGeom>
              <a:rect b="b" l="l" r="r" t="t"/>
              <a:pathLst>
                <a:path extrusionOk="0" h="15178" w="51704">
                  <a:moveTo>
                    <a:pt x="2869" y="0"/>
                  </a:moveTo>
                  <a:cubicBezTo>
                    <a:pt x="1301" y="0"/>
                    <a:pt x="0" y="1268"/>
                    <a:pt x="0" y="2869"/>
                  </a:cubicBezTo>
                  <a:lnTo>
                    <a:pt x="0" y="12309"/>
                  </a:lnTo>
                  <a:cubicBezTo>
                    <a:pt x="0" y="13910"/>
                    <a:pt x="1301" y="15178"/>
                    <a:pt x="2869" y="15178"/>
                  </a:cubicBezTo>
                  <a:lnTo>
                    <a:pt x="51704" y="15178"/>
                  </a:lnTo>
                  <a:lnTo>
                    <a:pt x="51704" y="2836"/>
                  </a:lnTo>
                  <a:cubicBezTo>
                    <a:pt x="51704" y="1268"/>
                    <a:pt x="50403" y="0"/>
                    <a:pt x="48835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2"/>
            <p:cNvSpPr/>
            <p:nvPr/>
          </p:nvSpPr>
          <p:spPr>
            <a:xfrm>
              <a:off x="2976263" y="4695775"/>
              <a:ext cx="108425" cy="115125"/>
            </a:xfrm>
            <a:custGeom>
              <a:rect b="b" l="l" r="r" t="t"/>
              <a:pathLst>
                <a:path extrusionOk="0" h="4605" w="4337">
                  <a:moveTo>
                    <a:pt x="1" y="1"/>
                  </a:moveTo>
                  <a:cubicBezTo>
                    <a:pt x="1" y="2536"/>
                    <a:pt x="1935" y="4604"/>
                    <a:pt x="4337" y="4604"/>
                  </a:cubicBezTo>
                  <a:lnTo>
                    <a:pt x="4337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2"/>
            <p:cNvSpPr/>
            <p:nvPr/>
          </p:nvSpPr>
          <p:spPr>
            <a:xfrm>
              <a:off x="2292438" y="4830400"/>
              <a:ext cx="792250" cy="380300"/>
            </a:xfrm>
            <a:custGeom>
              <a:rect b="b" l="l" r="r" t="t"/>
              <a:pathLst>
                <a:path extrusionOk="0" h="15212" w="31690">
                  <a:moveTo>
                    <a:pt x="2869" y="1"/>
                  </a:moveTo>
                  <a:cubicBezTo>
                    <a:pt x="1302" y="1"/>
                    <a:pt x="1" y="1268"/>
                    <a:pt x="1" y="2869"/>
                  </a:cubicBezTo>
                  <a:lnTo>
                    <a:pt x="1" y="12343"/>
                  </a:lnTo>
                  <a:cubicBezTo>
                    <a:pt x="1" y="13911"/>
                    <a:pt x="1302" y="15211"/>
                    <a:pt x="2869" y="15211"/>
                  </a:cubicBezTo>
                  <a:lnTo>
                    <a:pt x="31690" y="15211"/>
                  </a:lnTo>
                  <a:lnTo>
                    <a:pt x="31690" y="2869"/>
                  </a:lnTo>
                  <a:cubicBezTo>
                    <a:pt x="31690" y="1268"/>
                    <a:pt x="30389" y="1"/>
                    <a:pt x="28821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2"/>
            <p:cNvSpPr/>
            <p:nvPr/>
          </p:nvSpPr>
          <p:spPr>
            <a:xfrm>
              <a:off x="2976263" y="5201150"/>
              <a:ext cx="108425" cy="114275"/>
            </a:xfrm>
            <a:custGeom>
              <a:rect b="b" l="l" r="r" t="t"/>
              <a:pathLst>
                <a:path extrusionOk="0" h="4571" w="4337">
                  <a:moveTo>
                    <a:pt x="1" y="0"/>
                  </a:moveTo>
                  <a:cubicBezTo>
                    <a:pt x="1" y="2536"/>
                    <a:pt x="1935" y="4570"/>
                    <a:pt x="4337" y="4570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2"/>
            <p:cNvSpPr/>
            <p:nvPr/>
          </p:nvSpPr>
          <p:spPr>
            <a:xfrm>
              <a:off x="1057388" y="3753800"/>
              <a:ext cx="1292625" cy="457025"/>
            </a:xfrm>
            <a:custGeom>
              <a:rect b="b" l="l" r="r" t="t"/>
              <a:pathLst>
                <a:path extrusionOk="0" h="18281" w="51705">
                  <a:moveTo>
                    <a:pt x="2869" y="0"/>
                  </a:moveTo>
                  <a:cubicBezTo>
                    <a:pt x="1302" y="0"/>
                    <a:pt x="1" y="1301"/>
                    <a:pt x="1" y="2869"/>
                  </a:cubicBezTo>
                  <a:lnTo>
                    <a:pt x="1" y="18280"/>
                  </a:lnTo>
                  <a:lnTo>
                    <a:pt x="48836" y="18280"/>
                  </a:lnTo>
                  <a:cubicBezTo>
                    <a:pt x="50437" y="18280"/>
                    <a:pt x="51704" y="16979"/>
                    <a:pt x="51704" y="15411"/>
                  </a:cubicBezTo>
                  <a:lnTo>
                    <a:pt x="51704" y="2869"/>
                  </a:lnTo>
                  <a:cubicBezTo>
                    <a:pt x="51704" y="1301"/>
                    <a:pt x="50403" y="0"/>
                    <a:pt x="48836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2"/>
            <p:cNvSpPr/>
            <p:nvPr/>
          </p:nvSpPr>
          <p:spPr>
            <a:xfrm>
              <a:off x="1057388" y="4201275"/>
              <a:ext cx="108450" cy="115100"/>
            </a:xfrm>
            <a:custGeom>
              <a:rect b="b" l="l" r="r" t="t"/>
              <a:pathLst>
                <a:path extrusionOk="0" h="4604" w="4338">
                  <a:moveTo>
                    <a:pt x="1" y="0"/>
                  </a:moveTo>
                  <a:lnTo>
                    <a:pt x="1" y="4603"/>
                  </a:lnTo>
                  <a:cubicBezTo>
                    <a:pt x="2402" y="4603"/>
                    <a:pt x="4337" y="2535"/>
                    <a:pt x="4337" y="0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2"/>
            <p:cNvSpPr/>
            <p:nvPr/>
          </p:nvSpPr>
          <p:spPr>
            <a:xfrm>
              <a:off x="1168313" y="3966040"/>
              <a:ext cx="1082450" cy="28375"/>
            </a:xfrm>
            <a:custGeom>
              <a:rect b="b" l="l" r="r" t="t"/>
              <a:pathLst>
                <a:path extrusionOk="0" h="1135" w="43298">
                  <a:moveTo>
                    <a:pt x="0" y="0"/>
                  </a:moveTo>
                  <a:lnTo>
                    <a:pt x="0" y="1135"/>
                  </a:lnTo>
                  <a:lnTo>
                    <a:pt x="43298" y="1135"/>
                  </a:lnTo>
                  <a:lnTo>
                    <a:pt x="43298" y="0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2"/>
            <p:cNvSpPr/>
            <p:nvPr/>
          </p:nvSpPr>
          <p:spPr>
            <a:xfrm>
              <a:off x="1897163" y="4496878"/>
              <a:ext cx="1082450" cy="28375"/>
            </a:xfrm>
            <a:custGeom>
              <a:rect b="b" l="l" r="r" t="t"/>
              <a:pathLst>
                <a:path extrusionOk="0" h="1135" w="43298">
                  <a:moveTo>
                    <a:pt x="0" y="1"/>
                  </a:moveTo>
                  <a:lnTo>
                    <a:pt x="0" y="1135"/>
                  </a:lnTo>
                  <a:lnTo>
                    <a:pt x="43298" y="1135"/>
                  </a:lnTo>
                  <a:lnTo>
                    <a:pt x="43298" y="1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2"/>
            <p:cNvSpPr/>
            <p:nvPr/>
          </p:nvSpPr>
          <p:spPr>
            <a:xfrm>
              <a:off x="1057388" y="2683025"/>
              <a:ext cx="1292625" cy="380300"/>
            </a:xfrm>
            <a:custGeom>
              <a:rect b="b" l="l" r="r" t="t"/>
              <a:pathLst>
                <a:path extrusionOk="0" h="15212" w="51705">
                  <a:moveTo>
                    <a:pt x="2869" y="1"/>
                  </a:moveTo>
                  <a:cubicBezTo>
                    <a:pt x="1302" y="1"/>
                    <a:pt x="1" y="1302"/>
                    <a:pt x="1" y="2869"/>
                  </a:cubicBezTo>
                  <a:lnTo>
                    <a:pt x="1" y="15212"/>
                  </a:lnTo>
                  <a:lnTo>
                    <a:pt x="48836" y="15212"/>
                  </a:lnTo>
                  <a:cubicBezTo>
                    <a:pt x="50437" y="15212"/>
                    <a:pt x="51704" y="13911"/>
                    <a:pt x="51704" y="12343"/>
                  </a:cubicBezTo>
                  <a:lnTo>
                    <a:pt x="51704" y="2869"/>
                  </a:lnTo>
                  <a:cubicBezTo>
                    <a:pt x="51704" y="1302"/>
                    <a:pt x="50403" y="1"/>
                    <a:pt x="48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2"/>
            <p:cNvSpPr/>
            <p:nvPr/>
          </p:nvSpPr>
          <p:spPr>
            <a:xfrm>
              <a:off x="1057388" y="3053775"/>
              <a:ext cx="108450" cy="115100"/>
            </a:xfrm>
            <a:custGeom>
              <a:rect b="b" l="l" r="r" t="t"/>
              <a:pathLst>
                <a:path extrusionOk="0" h="4604" w="4338">
                  <a:moveTo>
                    <a:pt x="1" y="1"/>
                  </a:moveTo>
                  <a:lnTo>
                    <a:pt x="1" y="4604"/>
                  </a:lnTo>
                  <a:cubicBezTo>
                    <a:pt x="2402" y="4604"/>
                    <a:pt x="4337" y="2536"/>
                    <a:pt x="4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2"/>
            <p:cNvSpPr/>
            <p:nvPr/>
          </p:nvSpPr>
          <p:spPr>
            <a:xfrm>
              <a:off x="1792088" y="3178375"/>
              <a:ext cx="1292600" cy="456200"/>
            </a:xfrm>
            <a:custGeom>
              <a:rect b="b" l="l" r="r" t="t"/>
              <a:pathLst>
                <a:path extrusionOk="0" h="18248" w="51704">
                  <a:moveTo>
                    <a:pt x="2869" y="1"/>
                  </a:moveTo>
                  <a:cubicBezTo>
                    <a:pt x="1301" y="1"/>
                    <a:pt x="0" y="1268"/>
                    <a:pt x="0" y="2870"/>
                  </a:cubicBezTo>
                  <a:lnTo>
                    <a:pt x="0" y="15379"/>
                  </a:lnTo>
                  <a:cubicBezTo>
                    <a:pt x="0" y="16980"/>
                    <a:pt x="1301" y="18247"/>
                    <a:pt x="2869" y="18247"/>
                  </a:cubicBezTo>
                  <a:lnTo>
                    <a:pt x="51704" y="18247"/>
                  </a:lnTo>
                  <a:lnTo>
                    <a:pt x="51704" y="2870"/>
                  </a:lnTo>
                  <a:cubicBezTo>
                    <a:pt x="51704" y="1268"/>
                    <a:pt x="50403" y="1"/>
                    <a:pt x="48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2"/>
            <p:cNvSpPr/>
            <p:nvPr/>
          </p:nvSpPr>
          <p:spPr>
            <a:xfrm>
              <a:off x="2976263" y="3625025"/>
              <a:ext cx="108425" cy="115100"/>
            </a:xfrm>
            <a:custGeom>
              <a:rect b="b" l="l" r="r" t="t"/>
              <a:pathLst>
                <a:path extrusionOk="0" h="4604" w="4337">
                  <a:moveTo>
                    <a:pt x="1" y="0"/>
                  </a:moveTo>
                  <a:cubicBezTo>
                    <a:pt x="1" y="2535"/>
                    <a:pt x="1935" y="4604"/>
                    <a:pt x="4337" y="4604"/>
                  </a:cubicBezTo>
                  <a:lnTo>
                    <a:pt x="43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2"/>
            <p:cNvSpPr/>
            <p:nvPr/>
          </p:nvSpPr>
          <p:spPr>
            <a:xfrm>
              <a:off x="1891313" y="3394780"/>
              <a:ext cx="1082475" cy="27550"/>
            </a:xfrm>
            <a:custGeom>
              <a:rect b="b" l="l" r="r" t="t"/>
              <a:pathLst>
                <a:path extrusionOk="0" h="1102" w="43299">
                  <a:moveTo>
                    <a:pt x="1" y="1"/>
                  </a:moveTo>
                  <a:lnTo>
                    <a:pt x="1" y="1102"/>
                  </a:lnTo>
                  <a:lnTo>
                    <a:pt x="43298" y="1102"/>
                  </a:lnTo>
                  <a:lnTo>
                    <a:pt x="43298" y="1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2"/>
            <p:cNvSpPr/>
            <p:nvPr/>
          </p:nvSpPr>
          <p:spPr>
            <a:xfrm>
              <a:off x="1162463" y="2841021"/>
              <a:ext cx="1082475" cy="27525"/>
            </a:xfrm>
            <a:custGeom>
              <a:rect b="b" l="l" r="r" t="t"/>
              <a:pathLst>
                <a:path extrusionOk="0" h="1101" w="43299">
                  <a:moveTo>
                    <a:pt x="1" y="0"/>
                  </a:moveTo>
                  <a:lnTo>
                    <a:pt x="1" y="1101"/>
                  </a:lnTo>
                  <a:lnTo>
                    <a:pt x="43298" y="1101"/>
                  </a:lnTo>
                  <a:lnTo>
                    <a:pt x="43298" y="0"/>
                  </a:lnTo>
                  <a:close/>
                </a:path>
              </a:pathLst>
            </a:custGeom>
            <a:solidFill>
              <a:srgbClr val="FFFF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2"/>
            <p:cNvSpPr/>
            <p:nvPr/>
          </p:nvSpPr>
          <p:spPr>
            <a:xfrm>
              <a:off x="2446713" y="4915450"/>
              <a:ext cx="198500" cy="210175"/>
            </a:xfrm>
            <a:custGeom>
              <a:rect b="b" l="l" r="r" t="t"/>
              <a:pathLst>
                <a:path extrusionOk="0" h="8407" w="7940">
                  <a:moveTo>
                    <a:pt x="3970" y="1"/>
                  </a:moveTo>
                  <a:cubicBezTo>
                    <a:pt x="1769" y="1"/>
                    <a:pt x="1" y="1869"/>
                    <a:pt x="1" y="4204"/>
                  </a:cubicBezTo>
                  <a:cubicBezTo>
                    <a:pt x="1" y="6506"/>
                    <a:pt x="1769" y="8407"/>
                    <a:pt x="3970" y="8407"/>
                  </a:cubicBezTo>
                  <a:cubicBezTo>
                    <a:pt x="6172" y="8407"/>
                    <a:pt x="7940" y="6506"/>
                    <a:pt x="7940" y="4204"/>
                  </a:cubicBezTo>
                  <a:cubicBezTo>
                    <a:pt x="7940" y="1869"/>
                    <a:pt x="6172" y="1"/>
                    <a:pt x="39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2"/>
            <p:cNvSpPr/>
            <p:nvPr/>
          </p:nvSpPr>
          <p:spPr>
            <a:xfrm>
              <a:off x="2420863" y="4945475"/>
              <a:ext cx="115950" cy="102600"/>
            </a:xfrm>
            <a:custGeom>
              <a:rect b="b" l="l" r="r" t="t"/>
              <a:pathLst>
                <a:path extrusionOk="0" h="4104" w="4638">
                  <a:moveTo>
                    <a:pt x="1168" y="1"/>
                  </a:moveTo>
                  <a:cubicBezTo>
                    <a:pt x="501" y="1"/>
                    <a:pt x="1" y="568"/>
                    <a:pt x="1" y="1235"/>
                  </a:cubicBezTo>
                  <a:lnTo>
                    <a:pt x="1" y="1268"/>
                  </a:lnTo>
                  <a:cubicBezTo>
                    <a:pt x="1" y="1402"/>
                    <a:pt x="1" y="1535"/>
                    <a:pt x="67" y="1669"/>
                  </a:cubicBezTo>
                  <a:lnTo>
                    <a:pt x="67" y="1702"/>
                  </a:lnTo>
                  <a:cubicBezTo>
                    <a:pt x="301" y="2469"/>
                    <a:pt x="1268" y="3370"/>
                    <a:pt x="1869" y="3837"/>
                  </a:cubicBezTo>
                  <a:cubicBezTo>
                    <a:pt x="2002" y="3937"/>
                    <a:pt x="2102" y="4004"/>
                    <a:pt x="2169" y="4037"/>
                  </a:cubicBezTo>
                  <a:cubicBezTo>
                    <a:pt x="2202" y="4070"/>
                    <a:pt x="2236" y="4070"/>
                    <a:pt x="2269" y="4104"/>
                  </a:cubicBezTo>
                  <a:lnTo>
                    <a:pt x="2369" y="4104"/>
                  </a:lnTo>
                  <a:cubicBezTo>
                    <a:pt x="2402" y="4070"/>
                    <a:pt x="2436" y="4070"/>
                    <a:pt x="2469" y="4037"/>
                  </a:cubicBezTo>
                  <a:cubicBezTo>
                    <a:pt x="2536" y="4004"/>
                    <a:pt x="2636" y="3937"/>
                    <a:pt x="2769" y="3837"/>
                  </a:cubicBezTo>
                  <a:cubicBezTo>
                    <a:pt x="3370" y="3370"/>
                    <a:pt x="4337" y="2469"/>
                    <a:pt x="4571" y="1702"/>
                  </a:cubicBezTo>
                  <a:lnTo>
                    <a:pt x="4571" y="1669"/>
                  </a:lnTo>
                  <a:cubicBezTo>
                    <a:pt x="4637" y="1535"/>
                    <a:pt x="4637" y="1402"/>
                    <a:pt x="4637" y="1268"/>
                  </a:cubicBezTo>
                  <a:lnTo>
                    <a:pt x="4637" y="1235"/>
                  </a:lnTo>
                  <a:cubicBezTo>
                    <a:pt x="4637" y="568"/>
                    <a:pt x="4137" y="1"/>
                    <a:pt x="3470" y="1"/>
                  </a:cubicBezTo>
                  <a:cubicBezTo>
                    <a:pt x="2636" y="1"/>
                    <a:pt x="2302" y="801"/>
                    <a:pt x="2302" y="801"/>
                  </a:cubicBezTo>
                  <a:cubicBezTo>
                    <a:pt x="2302" y="801"/>
                    <a:pt x="2002" y="1"/>
                    <a:pt x="1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2"/>
            <p:cNvSpPr/>
            <p:nvPr/>
          </p:nvSpPr>
          <p:spPr>
            <a:xfrm>
              <a:off x="2557638" y="4945475"/>
              <a:ext cx="115925" cy="102600"/>
            </a:xfrm>
            <a:custGeom>
              <a:rect b="b" l="l" r="r" t="t"/>
              <a:pathLst>
                <a:path extrusionOk="0" h="4104" w="4637">
                  <a:moveTo>
                    <a:pt x="1168" y="1"/>
                  </a:moveTo>
                  <a:cubicBezTo>
                    <a:pt x="501" y="1"/>
                    <a:pt x="0" y="568"/>
                    <a:pt x="0" y="1235"/>
                  </a:cubicBezTo>
                  <a:lnTo>
                    <a:pt x="0" y="1268"/>
                  </a:lnTo>
                  <a:cubicBezTo>
                    <a:pt x="0" y="1402"/>
                    <a:pt x="0" y="1535"/>
                    <a:pt x="67" y="1669"/>
                  </a:cubicBezTo>
                  <a:lnTo>
                    <a:pt x="67" y="1702"/>
                  </a:lnTo>
                  <a:cubicBezTo>
                    <a:pt x="300" y="2469"/>
                    <a:pt x="1268" y="3370"/>
                    <a:pt x="1868" y="3837"/>
                  </a:cubicBezTo>
                  <a:cubicBezTo>
                    <a:pt x="2002" y="3937"/>
                    <a:pt x="2102" y="4004"/>
                    <a:pt x="2168" y="4037"/>
                  </a:cubicBezTo>
                  <a:cubicBezTo>
                    <a:pt x="2202" y="4070"/>
                    <a:pt x="2235" y="4070"/>
                    <a:pt x="2269" y="4104"/>
                  </a:cubicBezTo>
                  <a:lnTo>
                    <a:pt x="2369" y="4104"/>
                  </a:lnTo>
                  <a:cubicBezTo>
                    <a:pt x="2402" y="4070"/>
                    <a:pt x="2435" y="4070"/>
                    <a:pt x="2469" y="4037"/>
                  </a:cubicBezTo>
                  <a:cubicBezTo>
                    <a:pt x="2535" y="4004"/>
                    <a:pt x="2635" y="3937"/>
                    <a:pt x="2769" y="3837"/>
                  </a:cubicBezTo>
                  <a:cubicBezTo>
                    <a:pt x="3369" y="3370"/>
                    <a:pt x="4337" y="2469"/>
                    <a:pt x="4570" y="1702"/>
                  </a:cubicBezTo>
                  <a:lnTo>
                    <a:pt x="4570" y="1669"/>
                  </a:lnTo>
                  <a:cubicBezTo>
                    <a:pt x="4637" y="1535"/>
                    <a:pt x="4637" y="1402"/>
                    <a:pt x="4637" y="1268"/>
                  </a:cubicBezTo>
                  <a:lnTo>
                    <a:pt x="4637" y="1235"/>
                  </a:lnTo>
                  <a:cubicBezTo>
                    <a:pt x="4637" y="568"/>
                    <a:pt x="4137" y="1"/>
                    <a:pt x="3469" y="1"/>
                  </a:cubicBezTo>
                  <a:cubicBezTo>
                    <a:pt x="2635" y="1"/>
                    <a:pt x="2335" y="801"/>
                    <a:pt x="2335" y="801"/>
                  </a:cubicBezTo>
                  <a:cubicBezTo>
                    <a:pt x="2335" y="801"/>
                    <a:pt x="2002" y="1"/>
                    <a:pt x="1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2"/>
            <p:cNvSpPr/>
            <p:nvPr/>
          </p:nvSpPr>
          <p:spPr>
            <a:xfrm>
              <a:off x="2736938" y="4915450"/>
              <a:ext cx="239350" cy="210175"/>
            </a:xfrm>
            <a:custGeom>
              <a:rect b="b" l="l" r="r" t="t"/>
              <a:pathLst>
                <a:path extrusionOk="0" h="8407" w="9574">
                  <a:moveTo>
                    <a:pt x="2402" y="1"/>
                  </a:moveTo>
                  <a:cubicBezTo>
                    <a:pt x="1067" y="1"/>
                    <a:pt x="0" y="1135"/>
                    <a:pt x="0" y="2536"/>
                  </a:cubicBezTo>
                  <a:lnTo>
                    <a:pt x="0" y="2603"/>
                  </a:lnTo>
                  <a:cubicBezTo>
                    <a:pt x="0" y="2870"/>
                    <a:pt x="67" y="3137"/>
                    <a:pt x="133" y="3403"/>
                  </a:cubicBezTo>
                  <a:cubicBezTo>
                    <a:pt x="167" y="3437"/>
                    <a:pt x="167" y="3470"/>
                    <a:pt x="167" y="3470"/>
                  </a:cubicBezTo>
                  <a:cubicBezTo>
                    <a:pt x="667" y="5071"/>
                    <a:pt x="2635" y="6906"/>
                    <a:pt x="3836" y="7840"/>
                  </a:cubicBezTo>
                  <a:cubicBezTo>
                    <a:pt x="4103" y="8040"/>
                    <a:pt x="4336" y="8174"/>
                    <a:pt x="4503" y="8274"/>
                  </a:cubicBezTo>
                  <a:cubicBezTo>
                    <a:pt x="4570" y="8307"/>
                    <a:pt x="4637" y="8340"/>
                    <a:pt x="4670" y="8374"/>
                  </a:cubicBezTo>
                  <a:cubicBezTo>
                    <a:pt x="4703" y="8374"/>
                    <a:pt x="4770" y="8407"/>
                    <a:pt x="4770" y="8407"/>
                  </a:cubicBezTo>
                  <a:cubicBezTo>
                    <a:pt x="4803" y="8407"/>
                    <a:pt x="4837" y="8374"/>
                    <a:pt x="4870" y="8374"/>
                  </a:cubicBezTo>
                  <a:cubicBezTo>
                    <a:pt x="4937" y="8340"/>
                    <a:pt x="5004" y="8307"/>
                    <a:pt x="5070" y="8274"/>
                  </a:cubicBezTo>
                  <a:cubicBezTo>
                    <a:pt x="5237" y="8174"/>
                    <a:pt x="5437" y="8040"/>
                    <a:pt x="5704" y="7840"/>
                  </a:cubicBezTo>
                  <a:cubicBezTo>
                    <a:pt x="6938" y="6906"/>
                    <a:pt x="8906" y="5071"/>
                    <a:pt x="9373" y="3470"/>
                  </a:cubicBezTo>
                  <a:cubicBezTo>
                    <a:pt x="9407" y="3470"/>
                    <a:pt x="9407" y="3437"/>
                    <a:pt x="9407" y="3403"/>
                  </a:cubicBezTo>
                  <a:cubicBezTo>
                    <a:pt x="9507" y="3137"/>
                    <a:pt x="9540" y="2870"/>
                    <a:pt x="9574" y="2569"/>
                  </a:cubicBezTo>
                  <a:lnTo>
                    <a:pt x="9574" y="2536"/>
                  </a:lnTo>
                  <a:cubicBezTo>
                    <a:pt x="9574" y="1135"/>
                    <a:pt x="8473" y="1"/>
                    <a:pt x="7138" y="1"/>
                  </a:cubicBezTo>
                  <a:cubicBezTo>
                    <a:pt x="5437" y="1"/>
                    <a:pt x="4770" y="1602"/>
                    <a:pt x="4770" y="1602"/>
                  </a:cubicBezTo>
                  <a:cubicBezTo>
                    <a:pt x="4770" y="1602"/>
                    <a:pt x="4136" y="1"/>
                    <a:pt x="24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2"/>
            <p:cNvSpPr/>
            <p:nvPr/>
          </p:nvSpPr>
          <p:spPr>
            <a:xfrm>
              <a:off x="2523438" y="5040550"/>
              <a:ext cx="45050" cy="70900"/>
            </a:xfrm>
            <a:custGeom>
              <a:rect b="b" l="l" r="r" t="t"/>
              <a:pathLst>
                <a:path extrusionOk="0" h="2836" w="1802">
                  <a:moveTo>
                    <a:pt x="901" y="1"/>
                  </a:moveTo>
                  <a:cubicBezTo>
                    <a:pt x="401" y="1"/>
                    <a:pt x="1" y="634"/>
                    <a:pt x="1" y="1402"/>
                  </a:cubicBezTo>
                  <a:cubicBezTo>
                    <a:pt x="1" y="2202"/>
                    <a:pt x="401" y="2836"/>
                    <a:pt x="901" y="2836"/>
                  </a:cubicBezTo>
                  <a:cubicBezTo>
                    <a:pt x="1402" y="2836"/>
                    <a:pt x="1802" y="2202"/>
                    <a:pt x="1802" y="1402"/>
                  </a:cubicBezTo>
                  <a:cubicBezTo>
                    <a:pt x="1802" y="634"/>
                    <a:pt x="1402" y="1"/>
                    <a:pt x="9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2"/>
            <p:cNvSpPr/>
            <p:nvPr/>
          </p:nvSpPr>
          <p:spPr>
            <a:xfrm>
              <a:off x="3102188" y="5476700"/>
              <a:ext cx="39225" cy="39225"/>
            </a:xfrm>
            <a:custGeom>
              <a:rect b="b" l="l" r="r" t="t"/>
              <a:pathLst>
                <a:path extrusionOk="0" h="1569" w="1569">
                  <a:moveTo>
                    <a:pt x="768" y="0"/>
                  </a:moveTo>
                  <a:cubicBezTo>
                    <a:pt x="334" y="0"/>
                    <a:pt x="0" y="334"/>
                    <a:pt x="0" y="768"/>
                  </a:cubicBezTo>
                  <a:cubicBezTo>
                    <a:pt x="0" y="1235"/>
                    <a:pt x="334" y="1568"/>
                    <a:pt x="768" y="1568"/>
                  </a:cubicBezTo>
                  <a:cubicBezTo>
                    <a:pt x="1201" y="1568"/>
                    <a:pt x="1568" y="1201"/>
                    <a:pt x="1568" y="768"/>
                  </a:cubicBezTo>
                  <a:cubicBezTo>
                    <a:pt x="1568" y="334"/>
                    <a:pt x="1201" y="0"/>
                    <a:pt x="768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2"/>
            <p:cNvSpPr/>
            <p:nvPr/>
          </p:nvSpPr>
          <p:spPr>
            <a:xfrm>
              <a:off x="3019638" y="5476700"/>
              <a:ext cx="39200" cy="39225"/>
            </a:xfrm>
            <a:custGeom>
              <a:rect b="b" l="l" r="r" t="t"/>
              <a:pathLst>
                <a:path extrusionOk="0" h="1569" w="1568">
                  <a:moveTo>
                    <a:pt x="801" y="0"/>
                  </a:moveTo>
                  <a:cubicBezTo>
                    <a:pt x="367" y="0"/>
                    <a:pt x="0" y="334"/>
                    <a:pt x="0" y="768"/>
                  </a:cubicBezTo>
                  <a:cubicBezTo>
                    <a:pt x="0" y="1235"/>
                    <a:pt x="367" y="1568"/>
                    <a:pt x="801" y="1568"/>
                  </a:cubicBezTo>
                  <a:cubicBezTo>
                    <a:pt x="1234" y="1568"/>
                    <a:pt x="1568" y="1201"/>
                    <a:pt x="1568" y="768"/>
                  </a:cubicBezTo>
                  <a:cubicBezTo>
                    <a:pt x="1568" y="334"/>
                    <a:pt x="1234" y="0"/>
                    <a:pt x="801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2"/>
            <p:cNvSpPr/>
            <p:nvPr/>
          </p:nvSpPr>
          <p:spPr>
            <a:xfrm>
              <a:off x="2937913" y="5476700"/>
              <a:ext cx="39200" cy="39225"/>
            </a:xfrm>
            <a:custGeom>
              <a:rect b="b" l="l" r="r" t="t"/>
              <a:pathLst>
                <a:path extrusionOk="0" h="1569" w="1568">
                  <a:moveTo>
                    <a:pt x="767" y="0"/>
                  </a:moveTo>
                  <a:cubicBezTo>
                    <a:pt x="334" y="0"/>
                    <a:pt x="0" y="334"/>
                    <a:pt x="0" y="768"/>
                  </a:cubicBezTo>
                  <a:cubicBezTo>
                    <a:pt x="0" y="1235"/>
                    <a:pt x="334" y="1568"/>
                    <a:pt x="767" y="1568"/>
                  </a:cubicBezTo>
                  <a:cubicBezTo>
                    <a:pt x="1201" y="1568"/>
                    <a:pt x="1568" y="1201"/>
                    <a:pt x="1568" y="768"/>
                  </a:cubicBezTo>
                  <a:cubicBezTo>
                    <a:pt x="1568" y="334"/>
                    <a:pt x="1201" y="0"/>
                    <a:pt x="767" y="0"/>
                  </a:cubicBezTo>
                  <a:close/>
                </a:path>
              </a:pathLst>
            </a:custGeom>
            <a:solidFill>
              <a:srgbClr val="9E9B9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2"/>
            <p:cNvSpPr/>
            <p:nvPr/>
          </p:nvSpPr>
          <p:spPr>
            <a:xfrm>
              <a:off x="-211837" y="6828500"/>
              <a:ext cx="4865150" cy="557075"/>
            </a:xfrm>
            <a:custGeom>
              <a:rect b="b" l="l" r="r" t="t"/>
              <a:pathLst>
                <a:path extrusionOk="0" h="22283" w="194606">
                  <a:moveTo>
                    <a:pt x="162716" y="0"/>
                  </a:moveTo>
                  <a:cubicBezTo>
                    <a:pt x="145537" y="0"/>
                    <a:pt x="131527" y="2102"/>
                    <a:pt x="130860" y="4737"/>
                  </a:cubicBezTo>
                  <a:cubicBezTo>
                    <a:pt x="121921" y="3636"/>
                    <a:pt x="107510" y="2903"/>
                    <a:pt x="91265" y="2903"/>
                  </a:cubicBezTo>
                  <a:cubicBezTo>
                    <a:pt x="65981" y="2903"/>
                    <a:pt x="45132" y="4637"/>
                    <a:pt x="42397" y="6872"/>
                  </a:cubicBezTo>
                  <a:cubicBezTo>
                    <a:pt x="18914" y="6939"/>
                    <a:pt x="0" y="10375"/>
                    <a:pt x="0" y="14578"/>
                  </a:cubicBezTo>
                  <a:cubicBezTo>
                    <a:pt x="0" y="18847"/>
                    <a:pt x="19214" y="22283"/>
                    <a:pt x="42931" y="22283"/>
                  </a:cubicBezTo>
                  <a:cubicBezTo>
                    <a:pt x="66648" y="22283"/>
                    <a:pt x="85895" y="18847"/>
                    <a:pt x="85895" y="14578"/>
                  </a:cubicBezTo>
                  <a:cubicBezTo>
                    <a:pt x="85895" y="13610"/>
                    <a:pt x="84827" y="12643"/>
                    <a:pt x="82959" y="11776"/>
                  </a:cubicBezTo>
                  <a:lnTo>
                    <a:pt x="82959" y="11776"/>
                  </a:lnTo>
                  <a:cubicBezTo>
                    <a:pt x="85661" y="11842"/>
                    <a:pt x="88430" y="11842"/>
                    <a:pt x="91265" y="11842"/>
                  </a:cubicBezTo>
                  <a:cubicBezTo>
                    <a:pt x="115016" y="11842"/>
                    <a:pt x="134830" y="10341"/>
                    <a:pt x="139466" y="8306"/>
                  </a:cubicBezTo>
                  <a:cubicBezTo>
                    <a:pt x="145271" y="9240"/>
                    <a:pt x="153543" y="9841"/>
                    <a:pt x="162716" y="9841"/>
                  </a:cubicBezTo>
                  <a:cubicBezTo>
                    <a:pt x="180329" y="9841"/>
                    <a:pt x="194606" y="7639"/>
                    <a:pt x="194606" y="4937"/>
                  </a:cubicBezTo>
                  <a:cubicBezTo>
                    <a:pt x="194606" y="2202"/>
                    <a:pt x="180329" y="0"/>
                    <a:pt x="16271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60838" y="6499100"/>
              <a:ext cx="1587000" cy="588775"/>
            </a:xfrm>
            <a:custGeom>
              <a:rect b="b" l="l" r="r" t="t"/>
              <a:pathLst>
                <a:path extrusionOk="0" h="23551" w="63480">
                  <a:moveTo>
                    <a:pt x="17280" y="0"/>
                  </a:moveTo>
                  <a:cubicBezTo>
                    <a:pt x="16804" y="4394"/>
                    <a:pt x="15665" y="5891"/>
                    <a:pt x="13273" y="5891"/>
                  </a:cubicBezTo>
                  <a:cubicBezTo>
                    <a:pt x="10636" y="5891"/>
                    <a:pt x="6475" y="4069"/>
                    <a:pt x="1" y="2302"/>
                  </a:cubicBezTo>
                  <a:lnTo>
                    <a:pt x="1" y="2302"/>
                  </a:lnTo>
                  <a:lnTo>
                    <a:pt x="31757" y="23551"/>
                  </a:lnTo>
                  <a:lnTo>
                    <a:pt x="63480" y="5271"/>
                  </a:lnTo>
                  <a:lnTo>
                    <a:pt x="63480" y="5271"/>
                  </a:lnTo>
                  <a:cubicBezTo>
                    <a:pt x="58518" y="6625"/>
                    <a:pt x="54920" y="7532"/>
                    <a:pt x="52324" y="7532"/>
                  </a:cubicBezTo>
                  <a:cubicBezTo>
                    <a:pt x="48463" y="7532"/>
                    <a:pt x="46819" y="5526"/>
                    <a:pt x="46201" y="0"/>
                  </a:cubicBezTo>
                  <a:close/>
                </a:path>
              </a:pathLst>
            </a:custGeom>
            <a:solidFill>
              <a:srgbClr val="2C43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65663" y="7000225"/>
              <a:ext cx="607325" cy="292900"/>
            </a:xfrm>
            <a:custGeom>
              <a:rect b="b" l="l" r="r" t="t"/>
              <a:pathLst>
                <a:path extrusionOk="0" h="11716" w="24293">
                  <a:moveTo>
                    <a:pt x="7822" y="0"/>
                  </a:moveTo>
                  <a:cubicBezTo>
                    <a:pt x="5464" y="0"/>
                    <a:pt x="3169" y="895"/>
                    <a:pt x="2110" y="3873"/>
                  </a:cubicBezTo>
                  <a:cubicBezTo>
                    <a:pt x="0" y="9749"/>
                    <a:pt x="6085" y="11433"/>
                    <a:pt x="10551" y="11433"/>
                  </a:cubicBezTo>
                  <a:cubicBezTo>
                    <a:pt x="11029" y="11433"/>
                    <a:pt x="11488" y="11413"/>
                    <a:pt x="11917" y="11378"/>
                  </a:cubicBezTo>
                  <a:cubicBezTo>
                    <a:pt x="12564" y="11319"/>
                    <a:pt x="13180" y="11296"/>
                    <a:pt x="13768" y="11296"/>
                  </a:cubicBezTo>
                  <a:cubicBezTo>
                    <a:pt x="16248" y="11296"/>
                    <a:pt x="18228" y="11716"/>
                    <a:pt x="19940" y="11716"/>
                  </a:cubicBezTo>
                  <a:cubicBezTo>
                    <a:pt x="20604" y="11716"/>
                    <a:pt x="21227" y="11653"/>
                    <a:pt x="21824" y="11478"/>
                  </a:cubicBezTo>
                  <a:cubicBezTo>
                    <a:pt x="24292" y="10777"/>
                    <a:pt x="23091" y="3572"/>
                    <a:pt x="23091" y="3572"/>
                  </a:cubicBezTo>
                  <a:cubicBezTo>
                    <a:pt x="20489" y="2105"/>
                    <a:pt x="16453" y="2738"/>
                    <a:pt x="14485" y="1771"/>
                  </a:cubicBezTo>
                  <a:cubicBezTo>
                    <a:pt x="13441" y="1231"/>
                    <a:pt x="10588" y="0"/>
                    <a:pt x="7822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498763" y="7047000"/>
              <a:ext cx="694575" cy="237675"/>
            </a:xfrm>
            <a:custGeom>
              <a:rect b="b" l="l" r="r" t="t"/>
              <a:pathLst>
                <a:path extrusionOk="0" h="9507" w="27783">
                  <a:moveTo>
                    <a:pt x="13406" y="0"/>
                  </a:moveTo>
                  <a:cubicBezTo>
                    <a:pt x="13406" y="0"/>
                    <a:pt x="10336" y="1535"/>
                    <a:pt x="4746" y="1535"/>
                  </a:cubicBezTo>
                  <a:cubicBezTo>
                    <a:pt x="4686" y="1535"/>
                    <a:pt x="4626" y="1535"/>
                    <a:pt x="4566" y="1535"/>
                  </a:cubicBezTo>
                  <a:cubicBezTo>
                    <a:pt x="4542" y="1534"/>
                    <a:pt x="4518" y="1534"/>
                    <a:pt x="4493" y="1534"/>
                  </a:cubicBezTo>
                  <a:cubicBezTo>
                    <a:pt x="2722" y="1534"/>
                    <a:pt x="1158" y="2726"/>
                    <a:pt x="697" y="4437"/>
                  </a:cubicBezTo>
                  <a:lnTo>
                    <a:pt x="664" y="4537"/>
                  </a:lnTo>
                  <a:cubicBezTo>
                    <a:pt x="1" y="7022"/>
                    <a:pt x="1873" y="9507"/>
                    <a:pt x="4448" y="9507"/>
                  </a:cubicBezTo>
                  <a:cubicBezTo>
                    <a:pt x="4465" y="9507"/>
                    <a:pt x="4482" y="9507"/>
                    <a:pt x="4500" y="9507"/>
                  </a:cubicBezTo>
                  <a:cubicBezTo>
                    <a:pt x="7068" y="9507"/>
                    <a:pt x="10737" y="9073"/>
                    <a:pt x="15774" y="7639"/>
                  </a:cubicBezTo>
                  <a:cubicBezTo>
                    <a:pt x="27783" y="4270"/>
                    <a:pt x="13406" y="0"/>
                    <a:pt x="13406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687963" y="6626950"/>
              <a:ext cx="1294275" cy="722775"/>
            </a:xfrm>
            <a:custGeom>
              <a:rect b="b" l="l" r="r" t="t"/>
              <a:pathLst>
                <a:path extrusionOk="0" h="28911" w="51771">
                  <a:moveTo>
                    <a:pt x="40838" y="0"/>
                  </a:moveTo>
                  <a:cubicBezTo>
                    <a:pt x="28620" y="0"/>
                    <a:pt x="1702" y="15768"/>
                    <a:pt x="1702" y="15768"/>
                  </a:cubicBezTo>
                  <a:cubicBezTo>
                    <a:pt x="0" y="21239"/>
                    <a:pt x="4904" y="28911"/>
                    <a:pt x="4904" y="28911"/>
                  </a:cubicBezTo>
                  <a:cubicBezTo>
                    <a:pt x="51771" y="16969"/>
                    <a:pt x="49302" y="7562"/>
                    <a:pt x="46100" y="2192"/>
                  </a:cubicBezTo>
                  <a:cubicBezTo>
                    <a:pt x="45175" y="644"/>
                    <a:pt x="43306" y="0"/>
                    <a:pt x="40838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1003188" y="7052300"/>
              <a:ext cx="602525" cy="281200"/>
            </a:xfrm>
            <a:custGeom>
              <a:rect b="b" l="l" r="r" t="t"/>
              <a:pathLst>
                <a:path extrusionOk="0" h="11248" w="24101">
                  <a:moveTo>
                    <a:pt x="16451" y="0"/>
                  </a:moveTo>
                  <a:cubicBezTo>
                    <a:pt x="13989" y="0"/>
                    <a:pt x="11550" y="805"/>
                    <a:pt x="10575" y="1189"/>
                  </a:cubicBezTo>
                  <a:cubicBezTo>
                    <a:pt x="8540" y="1990"/>
                    <a:pt x="4570" y="1022"/>
                    <a:pt x="1869" y="2223"/>
                  </a:cubicBezTo>
                  <a:cubicBezTo>
                    <a:pt x="1869" y="2223"/>
                    <a:pt x="1" y="9295"/>
                    <a:pt x="2436" y="10229"/>
                  </a:cubicBezTo>
                  <a:cubicBezTo>
                    <a:pt x="3427" y="10614"/>
                    <a:pt x="4532" y="10682"/>
                    <a:pt x="5798" y="10682"/>
                  </a:cubicBezTo>
                  <a:cubicBezTo>
                    <a:pt x="6476" y="10682"/>
                    <a:pt x="7200" y="10662"/>
                    <a:pt x="7978" y="10662"/>
                  </a:cubicBezTo>
                  <a:cubicBezTo>
                    <a:pt x="9265" y="10662"/>
                    <a:pt x="10698" y="10715"/>
                    <a:pt x="12309" y="10996"/>
                  </a:cubicBezTo>
                  <a:cubicBezTo>
                    <a:pt x="13193" y="11151"/>
                    <a:pt x="14216" y="11248"/>
                    <a:pt x="15272" y="11248"/>
                  </a:cubicBezTo>
                  <a:cubicBezTo>
                    <a:pt x="19434" y="11248"/>
                    <a:pt x="24100" y="9747"/>
                    <a:pt x="22717" y="4425"/>
                  </a:cubicBezTo>
                  <a:cubicBezTo>
                    <a:pt x="21831" y="951"/>
                    <a:pt x="19127" y="0"/>
                    <a:pt x="16451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495313" y="7048650"/>
              <a:ext cx="684950" cy="257400"/>
            </a:xfrm>
            <a:custGeom>
              <a:rect b="b" l="l" r="r" t="t"/>
              <a:pathLst>
                <a:path extrusionOk="0" h="10296" w="27398">
                  <a:moveTo>
                    <a:pt x="14712" y="1"/>
                  </a:moveTo>
                  <a:cubicBezTo>
                    <a:pt x="14712" y="1"/>
                    <a:pt x="1" y="2970"/>
                    <a:pt x="11676" y="7406"/>
                  </a:cubicBezTo>
                  <a:cubicBezTo>
                    <a:pt x="16580" y="9274"/>
                    <a:pt x="20182" y="10008"/>
                    <a:pt x="22717" y="10275"/>
                  </a:cubicBezTo>
                  <a:cubicBezTo>
                    <a:pt x="22854" y="10289"/>
                    <a:pt x="22989" y="10296"/>
                    <a:pt x="23123" y="10296"/>
                  </a:cubicBezTo>
                  <a:cubicBezTo>
                    <a:pt x="25533" y="10296"/>
                    <a:pt x="27398" y="8072"/>
                    <a:pt x="26987" y="5638"/>
                  </a:cubicBezTo>
                  <a:lnTo>
                    <a:pt x="26987" y="5571"/>
                  </a:lnTo>
                  <a:cubicBezTo>
                    <a:pt x="26687" y="3770"/>
                    <a:pt x="25186" y="2469"/>
                    <a:pt x="23384" y="2302"/>
                  </a:cubicBezTo>
                  <a:cubicBezTo>
                    <a:pt x="17714" y="1869"/>
                    <a:pt x="14712" y="1"/>
                    <a:pt x="14712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-281062" y="6550925"/>
              <a:ext cx="1279275" cy="801300"/>
            </a:xfrm>
            <a:custGeom>
              <a:rect b="b" l="l" r="r" t="t"/>
              <a:pathLst>
                <a:path extrusionOk="0" h="32052" w="51171">
                  <a:moveTo>
                    <a:pt x="11313" y="1"/>
                  </a:moveTo>
                  <a:cubicBezTo>
                    <a:pt x="9380" y="1"/>
                    <a:pt x="7869" y="530"/>
                    <a:pt x="6972" y="1763"/>
                  </a:cubicBezTo>
                  <a:cubicBezTo>
                    <a:pt x="3303" y="6834"/>
                    <a:pt x="0" y="15974"/>
                    <a:pt x="45600" y="32052"/>
                  </a:cubicBezTo>
                  <a:cubicBezTo>
                    <a:pt x="45600" y="32052"/>
                    <a:pt x="51170" y="24847"/>
                    <a:pt x="49970" y="19243"/>
                  </a:cubicBezTo>
                  <a:cubicBezTo>
                    <a:pt x="49970" y="19243"/>
                    <a:pt x="22972" y="1"/>
                    <a:pt x="11313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413588" y="5476700"/>
              <a:ext cx="881500" cy="1200875"/>
            </a:xfrm>
            <a:custGeom>
              <a:rect b="b" l="l" r="r" t="t"/>
              <a:pathLst>
                <a:path extrusionOk="0" h="48035" w="35260">
                  <a:moveTo>
                    <a:pt x="17647" y="0"/>
                  </a:moveTo>
                  <a:cubicBezTo>
                    <a:pt x="10208" y="0"/>
                    <a:pt x="3403" y="3036"/>
                    <a:pt x="3403" y="3036"/>
                  </a:cubicBezTo>
                  <a:cubicBezTo>
                    <a:pt x="3537" y="9641"/>
                    <a:pt x="1836" y="41630"/>
                    <a:pt x="935" y="44532"/>
                  </a:cubicBezTo>
                  <a:cubicBezTo>
                    <a:pt x="1" y="47434"/>
                    <a:pt x="9675" y="48035"/>
                    <a:pt x="17647" y="48035"/>
                  </a:cubicBezTo>
                  <a:cubicBezTo>
                    <a:pt x="25586" y="48035"/>
                    <a:pt x="35260" y="47434"/>
                    <a:pt x="34326" y="44532"/>
                  </a:cubicBezTo>
                  <a:cubicBezTo>
                    <a:pt x="33425" y="41630"/>
                    <a:pt x="31724" y="9641"/>
                    <a:pt x="31857" y="3036"/>
                  </a:cubicBezTo>
                  <a:cubicBezTo>
                    <a:pt x="31857" y="3036"/>
                    <a:pt x="25052" y="0"/>
                    <a:pt x="1764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338663" y="5942825"/>
              <a:ext cx="460225" cy="617175"/>
            </a:xfrm>
            <a:custGeom>
              <a:rect b="b" l="l" r="r" t="t"/>
              <a:pathLst>
                <a:path extrusionOk="0" h="24687" w="18409">
                  <a:moveTo>
                    <a:pt x="2616" y="1"/>
                  </a:moveTo>
                  <a:cubicBezTo>
                    <a:pt x="1127" y="1"/>
                    <a:pt x="1" y="862"/>
                    <a:pt x="96" y="3538"/>
                  </a:cubicBezTo>
                  <a:cubicBezTo>
                    <a:pt x="395" y="10992"/>
                    <a:pt x="2122" y="24687"/>
                    <a:pt x="5906" y="24687"/>
                  </a:cubicBezTo>
                  <a:cubicBezTo>
                    <a:pt x="5915" y="24687"/>
                    <a:pt x="5924" y="24687"/>
                    <a:pt x="5933" y="24686"/>
                  </a:cubicBezTo>
                  <a:cubicBezTo>
                    <a:pt x="9703" y="24620"/>
                    <a:pt x="18409" y="13912"/>
                    <a:pt x="18409" y="13912"/>
                  </a:cubicBezTo>
                  <a:lnTo>
                    <a:pt x="15807" y="8108"/>
                  </a:lnTo>
                  <a:lnTo>
                    <a:pt x="9870" y="13412"/>
                  </a:lnTo>
                  <a:cubicBezTo>
                    <a:pt x="9870" y="13412"/>
                    <a:pt x="9769" y="5973"/>
                    <a:pt x="9169" y="2804"/>
                  </a:cubicBezTo>
                  <a:cubicBezTo>
                    <a:pt x="9169" y="2804"/>
                    <a:pt x="5302" y="1"/>
                    <a:pt x="261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302688" y="5552575"/>
              <a:ext cx="407825" cy="505925"/>
            </a:xfrm>
            <a:custGeom>
              <a:rect b="b" l="l" r="r" t="t"/>
              <a:pathLst>
                <a:path extrusionOk="0" h="20237" w="16313">
                  <a:moveTo>
                    <a:pt x="7839" y="1"/>
                  </a:moveTo>
                  <a:cubicBezTo>
                    <a:pt x="1301" y="3103"/>
                    <a:pt x="0" y="10008"/>
                    <a:pt x="801" y="19815"/>
                  </a:cubicBezTo>
                  <a:cubicBezTo>
                    <a:pt x="801" y="19815"/>
                    <a:pt x="2445" y="20237"/>
                    <a:pt x="4827" y="20237"/>
                  </a:cubicBezTo>
                  <a:cubicBezTo>
                    <a:pt x="6629" y="20237"/>
                    <a:pt x="8853" y="19996"/>
                    <a:pt x="11108" y="19148"/>
                  </a:cubicBezTo>
                  <a:cubicBezTo>
                    <a:pt x="16312" y="17213"/>
                    <a:pt x="7839" y="1"/>
                    <a:pt x="7839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909788" y="5942825"/>
              <a:ext cx="460225" cy="617175"/>
            </a:xfrm>
            <a:custGeom>
              <a:rect b="b" l="l" r="r" t="t"/>
              <a:pathLst>
                <a:path extrusionOk="0" h="24687" w="18409">
                  <a:moveTo>
                    <a:pt x="15803" y="1"/>
                  </a:moveTo>
                  <a:cubicBezTo>
                    <a:pt x="13127" y="1"/>
                    <a:pt x="9274" y="2804"/>
                    <a:pt x="9274" y="2804"/>
                  </a:cubicBezTo>
                  <a:cubicBezTo>
                    <a:pt x="8640" y="5973"/>
                    <a:pt x="8540" y="13412"/>
                    <a:pt x="8540" y="13412"/>
                  </a:cubicBezTo>
                  <a:lnTo>
                    <a:pt x="2602" y="8108"/>
                  </a:lnTo>
                  <a:lnTo>
                    <a:pt x="1" y="13912"/>
                  </a:lnTo>
                  <a:cubicBezTo>
                    <a:pt x="1" y="13912"/>
                    <a:pt x="8707" y="24620"/>
                    <a:pt x="12509" y="24686"/>
                  </a:cubicBezTo>
                  <a:cubicBezTo>
                    <a:pt x="12519" y="24687"/>
                    <a:pt x="12528" y="24687"/>
                    <a:pt x="12537" y="24687"/>
                  </a:cubicBezTo>
                  <a:cubicBezTo>
                    <a:pt x="16287" y="24687"/>
                    <a:pt x="18014" y="10992"/>
                    <a:pt x="18314" y="3538"/>
                  </a:cubicBezTo>
                  <a:cubicBezTo>
                    <a:pt x="18409" y="862"/>
                    <a:pt x="17287" y="1"/>
                    <a:pt x="15803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2"/>
            <p:cNvSpPr/>
            <p:nvPr/>
          </p:nvSpPr>
          <p:spPr>
            <a:xfrm>
              <a:off x="998188" y="5552575"/>
              <a:ext cx="407800" cy="505925"/>
            </a:xfrm>
            <a:custGeom>
              <a:rect b="b" l="l" r="r" t="t"/>
              <a:pathLst>
                <a:path extrusionOk="0" h="20237" w="16312">
                  <a:moveTo>
                    <a:pt x="8473" y="1"/>
                  </a:moveTo>
                  <a:cubicBezTo>
                    <a:pt x="8473" y="1"/>
                    <a:pt x="0" y="17213"/>
                    <a:pt x="5204" y="19148"/>
                  </a:cubicBezTo>
                  <a:cubicBezTo>
                    <a:pt x="7459" y="19996"/>
                    <a:pt x="9684" y="20237"/>
                    <a:pt x="11486" y="20237"/>
                  </a:cubicBezTo>
                  <a:cubicBezTo>
                    <a:pt x="13868" y="20237"/>
                    <a:pt x="15511" y="19815"/>
                    <a:pt x="15511" y="19815"/>
                  </a:cubicBezTo>
                  <a:cubicBezTo>
                    <a:pt x="16312" y="10008"/>
                    <a:pt x="15011" y="3103"/>
                    <a:pt x="8473" y="1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2"/>
            <p:cNvSpPr/>
            <p:nvPr/>
          </p:nvSpPr>
          <p:spPr>
            <a:xfrm>
              <a:off x="747163" y="5350775"/>
              <a:ext cx="225200" cy="281900"/>
            </a:xfrm>
            <a:custGeom>
              <a:rect b="b" l="l" r="r" t="t"/>
              <a:pathLst>
                <a:path extrusionOk="0" h="11276" w="9008">
                  <a:moveTo>
                    <a:pt x="234" y="0"/>
                  </a:moveTo>
                  <a:lnTo>
                    <a:pt x="68" y="7139"/>
                  </a:lnTo>
                  <a:cubicBezTo>
                    <a:pt x="1" y="9341"/>
                    <a:pt x="1936" y="11209"/>
                    <a:pt x="4337" y="11275"/>
                  </a:cubicBezTo>
                  <a:cubicBezTo>
                    <a:pt x="4360" y="11276"/>
                    <a:pt x="4383" y="11276"/>
                    <a:pt x="4406" y="11276"/>
                  </a:cubicBezTo>
                  <a:cubicBezTo>
                    <a:pt x="6810" y="11276"/>
                    <a:pt x="8774" y="9553"/>
                    <a:pt x="8841" y="7339"/>
                  </a:cubicBezTo>
                  <a:lnTo>
                    <a:pt x="9007" y="234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2"/>
            <p:cNvSpPr/>
            <p:nvPr/>
          </p:nvSpPr>
          <p:spPr>
            <a:xfrm>
              <a:off x="527013" y="5083050"/>
              <a:ext cx="135125" cy="152200"/>
            </a:xfrm>
            <a:custGeom>
              <a:rect b="b" l="l" r="r" t="t"/>
              <a:pathLst>
                <a:path extrusionOk="0" h="6088" w="5405">
                  <a:moveTo>
                    <a:pt x="2606" y="1"/>
                  </a:moveTo>
                  <a:cubicBezTo>
                    <a:pt x="2418" y="1"/>
                    <a:pt x="2226" y="23"/>
                    <a:pt x="2035" y="69"/>
                  </a:cubicBezTo>
                  <a:cubicBezTo>
                    <a:pt x="768" y="402"/>
                    <a:pt x="1" y="1603"/>
                    <a:pt x="401" y="3271"/>
                  </a:cubicBezTo>
                  <a:cubicBezTo>
                    <a:pt x="762" y="4747"/>
                    <a:pt x="1995" y="6087"/>
                    <a:pt x="3164" y="6087"/>
                  </a:cubicBezTo>
                  <a:cubicBezTo>
                    <a:pt x="3289" y="6087"/>
                    <a:pt x="3414" y="6072"/>
                    <a:pt x="3536" y="6039"/>
                  </a:cubicBezTo>
                  <a:cubicBezTo>
                    <a:pt x="4804" y="5739"/>
                    <a:pt x="5404" y="3771"/>
                    <a:pt x="4971" y="2103"/>
                  </a:cubicBezTo>
                  <a:cubicBezTo>
                    <a:pt x="4631" y="715"/>
                    <a:pt x="3665" y="1"/>
                    <a:pt x="260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2"/>
            <p:cNvSpPr/>
            <p:nvPr/>
          </p:nvSpPr>
          <p:spPr>
            <a:xfrm>
              <a:off x="1070738" y="5096100"/>
              <a:ext cx="137625" cy="151125"/>
            </a:xfrm>
            <a:custGeom>
              <a:rect b="b" l="l" r="r" t="t"/>
              <a:pathLst>
                <a:path extrusionOk="0" h="6045" w="5505">
                  <a:moveTo>
                    <a:pt x="2799" y="0"/>
                  </a:moveTo>
                  <a:cubicBezTo>
                    <a:pt x="1804" y="0"/>
                    <a:pt x="873" y="684"/>
                    <a:pt x="467" y="1982"/>
                  </a:cubicBezTo>
                  <a:cubicBezTo>
                    <a:pt x="0" y="3616"/>
                    <a:pt x="501" y="5618"/>
                    <a:pt x="1735" y="5984"/>
                  </a:cubicBezTo>
                  <a:cubicBezTo>
                    <a:pt x="1872" y="6025"/>
                    <a:pt x="2013" y="6045"/>
                    <a:pt x="2155" y="6045"/>
                  </a:cubicBezTo>
                  <a:cubicBezTo>
                    <a:pt x="3297" y="6045"/>
                    <a:pt x="4559" y="4802"/>
                    <a:pt x="5004" y="3349"/>
                  </a:cubicBezTo>
                  <a:cubicBezTo>
                    <a:pt x="5504" y="1748"/>
                    <a:pt x="4771" y="481"/>
                    <a:pt x="3503" y="114"/>
                  </a:cubicBezTo>
                  <a:cubicBezTo>
                    <a:pt x="3269" y="38"/>
                    <a:pt x="3032" y="0"/>
                    <a:pt x="279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619588" y="4817000"/>
              <a:ext cx="496200" cy="689750"/>
            </a:xfrm>
            <a:custGeom>
              <a:rect b="b" l="l" r="r" t="t"/>
              <a:pathLst>
                <a:path extrusionOk="0" h="27590" w="19848">
                  <a:moveTo>
                    <a:pt x="10088" y="1"/>
                  </a:moveTo>
                  <a:cubicBezTo>
                    <a:pt x="4784" y="1"/>
                    <a:pt x="332" y="6841"/>
                    <a:pt x="167" y="13813"/>
                  </a:cubicBezTo>
                  <a:cubicBezTo>
                    <a:pt x="0" y="20851"/>
                    <a:pt x="2936" y="27589"/>
                    <a:pt x="9640" y="27589"/>
                  </a:cubicBezTo>
                  <a:cubicBezTo>
                    <a:pt x="16345" y="27589"/>
                    <a:pt x="19514" y="21318"/>
                    <a:pt x="19681" y="14280"/>
                  </a:cubicBezTo>
                  <a:cubicBezTo>
                    <a:pt x="19848" y="7241"/>
                    <a:pt x="15645" y="136"/>
                    <a:pt x="10241" y="3"/>
                  </a:cubicBezTo>
                  <a:cubicBezTo>
                    <a:pt x="10190" y="2"/>
                    <a:pt x="10139" y="1"/>
                    <a:pt x="10088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743013" y="5192300"/>
              <a:ext cx="51725" cy="59250"/>
            </a:xfrm>
            <a:custGeom>
              <a:rect b="b" l="l" r="r" t="t"/>
              <a:pathLst>
                <a:path extrusionOk="0" h="2370" w="2069">
                  <a:moveTo>
                    <a:pt x="1017" y="0"/>
                  </a:moveTo>
                  <a:cubicBezTo>
                    <a:pt x="473" y="0"/>
                    <a:pt x="33" y="522"/>
                    <a:pt x="33" y="1169"/>
                  </a:cubicBezTo>
                  <a:cubicBezTo>
                    <a:pt x="0" y="1803"/>
                    <a:pt x="434" y="2370"/>
                    <a:pt x="1001" y="2370"/>
                  </a:cubicBezTo>
                  <a:cubicBezTo>
                    <a:pt x="1568" y="2370"/>
                    <a:pt x="2035" y="1870"/>
                    <a:pt x="2035" y="1202"/>
                  </a:cubicBezTo>
                  <a:cubicBezTo>
                    <a:pt x="2068" y="535"/>
                    <a:pt x="1601" y="2"/>
                    <a:pt x="1068" y="2"/>
                  </a:cubicBezTo>
                  <a:cubicBezTo>
                    <a:pt x="1051" y="1"/>
                    <a:pt x="1034" y="0"/>
                    <a:pt x="1017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941488" y="5196500"/>
              <a:ext cx="50875" cy="59275"/>
            </a:xfrm>
            <a:custGeom>
              <a:rect b="b" l="l" r="r" t="t"/>
              <a:pathLst>
                <a:path extrusionOk="0" h="2371" w="2035">
                  <a:moveTo>
                    <a:pt x="1034" y="0"/>
                  </a:moveTo>
                  <a:cubicBezTo>
                    <a:pt x="500" y="0"/>
                    <a:pt x="33" y="534"/>
                    <a:pt x="0" y="1168"/>
                  </a:cubicBezTo>
                  <a:cubicBezTo>
                    <a:pt x="0" y="1835"/>
                    <a:pt x="434" y="2369"/>
                    <a:pt x="967" y="2369"/>
                  </a:cubicBezTo>
                  <a:cubicBezTo>
                    <a:pt x="984" y="2370"/>
                    <a:pt x="1001" y="2370"/>
                    <a:pt x="1018" y="2370"/>
                  </a:cubicBezTo>
                  <a:cubicBezTo>
                    <a:pt x="1562" y="2370"/>
                    <a:pt x="2002" y="1850"/>
                    <a:pt x="2035" y="1235"/>
                  </a:cubicBezTo>
                  <a:cubicBezTo>
                    <a:pt x="2035" y="567"/>
                    <a:pt x="1601" y="34"/>
                    <a:pt x="1034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836413" y="5282025"/>
              <a:ext cx="59225" cy="24625"/>
            </a:xfrm>
            <a:custGeom>
              <a:rect b="b" l="l" r="r" t="t"/>
              <a:pathLst>
                <a:path extrusionOk="0" h="985" w="2369">
                  <a:moveTo>
                    <a:pt x="718" y="0"/>
                  </a:moveTo>
                  <a:cubicBezTo>
                    <a:pt x="307" y="0"/>
                    <a:pt x="33" y="52"/>
                    <a:pt x="33" y="249"/>
                  </a:cubicBezTo>
                  <a:cubicBezTo>
                    <a:pt x="0" y="516"/>
                    <a:pt x="534" y="983"/>
                    <a:pt x="1168" y="983"/>
                  </a:cubicBezTo>
                  <a:cubicBezTo>
                    <a:pt x="1192" y="984"/>
                    <a:pt x="1216" y="984"/>
                    <a:pt x="1240" y="984"/>
                  </a:cubicBezTo>
                  <a:cubicBezTo>
                    <a:pt x="1873" y="984"/>
                    <a:pt x="2368" y="572"/>
                    <a:pt x="2368" y="315"/>
                  </a:cubicBezTo>
                  <a:cubicBezTo>
                    <a:pt x="2368" y="15"/>
                    <a:pt x="1835" y="15"/>
                    <a:pt x="1201" y="15"/>
                  </a:cubicBezTo>
                  <a:cubicBezTo>
                    <a:pt x="1027" y="6"/>
                    <a:pt x="864" y="0"/>
                    <a:pt x="71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781363" y="5339925"/>
              <a:ext cx="165975" cy="94300"/>
            </a:xfrm>
            <a:custGeom>
              <a:rect b="b" l="l" r="r" t="t"/>
              <a:pathLst>
                <a:path extrusionOk="0" h="3772" w="6639">
                  <a:moveTo>
                    <a:pt x="1624" y="19"/>
                  </a:moveTo>
                  <a:cubicBezTo>
                    <a:pt x="887" y="19"/>
                    <a:pt x="340" y="96"/>
                    <a:pt x="101" y="434"/>
                  </a:cubicBezTo>
                  <a:cubicBezTo>
                    <a:pt x="34" y="535"/>
                    <a:pt x="34" y="635"/>
                    <a:pt x="1" y="801"/>
                  </a:cubicBezTo>
                  <a:cubicBezTo>
                    <a:pt x="1" y="1835"/>
                    <a:pt x="1435" y="3737"/>
                    <a:pt x="3236" y="3770"/>
                  </a:cubicBezTo>
                  <a:cubicBezTo>
                    <a:pt x="3268" y="3771"/>
                    <a:pt x="3300" y="3772"/>
                    <a:pt x="3332" y="3772"/>
                  </a:cubicBezTo>
                  <a:cubicBezTo>
                    <a:pt x="5124" y="3772"/>
                    <a:pt x="6606" y="1951"/>
                    <a:pt x="6639" y="968"/>
                  </a:cubicBezTo>
                  <a:cubicBezTo>
                    <a:pt x="6639" y="801"/>
                    <a:pt x="6605" y="668"/>
                    <a:pt x="6539" y="568"/>
                  </a:cubicBezTo>
                  <a:cubicBezTo>
                    <a:pt x="6205" y="1"/>
                    <a:pt x="4904" y="134"/>
                    <a:pt x="3336" y="68"/>
                  </a:cubicBezTo>
                  <a:cubicBezTo>
                    <a:pt x="2704" y="54"/>
                    <a:pt x="2121" y="19"/>
                    <a:pt x="1624" y="19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521188" y="4688250"/>
              <a:ext cx="752225" cy="512450"/>
            </a:xfrm>
            <a:custGeom>
              <a:rect b="b" l="l" r="r" t="t"/>
              <a:pathLst>
                <a:path extrusionOk="0" h="20498" w="30089">
                  <a:moveTo>
                    <a:pt x="6375" y="0"/>
                  </a:moveTo>
                  <a:cubicBezTo>
                    <a:pt x="6252" y="0"/>
                    <a:pt x="6124" y="36"/>
                    <a:pt x="6004" y="116"/>
                  </a:cubicBezTo>
                  <a:cubicBezTo>
                    <a:pt x="2235" y="2718"/>
                    <a:pt x="2502" y="7454"/>
                    <a:pt x="2502" y="7454"/>
                  </a:cubicBezTo>
                  <a:cubicBezTo>
                    <a:pt x="2372" y="7336"/>
                    <a:pt x="2208" y="7281"/>
                    <a:pt x="2047" y="7281"/>
                  </a:cubicBezTo>
                  <a:cubicBezTo>
                    <a:pt x="1753" y="7281"/>
                    <a:pt x="1466" y="7465"/>
                    <a:pt x="1401" y="7788"/>
                  </a:cubicBezTo>
                  <a:cubicBezTo>
                    <a:pt x="0" y="14526"/>
                    <a:pt x="4103" y="20330"/>
                    <a:pt x="4103" y="20330"/>
                  </a:cubicBezTo>
                  <a:cubicBezTo>
                    <a:pt x="4103" y="20330"/>
                    <a:pt x="5056" y="11639"/>
                    <a:pt x="9636" y="11639"/>
                  </a:cubicBezTo>
                  <a:cubicBezTo>
                    <a:pt x="10477" y="11639"/>
                    <a:pt x="11440" y="11932"/>
                    <a:pt x="12542" y="12625"/>
                  </a:cubicBezTo>
                  <a:cubicBezTo>
                    <a:pt x="13658" y="13327"/>
                    <a:pt x="14692" y="13592"/>
                    <a:pt x="15616" y="13592"/>
                  </a:cubicBezTo>
                  <a:cubicBezTo>
                    <a:pt x="18421" y="13592"/>
                    <a:pt x="20214" y="11158"/>
                    <a:pt x="20215" y="11157"/>
                  </a:cubicBezTo>
                  <a:lnTo>
                    <a:pt x="20215" y="11157"/>
                  </a:lnTo>
                  <a:cubicBezTo>
                    <a:pt x="20214" y="11158"/>
                    <a:pt x="18780" y="13759"/>
                    <a:pt x="15945" y="15360"/>
                  </a:cubicBezTo>
                  <a:cubicBezTo>
                    <a:pt x="16025" y="15365"/>
                    <a:pt x="16104" y="15367"/>
                    <a:pt x="16182" y="15367"/>
                  </a:cubicBezTo>
                  <a:cubicBezTo>
                    <a:pt x="19055" y="15367"/>
                    <a:pt x="20415" y="12458"/>
                    <a:pt x="20415" y="12458"/>
                  </a:cubicBezTo>
                  <a:cubicBezTo>
                    <a:pt x="21149" y="16061"/>
                    <a:pt x="23617" y="20497"/>
                    <a:pt x="23617" y="20497"/>
                  </a:cubicBezTo>
                  <a:cubicBezTo>
                    <a:pt x="30088" y="7988"/>
                    <a:pt x="22983" y="6053"/>
                    <a:pt x="22983" y="6053"/>
                  </a:cubicBezTo>
                  <a:cubicBezTo>
                    <a:pt x="21761" y="2349"/>
                    <a:pt x="19328" y="1268"/>
                    <a:pt x="16736" y="1268"/>
                  </a:cubicBezTo>
                  <a:cubicBezTo>
                    <a:pt x="13107" y="1268"/>
                    <a:pt x="9165" y="3384"/>
                    <a:pt x="7788" y="3384"/>
                  </a:cubicBezTo>
                  <a:cubicBezTo>
                    <a:pt x="7598" y="3384"/>
                    <a:pt x="7457" y="3344"/>
                    <a:pt x="7372" y="3251"/>
                  </a:cubicBezTo>
                  <a:cubicBezTo>
                    <a:pt x="6805" y="2651"/>
                    <a:pt x="6838" y="1650"/>
                    <a:pt x="7005" y="816"/>
                  </a:cubicBezTo>
                  <a:cubicBezTo>
                    <a:pt x="7106" y="360"/>
                    <a:pt x="6765" y="0"/>
                    <a:pt x="6375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696313" y="5084750"/>
              <a:ext cx="133450" cy="43375"/>
            </a:xfrm>
            <a:custGeom>
              <a:rect b="b" l="l" r="r" t="t"/>
              <a:pathLst>
                <a:path extrusionOk="0" h="1735" w="5338">
                  <a:moveTo>
                    <a:pt x="2602" y="1"/>
                  </a:moveTo>
                  <a:cubicBezTo>
                    <a:pt x="1434" y="1"/>
                    <a:pt x="367" y="734"/>
                    <a:pt x="0" y="1735"/>
                  </a:cubicBezTo>
                  <a:cubicBezTo>
                    <a:pt x="934" y="1268"/>
                    <a:pt x="1768" y="935"/>
                    <a:pt x="2602" y="935"/>
                  </a:cubicBezTo>
                  <a:cubicBezTo>
                    <a:pt x="3036" y="935"/>
                    <a:pt x="3469" y="1001"/>
                    <a:pt x="3903" y="1101"/>
                  </a:cubicBezTo>
                  <a:cubicBezTo>
                    <a:pt x="4370" y="1235"/>
                    <a:pt x="4837" y="1402"/>
                    <a:pt x="5337" y="1535"/>
                  </a:cubicBezTo>
                  <a:cubicBezTo>
                    <a:pt x="5204" y="1301"/>
                    <a:pt x="5037" y="1135"/>
                    <a:pt x="4837" y="901"/>
                  </a:cubicBezTo>
                  <a:cubicBezTo>
                    <a:pt x="4637" y="734"/>
                    <a:pt x="4437" y="568"/>
                    <a:pt x="4203" y="434"/>
                  </a:cubicBezTo>
                  <a:cubicBezTo>
                    <a:pt x="3736" y="134"/>
                    <a:pt x="3169" y="1"/>
                    <a:pt x="2602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912288" y="5085425"/>
              <a:ext cx="127625" cy="45225"/>
            </a:xfrm>
            <a:custGeom>
              <a:rect b="b" l="l" r="r" t="t"/>
              <a:pathLst>
                <a:path extrusionOk="0" h="1809" w="5105">
                  <a:moveTo>
                    <a:pt x="2504" y="1"/>
                  </a:moveTo>
                  <a:cubicBezTo>
                    <a:pt x="2031" y="1"/>
                    <a:pt x="1544" y="106"/>
                    <a:pt x="1135" y="340"/>
                  </a:cubicBezTo>
                  <a:cubicBezTo>
                    <a:pt x="901" y="441"/>
                    <a:pt x="701" y="641"/>
                    <a:pt x="501" y="774"/>
                  </a:cubicBezTo>
                  <a:cubicBezTo>
                    <a:pt x="334" y="974"/>
                    <a:pt x="167" y="1141"/>
                    <a:pt x="1" y="1375"/>
                  </a:cubicBezTo>
                  <a:cubicBezTo>
                    <a:pt x="501" y="1241"/>
                    <a:pt x="968" y="1108"/>
                    <a:pt x="1402" y="1008"/>
                  </a:cubicBezTo>
                  <a:cubicBezTo>
                    <a:pt x="1835" y="941"/>
                    <a:pt x="2236" y="908"/>
                    <a:pt x="2636" y="908"/>
                  </a:cubicBezTo>
                  <a:cubicBezTo>
                    <a:pt x="3470" y="941"/>
                    <a:pt x="4237" y="1308"/>
                    <a:pt x="5104" y="1808"/>
                  </a:cubicBezTo>
                  <a:cubicBezTo>
                    <a:pt x="4804" y="807"/>
                    <a:pt x="3803" y="74"/>
                    <a:pt x="2703" y="7"/>
                  </a:cubicBezTo>
                  <a:cubicBezTo>
                    <a:pt x="2637" y="3"/>
                    <a:pt x="2571" y="1"/>
                    <a:pt x="2504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660438" y="5264050"/>
              <a:ext cx="74250" cy="35875"/>
            </a:xfrm>
            <a:custGeom>
              <a:rect b="b" l="l" r="r" t="t"/>
              <a:pathLst>
                <a:path extrusionOk="0" h="1435" w="2970">
                  <a:moveTo>
                    <a:pt x="1468" y="0"/>
                  </a:moveTo>
                  <a:cubicBezTo>
                    <a:pt x="668" y="0"/>
                    <a:pt x="1" y="301"/>
                    <a:pt x="1" y="734"/>
                  </a:cubicBezTo>
                  <a:cubicBezTo>
                    <a:pt x="1" y="1134"/>
                    <a:pt x="668" y="1435"/>
                    <a:pt x="1468" y="1435"/>
                  </a:cubicBezTo>
                  <a:cubicBezTo>
                    <a:pt x="2302" y="1435"/>
                    <a:pt x="2970" y="1134"/>
                    <a:pt x="2970" y="734"/>
                  </a:cubicBezTo>
                  <a:cubicBezTo>
                    <a:pt x="2970" y="301"/>
                    <a:pt x="2302" y="0"/>
                    <a:pt x="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974838" y="5264050"/>
              <a:ext cx="73400" cy="35875"/>
            </a:xfrm>
            <a:custGeom>
              <a:rect b="b" l="l" r="r" t="t"/>
              <a:pathLst>
                <a:path extrusionOk="0" h="1435" w="2936">
                  <a:moveTo>
                    <a:pt x="1468" y="0"/>
                  </a:moveTo>
                  <a:cubicBezTo>
                    <a:pt x="634" y="0"/>
                    <a:pt x="0" y="301"/>
                    <a:pt x="0" y="734"/>
                  </a:cubicBezTo>
                  <a:cubicBezTo>
                    <a:pt x="0" y="1134"/>
                    <a:pt x="634" y="1435"/>
                    <a:pt x="1468" y="1435"/>
                  </a:cubicBezTo>
                  <a:cubicBezTo>
                    <a:pt x="2302" y="1435"/>
                    <a:pt x="2936" y="1134"/>
                    <a:pt x="2936" y="734"/>
                  </a:cubicBezTo>
                  <a:cubicBezTo>
                    <a:pt x="2936" y="301"/>
                    <a:pt x="2302" y="0"/>
                    <a:pt x="14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753838" y="5935350"/>
              <a:ext cx="201000" cy="229350"/>
            </a:xfrm>
            <a:custGeom>
              <a:rect b="b" l="l" r="r" t="t"/>
              <a:pathLst>
                <a:path extrusionOk="0" h="9174" w="8040">
                  <a:moveTo>
                    <a:pt x="534" y="1"/>
                  </a:moveTo>
                  <a:cubicBezTo>
                    <a:pt x="234" y="1"/>
                    <a:pt x="1" y="234"/>
                    <a:pt x="1" y="568"/>
                  </a:cubicBezTo>
                  <a:lnTo>
                    <a:pt x="1" y="8640"/>
                  </a:lnTo>
                  <a:cubicBezTo>
                    <a:pt x="1" y="8941"/>
                    <a:pt x="234" y="9174"/>
                    <a:pt x="534" y="9174"/>
                  </a:cubicBezTo>
                  <a:lnTo>
                    <a:pt x="7506" y="9174"/>
                  </a:lnTo>
                  <a:cubicBezTo>
                    <a:pt x="7806" y="9174"/>
                    <a:pt x="8040" y="8941"/>
                    <a:pt x="8040" y="8640"/>
                  </a:cubicBezTo>
                  <a:lnTo>
                    <a:pt x="8040" y="568"/>
                  </a:lnTo>
                  <a:cubicBezTo>
                    <a:pt x="8040" y="268"/>
                    <a:pt x="7806" y="1"/>
                    <a:pt x="7506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17163" y="6070450"/>
              <a:ext cx="277025" cy="264575"/>
            </a:xfrm>
            <a:custGeom>
              <a:rect b="b" l="l" r="r" t="t"/>
              <a:pathLst>
                <a:path extrusionOk="0" h="10583" w="11081">
                  <a:moveTo>
                    <a:pt x="1468" y="1"/>
                  </a:moveTo>
                  <a:cubicBezTo>
                    <a:pt x="267" y="268"/>
                    <a:pt x="100" y="1235"/>
                    <a:pt x="0" y="3570"/>
                  </a:cubicBezTo>
                  <a:lnTo>
                    <a:pt x="2702" y="10141"/>
                  </a:lnTo>
                  <a:cubicBezTo>
                    <a:pt x="4051" y="10448"/>
                    <a:pt x="5158" y="10583"/>
                    <a:pt x="6065" y="10583"/>
                  </a:cubicBezTo>
                  <a:cubicBezTo>
                    <a:pt x="11080" y="10583"/>
                    <a:pt x="10015" y="6456"/>
                    <a:pt x="10241" y="4337"/>
                  </a:cubicBezTo>
                  <a:cubicBezTo>
                    <a:pt x="10424" y="2616"/>
                    <a:pt x="9629" y="2347"/>
                    <a:pt x="9115" y="2347"/>
                  </a:cubicBezTo>
                  <a:cubicBezTo>
                    <a:pt x="8881" y="2347"/>
                    <a:pt x="8706" y="2403"/>
                    <a:pt x="8706" y="2403"/>
                  </a:cubicBezTo>
                  <a:cubicBezTo>
                    <a:pt x="7366" y="2987"/>
                    <a:pt x="6175" y="3191"/>
                    <a:pt x="5165" y="3191"/>
                  </a:cubicBezTo>
                  <a:cubicBezTo>
                    <a:pt x="2833" y="3191"/>
                    <a:pt x="1468" y="2102"/>
                    <a:pt x="1468" y="2102"/>
                  </a:cubicBezTo>
                  <a:lnTo>
                    <a:pt x="1468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15113" y="6070450"/>
              <a:ext cx="276425" cy="264575"/>
            </a:xfrm>
            <a:custGeom>
              <a:rect b="b" l="l" r="r" t="t"/>
              <a:pathLst>
                <a:path extrusionOk="0" h="10583" w="11057">
                  <a:moveTo>
                    <a:pt x="9589" y="1"/>
                  </a:moveTo>
                  <a:lnTo>
                    <a:pt x="9589" y="2102"/>
                  </a:lnTo>
                  <a:cubicBezTo>
                    <a:pt x="9589" y="2102"/>
                    <a:pt x="8224" y="3191"/>
                    <a:pt x="5891" y="3191"/>
                  </a:cubicBezTo>
                  <a:cubicBezTo>
                    <a:pt x="4882" y="3191"/>
                    <a:pt x="3690" y="2987"/>
                    <a:pt x="2350" y="2403"/>
                  </a:cubicBezTo>
                  <a:cubicBezTo>
                    <a:pt x="2350" y="2403"/>
                    <a:pt x="2175" y="2347"/>
                    <a:pt x="1942" y="2347"/>
                  </a:cubicBezTo>
                  <a:cubicBezTo>
                    <a:pt x="1428" y="2347"/>
                    <a:pt x="632" y="2616"/>
                    <a:pt x="816" y="4337"/>
                  </a:cubicBezTo>
                  <a:cubicBezTo>
                    <a:pt x="1042" y="6456"/>
                    <a:pt x="0" y="10583"/>
                    <a:pt x="5022" y="10583"/>
                  </a:cubicBezTo>
                  <a:cubicBezTo>
                    <a:pt x="5931" y="10583"/>
                    <a:pt x="7039" y="10448"/>
                    <a:pt x="8388" y="10141"/>
                  </a:cubicBezTo>
                  <a:lnTo>
                    <a:pt x="11057" y="3570"/>
                  </a:lnTo>
                  <a:cubicBezTo>
                    <a:pt x="10956" y="1235"/>
                    <a:pt x="10790" y="268"/>
                    <a:pt x="958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3691763" y="3486950"/>
              <a:ext cx="633000" cy="787575"/>
            </a:xfrm>
            <a:custGeom>
              <a:rect b="b" l="l" r="r" t="t"/>
              <a:pathLst>
                <a:path extrusionOk="0" h="31503" w="25320">
                  <a:moveTo>
                    <a:pt x="21049" y="0"/>
                  </a:moveTo>
                  <a:lnTo>
                    <a:pt x="18347" y="10207"/>
                  </a:lnTo>
                  <a:lnTo>
                    <a:pt x="10809" y="21515"/>
                  </a:lnTo>
                  <a:lnTo>
                    <a:pt x="6672" y="14944"/>
                  </a:lnTo>
                  <a:lnTo>
                    <a:pt x="1" y="21749"/>
                  </a:lnTo>
                  <a:cubicBezTo>
                    <a:pt x="1" y="21749"/>
                    <a:pt x="4352" y="31502"/>
                    <a:pt x="9850" y="31502"/>
                  </a:cubicBezTo>
                  <a:cubicBezTo>
                    <a:pt x="10307" y="31502"/>
                    <a:pt x="10771" y="31435"/>
                    <a:pt x="11242" y="31289"/>
                  </a:cubicBezTo>
                  <a:cubicBezTo>
                    <a:pt x="17380" y="29388"/>
                    <a:pt x="22417" y="12309"/>
                    <a:pt x="22417" y="12309"/>
                  </a:cubicBezTo>
                  <a:cubicBezTo>
                    <a:pt x="22417" y="12309"/>
                    <a:pt x="24985" y="9107"/>
                    <a:pt x="25152" y="5471"/>
                  </a:cubicBezTo>
                  <a:cubicBezTo>
                    <a:pt x="25319" y="1801"/>
                    <a:pt x="21049" y="0"/>
                    <a:pt x="21049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3966138" y="3335875"/>
              <a:ext cx="328350" cy="441300"/>
            </a:xfrm>
            <a:custGeom>
              <a:rect b="b" l="l" r="r" t="t"/>
              <a:pathLst>
                <a:path extrusionOk="0" h="17652" w="13134">
                  <a:moveTo>
                    <a:pt x="11972" y="1"/>
                  </a:moveTo>
                  <a:cubicBezTo>
                    <a:pt x="11941" y="1"/>
                    <a:pt x="11908" y="2"/>
                    <a:pt x="11876" y="5"/>
                  </a:cubicBezTo>
                  <a:lnTo>
                    <a:pt x="4704" y="806"/>
                  </a:lnTo>
                  <a:cubicBezTo>
                    <a:pt x="4304" y="873"/>
                    <a:pt x="3937" y="1173"/>
                    <a:pt x="3837" y="1573"/>
                  </a:cubicBezTo>
                  <a:lnTo>
                    <a:pt x="301" y="14616"/>
                  </a:lnTo>
                  <a:cubicBezTo>
                    <a:pt x="267" y="14683"/>
                    <a:pt x="267" y="14716"/>
                    <a:pt x="267" y="14783"/>
                  </a:cubicBezTo>
                  <a:lnTo>
                    <a:pt x="67" y="16517"/>
                  </a:lnTo>
                  <a:cubicBezTo>
                    <a:pt x="0" y="17118"/>
                    <a:pt x="467" y="17651"/>
                    <a:pt x="1068" y="17651"/>
                  </a:cubicBezTo>
                  <a:lnTo>
                    <a:pt x="7773" y="17585"/>
                  </a:lnTo>
                  <a:cubicBezTo>
                    <a:pt x="8240" y="17585"/>
                    <a:pt x="8640" y="17284"/>
                    <a:pt x="8740" y="16851"/>
                  </a:cubicBezTo>
                  <a:lnTo>
                    <a:pt x="12943" y="1273"/>
                  </a:lnTo>
                  <a:cubicBezTo>
                    <a:pt x="13134" y="637"/>
                    <a:pt x="12627" y="1"/>
                    <a:pt x="1197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3614213" y="3448575"/>
              <a:ext cx="334425" cy="570550"/>
            </a:xfrm>
            <a:custGeom>
              <a:rect b="b" l="l" r="r" t="t"/>
              <a:pathLst>
                <a:path extrusionOk="0" h="22822" w="13377">
                  <a:moveTo>
                    <a:pt x="1" y="1"/>
                  </a:moveTo>
                  <a:cubicBezTo>
                    <a:pt x="1" y="1"/>
                    <a:pt x="3219" y="22821"/>
                    <a:pt x="7081" y="22821"/>
                  </a:cubicBezTo>
                  <a:cubicBezTo>
                    <a:pt x="7111" y="22821"/>
                    <a:pt x="7142" y="22820"/>
                    <a:pt x="7173" y="22817"/>
                  </a:cubicBezTo>
                  <a:cubicBezTo>
                    <a:pt x="11075" y="22450"/>
                    <a:pt x="13377" y="20148"/>
                    <a:pt x="13377" y="20148"/>
                  </a:cubicBezTo>
                  <a:cubicBezTo>
                    <a:pt x="13377" y="20148"/>
                    <a:pt x="5838" y="3003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3295663" y="2584675"/>
              <a:ext cx="845625" cy="767200"/>
            </a:xfrm>
            <a:custGeom>
              <a:rect b="b" l="l" r="r" t="t"/>
              <a:pathLst>
                <a:path extrusionOk="0" h="30688" w="33825">
                  <a:moveTo>
                    <a:pt x="20548" y="1"/>
                  </a:moveTo>
                  <a:cubicBezTo>
                    <a:pt x="18639" y="1"/>
                    <a:pt x="17979" y="2869"/>
                    <a:pt x="16249" y="2869"/>
                  </a:cubicBezTo>
                  <a:cubicBezTo>
                    <a:pt x="16141" y="2869"/>
                    <a:pt x="16029" y="2858"/>
                    <a:pt x="15912" y="2834"/>
                  </a:cubicBezTo>
                  <a:cubicBezTo>
                    <a:pt x="15523" y="2756"/>
                    <a:pt x="15037" y="2713"/>
                    <a:pt x="14492" y="2713"/>
                  </a:cubicBezTo>
                  <a:cubicBezTo>
                    <a:pt x="11760" y="2713"/>
                    <a:pt x="7550" y="3806"/>
                    <a:pt x="6772" y="7170"/>
                  </a:cubicBezTo>
                  <a:cubicBezTo>
                    <a:pt x="6772" y="7170"/>
                    <a:pt x="6676" y="7157"/>
                    <a:pt x="6509" y="7157"/>
                  </a:cubicBezTo>
                  <a:cubicBezTo>
                    <a:pt x="5716" y="7157"/>
                    <a:pt x="3327" y="7454"/>
                    <a:pt x="2169" y="10873"/>
                  </a:cubicBezTo>
                  <a:cubicBezTo>
                    <a:pt x="0" y="17244"/>
                    <a:pt x="5404" y="22648"/>
                    <a:pt x="2502" y="25550"/>
                  </a:cubicBezTo>
                  <a:cubicBezTo>
                    <a:pt x="922" y="27131"/>
                    <a:pt x="3352" y="30687"/>
                    <a:pt x="6483" y="30687"/>
                  </a:cubicBezTo>
                  <a:cubicBezTo>
                    <a:pt x="8043" y="30687"/>
                    <a:pt x="9777" y="29804"/>
                    <a:pt x="11275" y="27352"/>
                  </a:cubicBezTo>
                  <a:cubicBezTo>
                    <a:pt x="15778" y="19980"/>
                    <a:pt x="16946" y="16277"/>
                    <a:pt x="16946" y="16277"/>
                  </a:cubicBezTo>
                  <a:cubicBezTo>
                    <a:pt x="16946" y="16277"/>
                    <a:pt x="19846" y="19595"/>
                    <a:pt x="25068" y="19595"/>
                  </a:cubicBezTo>
                  <a:cubicBezTo>
                    <a:pt x="25747" y="19595"/>
                    <a:pt x="26464" y="19539"/>
                    <a:pt x="27220" y="19412"/>
                  </a:cubicBezTo>
                  <a:cubicBezTo>
                    <a:pt x="33791" y="18345"/>
                    <a:pt x="33824" y="10573"/>
                    <a:pt x="30055" y="9739"/>
                  </a:cubicBezTo>
                  <a:cubicBezTo>
                    <a:pt x="30055" y="9739"/>
                    <a:pt x="33324" y="7104"/>
                    <a:pt x="30956" y="3968"/>
                  </a:cubicBezTo>
                  <a:cubicBezTo>
                    <a:pt x="30332" y="3154"/>
                    <a:pt x="29544" y="2852"/>
                    <a:pt x="28720" y="2852"/>
                  </a:cubicBezTo>
                  <a:cubicBezTo>
                    <a:pt x="26368" y="2852"/>
                    <a:pt x="23717" y="5302"/>
                    <a:pt x="23717" y="5302"/>
                  </a:cubicBezTo>
                  <a:cubicBezTo>
                    <a:pt x="23717" y="5302"/>
                    <a:pt x="24551" y="1633"/>
                    <a:pt x="21616" y="265"/>
                  </a:cubicBezTo>
                  <a:cubicBezTo>
                    <a:pt x="21218" y="80"/>
                    <a:pt x="20866" y="1"/>
                    <a:pt x="20548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4051188" y="6835175"/>
              <a:ext cx="443675" cy="165350"/>
            </a:xfrm>
            <a:custGeom>
              <a:rect b="b" l="l" r="r" t="t"/>
              <a:pathLst>
                <a:path extrusionOk="0" h="6614" w="17747">
                  <a:moveTo>
                    <a:pt x="6672" y="0"/>
                  </a:moveTo>
                  <a:lnTo>
                    <a:pt x="68" y="2035"/>
                  </a:lnTo>
                  <a:cubicBezTo>
                    <a:pt x="68" y="2035"/>
                    <a:pt x="1" y="5871"/>
                    <a:pt x="635" y="6171"/>
                  </a:cubicBezTo>
                  <a:cubicBezTo>
                    <a:pt x="961" y="6309"/>
                    <a:pt x="4700" y="6614"/>
                    <a:pt x="8456" y="6614"/>
                  </a:cubicBezTo>
                  <a:cubicBezTo>
                    <a:pt x="11996" y="6614"/>
                    <a:pt x="15551" y="6343"/>
                    <a:pt x="16279" y="5404"/>
                  </a:cubicBezTo>
                  <a:cubicBezTo>
                    <a:pt x="17747" y="3470"/>
                    <a:pt x="6672" y="0"/>
                    <a:pt x="6672" y="0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4052038" y="6835175"/>
              <a:ext cx="176800" cy="75950"/>
            </a:xfrm>
            <a:custGeom>
              <a:rect b="b" l="l" r="r" t="t"/>
              <a:pathLst>
                <a:path extrusionOk="0" h="3038" w="7072">
                  <a:moveTo>
                    <a:pt x="6638" y="0"/>
                  </a:moveTo>
                  <a:lnTo>
                    <a:pt x="0" y="768"/>
                  </a:lnTo>
                  <a:cubicBezTo>
                    <a:pt x="0" y="768"/>
                    <a:pt x="903" y="3038"/>
                    <a:pt x="3469" y="3038"/>
                  </a:cubicBezTo>
                  <a:cubicBezTo>
                    <a:pt x="3650" y="3038"/>
                    <a:pt x="3839" y="3027"/>
                    <a:pt x="4036" y="3003"/>
                  </a:cubicBezTo>
                  <a:cubicBezTo>
                    <a:pt x="7072" y="2669"/>
                    <a:pt x="6638" y="0"/>
                    <a:pt x="663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3545838" y="6582500"/>
              <a:ext cx="356100" cy="345450"/>
            </a:xfrm>
            <a:custGeom>
              <a:rect b="b" l="l" r="r" t="t"/>
              <a:pathLst>
                <a:path extrusionOk="0" h="13818" w="14244">
                  <a:moveTo>
                    <a:pt x="2769" y="0"/>
                  </a:moveTo>
                  <a:cubicBezTo>
                    <a:pt x="2769" y="0"/>
                    <a:pt x="0" y="2669"/>
                    <a:pt x="234" y="3302"/>
                  </a:cubicBezTo>
                  <a:cubicBezTo>
                    <a:pt x="497" y="3926"/>
                    <a:pt x="9123" y="13818"/>
                    <a:pt x="11720" y="13818"/>
                  </a:cubicBezTo>
                  <a:cubicBezTo>
                    <a:pt x="11762" y="13818"/>
                    <a:pt x="11803" y="13815"/>
                    <a:pt x="11842" y="13810"/>
                  </a:cubicBezTo>
                  <a:cubicBezTo>
                    <a:pt x="14244" y="13510"/>
                    <a:pt x="8873" y="3202"/>
                    <a:pt x="8873" y="3202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3610063" y="6558300"/>
              <a:ext cx="157625" cy="131300"/>
            </a:xfrm>
            <a:custGeom>
              <a:rect b="b" l="l" r="r" t="t"/>
              <a:pathLst>
                <a:path extrusionOk="0" h="5252" w="6305">
                  <a:moveTo>
                    <a:pt x="1067" y="1"/>
                  </a:moveTo>
                  <a:lnTo>
                    <a:pt x="1067" y="1"/>
                  </a:lnTo>
                  <a:cubicBezTo>
                    <a:pt x="1067" y="1"/>
                    <a:pt x="0" y="2603"/>
                    <a:pt x="2335" y="4471"/>
                  </a:cubicBezTo>
                  <a:cubicBezTo>
                    <a:pt x="3057" y="5050"/>
                    <a:pt x="3707" y="5252"/>
                    <a:pt x="4263" y="5252"/>
                  </a:cubicBezTo>
                  <a:cubicBezTo>
                    <a:pt x="5531" y="5252"/>
                    <a:pt x="6304" y="4204"/>
                    <a:pt x="6304" y="4204"/>
                  </a:cubicBezTo>
                  <a:lnTo>
                    <a:pt x="1067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3463288" y="4836250"/>
              <a:ext cx="748050" cy="1849675"/>
            </a:xfrm>
            <a:custGeom>
              <a:rect b="b" l="l" r="r" t="t"/>
              <a:pathLst>
                <a:path extrusionOk="0" h="73987" w="29922">
                  <a:moveTo>
                    <a:pt x="17880" y="0"/>
                  </a:moveTo>
                  <a:lnTo>
                    <a:pt x="7072" y="2135"/>
                  </a:lnTo>
                  <a:lnTo>
                    <a:pt x="0" y="2935"/>
                  </a:lnTo>
                  <a:lnTo>
                    <a:pt x="15945" y="38795"/>
                  </a:lnTo>
                  <a:cubicBezTo>
                    <a:pt x="15945" y="38795"/>
                    <a:pt x="3970" y="66481"/>
                    <a:pt x="5504" y="69483"/>
                  </a:cubicBezTo>
                  <a:cubicBezTo>
                    <a:pt x="7072" y="72485"/>
                    <a:pt x="13910" y="73986"/>
                    <a:pt x="13910" y="73986"/>
                  </a:cubicBezTo>
                  <a:cubicBezTo>
                    <a:pt x="13910" y="73986"/>
                    <a:pt x="29921" y="43698"/>
                    <a:pt x="29088" y="40529"/>
                  </a:cubicBezTo>
                  <a:cubicBezTo>
                    <a:pt x="28287" y="37394"/>
                    <a:pt x="17880" y="0"/>
                    <a:pt x="17880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3246463" y="4874600"/>
              <a:ext cx="1050775" cy="2011450"/>
            </a:xfrm>
            <a:custGeom>
              <a:rect b="b" l="l" r="r" t="t"/>
              <a:pathLst>
                <a:path extrusionOk="0" h="80458" w="42031">
                  <a:moveTo>
                    <a:pt x="20949" y="0"/>
                  </a:moveTo>
                  <a:lnTo>
                    <a:pt x="0" y="2369"/>
                  </a:lnTo>
                  <a:cubicBezTo>
                    <a:pt x="0" y="2369"/>
                    <a:pt x="0" y="12676"/>
                    <a:pt x="7873" y="18480"/>
                  </a:cubicBezTo>
                  <a:cubicBezTo>
                    <a:pt x="10641" y="20482"/>
                    <a:pt x="32257" y="80458"/>
                    <a:pt x="32257" y="80458"/>
                  </a:cubicBezTo>
                  <a:cubicBezTo>
                    <a:pt x="32257" y="80458"/>
                    <a:pt x="38127" y="80125"/>
                    <a:pt x="40096" y="78523"/>
                  </a:cubicBezTo>
                  <a:cubicBezTo>
                    <a:pt x="42030" y="76956"/>
                    <a:pt x="26252" y="14878"/>
                    <a:pt x="20949" y="0"/>
                  </a:cubicBez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2857838" y="3403550"/>
              <a:ext cx="1091650" cy="1577675"/>
            </a:xfrm>
            <a:custGeom>
              <a:rect b="b" l="l" r="r" t="t"/>
              <a:pathLst>
                <a:path extrusionOk="0" h="63107" w="43666">
                  <a:moveTo>
                    <a:pt x="19481" y="0"/>
                  </a:moveTo>
                  <a:cubicBezTo>
                    <a:pt x="1" y="9907"/>
                    <a:pt x="13811" y="62712"/>
                    <a:pt x="13811" y="62712"/>
                  </a:cubicBezTo>
                  <a:cubicBezTo>
                    <a:pt x="15976" y="62987"/>
                    <a:pt x="18094" y="63106"/>
                    <a:pt x="20139" y="63106"/>
                  </a:cubicBezTo>
                  <a:cubicBezTo>
                    <a:pt x="33461" y="63106"/>
                    <a:pt x="43665" y="58042"/>
                    <a:pt x="43665" y="58042"/>
                  </a:cubicBezTo>
                  <a:cubicBezTo>
                    <a:pt x="42698" y="55006"/>
                    <a:pt x="41564" y="38228"/>
                    <a:pt x="38595" y="22783"/>
                  </a:cubicBezTo>
                  <a:cubicBezTo>
                    <a:pt x="35660" y="7306"/>
                    <a:pt x="32858" y="3803"/>
                    <a:pt x="29388" y="1034"/>
                  </a:cubicBezTo>
                  <a:lnTo>
                    <a:pt x="194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3308163" y="3217575"/>
              <a:ext cx="368625" cy="320675"/>
            </a:xfrm>
            <a:custGeom>
              <a:rect b="b" l="l" r="r" t="t"/>
              <a:pathLst>
                <a:path extrusionOk="0" h="12827" w="14745">
                  <a:moveTo>
                    <a:pt x="6305" y="1"/>
                  </a:moveTo>
                  <a:cubicBezTo>
                    <a:pt x="3470" y="4237"/>
                    <a:pt x="1" y="8373"/>
                    <a:pt x="1035" y="10241"/>
                  </a:cubicBezTo>
                  <a:cubicBezTo>
                    <a:pt x="1759" y="11569"/>
                    <a:pt x="5120" y="12826"/>
                    <a:pt x="7921" y="12826"/>
                  </a:cubicBezTo>
                  <a:cubicBezTo>
                    <a:pt x="8991" y="12826"/>
                    <a:pt x="9980" y="12643"/>
                    <a:pt x="10708" y="12209"/>
                  </a:cubicBezTo>
                  <a:cubicBezTo>
                    <a:pt x="13377" y="10642"/>
                    <a:pt x="10441" y="10275"/>
                    <a:pt x="12610" y="6739"/>
                  </a:cubicBezTo>
                  <a:cubicBezTo>
                    <a:pt x="14745" y="3203"/>
                    <a:pt x="6305" y="1"/>
                    <a:pt x="630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3402288" y="2978250"/>
              <a:ext cx="547200" cy="512125"/>
            </a:xfrm>
            <a:custGeom>
              <a:rect b="b" l="l" r="r" t="t"/>
              <a:pathLst>
                <a:path extrusionOk="0" h="20485" w="21888">
                  <a:moveTo>
                    <a:pt x="12514" y="0"/>
                  </a:moveTo>
                  <a:cubicBezTo>
                    <a:pt x="11337" y="2942"/>
                    <a:pt x="9572" y="3178"/>
                    <a:pt x="9037" y="3178"/>
                  </a:cubicBezTo>
                  <a:cubicBezTo>
                    <a:pt x="8935" y="3178"/>
                    <a:pt x="8878" y="3169"/>
                    <a:pt x="8878" y="3169"/>
                  </a:cubicBezTo>
                  <a:cubicBezTo>
                    <a:pt x="8878" y="3169"/>
                    <a:pt x="6643" y="7439"/>
                    <a:pt x="6276" y="7739"/>
                  </a:cubicBezTo>
                  <a:cubicBezTo>
                    <a:pt x="6227" y="7779"/>
                    <a:pt x="6164" y="7797"/>
                    <a:pt x="6091" y="7797"/>
                  </a:cubicBezTo>
                  <a:cubicBezTo>
                    <a:pt x="5625" y="7797"/>
                    <a:pt x="4775" y="7072"/>
                    <a:pt x="4775" y="7072"/>
                  </a:cubicBezTo>
                  <a:lnTo>
                    <a:pt x="5809" y="5404"/>
                  </a:lnTo>
                  <a:cubicBezTo>
                    <a:pt x="6194" y="3461"/>
                    <a:pt x="4948" y="2129"/>
                    <a:pt x="3588" y="2129"/>
                  </a:cubicBezTo>
                  <a:cubicBezTo>
                    <a:pt x="2589" y="2129"/>
                    <a:pt x="1528" y="2847"/>
                    <a:pt x="1006" y="4570"/>
                  </a:cubicBezTo>
                  <a:cubicBezTo>
                    <a:pt x="0" y="7912"/>
                    <a:pt x="1673" y="8222"/>
                    <a:pt x="2328" y="8222"/>
                  </a:cubicBezTo>
                  <a:cubicBezTo>
                    <a:pt x="2477" y="8222"/>
                    <a:pt x="2573" y="8206"/>
                    <a:pt x="2574" y="8206"/>
                  </a:cubicBezTo>
                  <a:lnTo>
                    <a:pt x="2574" y="8206"/>
                  </a:lnTo>
                  <a:cubicBezTo>
                    <a:pt x="2573" y="8206"/>
                    <a:pt x="1373" y="9507"/>
                    <a:pt x="1039" y="12276"/>
                  </a:cubicBezTo>
                  <a:cubicBezTo>
                    <a:pt x="672" y="15044"/>
                    <a:pt x="8011" y="20348"/>
                    <a:pt x="10212" y="20482"/>
                  </a:cubicBezTo>
                  <a:cubicBezTo>
                    <a:pt x="10248" y="20484"/>
                    <a:pt x="10285" y="20485"/>
                    <a:pt x="10323" y="20485"/>
                  </a:cubicBezTo>
                  <a:cubicBezTo>
                    <a:pt x="12605" y="20485"/>
                    <a:pt x="17365" y="16540"/>
                    <a:pt x="18251" y="14210"/>
                  </a:cubicBezTo>
                  <a:cubicBezTo>
                    <a:pt x="18351" y="13944"/>
                    <a:pt x="18485" y="13643"/>
                    <a:pt x="18618" y="13310"/>
                  </a:cubicBezTo>
                  <a:cubicBezTo>
                    <a:pt x="18752" y="12909"/>
                    <a:pt x="18919" y="12509"/>
                    <a:pt x="19085" y="12076"/>
                  </a:cubicBezTo>
                  <a:cubicBezTo>
                    <a:pt x="20019" y="9474"/>
                    <a:pt x="21254" y="5938"/>
                    <a:pt x="21887" y="2702"/>
                  </a:cubicBezTo>
                  <a:lnTo>
                    <a:pt x="21887" y="2702"/>
                  </a:lnTo>
                  <a:cubicBezTo>
                    <a:pt x="21588" y="2726"/>
                    <a:pt x="21291" y="2738"/>
                    <a:pt x="20996" y="2738"/>
                  </a:cubicBezTo>
                  <a:cubicBezTo>
                    <a:pt x="16429" y="2738"/>
                    <a:pt x="12514" y="0"/>
                    <a:pt x="12514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3817688" y="3199650"/>
              <a:ext cx="43400" cy="52825"/>
            </a:xfrm>
            <a:custGeom>
              <a:rect b="b" l="l" r="r" t="t"/>
              <a:pathLst>
                <a:path extrusionOk="0" h="2113" w="1736">
                  <a:moveTo>
                    <a:pt x="1077" y="1"/>
                  </a:moveTo>
                  <a:cubicBezTo>
                    <a:pt x="735" y="1"/>
                    <a:pt x="349" y="347"/>
                    <a:pt x="201" y="851"/>
                  </a:cubicBezTo>
                  <a:cubicBezTo>
                    <a:pt x="1" y="1418"/>
                    <a:pt x="168" y="1985"/>
                    <a:pt x="535" y="2085"/>
                  </a:cubicBezTo>
                  <a:cubicBezTo>
                    <a:pt x="590" y="2104"/>
                    <a:pt x="646" y="2113"/>
                    <a:pt x="702" y="2113"/>
                  </a:cubicBezTo>
                  <a:cubicBezTo>
                    <a:pt x="1050" y="2113"/>
                    <a:pt x="1396" y="1769"/>
                    <a:pt x="1569" y="1251"/>
                  </a:cubicBezTo>
                  <a:cubicBezTo>
                    <a:pt x="1735" y="684"/>
                    <a:pt x="1569" y="151"/>
                    <a:pt x="1202" y="17"/>
                  </a:cubicBezTo>
                  <a:cubicBezTo>
                    <a:pt x="1161" y="6"/>
                    <a:pt x="1119" y="1"/>
                    <a:pt x="1077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3683438" y="3158800"/>
              <a:ext cx="43375" cy="52825"/>
            </a:xfrm>
            <a:custGeom>
              <a:rect b="b" l="l" r="r" t="t"/>
              <a:pathLst>
                <a:path extrusionOk="0" h="2113" w="1735">
                  <a:moveTo>
                    <a:pt x="1076" y="0"/>
                  </a:moveTo>
                  <a:cubicBezTo>
                    <a:pt x="735" y="0"/>
                    <a:pt x="349" y="346"/>
                    <a:pt x="201" y="851"/>
                  </a:cubicBezTo>
                  <a:cubicBezTo>
                    <a:pt x="0" y="1418"/>
                    <a:pt x="167" y="1985"/>
                    <a:pt x="534" y="2085"/>
                  </a:cubicBezTo>
                  <a:cubicBezTo>
                    <a:pt x="590" y="2103"/>
                    <a:pt x="646" y="2112"/>
                    <a:pt x="702" y="2112"/>
                  </a:cubicBezTo>
                  <a:cubicBezTo>
                    <a:pt x="1050" y="2112"/>
                    <a:pt x="1396" y="1768"/>
                    <a:pt x="1568" y="1251"/>
                  </a:cubicBezTo>
                  <a:cubicBezTo>
                    <a:pt x="1735" y="684"/>
                    <a:pt x="1568" y="150"/>
                    <a:pt x="1201" y="17"/>
                  </a:cubicBezTo>
                  <a:cubicBezTo>
                    <a:pt x="1161" y="6"/>
                    <a:pt x="1119" y="0"/>
                    <a:pt x="1076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3717638" y="3269100"/>
              <a:ext cx="66725" cy="38800"/>
            </a:xfrm>
            <a:custGeom>
              <a:rect b="b" l="l" r="r" t="t"/>
              <a:pathLst>
                <a:path extrusionOk="0" h="1552" w="2669">
                  <a:moveTo>
                    <a:pt x="390" y="0"/>
                  </a:moveTo>
                  <a:cubicBezTo>
                    <a:pt x="267" y="0"/>
                    <a:pt x="178" y="41"/>
                    <a:pt x="133" y="141"/>
                  </a:cubicBezTo>
                  <a:cubicBezTo>
                    <a:pt x="0" y="442"/>
                    <a:pt x="334" y="1175"/>
                    <a:pt x="1001" y="1442"/>
                  </a:cubicBezTo>
                  <a:cubicBezTo>
                    <a:pt x="1184" y="1519"/>
                    <a:pt x="1376" y="1552"/>
                    <a:pt x="1559" y="1552"/>
                  </a:cubicBezTo>
                  <a:cubicBezTo>
                    <a:pt x="2009" y="1552"/>
                    <a:pt x="2407" y="1355"/>
                    <a:pt x="2502" y="1142"/>
                  </a:cubicBezTo>
                  <a:cubicBezTo>
                    <a:pt x="2669" y="808"/>
                    <a:pt x="2102" y="608"/>
                    <a:pt x="1468" y="341"/>
                  </a:cubicBezTo>
                  <a:cubicBezTo>
                    <a:pt x="1023" y="164"/>
                    <a:pt x="638" y="0"/>
                    <a:pt x="390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3606713" y="3282975"/>
              <a:ext cx="144300" cy="109200"/>
            </a:xfrm>
            <a:custGeom>
              <a:rect b="b" l="l" r="r" t="t"/>
              <a:pathLst>
                <a:path extrusionOk="0" h="4368" w="5772">
                  <a:moveTo>
                    <a:pt x="1025" y="1"/>
                  </a:moveTo>
                  <a:cubicBezTo>
                    <a:pt x="904" y="1"/>
                    <a:pt x="796" y="27"/>
                    <a:pt x="701" y="87"/>
                  </a:cubicBezTo>
                  <a:cubicBezTo>
                    <a:pt x="601" y="120"/>
                    <a:pt x="534" y="220"/>
                    <a:pt x="468" y="354"/>
                  </a:cubicBezTo>
                  <a:cubicBezTo>
                    <a:pt x="1" y="1154"/>
                    <a:pt x="334" y="3289"/>
                    <a:pt x="1768" y="4056"/>
                  </a:cubicBezTo>
                  <a:cubicBezTo>
                    <a:pt x="2164" y="4277"/>
                    <a:pt x="2602" y="4368"/>
                    <a:pt x="3039" y="4368"/>
                  </a:cubicBezTo>
                  <a:cubicBezTo>
                    <a:pt x="4189" y="4368"/>
                    <a:pt x="5333" y="3736"/>
                    <a:pt x="5671" y="3156"/>
                  </a:cubicBezTo>
                  <a:cubicBezTo>
                    <a:pt x="5738" y="3022"/>
                    <a:pt x="5771" y="2922"/>
                    <a:pt x="5738" y="2822"/>
                  </a:cubicBezTo>
                  <a:cubicBezTo>
                    <a:pt x="5738" y="2188"/>
                    <a:pt x="4637" y="1788"/>
                    <a:pt x="3403" y="1121"/>
                  </a:cubicBezTo>
                  <a:cubicBezTo>
                    <a:pt x="2415" y="572"/>
                    <a:pt x="1586" y="1"/>
                    <a:pt x="1025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3826863" y="3106250"/>
              <a:ext cx="90100" cy="55475"/>
            </a:xfrm>
            <a:custGeom>
              <a:rect b="b" l="l" r="r" t="t"/>
              <a:pathLst>
                <a:path extrusionOk="0" h="2219" w="3604">
                  <a:moveTo>
                    <a:pt x="1715" y="1"/>
                  </a:moveTo>
                  <a:cubicBezTo>
                    <a:pt x="1510" y="1"/>
                    <a:pt x="1302" y="34"/>
                    <a:pt x="1102" y="117"/>
                  </a:cubicBezTo>
                  <a:cubicBezTo>
                    <a:pt x="901" y="151"/>
                    <a:pt x="701" y="284"/>
                    <a:pt x="535" y="384"/>
                  </a:cubicBezTo>
                  <a:cubicBezTo>
                    <a:pt x="334" y="518"/>
                    <a:pt x="168" y="651"/>
                    <a:pt x="1" y="818"/>
                  </a:cubicBezTo>
                  <a:cubicBezTo>
                    <a:pt x="401" y="818"/>
                    <a:pt x="768" y="784"/>
                    <a:pt x="1102" y="784"/>
                  </a:cubicBezTo>
                  <a:cubicBezTo>
                    <a:pt x="1435" y="784"/>
                    <a:pt x="1735" y="818"/>
                    <a:pt x="2036" y="918"/>
                  </a:cubicBezTo>
                  <a:cubicBezTo>
                    <a:pt x="2603" y="1118"/>
                    <a:pt x="3070" y="1585"/>
                    <a:pt x="3537" y="2219"/>
                  </a:cubicBezTo>
                  <a:cubicBezTo>
                    <a:pt x="3603" y="1251"/>
                    <a:pt x="3070" y="384"/>
                    <a:pt x="2302" y="84"/>
                  </a:cubicBezTo>
                  <a:cubicBezTo>
                    <a:pt x="2119" y="34"/>
                    <a:pt x="1919" y="1"/>
                    <a:pt x="1715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3683438" y="3058750"/>
              <a:ext cx="89250" cy="46275"/>
            </a:xfrm>
            <a:custGeom>
              <a:rect b="b" l="l" r="r" t="t"/>
              <a:pathLst>
                <a:path extrusionOk="0" h="1851" w="3570">
                  <a:moveTo>
                    <a:pt x="1782" y="1"/>
                  </a:moveTo>
                  <a:cubicBezTo>
                    <a:pt x="1116" y="1"/>
                    <a:pt x="419" y="409"/>
                    <a:pt x="0" y="1050"/>
                  </a:cubicBezTo>
                  <a:cubicBezTo>
                    <a:pt x="533" y="888"/>
                    <a:pt x="985" y="790"/>
                    <a:pt x="1402" y="790"/>
                  </a:cubicBezTo>
                  <a:cubicBezTo>
                    <a:pt x="1585" y="790"/>
                    <a:pt x="1762" y="809"/>
                    <a:pt x="1935" y="850"/>
                  </a:cubicBezTo>
                  <a:cubicBezTo>
                    <a:pt x="2202" y="950"/>
                    <a:pt x="2469" y="1050"/>
                    <a:pt x="2736" y="1250"/>
                  </a:cubicBezTo>
                  <a:cubicBezTo>
                    <a:pt x="3003" y="1417"/>
                    <a:pt x="3269" y="1617"/>
                    <a:pt x="3570" y="1850"/>
                  </a:cubicBezTo>
                  <a:cubicBezTo>
                    <a:pt x="3536" y="1617"/>
                    <a:pt x="3470" y="1450"/>
                    <a:pt x="3403" y="1217"/>
                  </a:cubicBezTo>
                  <a:cubicBezTo>
                    <a:pt x="3336" y="1050"/>
                    <a:pt x="3236" y="850"/>
                    <a:pt x="3103" y="716"/>
                  </a:cubicBezTo>
                  <a:cubicBezTo>
                    <a:pt x="2869" y="383"/>
                    <a:pt x="2536" y="183"/>
                    <a:pt x="2169" y="49"/>
                  </a:cubicBezTo>
                  <a:cubicBezTo>
                    <a:pt x="2043" y="16"/>
                    <a:pt x="1913" y="1"/>
                    <a:pt x="1782" y="1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3841888" y="3276125"/>
              <a:ext cx="36700" cy="34875"/>
            </a:xfrm>
            <a:custGeom>
              <a:rect b="b" l="l" r="r" t="t"/>
              <a:pathLst>
                <a:path extrusionOk="0" h="1395" w="1468">
                  <a:moveTo>
                    <a:pt x="836" y="1"/>
                  </a:moveTo>
                  <a:cubicBezTo>
                    <a:pt x="490" y="1"/>
                    <a:pt x="202" y="143"/>
                    <a:pt x="134" y="394"/>
                  </a:cubicBezTo>
                  <a:cubicBezTo>
                    <a:pt x="0" y="728"/>
                    <a:pt x="367" y="1161"/>
                    <a:pt x="901" y="1361"/>
                  </a:cubicBezTo>
                  <a:cubicBezTo>
                    <a:pt x="934" y="1361"/>
                    <a:pt x="968" y="1395"/>
                    <a:pt x="1034" y="1395"/>
                  </a:cubicBezTo>
                  <a:cubicBezTo>
                    <a:pt x="1168" y="994"/>
                    <a:pt x="1335" y="594"/>
                    <a:pt x="1468" y="161"/>
                  </a:cubicBezTo>
                  <a:cubicBezTo>
                    <a:pt x="1435" y="127"/>
                    <a:pt x="1401" y="127"/>
                    <a:pt x="1335" y="94"/>
                  </a:cubicBezTo>
                  <a:cubicBezTo>
                    <a:pt x="1166" y="31"/>
                    <a:pt x="995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3630888" y="3205250"/>
              <a:ext cx="55900" cy="36000"/>
            </a:xfrm>
            <a:custGeom>
              <a:rect b="b" l="l" r="r" t="t"/>
              <a:pathLst>
                <a:path extrusionOk="0" h="1440" w="2236">
                  <a:moveTo>
                    <a:pt x="822" y="0"/>
                  </a:moveTo>
                  <a:cubicBezTo>
                    <a:pt x="475" y="0"/>
                    <a:pt x="203" y="142"/>
                    <a:pt x="134" y="394"/>
                  </a:cubicBezTo>
                  <a:cubicBezTo>
                    <a:pt x="1" y="727"/>
                    <a:pt x="368" y="1161"/>
                    <a:pt x="902" y="1361"/>
                  </a:cubicBezTo>
                  <a:cubicBezTo>
                    <a:pt x="1079" y="1413"/>
                    <a:pt x="1253" y="1439"/>
                    <a:pt x="1411" y="1439"/>
                  </a:cubicBezTo>
                  <a:cubicBezTo>
                    <a:pt x="1760" y="1439"/>
                    <a:pt x="2034" y="1313"/>
                    <a:pt x="2102" y="1061"/>
                  </a:cubicBezTo>
                  <a:cubicBezTo>
                    <a:pt x="2236" y="694"/>
                    <a:pt x="1869" y="294"/>
                    <a:pt x="1335" y="93"/>
                  </a:cubicBezTo>
                  <a:cubicBezTo>
                    <a:pt x="1157" y="30"/>
                    <a:pt x="981" y="0"/>
                    <a:pt x="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2970438" y="3833025"/>
              <a:ext cx="989875" cy="615850"/>
            </a:xfrm>
            <a:custGeom>
              <a:rect b="b" l="l" r="r" t="t"/>
              <a:pathLst>
                <a:path extrusionOk="0" h="24634" w="39595">
                  <a:moveTo>
                    <a:pt x="37560" y="0"/>
                  </a:moveTo>
                  <a:cubicBezTo>
                    <a:pt x="36393" y="567"/>
                    <a:pt x="14344" y="13677"/>
                    <a:pt x="14344" y="13677"/>
                  </a:cubicBezTo>
                  <a:cubicBezTo>
                    <a:pt x="14010" y="11809"/>
                    <a:pt x="11275" y="6038"/>
                    <a:pt x="11275" y="6038"/>
                  </a:cubicBezTo>
                  <a:lnTo>
                    <a:pt x="0" y="4237"/>
                  </a:lnTo>
                  <a:lnTo>
                    <a:pt x="0" y="4237"/>
                  </a:lnTo>
                  <a:cubicBezTo>
                    <a:pt x="0" y="4237"/>
                    <a:pt x="4396" y="24633"/>
                    <a:pt x="12870" y="24633"/>
                  </a:cubicBezTo>
                  <a:cubicBezTo>
                    <a:pt x="13005" y="24633"/>
                    <a:pt x="13140" y="24628"/>
                    <a:pt x="13276" y="24618"/>
                  </a:cubicBezTo>
                  <a:cubicBezTo>
                    <a:pt x="22016" y="23951"/>
                    <a:pt x="39595" y="4737"/>
                    <a:pt x="39595" y="4737"/>
                  </a:cubicBezTo>
                  <a:lnTo>
                    <a:pt x="37560" y="0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2817813" y="3491100"/>
              <a:ext cx="583775" cy="700625"/>
            </a:xfrm>
            <a:custGeom>
              <a:rect b="b" l="l" r="r" t="t"/>
              <a:pathLst>
                <a:path extrusionOk="0" h="28025" w="23351">
                  <a:moveTo>
                    <a:pt x="16746" y="1"/>
                  </a:moveTo>
                  <a:cubicBezTo>
                    <a:pt x="11943" y="3136"/>
                    <a:pt x="1" y="12410"/>
                    <a:pt x="8507" y="28021"/>
                  </a:cubicBezTo>
                  <a:cubicBezTo>
                    <a:pt x="8507" y="28021"/>
                    <a:pt x="8567" y="28024"/>
                    <a:pt x="8682" y="28024"/>
                  </a:cubicBezTo>
                  <a:cubicBezTo>
                    <a:pt x="9642" y="28024"/>
                    <a:pt x="14423" y="27785"/>
                    <a:pt x="20082" y="23318"/>
                  </a:cubicBezTo>
                  <a:cubicBezTo>
                    <a:pt x="20082" y="23318"/>
                    <a:pt x="17880" y="15379"/>
                    <a:pt x="20615" y="11376"/>
                  </a:cubicBezTo>
                  <a:cubicBezTo>
                    <a:pt x="23351" y="7339"/>
                    <a:pt x="16746" y="1"/>
                    <a:pt x="167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877988" y="3645375"/>
              <a:ext cx="313325" cy="307000"/>
            </a:xfrm>
            <a:custGeom>
              <a:rect b="b" l="l" r="r" t="t"/>
              <a:pathLst>
                <a:path extrusionOk="0" h="12280" w="12533">
                  <a:moveTo>
                    <a:pt x="4494" y="1"/>
                  </a:moveTo>
                  <a:cubicBezTo>
                    <a:pt x="1158" y="1102"/>
                    <a:pt x="724" y="7873"/>
                    <a:pt x="724" y="7873"/>
                  </a:cubicBezTo>
                  <a:cubicBezTo>
                    <a:pt x="724" y="7873"/>
                    <a:pt x="0" y="12279"/>
                    <a:pt x="2857" y="12279"/>
                  </a:cubicBezTo>
                  <a:cubicBezTo>
                    <a:pt x="3004" y="12279"/>
                    <a:pt x="3160" y="12268"/>
                    <a:pt x="3326" y="12243"/>
                  </a:cubicBezTo>
                  <a:cubicBezTo>
                    <a:pt x="6729" y="11776"/>
                    <a:pt x="8163" y="11242"/>
                    <a:pt x="10898" y="7807"/>
                  </a:cubicBezTo>
                  <a:cubicBezTo>
                    <a:pt x="12533" y="5738"/>
                    <a:pt x="12199" y="3904"/>
                    <a:pt x="11699" y="2736"/>
                  </a:cubicBezTo>
                  <a:cubicBezTo>
                    <a:pt x="11482" y="2253"/>
                    <a:pt x="11019" y="1980"/>
                    <a:pt x="10528" y="1980"/>
                  </a:cubicBezTo>
                  <a:cubicBezTo>
                    <a:pt x="10340" y="1980"/>
                    <a:pt x="10148" y="2020"/>
                    <a:pt x="9964" y="2102"/>
                  </a:cubicBezTo>
                  <a:cubicBezTo>
                    <a:pt x="8839" y="2628"/>
                    <a:pt x="7689" y="2792"/>
                    <a:pt x="6693" y="2792"/>
                  </a:cubicBezTo>
                  <a:cubicBezTo>
                    <a:pt x="5031" y="2792"/>
                    <a:pt x="3793" y="2336"/>
                    <a:pt x="3793" y="2336"/>
                  </a:cubicBezTo>
                  <a:lnTo>
                    <a:pt x="4494" y="1"/>
                  </a:ln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10813" y="4361875"/>
              <a:ext cx="471200" cy="411000"/>
            </a:xfrm>
            <a:custGeom>
              <a:rect b="b" l="l" r="r" t="t"/>
              <a:pathLst>
                <a:path extrusionOk="0" h="16440" w="18848">
                  <a:moveTo>
                    <a:pt x="14157" y="0"/>
                  </a:moveTo>
                  <a:cubicBezTo>
                    <a:pt x="13712" y="0"/>
                    <a:pt x="13259" y="63"/>
                    <a:pt x="12810" y="195"/>
                  </a:cubicBezTo>
                  <a:cubicBezTo>
                    <a:pt x="9574" y="1129"/>
                    <a:pt x="9207" y="4331"/>
                    <a:pt x="9207" y="4331"/>
                  </a:cubicBezTo>
                  <a:cubicBezTo>
                    <a:pt x="9207" y="4331"/>
                    <a:pt x="7745" y="2586"/>
                    <a:pt x="5355" y="2586"/>
                  </a:cubicBezTo>
                  <a:cubicBezTo>
                    <a:pt x="4903" y="2586"/>
                    <a:pt x="4418" y="2648"/>
                    <a:pt x="3903" y="2797"/>
                  </a:cubicBezTo>
                  <a:cubicBezTo>
                    <a:pt x="1435" y="3531"/>
                    <a:pt x="0" y="6166"/>
                    <a:pt x="734" y="8668"/>
                  </a:cubicBezTo>
                  <a:cubicBezTo>
                    <a:pt x="734" y="8701"/>
                    <a:pt x="734" y="8701"/>
                    <a:pt x="768" y="8734"/>
                  </a:cubicBezTo>
                  <a:cubicBezTo>
                    <a:pt x="901" y="9235"/>
                    <a:pt x="1135" y="9702"/>
                    <a:pt x="1435" y="10102"/>
                  </a:cubicBezTo>
                  <a:cubicBezTo>
                    <a:pt x="1468" y="10169"/>
                    <a:pt x="1502" y="10202"/>
                    <a:pt x="1535" y="10235"/>
                  </a:cubicBezTo>
                  <a:cubicBezTo>
                    <a:pt x="3269" y="12804"/>
                    <a:pt x="7939" y="14972"/>
                    <a:pt x="10708" y="15940"/>
                  </a:cubicBezTo>
                  <a:cubicBezTo>
                    <a:pt x="11309" y="16140"/>
                    <a:pt x="11809" y="16273"/>
                    <a:pt x="12176" y="16373"/>
                  </a:cubicBezTo>
                  <a:cubicBezTo>
                    <a:pt x="12309" y="16407"/>
                    <a:pt x="12443" y="16407"/>
                    <a:pt x="12543" y="16440"/>
                  </a:cubicBezTo>
                  <a:lnTo>
                    <a:pt x="12743" y="16440"/>
                  </a:lnTo>
                  <a:cubicBezTo>
                    <a:pt x="12810" y="16407"/>
                    <a:pt x="12876" y="16373"/>
                    <a:pt x="12943" y="16306"/>
                  </a:cubicBezTo>
                  <a:cubicBezTo>
                    <a:pt x="13010" y="16240"/>
                    <a:pt x="13110" y="16173"/>
                    <a:pt x="13210" y="16073"/>
                  </a:cubicBezTo>
                  <a:cubicBezTo>
                    <a:pt x="13477" y="15773"/>
                    <a:pt x="13844" y="15372"/>
                    <a:pt x="14211" y="14905"/>
                  </a:cubicBezTo>
                  <a:cubicBezTo>
                    <a:pt x="16012" y="12604"/>
                    <a:pt x="18747" y="8234"/>
                    <a:pt x="18814" y="5132"/>
                  </a:cubicBezTo>
                  <a:cubicBezTo>
                    <a:pt x="18814" y="5098"/>
                    <a:pt x="18814" y="5032"/>
                    <a:pt x="18847" y="4998"/>
                  </a:cubicBezTo>
                  <a:cubicBezTo>
                    <a:pt x="18847" y="4465"/>
                    <a:pt x="18814" y="3964"/>
                    <a:pt x="18680" y="3431"/>
                  </a:cubicBezTo>
                  <a:cubicBezTo>
                    <a:pt x="18680" y="3431"/>
                    <a:pt x="18647" y="3397"/>
                    <a:pt x="18647" y="3364"/>
                  </a:cubicBezTo>
                  <a:cubicBezTo>
                    <a:pt x="18045" y="1312"/>
                    <a:pt x="16186" y="0"/>
                    <a:pt x="14157" y="0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4230488" y="2480675"/>
              <a:ext cx="471200" cy="413350"/>
            </a:xfrm>
            <a:custGeom>
              <a:rect b="b" l="l" r="r" t="t"/>
              <a:pathLst>
                <a:path extrusionOk="0" h="16534" w="18848">
                  <a:moveTo>
                    <a:pt x="4966" y="1"/>
                  </a:moveTo>
                  <a:cubicBezTo>
                    <a:pt x="3139" y="1"/>
                    <a:pt x="1405" y="1068"/>
                    <a:pt x="634" y="2858"/>
                  </a:cubicBezTo>
                  <a:cubicBezTo>
                    <a:pt x="634" y="2891"/>
                    <a:pt x="634" y="2891"/>
                    <a:pt x="634" y="2924"/>
                  </a:cubicBezTo>
                  <a:cubicBezTo>
                    <a:pt x="434" y="3425"/>
                    <a:pt x="334" y="3925"/>
                    <a:pt x="301" y="4425"/>
                  </a:cubicBezTo>
                  <a:cubicBezTo>
                    <a:pt x="301" y="4492"/>
                    <a:pt x="268" y="4526"/>
                    <a:pt x="268" y="4592"/>
                  </a:cubicBezTo>
                  <a:cubicBezTo>
                    <a:pt x="1" y="7661"/>
                    <a:pt x="2202" y="12331"/>
                    <a:pt x="3703" y="14800"/>
                  </a:cubicBezTo>
                  <a:cubicBezTo>
                    <a:pt x="4037" y="15333"/>
                    <a:pt x="4337" y="15800"/>
                    <a:pt x="4571" y="16067"/>
                  </a:cubicBezTo>
                  <a:cubicBezTo>
                    <a:pt x="4637" y="16201"/>
                    <a:pt x="4737" y="16301"/>
                    <a:pt x="4804" y="16367"/>
                  </a:cubicBezTo>
                  <a:cubicBezTo>
                    <a:pt x="4871" y="16434"/>
                    <a:pt x="4938" y="16467"/>
                    <a:pt x="4971" y="16501"/>
                  </a:cubicBezTo>
                  <a:cubicBezTo>
                    <a:pt x="5004" y="16501"/>
                    <a:pt x="5104" y="16534"/>
                    <a:pt x="5204" y="16534"/>
                  </a:cubicBezTo>
                  <a:cubicBezTo>
                    <a:pt x="5304" y="16534"/>
                    <a:pt x="5405" y="16534"/>
                    <a:pt x="5571" y="16501"/>
                  </a:cubicBezTo>
                  <a:cubicBezTo>
                    <a:pt x="5938" y="16467"/>
                    <a:pt x="6472" y="16367"/>
                    <a:pt x="7072" y="16234"/>
                  </a:cubicBezTo>
                  <a:cubicBezTo>
                    <a:pt x="9941" y="15633"/>
                    <a:pt x="14811" y="13999"/>
                    <a:pt x="16846" y="11664"/>
                  </a:cubicBezTo>
                  <a:cubicBezTo>
                    <a:pt x="16879" y="11631"/>
                    <a:pt x="16913" y="11597"/>
                    <a:pt x="16946" y="11564"/>
                  </a:cubicBezTo>
                  <a:cubicBezTo>
                    <a:pt x="17280" y="11197"/>
                    <a:pt x="17580" y="10763"/>
                    <a:pt x="17813" y="10263"/>
                  </a:cubicBezTo>
                  <a:cubicBezTo>
                    <a:pt x="17813" y="10263"/>
                    <a:pt x="17813" y="10230"/>
                    <a:pt x="17847" y="10230"/>
                  </a:cubicBezTo>
                  <a:cubicBezTo>
                    <a:pt x="18847" y="7828"/>
                    <a:pt x="17747" y="5059"/>
                    <a:pt x="15345" y="4025"/>
                  </a:cubicBezTo>
                  <a:cubicBezTo>
                    <a:pt x="14639" y="3718"/>
                    <a:pt x="13973" y="3600"/>
                    <a:pt x="13364" y="3600"/>
                  </a:cubicBezTo>
                  <a:cubicBezTo>
                    <a:pt x="11326" y="3600"/>
                    <a:pt x="9941" y="4926"/>
                    <a:pt x="9941" y="4926"/>
                  </a:cubicBezTo>
                  <a:cubicBezTo>
                    <a:pt x="9941" y="4926"/>
                    <a:pt x="9908" y="1690"/>
                    <a:pt x="6839" y="389"/>
                  </a:cubicBezTo>
                  <a:cubicBezTo>
                    <a:pt x="6227" y="126"/>
                    <a:pt x="5591" y="1"/>
                    <a:pt x="4966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7" name="Google Shape;567;p22"/>
          <p:cNvSpPr txBox="1"/>
          <p:nvPr/>
        </p:nvSpPr>
        <p:spPr>
          <a:xfrm>
            <a:off x="671155" y="3595519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a planet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22"/>
          <p:cNvSpPr txBox="1"/>
          <p:nvPr/>
        </p:nvSpPr>
        <p:spPr>
          <a:xfrm>
            <a:off x="683524" y="1976004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the smallest and closest planet to the Sun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22"/>
          <p:cNvSpPr txBox="1"/>
          <p:nvPr/>
        </p:nvSpPr>
        <p:spPr>
          <a:xfrm>
            <a:off x="6619358" y="3597908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 has a beautiful name, but it’s terribly hot, even hotter than Mercury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6" name="Google Shape;416;p22"/>
          <p:cNvSpPr txBox="1"/>
          <p:nvPr/>
        </p:nvSpPr>
        <p:spPr>
          <a:xfrm>
            <a:off x="6619358" y="1978830"/>
            <a:ext cx="18552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It’s a gas giant and also the biggest planet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683532" y="1707365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22"/>
          <p:cNvSpPr txBox="1"/>
          <p:nvPr/>
        </p:nvSpPr>
        <p:spPr>
          <a:xfrm>
            <a:off x="671263" y="3324729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22"/>
          <p:cNvSpPr txBox="1"/>
          <p:nvPr/>
        </p:nvSpPr>
        <p:spPr>
          <a:xfrm>
            <a:off x="6617468" y="1705651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6617468" y="3324724"/>
            <a:ext cx="1855200" cy="3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3"/>
          <p:cNvSpPr/>
          <p:nvPr/>
        </p:nvSpPr>
        <p:spPr>
          <a:xfrm>
            <a:off x="6237750" y="1325388"/>
            <a:ext cx="2533650" cy="1064527"/>
          </a:xfrm>
          <a:custGeom>
            <a:rect b="b" l="l" r="r" t="t"/>
            <a:pathLst>
              <a:path extrusionOk="0" h="11631" w="13457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3"/>
          <p:cNvSpPr/>
          <p:nvPr/>
        </p:nvSpPr>
        <p:spPr>
          <a:xfrm>
            <a:off x="6237750" y="2496963"/>
            <a:ext cx="2533650" cy="1064527"/>
          </a:xfrm>
          <a:custGeom>
            <a:rect b="b" l="l" r="r" t="t"/>
            <a:pathLst>
              <a:path extrusionOk="0" h="11631" w="13457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3"/>
          <p:cNvSpPr/>
          <p:nvPr/>
        </p:nvSpPr>
        <p:spPr>
          <a:xfrm>
            <a:off x="398925" y="1325375"/>
            <a:ext cx="2533650" cy="1064527"/>
          </a:xfrm>
          <a:custGeom>
            <a:rect b="b" l="l" r="r" t="t"/>
            <a:pathLst>
              <a:path extrusionOk="0" h="11631" w="13457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3"/>
          <p:cNvSpPr/>
          <p:nvPr/>
        </p:nvSpPr>
        <p:spPr>
          <a:xfrm>
            <a:off x="398925" y="2496950"/>
            <a:ext cx="2533650" cy="1064527"/>
          </a:xfrm>
          <a:custGeom>
            <a:rect b="b" l="l" r="r" t="t"/>
            <a:pathLst>
              <a:path extrusionOk="0" h="11631" w="13457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3"/>
          <p:cNvSpPr/>
          <p:nvPr/>
        </p:nvSpPr>
        <p:spPr>
          <a:xfrm>
            <a:off x="398925" y="3668525"/>
            <a:ext cx="2533650" cy="1064527"/>
          </a:xfrm>
          <a:custGeom>
            <a:rect b="b" l="l" r="r" t="t"/>
            <a:pathLst>
              <a:path extrusionOk="0" h="11631" w="13457">
                <a:moveTo>
                  <a:pt x="6784" y="0"/>
                </a:moveTo>
                <a:cubicBezTo>
                  <a:pt x="5458" y="0"/>
                  <a:pt x="4138" y="366"/>
                  <a:pt x="3044" y="1113"/>
                </a:cubicBezTo>
                <a:cubicBezTo>
                  <a:pt x="1089" y="2451"/>
                  <a:pt x="0" y="5005"/>
                  <a:pt x="536" y="7313"/>
                </a:cubicBezTo>
                <a:cubicBezTo>
                  <a:pt x="1067" y="9600"/>
                  <a:pt x="3252" y="11438"/>
                  <a:pt x="5597" y="11438"/>
                </a:cubicBezTo>
                <a:cubicBezTo>
                  <a:pt x="5616" y="11438"/>
                  <a:pt x="5636" y="11438"/>
                  <a:pt x="5655" y="11437"/>
                </a:cubicBezTo>
                <a:lnTo>
                  <a:pt x="4195" y="10883"/>
                </a:lnTo>
                <a:lnTo>
                  <a:pt x="4195" y="10883"/>
                </a:lnTo>
                <a:cubicBezTo>
                  <a:pt x="5361" y="11312"/>
                  <a:pt x="6627" y="11631"/>
                  <a:pt x="7847" y="11631"/>
                </a:cubicBezTo>
                <a:cubicBezTo>
                  <a:pt x="8803" y="11631"/>
                  <a:pt x="9731" y="11435"/>
                  <a:pt x="10562" y="10943"/>
                </a:cubicBezTo>
                <a:cubicBezTo>
                  <a:pt x="12793" y="9621"/>
                  <a:pt x="13456" y="6525"/>
                  <a:pt x="12665" y="4054"/>
                </a:cubicBezTo>
                <a:cubicBezTo>
                  <a:pt x="12358" y="3092"/>
                  <a:pt x="11857" y="2172"/>
                  <a:pt x="11102" y="1502"/>
                </a:cubicBezTo>
                <a:cubicBezTo>
                  <a:pt x="10720" y="1164"/>
                  <a:pt x="10278" y="894"/>
                  <a:pt x="9817" y="674"/>
                </a:cubicBezTo>
                <a:cubicBezTo>
                  <a:pt x="8875" y="227"/>
                  <a:pt x="7828" y="0"/>
                  <a:pt x="678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3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581" name="Google Shape;581;p23"/>
          <p:cNvGrpSpPr/>
          <p:nvPr/>
        </p:nvGrpSpPr>
        <p:grpSpPr>
          <a:xfrm>
            <a:off x="5458286" y="1469573"/>
            <a:ext cx="779454" cy="705279"/>
            <a:chOff x="6111838" y="1372100"/>
            <a:chExt cx="1673725" cy="1514450"/>
          </a:xfrm>
        </p:grpSpPr>
        <p:sp>
          <p:nvSpPr>
            <p:cNvPr id="582" name="Google Shape;582;p23"/>
            <p:cNvSpPr/>
            <p:nvPr/>
          </p:nvSpPr>
          <p:spPr>
            <a:xfrm>
              <a:off x="6123513" y="1382800"/>
              <a:ext cx="1662050" cy="1493100"/>
            </a:xfrm>
            <a:custGeom>
              <a:rect b="b" l="l" r="r" t="t"/>
              <a:pathLst>
                <a:path extrusionOk="0" h="59724" w="66482">
                  <a:moveTo>
                    <a:pt x="28959" y="1"/>
                  </a:moveTo>
                  <a:cubicBezTo>
                    <a:pt x="24639" y="1"/>
                    <a:pt x="20402" y="718"/>
                    <a:pt x="16679" y="2175"/>
                  </a:cubicBezTo>
                  <a:cubicBezTo>
                    <a:pt x="12243" y="3909"/>
                    <a:pt x="8340" y="6978"/>
                    <a:pt x="5538" y="11615"/>
                  </a:cubicBezTo>
                  <a:cubicBezTo>
                    <a:pt x="634" y="19721"/>
                    <a:pt x="901" y="30395"/>
                    <a:pt x="5238" y="38801"/>
                  </a:cubicBezTo>
                  <a:cubicBezTo>
                    <a:pt x="6805" y="41770"/>
                    <a:pt x="8874" y="44472"/>
                    <a:pt x="11309" y="46807"/>
                  </a:cubicBezTo>
                  <a:cubicBezTo>
                    <a:pt x="10708" y="48408"/>
                    <a:pt x="9841" y="49942"/>
                    <a:pt x="8807" y="51310"/>
                  </a:cubicBezTo>
                  <a:cubicBezTo>
                    <a:pt x="6405" y="54479"/>
                    <a:pt x="3169" y="56914"/>
                    <a:pt x="1" y="59316"/>
                  </a:cubicBezTo>
                  <a:cubicBezTo>
                    <a:pt x="1467" y="59591"/>
                    <a:pt x="2951" y="59724"/>
                    <a:pt x="4434" y="59724"/>
                  </a:cubicBezTo>
                  <a:cubicBezTo>
                    <a:pt x="10674" y="59724"/>
                    <a:pt x="16892" y="57373"/>
                    <a:pt x="21716" y="53411"/>
                  </a:cubicBezTo>
                  <a:cubicBezTo>
                    <a:pt x="25112" y="54704"/>
                    <a:pt x="28702" y="55438"/>
                    <a:pt x="32308" y="55438"/>
                  </a:cubicBezTo>
                  <a:cubicBezTo>
                    <a:pt x="33447" y="55438"/>
                    <a:pt x="34589" y="55365"/>
                    <a:pt x="35726" y="55213"/>
                  </a:cubicBezTo>
                  <a:cubicBezTo>
                    <a:pt x="55340" y="52711"/>
                    <a:pt x="66481" y="29294"/>
                    <a:pt x="55974" y="12682"/>
                  </a:cubicBezTo>
                  <a:cubicBezTo>
                    <a:pt x="50710" y="4336"/>
                    <a:pt x="39580" y="1"/>
                    <a:pt x="28959" y="1"/>
                  </a:cubicBez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3"/>
            <p:cNvSpPr/>
            <p:nvPr/>
          </p:nvSpPr>
          <p:spPr>
            <a:xfrm>
              <a:off x="6123513" y="1963375"/>
              <a:ext cx="1417700" cy="912525"/>
            </a:xfrm>
            <a:custGeom>
              <a:rect b="b" l="l" r="r" t="t"/>
              <a:pathLst>
                <a:path extrusionOk="0" h="36501" w="56708">
                  <a:moveTo>
                    <a:pt x="2002" y="0"/>
                  </a:moveTo>
                  <a:cubicBezTo>
                    <a:pt x="1635" y="5337"/>
                    <a:pt x="2803" y="10808"/>
                    <a:pt x="5238" y="15578"/>
                  </a:cubicBezTo>
                  <a:cubicBezTo>
                    <a:pt x="6805" y="18580"/>
                    <a:pt x="8874" y="21282"/>
                    <a:pt x="11309" y="23584"/>
                  </a:cubicBezTo>
                  <a:cubicBezTo>
                    <a:pt x="10708" y="25185"/>
                    <a:pt x="9841" y="26719"/>
                    <a:pt x="8807" y="28087"/>
                  </a:cubicBezTo>
                  <a:cubicBezTo>
                    <a:pt x="6405" y="31289"/>
                    <a:pt x="3169" y="33724"/>
                    <a:pt x="1" y="36093"/>
                  </a:cubicBezTo>
                  <a:cubicBezTo>
                    <a:pt x="1467" y="36368"/>
                    <a:pt x="2951" y="36501"/>
                    <a:pt x="4434" y="36501"/>
                  </a:cubicBezTo>
                  <a:cubicBezTo>
                    <a:pt x="10674" y="36501"/>
                    <a:pt x="16892" y="34150"/>
                    <a:pt x="21716" y="30188"/>
                  </a:cubicBezTo>
                  <a:cubicBezTo>
                    <a:pt x="25129" y="31513"/>
                    <a:pt x="28736" y="32234"/>
                    <a:pt x="32359" y="32234"/>
                  </a:cubicBezTo>
                  <a:cubicBezTo>
                    <a:pt x="33482" y="32234"/>
                    <a:pt x="34606" y="32165"/>
                    <a:pt x="35726" y="32023"/>
                  </a:cubicBezTo>
                  <a:cubicBezTo>
                    <a:pt x="45166" y="30789"/>
                    <a:pt x="52638" y="24718"/>
                    <a:pt x="56708" y="16912"/>
                  </a:cubicBezTo>
                  <a:lnTo>
                    <a:pt x="56708" y="16912"/>
                  </a:lnTo>
                  <a:cubicBezTo>
                    <a:pt x="50570" y="19514"/>
                    <a:pt x="43765" y="20215"/>
                    <a:pt x="37127" y="20515"/>
                  </a:cubicBezTo>
                  <a:cubicBezTo>
                    <a:pt x="35956" y="20568"/>
                    <a:pt x="34778" y="20610"/>
                    <a:pt x="33603" y="20610"/>
                  </a:cubicBezTo>
                  <a:cubicBezTo>
                    <a:pt x="31063" y="20610"/>
                    <a:pt x="28537" y="20411"/>
                    <a:pt x="26119" y="19681"/>
                  </a:cubicBezTo>
                  <a:cubicBezTo>
                    <a:pt x="23317" y="18847"/>
                    <a:pt x="20749" y="17346"/>
                    <a:pt x="18280" y="15812"/>
                  </a:cubicBezTo>
                  <a:cubicBezTo>
                    <a:pt x="15211" y="13910"/>
                    <a:pt x="12176" y="11909"/>
                    <a:pt x="9507" y="9474"/>
                  </a:cubicBezTo>
                  <a:cubicBezTo>
                    <a:pt x="6505" y="6772"/>
                    <a:pt x="3970" y="3536"/>
                    <a:pt x="2002" y="0"/>
                  </a:cubicBezTo>
                  <a:close/>
                </a:path>
              </a:pathLst>
            </a:custGeom>
            <a:solidFill>
              <a:srgbClr val="000000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3"/>
            <p:cNvSpPr/>
            <p:nvPr/>
          </p:nvSpPr>
          <p:spPr>
            <a:xfrm>
              <a:off x="6111838" y="1372100"/>
              <a:ext cx="1556125" cy="1514450"/>
            </a:xfrm>
            <a:custGeom>
              <a:rect b="b" l="l" r="r" t="t"/>
              <a:pathLst>
                <a:path extrusionOk="0" h="60578" w="62245">
                  <a:moveTo>
                    <a:pt x="29422" y="835"/>
                  </a:moveTo>
                  <a:cubicBezTo>
                    <a:pt x="40830" y="835"/>
                    <a:pt x="51304" y="5738"/>
                    <a:pt x="56107" y="13344"/>
                  </a:cubicBezTo>
                  <a:cubicBezTo>
                    <a:pt x="60911" y="20949"/>
                    <a:pt x="61378" y="30690"/>
                    <a:pt x="57308" y="39362"/>
                  </a:cubicBezTo>
                  <a:cubicBezTo>
                    <a:pt x="53172" y="48135"/>
                    <a:pt x="45266" y="54073"/>
                    <a:pt x="36160" y="55240"/>
                  </a:cubicBezTo>
                  <a:cubicBezTo>
                    <a:pt x="35059" y="55374"/>
                    <a:pt x="33925" y="55441"/>
                    <a:pt x="32824" y="55441"/>
                  </a:cubicBezTo>
                  <a:cubicBezTo>
                    <a:pt x="29288" y="55441"/>
                    <a:pt x="25786" y="54773"/>
                    <a:pt x="22350" y="53439"/>
                  </a:cubicBezTo>
                  <a:cubicBezTo>
                    <a:pt x="22303" y="53416"/>
                    <a:pt x="22251" y="53404"/>
                    <a:pt x="22200" y="53404"/>
                  </a:cubicBezTo>
                  <a:cubicBezTo>
                    <a:pt x="22107" y="53404"/>
                    <a:pt x="22014" y="53441"/>
                    <a:pt x="21950" y="53506"/>
                  </a:cubicBezTo>
                  <a:cubicBezTo>
                    <a:pt x="17113" y="57475"/>
                    <a:pt x="10908" y="59744"/>
                    <a:pt x="4904" y="59744"/>
                  </a:cubicBezTo>
                  <a:cubicBezTo>
                    <a:pt x="3737" y="59744"/>
                    <a:pt x="2602" y="59644"/>
                    <a:pt x="1502" y="59510"/>
                  </a:cubicBezTo>
                  <a:cubicBezTo>
                    <a:pt x="4404" y="57309"/>
                    <a:pt x="7372" y="54974"/>
                    <a:pt x="9641" y="52005"/>
                  </a:cubicBezTo>
                  <a:cubicBezTo>
                    <a:pt x="10742" y="50537"/>
                    <a:pt x="11575" y="48969"/>
                    <a:pt x="12176" y="47368"/>
                  </a:cubicBezTo>
                  <a:cubicBezTo>
                    <a:pt x="12243" y="47201"/>
                    <a:pt x="12209" y="47035"/>
                    <a:pt x="12076" y="46935"/>
                  </a:cubicBezTo>
                  <a:cubicBezTo>
                    <a:pt x="9607" y="44566"/>
                    <a:pt x="7606" y="41931"/>
                    <a:pt x="6105" y="39029"/>
                  </a:cubicBezTo>
                  <a:cubicBezTo>
                    <a:pt x="1635" y="30423"/>
                    <a:pt x="1735" y="19915"/>
                    <a:pt x="6372" y="12243"/>
                  </a:cubicBezTo>
                  <a:cubicBezTo>
                    <a:pt x="8974" y="7907"/>
                    <a:pt x="12676" y="4804"/>
                    <a:pt x="17280" y="3003"/>
                  </a:cubicBezTo>
                  <a:cubicBezTo>
                    <a:pt x="20882" y="1602"/>
                    <a:pt x="25085" y="835"/>
                    <a:pt x="29422" y="835"/>
                  </a:cubicBezTo>
                  <a:close/>
                  <a:moveTo>
                    <a:pt x="29422" y="1"/>
                  </a:moveTo>
                  <a:cubicBezTo>
                    <a:pt x="24985" y="1"/>
                    <a:pt x="20682" y="768"/>
                    <a:pt x="16979" y="2203"/>
                  </a:cubicBezTo>
                  <a:cubicBezTo>
                    <a:pt x="12176" y="4104"/>
                    <a:pt x="8373" y="7306"/>
                    <a:pt x="5638" y="11809"/>
                  </a:cubicBezTo>
                  <a:cubicBezTo>
                    <a:pt x="868" y="19715"/>
                    <a:pt x="768" y="30556"/>
                    <a:pt x="5338" y="39396"/>
                  </a:cubicBezTo>
                  <a:cubicBezTo>
                    <a:pt x="6839" y="42298"/>
                    <a:pt x="8840" y="44966"/>
                    <a:pt x="11309" y="47335"/>
                  </a:cubicBezTo>
                  <a:cubicBezTo>
                    <a:pt x="10742" y="48769"/>
                    <a:pt x="9941" y="50170"/>
                    <a:pt x="8940" y="51471"/>
                  </a:cubicBezTo>
                  <a:cubicBezTo>
                    <a:pt x="6572" y="54640"/>
                    <a:pt x="3336" y="57075"/>
                    <a:pt x="201" y="59410"/>
                  </a:cubicBezTo>
                  <a:cubicBezTo>
                    <a:pt x="67" y="59510"/>
                    <a:pt x="1" y="59677"/>
                    <a:pt x="67" y="59844"/>
                  </a:cubicBezTo>
                  <a:cubicBezTo>
                    <a:pt x="101" y="60011"/>
                    <a:pt x="234" y="60111"/>
                    <a:pt x="367" y="60144"/>
                  </a:cubicBezTo>
                  <a:cubicBezTo>
                    <a:pt x="1869" y="60444"/>
                    <a:pt x="3370" y="60578"/>
                    <a:pt x="4904" y="60578"/>
                  </a:cubicBezTo>
                  <a:cubicBezTo>
                    <a:pt x="11042" y="60578"/>
                    <a:pt x="17346" y="58276"/>
                    <a:pt x="22283" y="54306"/>
                  </a:cubicBezTo>
                  <a:cubicBezTo>
                    <a:pt x="25719" y="55607"/>
                    <a:pt x="29255" y="56275"/>
                    <a:pt x="32791" y="56275"/>
                  </a:cubicBezTo>
                  <a:cubicBezTo>
                    <a:pt x="33958" y="56275"/>
                    <a:pt x="35126" y="56208"/>
                    <a:pt x="36260" y="56074"/>
                  </a:cubicBezTo>
                  <a:cubicBezTo>
                    <a:pt x="45666" y="54874"/>
                    <a:pt x="53806" y="48736"/>
                    <a:pt x="58042" y="39729"/>
                  </a:cubicBezTo>
                  <a:cubicBezTo>
                    <a:pt x="62245" y="30790"/>
                    <a:pt x="61778" y="20749"/>
                    <a:pt x="56774" y="12877"/>
                  </a:cubicBezTo>
                  <a:cubicBezTo>
                    <a:pt x="51838" y="5071"/>
                    <a:pt x="41097" y="1"/>
                    <a:pt x="29422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3"/>
            <p:cNvSpPr/>
            <p:nvPr/>
          </p:nvSpPr>
          <p:spPr>
            <a:xfrm>
              <a:off x="6812338" y="1451750"/>
              <a:ext cx="533600" cy="199425"/>
            </a:xfrm>
            <a:custGeom>
              <a:rect b="b" l="l" r="r" t="t"/>
              <a:pathLst>
                <a:path extrusionOk="0" h="7977" w="21344">
                  <a:moveTo>
                    <a:pt x="3313" y="1"/>
                  </a:moveTo>
                  <a:cubicBezTo>
                    <a:pt x="2303" y="1"/>
                    <a:pt x="1320" y="123"/>
                    <a:pt x="401" y="418"/>
                  </a:cubicBezTo>
                  <a:cubicBezTo>
                    <a:pt x="34" y="551"/>
                    <a:pt x="1" y="1118"/>
                    <a:pt x="401" y="1218"/>
                  </a:cubicBezTo>
                  <a:cubicBezTo>
                    <a:pt x="2002" y="1618"/>
                    <a:pt x="3670" y="1685"/>
                    <a:pt x="5271" y="1985"/>
                  </a:cubicBezTo>
                  <a:cubicBezTo>
                    <a:pt x="6972" y="2286"/>
                    <a:pt x="8607" y="2853"/>
                    <a:pt x="10241" y="3453"/>
                  </a:cubicBezTo>
                  <a:cubicBezTo>
                    <a:pt x="13443" y="4554"/>
                    <a:pt x="17179" y="5688"/>
                    <a:pt x="19881" y="7789"/>
                  </a:cubicBezTo>
                  <a:cubicBezTo>
                    <a:pt x="20043" y="7920"/>
                    <a:pt x="20216" y="7977"/>
                    <a:pt x="20378" y="7977"/>
                  </a:cubicBezTo>
                  <a:cubicBezTo>
                    <a:pt x="20918" y="7977"/>
                    <a:pt x="21344" y="7353"/>
                    <a:pt x="20882" y="6789"/>
                  </a:cubicBezTo>
                  <a:cubicBezTo>
                    <a:pt x="18414" y="3953"/>
                    <a:pt x="14945" y="2919"/>
                    <a:pt x="11475" y="1752"/>
                  </a:cubicBezTo>
                  <a:cubicBezTo>
                    <a:pt x="9056" y="921"/>
                    <a:pt x="6082" y="1"/>
                    <a:pt x="33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3"/>
            <p:cNvSpPr/>
            <p:nvPr/>
          </p:nvSpPr>
          <p:spPr>
            <a:xfrm>
              <a:off x="7383163" y="1678925"/>
              <a:ext cx="156500" cy="175550"/>
            </a:xfrm>
            <a:custGeom>
              <a:rect b="b" l="l" r="r" t="t"/>
              <a:pathLst>
                <a:path extrusionOk="0" h="7022" w="6260">
                  <a:moveTo>
                    <a:pt x="783" y="1"/>
                  </a:moveTo>
                  <a:cubicBezTo>
                    <a:pt x="337" y="1"/>
                    <a:pt x="1" y="654"/>
                    <a:pt x="384" y="1037"/>
                  </a:cubicBezTo>
                  <a:cubicBezTo>
                    <a:pt x="1218" y="1938"/>
                    <a:pt x="2019" y="2872"/>
                    <a:pt x="2719" y="3906"/>
                  </a:cubicBezTo>
                  <a:cubicBezTo>
                    <a:pt x="3453" y="4907"/>
                    <a:pt x="4020" y="6074"/>
                    <a:pt x="5021" y="6842"/>
                  </a:cubicBezTo>
                  <a:cubicBezTo>
                    <a:pt x="5183" y="6966"/>
                    <a:pt x="5356" y="7022"/>
                    <a:pt x="5519" y="7022"/>
                  </a:cubicBezTo>
                  <a:cubicBezTo>
                    <a:pt x="5923" y="7022"/>
                    <a:pt x="6260" y="6674"/>
                    <a:pt x="6188" y="6174"/>
                  </a:cubicBezTo>
                  <a:cubicBezTo>
                    <a:pt x="5755" y="3639"/>
                    <a:pt x="2986" y="1571"/>
                    <a:pt x="1085" y="103"/>
                  </a:cubicBezTo>
                  <a:cubicBezTo>
                    <a:pt x="983" y="32"/>
                    <a:pt x="881" y="1"/>
                    <a:pt x="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3"/>
            <p:cNvSpPr/>
            <p:nvPr/>
          </p:nvSpPr>
          <p:spPr>
            <a:xfrm>
              <a:off x="6626363" y="1633950"/>
              <a:ext cx="522075" cy="919425"/>
            </a:xfrm>
            <a:custGeom>
              <a:rect b="b" l="l" r="r" t="t"/>
              <a:pathLst>
                <a:path extrusionOk="0" h="36777" w="20883">
                  <a:moveTo>
                    <a:pt x="18922" y="1"/>
                  </a:moveTo>
                  <a:cubicBezTo>
                    <a:pt x="18920" y="1"/>
                    <a:pt x="18917" y="1"/>
                    <a:pt x="18914" y="1"/>
                  </a:cubicBezTo>
                  <a:cubicBezTo>
                    <a:pt x="13577" y="268"/>
                    <a:pt x="4404" y="535"/>
                    <a:pt x="4371" y="5472"/>
                  </a:cubicBezTo>
                  <a:cubicBezTo>
                    <a:pt x="4337" y="6673"/>
                    <a:pt x="4337" y="9108"/>
                    <a:pt x="4371" y="12110"/>
                  </a:cubicBezTo>
                  <a:cubicBezTo>
                    <a:pt x="2336" y="12343"/>
                    <a:pt x="902" y="12577"/>
                    <a:pt x="601" y="12877"/>
                  </a:cubicBezTo>
                  <a:cubicBezTo>
                    <a:pt x="1" y="13444"/>
                    <a:pt x="835" y="17647"/>
                    <a:pt x="868" y="18214"/>
                  </a:cubicBezTo>
                  <a:cubicBezTo>
                    <a:pt x="868" y="18343"/>
                    <a:pt x="1750" y="18393"/>
                    <a:pt x="3126" y="18393"/>
                  </a:cubicBezTo>
                  <a:cubicBezTo>
                    <a:pt x="3525" y="18393"/>
                    <a:pt x="3965" y="18388"/>
                    <a:pt x="4437" y="18381"/>
                  </a:cubicBezTo>
                  <a:cubicBezTo>
                    <a:pt x="4537" y="26987"/>
                    <a:pt x="4871" y="36461"/>
                    <a:pt x="5672" y="36627"/>
                  </a:cubicBezTo>
                  <a:cubicBezTo>
                    <a:pt x="6074" y="36710"/>
                    <a:pt x="7154" y="36776"/>
                    <a:pt x="8384" y="36776"/>
                  </a:cubicBezTo>
                  <a:cubicBezTo>
                    <a:pt x="10617" y="36776"/>
                    <a:pt x="13346" y="36558"/>
                    <a:pt x="13410" y="35827"/>
                  </a:cubicBezTo>
                  <a:cubicBezTo>
                    <a:pt x="13444" y="35160"/>
                    <a:pt x="12910" y="25853"/>
                    <a:pt x="12643" y="18047"/>
                  </a:cubicBezTo>
                  <a:cubicBezTo>
                    <a:pt x="15612" y="17847"/>
                    <a:pt x="18114" y="17647"/>
                    <a:pt x="18614" y="17547"/>
                  </a:cubicBezTo>
                  <a:cubicBezTo>
                    <a:pt x="20015" y="17180"/>
                    <a:pt x="20882" y="11776"/>
                    <a:pt x="20582" y="11376"/>
                  </a:cubicBezTo>
                  <a:cubicBezTo>
                    <a:pt x="20528" y="11295"/>
                    <a:pt x="19880" y="11257"/>
                    <a:pt x="18849" y="11257"/>
                  </a:cubicBezTo>
                  <a:cubicBezTo>
                    <a:pt x="17339" y="11257"/>
                    <a:pt x="15007" y="11337"/>
                    <a:pt x="12510" y="11476"/>
                  </a:cubicBezTo>
                  <a:cubicBezTo>
                    <a:pt x="12510" y="9241"/>
                    <a:pt x="12577" y="7673"/>
                    <a:pt x="12777" y="7340"/>
                  </a:cubicBezTo>
                  <a:cubicBezTo>
                    <a:pt x="13711" y="5905"/>
                    <a:pt x="18381" y="6539"/>
                    <a:pt x="19481" y="6039"/>
                  </a:cubicBezTo>
                  <a:cubicBezTo>
                    <a:pt x="20612" y="5573"/>
                    <a:pt x="19787" y="1"/>
                    <a:pt x="189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23"/>
          <p:cNvGrpSpPr/>
          <p:nvPr/>
        </p:nvGrpSpPr>
        <p:grpSpPr>
          <a:xfrm>
            <a:off x="2959502" y="1447825"/>
            <a:ext cx="720415" cy="734409"/>
            <a:chOff x="1315088" y="1325400"/>
            <a:chExt cx="1546950" cy="1577000"/>
          </a:xfrm>
        </p:grpSpPr>
        <p:sp>
          <p:nvSpPr>
            <p:cNvPr id="589" name="Google Shape;589;p23"/>
            <p:cNvSpPr/>
            <p:nvPr/>
          </p:nvSpPr>
          <p:spPr>
            <a:xfrm>
              <a:off x="1336763" y="1346250"/>
              <a:ext cx="1503600" cy="1529450"/>
            </a:xfrm>
            <a:custGeom>
              <a:rect b="b" l="l" r="r" t="t"/>
              <a:pathLst>
                <a:path extrusionOk="0" h="61178" w="60144">
                  <a:moveTo>
                    <a:pt x="27787" y="1"/>
                  </a:moveTo>
                  <a:cubicBezTo>
                    <a:pt x="23451" y="1"/>
                    <a:pt x="19248" y="768"/>
                    <a:pt x="15645" y="2169"/>
                  </a:cubicBezTo>
                  <a:cubicBezTo>
                    <a:pt x="11042" y="3970"/>
                    <a:pt x="7339" y="7073"/>
                    <a:pt x="4737" y="11409"/>
                  </a:cubicBezTo>
                  <a:cubicBezTo>
                    <a:pt x="101" y="19081"/>
                    <a:pt x="0" y="29589"/>
                    <a:pt x="4470" y="38195"/>
                  </a:cubicBezTo>
                  <a:cubicBezTo>
                    <a:pt x="9541" y="48002"/>
                    <a:pt x="20282" y="54607"/>
                    <a:pt x="31156" y="54607"/>
                  </a:cubicBezTo>
                  <a:cubicBezTo>
                    <a:pt x="32290" y="54607"/>
                    <a:pt x="33424" y="54540"/>
                    <a:pt x="34525" y="54406"/>
                  </a:cubicBezTo>
                  <a:cubicBezTo>
                    <a:pt x="36793" y="54106"/>
                    <a:pt x="39028" y="53506"/>
                    <a:pt x="41130" y="52639"/>
                  </a:cubicBezTo>
                  <a:cubicBezTo>
                    <a:pt x="41163" y="52639"/>
                    <a:pt x="41230" y="52605"/>
                    <a:pt x="41297" y="52605"/>
                  </a:cubicBezTo>
                  <a:cubicBezTo>
                    <a:pt x="41397" y="52605"/>
                    <a:pt x="41530" y="52672"/>
                    <a:pt x="41597" y="52772"/>
                  </a:cubicBezTo>
                  <a:cubicBezTo>
                    <a:pt x="43098" y="54540"/>
                    <a:pt x="45066" y="56108"/>
                    <a:pt x="47301" y="57309"/>
                  </a:cubicBezTo>
                  <a:cubicBezTo>
                    <a:pt x="50803" y="59210"/>
                    <a:pt x="54573" y="60177"/>
                    <a:pt x="59076" y="61178"/>
                  </a:cubicBezTo>
                  <a:cubicBezTo>
                    <a:pt x="55607" y="55807"/>
                    <a:pt x="53572" y="49503"/>
                    <a:pt x="53205" y="42965"/>
                  </a:cubicBezTo>
                  <a:cubicBezTo>
                    <a:pt x="53205" y="42865"/>
                    <a:pt x="53238" y="42765"/>
                    <a:pt x="53272" y="42698"/>
                  </a:cubicBezTo>
                  <a:cubicBezTo>
                    <a:pt x="59710" y="33358"/>
                    <a:pt x="60143" y="21483"/>
                    <a:pt x="54473" y="12476"/>
                  </a:cubicBezTo>
                  <a:cubicBezTo>
                    <a:pt x="49669" y="4904"/>
                    <a:pt x="39195" y="1"/>
                    <a:pt x="27787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3"/>
            <p:cNvSpPr/>
            <p:nvPr/>
          </p:nvSpPr>
          <p:spPr>
            <a:xfrm>
              <a:off x="1315088" y="1325400"/>
              <a:ext cx="1546950" cy="1577000"/>
            </a:xfrm>
            <a:custGeom>
              <a:rect b="b" l="l" r="r" t="t"/>
              <a:pathLst>
                <a:path extrusionOk="0" h="63080" w="61878">
                  <a:moveTo>
                    <a:pt x="28687" y="835"/>
                  </a:moveTo>
                  <a:cubicBezTo>
                    <a:pt x="40062" y="835"/>
                    <a:pt x="50536" y="5738"/>
                    <a:pt x="55340" y="13310"/>
                  </a:cubicBezTo>
                  <a:cubicBezTo>
                    <a:pt x="61044" y="22317"/>
                    <a:pt x="60577" y="34192"/>
                    <a:pt x="54139" y="43532"/>
                  </a:cubicBezTo>
                  <a:cubicBezTo>
                    <a:pt x="54105" y="43599"/>
                    <a:pt x="54072" y="43699"/>
                    <a:pt x="54072" y="43799"/>
                  </a:cubicBezTo>
                  <a:cubicBezTo>
                    <a:pt x="54439" y="50337"/>
                    <a:pt x="56474" y="56641"/>
                    <a:pt x="59943" y="62012"/>
                  </a:cubicBezTo>
                  <a:cubicBezTo>
                    <a:pt x="55473" y="61011"/>
                    <a:pt x="51704" y="60044"/>
                    <a:pt x="48168" y="58143"/>
                  </a:cubicBezTo>
                  <a:cubicBezTo>
                    <a:pt x="45933" y="56942"/>
                    <a:pt x="43965" y="55374"/>
                    <a:pt x="42464" y="53606"/>
                  </a:cubicBezTo>
                  <a:cubicBezTo>
                    <a:pt x="42397" y="53506"/>
                    <a:pt x="42264" y="53439"/>
                    <a:pt x="42164" y="53439"/>
                  </a:cubicBezTo>
                  <a:cubicBezTo>
                    <a:pt x="42097" y="53439"/>
                    <a:pt x="42030" y="53439"/>
                    <a:pt x="41997" y="53473"/>
                  </a:cubicBezTo>
                  <a:cubicBezTo>
                    <a:pt x="39895" y="54340"/>
                    <a:pt x="37660" y="54940"/>
                    <a:pt x="35392" y="55240"/>
                  </a:cubicBezTo>
                  <a:cubicBezTo>
                    <a:pt x="34291" y="55374"/>
                    <a:pt x="33157" y="55441"/>
                    <a:pt x="32023" y="55441"/>
                  </a:cubicBezTo>
                  <a:cubicBezTo>
                    <a:pt x="21149" y="55441"/>
                    <a:pt x="10408" y="48836"/>
                    <a:pt x="5337" y="39029"/>
                  </a:cubicBezTo>
                  <a:cubicBezTo>
                    <a:pt x="867" y="30423"/>
                    <a:pt x="1001" y="19915"/>
                    <a:pt x="5604" y="12243"/>
                  </a:cubicBezTo>
                  <a:cubicBezTo>
                    <a:pt x="8239" y="7907"/>
                    <a:pt x="11909" y="4804"/>
                    <a:pt x="16545" y="3003"/>
                  </a:cubicBezTo>
                  <a:cubicBezTo>
                    <a:pt x="20115" y="1602"/>
                    <a:pt x="24318" y="835"/>
                    <a:pt x="28687" y="835"/>
                  </a:cubicBezTo>
                  <a:close/>
                  <a:moveTo>
                    <a:pt x="28654" y="1"/>
                  </a:moveTo>
                  <a:cubicBezTo>
                    <a:pt x="24217" y="1"/>
                    <a:pt x="19914" y="768"/>
                    <a:pt x="16212" y="2203"/>
                  </a:cubicBezTo>
                  <a:cubicBezTo>
                    <a:pt x="11408" y="4104"/>
                    <a:pt x="7606" y="7306"/>
                    <a:pt x="4904" y="11809"/>
                  </a:cubicBezTo>
                  <a:cubicBezTo>
                    <a:pt x="134" y="19715"/>
                    <a:pt x="0" y="30556"/>
                    <a:pt x="4603" y="39396"/>
                  </a:cubicBezTo>
                  <a:cubicBezTo>
                    <a:pt x="9807" y="49503"/>
                    <a:pt x="20848" y="56275"/>
                    <a:pt x="32023" y="56275"/>
                  </a:cubicBezTo>
                  <a:cubicBezTo>
                    <a:pt x="33191" y="56275"/>
                    <a:pt x="34358" y="56208"/>
                    <a:pt x="35492" y="56074"/>
                  </a:cubicBezTo>
                  <a:cubicBezTo>
                    <a:pt x="37760" y="55774"/>
                    <a:pt x="39929" y="55207"/>
                    <a:pt x="42030" y="54373"/>
                  </a:cubicBezTo>
                  <a:cubicBezTo>
                    <a:pt x="43565" y="56141"/>
                    <a:pt x="45566" y="57676"/>
                    <a:pt x="47801" y="58876"/>
                  </a:cubicBezTo>
                  <a:cubicBezTo>
                    <a:pt x="51670" y="60978"/>
                    <a:pt x="55773" y="61979"/>
                    <a:pt x="60777" y="63046"/>
                  </a:cubicBezTo>
                  <a:cubicBezTo>
                    <a:pt x="60810" y="63079"/>
                    <a:pt x="60844" y="63079"/>
                    <a:pt x="60877" y="63079"/>
                  </a:cubicBezTo>
                  <a:cubicBezTo>
                    <a:pt x="61010" y="63079"/>
                    <a:pt x="61144" y="63013"/>
                    <a:pt x="61211" y="62879"/>
                  </a:cubicBezTo>
                  <a:cubicBezTo>
                    <a:pt x="61311" y="62746"/>
                    <a:pt x="61311" y="62546"/>
                    <a:pt x="61211" y="62412"/>
                  </a:cubicBezTo>
                  <a:cubicBezTo>
                    <a:pt x="57475" y="57008"/>
                    <a:pt x="55306" y="50604"/>
                    <a:pt x="54906" y="43866"/>
                  </a:cubicBezTo>
                  <a:cubicBezTo>
                    <a:pt x="61444" y="34292"/>
                    <a:pt x="61878" y="22117"/>
                    <a:pt x="56040" y="12877"/>
                  </a:cubicBezTo>
                  <a:cubicBezTo>
                    <a:pt x="51103" y="5071"/>
                    <a:pt x="40362" y="1"/>
                    <a:pt x="2865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3"/>
            <p:cNvSpPr/>
            <p:nvPr/>
          </p:nvSpPr>
          <p:spPr>
            <a:xfrm>
              <a:off x="1367613" y="1933350"/>
              <a:ext cx="1446050" cy="942350"/>
            </a:xfrm>
            <a:custGeom>
              <a:rect b="b" l="l" r="r" t="t"/>
              <a:pathLst>
                <a:path extrusionOk="0" h="37694" w="57842">
                  <a:moveTo>
                    <a:pt x="57041" y="0"/>
                  </a:moveTo>
                  <a:cubicBezTo>
                    <a:pt x="53739" y="7039"/>
                    <a:pt x="48502" y="13110"/>
                    <a:pt x="41697" y="16846"/>
                  </a:cubicBezTo>
                  <a:cubicBezTo>
                    <a:pt x="37172" y="19323"/>
                    <a:pt x="31965" y="20589"/>
                    <a:pt x="26791" y="20589"/>
                  </a:cubicBezTo>
                  <a:cubicBezTo>
                    <a:pt x="19911" y="20589"/>
                    <a:pt x="13090" y="18351"/>
                    <a:pt x="8006" y="13744"/>
                  </a:cubicBezTo>
                  <a:cubicBezTo>
                    <a:pt x="4537" y="10608"/>
                    <a:pt x="2002" y="6638"/>
                    <a:pt x="1" y="2369"/>
                  </a:cubicBezTo>
                  <a:lnTo>
                    <a:pt x="1" y="2369"/>
                  </a:lnTo>
                  <a:cubicBezTo>
                    <a:pt x="134" y="6572"/>
                    <a:pt x="1235" y="10841"/>
                    <a:pt x="3236" y="14711"/>
                  </a:cubicBezTo>
                  <a:cubicBezTo>
                    <a:pt x="8307" y="24551"/>
                    <a:pt x="19048" y="31123"/>
                    <a:pt x="29922" y="31123"/>
                  </a:cubicBezTo>
                  <a:cubicBezTo>
                    <a:pt x="31056" y="31123"/>
                    <a:pt x="32190" y="31056"/>
                    <a:pt x="33291" y="30922"/>
                  </a:cubicBezTo>
                  <a:cubicBezTo>
                    <a:pt x="35559" y="30622"/>
                    <a:pt x="37794" y="30055"/>
                    <a:pt x="39896" y="29155"/>
                  </a:cubicBezTo>
                  <a:cubicBezTo>
                    <a:pt x="39929" y="29155"/>
                    <a:pt x="39996" y="29121"/>
                    <a:pt x="40063" y="29121"/>
                  </a:cubicBezTo>
                  <a:cubicBezTo>
                    <a:pt x="40163" y="29121"/>
                    <a:pt x="40296" y="29188"/>
                    <a:pt x="40363" y="29288"/>
                  </a:cubicBezTo>
                  <a:cubicBezTo>
                    <a:pt x="41864" y="31056"/>
                    <a:pt x="43832" y="32624"/>
                    <a:pt x="46067" y="33825"/>
                  </a:cubicBezTo>
                  <a:cubicBezTo>
                    <a:pt x="49569" y="35726"/>
                    <a:pt x="53339" y="36727"/>
                    <a:pt x="57842" y="37694"/>
                  </a:cubicBezTo>
                  <a:cubicBezTo>
                    <a:pt x="54373" y="32290"/>
                    <a:pt x="52338" y="26019"/>
                    <a:pt x="51971" y="19481"/>
                  </a:cubicBezTo>
                  <a:cubicBezTo>
                    <a:pt x="51971" y="19381"/>
                    <a:pt x="52004" y="19281"/>
                    <a:pt x="52038" y="19214"/>
                  </a:cubicBezTo>
                  <a:cubicBezTo>
                    <a:pt x="56074" y="13343"/>
                    <a:pt x="57742" y="6505"/>
                    <a:pt x="57041" y="0"/>
                  </a:cubicBezTo>
                  <a:close/>
                </a:path>
              </a:pathLst>
            </a:custGeom>
            <a:solidFill>
              <a:srgbClr val="000000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3"/>
            <p:cNvSpPr/>
            <p:nvPr/>
          </p:nvSpPr>
          <p:spPr>
            <a:xfrm>
              <a:off x="1587863" y="1384400"/>
              <a:ext cx="661250" cy="170000"/>
            </a:xfrm>
            <a:custGeom>
              <a:rect b="b" l="l" r="r" t="t"/>
              <a:pathLst>
                <a:path extrusionOk="0" h="6800" w="26450">
                  <a:moveTo>
                    <a:pt x="19912" y="0"/>
                  </a:moveTo>
                  <a:cubicBezTo>
                    <a:pt x="17525" y="0"/>
                    <a:pt x="15073" y="403"/>
                    <a:pt x="12973" y="777"/>
                  </a:cubicBezTo>
                  <a:cubicBezTo>
                    <a:pt x="8737" y="1510"/>
                    <a:pt x="3666" y="3078"/>
                    <a:pt x="364" y="5980"/>
                  </a:cubicBezTo>
                  <a:cubicBezTo>
                    <a:pt x="1" y="6252"/>
                    <a:pt x="296" y="6799"/>
                    <a:pt x="703" y="6799"/>
                  </a:cubicBezTo>
                  <a:cubicBezTo>
                    <a:pt x="744" y="6799"/>
                    <a:pt x="787" y="6793"/>
                    <a:pt x="831" y="6781"/>
                  </a:cubicBezTo>
                  <a:cubicBezTo>
                    <a:pt x="2832" y="6180"/>
                    <a:pt x="4734" y="5246"/>
                    <a:pt x="6735" y="4613"/>
                  </a:cubicBezTo>
                  <a:cubicBezTo>
                    <a:pt x="8737" y="3979"/>
                    <a:pt x="10838" y="3545"/>
                    <a:pt x="12940" y="3212"/>
                  </a:cubicBezTo>
                  <a:cubicBezTo>
                    <a:pt x="14646" y="2953"/>
                    <a:pt x="16393" y="2855"/>
                    <a:pt x="18134" y="2855"/>
                  </a:cubicBezTo>
                  <a:cubicBezTo>
                    <a:pt x="18638" y="2855"/>
                    <a:pt x="19142" y="2863"/>
                    <a:pt x="19644" y="2878"/>
                  </a:cubicBezTo>
                  <a:cubicBezTo>
                    <a:pt x="21072" y="2902"/>
                    <a:pt x="22449" y="3095"/>
                    <a:pt x="23836" y="3095"/>
                  </a:cubicBezTo>
                  <a:cubicBezTo>
                    <a:pt x="24393" y="3095"/>
                    <a:pt x="24951" y="3064"/>
                    <a:pt x="25515" y="2978"/>
                  </a:cubicBezTo>
                  <a:cubicBezTo>
                    <a:pt x="26349" y="2845"/>
                    <a:pt x="26449" y="1577"/>
                    <a:pt x="25749" y="1210"/>
                  </a:cubicBezTo>
                  <a:cubicBezTo>
                    <a:pt x="24037" y="308"/>
                    <a:pt x="21999" y="0"/>
                    <a:pt x="19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3"/>
            <p:cNvSpPr/>
            <p:nvPr/>
          </p:nvSpPr>
          <p:spPr>
            <a:xfrm>
              <a:off x="2286013" y="1444650"/>
              <a:ext cx="209825" cy="107650"/>
            </a:xfrm>
            <a:custGeom>
              <a:rect b="b" l="l" r="r" t="t"/>
              <a:pathLst>
                <a:path extrusionOk="0" h="4306" w="8393">
                  <a:moveTo>
                    <a:pt x="925" y="0"/>
                  </a:moveTo>
                  <a:cubicBezTo>
                    <a:pt x="376" y="0"/>
                    <a:pt x="0" y="810"/>
                    <a:pt x="458" y="1235"/>
                  </a:cubicBezTo>
                  <a:cubicBezTo>
                    <a:pt x="1292" y="1936"/>
                    <a:pt x="2426" y="2303"/>
                    <a:pt x="3393" y="2770"/>
                  </a:cubicBezTo>
                  <a:cubicBezTo>
                    <a:pt x="4561" y="3337"/>
                    <a:pt x="5695" y="3937"/>
                    <a:pt x="6963" y="4271"/>
                  </a:cubicBezTo>
                  <a:cubicBezTo>
                    <a:pt x="7058" y="4295"/>
                    <a:pt x="7148" y="4306"/>
                    <a:pt x="7232" y="4306"/>
                  </a:cubicBezTo>
                  <a:cubicBezTo>
                    <a:pt x="8097" y="4306"/>
                    <a:pt x="8392" y="3150"/>
                    <a:pt x="7663" y="2603"/>
                  </a:cubicBezTo>
                  <a:cubicBezTo>
                    <a:pt x="6729" y="1936"/>
                    <a:pt x="5695" y="1535"/>
                    <a:pt x="4594" y="1102"/>
                  </a:cubicBezTo>
                  <a:cubicBezTo>
                    <a:pt x="3460" y="635"/>
                    <a:pt x="2192" y="34"/>
                    <a:pt x="958" y="1"/>
                  </a:cubicBezTo>
                  <a:cubicBezTo>
                    <a:pt x="947" y="0"/>
                    <a:pt x="936" y="0"/>
                    <a:pt x="9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3"/>
            <p:cNvSpPr/>
            <p:nvPr/>
          </p:nvSpPr>
          <p:spPr>
            <a:xfrm>
              <a:off x="1819338" y="1836000"/>
              <a:ext cx="507725" cy="379175"/>
            </a:xfrm>
            <a:custGeom>
              <a:rect b="b" l="l" r="r" t="t"/>
              <a:pathLst>
                <a:path extrusionOk="0" h="15167" w="20309">
                  <a:moveTo>
                    <a:pt x="3748" y="0"/>
                  </a:moveTo>
                  <a:cubicBezTo>
                    <a:pt x="2086" y="0"/>
                    <a:pt x="0" y="2575"/>
                    <a:pt x="1579" y="5996"/>
                  </a:cubicBezTo>
                  <a:cubicBezTo>
                    <a:pt x="3380" y="9899"/>
                    <a:pt x="7617" y="13435"/>
                    <a:pt x="11353" y="14602"/>
                  </a:cubicBezTo>
                  <a:cubicBezTo>
                    <a:pt x="12481" y="14948"/>
                    <a:pt x="13758" y="15166"/>
                    <a:pt x="14984" y="15166"/>
                  </a:cubicBezTo>
                  <a:cubicBezTo>
                    <a:pt x="17780" y="15166"/>
                    <a:pt x="20308" y="14029"/>
                    <a:pt x="20192" y="10666"/>
                  </a:cubicBezTo>
                  <a:cubicBezTo>
                    <a:pt x="20165" y="9532"/>
                    <a:pt x="18084" y="8311"/>
                    <a:pt x="16691" y="8311"/>
                  </a:cubicBezTo>
                  <a:cubicBezTo>
                    <a:pt x="16362" y="8311"/>
                    <a:pt x="16072" y="8378"/>
                    <a:pt x="15856" y="8531"/>
                  </a:cubicBezTo>
                  <a:cubicBezTo>
                    <a:pt x="14722" y="9298"/>
                    <a:pt x="14155" y="10633"/>
                    <a:pt x="13254" y="10766"/>
                  </a:cubicBezTo>
                  <a:cubicBezTo>
                    <a:pt x="13236" y="10769"/>
                    <a:pt x="13216" y="10770"/>
                    <a:pt x="13194" y="10770"/>
                  </a:cubicBezTo>
                  <a:cubicBezTo>
                    <a:pt x="12143" y="10770"/>
                    <a:pt x="7070" y="7638"/>
                    <a:pt x="6416" y="6363"/>
                  </a:cubicBezTo>
                  <a:cubicBezTo>
                    <a:pt x="5749" y="5062"/>
                    <a:pt x="7183" y="5295"/>
                    <a:pt x="6983" y="3961"/>
                  </a:cubicBezTo>
                  <a:cubicBezTo>
                    <a:pt x="6783" y="2593"/>
                    <a:pt x="5582" y="759"/>
                    <a:pt x="4414" y="158"/>
                  </a:cubicBezTo>
                  <a:cubicBezTo>
                    <a:pt x="4208" y="51"/>
                    <a:pt x="3983" y="0"/>
                    <a:pt x="37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3"/>
            <p:cNvSpPr/>
            <p:nvPr/>
          </p:nvSpPr>
          <p:spPr>
            <a:xfrm>
              <a:off x="1498538" y="1570400"/>
              <a:ext cx="1027450" cy="927925"/>
            </a:xfrm>
            <a:custGeom>
              <a:rect b="b" l="l" r="r" t="t"/>
              <a:pathLst>
                <a:path extrusionOk="0" h="37117" w="41098">
                  <a:moveTo>
                    <a:pt x="23407" y="4146"/>
                  </a:moveTo>
                  <a:cubicBezTo>
                    <a:pt x="30432" y="4146"/>
                    <a:pt x="36844" y="9695"/>
                    <a:pt x="36493" y="17454"/>
                  </a:cubicBezTo>
                  <a:cubicBezTo>
                    <a:pt x="36065" y="26944"/>
                    <a:pt x="29316" y="31290"/>
                    <a:pt x="21895" y="31290"/>
                  </a:cubicBezTo>
                  <a:cubicBezTo>
                    <a:pt x="20656" y="31290"/>
                    <a:pt x="19398" y="31169"/>
                    <a:pt x="18147" y="30930"/>
                  </a:cubicBezTo>
                  <a:cubicBezTo>
                    <a:pt x="18102" y="30922"/>
                    <a:pt x="18052" y="30918"/>
                    <a:pt x="17996" y="30918"/>
                  </a:cubicBezTo>
                  <a:cubicBezTo>
                    <a:pt x="16871" y="30918"/>
                    <a:pt x="13611" y="32555"/>
                    <a:pt x="12101" y="32555"/>
                  </a:cubicBezTo>
                  <a:cubicBezTo>
                    <a:pt x="11904" y="32555"/>
                    <a:pt x="11738" y="32527"/>
                    <a:pt x="11609" y="32465"/>
                  </a:cubicBezTo>
                  <a:cubicBezTo>
                    <a:pt x="10442" y="31931"/>
                    <a:pt x="12510" y="27261"/>
                    <a:pt x="12109" y="26260"/>
                  </a:cubicBezTo>
                  <a:cubicBezTo>
                    <a:pt x="11742" y="25226"/>
                    <a:pt x="5371" y="15052"/>
                    <a:pt x="14544" y="7447"/>
                  </a:cubicBezTo>
                  <a:cubicBezTo>
                    <a:pt x="17291" y="5160"/>
                    <a:pt x="20405" y="4146"/>
                    <a:pt x="23407" y="4146"/>
                  </a:cubicBezTo>
                  <a:close/>
                  <a:moveTo>
                    <a:pt x="23551" y="1"/>
                  </a:moveTo>
                  <a:cubicBezTo>
                    <a:pt x="19629" y="1"/>
                    <a:pt x="15562" y="1324"/>
                    <a:pt x="11976" y="4311"/>
                  </a:cubicBezTo>
                  <a:cubicBezTo>
                    <a:pt x="1" y="14251"/>
                    <a:pt x="8307" y="27561"/>
                    <a:pt x="8807" y="28862"/>
                  </a:cubicBezTo>
                  <a:cubicBezTo>
                    <a:pt x="9307" y="30196"/>
                    <a:pt x="6605" y="36301"/>
                    <a:pt x="8140" y="37001"/>
                  </a:cubicBezTo>
                  <a:cubicBezTo>
                    <a:pt x="8304" y="37081"/>
                    <a:pt x="8518" y="37117"/>
                    <a:pt x="8771" y="37117"/>
                  </a:cubicBezTo>
                  <a:cubicBezTo>
                    <a:pt x="10731" y="37117"/>
                    <a:pt x="15019" y="34983"/>
                    <a:pt x="16452" y="34983"/>
                  </a:cubicBezTo>
                  <a:cubicBezTo>
                    <a:pt x="16524" y="34983"/>
                    <a:pt x="16589" y="34988"/>
                    <a:pt x="16646" y="35000"/>
                  </a:cubicBezTo>
                  <a:cubicBezTo>
                    <a:pt x="18284" y="35309"/>
                    <a:pt x="19931" y="35466"/>
                    <a:pt x="21551" y="35466"/>
                  </a:cubicBezTo>
                  <a:cubicBezTo>
                    <a:pt x="31282" y="35466"/>
                    <a:pt x="40086" y="29797"/>
                    <a:pt x="40630" y="17387"/>
                  </a:cubicBezTo>
                  <a:cubicBezTo>
                    <a:pt x="41097" y="7245"/>
                    <a:pt x="32724" y="1"/>
                    <a:pt x="23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3"/>
          <p:cNvGrpSpPr/>
          <p:nvPr/>
        </p:nvGrpSpPr>
        <p:grpSpPr>
          <a:xfrm>
            <a:off x="5316362" y="2699323"/>
            <a:ext cx="864886" cy="659839"/>
            <a:chOff x="6126013" y="3978150"/>
            <a:chExt cx="1857175" cy="1416875"/>
          </a:xfrm>
        </p:grpSpPr>
        <p:sp>
          <p:nvSpPr>
            <p:cNvPr id="597" name="Google Shape;597;p23"/>
            <p:cNvSpPr/>
            <p:nvPr/>
          </p:nvSpPr>
          <p:spPr>
            <a:xfrm>
              <a:off x="6162713" y="3999000"/>
              <a:ext cx="1798800" cy="1375175"/>
            </a:xfrm>
            <a:custGeom>
              <a:rect b="b" l="l" r="r" t="t"/>
              <a:pathLst>
                <a:path extrusionOk="0" h="55007" w="71952">
                  <a:moveTo>
                    <a:pt x="38828" y="0"/>
                  </a:moveTo>
                  <a:cubicBezTo>
                    <a:pt x="35826" y="0"/>
                    <a:pt x="32991" y="367"/>
                    <a:pt x="30355" y="1068"/>
                  </a:cubicBezTo>
                  <a:cubicBezTo>
                    <a:pt x="25585" y="2402"/>
                    <a:pt x="21616" y="5137"/>
                    <a:pt x="18547" y="9173"/>
                  </a:cubicBezTo>
                  <a:cubicBezTo>
                    <a:pt x="13377" y="16045"/>
                    <a:pt x="12076" y="25819"/>
                    <a:pt x="15144" y="34692"/>
                  </a:cubicBezTo>
                  <a:cubicBezTo>
                    <a:pt x="15245" y="34892"/>
                    <a:pt x="15111" y="35125"/>
                    <a:pt x="14911" y="35225"/>
                  </a:cubicBezTo>
                  <a:cubicBezTo>
                    <a:pt x="12609" y="36126"/>
                    <a:pt x="9941" y="36560"/>
                    <a:pt x="6772" y="36560"/>
                  </a:cubicBezTo>
                  <a:cubicBezTo>
                    <a:pt x="4504" y="36560"/>
                    <a:pt x="2202" y="36326"/>
                    <a:pt x="0" y="36093"/>
                  </a:cubicBezTo>
                  <a:lnTo>
                    <a:pt x="0" y="36093"/>
                  </a:lnTo>
                  <a:cubicBezTo>
                    <a:pt x="4537" y="40963"/>
                    <a:pt x="11375" y="43865"/>
                    <a:pt x="18480" y="43865"/>
                  </a:cubicBezTo>
                  <a:cubicBezTo>
                    <a:pt x="19014" y="43865"/>
                    <a:pt x="19581" y="43832"/>
                    <a:pt x="20115" y="43798"/>
                  </a:cubicBezTo>
                  <a:cubicBezTo>
                    <a:pt x="20248" y="43798"/>
                    <a:pt x="20382" y="43865"/>
                    <a:pt x="20448" y="43965"/>
                  </a:cubicBezTo>
                  <a:cubicBezTo>
                    <a:pt x="26252" y="50870"/>
                    <a:pt x="34725" y="55006"/>
                    <a:pt x="43131" y="55006"/>
                  </a:cubicBezTo>
                  <a:cubicBezTo>
                    <a:pt x="43365" y="55006"/>
                    <a:pt x="43565" y="55006"/>
                    <a:pt x="43798" y="54973"/>
                  </a:cubicBezTo>
                  <a:cubicBezTo>
                    <a:pt x="52972" y="54739"/>
                    <a:pt x="61444" y="49669"/>
                    <a:pt x="66448" y="41363"/>
                  </a:cubicBezTo>
                  <a:cubicBezTo>
                    <a:pt x="71385" y="33157"/>
                    <a:pt x="71952" y="23417"/>
                    <a:pt x="67916" y="15311"/>
                  </a:cubicBezTo>
                  <a:cubicBezTo>
                    <a:pt x="63412" y="6305"/>
                    <a:pt x="51470" y="0"/>
                    <a:pt x="38828" y="0"/>
                  </a:cubicBez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3"/>
            <p:cNvSpPr/>
            <p:nvPr/>
          </p:nvSpPr>
          <p:spPr>
            <a:xfrm>
              <a:off x="6126013" y="3978150"/>
              <a:ext cx="1857175" cy="1416875"/>
            </a:xfrm>
            <a:custGeom>
              <a:rect b="b" l="l" r="r" t="t"/>
              <a:pathLst>
                <a:path extrusionOk="0" h="56675" w="74287">
                  <a:moveTo>
                    <a:pt x="40296" y="834"/>
                  </a:moveTo>
                  <a:cubicBezTo>
                    <a:pt x="52938" y="834"/>
                    <a:pt x="64880" y="7139"/>
                    <a:pt x="69384" y="16145"/>
                  </a:cubicBezTo>
                  <a:cubicBezTo>
                    <a:pt x="73420" y="24251"/>
                    <a:pt x="72853" y="33958"/>
                    <a:pt x="67916" y="42164"/>
                  </a:cubicBezTo>
                  <a:cubicBezTo>
                    <a:pt x="62912" y="50470"/>
                    <a:pt x="54440" y="55573"/>
                    <a:pt x="45266" y="55807"/>
                  </a:cubicBezTo>
                  <a:cubicBezTo>
                    <a:pt x="45033" y="55840"/>
                    <a:pt x="44833" y="55840"/>
                    <a:pt x="44599" y="55840"/>
                  </a:cubicBezTo>
                  <a:cubicBezTo>
                    <a:pt x="36193" y="55840"/>
                    <a:pt x="27687" y="51704"/>
                    <a:pt x="21916" y="44799"/>
                  </a:cubicBezTo>
                  <a:cubicBezTo>
                    <a:pt x="21850" y="44699"/>
                    <a:pt x="21716" y="44632"/>
                    <a:pt x="21583" y="44632"/>
                  </a:cubicBezTo>
                  <a:cubicBezTo>
                    <a:pt x="21049" y="44666"/>
                    <a:pt x="20482" y="44699"/>
                    <a:pt x="19948" y="44699"/>
                  </a:cubicBezTo>
                  <a:cubicBezTo>
                    <a:pt x="12843" y="44699"/>
                    <a:pt x="6005" y="41797"/>
                    <a:pt x="1468" y="36927"/>
                  </a:cubicBezTo>
                  <a:lnTo>
                    <a:pt x="1468" y="36927"/>
                  </a:lnTo>
                  <a:cubicBezTo>
                    <a:pt x="3670" y="37160"/>
                    <a:pt x="5972" y="37394"/>
                    <a:pt x="8240" y="37394"/>
                  </a:cubicBezTo>
                  <a:cubicBezTo>
                    <a:pt x="11409" y="37394"/>
                    <a:pt x="14077" y="36960"/>
                    <a:pt x="16379" y="36059"/>
                  </a:cubicBezTo>
                  <a:cubicBezTo>
                    <a:pt x="16579" y="35959"/>
                    <a:pt x="16713" y="35726"/>
                    <a:pt x="16612" y="35526"/>
                  </a:cubicBezTo>
                  <a:cubicBezTo>
                    <a:pt x="13544" y="26653"/>
                    <a:pt x="14845" y="16879"/>
                    <a:pt x="20015" y="10007"/>
                  </a:cubicBezTo>
                  <a:cubicBezTo>
                    <a:pt x="23084" y="5971"/>
                    <a:pt x="27053" y="3236"/>
                    <a:pt x="31823" y="1902"/>
                  </a:cubicBezTo>
                  <a:cubicBezTo>
                    <a:pt x="34459" y="1201"/>
                    <a:pt x="37294" y="834"/>
                    <a:pt x="40296" y="834"/>
                  </a:cubicBezTo>
                  <a:close/>
                  <a:moveTo>
                    <a:pt x="40296" y="0"/>
                  </a:moveTo>
                  <a:cubicBezTo>
                    <a:pt x="37227" y="0"/>
                    <a:pt x="34292" y="367"/>
                    <a:pt x="31623" y="1101"/>
                  </a:cubicBezTo>
                  <a:cubicBezTo>
                    <a:pt x="26653" y="2502"/>
                    <a:pt x="22517" y="5304"/>
                    <a:pt x="19348" y="9507"/>
                  </a:cubicBezTo>
                  <a:cubicBezTo>
                    <a:pt x="14111" y="16512"/>
                    <a:pt x="12710" y="26419"/>
                    <a:pt x="15712" y="35426"/>
                  </a:cubicBezTo>
                  <a:cubicBezTo>
                    <a:pt x="13577" y="36193"/>
                    <a:pt x="11142" y="36560"/>
                    <a:pt x="8240" y="36560"/>
                  </a:cubicBezTo>
                  <a:cubicBezTo>
                    <a:pt x="5671" y="36560"/>
                    <a:pt x="3003" y="36260"/>
                    <a:pt x="468" y="35959"/>
                  </a:cubicBezTo>
                  <a:cubicBezTo>
                    <a:pt x="301" y="35959"/>
                    <a:pt x="134" y="36026"/>
                    <a:pt x="67" y="36193"/>
                  </a:cubicBezTo>
                  <a:cubicBezTo>
                    <a:pt x="1" y="36326"/>
                    <a:pt x="1" y="36526"/>
                    <a:pt x="101" y="36660"/>
                  </a:cubicBezTo>
                  <a:cubicBezTo>
                    <a:pt x="4804" y="42230"/>
                    <a:pt x="12209" y="45533"/>
                    <a:pt x="19948" y="45533"/>
                  </a:cubicBezTo>
                  <a:cubicBezTo>
                    <a:pt x="20449" y="45533"/>
                    <a:pt x="20949" y="45533"/>
                    <a:pt x="21416" y="45499"/>
                  </a:cubicBezTo>
                  <a:cubicBezTo>
                    <a:pt x="27353" y="52504"/>
                    <a:pt x="35993" y="56674"/>
                    <a:pt x="44599" y="56674"/>
                  </a:cubicBezTo>
                  <a:lnTo>
                    <a:pt x="45300" y="56674"/>
                  </a:lnTo>
                  <a:cubicBezTo>
                    <a:pt x="54773" y="56407"/>
                    <a:pt x="63479" y="51170"/>
                    <a:pt x="68650" y="42631"/>
                  </a:cubicBezTo>
                  <a:cubicBezTo>
                    <a:pt x="73720" y="34158"/>
                    <a:pt x="74287" y="24117"/>
                    <a:pt x="70117" y="15778"/>
                  </a:cubicBezTo>
                  <a:cubicBezTo>
                    <a:pt x="65514" y="6505"/>
                    <a:pt x="53239" y="0"/>
                    <a:pt x="40296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3"/>
            <p:cNvSpPr/>
            <p:nvPr/>
          </p:nvSpPr>
          <p:spPr>
            <a:xfrm>
              <a:off x="6162713" y="4740350"/>
              <a:ext cx="1746275" cy="633825"/>
            </a:xfrm>
            <a:custGeom>
              <a:rect b="b" l="l" r="r" t="t"/>
              <a:pathLst>
                <a:path extrusionOk="0" h="25353" w="69851">
                  <a:moveTo>
                    <a:pt x="13877" y="1"/>
                  </a:moveTo>
                  <a:lnTo>
                    <a:pt x="13877" y="1"/>
                  </a:lnTo>
                  <a:cubicBezTo>
                    <a:pt x="14144" y="1702"/>
                    <a:pt x="14577" y="3370"/>
                    <a:pt x="15144" y="5038"/>
                  </a:cubicBezTo>
                  <a:cubicBezTo>
                    <a:pt x="15245" y="5238"/>
                    <a:pt x="15111" y="5471"/>
                    <a:pt x="14911" y="5571"/>
                  </a:cubicBezTo>
                  <a:cubicBezTo>
                    <a:pt x="12609" y="6472"/>
                    <a:pt x="9941" y="6906"/>
                    <a:pt x="6772" y="6906"/>
                  </a:cubicBezTo>
                  <a:cubicBezTo>
                    <a:pt x="4504" y="6906"/>
                    <a:pt x="2202" y="6672"/>
                    <a:pt x="0" y="6439"/>
                  </a:cubicBezTo>
                  <a:lnTo>
                    <a:pt x="0" y="6439"/>
                  </a:lnTo>
                  <a:cubicBezTo>
                    <a:pt x="4570" y="11309"/>
                    <a:pt x="11375" y="14211"/>
                    <a:pt x="18480" y="14211"/>
                  </a:cubicBezTo>
                  <a:cubicBezTo>
                    <a:pt x="19047" y="14211"/>
                    <a:pt x="19581" y="14178"/>
                    <a:pt x="20115" y="14144"/>
                  </a:cubicBezTo>
                  <a:cubicBezTo>
                    <a:pt x="20248" y="14144"/>
                    <a:pt x="20382" y="14211"/>
                    <a:pt x="20448" y="14311"/>
                  </a:cubicBezTo>
                  <a:cubicBezTo>
                    <a:pt x="26252" y="21216"/>
                    <a:pt x="34725" y="25352"/>
                    <a:pt x="43131" y="25352"/>
                  </a:cubicBezTo>
                  <a:cubicBezTo>
                    <a:pt x="43365" y="25352"/>
                    <a:pt x="43565" y="25319"/>
                    <a:pt x="43798" y="25319"/>
                  </a:cubicBezTo>
                  <a:cubicBezTo>
                    <a:pt x="52972" y="25085"/>
                    <a:pt x="61444" y="20015"/>
                    <a:pt x="66448" y="11709"/>
                  </a:cubicBezTo>
                  <a:cubicBezTo>
                    <a:pt x="68049" y="9074"/>
                    <a:pt x="69150" y="6305"/>
                    <a:pt x="69850" y="3470"/>
                  </a:cubicBezTo>
                  <a:lnTo>
                    <a:pt x="69850" y="3470"/>
                  </a:lnTo>
                  <a:cubicBezTo>
                    <a:pt x="67515" y="5738"/>
                    <a:pt x="65047" y="7873"/>
                    <a:pt x="62211" y="9441"/>
                  </a:cubicBezTo>
                  <a:cubicBezTo>
                    <a:pt x="56687" y="12544"/>
                    <a:pt x="50181" y="13425"/>
                    <a:pt x="43821" y="13425"/>
                  </a:cubicBezTo>
                  <a:cubicBezTo>
                    <a:pt x="43346" y="13425"/>
                    <a:pt x="42871" y="13420"/>
                    <a:pt x="42397" y="13410"/>
                  </a:cubicBezTo>
                  <a:cubicBezTo>
                    <a:pt x="38561" y="13344"/>
                    <a:pt x="34692" y="13010"/>
                    <a:pt x="31022" y="11809"/>
                  </a:cubicBezTo>
                  <a:cubicBezTo>
                    <a:pt x="28187" y="10875"/>
                    <a:pt x="25519" y="9407"/>
                    <a:pt x="22950" y="7840"/>
                  </a:cubicBezTo>
                  <a:cubicBezTo>
                    <a:pt x="19981" y="6005"/>
                    <a:pt x="17079" y="3937"/>
                    <a:pt x="14844" y="1235"/>
                  </a:cubicBezTo>
                  <a:cubicBezTo>
                    <a:pt x="14511" y="835"/>
                    <a:pt x="14177" y="434"/>
                    <a:pt x="13877" y="1"/>
                  </a:cubicBezTo>
                  <a:close/>
                </a:path>
              </a:pathLst>
            </a:custGeom>
            <a:solidFill>
              <a:srgbClr val="000000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3"/>
            <p:cNvSpPr/>
            <p:nvPr/>
          </p:nvSpPr>
          <p:spPr>
            <a:xfrm>
              <a:off x="6834863" y="4058875"/>
              <a:ext cx="600225" cy="113625"/>
            </a:xfrm>
            <a:custGeom>
              <a:rect b="b" l="l" r="r" t="t"/>
              <a:pathLst>
                <a:path extrusionOk="0" h="4545" w="24009">
                  <a:moveTo>
                    <a:pt x="11050" y="1"/>
                  </a:moveTo>
                  <a:cubicBezTo>
                    <a:pt x="7534" y="1"/>
                    <a:pt x="3278" y="501"/>
                    <a:pt x="400" y="2409"/>
                  </a:cubicBezTo>
                  <a:cubicBezTo>
                    <a:pt x="0" y="2675"/>
                    <a:pt x="134" y="3276"/>
                    <a:pt x="634" y="3276"/>
                  </a:cubicBezTo>
                  <a:cubicBezTo>
                    <a:pt x="845" y="3282"/>
                    <a:pt x="1055" y="3284"/>
                    <a:pt x="1266" y="3284"/>
                  </a:cubicBezTo>
                  <a:cubicBezTo>
                    <a:pt x="4416" y="3284"/>
                    <a:pt x="7547" y="2687"/>
                    <a:pt x="10719" y="2687"/>
                  </a:cubicBezTo>
                  <a:cubicBezTo>
                    <a:pt x="11059" y="2687"/>
                    <a:pt x="11400" y="2694"/>
                    <a:pt x="11742" y="2709"/>
                  </a:cubicBezTo>
                  <a:cubicBezTo>
                    <a:pt x="15511" y="2876"/>
                    <a:pt x="19047" y="4310"/>
                    <a:pt x="22750" y="4543"/>
                  </a:cubicBezTo>
                  <a:cubicBezTo>
                    <a:pt x="22763" y="4544"/>
                    <a:pt x="22776" y="4544"/>
                    <a:pt x="22789" y="4544"/>
                  </a:cubicBezTo>
                  <a:cubicBezTo>
                    <a:pt x="23887" y="4544"/>
                    <a:pt x="24008" y="3169"/>
                    <a:pt x="23250" y="2609"/>
                  </a:cubicBezTo>
                  <a:cubicBezTo>
                    <a:pt x="20148" y="307"/>
                    <a:pt x="15511" y="74"/>
                    <a:pt x="11742" y="7"/>
                  </a:cubicBezTo>
                  <a:cubicBezTo>
                    <a:pt x="11515" y="3"/>
                    <a:pt x="11284" y="1"/>
                    <a:pt x="110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3"/>
            <p:cNvSpPr/>
            <p:nvPr/>
          </p:nvSpPr>
          <p:spPr>
            <a:xfrm>
              <a:off x="7487813" y="4155825"/>
              <a:ext cx="172475" cy="108725"/>
            </a:xfrm>
            <a:custGeom>
              <a:rect b="b" l="l" r="r" t="t"/>
              <a:pathLst>
                <a:path extrusionOk="0" h="4349" w="6899">
                  <a:moveTo>
                    <a:pt x="1196" y="1"/>
                  </a:moveTo>
                  <a:cubicBezTo>
                    <a:pt x="875" y="1"/>
                    <a:pt x="569" y="67"/>
                    <a:pt x="301" y="232"/>
                  </a:cubicBezTo>
                  <a:cubicBezTo>
                    <a:pt x="101" y="365"/>
                    <a:pt x="1" y="632"/>
                    <a:pt x="134" y="832"/>
                  </a:cubicBezTo>
                  <a:cubicBezTo>
                    <a:pt x="635" y="1533"/>
                    <a:pt x="1602" y="1800"/>
                    <a:pt x="2336" y="2267"/>
                  </a:cubicBezTo>
                  <a:cubicBezTo>
                    <a:pt x="3337" y="2900"/>
                    <a:pt x="4204" y="3734"/>
                    <a:pt x="5271" y="4235"/>
                  </a:cubicBezTo>
                  <a:cubicBezTo>
                    <a:pt x="5435" y="4314"/>
                    <a:pt x="5592" y="4349"/>
                    <a:pt x="5739" y="4349"/>
                  </a:cubicBezTo>
                  <a:cubicBezTo>
                    <a:pt x="6458" y="4349"/>
                    <a:pt x="6899" y="3499"/>
                    <a:pt x="6372" y="2834"/>
                  </a:cubicBezTo>
                  <a:cubicBezTo>
                    <a:pt x="5572" y="1800"/>
                    <a:pt x="4437" y="1166"/>
                    <a:pt x="3303" y="632"/>
                  </a:cubicBezTo>
                  <a:cubicBezTo>
                    <a:pt x="2704" y="332"/>
                    <a:pt x="1913" y="1"/>
                    <a:pt x="11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3"/>
            <p:cNvSpPr/>
            <p:nvPr/>
          </p:nvSpPr>
          <p:spPr>
            <a:xfrm>
              <a:off x="6945788" y="4467850"/>
              <a:ext cx="490350" cy="430425"/>
            </a:xfrm>
            <a:custGeom>
              <a:rect b="b" l="l" r="r" t="t"/>
              <a:pathLst>
                <a:path extrusionOk="0" h="17217" w="19614">
                  <a:moveTo>
                    <a:pt x="10254" y="3569"/>
                  </a:moveTo>
                  <a:cubicBezTo>
                    <a:pt x="12319" y="3569"/>
                    <a:pt x="14228" y="4880"/>
                    <a:pt x="14744" y="6864"/>
                  </a:cubicBezTo>
                  <a:cubicBezTo>
                    <a:pt x="15644" y="10200"/>
                    <a:pt x="14877" y="13102"/>
                    <a:pt x="9873" y="13569"/>
                  </a:cubicBezTo>
                  <a:cubicBezTo>
                    <a:pt x="9686" y="13587"/>
                    <a:pt x="9504" y="13595"/>
                    <a:pt x="9328" y="13595"/>
                  </a:cubicBezTo>
                  <a:cubicBezTo>
                    <a:pt x="4847" y="13595"/>
                    <a:pt x="4182" y="8036"/>
                    <a:pt x="6204" y="5597"/>
                  </a:cubicBezTo>
                  <a:cubicBezTo>
                    <a:pt x="7367" y="4178"/>
                    <a:pt x="8847" y="3569"/>
                    <a:pt x="10254" y="3569"/>
                  </a:cubicBezTo>
                  <a:close/>
                  <a:moveTo>
                    <a:pt x="10384" y="0"/>
                  </a:moveTo>
                  <a:cubicBezTo>
                    <a:pt x="7977" y="0"/>
                    <a:pt x="5442" y="1038"/>
                    <a:pt x="3435" y="3462"/>
                  </a:cubicBezTo>
                  <a:cubicBezTo>
                    <a:pt x="0" y="7636"/>
                    <a:pt x="1138" y="17217"/>
                    <a:pt x="8842" y="17217"/>
                  </a:cubicBezTo>
                  <a:cubicBezTo>
                    <a:pt x="9142" y="17217"/>
                    <a:pt x="9453" y="17202"/>
                    <a:pt x="9773" y="17172"/>
                  </a:cubicBezTo>
                  <a:cubicBezTo>
                    <a:pt x="18313" y="16371"/>
                    <a:pt x="19614" y="11368"/>
                    <a:pt x="18113" y="5664"/>
                  </a:cubicBezTo>
                  <a:cubicBezTo>
                    <a:pt x="17218" y="2263"/>
                    <a:pt x="13939" y="0"/>
                    <a:pt x="10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7343563" y="4393500"/>
              <a:ext cx="120925" cy="102500"/>
            </a:xfrm>
            <a:custGeom>
              <a:rect b="b" l="l" r="r" t="t"/>
              <a:pathLst>
                <a:path extrusionOk="0" h="4100" w="4837">
                  <a:moveTo>
                    <a:pt x="2209" y="1"/>
                  </a:moveTo>
                  <a:cubicBezTo>
                    <a:pt x="1577" y="1"/>
                    <a:pt x="969" y="289"/>
                    <a:pt x="567" y="765"/>
                  </a:cubicBezTo>
                  <a:cubicBezTo>
                    <a:pt x="200" y="1199"/>
                    <a:pt x="0" y="1833"/>
                    <a:pt x="133" y="2467"/>
                  </a:cubicBezTo>
                  <a:cubicBezTo>
                    <a:pt x="342" y="3389"/>
                    <a:pt x="1241" y="4100"/>
                    <a:pt x="2190" y="4100"/>
                  </a:cubicBezTo>
                  <a:cubicBezTo>
                    <a:pt x="2305" y="4100"/>
                    <a:pt x="2420" y="4089"/>
                    <a:pt x="2535" y="4068"/>
                  </a:cubicBezTo>
                  <a:cubicBezTo>
                    <a:pt x="4603" y="3734"/>
                    <a:pt x="4837" y="699"/>
                    <a:pt x="2835" y="98"/>
                  </a:cubicBezTo>
                  <a:cubicBezTo>
                    <a:pt x="2629" y="32"/>
                    <a:pt x="2418" y="1"/>
                    <a:pt x="2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6748138" y="4245125"/>
              <a:ext cx="941525" cy="902000"/>
            </a:xfrm>
            <a:custGeom>
              <a:rect b="b" l="l" r="r" t="t"/>
              <a:pathLst>
                <a:path extrusionOk="0" h="36080" w="37661">
                  <a:moveTo>
                    <a:pt x="21880" y="4167"/>
                  </a:moveTo>
                  <a:cubicBezTo>
                    <a:pt x="25031" y="4167"/>
                    <a:pt x="27579" y="4471"/>
                    <a:pt x="28254" y="5099"/>
                  </a:cubicBezTo>
                  <a:cubicBezTo>
                    <a:pt x="30188" y="6934"/>
                    <a:pt x="33190" y="25547"/>
                    <a:pt x="30222" y="28850"/>
                  </a:cubicBezTo>
                  <a:cubicBezTo>
                    <a:pt x="28466" y="30804"/>
                    <a:pt x="21977" y="31960"/>
                    <a:pt x="16371" y="31960"/>
                  </a:cubicBezTo>
                  <a:cubicBezTo>
                    <a:pt x="12602" y="31960"/>
                    <a:pt x="9233" y="31437"/>
                    <a:pt x="7972" y="30284"/>
                  </a:cubicBezTo>
                  <a:cubicBezTo>
                    <a:pt x="4803" y="27449"/>
                    <a:pt x="4170" y="9302"/>
                    <a:pt x="6171" y="7201"/>
                  </a:cubicBezTo>
                  <a:cubicBezTo>
                    <a:pt x="8017" y="5224"/>
                    <a:pt x="16000" y="4167"/>
                    <a:pt x="21880" y="4167"/>
                  </a:cubicBezTo>
                  <a:close/>
                  <a:moveTo>
                    <a:pt x="22944" y="0"/>
                  </a:moveTo>
                  <a:cubicBezTo>
                    <a:pt x="15324" y="0"/>
                    <a:pt x="5007" y="1375"/>
                    <a:pt x="2602" y="3932"/>
                  </a:cubicBezTo>
                  <a:cubicBezTo>
                    <a:pt x="0" y="6667"/>
                    <a:pt x="834" y="30251"/>
                    <a:pt x="4937" y="33920"/>
                  </a:cubicBezTo>
                  <a:cubicBezTo>
                    <a:pt x="6569" y="35405"/>
                    <a:pt x="10923" y="36080"/>
                    <a:pt x="15799" y="36080"/>
                  </a:cubicBezTo>
                  <a:cubicBezTo>
                    <a:pt x="23080" y="36080"/>
                    <a:pt x="31527" y="34576"/>
                    <a:pt x="33824" y="32018"/>
                  </a:cubicBezTo>
                  <a:cubicBezTo>
                    <a:pt x="37660" y="27782"/>
                    <a:pt x="33758" y="3598"/>
                    <a:pt x="31256" y="1230"/>
                  </a:cubicBezTo>
                  <a:cubicBezTo>
                    <a:pt x="30379" y="400"/>
                    <a:pt x="27054" y="0"/>
                    <a:pt x="229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" name="Google Shape;605;p23"/>
          <p:cNvGrpSpPr/>
          <p:nvPr/>
        </p:nvGrpSpPr>
        <p:grpSpPr>
          <a:xfrm>
            <a:off x="2739586" y="2701434"/>
            <a:ext cx="915380" cy="655566"/>
            <a:chOff x="592888" y="4345900"/>
            <a:chExt cx="1965600" cy="1407700"/>
          </a:xfrm>
        </p:grpSpPr>
        <p:sp>
          <p:nvSpPr>
            <p:cNvPr id="606" name="Google Shape;606;p23"/>
            <p:cNvSpPr/>
            <p:nvPr/>
          </p:nvSpPr>
          <p:spPr>
            <a:xfrm>
              <a:off x="614588" y="4367600"/>
              <a:ext cx="1899700" cy="1365150"/>
            </a:xfrm>
            <a:custGeom>
              <a:rect b="b" l="l" r="r" t="t"/>
              <a:pathLst>
                <a:path extrusionOk="0" h="54606" w="75988">
                  <a:moveTo>
                    <a:pt x="27787" y="0"/>
                  </a:moveTo>
                  <a:cubicBezTo>
                    <a:pt x="23417" y="0"/>
                    <a:pt x="19214" y="734"/>
                    <a:pt x="15645" y="2135"/>
                  </a:cubicBezTo>
                  <a:cubicBezTo>
                    <a:pt x="11008" y="3936"/>
                    <a:pt x="7339" y="7038"/>
                    <a:pt x="4704" y="11375"/>
                  </a:cubicBezTo>
                  <a:cubicBezTo>
                    <a:pt x="100" y="19047"/>
                    <a:pt x="0" y="29555"/>
                    <a:pt x="4437" y="38161"/>
                  </a:cubicBezTo>
                  <a:cubicBezTo>
                    <a:pt x="9507" y="48001"/>
                    <a:pt x="20248" y="54606"/>
                    <a:pt x="31122" y="54606"/>
                  </a:cubicBezTo>
                  <a:cubicBezTo>
                    <a:pt x="32257" y="54606"/>
                    <a:pt x="33391" y="54506"/>
                    <a:pt x="34491" y="54372"/>
                  </a:cubicBezTo>
                  <a:cubicBezTo>
                    <a:pt x="40729" y="53572"/>
                    <a:pt x="46367" y="50603"/>
                    <a:pt x="50770" y="45800"/>
                  </a:cubicBezTo>
                  <a:cubicBezTo>
                    <a:pt x="50852" y="45717"/>
                    <a:pt x="50957" y="45657"/>
                    <a:pt x="51066" y="45657"/>
                  </a:cubicBezTo>
                  <a:cubicBezTo>
                    <a:pt x="51089" y="45657"/>
                    <a:pt x="51113" y="45660"/>
                    <a:pt x="51137" y="45666"/>
                  </a:cubicBezTo>
                  <a:lnTo>
                    <a:pt x="52571" y="45966"/>
                  </a:lnTo>
                  <a:cubicBezTo>
                    <a:pt x="54993" y="46418"/>
                    <a:pt x="57478" y="46902"/>
                    <a:pt x="59995" y="46902"/>
                  </a:cubicBezTo>
                  <a:cubicBezTo>
                    <a:pt x="60078" y="46902"/>
                    <a:pt x="60160" y="46901"/>
                    <a:pt x="60243" y="46900"/>
                  </a:cubicBezTo>
                  <a:cubicBezTo>
                    <a:pt x="66081" y="46800"/>
                    <a:pt x="71451" y="43965"/>
                    <a:pt x="75988" y="40963"/>
                  </a:cubicBezTo>
                  <a:cubicBezTo>
                    <a:pt x="71251" y="40629"/>
                    <a:pt x="66314" y="38094"/>
                    <a:pt x="61944" y="33758"/>
                  </a:cubicBezTo>
                  <a:cubicBezTo>
                    <a:pt x="60810" y="32623"/>
                    <a:pt x="59643" y="31322"/>
                    <a:pt x="58342" y="29655"/>
                  </a:cubicBezTo>
                  <a:cubicBezTo>
                    <a:pt x="58242" y="29588"/>
                    <a:pt x="58242" y="29454"/>
                    <a:pt x="58242" y="29354"/>
                  </a:cubicBezTo>
                  <a:cubicBezTo>
                    <a:pt x="58909" y="23283"/>
                    <a:pt x="57608" y="17446"/>
                    <a:pt x="54439" y="12476"/>
                  </a:cubicBezTo>
                  <a:cubicBezTo>
                    <a:pt x="49636" y="4870"/>
                    <a:pt x="39195" y="0"/>
                    <a:pt x="27787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592888" y="4345900"/>
              <a:ext cx="1965600" cy="1407700"/>
            </a:xfrm>
            <a:custGeom>
              <a:rect b="b" l="l" r="r" t="t"/>
              <a:pathLst>
                <a:path extrusionOk="0" h="56308" w="78624">
                  <a:moveTo>
                    <a:pt x="28655" y="868"/>
                  </a:moveTo>
                  <a:cubicBezTo>
                    <a:pt x="40063" y="868"/>
                    <a:pt x="50537" y="5738"/>
                    <a:pt x="55307" y="13344"/>
                  </a:cubicBezTo>
                  <a:cubicBezTo>
                    <a:pt x="58476" y="18314"/>
                    <a:pt x="59777" y="24151"/>
                    <a:pt x="59110" y="30222"/>
                  </a:cubicBezTo>
                  <a:cubicBezTo>
                    <a:pt x="59110" y="30322"/>
                    <a:pt x="59143" y="30456"/>
                    <a:pt x="59210" y="30523"/>
                  </a:cubicBezTo>
                  <a:cubicBezTo>
                    <a:pt x="60511" y="32190"/>
                    <a:pt x="61678" y="33491"/>
                    <a:pt x="62812" y="34626"/>
                  </a:cubicBezTo>
                  <a:cubicBezTo>
                    <a:pt x="67182" y="38962"/>
                    <a:pt x="72119" y="41497"/>
                    <a:pt x="76856" y="41831"/>
                  </a:cubicBezTo>
                  <a:cubicBezTo>
                    <a:pt x="72319" y="44833"/>
                    <a:pt x="66982" y="47668"/>
                    <a:pt x="61111" y="47768"/>
                  </a:cubicBezTo>
                  <a:cubicBezTo>
                    <a:pt x="61030" y="47769"/>
                    <a:pt x="60948" y="47770"/>
                    <a:pt x="60866" y="47770"/>
                  </a:cubicBezTo>
                  <a:cubicBezTo>
                    <a:pt x="58377" y="47770"/>
                    <a:pt x="55861" y="47286"/>
                    <a:pt x="53439" y="46834"/>
                  </a:cubicBezTo>
                  <a:lnTo>
                    <a:pt x="52005" y="46534"/>
                  </a:lnTo>
                  <a:cubicBezTo>
                    <a:pt x="51981" y="46528"/>
                    <a:pt x="51957" y="46525"/>
                    <a:pt x="51934" y="46525"/>
                  </a:cubicBezTo>
                  <a:cubicBezTo>
                    <a:pt x="51825" y="46525"/>
                    <a:pt x="51720" y="46585"/>
                    <a:pt x="51638" y="46668"/>
                  </a:cubicBezTo>
                  <a:cubicBezTo>
                    <a:pt x="47235" y="51471"/>
                    <a:pt x="41631" y="54440"/>
                    <a:pt x="35359" y="55240"/>
                  </a:cubicBezTo>
                  <a:cubicBezTo>
                    <a:pt x="34259" y="55374"/>
                    <a:pt x="33125" y="55474"/>
                    <a:pt x="32024" y="55474"/>
                  </a:cubicBezTo>
                  <a:cubicBezTo>
                    <a:pt x="21116" y="55474"/>
                    <a:pt x="10408" y="48869"/>
                    <a:pt x="5305" y="39029"/>
                  </a:cubicBezTo>
                  <a:cubicBezTo>
                    <a:pt x="868" y="30423"/>
                    <a:pt x="968" y="19915"/>
                    <a:pt x="5572" y="12276"/>
                  </a:cubicBezTo>
                  <a:cubicBezTo>
                    <a:pt x="8207" y="7940"/>
                    <a:pt x="11876" y="4804"/>
                    <a:pt x="16513" y="3003"/>
                  </a:cubicBezTo>
                  <a:cubicBezTo>
                    <a:pt x="20115" y="1602"/>
                    <a:pt x="24285" y="868"/>
                    <a:pt x="28655" y="868"/>
                  </a:cubicBezTo>
                  <a:close/>
                  <a:moveTo>
                    <a:pt x="28655" y="1"/>
                  </a:moveTo>
                  <a:cubicBezTo>
                    <a:pt x="24185" y="1"/>
                    <a:pt x="19882" y="768"/>
                    <a:pt x="16212" y="2202"/>
                  </a:cubicBezTo>
                  <a:cubicBezTo>
                    <a:pt x="11409" y="4104"/>
                    <a:pt x="7573" y="7339"/>
                    <a:pt x="4871" y="11809"/>
                  </a:cubicBezTo>
                  <a:cubicBezTo>
                    <a:pt x="101" y="19715"/>
                    <a:pt x="1" y="30556"/>
                    <a:pt x="4571" y="39429"/>
                  </a:cubicBezTo>
                  <a:cubicBezTo>
                    <a:pt x="9808" y="49503"/>
                    <a:pt x="20816" y="56308"/>
                    <a:pt x="32024" y="56308"/>
                  </a:cubicBezTo>
                  <a:cubicBezTo>
                    <a:pt x="33158" y="56308"/>
                    <a:pt x="34325" y="56208"/>
                    <a:pt x="35460" y="56074"/>
                  </a:cubicBezTo>
                  <a:cubicBezTo>
                    <a:pt x="41864" y="55240"/>
                    <a:pt x="47602" y="52238"/>
                    <a:pt x="52105" y="47401"/>
                  </a:cubicBezTo>
                  <a:lnTo>
                    <a:pt x="53306" y="47635"/>
                  </a:lnTo>
                  <a:cubicBezTo>
                    <a:pt x="55760" y="48119"/>
                    <a:pt x="58309" y="48604"/>
                    <a:pt x="60860" y="48604"/>
                  </a:cubicBezTo>
                  <a:cubicBezTo>
                    <a:pt x="60944" y="48604"/>
                    <a:pt x="61028" y="48603"/>
                    <a:pt x="61111" y="48602"/>
                  </a:cubicBezTo>
                  <a:cubicBezTo>
                    <a:pt x="67683" y="48502"/>
                    <a:pt x="73553" y="45100"/>
                    <a:pt x="78424" y="41797"/>
                  </a:cubicBezTo>
                  <a:cubicBezTo>
                    <a:pt x="78557" y="41697"/>
                    <a:pt x="78624" y="41497"/>
                    <a:pt x="78590" y="41330"/>
                  </a:cubicBezTo>
                  <a:cubicBezTo>
                    <a:pt x="78524" y="41164"/>
                    <a:pt x="78323" y="41030"/>
                    <a:pt x="78157" y="41030"/>
                  </a:cubicBezTo>
                  <a:lnTo>
                    <a:pt x="77923" y="41030"/>
                  </a:lnTo>
                  <a:cubicBezTo>
                    <a:pt x="73086" y="41030"/>
                    <a:pt x="67916" y="38528"/>
                    <a:pt x="63413" y="34025"/>
                  </a:cubicBezTo>
                  <a:cubicBezTo>
                    <a:pt x="62312" y="32924"/>
                    <a:pt x="61211" y="31690"/>
                    <a:pt x="59944" y="30122"/>
                  </a:cubicBezTo>
                  <a:cubicBezTo>
                    <a:pt x="60611" y="23951"/>
                    <a:pt x="59243" y="17980"/>
                    <a:pt x="56008" y="12877"/>
                  </a:cubicBezTo>
                  <a:cubicBezTo>
                    <a:pt x="51071" y="5071"/>
                    <a:pt x="40330" y="1"/>
                    <a:pt x="28655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642938" y="4980525"/>
              <a:ext cx="1871350" cy="752225"/>
            </a:xfrm>
            <a:custGeom>
              <a:rect b="b" l="l" r="r" t="t"/>
              <a:pathLst>
                <a:path extrusionOk="0" h="30089" w="74854">
                  <a:moveTo>
                    <a:pt x="34" y="1"/>
                  </a:moveTo>
                  <a:cubicBezTo>
                    <a:pt x="0" y="4637"/>
                    <a:pt x="1101" y="9374"/>
                    <a:pt x="3303" y="13644"/>
                  </a:cubicBezTo>
                  <a:cubicBezTo>
                    <a:pt x="8373" y="23484"/>
                    <a:pt x="19114" y="30089"/>
                    <a:pt x="29988" y="30089"/>
                  </a:cubicBezTo>
                  <a:cubicBezTo>
                    <a:pt x="31123" y="30089"/>
                    <a:pt x="32257" y="30022"/>
                    <a:pt x="33357" y="29855"/>
                  </a:cubicBezTo>
                  <a:cubicBezTo>
                    <a:pt x="39595" y="29055"/>
                    <a:pt x="45233" y="26086"/>
                    <a:pt x="49602" y="21283"/>
                  </a:cubicBezTo>
                  <a:cubicBezTo>
                    <a:pt x="49702" y="21182"/>
                    <a:pt x="49869" y="21149"/>
                    <a:pt x="50003" y="21149"/>
                  </a:cubicBezTo>
                  <a:lnTo>
                    <a:pt x="51437" y="21449"/>
                  </a:lnTo>
                  <a:cubicBezTo>
                    <a:pt x="53795" y="21889"/>
                    <a:pt x="56213" y="22389"/>
                    <a:pt x="58634" y="22389"/>
                  </a:cubicBezTo>
                  <a:cubicBezTo>
                    <a:pt x="58781" y="22389"/>
                    <a:pt x="58928" y="22387"/>
                    <a:pt x="59076" y="22383"/>
                  </a:cubicBezTo>
                  <a:cubicBezTo>
                    <a:pt x="64947" y="22283"/>
                    <a:pt x="70284" y="19448"/>
                    <a:pt x="74854" y="16446"/>
                  </a:cubicBezTo>
                  <a:cubicBezTo>
                    <a:pt x="70117" y="16112"/>
                    <a:pt x="65180" y="13577"/>
                    <a:pt x="60810" y="9241"/>
                  </a:cubicBezTo>
                  <a:cubicBezTo>
                    <a:pt x="59676" y="8106"/>
                    <a:pt x="58509" y="6805"/>
                    <a:pt x="57208" y="5138"/>
                  </a:cubicBezTo>
                  <a:cubicBezTo>
                    <a:pt x="57108" y="5071"/>
                    <a:pt x="57108" y="4937"/>
                    <a:pt x="57108" y="4837"/>
                  </a:cubicBezTo>
                  <a:cubicBezTo>
                    <a:pt x="57241" y="3770"/>
                    <a:pt x="57275" y="2703"/>
                    <a:pt x="57275" y="1635"/>
                  </a:cubicBezTo>
                  <a:lnTo>
                    <a:pt x="57275" y="1635"/>
                  </a:lnTo>
                  <a:cubicBezTo>
                    <a:pt x="57041" y="1935"/>
                    <a:pt x="56841" y="2236"/>
                    <a:pt x="56607" y="2502"/>
                  </a:cubicBezTo>
                  <a:cubicBezTo>
                    <a:pt x="53138" y="6805"/>
                    <a:pt x="48902" y="10608"/>
                    <a:pt x="43798" y="12610"/>
                  </a:cubicBezTo>
                  <a:cubicBezTo>
                    <a:pt x="40996" y="13677"/>
                    <a:pt x="38027" y="14211"/>
                    <a:pt x="35092" y="14644"/>
                  </a:cubicBezTo>
                  <a:cubicBezTo>
                    <a:pt x="31707" y="15174"/>
                    <a:pt x="28243" y="15617"/>
                    <a:pt x="24826" y="15617"/>
                  </a:cubicBezTo>
                  <a:cubicBezTo>
                    <a:pt x="21576" y="15617"/>
                    <a:pt x="18368" y="15216"/>
                    <a:pt x="15311" y="14111"/>
                  </a:cubicBezTo>
                  <a:cubicBezTo>
                    <a:pt x="8640" y="11676"/>
                    <a:pt x="3670" y="6238"/>
                    <a:pt x="34" y="1"/>
                  </a:cubicBezTo>
                  <a:close/>
                </a:path>
              </a:pathLst>
            </a:custGeom>
            <a:solidFill>
              <a:srgbClr val="000000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895413" y="4411325"/>
              <a:ext cx="543950" cy="173325"/>
            </a:xfrm>
            <a:custGeom>
              <a:rect b="b" l="l" r="r" t="t"/>
              <a:pathLst>
                <a:path extrusionOk="0" h="6933" w="21758">
                  <a:moveTo>
                    <a:pt x="14574" y="0"/>
                  </a:moveTo>
                  <a:cubicBezTo>
                    <a:pt x="9160" y="0"/>
                    <a:pt x="3406" y="2065"/>
                    <a:pt x="275" y="6090"/>
                  </a:cubicBezTo>
                  <a:cubicBezTo>
                    <a:pt x="0" y="6420"/>
                    <a:pt x="225" y="6933"/>
                    <a:pt x="593" y="6933"/>
                  </a:cubicBezTo>
                  <a:cubicBezTo>
                    <a:pt x="671" y="6933"/>
                    <a:pt x="755" y="6910"/>
                    <a:pt x="842" y="6857"/>
                  </a:cubicBezTo>
                  <a:cubicBezTo>
                    <a:pt x="3611" y="4956"/>
                    <a:pt x="6413" y="3588"/>
                    <a:pt x="9682" y="2854"/>
                  </a:cubicBezTo>
                  <a:cubicBezTo>
                    <a:pt x="11135" y="2527"/>
                    <a:pt x="12578" y="2431"/>
                    <a:pt x="14020" y="2431"/>
                  </a:cubicBezTo>
                  <a:cubicBezTo>
                    <a:pt x="16073" y="2431"/>
                    <a:pt x="18126" y="2626"/>
                    <a:pt x="20207" y="2626"/>
                  </a:cubicBezTo>
                  <a:cubicBezTo>
                    <a:pt x="20390" y="2626"/>
                    <a:pt x="20573" y="2624"/>
                    <a:pt x="20757" y="2621"/>
                  </a:cubicBezTo>
                  <a:cubicBezTo>
                    <a:pt x="21657" y="2621"/>
                    <a:pt x="21757" y="1387"/>
                    <a:pt x="20957" y="1086"/>
                  </a:cubicBezTo>
                  <a:cubicBezTo>
                    <a:pt x="19032" y="360"/>
                    <a:pt x="16832" y="0"/>
                    <a:pt x="14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1500213" y="4450725"/>
              <a:ext cx="195000" cy="81550"/>
            </a:xfrm>
            <a:custGeom>
              <a:rect b="b" l="l" r="r" t="t"/>
              <a:pathLst>
                <a:path extrusionOk="0" h="3262" w="7800">
                  <a:moveTo>
                    <a:pt x="1406" y="1"/>
                  </a:moveTo>
                  <a:cubicBezTo>
                    <a:pt x="1259" y="1"/>
                    <a:pt x="1113" y="4"/>
                    <a:pt x="968" y="11"/>
                  </a:cubicBezTo>
                  <a:cubicBezTo>
                    <a:pt x="134" y="44"/>
                    <a:pt x="0" y="1178"/>
                    <a:pt x="768" y="1412"/>
                  </a:cubicBezTo>
                  <a:cubicBezTo>
                    <a:pt x="2702" y="2046"/>
                    <a:pt x="4637" y="2846"/>
                    <a:pt x="6605" y="3246"/>
                  </a:cubicBezTo>
                  <a:cubicBezTo>
                    <a:pt x="6655" y="3256"/>
                    <a:pt x="6705" y="3261"/>
                    <a:pt x="6753" y="3261"/>
                  </a:cubicBezTo>
                  <a:cubicBezTo>
                    <a:pt x="7351" y="3261"/>
                    <a:pt x="7799" y="2542"/>
                    <a:pt x="7306" y="2079"/>
                  </a:cubicBezTo>
                  <a:cubicBezTo>
                    <a:pt x="5746" y="675"/>
                    <a:pt x="3516" y="1"/>
                    <a:pt x="14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910838" y="4725300"/>
              <a:ext cx="898775" cy="712800"/>
            </a:xfrm>
            <a:custGeom>
              <a:rect b="b" l="l" r="r" t="t"/>
              <a:pathLst>
                <a:path extrusionOk="0" h="28512" w="35951">
                  <a:moveTo>
                    <a:pt x="24782" y="0"/>
                  </a:moveTo>
                  <a:cubicBezTo>
                    <a:pt x="23803" y="0"/>
                    <a:pt x="22701" y="180"/>
                    <a:pt x="21474" y="636"/>
                  </a:cubicBezTo>
                  <a:cubicBezTo>
                    <a:pt x="17871" y="1970"/>
                    <a:pt x="17438" y="4472"/>
                    <a:pt x="17071" y="8108"/>
                  </a:cubicBezTo>
                  <a:cubicBezTo>
                    <a:pt x="14102" y="7241"/>
                    <a:pt x="9365" y="5206"/>
                    <a:pt x="4195" y="569"/>
                  </a:cubicBezTo>
                  <a:cubicBezTo>
                    <a:pt x="4042" y="431"/>
                    <a:pt x="3890" y="367"/>
                    <a:pt x="3744" y="367"/>
                  </a:cubicBezTo>
                  <a:lnTo>
                    <a:pt x="3744" y="367"/>
                  </a:lnTo>
                  <a:cubicBezTo>
                    <a:pt x="2263" y="367"/>
                    <a:pt x="1299" y="6914"/>
                    <a:pt x="4395" y="9676"/>
                  </a:cubicBezTo>
                  <a:cubicBezTo>
                    <a:pt x="4395" y="9676"/>
                    <a:pt x="4033" y="9735"/>
                    <a:pt x="3542" y="9735"/>
                  </a:cubicBezTo>
                  <a:cubicBezTo>
                    <a:pt x="2990" y="9735"/>
                    <a:pt x="2274" y="9660"/>
                    <a:pt x="1727" y="9342"/>
                  </a:cubicBezTo>
                  <a:cubicBezTo>
                    <a:pt x="1683" y="9319"/>
                    <a:pt x="1645" y="9307"/>
                    <a:pt x="1610" y="9307"/>
                  </a:cubicBezTo>
                  <a:lnTo>
                    <a:pt x="1610" y="9307"/>
                  </a:lnTo>
                  <a:cubicBezTo>
                    <a:pt x="817" y="9307"/>
                    <a:pt x="2317" y="15320"/>
                    <a:pt x="6697" y="16247"/>
                  </a:cubicBezTo>
                  <a:cubicBezTo>
                    <a:pt x="6697" y="16247"/>
                    <a:pt x="4423" y="16418"/>
                    <a:pt x="3653" y="16418"/>
                  </a:cubicBezTo>
                  <a:cubicBezTo>
                    <a:pt x="3589" y="16418"/>
                    <a:pt x="3536" y="16417"/>
                    <a:pt x="3494" y="16414"/>
                  </a:cubicBezTo>
                  <a:cubicBezTo>
                    <a:pt x="3493" y="16414"/>
                    <a:pt x="3491" y="16414"/>
                    <a:pt x="3490" y="16414"/>
                  </a:cubicBezTo>
                  <a:lnTo>
                    <a:pt x="3490" y="16414"/>
                  </a:lnTo>
                  <a:cubicBezTo>
                    <a:pt x="3082" y="16414"/>
                    <a:pt x="5813" y="20656"/>
                    <a:pt x="10133" y="22151"/>
                  </a:cubicBezTo>
                  <a:cubicBezTo>
                    <a:pt x="5896" y="23919"/>
                    <a:pt x="926" y="23719"/>
                    <a:pt x="559" y="24286"/>
                  </a:cubicBezTo>
                  <a:cubicBezTo>
                    <a:pt x="0" y="25124"/>
                    <a:pt x="3144" y="28511"/>
                    <a:pt x="9922" y="28511"/>
                  </a:cubicBezTo>
                  <a:cubicBezTo>
                    <a:pt x="12859" y="28511"/>
                    <a:pt x="16478" y="27876"/>
                    <a:pt x="20773" y="26121"/>
                  </a:cubicBezTo>
                  <a:cubicBezTo>
                    <a:pt x="35017" y="20283"/>
                    <a:pt x="32882" y="7508"/>
                    <a:pt x="32882" y="7508"/>
                  </a:cubicBezTo>
                  <a:cubicBezTo>
                    <a:pt x="35651" y="6073"/>
                    <a:pt x="35951" y="3572"/>
                    <a:pt x="35951" y="3572"/>
                  </a:cubicBezTo>
                  <a:lnTo>
                    <a:pt x="35951" y="3572"/>
                  </a:lnTo>
                  <a:cubicBezTo>
                    <a:pt x="34683" y="3872"/>
                    <a:pt x="33416" y="4139"/>
                    <a:pt x="33416" y="4139"/>
                  </a:cubicBezTo>
                  <a:cubicBezTo>
                    <a:pt x="33416" y="4139"/>
                    <a:pt x="35384" y="870"/>
                    <a:pt x="34683" y="669"/>
                  </a:cubicBezTo>
                  <a:cubicBezTo>
                    <a:pt x="34648" y="658"/>
                    <a:pt x="34607" y="652"/>
                    <a:pt x="34562" y="652"/>
                  </a:cubicBezTo>
                  <a:cubicBezTo>
                    <a:pt x="33729" y="652"/>
                    <a:pt x="31392" y="2571"/>
                    <a:pt x="30860" y="2571"/>
                  </a:cubicBezTo>
                  <a:cubicBezTo>
                    <a:pt x="30856" y="2571"/>
                    <a:pt x="30851" y="2571"/>
                    <a:pt x="30847" y="2571"/>
                  </a:cubicBezTo>
                  <a:cubicBezTo>
                    <a:pt x="30426" y="2544"/>
                    <a:pt x="28464" y="0"/>
                    <a:pt x="24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3"/>
          <p:cNvGrpSpPr/>
          <p:nvPr/>
        </p:nvGrpSpPr>
        <p:grpSpPr>
          <a:xfrm>
            <a:off x="2890577" y="3995636"/>
            <a:ext cx="818677" cy="655182"/>
            <a:chOff x="1080738" y="7454800"/>
            <a:chExt cx="1757950" cy="1406875"/>
          </a:xfrm>
        </p:grpSpPr>
        <p:sp>
          <p:nvSpPr>
            <p:cNvPr id="613" name="Google Shape;613;p23"/>
            <p:cNvSpPr/>
            <p:nvPr/>
          </p:nvSpPr>
          <p:spPr>
            <a:xfrm>
              <a:off x="1102438" y="7475650"/>
              <a:ext cx="1711225" cy="1365175"/>
            </a:xfrm>
            <a:custGeom>
              <a:rect b="b" l="l" r="r" t="t"/>
              <a:pathLst>
                <a:path extrusionOk="0" h="54607" w="68449">
                  <a:moveTo>
                    <a:pt x="27787" y="0"/>
                  </a:moveTo>
                  <a:cubicBezTo>
                    <a:pt x="23450" y="0"/>
                    <a:pt x="19247" y="734"/>
                    <a:pt x="15645" y="2135"/>
                  </a:cubicBezTo>
                  <a:cubicBezTo>
                    <a:pt x="11008" y="3937"/>
                    <a:pt x="7339" y="7072"/>
                    <a:pt x="4737" y="11409"/>
                  </a:cubicBezTo>
                  <a:cubicBezTo>
                    <a:pt x="100" y="19047"/>
                    <a:pt x="0" y="29555"/>
                    <a:pt x="4470" y="38194"/>
                  </a:cubicBezTo>
                  <a:cubicBezTo>
                    <a:pt x="9540" y="48001"/>
                    <a:pt x="20281" y="54606"/>
                    <a:pt x="31156" y="54606"/>
                  </a:cubicBezTo>
                  <a:cubicBezTo>
                    <a:pt x="32290" y="54606"/>
                    <a:pt x="33424" y="54539"/>
                    <a:pt x="34491" y="54406"/>
                  </a:cubicBezTo>
                  <a:cubicBezTo>
                    <a:pt x="48768" y="52571"/>
                    <a:pt x="59476" y="39062"/>
                    <a:pt x="58342" y="24284"/>
                  </a:cubicBezTo>
                  <a:cubicBezTo>
                    <a:pt x="58342" y="24151"/>
                    <a:pt x="58375" y="24051"/>
                    <a:pt x="58475" y="23951"/>
                  </a:cubicBezTo>
                  <a:cubicBezTo>
                    <a:pt x="60010" y="22483"/>
                    <a:pt x="61544" y="20882"/>
                    <a:pt x="63078" y="19181"/>
                  </a:cubicBezTo>
                  <a:cubicBezTo>
                    <a:pt x="64313" y="17813"/>
                    <a:pt x="65614" y="16312"/>
                    <a:pt x="66448" y="14611"/>
                  </a:cubicBezTo>
                  <a:cubicBezTo>
                    <a:pt x="68449" y="10708"/>
                    <a:pt x="68082" y="5971"/>
                    <a:pt x="67648" y="1968"/>
                  </a:cubicBezTo>
                  <a:lnTo>
                    <a:pt x="67648" y="1968"/>
                  </a:lnTo>
                  <a:cubicBezTo>
                    <a:pt x="64179" y="5671"/>
                    <a:pt x="59409" y="8373"/>
                    <a:pt x="53105" y="10174"/>
                  </a:cubicBezTo>
                  <a:cubicBezTo>
                    <a:pt x="53058" y="10193"/>
                    <a:pt x="53012" y="10201"/>
                    <a:pt x="52966" y="10201"/>
                  </a:cubicBezTo>
                  <a:cubicBezTo>
                    <a:pt x="52850" y="10201"/>
                    <a:pt x="52743" y="10146"/>
                    <a:pt x="52671" y="10074"/>
                  </a:cubicBezTo>
                  <a:cubicBezTo>
                    <a:pt x="47334" y="3870"/>
                    <a:pt x="37827" y="0"/>
                    <a:pt x="27787" y="0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1080738" y="7454800"/>
              <a:ext cx="1757950" cy="1406875"/>
            </a:xfrm>
            <a:custGeom>
              <a:rect b="b" l="l" r="r" t="t"/>
              <a:pathLst>
                <a:path extrusionOk="0" h="56275" w="70318">
                  <a:moveTo>
                    <a:pt x="28655" y="834"/>
                  </a:moveTo>
                  <a:cubicBezTo>
                    <a:pt x="38695" y="834"/>
                    <a:pt x="48202" y="4670"/>
                    <a:pt x="53539" y="10875"/>
                  </a:cubicBezTo>
                  <a:cubicBezTo>
                    <a:pt x="53612" y="10973"/>
                    <a:pt x="53721" y="11035"/>
                    <a:pt x="53840" y="11035"/>
                  </a:cubicBezTo>
                  <a:cubicBezTo>
                    <a:pt x="53883" y="11035"/>
                    <a:pt x="53928" y="11026"/>
                    <a:pt x="53973" y="11008"/>
                  </a:cubicBezTo>
                  <a:cubicBezTo>
                    <a:pt x="60277" y="9174"/>
                    <a:pt x="65047" y="6505"/>
                    <a:pt x="68516" y="2802"/>
                  </a:cubicBezTo>
                  <a:lnTo>
                    <a:pt x="68516" y="2802"/>
                  </a:lnTo>
                  <a:cubicBezTo>
                    <a:pt x="68950" y="6805"/>
                    <a:pt x="69317" y="11542"/>
                    <a:pt x="67349" y="15445"/>
                  </a:cubicBezTo>
                  <a:cubicBezTo>
                    <a:pt x="66482" y="17146"/>
                    <a:pt x="65181" y="18614"/>
                    <a:pt x="63946" y="19981"/>
                  </a:cubicBezTo>
                  <a:cubicBezTo>
                    <a:pt x="62412" y="21683"/>
                    <a:pt x="60878" y="23317"/>
                    <a:pt x="59343" y="24785"/>
                  </a:cubicBezTo>
                  <a:cubicBezTo>
                    <a:pt x="59243" y="24885"/>
                    <a:pt x="59210" y="24985"/>
                    <a:pt x="59210" y="25118"/>
                  </a:cubicBezTo>
                  <a:cubicBezTo>
                    <a:pt x="60344" y="39896"/>
                    <a:pt x="49636" y="53372"/>
                    <a:pt x="35393" y="55207"/>
                  </a:cubicBezTo>
                  <a:cubicBezTo>
                    <a:pt x="34292" y="55373"/>
                    <a:pt x="33158" y="55440"/>
                    <a:pt x="32024" y="55440"/>
                  </a:cubicBezTo>
                  <a:cubicBezTo>
                    <a:pt x="21149" y="55440"/>
                    <a:pt x="10408" y="48835"/>
                    <a:pt x="5338" y="39028"/>
                  </a:cubicBezTo>
                  <a:cubicBezTo>
                    <a:pt x="868" y="30389"/>
                    <a:pt x="968" y="19881"/>
                    <a:pt x="5605" y="12243"/>
                  </a:cubicBezTo>
                  <a:cubicBezTo>
                    <a:pt x="8207" y="7906"/>
                    <a:pt x="11876" y="4771"/>
                    <a:pt x="16513" y="2969"/>
                  </a:cubicBezTo>
                  <a:cubicBezTo>
                    <a:pt x="20115" y="1568"/>
                    <a:pt x="24318" y="834"/>
                    <a:pt x="28655" y="834"/>
                  </a:cubicBezTo>
                  <a:close/>
                  <a:moveTo>
                    <a:pt x="28655" y="0"/>
                  </a:moveTo>
                  <a:cubicBezTo>
                    <a:pt x="24218" y="0"/>
                    <a:pt x="19915" y="768"/>
                    <a:pt x="16212" y="2202"/>
                  </a:cubicBezTo>
                  <a:cubicBezTo>
                    <a:pt x="11409" y="4070"/>
                    <a:pt x="7606" y="7306"/>
                    <a:pt x="4871" y="11809"/>
                  </a:cubicBezTo>
                  <a:cubicBezTo>
                    <a:pt x="134" y="19715"/>
                    <a:pt x="1" y="30522"/>
                    <a:pt x="4604" y="39395"/>
                  </a:cubicBezTo>
                  <a:cubicBezTo>
                    <a:pt x="9808" y="49503"/>
                    <a:pt x="20849" y="56274"/>
                    <a:pt x="32024" y="56274"/>
                  </a:cubicBezTo>
                  <a:cubicBezTo>
                    <a:pt x="33191" y="56274"/>
                    <a:pt x="34359" y="56207"/>
                    <a:pt x="35493" y="56041"/>
                  </a:cubicBezTo>
                  <a:cubicBezTo>
                    <a:pt x="50137" y="54173"/>
                    <a:pt x="61111" y="40363"/>
                    <a:pt x="60077" y="25252"/>
                  </a:cubicBezTo>
                  <a:cubicBezTo>
                    <a:pt x="61578" y="23784"/>
                    <a:pt x="63079" y="22216"/>
                    <a:pt x="64580" y="20548"/>
                  </a:cubicBezTo>
                  <a:cubicBezTo>
                    <a:pt x="65848" y="19147"/>
                    <a:pt x="67182" y="17613"/>
                    <a:pt x="68083" y="15812"/>
                  </a:cubicBezTo>
                  <a:cubicBezTo>
                    <a:pt x="70318" y="11409"/>
                    <a:pt x="69717" y="6071"/>
                    <a:pt x="69250" y="1802"/>
                  </a:cubicBezTo>
                  <a:cubicBezTo>
                    <a:pt x="69217" y="1635"/>
                    <a:pt x="69117" y="1468"/>
                    <a:pt x="68950" y="1435"/>
                  </a:cubicBezTo>
                  <a:cubicBezTo>
                    <a:pt x="68911" y="1427"/>
                    <a:pt x="68871" y="1423"/>
                    <a:pt x="68833" y="1423"/>
                  </a:cubicBezTo>
                  <a:cubicBezTo>
                    <a:pt x="68708" y="1423"/>
                    <a:pt x="68593" y="1466"/>
                    <a:pt x="68516" y="1568"/>
                  </a:cubicBezTo>
                  <a:cubicBezTo>
                    <a:pt x="65147" y="5438"/>
                    <a:pt x="60411" y="8240"/>
                    <a:pt x="53973" y="10141"/>
                  </a:cubicBezTo>
                  <a:cubicBezTo>
                    <a:pt x="48502" y="3870"/>
                    <a:pt x="38795" y="0"/>
                    <a:pt x="28655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1179138" y="8089425"/>
              <a:ext cx="1406050" cy="751400"/>
            </a:xfrm>
            <a:custGeom>
              <a:rect b="b" l="l" r="r" t="t"/>
              <a:pathLst>
                <a:path extrusionOk="0" h="30056" w="56242">
                  <a:moveTo>
                    <a:pt x="55307" y="0"/>
                  </a:moveTo>
                  <a:lnTo>
                    <a:pt x="55307" y="0"/>
                  </a:lnTo>
                  <a:cubicBezTo>
                    <a:pt x="49370" y="6772"/>
                    <a:pt x="42965" y="13276"/>
                    <a:pt x="34759" y="16679"/>
                  </a:cubicBezTo>
                  <a:cubicBezTo>
                    <a:pt x="30702" y="18365"/>
                    <a:pt x="26321" y="19221"/>
                    <a:pt x="21944" y="19221"/>
                  </a:cubicBezTo>
                  <a:cubicBezTo>
                    <a:pt x="18872" y="19221"/>
                    <a:pt x="15801" y="18799"/>
                    <a:pt x="12843" y="17946"/>
                  </a:cubicBezTo>
                  <a:cubicBezTo>
                    <a:pt x="9941" y="17146"/>
                    <a:pt x="7173" y="15912"/>
                    <a:pt x="4671" y="14277"/>
                  </a:cubicBezTo>
                  <a:cubicBezTo>
                    <a:pt x="2970" y="13143"/>
                    <a:pt x="1435" y="11875"/>
                    <a:pt x="1" y="10474"/>
                  </a:cubicBezTo>
                  <a:lnTo>
                    <a:pt x="1" y="10474"/>
                  </a:lnTo>
                  <a:cubicBezTo>
                    <a:pt x="401" y="11542"/>
                    <a:pt x="868" y="12609"/>
                    <a:pt x="1402" y="13643"/>
                  </a:cubicBezTo>
                  <a:cubicBezTo>
                    <a:pt x="6472" y="23450"/>
                    <a:pt x="17213" y="30055"/>
                    <a:pt x="28088" y="30055"/>
                  </a:cubicBezTo>
                  <a:cubicBezTo>
                    <a:pt x="29222" y="30055"/>
                    <a:pt x="30356" y="29988"/>
                    <a:pt x="31457" y="29855"/>
                  </a:cubicBezTo>
                  <a:cubicBezTo>
                    <a:pt x="45600" y="28020"/>
                    <a:pt x="56241" y="14677"/>
                    <a:pt x="55307" y="0"/>
                  </a:cubicBezTo>
                  <a:close/>
                </a:path>
              </a:pathLst>
            </a:custGeom>
            <a:solidFill>
              <a:srgbClr val="000000">
                <a:alpha val="20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1275513" y="7533175"/>
              <a:ext cx="452125" cy="272275"/>
            </a:xfrm>
            <a:custGeom>
              <a:rect b="b" l="l" r="r" t="t"/>
              <a:pathLst>
                <a:path extrusionOk="0" h="10891" w="18085">
                  <a:moveTo>
                    <a:pt x="16961" y="0"/>
                  </a:moveTo>
                  <a:cubicBezTo>
                    <a:pt x="16950" y="0"/>
                    <a:pt x="16939" y="1"/>
                    <a:pt x="16927" y="1"/>
                  </a:cubicBezTo>
                  <a:cubicBezTo>
                    <a:pt x="10623" y="268"/>
                    <a:pt x="2084" y="4037"/>
                    <a:pt x="49" y="10542"/>
                  </a:cubicBezTo>
                  <a:cubicBezTo>
                    <a:pt x="1" y="10733"/>
                    <a:pt x="176" y="10890"/>
                    <a:pt x="340" y="10890"/>
                  </a:cubicBezTo>
                  <a:cubicBezTo>
                    <a:pt x="405" y="10890"/>
                    <a:pt x="468" y="10866"/>
                    <a:pt x="516" y="10809"/>
                  </a:cubicBezTo>
                  <a:cubicBezTo>
                    <a:pt x="2651" y="8574"/>
                    <a:pt x="4652" y="6539"/>
                    <a:pt x="7387" y="5038"/>
                  </a:cubicBezTo>
                  <a:cubicBezTo>
                    <a:pt x="10456" y="3337"/>
                    <a:pt x="13859" y="2770"/>
                    <a:pt x="17161" y="1769"/>
                  </a:cubicBezTo>
                  <a:cubicBezTo>
                    <a:pt x="18085" y="1472"/>
                    <a:pt x="17964" y="0"/>
                    <a:pt x="169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1793763" y="7525325"/>
              <a:ext cx="206750" cy="56450"/>
            </a:xfrm>
            <a:custGeom>
              <a:rect b="b" l="l" r="r" t="t"/>
              <a:pathLst>
                <a:path extrusionOk="0" h="2258" w="8270">
                  <a:moveTo>
                    <a:pt x="3559" y="0"/>
                  </a:moveTo>
                  <a:cubicBezTo>
                    <a:pt x="2554" y="0"/>
                    <a:pt x="1548" y="197"/>
                    <a:pt x="601" y="615"/>
                  </a:cubicBezTo>
                  <a:cubicBezTo>
                    <a:pt x="0" y="882"/>
                    <a:pt x="334" y="1749"/>
                    <a:pt x="901" y="1783"/>
                  </a:cubicBezTo>
                  <a:cubicBezTo>
                    <a:pt x="3002" y="1883"/>
                    <a:pt x="5037" y="1916"/>
                    <a:pt x="7105" y="2250"/>
                  </a:cubicBezTo>
                  <a:cubicBezTo>
                    <a:pt x="7142" y="2255"/>
                    <a:pt x="7178" y="2257"/>
                    <a:pt x="7213" y="2257"/>
                  </a:cubicBezTo>
                  <a:cubicBezTo>
                    <a:pt x="7855" y="2257"/>
                    <a:pt x="8270" y="1430"/>
                    <a:pt x="7606" y="1082"/>
                  </a:cubicBezTo>
                  <a:cubicBezTo>
                    <a:pt x="6362" y="383"/>
                    <a:pt x="4961" y="0"/>
                    <a:pt x="35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1307563" y="7773200"/>
              <a:ext cx="1045775" cy="786200"/>
            </a:xfrm>
            <a:custGeom>
              <a:rect b="b" l="l" r="r" t="t"/>
              <a:pathLst>
                <a:path extrusionOk="0" h="31448" w="41831">
                  <a:moveTo>
                    <a:pt x="17175" y="11559"/>
                  </a:moveTo>
                  <a:cubicBezTo>
                    <a:pt x="20744" y="11559"/>
                    <a:pt x="26384" y="12422"/>
                    <a:pt x="26720" y="13717"/>
                  </a:cubicBezTo>
                  <a:cubicBezTo>
                    <a:pt x="27135" y="15442"/>
                    <a:pt x="20174" y="22800"/>
                    <a:pt x="18825" y="22800"/>
                  </a:cubicBezTo>
                  <a:cubicBezTo>
                    <a:pt x="18766" y="22800"/>
                    <a:pt x="18717" y="22786"/>
                    <a:pt x="18681" y="22757"/>
                  </a:cubicBezTo>
                  <a:cubicBezTo>
                    <a:pt x="17780" y="22089"/>
                    <a:pt x="13244" y="13016"/>
                    <a:pt x="14378" y="11982"/>
                  </a:cubicBezTo>
                  <a:cubicBezTo>
                    <a:pt x="14697" y="11691"/>
                    <a:pt x="15777" y="11559"/>
                    <a:pt x="17175" y="11559"/>
                  </a:cubicBezTo>
                  <a:close/>
                  <a:moveTo>
                    <a:pt x="31691" y="1"/>
                  </a:moveTo>
                  <a:cubicBezTo>
                    <a:pt x="24924" y="1"/>
                    <a:pt x="3876" y="7288"/>
                    <a:pt x="2269" y="9847"/>
                  </a:cubicBezTo>
                  <a:cubicBezTo>
                    <a:pt x="1" y="13517"/>
                    <a:pt x="5305" y="30996"/>
                    <a:pt x="9841" y="31429"/>
                  </a:cubicBezTo>
                  <a:cubicBezTo>
                    <a:pt x="9967" y="31441"/>
                    <a:pt x="10107" y="31447"/>
                    <a:pt x="10260" y="31447"/>
                  </a:cubicBezTo>
                  <a:cubicBezTo>
                    <a:pt x="15638" y="31447"/>
                    <a:pt x="37489" y="24203"/>
                    <a:pt x="39629" y="21122"/>
                  </a:cubicBezTo>
                  <a:cubicBezTo>
                    <a:pt x="41831" y="17920"/>
                    <a:pt x="36660" y="2542"/>
                    <a:pt x="33458" y="340"/>
                  </a:cubicBezTo>
                  <a:cubicBezTo>
                    <a:pt x="33117" y="107"/>
                    <a:pt x="32508" y="1"/>
                    <a:pt x="316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>
            <a:off x="3668595" y="1851261"/>
            <a:ext cx="2789710" cy="3724005"/>
            <a:chOff x="2457563" y="2355325"/>
            <a:chExt cx="6171925" cy="7996575"/>
          </a:xfrm>
        </p:grpSpPr>
        <p:sp>
          <p:nvSpPr>
            <p:cNvPr id="620" name="Google Shape;620;p23"/>
            <p:cNvSpPr/>
            <p:nvPr/>
          </p:nvSpPr>
          <p:spPr>
            <a:xfrm>
              <a:off x="2478413" y="4730350"/>
              <a:ext cx="536225" cy="685525"/>
            </a:xfrm>
            <a:custGeom>
              <a:rect b="b" l="l" r="r" t="t"/>
              <a:pathLst>
                <a:path extrusionOk="0" h="27421" w="21449">
                  <a:moveTo>
                    <a:pt x="13577" y="0"/>
                  </a:moveTo>
                  <a:cubicBezTo>
                    <a:pt x="8773" y="0"/>
                    <a:pt x="5004" y="1268"/>
                    <a:pt x="2669" y="3703"/>
                  </a:cubicBezTo>
                  <a:cubicBezTo>
                    <a:pt x="868" y="5604"/>
                    <a:pt x="0" y="8140"/>
                    <a:pt x="100" y="11242"/>
                  </a:cubicBezTo>
                  <a:cubicBezTo>
                    <a:pt x="401" y="18314"/>
                    <a:pt x="11075" y="24318"/>
                    <a:pt x="21449" y="27420"/>
                  </a:cubicBezTo>
                  <a:cubicBezTo>
                    <a:pt x="21416" y="18647"/>
                    <a:pt x="21382" y="9807"/>
                    <a:pt x="21382" y="1168"/>
                  </a:cubicBezTo>
                  <a:cubicBezTo>
                    <a:pt x="19781" y="701"/>
                    <a:pt x="18280" y="367"/>
                    <a:pt x="16879" y="201"/>
                  </a:cubicBezTo>
                  <a:cubicBezTo>
                    <a:pt x="15745" y="67"/>
                    <a:pt x="14644" y="0"/>
                    <a:pt x="13577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3030463" y="2376175"/>
              <a:ext cx="2900425" cy="3166450"/>
            </a:xfrm>
            <a:custGeom>
              <a:rect b="b" l="l" r="r" t="t"/>
              <a:pathLst>
                <a:path extrusionOk="0" h="126658" w="116017">
                  <a:moveTo>
                    <a:pt x="71886" y="5204"/>
                  </a:moveTo>
                  <a:cubicBezTo>
                    <a:pt x="73687" y="5204"/>
                    <a:pt x="74621" y="7305"/>
                    <a:pt x="74621" y="9340"/>
                  </a:cubicBezTo>
                  <a:cubicBezTo>
                    <a:pt x="74621" y="11408"/>
                    <a:pt x="73653" y="13476"/>
                    <a:pt x="71519" y="13476"/>
                  </a:cubicBezTo>
                  <a:lnTo>
                    <a:pt x="43298" y="13476"/>
                  </a:lnTo>
                  <a:cubicBezTo>
                    <a:pt x="42431" y="13476"/>
                    <a:pt x="41731" y="13143"/>
                    <a:pt x="41264" y="12442"/>
                  </a:cubicBezTo>
                  <a:cubicBezTo>
                    <a:pt x="40863" y="11875"/>
                    <a:pt x="40663" y="11108"/>
                    <a:pt x="40663" y="10207"/>
                  </a:cubicBezTo>
                  <a:cubicBezTo>
                    <a:pt x="40663" y="7839"/>
                    <a:pt x="42031" y="5204"/>
                    <a:pt x="44032" y="5204"/>
                  </a:cubicBezTo>
                  <a:close/>
                  <a:moveTo>
                    <a:pt x="84528" y="4470"/>
                  </a:moveTo>
                  <a:cubicBezTo>
                    <a:pt x="87196" y="4470"/>
                    <a:pt x="89398" y="6671"/>
                    <a:pt x="89398" y="9340"/>
                  </a:cubicBezTo>
                  <a:cubicBezTo>
                    <a:pt x="89398" y="12042"/>
                    <a:pt x="87196" y="14244"/>
                    <a:pt x="84528" y="14244"/>
                  </a:cubicBezTo>
                  <a:cubicBezTo>
                    <a:pt x="81826" y="14244"/>
                    <a:pt x="79658" y="12042"/>
                    <a:pt x="79658" y="9340"/>
                  </a:cubicBezTo>
                  <a:cubicBezTo>
                    <a:pt x="79658" y="6671"/>
                    <a:pt x="81826" y="4470"/>
                    <a:pt x="84528" y="4470"/>
                  </a:cubicBezTo>
                  <a:close/>
                  <a:moveTo>
                    <a:pt x="83227" y="0"/>
                  </a:moveTo>
                  <a:cubicBezTo>
                    <a:pt x="69150" y="0"/>
                    <a:pt x="50704" y="167"/>
                    <a:pt x="35860" y="300"/>
                  </a:cubicBezTo>
                  <a:cubicBezTo>
                    <a:pt x="25352" y="400"/>
                    <a:pt x="16246" y="467"/>
                    <a:pt x="11342" y="467"/>
                  </a:cubicBezTo>
                  <a:cubicBezTo>
                    <a:pt x="6672" y="467"/>
                    <a:pt x="1335" y="5371"/>
                    <a:pt x="601" y="16078"/>
                  </a:cubicBezTo>
                  <a:cubicBezTo>
                    <a:pt x="168" y="22550"/>
                    <a:pt x="1" y="74487"/>
                    <a:pt x="168" y="123188"/>
                  </a:cubicBezTo>
                  <a:cubicBezTo>
                    <a:pt x="2703" y="123755"/>
                    <a:pt x="5338" y="124889"/>
                    <a:pt x="7406" y="126657"/>
                  </a:cubicBezTo>
                  <a:cubicBezTo>
                    <a:pt x="7373" y="120086"/>
                    <a:pt x="7339" y="113381"/>
                    <a:pt x="7306" y="106676"/>
                  </a:cubicBezTo>
                  <a:cubicBezTo>
                    <a:pt x="7173" y="82125"/>
                    <a:pt x="7206" y="62311"/>
                    <a:pt x="7373" y="47801"/>
                  </a:cubicBezTo>
                  <a:cubicBezTo>
                    <a:pt x="7706" y="20748"/>
                    <a:pt x="8474" y="20348"/>
                    <a:pt x="8907" y="20114"/>
                  </a:cubicBezTo>
                  <a:cubicBezTo>
                    <a:pt x="10809" y="19180"/>
                    <a:pt x="43499" y="18813"/>
                    <a:pt x="63646" y="18813"/>
                  </a:cubicBezTo>
                  <a:cubicBezTo>
                    <a:pt x="75688" y="18813"/>
                    <a:pt x="86629" y="18947"/>
                    <a:pt x="94368" y="19114"/>
                  </a:cubicBezTo>
                  <a:cubicBezTo>
                    <a:pt x="108345" y="19481"/>
                    <a:pt x="108345" y="19914"/>
                    <a:pt x="108345" y="20515"/>
                  </a:cubicBezTo>
                  <a:cubicBezTo>
                    <a:pt x="108345" y="20682"/>
                    <a:pt x="108345" y="22183"/>
                    <a:pt x="108378" y="24851"/>
                  </a:cubicBezTo>
                  <a:cubicBezTo>
                    <a:pt x="108545" y="38327"/>
                    <a:pt x="109012" y="78656"/>
                    <a:pt x="109246" y="116984"/>
                  </a:cubicBezTo>
                  <a:cubicBezTo>
                    <a:pt x="111380" y="117751"/>
                    <a:pt x="113615" y="118585"/>
                    <a:pt x="115850" y="119452"/>
                  </a:cubicBezTo>
                  <a:cubicBezTo>
                    <a:pt x="115750" y="109545"/>
                    <a:pt x="115683" y="99538"/>
                    <a:pt x="115583" y="89998"/>
                  </a:cubicBezTo>
                  <a:cubicBezTo>
                    <a:pt x="115283" y="52037"/>
                    <a:pt x="114983" y="19247"/>
                    <a:pt x="115317" y="15645"/>
                  </a:cubicBezTo>
                  <a:cubicBezTo>
                    <a:pt x="116017" y="7505"/>
                    <a:pt x="110113" y="1601"/>
                    <a:pt x="105610" y="467"/>
                  </a:cubicBezTo>
                  <a:cubicBezTo>
                    <a:pt x="104309" y="133"/>
                    <a:pt x="96803" y="0"/>
                    <a:pt x="83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3042988" y="6156375"/>
              <a:ext cx="2892925" cy="1702900"/>
            </a:xfrm>
            <a:custGeom>
              <a:rect b="b" l="l" r="r" t="t"/>
              <a:pathLst>
                <a:path extrusionOk="0" h="68116" w="115717">
                  <a:moveTo>
                    <a:pt x="69783" y="51270"/>
                  </a:moveTo>
                  <a:cubicBezTo>
                    <a:pt x="70684" y="51270"/>
                    <a:pt x="71451" y="52038"/>
                    <a:pt x="71451" y="52938"/>
                  </a:cubicBezTo>
                  <a:lnTo>
                    <a:pt x="71451" y="59376"/>
                  </a:lnTo>
                  <a:cubicBezTo>
                    <a:pt x="71451" y="60277"/>
                    <a:pt x="70684" y="61044"/>
                    <a:pt x="69783" y="61044"/>
                  </a:cubicBezTo>
                  <a:lnTo>
                    <a:pt x="42564" y="61044"/>
                  </a:lnTo>
                  <a:cubicBezTo>
                    <a:pt x="41630" y="61044"/>
                    <a:pt x="40896" y="60277"/>
                    <a:pt x="40896" y="59376"/>
                  </a:cubicBezTo>
                  <a:lnTo>
                    <a:pt x="40896" y="52938"/>
                  </a:lnTo>
                  <a:cubicBezTo>
                    <a:pt x="40896" y="52038"/>
                    <a:pt x="41630" y="51270"/>
                    <a:pt x="42564" y="51270"/>
                  </a:cubicBezTo>
                  <a:close/>
                  <a:moveTo>
                    <a:pt x="108845" y="0"/>
                  </a:moveTo>
                  <a:cubicBezTo>
                    <a:pt x="108811" y="44032"/>
                    <a:pt x="108044" y="44432"/>
                    <a:pt x="107610" y="44632"/>
                  </a:cubicBezTo>
                  <a:cubicBezTo>
                    <a:pt x="106343" y="45266"/>
                    <a:pt x="82959" y="45500"/>
                    <a:pt x="67582" y="45500"/>
                  </a:cubicBezTo>
                  <a:lnTo>
                    <a:pt x="67548" y="45500"/>
                  </a:lnTo>
                  <a:cubicBezTo>
                    <a:pt x="52204" y="45500"/>
                    <a:pt x="38061" y="45333"/>
                    <a:pt x="27653" y="44999"/>
                  </a:cubicBezTo>
                  <a:cubicBezTo>
                    <a:pt x="8006" y="44365"/>
                    <a:pt x="7906" y="43431"/>
                    <a:pt x="7806" y="42831"/>
                  </a:cubicBezTo>
                  <a:cubicBezTo>
                    <a:pt x="7706" y="41997"/>
                    <a:pt x="7472" y="28988"/>
                    <a:pt x="7272" y="10441"/>
                  </a:cubicBezTo>
                  <a:cubicBezTo>
                    <a:pt x="5904" y="14144"/>
                    <a:pt x="3269" y="17012"/>
                    <a:pt x="0" y="18447"/>
                  </a:cubicBezTo>
                  <a:cubicBezTo>
                    <a:pt x="34" y="19014"/>
                    <a:pt x="34" y="19548"/>
                    <a:pt x="34" y="20115"/>
                  </a:cubicBezTo>
                  <a:cubicBezTo>
                    <a:pt x="1334" y="20882"/>
                    <a:pt x="2535" y="21816"/>
                    <a:pt x="3469" y="22883"/>
                  </a:cubicBezTo>
                  <a:cubicBezTo>
                    <a:pt x="5537" y="25285"/>
                    <a:pt x="6405" y="28287"/>
                    <a:pt x="5904" y="31489"/>
                  </a:cubicBezTo>
                  <a:cubicBezTo>
                    <a:pt x="5271" y="35859"/>
                    <a:pt x="3202" y="39395"/>
                    <a:pt x="367" y="41497"/>
                  </a:cubicBezTo>
                  <a:cubicBezTo>
                    <a:pt x="601" y="52104"/>
                    <a:pt x="867" y="59043"/>
                    <a:pt x="1201" y="60110"/>
                  </a:cubicBezTo>
                  <a:cubicBezTo>
                    <a:pt x="3136" y="66314"/>
                    <a:pt x="15111" y="67015"/>
                    <a:pt x="19047" y="67248"/>
                  </a:cubicBezTo>
                  <a:cubicBezTo>
                    <a:pt x="23117" y="67482"/>
                    <a:pt x="51003" y="68116"/>
                    <a:pt x="72919" y="68116"/>
                  </a:cubicBezTo>
                  <a:cubicBezTo>
                    <a:pt x="84160" y="68116"/>
                    <a:pt x="91632" y="67949"/>
                    <a:pt x="95135" y="67649"/>
                  </a:cubicBezTo>
                  <a:cubicBezTo>
                    <a:pt x="107877" y="66481"/>
                    <a:pt x="113915" y="59676"/>
                    <a:pt x="115182" y="54206"/>
                  </a:cubicBezTo>
                  <a:cubicBezTo>
                    <a:pt x="115683" y="52171"/>
                    <a:pt x="115716" y="31690"/>
                    <a:pt x="115583" y="5304"/>
                  </a:cubicBezTo>
                  <a:cubicBezTo>
                    <a:pt x="114415" y="3436"/>
                    <a:pt x="113048" y="1968"/>
                    <a:pt x="111580" y="1301"/>
                  </a:cubicBezTo>
                  <a:cubicBezTo>
                    <a:pt x="110613" y="834"/>
                    <a:pt x="109712" y="401"/>
                    <a:pt x="1088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3082163" y="5962075"/>
              <a:ext cx="140125" cy="228500"/>
            </a:xfrm>
            <a:custGeom>
              <a:rect b="b" l="l" r="r" t="t"/>
              <a:pathLst>
                <a:path extrusionOk="0" h="9140" w="5605">
                  <a:moveTo>
                    <a:pt x="5505" y="0"/>
                  </a:moveTo>
                  <a:cubicBezTo>
                    <a:pt x="4004" y="1735"/>
                    <a:pt x="2102" y="3069"/>
                    <a:pt x="1" y="3803"/>
                  </a:cubicBezTo>
                  <a:cubicBezTo>
                    <a:pt x="1569" y="4637"/>
                    <a:pt x="3070" y="5704"/>
                    <a:pt x="4204" y="7072"/>
                  </a:cubicBezTo>
                  <a:cubicBezTo>
                    <a:pt x="4771" y="7706"/>
                    <a:pt x="5238" y="8406"/>
                    <a:pt x="5605" y="9140"/>
                  </a:cubicBezTo>
                  <a:cubicBezTo>
                    <a:pt x="5572" y="6204"/>
                    <a:pt x="5538" y="3136"/>
                    <a:pt x="55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3223938" y="2867350"/>
              <a:ext cx="2519325" cy="4405675"/>
            </a:xfrm>
            <a:custGeom>
              <a:rect b="b" l="l" r="r" t="t"/>
              <a:pathLst>
                <a:path extrusionOk="0" h="176227" w="100773">
                  <a:moveTo>
                    <a:pt x="55907" y="0"/>
                  </a:moveTo>
                  <a:cubicBezTo>
                    <a:pt x="27687" y="0"/>
                    <a:pt x="3570" y="534"/>
                    <a:pt x="1602" y="1201"/>
                  </a:cubicBezTo>
                  <a:cubicBezTo>
                    <a:pt x="1101" y="2302"/>
                    <a:pt x="1" y="13243"/>
                    <a:pt x="401" y="88130"/>
                  </a:cubicBezTo>
                  <a:cubicBezTo>
                    <a:pt x="434" y="94735"/>
                    <a:pt x="468" y="101340"/>
                    <a:pt x="534" y="107778"/>
                  </a:cubicBezTo>
                  <a:cubicBezTo>
                    <a:pt x="735" y="108011"/>
                    <a:pt x="935" y="108211"/>
                    <a:pt x="1135" y="108445"/>
                  </a:cubicBezTo>
                  <a:cubicBezTo>
                    <a:pt x="3036" y="110713"/>
                    <a:pt x="3803" y="113482"/>
                    <a:pt x="3303" y="116384"/>
                  </a:cubicBezTo>
                  <a:cubicBezTo>
                    <a:pt x="2903" y="118785"/>
                    <a:pt x="1969" y="120954"/>
                    <a:pt x="668" y="122788"/>
                  </a:cubicBezTo>
                  <a:cubicBezTo>
                    <a:pt x="701" y="127191"/>
                    <a:pt x="735" y="131428"/>
                    <a:pt x="801" y="135497"/>
                  </a:cubicBezTo>
                  <a:cubicBezTo>
                    <a:pt x="1001" y="136598"/>
                    <a:pt x="1001" y="137732"/>
                    <a:pt x="835" y="138933"/>
                  </a:cubicBezTo>
                  <a:cubicBezTo>
                    <a:pt x="1035" y="158514"/>
                    <a:pt x="1302" y="172724"/>
                    <a:pt x="1402" y="174192"/>
                  </a:cubicBezTo>
                  <a:cubicBezTo>
                    <a:pt x="3170" y="175426"/>
                    <a:pt x="26753" y="176227"/>
                    <a:pt x="60310" y="176227"/>
                  </a:cubicBezTo>
                  <a:lnTo>
                    <a:pt x="60344" y="176227"/>
                  </a:lnTo>
                  <a:cubicBezTo>
                    <a:pt x="82993" y="176227"/>
                    <a:pt x="98271" y="175860"/>
                    <a:pt x="99905" y="175493"/>
                  </a:cubicBezTo>
                  <a:cubicBezTo>
                    <a:pt x="100472" y="173792"/>
                    <a:pt x="100773" y="158447"/>
                    <a:pt x="100773" y="131161"/>
                  </a:cubicBezTo>
                  <a:cubicBezTo>
                    <a:pt x="100139" y="130894"/>
                    <a:pt x="99505" y="130594"/>
                    <a:pt x="98938" y="130327"/>
                  </a:cubicBezTo>
                  <a:cubicBezTo>
                    <a:pt x="95802" y="128859"/>
                    <a:pt x="93501" y="127792"/>
                    <a:pt x="91633" y="126858"/>
                  </a:cubicBezTo>
                  <a:cubicBezTo>
                    <a:pt x="89731" y="128226"/>
                    <a:pt x="76455" y="137466"/>
                    <a:pt x="65981" y="137466"/>
                  </a:cubicBezTo>
                  <a:cubicBezTo>
                    <a:pt x="64480" y="137466"/>
                    <a:pt x="63012" y="137265"/>
                    <a:pt x="61678" y="136832"/>
                  </a:cubicBezTo>
                  <a:cubicBezTo>
                    <a:pt x="47668" y="132328"/>
                    <a:pt x="45567" y="126324"/>
                    <a:pt x="45567" y="123155"/>
                  </a:cubicBezTo>
                  <a:cubicBezTo>
                    <a:pt x="45567" y="120253"/>
                    <a:pt x="50570" y="118452"/>
                    <a:pt x="55841" y="116517"/>
                  </a:cubicBezTo>
                  <a:cubicBezTo>
                    <a:pt x="59610" y="115183"/>
                    <a:pt x="63513" y="113782"/>
                    <a:pt x="64680" y="112114"/>
                  </a:cubicBezTo>
                  <a:cubicBezTo>
                    <a:pt x="68283" y="107177"/>
                    <a:pt x="77056" y="97137"/>
                    <a:pt x="84628" y="94368"/>
                  </a:cubicBezTo>
                  <a:cubicBezTo>
                    <a:pt x="85360" y="94100"/>
                    <a:pt x="86259" y="93977"/>
                    <a:pt x="87294" y="93977"/>
                  </a:cubicBezTo>
                  <a:cubicBezTo>
                    <a:pt x="90641" y="93977"/>
                    <a:pt x="95416" y="95261"/>
                    <a:pt x="100639" y="97070"/>
                  </a:cubicBezTo>
                  <a:cubicBezTo>
                    <a:pt x="100506" y="71852"/>
                    <a:pt x="100239" y="41063"/>
                    <a:pt x="99805" y="5204"/>
                  </a:cubicBezTo>
                  <a:cubicBezTo>
                    <a:pt x="99772" y="3036"/>
                    <a:pt x="99772" y="1602"/>
                    <a:pt x="99772" y="1068"/>
                  </a:cubicBezTo>
                  <a:cubicBezTo>
                    <a:pt x="97771" y="434"/>
                    <a:pt x="80358" y="0"/>
                    <a:pt x="55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2682713" y="5465050"/>
              <a:ext cx="614650" cy="579600"/>
            </a:xfrm>
            <a:custGeom>
              <a:rect b="b" l="l" r="r" t="t"/>
              <a:pathLst>
                <a:path extrusionOk="0" h="23184" w="24586">
                  <a:moveTo>
                    <a:pt x="10208" y="0"/>
                  </a:moveTo>
                  <a:cubicBezTo>
                    <a:pt x="9308" y="0"/>
                    <a:pt x="8474" y="100"/>
                    <a:pt x="7706" y="234"/>
                  </a:cubicBezTo>
                  <a:cubicBezTo>
                    <a:pt x="2269" y="1401"/>
                    <a:pt x="935" y="6038"/>
                    <a:pt x="635" y="8673"/>
                  </a:cubicBezTo>
                  <a:cubicBezTo>
                    <a:pt x="1" y="14010"/>
                    <a:pt x="2336" y="19748"/>
                    <a:pt x="5872" y="22016"/>
                  </a:cubicBezTo>
                  <a:cubicBezTo>
                    <a:pt x="6639" y="21882"/>
                    <a:pt x="7473" y="21782"/>
                    <a:pt x="8340" y="21782"/>
                  </a:cubicBezTo>
                  <a:cubicBezTo>
                    <a:pt x="10308" y="21782"/>
                    <a:pt x="12643" y="22249"/>
                    <a:pt x="14878" y="23183"/>
                  </a:cubicBezTo>
                  <a:cubicBezTo>
                    <a:pt x="19582" y="21916"/>
                    <a:pt x="23217" y="17813"/>
                    <a:pt x="24118" y="12342"/>
                  </a:cubicBezTo>
                  <a:cubicBezTo>
                    <a:pt x="24585" y="9640"/>
                    <a:pt x="23918" y="7205"/>
                    <a:pt x="22150" y="5070"/>
                  </a:cubicBezTo>
                  <a:cubicBezTo>
                    <a:pt x="19181" y="1568"/>
                    <a:pt x="14011" y="0"/>
                    <a:pt x="10208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2645188" y="6030450"/>
              <a:ext cx="589625" cy="589600"/>
            </a:xfrm>
            <a:custGeom>
              <a:rect b="b" l="l" r="r" t="t"/>
              <a:pathLst>
                <a:path extrusionOk="0" h="23584" w="23585">
                  <a:moveTo>
                    <a:pt x="9841" y="0"/>
                  </a:moveTo>
                  <a:cubicBezTo>
                    <a:pt x="8974" y="0"/>
                    <a:pt x="8173" y="100"/>
                    <a:pt x="7439" y="234"/>
                  </a:cubicBezTo>
                  <a:cubicBezTo>
                    <a:pt x="2336" y="1401"/>
                    <a:pt x="1035" y="5938"/>
                    <a:pt x="701" y="8540"/>
                  </a:cubicBezTo>
                  <a:cubicBezTo>
                    <a:pt x="1" y="14277"/>
                    <a:pt x="2569" y="20515"/>
                    <a:pt x="6405" y="22450"/>
                  </a:cubicBezTo>
                  <a:cubicBezTo>
                    <a:pt x="7106" y="22783"/>
                    <a:pt x="7773" y="23050"/>
                    <a:pt x="8474" y="23250"/>
                  </a:cubicBezTo>
                  <a:cubicBezTo>
                    <a:pt x="8640" y="23217"/>
                    <a:pt x="8807" y="23217"/>
                    <a:pt x="8941" y="23217"/>
                  </a:cubicBezTo>
                  <a:cubicBezTo>
                    <a:pt x="9941" y="23217"/>
                    <a:pt x="10975" y="23350"/>
                    <a:pt x="11976" y="23584"/>
                  </a:cubicBezTo>
                  <a:cubicBezTo>
                    <a:pt x="17580" y="23250"/>
                    <a:pt x="22117" y="18714"/>
                    <a:pt x="23151" y="12342"/>
                  </a:cubicBezTo>
                  <a:cubicBezTo>
                    <a:pt x="23584" y="9540"/>
                    <a:pt x="22884" y="7005"/>
                    <a:pt x="21049" y="4870"/>
                  </a:cubicBezTo>
                  <a:cubicBezTo>
                    <a:pt x="18180" y="1501"/>
                    <a:pt x="13344" y="0"/>
                    <a:pt x="9841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2644363" y="6631700"/>
              <a:ext cx="537075" cy="590450"/>
            </a:xfrm>
            <a:custGeom>
              <a:rect b="b" l="l" r="r" t="t"/>
              <a:pathLst>
                <a:path extrusionOk="0" h="23618" w="21483">
                  <a:moveTo>
                    <a:pt x="8974" y="1"/>
                  </a:moveTo>
                  <a:cubicBezTo>
                    <a:pt x="8206" y="1"/>
                    <a:pt x="7506" y="101"/>
                    <a:pt x="6839" y="268"/>
                  </a:cubicBezTo>
                  <a:cubicBezTo>
                    <a:pt x="2335" y="1369"/>
                    <a:pt x="1101" y="5738"/>
                    <a:pt x="768" y="8240"/>
                  </a:cubicBezTo>
                  <a:cubicBezTo>
                    <a:pt x="0" y="13978"/>
                    <a:pt x="2369" y="20516"/>
                    <a:pt x="5905" y="22484"/>
                  </a:cubicBezTo>
                  <a:cubicBezTo>
                    <a:pt x="7306" y="23251"/>
                    <a:pt x="8773" y="23618"/>
                    <a:pt x="10308" y="23618"/>
                  </a:cubicBezTo>
                  <a:cubicBezTo>
                    <a:pt x="15645" y="23618"/>
                    <a:pt x="20048" y="18981"/>
                    <a:pt x="21049" y="12376"/>
                  </a:cubicBezTo>
                  <a:cubicBezTo>
                    <a:pt x="21482" y="9374"/>
                    <a:pt x="20682" y="6639"/>
                    <a:pt x="18781" y="4437"/>
                  </a:cubicBezTo>
                  <a:cubicBezTo>
                    <a:pt x="16479" y="1735"/>
                    <a:pt x="12609" y="1"/>
                    <a:pt x="8974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4171288" y="5237850"/>
              <a:ext cx="4435700" cy="5093200"/>
            </a:xfrm>
            <a:custGeom>
              <a:rect b="b" l="l" r="r" t="t"/>
              <a:pathLst>
                <a:path extrusionOk="0" h="203728" w="177428">
                  <a:moveTo>
                    <a:pt x="49439" y="1"/>
                  </a:moveTo>
                  <a:cubicBezTo>
                    <a:pt x="48497" y="1"/>
                    <a:pt x="47686" y="110"/>
                    <a:pt x="47034" y="349"/>
                  </a:cubicBezTo>
                  <a:cubicBezTo>
                    <a:pt x="39629" y="3017"/>
                    <a:pt x="31023" y="12924"/>
                    <a:pt x="27487" y="17794"/>
                  </a:cubicBezTo>
                  <a:cubicBezTo>
                    <a:pt x="26119" y="19629"/>
                    <a:pt x="22283" y="21030"/>
                    <a:pt x="18247" y="22498"/>
                  </a:cubicBezTo>
                  <a:cubicBezTo>
                    <a:pt x="13677" y="24132"/>
                    <a:pt x="8506" y="26000"/>
                    <a:pt x="8506" y="28335"/>
                  </a:cubicBezTo>
                  <a:cubicBezTo>
                    <a:pt x="8506" y="33339"/>
                    <a:pt x="14177" y="38042"/>
                    <a:pt x="24018" y="41211"/>
                  </a:cubicBezTo>
                  <a:cubicBezTo>
                    <a:pt x="25260" y="41610"/>
                    <a:pt x="26604" y="41787"/>
                    <a:pt x="28009" y="41787"/>
                  </a:cubicBezTo>
                  <a:cubicBezTo>
                    <a:pt x="38826" y="41787"/>
                    <a:pt x="53295" y="31322"/>
                    <a:pt x="53472" y="31204"/>
                  </a:cubicBezTo>
                  <a:cubicBezTo>
                    <a:pt x="53534" y="31163"/>
                    <a:pt x="53621" y="31134"/>
                    <a:pt x="53718" y="31134"/>
                  </a:cubicBezTo>
                  <a:cubicBezTo>
                    <a:pt x="53778" y="31134"/>
                    <a:pt x="53842" y="31145"/>
                    <a:pt x="53906" y="31171"/>
                  </a:cubicBezTo>
                  <a:cubicBezTo>
                    <a:pt x="55807" y="32138"/>
                    <a:pt x="58142" y="33239"/>
                    <a:pt x="61378" y="34740"/>
                  </a:cubicBezTo>
                  <a:cubicBezTo>
                    <a:pt x="62979" y="35474"/>
                    <a:pt x="64780" y="36308"/>
                    <a:pt x="66815" y="37275"/>
                  </a:cubicBezTo>
                  <a:cubicBezTo>
                    <a:pt x="73219" y="40277"/>
                    <a:pt x="77089" y="56289"/>
                    <a:pt x="77089" y="58490"/>
                  </a:cubicBezTo>
                  <a:cubicBezTo>
                    <a:pt x="77089" y="58724"/>
                    <a:pt x="76922" y="58890"/>
                    <a:pt x="76689" y="58890"/>
                  </a:cubicBezTo>
                  <a:cubicBezTo>
                    <a:pt x="76455" y="58890"/>
                    <a:pt x="76255" y="58724"/>
                    <a:pt x="76255" y="58490"/>
                  </a:cubicBezTo>
                  <a:cubicBezTo>
                    <a:pt x="76255" y="57056"/>
                    <a:pt x="74420" y="49117"/>
                    <a:pt x="71285" y="43446"/>
                  </a:cubicBezTo>
                  <a:lnTo>
                    <a:pt x="71285" y="43446"/>
                  </a:lnTo>
                  <a:cubicBezTo>
                    <a:pt x="71418" y="69498"/>
                    <a:pt x="71351" y="89045"/>
                    <a:pt x="70884" y="91147"/>
                  </a:cubicBezTo>
                  <a:cubicBezTo>
                    <a:pt x="69517" y="96884"/>
                    <a:pt x="63246" y="103989"/>
                    <a:pt x="50070" y="105190"/>
                  </a:cubicBezTo>
                  <a:cubicBezTo>
                    <a:pt x="46534" y="105524"/>
                    <a:pt x="39028" y="105691"/>
                    <a:pt x="27787" y="105691"/>
                  </a:cubicBezTo>
                  <a:cubicBezTo>
                    <a:pt x="18847" y="105691"/>
                    <a:pt x="8907" y="105591"/>
                    <a:pt x="0" y="105457"/>
                  </a:cubicBezTo>
                  <a:lnTo>
                    <a:pt x="0" y="105457"/>
                  </a:lnTo>
                  <a:cubicBezTo>
                    <a:pt x="7706" y="113196"/>
                    <a:pt x="20115" y="124304"/>
                    <a:pt x="33358" y="128474"/>
                  </a:cubicBezTo>
                  <a:cubicBezTo>
                    <a:pt x="49636" y="133577"/>
                    <a:pt x="60243" y="139682"/>
                    <a:pt x="64813" y="146587"/>
                  </a:cubicBezTo>
                  <a:cubicBezTo>
                    <a:pt x="68249" y="151724"/>
                    <a:pt x="82426" y="184547"/>
                    <a:pt x="83193" y="188383"/>
                  </a:cubicBezTo>
                  <a:cubicBezTo>
                    <a:pt x="83927" y="191952"/>
                    <a:pt x="89664" y="201159"/>
                    <a:pt x="93100" y="203561"/>
                  </a:cubicBezTo>
                  <a:cubicBezTo>
                    <a:pt x="93134" y="203594"/>
                    <a:pt x="93400" y="203727"/>
                    <a:pt x="94301" y="203727"/>
                  </a:cubicBezTo>
                  <a:cubicBezTo>
                    <a:pt x="103274" y="203727"/>
                    <a:pt x="148206" y="191185"/>
                    <a:pt x="158847" y="186115"/>
                  </a:cubicBezTo>
                  <a:lnTo>
                    <a:pt x="159281" y="186782"/>
                  </a:lnTo>
                  <a:lnTo>
                    <a:pt x="160949" y="186148"/>
                  </a:lnTo>
                  <a:cubicBezTo>
                    <a:pt x="162883" y="185548"/>
                    <a:pt x="164118" y="185881"/>
                    <a:pt x="167387" y="184414"/>
                  </a:cubicBezTo>
                  <a:cubicBezTo>
                    <a:pt x="171523" y="182579"/>
                    <a:pt x="177160" y="180077"/>
                    <a:pt x="177427" y="178676"/>
                  </a:cubicBezTo>
                  <a:cubicBezTo>
                    <a:pt x="177427" y="178576"/>
                    <a:pt x="177427" y="178476"/>
                    <a:pt x="177294" y="178343"/>
                  </a:cubicBezTo>
                  <a:cubicBezTo>
                    <a:pt x="175826" y="176875"/>
                    <a:pt x="166753" y="163899"/>
                    <a:pt x="157980" y="151323"/>
                  </a:cubicBezTo>
                  <a:cubicBezTo>
                    <a:pt x="151375" y="141816"/>
                    <a:pt x="145104" y="132877"/>
                    <a:pt x="142069" y="128740"/>
                  </a:cubicBezTo>
                  <a:cubicBezTo>
                    <a:pt x="132162" y="115398"/>
                    <a:pt x="120787" y="98319"/>
                    <a:pt x="120453" y="84709"/>
                  </a:cubicBezTo>
                  <a:cubicBezTo>
                    <a:pt x="120186" y="74435"/>
                    <a:pt x="114749" y="57189"/>
                    <a:pt x="110780" y="44580"/>
                  </a:cubicBezTo>
                  <a:cubicBezTo>
                    <a:pt x="109045" y="39110"/>
                    <a:pt x="107544" y="34406"/>
                    <a:pt x="106810" y="31304"/>
                  </a:cubicBezTo>
                  <a:cubicBezTo>
                    <a:pt x="104308" y="20897"/>
                    <a:pt x="100439" y="16460"/>
                    <a:pt x="92033" y="14359"/>
                  </a:cubicBezTo>
                  <a:cubicBezTo>
                    <a:pt x="89231" y="13658"/>
                    <a:pt x="84361" y="11657"/>
                    <a:pt x="78723" y="9355"/>
                  </a:cubicBezTo>
                  <a:cubicBezTo>
                    <a:pt x="68949" y="5329"/>
                    <a:pt x="56011" y="1"/>
                    <a:pt x="49439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2457563" y="2355325"/>
              <a:ext cx="6171925" cy="7996575"/>
            </a:xfrm>
            <a:custGeom>
              <a:rect b="b" l="l" r="r" t="t"/>
              <a:pathLst>
                <a:path extrusionOk="0" h="319863" w="246877">
                  <a:moveTo>
                    <a:pt x="14411" y="95001"/>
                  </a:moveTo>
                  <a:cubicBezTo>
                    <a:pt x="15478" y="95001"/>
                    <a:pt x="16579" y="95068"/>
                    <a:pt x="17713" y="95202"/>
                  </a:cubicBezTo>
                  <a:cubicBezTo>
                    <a:pt x="19114" y="95368"/>
                    <a:pt x="20615" y="95702"/>
                    <a:pt x="22216" y="96169"/>
                  </a:cubicBezTo>
                  <a:cubicBezTo>
                    <a:pt x="22216" y="104808"/>
                    <a:pt x="22250" y="113648"/>
                    <a:pt x="22283" y="122421"/>
                  </a:cubicBezTo>
                  <a:cubicBezTo>
                    <a:pt x="11909" y="119319"/>
                    <a:pt x="1235" y="113315"/>
                    <a:pt x="934" y="106243"/>
                  </a:cubicBezTo>
                  <a:cubicBezTo>
                    <a:pt x="834" y="103141"/>
                    <a:pt x="1702" y="100572"/>
                    <a:pt x="3503" y="98704"/>
                  </a:cubicBezTo>
                  <a:cubicBezTo>
                    <a:pt x="5838" y="96269"/>
                    <a:pt x="9607" y="95001"/>
                    <a:pt x="14411" y="95001"/>
                  </a:cubicBezTo>
                  <a:close/>
                  <a:moveTo>
                    <a:pt x="106143" y="834"/>
                  </a:moveTo>
                  <a:cubicBezTo>
                    <a:pt x="119719" y="834"/>
                    <a:pt x="127225" y="967"/>
                    <a:pt x="128526" y="1301"/>
                  </a:cubicBezTo>
                  <a:cubicBezTo>
                    <a:pt x="133062" y="2435"/>
                    <a:pt x="138933" y="8339"/>
                    <a:pt x="138233" y="16479"/>
                  </a:cubicBezTo>
                  <a:cubicBezTo>
                    <a:pt x="137932" y="20081"/>
                    <a:pt x="138199" y="52871"/>
                    <a:pt x="138533" y="90832"/>
                  </a:cubicBezTo>
                  <a:cubicBezTo>
                    <a:pt x="138599" y="100372"/>
                    <a:pt x="138700" y="110379"/>
                    <a:pt x="138766" y="120286"/>
                  </a:cubicBezTo>
                  <a:cubicBezTo>
                    <a:pt x="136531" y="119419"/>
                    <a:pt x="134296" y="118585"/>
                    <a:pt x="132162" y="117818"/>
                  </a:cubicBezTo>
                  <a:cubicBezTo>
                    <a:pt x="131928" y="79490"/>
                    <a:pt x="131461" y="39161"/>
                    <a:pt x="131328" y="25685"/>
                  </a:cubicBezTo>
                  <a:cubicBezTo>
                    <a:pt x="131294" y="23017"/>
                    <a:pt x="131261" y="21482"/>
                    <a:pt x="131261" y="21315"/>
                  </a:cubicBezTo>
                  <a:cubicBezTo>
                    <a:pt x="131261" y="20748"/>
                    <a:pt x="131261" y="20315"/>
                    <a:pt x="117284" y="19948"/>
                  </a:cubicBezTo>
                  <a:cubicBezTo>
                    <a:pt x="109545" y="19748"/>
                    <a:pt x="98638" y="19647"/>
                    <a:pt x="86562" y="19647"/>
                  </a:cubicBezTo>
                  <a:cubicBezTo>
                    <a:pt x="66415" y="19647"/>
                    <a:pt x="33725" y="20014"/>
                    <a:pt x="31857" y="20948"/>
                  </a:cubicBezTo>
                  <a:cubicBezTo>
                    <a:pt x="31390" y="21182"/>
                    <a:pt x="30622" y="21549"/>
                    <a:pt x="30289" y="48602"/>
                  </a:cubicBezTo>
                  <a:cubicBezTo>
                    <a:pt x="30122" y="63145"/>
                    <a:pt x="30089" y="82959"/>
                    <a:pt x="30222" y="107510"/>
                  </a:cubicBezTo>
                  <a:cubicBezTo>
                    <a:pt x="30255" y="114215"/>
                    <a:pt x="30289" y="120920"/>
                    <a:pt x="30355" y="127491"/>
                  </a:cubicBezTo>
                  <a:cubicBezTo>
                    <a:pt x="28254" y="125723"/>
                    <a:pt x="25652" y="124589"/>
                    <a:pt x="23117" y="124022"/>
                  </a:cubicBezTo>
                  <a:cubicBezTo>
                    <a:pt x="22917" y="75321"/>
                    <a:pt x="23084" y="23384"/>
                    <a:pt x="23517" y="16912"/>
                  </a:cubicBezTo>
                  <a:cubicBezTo>
                    <a:pt x="24251" y="6205"/>
                    <a:pt x="29588" y="1301"/>
                    <a:pt x="34258" y="1301"/>
                  </a:cubicBezTo>
                  <a:cubicBezTo>
                    <a:pt x="39162" y="1301"/>
                    <a:pt x="48268" y="1234"/>
                    <a:pt x="58776" y="1134"/>
                  </a:cubicBezTo>
                  <a:cubicBezTo>
                    <a:pt x="73620" y="1001"/>
                    <a:pt x="92066" y="834"/>
                    <a:pt x="106143" y="834"/>
                  </a:cubicBezTo>
                  <a:close/>
                  <a:moveTo>
                    <a:pt x="19214" y="124389"/>
                  </a:moveTo>
                  <a:cubicBezTo>
                    <a:pt x="23017" y="124389"/>
                    <a:pt x="28187" y="125957"/>
                    <a:pt x="31156" y="129459"/>
                  </a:cubicBezTo>
                  <a:cubicBezTo>
                    <a:pt x="32924" y="131561"/>
                    <a:pt x="33591" y="134029"/>
                    <a:pt x="33157" y="136731"/>
                  </a:cubicBezTo>
                  <a:cubicBezTo>
                    <a:pt x="32223" y="142169"/>
                    <a:pt x="28588" y="146305"/>
                    <a:pt x="23884" y="147572"/>
                  </a:cubicBezTo>
                  <a:cubicBezTo>
                    <a:pt x="21649" y="146638"/>
                    <a:pt x="19314" y="146171"/>
                    <a:pt x="17346" y="146171"/>
                  </a:cubicBezTo>
                  <a:cubicBezTo>
                    <a:pt x="16479" y="146171"/>
                    <a:pt x="15645" y="146238"/>
                    <a:pt x="14878" y="146405"/>
                  </a:cubicBezTo>
                  <a:cubicBezTo>
                    <a:pt x="11342" y="144137"/>
                    <a:pt x="9007" y="138399"/>
                    <a:pt x="9641" y="133062"/>
                  </a:cubicBezTo>
                  <a:cubicBezTo>
                    <a:pt x="9941" y="130427"/>
                    <a:pt x="11275" y="125790"/>
                    <a:pt x="16712" y="124623"/>
                  </a:cubicBezTo>
                  <a:cubicBezTo>
                    <a:pt x="17480" y="124456"/>
                    <a:pt x="18314" y="124389"/>
                    <a:pt x="19214" y="124389"/>
                  </a:cubicBezTo>
                  <a:close/>
                  <a:moveTo>
                    <a:pt x="30489" y="144270"/>
                  </a:moveTo>
                  <a:cubicBezTo>
                    <a:pt x="30522" y="147406"/>
                    <a:pt x="30556" y="150474"/>
                    <a:pt x="30589" y="153410"/>
                  </a:cubicBezTo>
                  <a:cubicBezTo>
                    <a:pt x="30222" y="152676"/>
                    <a:pt x="29755" y="151976"/>
                    <a:pt x="29188" y="151342"/>
                  </a:cubicBezTo>
                  <a:cubicBezTo>
                    <a:pt x="28054" y="149974"/>
                    <a:pt x="26553" y="148907"/>
                    <a:pt x="24985" y="148073"/>
                  </a:cubicBezTo>
                  <a:cubicBezTo>
                    <a:pt x="27086" y="147306"/>
                    <a:pt x="28988" y="146005"/>
                    <a:pt x="30489" y="144270"/>
                  </a:cubicBezTo>
                  <a:close/>
                  <a:moveTo>
                    <a:pt x="17346" y="147005"/>
                  </a:moveTo>
                  <a:cubicBezTo>
                    <a:pt x="20849" y="147005"/>
                    <a:pt x="25685" y="148506"/>
                    <a:pt x="28554" y="151875"/>
                  </a:cubicBezTo>
                  <a:cubicBezTo>
                    <a:pt x="30389" y="154010"/>
                    <a:pt x="31089" y="156546"/>
                    <a:pt x="30622" y="159348"/>
                  </a:cubicBezTo>
                  <a:cubicBezTo>
                    <a:pt x="29622" y="165719"/>
                    <a:pt x="25085" y="170255"/>
                    <a:pt x="19481" y="170589"/>
                  </a:cubicBezTo>
                  <a:cubicBezTo>
                    <a:pt x="18480" y="170355"/>
                    <a:pt x="17446" y="170222"/>
                    <a:pt x="16446" y="170222"/>
                  </a:cubicBezTo>
                  <a:cubicBezTo>
                    <a:pt x="16279" y="170222"/>
                    <a:pt x="16145" y="170255"/>
                    <a:pt x="15979" y="170255"/>
                  </a:cubicBezTo>
                  <a:cubicBezTo>
                    <a:pt x="15278" y="170055"/>
                    <a:pt x="14611" y="169788"/>
                    <a:pt x="13910" y="169455"/>
                  </a:cubicBezTo>
                  <a:cubicBezTo>
                    <a:pt x="10074" y="167520"/>
                    <a:pt x="7506" y="161282"/>
                    <a:pt x="8206" y="155545"/>
                  </a:cubicBezTo>
                  <a:cubicBezTo>
                    <a:pt x="8540" y="152943"/>
                    <a:pt x="9841" y="148406"/>
                    <a:pt x="14944" y="147239"/>
                  </a:cubicBezTo>
                  <a:cubicBezTo>
                    <a:pt x="15678" y="147105"/>
                    <a:pt x="16479" y="147005"/>
                    <a:pt x="17346" y="147005"/>
                  </a:cubicBezTo>
                  <a:close/>
                  <a:moveTo>
                    <a:pt x="22617" y="170789"/>
                  </a:moveTo>
                  <a:lnTo>
                    <a:pt x="22617" y="171723"/>
                  </a:lnTo>
                  <a:cubicBezTo>
                    <a:pt x="22216" y="171523"/>
                    <a:pt x="21783" y="171323"/>
                    <a:pt x="21349" y="171156"/>
                  </a:cubicBezTo>
                  <a:cubicBezTo>
                    <a:pt x="21783" y="171056"/>
                    <a:pt x="22183" y="170956"/>
                    <a:pt x="22617" y="170789"/>
                  </a:cubicBezTo>
                  <a:close/>
                  <a:moveTo>
                    <a:pt x="16446" y="171056"/>
                  </a:moveTo>
                  <a:cubicBezTo>
                    <a:pt x="20081" y="171056"/>
                    <a:pt x="23918" y="172790"/>
                    <a:pt x="26253" y="175492"/>
                  </a:cubicBezTo>
                  <a:cubicBezTo>
                    <a:pt x="28154" y="177694"/>
                    <a:pt x="28921" y="180429"/>
                    <a:pt x="28487" y="183431"/>
                  </a:cubicBezTo>
                  <a:cubicBezTo>
                    <a:pt x="27520" y="190036"/>
                    <a:pt x="23117" y="194673"/>
                    <a:pt x="17780" y="194673"/>
                  </a:cubicBezTo>
                  <a:cubicBezTo>
                    <a:pt x="16245" y="194673"/>
                    <a:pt x="14778" y="194306"/>
                    <a:pt x="13377" y="193539"/>
                  </a:cubicBezTo>
                  <a:cubicBezTo>
                    <a:pt x="9841" y="191571"/>
                    <a:pt x="7472" y="185033"/>
                    <a:pt x="8240" y="179295"/>
                  </a:cubicBezTo>
                  <a:cubicBezTo>
                    <a:pt x="8573" y="176793"/>
                    <a:pt x="9807" y="172424"/>
                    <a:pt x="14311" y="171323"/>
                  </a:cubicBezTo>
                  <a:cubicBezTo>
                    <a:pt x="14978" y="171156"/>
                    <a:pt x="15678" y="171056"/>
                    <a:pt x="16446" y="171056"/>
                  </a:cubicBezTo>
                  <a:close/>
                  <a:moveTo>
                    <a:pt x="86562" y="20481"/>
                  </a:moveTo>
                  <a:cubicBezTo>
                    <a:pt x="111013" y="20481"/>
                    <a:pt x="128426" y="20915"/>
                    <a:pt x="130427" y="21549"/>
                  </a:cubicBezTo>
                  <a:cubicBezTo>
                    <a:pt x="130427" y="22083"/>
                    <a:pt x="130460" y="23517"/>
                    <a:pt x="130460" y="25685"/>
                  </a:cubicBezTo>
                  <a:cubicBezTo>
                    <a:pt x="130894" y="61511"/>
                    <a:pt x="131161" y="92333"/>
                    <a:pt x="131294" y="117518"/>
                  </a:cubicBezTo>
                  <a:cubicBezTo>
                    <a:pt x="126074" y="115735"/>
                    <a:pt x="121301" y="114458"/>
                    <a:pt x="117954" y="114458"/>
                  </a:cubicBezTo>
                  <a:cubicBezTo>
                    <a:pt x="116917" y="114458"/>
                    <a:pt x="116017" y="114581"/>
                    <a:pt x="115283" y="114849"/>
                  </a:cubicBezTo>
                  <a:cubicBezTo>
                    <a:pt x="107711" y="117618"/>
                    <a:pt x="98938" y="127658"/>
                    <a:pt x="95335" y="132595"/>
                  </a:cubicBezTo>
                  <a:cubicBezTo>
                    <a:pt x="94168" y="134230"/>
                    <a:pt x="90265" y="135631"/>
                    <a:pt x="86496" y="136998"/>
                  </a:cubicBezTo>
                  <a:cubicBezTo>
                    <a:pt x="81225" y="138900"/>
                    <a:pt x="76222" y="140701"/>
                    <a:pt x="76222" y="143603"/>
                  </a:cubicBezTo>
                  <a:cubicBezTo>
                    <a:pt x="76222" y="146772"/>
                    <a:pt x="78323" y="152776"/>
                    <a:pt x="92333" y="157313"/>
                  </a:cubicBezTo>
                  <a:cubicBezTo>
                    <a:pt x="93667" y="157713"/>
                    <a:pt x="95135" y="157913"/>
                    <a:pt x="96636" y="157913"/>
                  </a:cubicBezTo>
                  <a:cubicBezTo>
                    <a:pt x="107110" y="157913"/>
                    <a:pt x="120386" y="148707"/>
                    <a:pt x="122288" y="147339"/>
                  </a:cubicBezTo>
                  <a:cubicBezTo>
                    <a:pt x="124189" y="148273"/>
                    <a:pt x="126457" y="149340"/>
                    <a:pt x="129593" y="150775"/>
                  </a:cubicBezTo>
                  <a:cubicBezTo>
                    <a:pt x="130160" y="151042"/>
                    <a:pt x="130794" y="151342"/>
                    <a:pt x="131428" y="151642"/>
                  </a:cubicBezTo>
                  <a:cubicBezTo>
                    <a:pt x="131428" y="178928"/>
                    <a:pt x="131127" y="194273"/>
                    <a:pt x="130560" y="195940"/>
                  </a:cubicBezTo>
                  <a:cubicBezTo>
                    <a:pt x="128926" y="196307"/>
                    <a:pt x="113682" y="196708"/>
                    <a:pt x="90999" y="196708"/>
                  </a:cubicBezTo>
                  <a:lnTo>
                    <a:pt x="90965" y="196708"/>
                  </a:lnTo>
                  <a:cubicBezTo>
                    <a:pt x="57408" y="196708"/>
                    <a:pt x="33825" y="195907"/>
                    <a:pt x="32057" y="194673"/>
                  </a:cubicBezTo>
                  <a:cubicBezTo>
                    <a:pt x="31957" y="193172"/>
                    <a:pt x="31723" y="178962"/>
                    <a:pt x="31490" y="159381"/>
                  </a:cubicBezTo>
                  <a:cubicBezTo>
                    <a:pt x="31656" y="158213"/>
                    <a:pt x="31656" y="157079"/>
                    <a:pt x="31456" y="155978"/>
                  </a:cubicBezTo>
                  <a:cubicBezTo>
                    <a:pt x="31390" y="151909"/>
                    <a:pt x="31356" y="147672"/>
                    <a:pt x="31323" y="143269"/>
                  </a:cubicBezTo>
                  <a:cubicBezTo>
                    <a:pt x="32624" y="141435"/>
                    <a:pt x="33558" y="139266"/>
                    <a:pt x="33958" y="136865"/>
                  </a:cubicBezTo>
                  <a:cubicBezTo>
                    <a:pt x="34458" y="133929"/>
                    <a:pt x="33691" y="131194"/>
                    <a:pt x="31790" y="128926"/>
                  </a:cubicBezTo>
                  <a:cubicBezTo>
                    <a:pt x="31590" y="128692"/>
                    <a:pt x="31390" y="128492"/>
                    <a:pt x="31189" y="128259"/>
                  </a:cubicBezTo>
                  <a:cubicBezTo>
                    <a:pt x="31123" y="121787"/>
                    <a:pt x="31089" y="115183"/>
                    <a:pt x="31056" y="108611"/>
                  </a:cubicBezTo>
                  <a:cubicBezTo>
                    <a:pt x="30656" y="33724"/>
                    <a:pt x="31756" y="22783"/>
                    <a:pt x="32290" y="21682"/>
                  </a:cubicBezTo>
                  <a:cubicBezTo>
                    <a:pt x="34225" y="21015"/>
                    <a:pt x="58342" y="20481"/>
                    <a:pt x="86562" y="20481"/>
                  </a:cubicBezTo>
                  <a:close/>
                  <a:moveTo>
                    <a:pt x="132228" y="152042"/>
                  </a:moveTo>
                  <a:cubicBezTo>
                    <a:pt x="133096" y="152443"/>
                    <a:pt x="134030" y="152876"/>
                    <a:pt x="134997" y="153343"/>
                  </a:cubicBezTo>
                  <a:cubicBezTo>
                    <a:pt x="136465" y="154010"/>
                    <a:pt x="137799" y="155478"/>
                    <a:pt x="139000" y="157346"/>
                  </a:cubicBezTo>
                  <a:cubicBezTo>
                    <a:pt x="139133" y="183732"/>
                    <a:pt x="139066" y="204213"/>
                    <a:pt x="138599" y="206248"/>
                  </a:cubicBezTo>
                  <a:cubicBezTo>
                    <a:pt x="137299" y="211718"/>
                    <a:pt x="131294" y="218523"/>
                    <a:pt x="118518" y="219657"/>
                  </a:cubicBezTo>
                  <a:cubicBezTo>
                    <a:pt x="115016" y="219991"/>
                    <a:pt x="107544" y="220158"/>
                    <a:pt x="96336" y="220158"/>
                  </a:cubicBezTo>
                  <a:cubicBezTo>
                    <a:pt x="74420" y="220158"/>
                    <a:pt x="46534" y="219524"/>
                    <a:pt x="42464" y="219290"/>
                  </a:cubicBezTo>
                  <a:cubicBezTo>
                    <a:pt x="38528" y="219057"/>
                    <a:pt x="26553" y="218356"/>
                    <a:pt x="24618" y="212152"/>
                  </a:cubicBezTo>
                  <a:cubicBezTo>
                    <a:pt x="24284" y="211051"/>
                    <a:pt x="23984" y="204146"/>
                    <a:pt x="23784" y="193505"/>
                  </a:cubicBezTo>
                  <a:cubicBezTo>
                    <a:pt x="26619" y="191437"/>
                    <a:pt x="28688" y="187901"/>
                    <a:pt x="29321" y="183531"/>
                  </a:cubicBezTo>
                  <a:cubicBezTo>
                    <a:pt x="29788" y="180296"/>
                    <a:pt x="28954" y="177327"/>
                    <a:pt x="26886" y="174925"/>
                  </a:cubicBezTo>
                  <a:cubicBezTo>
                    <a:pt x="25919" y="173858"/>
                    <a:pt x="24751" y="172891"/>
                    <a:pt x="23451" y="172157"/>
                  </a:cubicBezTo>
                  <a:cubicBezTo>
                    <a:pt x="23417" y="171590"/>
                    <a:pt x="23417" y="171056"/>
                    <a:pt x="23417" y="170489"/>
                  </a:cubicBezTo>
                  <a:cubicBezTo>
                    <a:pt x="26686" y="169054"/>
                    <a:pt x="29321" y="166186"/>
                    <a:pt x="30689" y="162483"/>
                  </a:cubicBezTo>
                  <a:cubicBezTo>
                    <a:pt x="30889" y="181030"/>
                    <a:pt x="31123" y="194039"/>
                    <a:pt x="31223" y="194873"/>
                  </a:cubicBezTo>
                  <a:cubicBezTo>
                    <a:pt x="31289" y="195473"/>
                    <a:pt x="31423" y="196407"/>
                    <a:pt x="51070" y="197041"/>
                  </a:cubicBezTo>
                  <a:cubicBezTo>
                    <a:pt x="61444" y="197375"/>
                    <a:pt x="75621" y="197542"/>
                    <a:pt x="90965" y="197542"/>
                  </a:cubicBezTo>
                  <a:cubicBezTo>
                    <a:pt x="106376" y="197542"/>
                    <a:pt x="129760" y="197308"/>
                    <a:pt x="131027" y="196674"/>
                  </a:cubicBezTo>
                  <a:cubicBezTo>
                    <a:pt x="131461" y="196474"/>
                    <a:pt x="132228" y="196074"/>
                    <a:pt x="132228" y="152042"/>
                  </a:cubicBezTo>
                  <a:close/>
                  <a:moveTo>
                    <a:pt x="117978" y="115302"/>
                  </a:moveTo>
                  <a:cubicBezTo>
                    <a:pt x="124534" y="115302"/>
                    <a:pt x="137498" y="120630"/>
                    <a:pt x="147272" y="124656"/>
                  </a:cubicBezTo>
                  <a:cubicBezTo>
                    <a:pt x="152910" y="126958"/>
                    <a:pt x="157746" y="128959"/>
                    <a:pt x="160582" y="129660"/>
                  </a:cubicBezTo>
                  <a:cubicBezTo>
                    <a:pt x="168954" y="131761"/>
                    <a:pt x="172824" y="136198"/>
                    <a:pt x="175359" y="146605"/>
                  </a:cubicBezTo>
                  <a:cubicBezTo>
                    <a:pt x="176093" y="149707"/>
                    <a:pt x="177594" y="154411"/>
                    <a:pt x="179295" y="159881"/>
                  </a:cubicBezTo>
                  <a:cubicBezTo>
                    <a:pt x="183298" y="172490"/>
                    <a:pt x="188735" y="189736"/>
                    <a:pt x="188969" y="200010"/>
                  </a:cubicBezTo>
                  <a:cubicBezTo>
                    <a:pt x="189302" y="213620"/>
                    <a:pt x="200711" y="230699"/>
                    <a:pt x="210618" y="244041"/>
                  </a:cubicBezTo>
                  <a:cubicBezTo>
                    <a:pt x="213653" y="248178"/>
                    <a:pt x="219924" y="257117"/>
                    <a:pt x="226529" y="266624"/>
                  </a:cubicBezTo>
                  <a:cubicBezTo>
                    <a:pt x="235302" y="279200"/>
                    <a:pt x="244375" y="292176"/>
                    <a:pt x="245843" y="293644"/>
                  </a:cubicBezTo>
                  <a:cubicBezTo>
                    <a:pt x="245976" y="293777"/>
                    <a:pt x="245976" y="293877"/>
                    <a:pt x="245976" y="293977"/>
                  </a:cubicBezTo>
                  <a:cubicBezTo>
                    <a:pt x="245709" y="295378"/>
                    <a:pt x="240072" y="297880"/>
                    <a:pt x="235936" y="299715"/>
                  </a:cubicBezTo>
                  <a:cubicBezTo>
                    <a:pt x="232667" y="301182"/>
                    <a:pt x="228530" y="300449"/>
                    <a:pt x="227396" y="301416"/>
                  </a:cubicBezTo>
                  <a:cubicBezTo>
                    <a:pt x="216755" y="306486"/>
                    <a:pt x="171823" y="319028"/>
                    <a:pt x="162850" y="319028"/>
                  </a:cubicBezTo>
                  <a:cubicBezTo>
                    <a:pt x="161949" y="319028"/>
                    <a:pt x="161683" y="318895"/>
                    <a:pt x="161616" y="318862"/>
                  </a:cubicBezTo>
                  <a:cubicBezTo>
                    <a:pt x="158180" y="316460"/>
                    <a:pt x="152443" y="307253"/>
                    <a:pt x="151742" y="303684"/>
                  </a:cubicBezTo>
                  <a:cubicBezTo>
                    <a:pt x="150975" y="299848"/>
                    <a:pt x="136798" y="267025"/>
                    <a:pt x="133362" y="261888"/>
                  </a:cubicBezTo>
                  <a:cubicBezTo>
                    <a:pt x="128759" y="254983"/>
                    <a:pt x="118185" y="248878"/>
                    <a:pt x="101907" y="243775"/>
                  </a:cubicBezTo>
                  <a:cubicBezTo>
                    <a:pt x="88664" y="239605"/>
                    <a:pt x="76222" y="228497"/>
                    <a:pt x="68549" y="220758"/>
                  </a:cubicBezTo>
                  <a:lnTo>
                    <a:pt x="68549" y="220758"/>
                  </a:lnTo>
                  <a:cubicBezTo>
                    <a:pt x="77456" y="220892"/>
                    <a:pt x="87396" y="220992"/>
                    <a:pt x="96336" y="220992"/>
                  </a:cubicBezTo>
                  <a:cubicBezTo>
                    <a:pt x="107577" y="220992"/>
                    <a:pt x="115083" y="220825"/>
                    <a:pt x="118619" y="220491"/>
                  </a:cubicBezTo>
                  <a:cubicBezTo>
                    <a:pt x="131795" y="219290"/>
                    <a:pt x="138066" y="212185"/>
                    <a:pt x="139400" y="206448"/>
                  </a:cubicBezTo>
                  <a:cubicBezTo>
                    <a:pt x="139900" y="204346"/>
                    <a:pt x="139967" y="184799"/>
                    <a:pt x="139834" y="158747"/>
                  </a:cubicBezTo>
                  <a:lnTo>
                    <a:pt x="139834" y="158747"/>
                  </a:lnTo>
                  <a:cubicBezTo>
                    <a:pt x="142969" y="164418"/>
                    <a:pt x="144804" y="172357"/>
                    <a:pt x="144804" y="173791"/>
                  </a:cubicBezTo>
                  <a:cubicBezTo>
                    <a:pt x="144804" y="174025"/>
                    <a:pt x="145004" y="174191"/>
                    <a:pt x="145238" y="174191"/>
                  </a:cubicBezTo>
                  <a:cubicBezTo>
                    <a:pt x="145471" y="174191"/>
                    <a:pt x="145638" y="174025"/>
                    <a:pt x="145638" y="173791"/>
                  </a:cubicBezTo>
                  <a:cubicBezTo>
                    <a:pt x="145638" y="171590"/>
                    <a:pt x="141735" y="155578"/>
                    <a:pt x="135364" y="152576"/>
                  </a:cubicBezTo>
                  <a:cubicBezTo>
                    <a:pt x="133329" y="151609"/>
                    <a:pt x="131528" y="150775"/>
                    <a:pt x="129927" y="150041"/>
                  </a:cubicBezTo>
                  <a:cubicBezTo>
                    <a:pt x="126691" y="148540"/>
                    <a:pt x="124356" y="147439"/>
                    <a:pt x="122421" y="146472"/>
                  </a:cubicBezTo>
                  <a:cubicBezTo>
                    <a:pt x="122370" y="146446"/>
                    <a:pt x="122314" y="146435"/>
                    <a:pt x="122257" y="146435"/>
                  </a:cubicBezTo>
                  <a:cubicBezTo>
                    <a:pt x="122165" y="146435"/>
                    <a:pt x="122070" y="146464"/>
                    <a:pt x="121988" y="146505"/>
                  </a:cubicBezTo>
                  <a:cubicBezTo>
                    <a:pt x="121840" y="146623"/>
                    <a:pt x="107398" y="157097"/>
                    <a:pt x="96585" y="157097"/>
                  </a:cubicBezTo>
                  <a:cubicBezTo>
                    <a:pt x="95170" y="157097"/>
                    <a:pt x="93817" y="156917"/>
                    <a:pt x="92567" y="156512"/>
                  </a:cubicBezTo>
                  <a:cubicBezTo>
                    <a:pt x="82726" y="153343"/>
                    <a:pt x="77055" y="148640"/>
                    <a:pt x="77055" y="143636"/>
                  </a:cubicBezTo>
                  <a:cubicBezTo>
                    <a:pt x="77055" y="141301"/>
                    <a:pt x="82226" y="139433"/>
                    <a:pt x="86796" y="137799"/>
                  </a:cubicBezTo>
                  <a:cubicBezTo>
                    <a:pt x="90832" y="136331"/>
                    <a:pt x="94668" y="134930"/>
                    <a:pt x="96002" y="133095"/>
                  </a:cubicBezTo>
                  <a:cubicBezTo>
                    <a:pt x="99538" y="128225"/>
                    <a:pt x="108178" y="118318"/>
                    <a:pt x="115583" y="115650"/>
                  </a:cubicBezTo>
                  <a:cubicBezTo>
                    <a:pt x="116231" y="115411"/>
                    <a:pt x="117039" y="115302"/>
                    <a:pt x="117978" y="115302"/>
                  </a:cubicBezTo>
                  <a:close/>
                  <a:moveTo>
                    <a:pt x="106143" y="0"/>
                  </a:moveTo>
                  <a:cubicBezTo>
                    <a:pt x="92033" y="0"/>
                    <a:pt x="73586" y="167"/>
                    <a:pt x="58776" y="300"/>
                  </a:cubicBezTo>
                  <a:cubicBezTo>
                    <a:pt x="48268" y="400"/>
                    <a:pt x="39162" y="467"/>
                    <a:pt x="34258" y="467"/>
                  </a:cubicBezTo>
                  <a:cubicBezTo>
                    <a:pt x="29055" y="467"/>
                    <a:pt x="23451" y="5537"/>
                    <a:pt x="22683" y="16845"/>
                  </a:cubicBezTo>
                  <a:cubicBezTo>
                    <a:pt x="22350" y="22049"/>
                    <a:pt x="22150" y="56607"/>
                    <a:pt x="22216" y="95302"/>
                  </a:cubicBezTo>
                  <a:cubicBezTo>
                    <a:pt x="20649" y="94835"/>
                    <a:pt x="19181" y="94534"/>
                    <a:pt x="17813" y="94368"/>
                  </a:cubicBezTo>
                  <a:cubicBezTo>
                    <a:pt x="16646" y="94234"/>
                    <a:pt x="15512" y="94168"/>
                    <a:pt x="14411" y="94168"/>
                  </a:cubicBezTo>
                  <a:cubicBezTo>
                    <a:pt x="9374" y="94168"/>
                    <a:pt x="5404" y="95535"/>
                    <a:pt x="2903" y="98104"/>
                  </a:cubicBezTo>
                  <a:cubicBezTo>
                    <a:pt x="934" y="100172"/>
                    <a:pt x="0" y="102940"/>
                    <a:pt x="134" y="106276"/>
                  </a:cubicBezTo>
                  <a:cubicBezTo>
                    <a:pt x="434" y="114082"/>
                    <a:pt x="11742" y="120219"/>
                    <a:pt x="22283" y="123288"/>
                  </a:cubicBezTo>
                  <a:cubicBezTo>
                    <a:pt x="22283" y="123488"/>
                    <a:pt x="22283" y="123655"/>
                    <a:pt x="22283" y="123855"/>
                  </a:cubicBezTo>
                  <a:cubicBezTo>
                    <a:pt x="21216" y="123655"/>
                    <a:pt x="20182" y="123555"/>
                    <a:pt x="19214" y="123555"/>
                  </a:cubicBezTo>
                  <a:cubicBezTo>
                    <a:pt x="18280" y="123555"/>
                    <a:pt x="17380" y="123622"/>
                    <a:pt x="16546" y="123822"/>
                  </a:cubicBezTo>
                  <a:cubicBezTo>
                    <a:pt x="12209" y="124756"/>
                    <a:pt x="9407" y="128092"/>
                    <a:pt x="8807" y="132962"/>
                  </a:cubicBezTo>
                  <a:cubicBezTo>
                    <a:pt x="8206" y="138266"/>
                    <a:pt x="10375" y="144037"/>
                    <a:pt x="13877" y="146705"/>
                  </a:cubicBezTo>
                  <a:cubicBezTo>
                    <a:pt x="10274" y="147873"/>
                    <a:pt x="7939" y="151008"/>
                    <a:pt x="7406" y="155445"/>
                  </a:cubicBezTo>
                  <a:cubicBezTo>
                    <a:pt x="6639" y="161516"/>
                    <a:pt x="9407" y="168120"/>
                    <a:pt x="13577" y="170189"/>
                  </a:cubicBezTo>
                  <a:cubicBezTo>
                    <a:pt x="13777" y="170322"/>
                    <a:pt x="13977" y="170389"/>
                    <a:pt x="14177" y="170489"/>
                  </a:cubicBezTo>
                  <a:lnTo>
                    <a:pt x="14111" y="170489"/>
                  </a:lnTo>
                  <a:cubicBezTo>
                    <a:pt x="10441" y="171423"/>
                    <a:pt x="8040" y="174492"/>
                    <a:pt x="7439" y="179195"/>
                  </a:cubicBezTo>
                  <a:cubicBezTo>
                    <a:pt x="6605" y="185333"/>
                    <a:pt x="9107" y="192104"/>
                    <a:pt x="13010" y="194239"/>
                  </a:cubicBezTo>
                  <a:cubicBezTo>
                    <a:pt x="14511" y="195106"/>
                    <a:pt x="16112" y="195507"/>
                    <a:pt x="17780" y="195507"/>
                  </a:cubicBezTo>
                  <a:cubicBezTo>
                    <a:pt x="19648" y="195507"/>
                    <a:pt x="21416" y="195006"/>
                    <a:pt x="22984" y="194039"/>
                  </a:cubicBezTo>
                  <a:cubicBezTo>
                    <a:pt x="23217" y="204513"/>
                    <a:pt x="23484" y="211318"/>
                    <a:pt x="23851" y="212419"/>
                  </a:cubicBezTo>
                  <a:cubicBezTo>
                    <a:pt x="25719" y="218456"/>
                    <a:pt x="35326" y="219724"/>
                    <a:pt x="42397" y="220124"/>
                  </a:cubicBezTo>
                  <a:cubicBezTo>
                    <a:pt x="44766" y="220258"/>
                    <a:pt x="54973" y="220525"/>
                    <a:pt x="67382" y="220725"/>
                  </a:cubicBezTo>
                  <a:cubicBezTo>
                    <a:pt x="75054" y="228530"/>
                    <a:pt x="87897" y="240205"/>
                    <a:pt x="101673" y="244542"/>
                  </a:cubicBezTo>
                  <a:cubicBezTo>
                    <a:pt x="117785" y="249612"/>
                    <a:pt x="128192" y="255616"/>
                    <a:pt x="132695" y="262355"/>
                  </a:cubicBezTo>
                  <a:cubicBezTo>
                    <a:pt x="136431" y="267959"/>
                    <a:pt x="150308" y="300582"/>
                    <a:pt x="150942" y="303851"/>
                  </a:cubicBezTo>
                  <a:cubicBezTo>
                    <a:pt x="151709" y="307620"/>
                    <a:pt x="157546" y="316994"/>
                    <a:pt x="161182" y="319562"/>
                  </a:cubicBezTo>
                  <a:cubicBezTo>
                    <a:pt x="161482" y="319762"/>
                    <a:pt x="162016" y="319862"/>
                    <a:pt x="162883" y="319862"/>
                  </a:cubicBezTo>
                  <a:cubicBezTo>
                    <a:pt x="168254" y="319862"/>
                    <a:pt x="185133" y="315493"/>
                    <a:pt x="199610" y="311590"/>
                  </a:cubicBezTo>
                  <a:cubicBezTo>
                    <a:pt x="211785" y="308321"/>
                    <a:pt x="227730" y="302116"/>
                    <a:pt x="227830" y="302083"/>
                  </a:cubicBezTo>
                  <a:cubicBezTo>
                    <a:pt x="230565" y="301182"/>
                    <a:pt x="233167" y="301883"/>
                    <a:pt x="236303" y="300482"/>
                  </a:cubicBezTo>
                  <a:cubicBezTo>
                    <a:pt x="242440" y="297747"/>
                    <a:pt x="246477" y="295845"/>
                    <a:pt x="246810" y="294144"/>
                  </a:cubicBezTo>
                  <a:cubicBezTo>
                    <a:pt x="246877" y="293744"/>
                    <a:pt x="246743" y="293377"/>
                    <a:pt x="246443" y="293043"/>
                  </a:cubicBezTo>
                  <a:cubicBezTo>
                    <a:pt x="245009" y="291642"/>
                    <a:pt x="235969" y="278666"/>
                    <a:pt x="227229" y="266124"/>
                  </a:cubicBezTo>
                  <a:cubicBezTo>
                    <a:pt x="220591" y="256650"/>
                    <a:pt x="214354" y="247677"/>
                    <a:pt x="211285" y="243541"/>
                  </a:cubicBezTo>
                  <a:cubicBezTo>
                    <a:pt x="205514" y="235769"/>
                    <a:pt x="190203" y="215087"/>
                    <a:pt x="189836" y="199977"/>
                  </a:cubicBezTo>
                  <a:cubicBezTo>
                    <a:pt x="189569" y="189569"/>
                    <a:pt x="184099" y="172257"/>
                    <a:pt x="180096" y="159614"/>
                  </a:cubicBezTo>
                  <a:cubicBezTo>
                    <a:pt x="178395" y="154177"/>
                    <a:pt x="176927" y="149474"/>
                    <a:pt x="176160" y="146405"/>
                  </a:cubicBezTo>
                  <a:cubicBezTo>
                    <a:pt x="173591" y="135764"/>
                    <a:pt x="169421" y="131027"/>
                    <a:pt x="160782" y="128859"/>
                  </a:cubicBezTo>
                  <a:cubicBezTo>
                    <a:pt x="158013" y="128159"/>
                    <a:pt x="153210" y="126157"/>
                    <a:pt x="147606" y="123855"/>
                  </a:cubicBezTo>
                  <a:cubicBezTo>
                    <a:pt x="145037" y="122821"/>
                    <a:pt x="142302" y="121687"/>
                    <a:pt x="139600" y="120620"/>
                  </a:cubicBezTo>
                  <a:cubicBezTo>
                    <a:pt x="139500" y="110713"/>
                    <a:pt x="139433" y="100672"/>
                    <a:pt x="139333" y="90832"/>
                  </a:cubicBezTo>
                  <a:cubicBezTo>
                    <a:pt x="139033" y="52905"/>
                    <a:pt x="138766" y="20114"/>
                    <a:pt x="139066" y="16545"/>
                  </a:cubicBezTo>
                  <a:cubicBezTo>
                    <a:pt x="139800" y="7939"/>
                    <a:pt x="133529" y="1701"/>
                    <a:pt x="128726" y="500"/>
                  </a:cubicBezTo>
                  <a:cubicBezTo>
                    <a:pt x="127358" y="167"/>
                    <a:pt x="119953" y="0"/>
                    <a:pt x="106143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4067888" y="2527100"/>
              <a:ext cx="807250" cy="165150"/>
            </a:xfrm>
            <a:custGeom>
              <a:rect b="b" l="l" r="r" t="t"/>
              <a:pathLst>
                <a:path extrusionOk="0" h="6606" w="32290">
                  <a:moveTo>
                    <a:pt x="2535" y="1"/>
                  </a:moveTo>
                  <a:cubicBezTo>
                    <a:pt x="1101" y="1"/>
                    <a:pt x="0" y="2269"/>
                    <a:pt x="0" y="4170"/>
                  </a:cubicBezTo>
                  <a:cubicBezTo>
                    <a:pt x="0" y="4904"/>
                    <a:pt x="134" y="5505"/>
                    <a:pt x="434" y="5938"/>
                  </a:cubicBezTo>
                  <a:cubicBezTo>
                    <a:pt x="734" y="6372"/>
                    <a:pt x="1201" y="6605"/>
                    <a:pt x="1801" y="6605"/>
                  </a:cubicBezTo>
                  <a:lnTo>
                    <a:pt x="30022" y="6605"/>
                  </a:lnTo>
                  <a:cubicBezTo>
                    <a:pt x="31589" y="6605"/>
                    <a:pt x="32290" y="4971"/>
                    <a:pt x="32290" y="3303"/>
                  </a:cubicBezTo>
                  <a:cubicBezTo>
                    <a:pt x="32290" y="1702"/>
                    <a:pt x="31589" y="1"/>
                    <a:pt x="30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4047038" y="2506250"/>
              <a:ext cx="848950" cy="206850"/>
            </a:xfrm>
            <a:custGeom>
              <a:rect b="b" l="l" r="r" t="t"/>
              <a:pathLst>
                <a:path extrusionOk="0" h="8274" w="33958">
                  <a:moveTo>
                    <a:pt x="31223" y="835"/>
                  </a:moveTo>
                  <a:cubicBezTo>
                    <a:pt x="32423" y="835"/>
                    <a:pt x="33124" y="2536"/>
                    <a:pt x="33124" y="4137"/>
                  </a:cubicBezTo>
                  <a:cubicBezTo>
                    <a:pt x="33124" y="5805"/>
                    <a:pt x="32423" y="7439"/>
                    <a:pt x="30856" y="7439"/>
                  </a:cubicBezTo>
                  <a:lnTo>
                    <a:pt x="2635" y="7439"/>
                  </a:lnTo>
                  <a:cubicBezTo>
                    <a:pt x="2035" y="7439"/>
                    <a:pt x="1568" y="7206"/>
                    <a:pt x="1268" y="6772"/>
                  </a:cubicBezTo>
                  <a:cubicBezTo>
                    <a:pt x="1001" y="6339"/>
                    <a:pt x="834" y="5738"/>
                    <a:pt x="834" y="5004"/>
                  </a:cubicBezTo>
                  <a:cubicBezTo>
                    <a:pt x="834" y="3103"/>
                    <a:pt x="1935" y="835"/>
                    <a:pt x="3369" y="835"/>
                  </a:cubicBezTo>
                  <a:close/>
                  <a:moveTo>
                    <a:pt x="3369" y="1"/>
                  </a:moveTo>
                  <a:cubicBezTo>
                    <a:pt x="1368" y="1"/>
                    <a:pt x="0" y="2636"/>
                    <a:pt x="0" y="5004"/>
                  </a:cubicBezTo>
                  <a:cubicBezTo>
                    <a:pt x="0" y="5905"/>
                    <a:pt x="200" y="6672"/>
                    <a:pt x="601" y="7239"/>
                  </a:cubicBezTo>
                  <a:cubicBezTo>
                    <a:pt x="1068" y="7940"/>
                    <a:pt x="1768" y="8273"/>
                    <a:pt x="2635" y="8273"/>
                  </a:cubicBezTo>
                  <a:lnTo>
                    <a:pt x="30856" y="8273"/>
                  </a:lnTo>
                  <a:cubicBezTo>
                    <a:pt x="32990" y="8273"/>
                    <a:pt x="33958" y="6205"/>
                    <a:pt x="33958" y="4137"/>
                  </a:cubicBezTo>
                  <a:cubicBezTo>
                    <a:pt x="33958" y="2102"/>
                    <a:pt x="33024" y="1"/>
                    <a:pt x="31223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5042738" y="2508750"/>
              <a:ext cx="201850" cy="202675"/>
            </a:xfrm>
            <a:custGeom>
              <a:rect b="b" l="l" r="r" t="t"/>
              <a:pathLst>
                <a:path extrusionOk="0" h="8107" w="8074">
                  <a:moveTo>
                    <a:pt x="4037" y="1"/>
                  </a:moveTo>
                  <a:cubicBezTo>
                    <a:pt x="1802" y="1"/>
                    <a:pt x="1" y="1802"/>
                    <a:pt x="1" y="4037"/>
                  </a:cubicBezTo>
                  <a:cubicBezTo>
                    <a:pt x="1" y="6272"/>
                    <a:pt x="1802" y="8107"/>
                    <a:pt x="4037" y="8107"/>
                  </a:cubicBezTo>
                  <a:cubicBezTo>
                    <a:pt x="6272" y="8107"/>
                    <a:pt x="8073" y="6272"/>
                    <a:pt x="8073" y="4037"/>
                  </a:cubicBezTo>
                  <a:cubicBezTo>
                    <a:pt x="8073" y="1802"/>
                    <a:pt x="6272" y="1"/>
                    <a:pt x="4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5021888" y="2487900"/>
              <a:ext cx="243525" cy="243550"/>
            </a:xfrm>
            <a:custGeom>
              <a:rect b="b" l="l" r="r" t="t"/>
              <a:pathLst>
                <a:path extrusionOk="0" h="9742" w="9741">
                  <a:moveTo>
                    <a:pt x="4871" y="835"/>
                  </a:moveTo>
                  <a:cubicBezTo>
                    <a:pt x="7106" y="835"/>
                    <a:pt x="8907" y="2669"/>
                    <a:pt x="8907" y="4871"/>
                  </a:cubicBezTo>
                  <a:cubicBezTo>
                    <a:pt x="8907" y="7106"/>
                    <a:pt x="7106" y="8907"/>
                    <a:pt x="4871" y="8907"/>
                  </a:cubicBezTo>
                  <a:cubicBezTo>
                    <a:pt x="4851" y="8908"/>
                    <a:pt x="4831" y="8908"/>
                    <a:pt x="4811" y="8908"/>
                  </a:cubicBezTo>
                  <a:cubicBezTo>
                    <a:pt x="2604" y="8908"/>
                    <a:pt x="835" y="7086"/>
                    <a:pt x="835" y="4871"/>
                  </a:cubicBezTo>
                  <a:cubicBezTo>
                    <a:pt x="835" y="2669"/>
                    <a:pt x="2636" y="835"/>
                    <a:pt x="4871" y="835"/>
                  </a:cubicBezTo>
                  <a:close/>
                  <a:moveTo>
                    <a:pt x="4871" y="1"/>
                  </a:moveTo>
                  <a:cubicBezTo>
                    <a:pt x="2169" y="1"/>
                    <a:pt x="1" y="2202"/>
                    <a:pt x="1" y="4871"/>
                  </a:cubicBezTo>
                  <a:cubicBezTo>
                    <a:pt x="1" y="7573"/>
                    <a:pt x="2169" y="9741"/>
                    <a:pt x="4871" y="9741"/>
                  </a:cubicBezTo>
                  <a:cubicBezTo>
                    <a:pt x="7539" y="9741"/>
                    <a:pt x="9741" y="7573"/>
                    <a:pt x="9741" y="4871"/>
                  </a:cubicBezTo>
                  <a:cubicBezTo>
                    <a:pt x="9741" y="2202"/>
                    <a:pt x="7539" y="1"/>
                    <a:pt x="487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4086213" y="7458975"/>
              <a:ext cx="722225" cy="202675"/>
            </a:xfrm>
            <a:custGeom>
              <a:rect b="b" l="l" r="r" t="t"/>
              <a:pathLst>
                <a:path extrusionOk="0" h="8107" w="28889">
                  <a:moveTo>
                    <a:pt x="835" y="0"/>
                  </a:moveTo>
                  <a:cubicBezTo>
                    <a:pt x="368" y="0"/>
                    <a:pt x="1" y="367"/>
                    <a:pt x="1" y="834"/>
                  </a:cubicBezTo>
                  <a:lnTo>
                    <a:pt x="1" y="7272"/>
                  </a:lnTo>
                  <a:cubicBezTo>
                    <a:pt x="1" y="7706"/>
                    <a:pt x="368" y="8106"/>
                    <a:pt x="835" y="8106"/>
                  </a:cubicBezTo>
                  <a:lnTo>
                    <a:pt x="28054" y="8106"/>
                  </a:lnTo>
                  <a:cubicBezTo>
                    <a:pt x="28488" y="8106"/>
                    <a:pt x="28888" y="7706"/>
                    <a:pt x="28888" y="7272"/>
                  </a:cubicBezTo>
                  <a:lnTo>
                    <a:pt x="28888" y="834"/>
                  </a:lnTo>
                  <a:cubicBezTo>
                    <a:pt x="28888" y="401"/>
                    <a:pt x="28488" y="0"/>
                    <a:pt x="280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4065388" y="7438125"/>
              <a:ext cx="763900" cy="244350"/>
            </a:xfrm>
            <a:custGeom>
              <a:rect b="b" l="l" r="r" t="t"/>
              <a:pathLst>
                <a:path extrusionOk="0" h="9774" w="30556">
                  <a:moveTo>
                    <a:pt x="28887" y="834"/>
                  </a:moveTo>
                  <a:cubicBezTo>
                    <a:pt x="29321" y="834"/>
                    <a:pt x="29721" y="1201"/>
                    <a:pt x="29721" y="1668"/>
                  </a:cubicBezTo>
                  <a:lnTo>
                    <a:pt x="29721" y="8106"/>
                  </a:lnTo>
                  <a:cubicBezTo>
                    <a:pt x="29721" y="8540"/>
                    <a:pt x="29321" y="8940"/>
                    <a:pt x="28887" y="8940"/>
                  </a:cubicBezTo>
                  <a:lnTo>
                    <a:pt x="1668" y="8940"/>
                  </a:lnTo>
                  <a:cubicBezTo>
                    <a:pt x="1201" y="8940"/>
                    <a:pt x="834" y="8540"/>
                    <a:pt x="834" y="8106"/>
                  </a:cubicBezTo>
                  <a:lnTo>
                    <a:pt x="834" y="1668"/>
                  </a:lnTo>
                  <a:cubicBezTo>
                    <a:pt x="834" y="1201"/>
                    <a:pt x="1201" y="834"/>
                    <a:pt x="1668" y="834"/>
                  </a:cubicBezTo>
                  <a:close/>
                  <a:moveTo>
                    <a:pt x="1668" y="0"/>
                  </a:moveTo>
                  <a:cubicBezTo>
                    <a:pt x="734" y="0"/>
                    <a:pt x="0" y="768"/>
                    <a:pt x="0" y="1668"/>
                  </a:cubicBezTo>
                  <a:lnTo>
                    <a:pt x="0" y="8106"/>
                  </a:lnTo>
                  <a:cubicBezTo>
                    <a:pt x="0" y="9007"/>
                    <a:pt x="734" y="9774"/>
                    <a:pt x="1668" y="9774"/>
                  </a:cubicBezTo>
                  <a:lnTo>
                    <a:pt x="28887" y="9774"/>
                  </a:lnTo>
                  <a:cubicBezTo>
                    <a:pt x="29788" y="9774"/>
                    <a:pt x="30555" y="9007"/>
                    <a:pt x="30555" y="8106"/>
                  </a:cubicBezTo>
                  <a:lnTo>
                    <a:pt x="30555" y="1668"/>
                  </a:lnTo>
                  <a:cubicBezTo>
                    <a:pt x="30555" y="768"/>
                    <a:pt x="29788" y="0"/>
                    <a:pt x="288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2479238" y="4886300"/>
              <a:ext cx="535400" cy="529575"/>
            </a:xfrm>
            <a:custGeom>
              <a:rect b="b" l="l" r="r" t="t"/>
              <a:pathLst>
                <a:path extrusionOk="0" h="21183" w="21416">
                  <a:moveTo>
                    <a:pt x="935" y="0"/>
                  </a:moveTo>
                  <a:cubicBezTo>
                    <a:pt x="301" y="1468"/>
                    <a:pt x="1" y="3136"/>
                    <a:pt x="67" y="5004"/>
                  </a:cubicBezTo>
                  <a:cubicBezTo>
                    <a:pt x="368" y="12076"/>
                    <a:pt x="11042" y="18080"/>
                    <a:pt x="21416" y="21182"/>
                  </a:cubicBezTo>
                  <a:cubicBezTo>
                    <a:pt x="21383" y="18347"/>
                    <a:pt x="21383" y="15478"/>
                    <a:pt x="21383" y="12643"/>
                  </a:cubicBezTo>
                  <a:cubicBezTo>
                    <a:pt x="18914" y="11875"/>
                    <a:pt x="16513" y="11008"/>
                    <a:pt x="14144" y="9941"/>
                  </a:cubicBezTo>
                  <a:cubicBezTo>
                    <a:pt x="9107" y="7672"/>
                    <a:pt x="4304" y="4370"/>
                    <a:pt x="935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2699413" y="5777775"/>
              <a:ext cx="578750" cy="266875"/>
            </a:xfrm>
            <a:custGeom>
              <a:rect b="b" l="l" r="r" t="t"/>
              <a:pathLst>
                <a:path extrusionOk="0" h="10675" w="23150">
                  <a:moveTo>
                    <a:pt x="0" y="0"/>
                  </a:moveTo>
                  <a:lnTo>
                    <a:pt x="0" y="0"/>
                  </a:lnTo>
                  <a:cubicBezTo>
                    <a:pt x="500" y="4036"/>
                    <a:pt x="2502" y="7806"/>
                    <a:pt x="5204" y="9507"/>
                  </a:cubicBezTo>
                  <a:cubicBezTo>
                    <a:pt x="5971" y="9373"/>
                    <a:pt x="6805" y="9273"/>
                    <a:pt x="7672" y="9273"/>
                  </a:cubicBezTo>
                  <a:cubicBezTo>
                    <a:pt x="9640" y="9273"/>
                    <a:pt x="11975" y="9740"/>
                    <a:pt x="14210" y="10674"/>
                  </a:cubicBezTo>
                  <a:cubicBezTo>
                    <a:pt x="18513" y="9507"/>
                    <a:pt x="21882" y="5971"/>
                    <a:pt x="23150" y="1234"/>
                  </a:cubicBezTo>
                  <a:lnTo>
                    <a:pt x="23150" y="1234"/>
                  </a:lnTo>
                  <a:cubicBezTo>
                    <a:pt x="21749" y="1668"/>
                    <a:pt x="20348" y="2102"/>
                    <a:pt x="18914" y="2435"/>
                  </a:cubicBezTo>
                  <a:cubicBezTo>
                    <a:pt x="16965" y="2866"/>
                    <a:pt x="14976" y="3076"/>
                    <a:pt x="12986" y="3076"/>
                  </a:cubicBezTo>
                  <a:cubicBezTo>
                    <a:pt x="8504" y="3076"/>
                    <a:pt x="4020" y="2010"/>
                    <a:pt x="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2662713" y="6340675"/>
              <a:ext cx="554575" cy="279375"/>
            </a:xfrm>
            <a:custGeom>
              <a:rect b="b" l="l" r="r" t="t"/>
              <a:pathLst>
                <a:path extrusionOk="0" h="11175" w="22183">
                  <a:moveTo>
                    <a:pt x="0" y="0"/>
                  </a:moveTo>
                  <a:cubicBezTo>
                    <a:pt x="501" y="4437"/>
                    <a:pt x="2736" y="8540"/>
                    <a:pt x="5738" y="10041"/>
                  </a:cubicBezTo>
                  <a:cubicBezTo>
                    <a:pt x="6405" y="10374"/>
                    <a:pt x="7072" y="10641"/>
                    <a:pt x="7806" y="10841"/>
                  </a:cubicBezTo>
                  <a:cubicBezTo>
                    <a:pt x="7939" y="10841"/>
                    <a:pt x="8106" y="10808"/>
                    <a:pt x="8240" y="10808"/>
                  </a:cubicBezTo>
                  <a:cubicBezTo>
                    <a:pt x="9274" y="10808"/>
                    <a:pt x="10274" y="10941"/>
                    <a:pt x="11275" y="11175"/>
                  </a:cubicBezTo>
                  <a:cubicBezTo>
                    <a:pt x="16512" y="10841"/>
                    <a:pt x="20815" y="6872"/>
                    <a:pt x="22183" y="1168"/>
                  </a:cubicBezTo>
                  <a:lnTo>
                    <a:pt x="22183" y="1168"/>
                  </a:lnTo>
                  <a:cubicBezTo>
                    <a:pt x="18854" y="2537"/>
                    <a:pt x="15297" y="3299"/>
                    <a:pt x="11760" y="3299"/>
                  </a:cubicBezTo>
                  <a:cubicBezTo>
                    <a:pt x="9095" y="3299"/>
                    <a:pt x="6440" y="2867"/>
                    <a:pt x="3903" y="1935"/>
                  </a:cubicBezTo>
                  <a:cubicBezTo>
                    <a:pt x="2535" y="1435"/>
                    <a:pt x="1235" y="767"/>
                    <a:pt x="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2658538" y="6889400"/>
              <a:ext cx="494550" cy="332750"/>
            </a:xfrm>
            <a:custGeom>
              <a:rect b="b" l="l" r="r" t="t"/>
              <a:pathLst>
                <a:path extrusionOk="0" h="13310" w="19782">
                  <a:moveTo>
                    <a:pt x="67" y="0"/>
                  </a:moveTo>
                  <a:lnTo>
                    <a:pt x="67" y="0"/>
                  </a:lnTo>
                  <a:cubicBezTo>
                    <a:pt x="1" y="5171"/>
                    <a:pt x="2202" y="10441"/>
                    <a:pt x="5338" y="12176"/>
                  </a:cubicBezTo>
                  <a:cubicBezTo>
                    <a:pt x="6739" y="12943"/>
                    <a:pt x="8206" y="13310"/>
                    <a:pt x="9707" y="13310"/>
                  </a:cubicBezTo>
                  <a:cubicBezTo>
                    <a:pt x="14277" y="13310"/>
                    <a:pt x="18113" y="9974"/>
                    <a:pt x="19781" y="4937"/>
                  </a:cubicBezTo>
                  <a:lnTo>
                    <a:pt x="19781" y="4937"/>
                  </a:lnTo>
                  <a:cubicBezTo>
                    <a:pt x="18214" y="5571"/>
                    <a:pt x="16579" y="6038"/>
                    <a:pt x="14878" y="6205"/>
                  </a:cubicBezTo>
                  <a:cubicBezTo>
                    <a:pt x="14313" y="6269"/>
                    <a:pt x="13747" y="6300"/>
                    <a:pt x="13182" y="6300"/>
                  </a:cubicBezTo>
                  <a:cubicBezTo>
                    <a:pt x="8173" y="6300"/>
                    <a:pt x="3245" y="3837"/>
                    <a:pt x="67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4172113" y="5709650"/>
              <a:ext cx="3065550" cy="4621400"/>
            </a:xfrm>
            <a:custGeom>
              <a:rect b="b" l="l" r="r" t="t"/>
              <a:pathLst>
                <a:path extrusionOk="0" h="184856" w="122622">
                  <a:moveTo>
                    <a:pt x="53325" y="0"/>
                  </a:moveTo>
                  <a:cubicBezTo>
                    <a:pt x="52899" y="0"/>
                    <a:pt x="52544" y="51"/>
                    <a:pt x="52271" y="157"/>
                  </a:cubicBezTo>
                  <a:cubicBezTo>
                    <a:pt x="48669" y="1524"/>
                    <a:pt x="38362" y="10431"/>
                    <a:pt x="25853" y="16001"/>
                  </a:cubicBezTo>
                  <a:cubicBezTo>
                    <a:pt x="22209" y="17621"/>
                    <a:pt x="19067" y="18192"/>
                    <a:pt x="16446" y="18192"/>
                  </a:cubicBezTo>
                  <a:cubicBezTo>
                    <a:pt x="15828" y="18192"/>
                    <a:pt x="15238" y="18160"/>
                    <a:pt x="14678" y="18103"/>
                  </a:cubicBezTo>
                  <a:lnTo>
                    <a:pt x="14678" y="18103"/>
                  </a:lnTo>
                  <a:cubicBezTo>
                    <a:pt x="17113" y="19704"/>
                    <a:pt x="20249" y="21105"/>
                    <a:pt x="24018" y="22339"/>
                  </a:cubicBezTo>
                  <a:cubicBezTo>
                    <a:pt x="25261" y="22738"/>
                    <a:pt x="26604" y="22915"/>
                    <a:pt x="28008" y="22915"/>
                  </a:cubicBezTo>
                  <a:cubicBezTo>
                    <a:pt x="38819" y="22915"/>
                    <a:pt x="53262" y="12450"/>
                    <a:pt x="53439" y="12332"/>
                  </a:cubicBezTo>
                  <a:cubicBezTo>
                    <a:pt x="53512" y="12277"/>
                    <a:pt x="53596" y="12252"/>
                    <a:pt x="53679" y="12252"/>
                  </a:cubicBezTo>
                  <a:cubicBezTo>
                    <a:pt x="53746" y="12252"/>
                    <a:pt x="53813" y="12269"/>
                    <a:pt x="53873" y="12299"/>
                  </a:cubicBezTo>
                  <a:cubicBezTo>
                    <a:pt x="55774" y="13266"/>
                    <a:pt x="58109" y="14333"/>
                    <a:pt x="61345" y="15868"/>
                  </a:cubicBezTo>
                  <a:cubicBezTo>
                    <a:pt x="62946" y="16602"/>
                    <a:pt x="64747" y="17436"/>
                    <a:pt x="66782" y="18403"/>
                  </a:cubicBezTo>
                  <a:cubicBezTo>
                    <a:pt x="73186" y="21405"/>
                    <a:pt x="77089" y="37417"/>
                    <a:pt x="77089" y="39585"/>
                  </a:cubicBezTo>
                  <a:cubicBezTo>
                    <a:pt x="77089" y="39818"/>
                    <a:pt x="76889" y="40018"/>
                    <a:pt x="76656" y="40018"/>
                  </a:cubicBezTo>
                  <a:cubicBezTo>
                    <a:pt x="76422" y="40018"/>
                    <a:pt x="76255" y="39818"/>
                    <a:pt x="76255" y="39585"/>
                  </a:cubicBezTo>
                  <a:cubicBezTo>
                    <a:pt x="76255" y="38184"/>
                    <a:pt x="74387" y="30245"/>
                    <a:pt x="71285" y="24574"/>
                  </a:cubicBezTo>
                  <a:lnTo>
                    <a:pt x="71285" y="24574"/>
                  </a:lnTo>
                  <a:cubicBezTo>
                    <a:pt x="71385" y="50593"/>
                    <a:pt x="71352" y="70173"/>
                    <a:pt x="70851" y="72242"/>
                  </a:cubicBezTo>
                  <a:cubicBezTo>
                    <a:pt x="69484" y="77979"/>
                    <a:pt x="63246" y="85117"/>
                    <a:pt x="50037" y="86318"/>
                  </a:cubicBezTo>
                  <a:cubicBezTo>
                    <a:pt x="46501" y="86652"/>
                    <a:pt x="39029" y="86819"/>
                    <a:pt x="27787" y="86819"/>
                  </a:cubicBezTo>
                  <a:lnTo>
                    <a:pt x="27754" y="86819"/>
                  </a:lnTo>
                  <a:cubicBezTo>
                    <a:pt x="18814" y="86819"/>
                    <a:pt x="8907" y="86719"/>
                    <a:pt x="1" y="86552"/>
                  </a:cubicBezTo>
                  <a:lnTo>
                    <a:pt x="1" y="86552"/>
                  </a:lnTo>
                  <a:cubicBezTo>
                    <a:pt x="7673" y="94324"/>
                    <a:pt x="20115" y="105399"/>
                    <a:pt x="33358" y="109568"/>
                  </a:cubicBezTo>
                  <a:cubicBezTo>
                    <a:pt x="49603" y="114705"/>
                    <a:pt x="60210" y="120810"/>
                    <a:pt x="64814" y="127715"/>
                  </a:cubicBezTo>
                  <a:cubicBezTo>
                    <a:pt x="68216" y="132852"/>
                    <a:pt x="82393" y="165675"/>
                    <a:pt x="83194" y="169511"/>
                  </a:cubicBezTo>
                  <a:cubicBezTo>
                    <a:pt x="83894" y="173080"/>
                    <a:pt x="89631" y="182287"/>
                    <a:pt x="93067" y="184689"/>
                  </a:cubicBezTo>
                  <a:cubicBezTo>
                    <a:pt x="93134" y="184722"/>
                    <a:pt x="93367" y="184855"/>
                    <a:pt x="94268" y="184855"/>
                  </a:cubicBezTo>
                  <a:cubicBezTo>
                    <a:pt x="98404" y="184855"/>
                    <a:pt x="110113" y="182187"/>
                    <a:pt x="122622" y="178851"/>
                  </a:cubicBezTo>
                  <a:cubicBezTo>
                    <a:pt x="102140" y="167610"/>
                    <a:pt x="79091" y="130650"/>
                    <a:pt x="78123" y="123845"/>
                  </a:cubicBezTo>
                  <a:cubicBezTo>
                    <a:pt x="77022" y="116073"/>
                    <a:pt x="84795" y="104398"/>
                    <a:pt x="81459" y="103831"/>
                  </a:cubicBezTo>
                  <a:cubicBezTo>
                    <a:pt x="80325" y="103638"/>
                    <a:pt x="79588" y="103507"/>
                    <a:pt x="78723" y="103507"/>
                  </a:cubicBezTo>
                  <a:cubicBezTo>
                    <a:pt x="77043" y="103507"/>
                    <a:pt x="74879" y="104001"/>
                    <a:pt x="68383" y="105499"/>
                  </a:cubicBezTo>
                  <a:cubicBezTo>
                    <a:pt x="68068" y="105572"/>
                    <a:pt x="67669" y="105606"/>
                    <a:pt x="67204" y="105606"/>
                  </a:cubicBezTo>
                  <a:cubicBezTo>
                    <a:pt x="62345" y="105606"/>
                    <a:pt x="50354" y="101822"/>
                    <a:pt x="53672" y="98260"/>
                  </a:cubicBezTo>
                  <a:cubicBezTo>
                    <a:pt x="57275" y="94391"/>
                    <a:pt x="65347" y="90221"/>
                    <a:pt x="69517" y="86318"/>
                  </a:cubicBezTo>
                  <a:cubicBezTo>
                    <a:pt x="73687" y="82415"/>
                    <a:pt x="87296" y="59899"/>
                    <a:pt x="87296" y="53795"/>
                  </a:cubicBezTo>
                  <a:cubicBezTo>
                    <a:pt x="87296" y="47691"/>
                    <a:pt x="86196" y="18203"/>
                    <a:pt x="80058" y="12666"/>
                  </a:cubicBezTo>
                  <a:cubicBezTo>
                    <a:pt x="74415" y="7516"/>
                    <a:pt x="58539" y="0"/>
                    <a:pt x="53325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219188" y="5613825"/>
              <a:ext cx="233725" cy="163325"/>
            </a:xfrm>
            <a:custGeom>
              <a:rect b="b" l="l" r="r" t="t"/>
              <a:pathLst>
                <a:path extrusionOk="0" h="6533" w="9349">
                  <a:moveTo>
                    <a:pt x="8423" y="0"/>
                  </a:moveTo>
                  <a:cubicBezTo>
                    <a:pt x="8320" y="0"/>
                    <a:pt x="8216" y="27"/>
                    <a:pt x="8120" y="87"/>
                  </a:cubicBezTo>
                  <a:cubicBezTo>
                    <a:pt x="6719" y="954"/>
                    <a:pt x="5585" y="2155"/>
                    <a:pt x="4284" y="3156"/>
                  </a:cubicBezTo>
                  <a:cubicBezTo>
                    <a:pt x="2983" y="4190"/>
                    <a:pt x="1515" y="4990"/>
                    <a:pt x="215" y="6058"/>
                  </a:cubicBezTo>
                  <a:cubicBezTo>
                    <a:pt x="0" y="6211"/>
                    <a:pt x="179" y="6533"/>
                    <a:pt x="417" y="6533"/>
                  </a:cubicBezTo>
                  <a:cubicBezTo>
                    <a:pt x="438" y="6533"/>
                    <a:pt x="460" y="6530"/>
                    <a:pt x="481" y="6525"/>
                  </a:cubicBezTo>
                  <a:cubicBezTo>
                    <a:pt x="2116" y="6058"/>
                    <a:pt x="3550" y="5190"/>
                    <a:pt x="4951" y="4290"/>
                  </a:cubicBezTo>
                  <a:cubicBezTo>
                    <a:pt x="6419" y="3356"/>
                    <a:pt x="7953" y="2355"/>
                    <a:pt x="9021" y="987"/>
                  </a:cubicBezTo>
                  <a:cubicBezTo>
                    <a:pt x="9349" y="550"/>
                    <a:pt x="8892" y="0"/>
                    <a:pt x="8423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371363" y="5530800"/>
              <a:ext cx="109675" cy="69000"/>
            </a:xfrm>
            <a:custGeom>
              <a:rect b="b" l="l" r="r" t="t"/>
              <a:pathLst>
                <a:path extrusionOk="0" h="2760" w="4387">
                  <a:moveTo>
                    <a:pt x="3766" y="1"/>
                  </a:moveTo>
                  <a:cubicBezTo>
                    <a:pt x="3705" y="1"/>
                    <a:pt x="3639" y="12"/>
                    <a:pt x="3568" y="39"/>
                  </a:cubicBezTo>
                  <a:cubicBezTo>
                    <a:pt x="3001" y="272"/>
                    <a:pt x="2500" y="506"/>
                    <a:pt x="1966" y="839"/>
                  </a:cubicBezTo>
                  <a:cubicBezTo>
                    <a:pt x="1433" y="1173"/>
                    <a:pt x="799" y="1473"/>
                    <a:pt x="332" y="1907"/>
                  </a:cubicBezTo>
                  <a:cubicBezTo>
                    <a:pt x="1" y="2238"/>
                    <a:pt x="268" y="2760"/>
                    <a:pt x="666" y="2760"/>
                  </a:cubicBezTo>
                  <a:cubicBezTo>
                    <a:pt x="709" y="2760"/>
                    <a:pt x="754" y="2754"/>
                    <a:pt x="799" y="2741"/>
                  </a:cubicBezTo>
                  <a:cubicBezTo>
                    <a:pt x="1366" y="2607"/>
                    <a:pt x="1900" y="2274"/>
                    <a:pt x="2400" y="2007"/>
                  </a:cubicBezTo>
                  <a:cubicBezTo>
                    <a:pt x="2967" y="1740"/>
                    <a:pt x="3468" y="1440"/>
                    <a:pt x="4001" y="1039"/>
                  </a:cubicBezTo>
                  <a:cubicBezTo>
                    <a:pt x="4386" y="743"/>
                    <a:pt x="4245" y="1"/>
                    <a:pt x="3766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880988" y="7649875"/>
              <a:ext cx="268400" cy="320175"/>
            </a:xfrm>
            <a:custGeom>
              <a:rect b="b" l="l" r="r" t="t"/>
              <a:pathLst>
                <a:path extrusionOk="0" h="12807" w="10736">
                  <a:moveTo>
                    <a:pt x="9790" y="0"/>
                  </a:moveTo>
                  <a:cubicBezTo>
                    <a:pt x="9630" y="0"/>
                    <a:pt x="9469" y="61"/>
                    <a:pt x="9335" y="203"/>
                  </a:cubicBezTo>
                  <a:cubicBezTo>
                    <a:pt x="5932" y="3706"/>
                    <a:pt x="2897" y="8042"/>
                    <a:pt x="228" y="12112"/>
                  </a:cubicBezTo>
                  <a:cubicBezTo>
                    <a:pt x="1" y="12440"/>
                    <a:pt x="328" y="12806"/>
                    <a:pt x="659" y="12806"/>
                  </a:cubicBezTo>
                  <a:cubicBezTo>
                    <a:pt x="766" y="12806"/>
                    <a:pt x="873" y="12768"/>
                    <a:pt x="962" y="12679"/>
                  </a:cubicBezTo>
                  <a:cubicBezTo>
                    <a:pt x="4298" y="9143"/>
                    <a:pt x="7800" y="5173"/>
                    <a:pt x="10435" y="1037"/>
                  </a:cubicBezTo>
                  <a:cubicBezTo>
                    <a:pt x="10735" y="537"/>
                    <a:pt x="10268" y="0"/>
                    <a:pt x="9790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6150038" y="7633475"/>
              <a:ext cx="79300" cy="121125"/>
            </a:xfrm>
            <a:custGeom>
              <a:rect b="b" l="l" r="r" t="t"/>
              <a:pathLst>
                <a:path extrusionOk="0" h="4845" w="3172">
                  <a:moveTo>
                    <a:pt x="2610" y="1"/>
                  </a:moveTo>
                  <a:cubicBezTo>
                    <a:pt x="2449" y="1"/>
                    <a:pt x="2282" y="71"/>
                    <a:pt x="2175" y="225"/>
                  </a:cubicBezTo>
                  <a:cubicBezTo>
                    <a:pt x="1341" y="1393"/>
                    <a:pt x="808" y="2794"/>
                    <a:pt x="207" y="4095"/>
                  </a:cubicBezTo>
                  <a:cubicBezTo>
                    <a:pt x="0" y="4486"/>
                    <a:pt x="348" y="4845"/>
                    <a:pt x="682" y="4845"/>
                  </a:cubicBezTo>
                  <a:cubicBezTo>
                    <a:pt x="833" y="4845"/>
                    <a:pt x="981" y="4772"/>
                    <a:pt x="1074" y="4595"/>
                  </a:cubicBezTo>
                  <a:cubicBezTo>
                    <a:pt x="1775" y="3294"/>
                    <a:pt x="2575" y="1993"/>
                    <a:pt x="3042" y="592"/>
                  </a:cubicBezTo>
                  <a:cubicBezTo>
                    <a:pt x="3171" y="228"/>
                    <a:pt x="2900" y="1"/>
                    <a:pt x="2610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6342263" y="7933525"/>
              <a:ext cx="264675" cy="298200"/>
            </a:xfrm>
            <a:custGeom>
              <a:rect b="b" l="l" r="r" t="t"/>
              <a:pathLst>
                <a:path extrusionOk="0" h="11928" w="10587">
                  <a:moveTo>
                    <a:pt x="9649" y="1"/>
                  </a:moveTo>
                  <a:cubicBezTo>
                    <a:pt x="9487" y="1"/>
                    <a:pt x="9325" y="69"/>
                    <a:pt x="9197" y="232"/>
                  </a:cubicBezTo>
                  <a:cubicBezTo>
                    <a:pt x="7596" y="2167"/>
                    <a:pt x="6094" y="4135"/>
                    <a:pt x="4527" y="6070"/>
                  </a:cubicBezTo>
                  <a:cubicBezTo>
                    <a:pt x="3126" y="7837"/>
                    <a:pt x="1424" y="9472"/>
                    <a:pt x="190" y="11373"/>
                  </a:cubicBezTo>
                  <a:cubicBezTo>
                    <a:pt x="0" y="11617"/>
                    <a:pt x="252" y="11928"/>
                    <a:pt x="513" y="11928"/>
                  </a:cubicBezTo>
                  <a:cubicBezTo>
                    <a:pt x="574" y="11928"/>
                    <a:pt x="634" y="11911"/>
                    <a:pt x="691" y="11874"/>
                  </a:cubicBezTo>
                  <a:cubicBezTo>
                    <a:pt x="4493" y="9205"/>
                    <a:pt x="7762" y="4935"/>
                    <a:pt x="10264" y="1066"/>
                  </a:cubicBezTo>
                  <a:cubicBezTo>
                    <a:pt x="10586" y="570"/>
                    <a:pt x="10117" y="1"/>
                    <a:pt x="9649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6628563" y="7914200"/>
              <a:ext cx="115600" cy="148300"/>
            </a:xfrm>
            <a:custGeom>
              <a:rect b="b" l="l" r="r" t="t"/>
              <a:pathLst>
                <a:path extrusionOk="0" h="5932" w="4624">
                  <a:moveTo>
                    <a:pt x="3759" y="1"/>
                  </a:moveTo>
                  <a:cubicBezTo>
                    <a:pt x="3613" y="1"/>
                    <a:pt x="3467" y="61"/>
                    <a:pt x="3349" y="204"/>
                  </a:cubicBezTo>
                  <a:cubicBezTo>
                    <a:pt x="2081" y="1672"/>
                    <a:pt x="814" y="3340"/>
                    <a:pt x="146" y="5208"/>
                  </a:cubicBezTo>
                  <a:cubicBezTo>
                    <a:pt x="1" y="5596"/>
                    <a:pt x="367" y="5931"/>
                    <a:pt x="731" y="5931"/>
                  </a:cubicBezTo>
                  <a:cubicBezTo>
                    <a:pt x="868" y="5931"/>
                    <a:pt x="1005" y="5884"/>
                    <a:pt x="1114" y="5775"/>
                  </a:cubicBezTo>
                  <a:cubicBezTo>
                    <a:pt x="2381" y="4341"/>
                    <a:pt x="3349" y="2606"/>
                    <a:pt x="4349" y="972"/>
                  </a:cubicBezTo>
                  <a:cubicBezTo>
                    <a:pt x="4623" y="523"/>
                    <a:pt x="4191" y="1"/>
                    <a:pt x="3759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6301963" y="8960025"/>
              <a:ext cx="257050" cy="350575"/>
            </a:xfrm>
            <a:custGeom>
              <a:rect b="b" l="l" r="r" t="t"/>
              <a:pathLst>
                <a:path extrusionOk="0" h="14023" w="10282">
                  <a:moveTo>
                    <a:pt x="346" y="1"/>
                  </a:moveTo>
                  <a:cubicBezTo>
                    <a:pt x="206" y="1"/>
                    <a:pt x="68" y="121"/>
                    <a:pt x="68" y="301"/>
                  </a:cubicBezTo>
                  <a:cubicBezTo>
                    <a:pt x="68" y="335"/>
                    <a:pt x="68" y="368"/>
                    <a:pt x="68" y="402"/>
                  </a:cubicBezTo>
                  <a:cubicBezTo>
                    <a:pt x="68" y="468"/>
                    <a:pt x="101" y="535"/>
                    <a:pt x="168" y="535"/>
                  </a:cubicBezTo>
                  <a:cubicBezTo>
                    <a:pt x="201" y="568"/>
                    <a:pt x="234" y="568"/>
                    <a:pt x="268" y="568"/>
                  </a:cubicBezTo>
                  <a:cubicBezTo>
                    <a:pt x="301" y="568"/>
                    <a:pt x="301" y="568"/>
                    <a:pt x="335" y="535"/>
                  </a:cubicBezTo>
                  <a:lnTo>
                    <a:pt x="335" y="535"/>
                  </a:lnTo>
                  <a:cubicBezTo>
                    <a:pt x="1" y="1369"/>
                    <a:pt x="1435" y="3370"/>
                    <a:pt x="1769" y="4037"/>
                  </a:cubicBezTo>
                  <a:cubicBezTo>
                    <a:pt x="2436" y="5305"/>
                    <a:pt x="3203" y="6539"/>
                    <a:pt x="4004" y="7740"/>
                  </a:cubicBezTo>
                  <a:cubicBezTo>
                    <a:pt x="5505" y="10042"/>
                    <a:pt x="7206" y="12043"/>
                    <a:pt x="9274" y="13878"/>
                  </a:cubicBezTo>
                  <a:cubicBezTo>
                    <a:pt x="9384" y="13979"/>
                    <a:pt x="9502" y="14022"/>
                    <a:pt x="9614" y="14022"/>
                  </a:cubicBezTo>
                  <a:cubicBezTo>
                    <a:pt x="9981" y="14022"/>
                    <a:pt x="10281" y="13561"/>
                    <a:pt x="9975" y="13177"/>
                  </a:cubicBezTo>
                  <a:cubicBezTo>
                    <a:pt x="7973" y="10876"/>
                    <a:pt x="5972" y="8474"/>
                    <a:pt x="4237" y="5939"/>
                  </a:cubicBezTo>
                  <a:cubicBezTo>
                    <a:pt x="3403" y="4738"/>
                    <a:pt x="2670" y="3504"/>
                    <a:pt x="1969" y="2236"/>
                  </a:cubicBezTo>
                  <a:cubicBezTo>
                    <a:pt x="1535" y="1502"/>
                    <a:pt x="1269" y="502"/>
                    <a:pt x="468" y="35"/>
                  </a:cubicBezTo>
                  <a:cubicBezTo>
                    <a:pt x="430" y="12"/>
                    <a:pt x="388" y="1"/>
                    <a:pt x="346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6490438" y="9113975"/>
              <a:ext cx="119600" cy="127200"/>
            </a:xfrm>
            <a:custGeom>
              <a:rect b="b" l="l" r="r" t="t"/>
              <a:pathLst>
                <a:path extrusionOk="0" h="5088" w="4784">
                  <a:moveTo>
                    <a:pt x="677" y="1"/>
                  </a:moveTo>
                  <a:cubicBezTo>
                    <a:pt x="339" y="1"/>
                    <a:pt x="1" y="342"/>
                    <a:pt x="234" y="715"/>
                  </a:cubicBezTo>
                  <a:cubicBezTo>
                    <a:pt x="1268" y="2416"/>
                    <a:pt x="2436" y="3850"/>
                    <a:pt x="4037" y="5018"/>
                  </a:cubicBezTo>
                  <a:cubicBezTo>
                    <a:pt x="4109" y="5066"/>
                    <a:pt x="4182" y="5087"/>
                    <a:pt x="4250" y="5087"/>
                  </a:cubicBezTo>
                  <a:cubicBezTo>
                    <a:pt x="4559" y="5087"/>
                    <a:pt x="4783" y="4657"/>
                    <a:pt x="4537" y="4384"/>
                  </a:cubicBezTo>
                  <a:cubicBezTo>
                    <a:pt x="3336" y="3050"/>
                    <a:pt x="2102" y="1716"/>
                    <a:pt x="1068" y="214"/>
                  </a:cubicBezTo>
                  <a:cubicBezTo>
                    <a:pt x="968" y="64"/>
                    <a:pt x="822" y="1"/>
                    <a:pt x="677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763863" y="5050550"/>
              <a:ext cx="159775" cy="76325"/>
            </a:xfrm>
            <a:custGeom>
              <a:rect b="b" l="l" r="r" t="t"/>
              <a:pathLst>
                <a:path extrusionOk="0" h="3053" w="6391">
                  <a:moveTo>
                    <a:pt x="426" y="0"/>
                  </a:moveTo>
                  <a:cubicBezTo>
                    <a:pt x="116" y="0"/>
                    <a:pt x="0" y="475"/>
                    <a:pt x="291" y="669"/>
                  </a:cubicBezTo>
                  <a:cubicBezTo>
                    <a:pt x="1058" y="1102"/>
                    <a:pt x="1925" y="1336"/>
                    <a:pt x="2726" y="1703"/>
                  </a:cubicBezTo>
                  <a:cubicBezTo>
                    <a:pt x="3660" y="2136"/>
                    <a:pt x="4560" y="2603"/>
                    <a:pt x="5528" y="3004"/>
                  </a:cubicBezTo>
                  <a:cubicBezTo>
                    <a:pt x="5604" y="3037"/>
                    <a:pt x="5678" y="3052"/>
                    <a:pt x="5747" y="3052"/>
                  </a:cubicBezTo>
                  <a:cubicBezTo>
                    <a:pt x="6158" y="3052"/>
                    <a:pt x="6390" y="2518"/>
                    <a:pt x="5961" y="2203"/>
                  </a:cubicBezTo>
                  <a:cubicBezTo>
                    <a:pt x="4527" y="1136"/>
                    <a:pt x="2292" y="68"/>
                    <a:pt x="458" y="2"/>
                  </a:cubicBezTo>
                  <a:cubicBezTo>
                    <a:pt x="447" y="1"/>
                    <a:pt x="436" y="0"/>
                    <a:pt x="426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865838" y="5046450"/>
              <a:ext cx="66250" cy="26575"/>
            </a:xfrm>
            <a:custGeom>
              <a:rect b="b" l="l" r="r" t="t"/>
              <a:pathLst>
                <a:path extrusionOk="0" h="1063" w="2650">
                  <a:moveTo>
                    <a:pt x="529" y="0"/>
                  </a:moveTo>
                  <a:cubicBezTo>
                    <a:pt x="206" y="0"/>
                    <a:pt x="0" y="430"/>
                    <a:pt x="348" y="633"/>
                  </a:cubicBezTo>
                  <a:cubicBezTo>
                    <a:pt x="748" y="899"/>
                    <a:pt x="1193" y="1063"/>
                    <a:pt x="1643" y="1063"/>
                  </a:cubicBezTo>
                  <a:cubicBezTo>
                    <a:pt x="1868" y="1063"/>
                    <a:pt x="2094" y="1022"/>
                    <a:pt x="2316" y="933"/>
                  </a:cubicBezTo>
                  <a:cubicBezTo>
                    <a:pt x="2650" y="799"/>
                    <a:pt x="2616" y="299"/>
                    <a:pt x="2249" y="299"/>
                  </a:cubicBezTo>
                  <a:cubicBezTo>
                    <a:pt x="1716" y="266"/>
                    <a:pt x="1149" y="266"/>
                    <a:pt x="682" y="32"/>
                  </a:cubicBezTo>
                  <a:cubicBezTo>
                    <a:pt x="629" y="10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3056313" y="5747650"/>
              <a:ext cx="183275" cy="77200"/>
            </a:xfrm>
            <a:custGeom>
              <a:rect b="b" l="l" r="r" t="t"/>
              <a:pathLst>
                <a:path extrusionOk="0" h="3088" w="7331">
                  <a:moveTo>
                    <a:pt x="6532" y="1"/>
                  </a:moveTo>
                  <a:cubicBezTo>
                    <a:pt x="6447" y="1"/>
                    <a:pt x="6359" y="22"/>
                    <a:pt x="6272" y="71"/>
                  </a:cubicBezTo>
                  <a:cubicBezTo>
                    <a:pt x="4404" y="1105"/>
                    <a:pt x="2669" y="1739"/>
                    <a:pt x="568" y="2072"/>
                  </a:cubicBezTo>
                  <a:cubicBezTo>
                    <a:pt x="1" y="2172"/>
                    <a:pt x="168" y="3040"/>
                    <a:pt x="735" y="3073"/>
                  </a:cubicBezTo>
                  <a:cubicBezTo>
                    <a:pt x="894" y="3083"/>
                    <a:pt x="1053" y="3087"/>
                    <a:pt x="1213" y="3087"/>
                  </a:cubicBezTo>
                  <a:cubicBezTo>
                    <a:pt x="3270" y="3087"/>
                    <a:pt x="5392" y="2300"/>
                    <a:pt x="6939" y="938"/>
                  </a:cubicBezTo>
                  <a:cubicBezTo>
                    <a:pt x="7330" y="575"/>
                    <a:pt x="6972" y="1"/>
                    <a:pt x="6532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3147438" y="5692275"/>
              <a:ext cx="67975" cy="43850"/>
            </a:xfrm>
            <a:custGeom>
              <a:rect b="b" l="l" r="r" t="t"/>
              <a:pathLst>
                <a:path extrusionOk="0" h="1754" w="2719">
                  <a:moveTo>
                    <a:pt x="2338" y="0"/>
                  </a:moveTo>
                  <a:cubicBezTo>
                    <a:pt x="2274" y="0"/>
                    <a:pt x="2211" y="25"/>
                    <a:pt x="2160" y="84"/>
                  </a:cubicBezTo>
                  <a:cubicBezTo>
                    <a:pt x="1693" y="618"/>
                    <a:pt x="1026" y="985"/>
                    <a:pt x="325" y="1118"/>
                  </a:cubicBezTo>
                  <a:cubicBezTo>
                    <a:pt x="1" y="1183"/>
                    <a:pt x="55" y="1754"/>
                    <a:pt x="396" y="1754"/>
                  </a:cubicBezTo>
                  <a:cubicBezTo>
                    <a:pt x="406" y="1754"/>
                    <a:pt x="416" y="1753"/>
                    <a:pt x="425" y="1752"/>
                  </a:cubicBezTo>
                  <a:cubicBezTo>
                    <a:pt x="1359" y="1652"/>
                    <a:pt x="2060" y="1185"/>
                    <a:pt x="2594" y="418"/>
                  </a:cubicBezTo>
                  <a:cubicBezTo>
                    <a:pt x="2718" y="219"/>
                    <a:pt x="2526" y="0"/>
                    <a:pt x="2338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898713" y="6323875"/>
              <a:ext cx="236275" cy="51375"/>
            </a:xfrm>
            <a:custGeom>
              <a:rect b="b" l="l" r="r" t="t"/>
              <a:pathLst>
                <a:path extrusionOk="0" h="2055" w="9451">
                  <a:moveTo>
                    <a:pt x="8672" y="0"/>
                  </a:moveTo>
                  <a:cubicBezTo>
                    <a:pt x="8651" y="0"/>
                    <a:pt x="8629" y="2"/>
                    <a:pt x="8607" y="5"/>
                  </a:cubicBezTo>
                  <a:cubicBezTo>
                    <a:pt x="5838" y="405"/>
                    <a:pt x="3136" y="1139"/>
                    <a:pt x="367" y="1406"/>
                  </a:cubicBezTo>
                  <a:cubicBezTo>
                    <a:pt x="0" y="1439"/>
                    <a:pt x="0" y="1873"/>
                    <a:pt x="367" y="1940"/>
                  </a:cubicBezTo>
                  <a:cubicBezTo>
                    <a:pt x="1141" y="2012"/>
                    <a:pt x="1929" y="2055"/>
                    <a:pt x="2720" y="2055"/>
                  </a:cubicBezTo>
                  <a:cubicBezTo>
                    <a:pt x="4862" y="2055"/>
                    <a:pt x="7025" y="1740"/>
                    <a:pt x="8973" y="839"/>
                  </a:cubicBezTo>
                  <a:cubicBezTo>
                    <a:pt x="9450" y="617"/>
                    <a:pt x="9109" y="0"/>
                    <a:pt x="8672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939813" y="6981925"/>
              <a:ext cx="142375" cy="35675"/>
            </a:xfrm>
            <a:custGeom>
              <a:rect b="b" l="l" r="r" t="t"/>
              <a:pathLst>
                <a:path extrusionOk="0" h="1427" w="5695">
                  <a:moveTo>
                    <a:pt x="359" y="0"/>
                  </a:moveTo>
                  <a:cubicBezTo>
                    <a:pt x="84" y="0"/>
                    <a:pt x="1" y="408"/>
                    <a:pt x="258" y="569"/>
                  </a:cubicBezTo>
                  <a:cubicBezTo>
                    <a:pt x="1213" y="1137"/>
                    <a:pt x="2446" y="1427"/>
                    <a:pt x="3632" y="1427"/>
                  </a:cubicBezTo>
                  <a:cubicBezTo>
                    <a:pt x="4185" y="1427"/>
                    <a:pt x="4729" y="1364"/>
                    <a:pt x="5228" y="1236"/>
                  </a:cubicBezTo>
                  <a:cubicBezTo>
                    <a:pt x="5695" y="1103"/>
                    <a:pt x="5562" y="469"/>
                    <a:pt x="5128" y="436"/>
                  </a:cubicBezTo>
                  <a:cubicBezTo>
                    <a:pt x="4327" y="335"/>
                    <a:pt x="3527" y="335"/>
                    <a:pt x="2726" y="269"/>
                  </a:cubicBezTo>
                  <a:cubicBezTo>
                    <a:pt x="1959" y="202"/>
                    <a:pt x="1192" y="35"/>
                    <a:pt x="391" y="2"/>
                  </a:cubicBezTo>
                  <a:cubicBezTo>
                    <a:pt x="380" y="1"/>
                    <a:pt x="369" y="0"/>
                    <a:pt x="359" y="0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3053713" y="6950275"/>
              <a:ext cx="56925" cy="20700"/>
            </a:xfrm>
            <a:custGeom>
              <a:rect b="b" l="l" r="r" t="t"/>
              <a:pathLst>
                <a:path extrusionOk="0" h="828" w="2277">
                  <a:moveTo>
                    <a:pt x="301" y="1"/>
                  </a:moveTo>
                  <a:cubicBezTo>
                    <a:pt x="136" y="1"/>
                    <a:pt x="0" y="235"/>
                    <a:pt x="138" y="401"/>
                  </a:cubicBezTo>
                  <a:cubicBezTo>
                    <a:pt x="423" y="685"/>
                    <a:pt x="783" y="828"/>
                    <a:pt x="1149" y="828"/>
                  </a:cubicBezTo>
                  <a:cubicBezTo>
                    <a:pt x="1469" y="828"/>
                    <a:pt x="1793" y="719"/>
                    <a:pt x="2073" y="501"/>
                  </a:cubicBezTo>
                  <a:cubicBezTo>
                    <a:pt x="2277" y="355"/>
                    <a:pt x="2150" y="82"/>
                    <a:pt x="1937" y="82"/>
                  </a:cubicBezTo>
                  <a:cubicBezTo>
                    <a:pt x="1906" y="82"/>
                    <a:pt x="1873" y="88"/>
                    <a:pt x="1839" y="100"/>
                  </a:cubicBezTo>
                  <a:cubicBezTo>
                    <a:pt x="1658" y="184"/>
                    <a:pt x="1453" y="221"/>
                    <a:pt x="1244" y="221"/>
                  </a:cubicBezTo>
                  <a:cubicBezTo>
                    <a:pt x="954" y="221"/>
                    <a:pt x="657" y="150"/>
                    <a:pt x="405" y="34"/>
                  </a:cubicBezTo>
                  <a:cubicBezTo>
                    <a:pt x="371" y="11"/>
                    <a:pt x="335" y="1"/>
                    <a:pt x="301" y="1"/>
                  </a:cubicBez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4984238" y="5364375"/>
              <a:ext cx="265700" cy="288050"/>
            </a:xfrm>
            <a:custGeom>
              <a:rect b="b" l="l" r="r" t="t"/>
              <a:pathLst>
                <a:path extrusionOk="0" h="11522" w="10628">
                  <a:moveTo>
                    <a:pt x="9785" y="0"/>
                  </a:moveTo>
                  <a:cubicBezTo>
                    <a:pt x="9686" y="0"/>
                    <a:pt x="9582" y="28"/>
                    <a:pt x="9479" y="91"/>
                  </a:cubicBezTo>
                  <a:cubicBezTo>
                    <a:pt x="7344" y="1359"/>
                    <a:pt x="5676" y="2960"/>
                    <a:pt x="4042" y="4828"/>
                  </a:cubicBezTo>
                  <a:cubicBezTo>
                    <a:pt x="2507" y="6596"/>
                    <a:pt x="740" y="8731"/>
                    <a:pt x="72" y="10999"/>
                  </a:cubicBezTo>
                  <a:cubicBezTo>
                    <a:pt x="1" y="11286"/>
                    <a:pt x="254" y="11521"/>
                    <a:pt x="514" y="11521"/>
                  </a:cubicBezTo>
                  <a:cubicBezTo>
                    <a:pt x="617" y="11521"/>
                    <a:pt x="721" y="11484"/>
                    <a:pt x="806" y="11399"/>
                  </a:cubicBezTo>
                  <a:cubicBezTo>
                    <a:pt x="2441" y="9798"/>
                    <a:pt x="3642" y="7696"/>
                    <a:pt x="5209" y="5962"/>
                  </a:cubicBezTo>
                  <a:cubicBezTo>
                    <a:pt x="6777" y="4227"/>
                    <a:pt x="8545" y="2693"/>
                    <a:pt x="10213" y="1058"/>
                  </a:cubicBezTo>
                  <a:cubicBezTo>
                    <a:pt x="10627" y="644"/>
                    <a:pt x="10264" y="0"/>
                    <a:pt x="978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5282088" y="5341350"/>
              <a:ext cx="88400" cy="32325"/>
            </a:xfrm>
            <a:custGeom>
              <a:rect b="b" l="l" r="r" t="t"/>
              <a:pathLst>
                <a:path extrusionOk="0" h="1293" w="3536">
                  <a:moveTo>
                    <a:pt x="2867" y="1"/>
                  </a:moveTo>
                  <a:cubicBezTo>
                    <a:pt x="2835" y="1"/>
                    <a:pt x="2802" y="4"/>
                    <a:pt x="2769" y="11"/>
                  </a:cubicBezTo>
                  <a:cubicBezTo>
                    <a:pt x="2068" y="145"/>
                    <a:pt x="1334" y="178"/>
                    <a:pt x="634" y="278"/>
                  </a:cubicBezTo>
                  <a:cubicBezTo>
                    <a:pt x="300" y="311"/>
                    <a:pt x="0" y="845"/>
                    <a:pt x="434" y="1045"/>
                  </a:cubicBezTo>
                  <a:cubicBezTo>
                    <a:pt x="810" y="1212"/>
                    <a:pt x="1197" y="1292"/>
                    <a:pt x="1580" y="1292"/>
                  </a:cubicBezTo>
                  <a:cubicBezTo>
                    <a:pt x="2113" y="1292"/>
                    <a:pt x="2636" y="1137"/>
                    <a:pt x="3102" y="845"/>
                  </a:cubicBezTo>
                  <a:cubicBezTo>
                    <a:pt x="3536" y="567"/>
                    <a:pt x="3280" y="1"/>
                    <a:pt x="286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6831913" y="6204275"/>
              <a:ext cx="212550" cy="655400"/>
            </a:xfrm>
            <a:custGeom>
              <a:rect b="b" l="l" r="r" t="t"/>
              <a:pathLst>
                <a:path extrusionOk="0" h="26216" w="8502">
                  <a:moveTo>
                    <a:pt x="420" y="1"/>
                  </a:moveTo>
                  <a:cubicBezTo>
                    <a:pt x="203" y="1"/>
                    <a:pt x="0" y="133"/>
                    <a:pt x="18" y="419"/>
                  </a:cubicBezTo>
                  <a:cubicBezTo>
                    <a:pt x="518" y="4756"/>
                    <a:pt x="1819" y="9025"/>
                    <a:pt x="2954" y="13262"/>
                  </a:cubicBezTo>
                  <a:cubicBezTo>
                    <a:pt x="4088" y="17465"/>
                    <a:pt x="5055" y="21901"/>
                    <a:pt x="7023" y="25837"/>
                  </a:cubicBezTo>
                  <a:cubicBezTo>
                    <a:pt x="7157" y="26104"/>
                    <a:pt x="7372" y="26216"/>
                    <a:pt x="7593" y="26216"/>
                  </a:cubicBezTo>
                  <a:cubicBezTo>
                    <a:pt x="8035" y="26216"/>
                    <a:pt x="8502" y="25771"/>
                    <a:pt x="8391" y="25237"/>
                  </a:cubicBezTo>
                  <a:cubicBezTo>
                    <a:pt x="7624" y="21001"/>
                    <a:pt x="5956" y="16898"/>
                    <a:pt x="4655" y="12761"/>
                  </a:cubicBezTo>
                  <a:cubicBezTo>
                    <a:pt x="3387" y="8625"/>
                    <a:pt x="2420" y="4355"/>
                    <a:pt x="885" y="286"/>
                  </a:cubicBezTo>
                  <a:cubicBezTo>
                    <a:pt x="808" y="100"/>
                    <a:pt x="608" y="1"/>
                    <a:pt x="42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7033338" y="6902425"/>
              <a:ext cx="42225" cy="135225"/>
            </a:xfrm>
            <a:custGeom>
              <a:rect b="b" l="l" r="r" t="t"/>
              <a:pathLst>
                <a:path extrusionOk="0" h="5409" w="1689">
                  <a:moveTo>
                    <a:pt x="643" y="0"/>
                  </a:moveTo>
                  <a:cubicBezTo>
                    <a:pt x="382" y="0"/>
                    <a:pt x="117" y="176"/>
                    <a:pt x="100" y="513"/>
                  </a:cubicBezTo>
                  <a:cubicBezTo>
                    <a:pt x="0" y="2181"/>
                    <a:pt x="67" y="3716"/>
                    <a:pt x="834" y="5183"/>
                  </a:cubicBezTo>
                  <a:cubicBezTo>
                    <a:pt x="912" y="5339"/>
                    <a:pt x="1060" y="5409"/>
                    <a:pt x="1210" y="5409"/>
                  </a:cubicBezTo>
                  <a:cubicBezTo>
                    <a:pt x="1447" y="5409"/>
                    <a:pt x="1688" y="5235"/>
                    <a:pt x="1668" y="4950"/>
                  </a:cubicBezTo>
                  <a:cubicBezTo>
                    <a:pt x="1568" y="3482"/>
                    <a:pt x="1234" y="2014"/>
                    <a:pt x="1168" y="513"/>
                  </a:cubicBezTo>
                  <a:cubicBezTo>
                    <a:pt x="1151" y="167"/>
                    <a:pt x="899" y="0"/>
                    <a:pt x="643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7501163" y="8256550"/>
              <a:ext cx="337150" cy="470275"/>
            </a:xfrm>
            <a:custGeom>
              <a:rect b="b" l="l" r="r" t="t"/>
              <a:pathLst>
                <a:path extrusionOk="0" h="18811" w="13486">
                  <a:moveTo>
                    <a:pt x="485" y="1"/>
                  </a:moveTo>
                  <a:cubicBezTo>
                    <a:pt x="342" y="1"/>
                    <a:pt x="201" y="104"/>
                    <a:pt x="201" y="287"/>
                  </a:cubicBezTo>
                  <a:cubicBezTo>
                    <a:pt x="1" y="3489"/>
                    <a:pt x="2969" y="6425"/>
                    <a:pt x="4737" y="8826"/>
                  </a:cubicBezTo>
                  <a:cubicBezTo>
                    <a:pt x="7172" y="12162"/>
                    <a:pt x="9607" y="15464"/>
                    <a:pt x="12276" y="18633"/>
                  </a:cubicBezTo>
                  <a:cubicBezTo>
                    <a:pt x="12384" y="18758"/>
                    <a:pt x="12519" y="18810"/>
                    <a:pt x="12654" y="18810"/>
                  </a:cubicBezTo>
                  <a:cubicBezTo>
                    <a:pt x="13065" y="18810"/>
                    <a:pt x="13486" y="18334"/>
                    <a:pt x="13210" y="17933"/>
                  </a:cubicBezTo>
                  <a:cubicBezTo>
                    <a:pt x="11342" y="15164"/>
                    <a:pt x="9341" y="12562"/>
                    <a:pt x="7306" y="9927"/>
                  </a:cubicBezTo>
                  <a:cubicBezTo>
                    <a:pt x="4937" y="6925"/>
                    <a:pt x="1902" y="3956"/>
                    <a:pt x="768" y="220"/>
                  </a:cubicBezTo>
                  <a:cubicBezTo>
                    <a:pt x="723" y="70"/>
                    <a:pt x="603" y="1"/>
                    <a:pt x="48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3"/>
            <p:cNvSpPr/>
            <p:nvPr/>
          </p:nvSpPr>
          <p:spPr>
            <a:xfrm>
              <a:off x="7875588" y="8806375"/>
              <a:ext cx="71425" cy="93875"/>
            </a:xfrm>
            <a:custGeom>
              <a:rect b="b" l="l" r="r" t="t"/>
              <a:pathLst>
                <a:path extrusionOk="0" h="3755" w="2857">
                  <a:moveTo>
                    <a:pt x="885" y="1"/>
                  </a:moveTo>
                  <a:cubicBezTo>
                    <a:pt x="657" y="1"/>
                    <a:pt x="428" y="121"/>
                    <a:pt x="368" y="376"/>
                  </a:cubicBezTo>
                  <a:cubicBezTo>
                    <a:pt x="1" y="1844"/>
                    <a:pt x="902" y="2945"/>
                    <a:pt x="2036" y="3679"/>
                  </a:cubicBezTo>
                  <a:cubicBezTo>
                    <a:pt x="2108" y="3731"/>
                    <a:pt x="2185" y="3754"/>
                    <a:pt x="2261" y="3754"/>
                  </a:cubicBezTo>
                  <a:cubicBezTo>
                    <a:pt x="2571" y="3754"/>
                    <a:pt x="2857" y="3373"/>
                    <a:pt x="2670" y="3078"/>
                  </a:cubicBezTo>
                  <a:cubicBezTo>
                    <a:pt x="2403" y="2678"/>
                    <a:pt x="2169" y="2311"/>
                    <a:pt x="1869" y="1911"/>
                  </a:cubicBezTo>
                  <a:cubicBezTo>
                    <a:pt x="1569" y="1511"/>
                    <a:pt x="1369" y="1044"/>
                    <a:pt x="1402" y="510"/>
                  </a:cubicBezTo>
                  <a:cubicBezTo>
                    <a:pt x="1439" y="180"/>
                    <a:pt x="1163" y="1"/>
                    <a:pt x="885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3"/>
            <p:cNvSpPr/>
            <p:nvPr/>
          </p:nvSpPr>
          <p:spPr>
            <a:xfrm>
              <a:off x="2617688" y="4772800"/>
              <a:ext cx="188025" cy="65150"/>
            </a:xfrm>
            <a:custGeom>
              <a:rect b="b" l="l" r="r" t="t"/>
              <a:pathLst>
                <a:path extrusionOk="0" h="2606" w="7521">
                  <a:moveTo>
                    <a:pt x="6905" y="0"/>
                  </a:moveTo>
                  <a:cubicBezTo>
                    <a:pt x="6883" y="0"/>
                    <a:pt x="6861" y="1"/>
                    <a:pt x="6838" y="4"/>
                  </a:cubicBezTo>
                  <a:cubicBezTo>
                    <a:pt x="4737" y="204"/>
                    <a:pt x="2435" y="637"/>
                    <a:pt x="500" y="1605"/>
                  </a:cubicBezTo>
                  <a:cubicBezTo>
                    <a:pt x="0" y="1838"/>
                    <a:pt x="267" y="2606"/>
                    <a:pt x="767" y="2606"/>
                  </a:cubicBezTo>
                  <a:cubicBezTo>
                    <a:pt x="2869" y="2539"/>
                    <a:pt x="5070" y="1872"/>
                    <a:pt x="7005" y="1104"/>
                  </a:cubicBezTo>
                  <a:cubicBezTo>
                    <a:pt x="7520" y="879"/>
                    <a:pt x="7507" y="0"/>
                    <a:pt x="6905" y="0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3"/>
            <p:cNvSpPr/>
            <p:nvPr/>
          </p:nvSpPr>
          <p:spPr>
            <a:xfrm>
              <a:off x="2868313" y="4767750"/>
              <a:ext cx="62100" cy="23500"/>
            </a:xfrm>
            <a:custGeom>
              <a:rect b="b" l="l" r="r" t="t"/>
              <a:pathLst>
                <a:path extrusionOk="0" h="940" w="2484">
                  <a:moveTo>
                    <a:pt x="396" y="1"/>
                  </a:moveTo>
                  <a:cubicBezTo>
                    <a:pt x="73" y="1"/>
                    <a:pt x="0" y="576"/>
                    <a:pt x="349" y="639"/>
                  </a:cubicBezTo>
                  <a:cubicBezTo>
                    <a:pt x="649" y="739"/>
                    <a:pt x="950" y="806"/>
                    <a:pt x="1250" y="873"/>
                  </a:cubicBezTo>
                  <a:cubicBezTo>
                    <a:pt x="1517" y="940"/>
                    <a:pt x="1817" y="906"/>
                    <a:pt x="2117" y="940"/>
                  </a:cubicBezTo>
                  <a:cubicBezTo>
                    <a:pt x="2451" y="940"/>
                    <a:pt x="2484" y="473"/>
                    <a:pt x="2184" y="372"/>
                  </a:cubicBezTo>
                  <a:cubicBezTo>
                    <a:pt x="1917" y="272"/>
                    <a:pt x="1617" y="139"/>
                    <a:pt x="1350" y="106"/>
                  </a:cubicBezTo>
                  <a:cubicBezTo>
                    <a:pt x="1050" y="72"/>
                    <a:pt x="749" y="39"/>
                    <a:pt x="449" y="6"/>
                  </a:cubicBezTo>
                  <a:cubicBezTo>
                    <a:pt x="431" y="2"/>
                    <a:pt x="413" y="1"/>
                    <a:pt x="39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3"/>
            <p:cNvSpPr/>
            <p:nvPr/>
          </p:nvSpPr>
          <p:spPr>
            <a:xfrm>
              <a:off x="2831988" y="5504225"/>
              <a:ext cx="188500" cy="42575"/>
            </a:xfrm>
            <a:custGeom>
              <a:rect b="b" l="l" r="r" t="t"/>
              <a:pathLst>
                <a:path extrusionOk="0" h="1703" w="7540">
                  <a:moveTo>
                    <a:pt x="6906" y="1"/>
                  </a:moveTo>
                  <a:cubicBezTo>
                    <a:pt x="4771" y="34"/>
                    <a:pt x="2469" y="401"/>
                    <a:pt x="401" y="968"/>
                  </a:cubicBezTo>
                  <a:cubicBezTo>
                    <a:pt x="1" y="1068"/>
                    <a:pt x="101" y="1702"/>
                    <a:pt x="501" y="1702"/>
                  </a:cubicBezTo>
                  <a:cubicBezTo>
                    <a:pt x="2636" y="1702"/>
                    <a:pt x="4938" y="1435"/>
                    <a:pt x="7006" y="902"/>
                  </a:cubicBezTo>
                  <a:cubicBezTo>
                    <a:pt x="7540" y="768"/>
                    <a:pt x="7406" y="1"/>
                    <a:pt x="6906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3"/>
            <p:cNvSpPr/>
            <p:nvPr/>
          </p:nvSpPr>
          <p:spPr>
            <a:xfrm>
              <a:off x="2767488" y="6089400"/>
              <a:ext cx="192950" cy="61300"/>
            </a:xfrm>
            <a:custGeom>
              <a:rect b="b" l="l" r="r" t="t"/>
              <a:pathLst>
                <a:path extrusionOk="0" h="2452" w="7718">
                  <a:moveTo>
                    <a:pt x="6170" y="1"/>
                  </a:moveTo>
                  <a:cubicBezTo>
                    <a:pt x="4207" y="1"/>
                    <a:pt x="1893" y="694"/>
                    <a:pt x="346" y="1745"/>
                  </a:cubicBezTo>
                  <a:cubicBezTo>
                    <a:pt x="0" y="1965"/>
                    <a:pt x="187" y="2451"/>
                    <a:pt x="573" y="2451"/>
                  </a:cubicBezTo>
                  <a:cubicBezTo>
                    <a:pt x="596" y="2451"/>
                    <a:pt x="621" y="2450"/>
                    <a:pt x="646" y="2446"/>
                  </a:cubicBezTo>
                  <a:cubicBezTo>
                    <a:pt x="1714" y="2179"/>
                    <a:pt x="2781" y="1779"/>
                    <a:pt x="3848" y="1545"/>
                  </a:cubicBezTo>
                  <a:cubicBezTo>
                    <a:pt x="4916" y="1312"/>
                    <a:pt x="6050" y="1278"/>
                    <a:pt x="7117" y="1011"/>
                  </a:cubicBezTo>
                  <a:cubicBezTo>
                    <a:pt x="7718" y="878"/>
                    <a:pt x="7518" y="111"/>
                    <a:pt x="6984" y="44"/>
                  </a:cubicBezTo>
                  <a:cubicBezTo>
                    <a:pt x="6722" y="15"/>
                    <a:pt x="6449" y="1"/>
                    <a:pt x="6170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3"/>
            <p:cNvSpPr/>
            <p:nvPr/>
          </p:nvSpPr>
          <p:spPr>
            <a:xfrm>
              <a:off x="2847013" y="6684200"/>
              <a:ext cx="169275" cy="45600"/>
            </a:xfrm>
            <a:custGeom>
              <a:rect b="b" l="l" r="r" t="t"/>
              <a:pathLst>
                <a:path extrusionOk="0" h="1824" w="6771">
                  <a:moveTo>
                    <a:pt x="2107" y="1"/>
                  </a:moveTo>
                  <a:cubicBezTo>
                    <a:pt x="1456" y="1"/>
                    <a:pt x="804" y="77"/>
                    <a:pt x="167" y="236"/>
                  </a:cubicBezTo>
                  <a:cubicBezTo>
                    <a:pt x="0" y="269"/>
                    <a:pt x="67" y="503"/>
                    <a:pt x="200" y="503"/>
                  </a:cubicBezTo>
                  <a:cubicBezTo>
                    <a:pt x="2302" y="703"/>
                    <a:pt x="4237" y="1103"/>
                    <a:pt x="6238" y="1804"/>
                  </a:cubicBezTo>
                  <a:cubicBezTo>
                    <a:pt x="6273" y="1817"/>
                    <a:pt x="6306" y="1824"/>
                    <a:pt x="6338" y="1824"/>
                  </a:cubicBezTo>
                  <a:cubicBezTo>
                    <a:pt x="6614" y="1824"/>
                    <a:pt x="6771" y="1349"/>
                    <a:pt x="6472" y="1170"/>
                  </a:cubicBezTo>
                  <a:cubicBezTo>
                    <a:pt x="5161" y="421"/>
                    <a:pt x="3637" y="1"/>
                    <a:pt x="2107" y="1"/>
                  </a:cubicBezTo>
                  <a:close/>
                </a:path>
              </a:pathLst>
            </a:custGeom>
            <a:solidFill>
              <a:srgbClr val="F0BC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3"/>
            <p:cNvSpPr/>
            <p:nvPr/>
          </p:nvSpPr>
          <p:spPr>
            <a:xfrm>
              <a:off x="5750738" y="3889750"/>
              <a:ext cx="176000" cy="1472750"/>
            </a:xfrm>
            <a:custGeom>
              <a:rect b="b" l="l" r="r" t="t"/>
              <a:pathLst>
                <a:path extrusionOk="0" h="58910" w="7040">
                  <a:moveTo>
                    <a:pt x="6539" y="0"/>
                  </a:moveTo>
                  <a:cubicBezTo>
                    <a:pt x="4371" y="1468"/>
                    <a:pt x="2202" y="2902"/>
                    <a:pt x="1" y="4337"/>
                  </a:cubicBezTo>
                  <a:cubicBezTo>
                    <a:pt x="168" y="20181"/>
                    <a:pt x="334" y="38528"/>
                    <a:pt x="435" y="56441"/>
                  </a:cubicBezTo>
                  <a:cubicBezTo>
                    <a:pt x="2569" y="57208"/>
                    <a:pt x="4804" y="58042"/>
                    <a:pt x="7039" y="58909"/>
                  </a:cubicBezTo>
                  <a:cubicBezTo>
                    <a:pt x="6939" y="49002"/>
                    <a:pt x="6872" y="38995"/>
                    <a:pt x="6772" y="29455"/>
                  </a:cubicBezTo>
                  <a:cubicBezTo>
                    <a:pt x="6706" y="19114"/>
                    <a:pt x="6606" y="9107"/>
                    <a:pt x="6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3"/>
            <p:cNvSpPr/>
            <p:nvPr/>
          </p:nvSpPr>
          <p:spPr>
            <a:xfrm>
              <a:off x="3033813" y="5086425"/>
              <a:ext cx="181825" cy="456200"/>
            </a:xfrm>
            <a:custGeom>
              <a:rect b="b" l="l" r="r" t="t"/>
              <a:pathLst>
                <a:path extrusionOk="0" h="18248" w="7273">
                  <a:moveTo>
                    <a:pt x="7172" y="1"/>
                  </a:moveTo>
                  <a:cubicBezTo>
                    <a:pt x="4770" y="335"/>
                    <a:pt x="2402" y="635"/>
                    <a:pt x="0" y="802"/>
                  </a:cubicBezTo>
                  <a:cubicBezTo>
                    <a:pt x="0" y="5472"/>
                    <a:pt x="34" y="10142"/>
                    <a:pt x="34" y="14778"/>
                  </a:cubicBezTo>
                  <a:cubicBezTo>
                    <a:pt x="2569" y="15345"/>
                    <a:pt x="5204" y="16479"/>
                    <a:pt x="7272" y="18247"/>
                  </a:cubicBezTo>
                  <a:cubicBezTo>
                    <a:pt x="7239" y="12243"/>
                    <a:pt x="7205" y="6105"/>
                    <a:pt x="7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3"/>
            <p:cNvSpPr/>
            <p:nvPr/>
          </p:nvSpPr>
          <p:spPr>
            <a:xfrm>
              <a:off x="3129738" y="2422950"/>
              <a:ext cx="436975" cy="243000"/>
            </a:xfrm>
            <a:custGeom>
              <a:rect b="b" l="l" r="r" t="t"/>
              <a:pathLst>
                <a:path extrusionOk="0" h="9720" w="17479">
                  <a:moveTo>
                    <a:pt x="12371" y="0"/>
                  </a:moveTo>
                  <a:cubicBezTo>
                    <a:pt x="9879" y="0"/>
                    <a:pt x="7314" y="409"/>
                    <a:pt x="5270" y="1431"/>
                  </a:cubicBezTo>
                  <a:cubicBezTo>
                    <a:pt x="2168" y="2966"/>
                    <a:pt x="767" y="6001"/>
                    <a:pt x="66" y="9237"/>
                  </a:cubicBezTo>
                  <a:cubicBezTo>
                    <a:pt x="1" y="9521"/>
                    <a:pt x="207" y="9719"/>
                    <a:pt x="422" y="9719"/>
                  </a:cubicBezTo>
                  <a:cubicBezTo>
                    <a:pt x="536" y="9719"/>
                    <a:pt x="653" y="9664"/>
                    <a:pt x="733" y="9537"/>
                  </a:cubicBezTo>
                  <a:cubicBezTo>
                    <a:pt x="2401" y="6969"/>
                    <a:pt x="3735" y="4333"/>
                    <a:pt x="6771" y="3233"/>
                  </a:cubicBezTo>
                  <a:cubicBezTo>
                    <a:pt x="9840" y="2132"/>
                    <a:pt x="13442" y="2499"/>
                    <a:pt x="16645" y="2065"/>
                  </a:cubicBezTo>
                  <a:cubicBezTo>
                    <a:pt x="17478" y="1932"/>
                    <a:pt x="17445" y="564"/>
                    <a:pt x="16645" y="397"/>
                  </a:cubicBezTo>
                  <a:cubicBezTo>
                    <a:pt x="15332" y="147"/>
                    <a:pt x="13865" y="0"/>
                    <a:pt x="12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3"/>
            <p:cNvSpPr/>
            <p:nvPr/>
          </p:nvSpPr>
          <p:spPr>
            <a:xfrm>
              <a:off x="3635913" y="2444925"/>
              <a:ext cx="204325" cy="45925"/>
            </a:xfrm>
            <a:custGeom>
              <a:rect b="b" l="l" r="r" t="t"/>
              <a:pathLst>
                <a:path extrusionOk="0" h="1837" w="8173">
                  <a:moveTo>
                    <a:pt x="4464" y="0"/>
                  </a:moveTo>
                  <a:cubicBezTo>
                    <a:pt x="3099" y="0"/>
                    <a:pt x="1723" y="133"/>
                    <a:pt x="467" y="419"/>
                  </a:cubicBezTo>
                  <a:cubicBezTo>
                    <a:pt x="0" y="552"/>
                    <a:pt x="0" y="1286"/>
                    <a:pt x="467" y="1386"/>
                  </a:cubicBezTo>
                  <a:cubicBezTo>
                    <a:pt x="1739" y="1695"/>
                    <a:pt x="3134" y="1836"/>
                    <a:pt x="4516" y="1836"/>
                  </a:cubicBezTo>
                  <a:cubicBezTo>
                    <a:pt x="5526" y="1836"/>
                    <a:pt x="6529" y="1761"/>
                    <a:pt x="7472" y="1620"/>
                  </a:cubicBezTo>
                  <a:cubicBezTo>
                    <a:pt x="8173" y="1520"/>
                    <a:pt x="8173" y="319"/>
                    <a:pt x="7472" y="219"/>
                  </a:cubicBezTo>
                  <a:cubicBezTo>
                    <a:pt x="6512" y="76"/>
                    <a:pt x="5491" y="0"/>
                    <a:pt x="44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3"/>
            <p:cNvSpPr/>
            <p:nvPr/>
          </p:nvSpPr>
          <p:spPr>
            <a:xfrm>
              <a:off x="3240613" y="4683650"/>
              <a:ext cx="2502650" cy="2589375"/>
            </a:xfrm>
            <a:custGeom>
              <a:rect b="b" l="l" r="r" t="t"/>
              <a:pathLst>
                <a:path extrusionOk="0" h="103575" w="100106">
                  <a:moveTo>
                    <a:pt x="99805" y="0"/>
                  </a:moveTo>
                  <a:cubicBezTo>
                    <a:pt x="91399" y="6805"/>
                    <a:pt x="82793" y="13377"/>
                    <a:pt x="74020" y="19715"/>
                  </a:cubicBezTo>
                  <a:cubicBezTo>
                    <a:pt x="63613" y="27287"/>
                    <a:pt x="52772" y="34659"/>
                    <a:pt x="40496" y="38495"/>
                  </a:cubicBezTo>
                  <a:cubicBezTo>
                    <a:pt x="30909" y="41466"/>
                    <a:pt x="20803" y="42200"/>
                    <a:pt x="10733" y="42200"/>
                  </a:cubicBezTo>
                  <a:cubicBezTo>
                    <a:pt x="8821" y="42200"/>
                    <a:pt x="6910" y="42173"/>
                    <a:pt x="5004" y="42131"/>
                  </a:cubicBezTo>
                  <a:cubicBezTo>
                    <a:pt x="4237" y="42131"/>
                    <a:pt x="3537" y="42097"/>
                    <a:pt x="2803" y="42064"/>
                  </a:cubicBezTo>
                  <a:cubicBezTo>
                    <a:pt x="2769" y="42631"/>
                    <a:pt x="2736" y="43165"/>
                    <a:pt x="2636" y="43732"/>
                  </a:cubicBezTo>
                  <a:cubicBezTo>
                    <a:pt x="2236" y="46133"/>
                    <a:pt x="1302" y="48302"/>
                    <a:pt x="1" y="50136"/>
                  </a:cubicBezTo>
                  <a:cubicBezTo>
                    <a:pt x="34" y="54506"/>
                    <a:pt x="68" y="58776"/>
                    <a:pt x="134" y="62845"/>
                  </a:cubicBezTo>
                  <a:cubicBezTo>
                    <a:pt x="334" y="63946"/>
                    <a:pt x="334" y="65080"/>
                    <a:pt x="168" y="66248"/>
                  </a:cubicBezTo>
                  <a:cubicBezTo>
                    <a:pt x="401" y="85862"/>
                    <a:pt x="635" y="100039"/>
                    <a:pt x="735" y="101540"/>
                  </a:cubicBezTo>
                  <a:cubicBezTo>
                    <a:pt x="2503" y="102774"/>
                    <a:pt x="26086" y="103575"/>
                    <a:pt x="59643" y="103575"/>
                  </a:cubicBezTo>
                  <a:lnTo>
                    <a:pt x="59677" y="103575"/>
                  </a:lnTo>
                  <a:cubicBezTo>
                    <a:pt x="82360" y="103575"/>
                    <a:pt x="97604" y="103208"/>
                    <a:pt x="99238" y="102841"/>
                  </a:cubicBezTo>
                  <a:cubicBezTo>
                    <a:pt x="99805" y="101139"/>
                    <a:pt x="100106" y="85795"/>
                    <a:pt x="100106" y="58509"/>
                  </a:cubicBezTo>
                  <a:cubicBezTo>
                    <a:pt x="99472" y="58209"/>
                    <a:pt x="98838" y="57942"/>
                    <a:pt x="98271" y="57675"/>
                  </a:cubicBezTo>
                  <a:cubicBezTo>
                    <a:pt x="95135" y="56207"/>
                    <a:pt x="92867" y="55140"/>
                    <a:pt x="90966" y="54206"/>
                  </a:cubicBezTo>
                  <a:cubicBezTo>
                    <a:pt x="89064" y="55574"/>
                    <a:pt x="75788" y="64780"/>
                    <a:pt x="65314" y="64780"/>
                  </a:cubicBezTo>
                  <a:cubicBezTo>
                    <a:pt x="63813" y="64780"/>
                    <a:pt x="62345" y="64613"/>
                    <a:pt x="61011" y="64180"/>
                  </a:cubicBezTo>
                  <a:cubicBezTo>
                    <a:pt x="47001" y="59643"/>
                    <a:pt x="44900" y="53672"/>
                    <a:pt x="44900" y="50470"/>
                  </a:cubicBezTo>
                  <a:cubicBezTo>
                    <a:pt x="44900" y="47601"/>
                    <a:pt x="49903" y="45767"/>
                    <a:pt x="55174" y="43865"/>
                  </a:cubicBezTo>
                  <a:cubicBezTo>
                    <a:pt x="58943" y="42498"/>
                    <a:pt x="62846" y="41097"/>
                    <a:pt x="64013" y="39462"/>
                  </a:cubicBezTo>
                  <a:cubicBezTo>
                    <a:pt x="67616" y="34525"/>
                    <a:pt x="76389" y="24485"/>
                    <a:pt x="83961" y="21716"/>
                  </a:cubicBezTo>
                  <a:cubicBezTo>
                    <a:pt x="84693" y="21448"/>
                    <a:pt x="85592" y="21325"/>
                    <a:pt x="86627" y="21325"/>
                  </a:cubicBezTo>
                  <a:cubicBezTo>
                    <a:pt x="89974" y="21325"/>
                    <a:pt x="94749" y="22609"/>
                    <a:pt x="99972" y="24418"/>
                  </a:cubicBezTo>
                  <a:cubicBezTo>
                    <a:pt x="99939" y="16779"/>
                    <a:pt x="99906" y="8640"/>
                    <a:pt x="99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3"/>
            <p:cNvSpPr/>
            <p:nvPr/>
          </p:nvSpPr>
          <p:spPr>
            <a:xfrm>
              <a:off x="3315663" y="3001925"/>
              <a:ext cx="120950" cy="765425"/>
            </a:xfrm>
            <a:custGeom>
              <a:rect b="b" l="l" r="r" t="t"/>
              <a:pathLst>
                <a:path extrusionOk="0" h="30617" w="4838">
                  <a:moveTo>
                    <a:pt x="3317" y="0"/>
                  </a:moveTo>
                  <a:cubicBezTo>
                    <a:pt x="3104" y="0"/>
                    <a:pt x="2889" y="101"/>
                    <a:pt x="2770" y="288"/>
                  </a:cubicBezTo>
                  <a:cubicBezTo>
                    <a:pt x="1802" y="2056"/>
                    <a:pt x="1902" y="4391"/>
                    <a:pt x="1769" y="6359"/>
                  </a:cubicBezTo>
                  <a:cubicBezTo>
                    <a:pt x="1602" y="9094"/>
                    <a:pt x="1469" y="11830"/>
                    <a:pt x="1302" y="14565"/>
                  </a:cubicBezTo>
                  <a:cubicBezTo>
                    <a:pt x="1002" y="19502"/>
                    <a:pt x="1" y="24772"/>
                    <a:pt x="701" y="29676"/>
                  </a:cubicBezTo>
                  <a:cubicBezTo>
                    <a:pt x="797" y="30328"/>
                    <a:pt x="1287" y="30616"/>
                    <a:pt x="1813" y="30616"/>
                  </a:cubicBezTo>
                  <a:cubicBezTo>
                    <a:pt x="2390" y="30616"/>
                    <a:pt x="3011" y="30269"/>
                    <a:pt x="3203" y="29676"/>
                  </a:cubicBezTo>
                  <a:cubicBezTo>
                    <a:pt x="4638" y="24972"/>
                    <a:pt x="4271" y="19469"/>
                    <a:pt x="4437" y="14565"/>
                  </a:cubicBezTo>
                  <a:cubicBezTo>
                    <a:pt x="4504" y="12097"/>
                    <a:pt x="4571" y="9662"/>
                    <a:pt x="4571" y="7160"/>
                  </a:cubicBezTo>
                  <a:cubicBezTo>
                    <a:pt x="4571" y="4992"/>
                    <a:pt x="4838" y="2290"/>
                    <a:pt x="3837" y="288"/>
                  </a:cubicBezTo>
                  <a:cubicBezTo>
                    <a:pt x="3723" y="92"/>
                    <a:pt x="3521" y="0"/>
                    <a:pt x="3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3293988" y="3893450"/>
              <a:ext cx="88100" cy="283375"/>
            </a:xfrm>
            <a:custGeom>
              <a:rect b="b" l="l" r="r" t="t"/>
              <a:pathLst>
                <a:path extrusionOk="0" h="11335" w="3524">
                  <a:moveTo>
                    <a:pt x="2670" y="1"/>
                  </a:moveTo>
                  <a:cubicBezTo>
                    <a:pt x="2390" y="1"/>
                    <a:pt x="2106" y="124"/>
                    <a:pt x="1935" y="386"/>
                  </a:cubicBezTo>
                  <a:cubicBezTo>
                    <a:pt x="167" y="3221"/>
                    <a:pt x="1" y="7591"/>
                    <a:pt x="1135" y="10660"/>
                  </a:cubicBezTo>
                  <a:cubicBezTo>
                    <a:pt x="1301" y="11114"/>
                    <a:pt x="1700" y="11334"/>
                    <a:pt x="2091" y="11334"/>
                  </a:cubicBezTo>
                  <a:cubicBezTo>
                    <a:pt x="2561" y="11334"/>
                    <a:pt x="3018" y="11013"/>
                    <a:pt x="3036" y="10393"/>
                  </a:cubicBezTo>
                  <a:cubicBezTo>
                    <a:pt x="3103" y="8792"/>
                    <a:pt x="3036" y="7191"/>
                    <a:pt x="3036" y="5556"/>
                  </a:cubicBezTo>
                  <a:cubicBezTo>
                    <a:pt x="3070" y="3955"/>
                    <a:pt x="3470" y="2421"/>
                    <a:pt x="3503" y="820"/>
                  </a:cubicBezTo>
                  <a:cubicBezTo>
                    <a:pt x="3523" y="294"/>
                    <a:pt x="3102" y="1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4264688" y="6777550"/>
              <a:ext cx="428650" cy="389600"/>
            </a:xfrm>
            <a:custGeom>
              <a:rect b="b" l="l" r="r" t="t"/>
              <a:pathLst>
                <a:path extrusionOk="0" h="15584" w="17146">
                  <a:moveTo>
                    <a:pt x="8592" y="1"/>
                  </a:moveTo>
                  <a:cubicBezTo>
                    <a:pt x="5049" y="1"/>
                    <a:pt x="1860" y="2403"/>
                    <a:pt x="1001" y="6009"/>
                  </a:cubicBezTo>
                  <a:cubicBezTo>
                    <a:pt x="0" y="10178"/>
                    <a:pt x="2602" y="14381"/>
                    <a:pt x="6772" y="15382"/>
                  </a:cubicBezTo>
                  <a:cubicBezTo>
                    <a:pt x="7365" y="15519"/>
                    <a:pt x="7958" y="15584"/>
                    <a:pt x="8542" y="15584"/>
                  </a:cubicBezTo>
                  <a:cubicBezTo>
                    <a:pt x="12097" y="15584"/>
                    <a:pt x="15314" y="13159"/>
                    <a:pt x="16145" y="9578"/>
                  </a:cubicBezTo>
                  <a:cubicBezTo>
                    <a:pt x="17146" y="5408"/>
                    <a:pt x="14544" y="1205"/>
                    <a:pt x="10375" y="205"/>
                  </a:cubicBezTo>
                  <a:cubicBezTo>
                    <a:pt x="9777" y="67"/>
                    <a:pt x="9180" y="1"/>
                    <a:pt x="8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3"/>
            <p:cNvSpPr/>
            <p:nvPr/>
          </p:nvSpPr>
          <p:spPr>
            <a:xfrm>
              <a:off x="3816038" y="6811625"/>
              <a:ext cx="351100" cy="319225"/>
            </a:xfrm>
            <a:custGeom>
              <a:rect b="b" l="l" r="r" t="t"/>
              <a:pathLst>
                <a:path extrusionOk="0" h="12769" w="14044">
                  <a:moveTo>
                    <a:pt x="7022" y="1"/>
                  </a:moveTo>
                  <a:cubicBezTo>
                    <a:pt x="5387" y="1"/>
                    <a:pt x="3753" y="626"/>
                    <a:pt x="2502" y="1877"/>
                  </a:cubicBezTo>
                  <a:cubicBezTo>
                    <a:pt x="0" y="4345"/>
                    <a:pt x="0" y="8415"/>
                    <a:pt x="2502" y="10917"/>
                  </a:cubicBezTo>
                  <a:cubicBezTo>
                    <a:pt x="3753" y="12151"/>
                    <a:pt x="5387" y="12768"/>
                    <a:pt x="7022" y="12768"/>
                  </a:cubicBezTo>
                  <a:cubicBezTo>
                    <a:pt x="8656" y="12768"/>
                    <a:pt x="10291" y="12151"/>
                    <a:pt x="11542" y="10917"/>
                  </a:cubicBezTo>
                  <a:cubicBezTo>
                    <a:pt x="14044" y="8415"/>
                    <a:pt x="14044" y="4345"/>
                    <a:pt x="11542" y="1877"/>
                  </a:cubicBezTo>
                  <a:cubicBezTo>
                    <a:pt x="10291" y="626"/>
                    <a:pt x="8656" y="1"/>
                    <a:pt x="7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3"/>
            <p:cNvSpPr/>
            <p:nvPr/>
          </p:nvSpPr>
          <p:spPr>
            <a:xfrm>
              <a:off x="3385713" y="6812600"/>
              <a:ext cx="351950" cy="319525"/>
            </a:xfrm>
            <a:custGeom>
              <a:rect b="b" l="l" r="r" t="t"/>
              <a:pathLst>
                <a:path extrusionOk="0" h="12781" w="14078">
                  <a:moveTo>
                    <a:pt x="7036" y="0"/>
                  </a:moveTo>
                  <a:cubicBezTo>
                    <a:pt x="4140" y="0"/>
                    <a:pt x="1521" y="1964"/>
                    <a:pt x="835" y="4907"/>
                  </a:cubicBezTo>
                  <a:cubicBezTo>
                    <a:pt x="1" y="8343"/>
                    <a:pt x="2136" y="11812"/>
                    <a:pt x="5572" y="12612"/>
                  </a:cubicBezTo>
                  <a:cubicBezTo>
                    <a:pt x="6059" y="12726"/>
                    <a:pt x="6547" y="12781"/>
                    <a:pt x="7028" y="12781"/>
                  </a:cubicBezTo>
                  <a:cubicBezTo>
                    <a:pt x="9931" y="12781"/>
                    <a:pt x="12562" y="10790"/>
                    <a:pt x="13277" y="7842"/>
                  </a:cubicBezTo>
                  <a:cubicBezTo>
                    <a:pt x="14078" y="4407"/>
                    <a:pt x="11943" y="971"/>
                    <a:pt x="8507" y="170"/>
                  </a:cubicBezTo>
                  <a:cubicBezTo>
                    <a:pt x="8014" y="55"/>
                    <a:pt x="7521" y="0"/>
                    <a:pt x="7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5210363" y="6810575"/>
              <a:ext cx="343600" cy="320275"/>
            </a:xfrm>
            <a:custGeom>
              <a:rect b="b" l="l" r="r" t="t"/>
              <a:pathLst>
                <a:path extrusionOk="0" h="12811" w="13744">
                  <a:moveTo>
                    <a:pt x="6844" y="1"/>
                  </a:moveTo>
                  <a:cubicBezTo>
                    <a:pt x="3779" y="1"/>
                    <a:pt x="1078" y="2235"/>
                    <a:pt x="568" y="5388"/>
                  </a:cubicBezTo>
                  <a:cubicBezTo>
                    <a:pt x="0" y="8857"/>
                    <a:pt x="2369" y="12160"/>
                    <a:pt x="5838" y="12727"/>
                  </a:cubicBezTo>
                  <a:cubicBezTo>
                    <a:pt x="6187" y="12783"/>
                    <a:pt x="6534" y="12811"/>
                    <a:pt x="6875" y="12811"/>
                  </a:cubicBezTo>
                  <a:cubicBezTo>
                    <a:pt x="9965" y="12811"/>
                    <a:pt x="12666" y="10577"/>
                    <a:pt x="13177" y="7423"/>
                  </a:cubicBezTo>
                  <a:cubicBezTo>
                    <a:pt x="13744" y="3954"/>
                    <a:pt x="11375" y="651"/>
                    <a:pt x="7873" y="84"/>
                  </a:cubicBezTo>
                  <a:cubicBezTo>
                    <a:pt x="7527" y="28"/>
                    <a:pt x="7183" y="1"/>
                    <a:pt x="68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4775063" y="6811625"/>
              <a:ext cx="351100" cy="319225"/>
            </a:xfrm>
            <a:custGeom>
              <a:rect b="b" l="l" r="r" t="t"/>
              <a:pathLst>
                <a:path extrusionOk="0" h="12769" w="14044">
                  <a:moveTo>
                    <a:pt x="7022" y="1"/>
                  </a:moveTo>
                  <a:cubicBezTo>
                    <a:pt x="5387" y="1"/>
                    <a:pt x="3753" y="626"/>
                    <a:pt x="2502" y="1877"/>
                  </a:cubicBezTo>
                  <a:cubicBezTo>
                    <a:pt x="0" y="4345"/>
                    <a:pt x="0" y="8415"/>
                    <a:pt x="2502" y="10917"/>
                  </a:cubicBezTo>
                  <a:cubicBezTo>
                    <a:pt x="3753" y="12151"/>
                    <a:pt x="5387" y="12768"/>
                    <a:pt x="7022" y="12768"/>
                  </a:cubicBezTo>
                  <a:cubicBezTo>
                    <a:pt x="8656" y="12768"/>
                    <a:pt x="10291" y="12151"/>
                    <a:pt x="11542" y="10917"/>
                  </a:cubicBezTo>
                  <a:cubicBezTo>
                    <a:pt x="14043" y="8415"/>
                    <a:pt x="14043" y="4345"/>
                    <a:pt x="11542" y="1877"/>
                  </a:cubicBezTo>
                  <a:cubicBezTo>
                    <a:pt x="10291" y="626"/>
                    <a:pt x="8656" y="1"/>
                    <a:pt x="7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3"/>
            <p:cNvSpPr/>
            <p:nvPr/>
          </p:nvSpPr>
          <p:spPr>
            <a:xfrm>
              <a:off x="4414788" y="3164850"/>
              <a:ext cx="77575" cy="329650"/>
            </a:xfrm>
            <a:custGeom>
              <a:rect b="b" l="l" r="r" t="t"/>
              <a:pathLst>
                <a:path extrusionOk="0" h="13186" w="3103">
                  <a:moveTo>
                    <a:pt x="1569" y="1"/>
                  </a:moveTo>
                  <a:cubicBezTo>
                    <a:pt x="1210" y="1"/>
                    <a:pt x="851" y="226"/>
                    <a:pt x="801" y="676"/>
                  </a:cubicBezTo>
                  <a:cubicBezTo>
                    <a:pt x="568" y="2744"/>
                    <a:pt x="501" y="4779"/>
                    <a:pt x="401" y="6847"/>
                  </a:cubicBezTo>
                  <a:cubicBezTo>
                    <a:pt x="301" y="8682"/>
                    <a:pt x="1" y="10683"/>
                    <a:pt x="534" y="12485"/>
                  </a:cubicBezTo>
                  <a:cubicBezTo>
                    <a:pt x="685" y="12952"/>
                    <a:pt x="1127" y="13185"/>
                    <a:pt x="1569" y="13185"/>
                  </a:cubicBezTo>
                  <a:cubicBezTo>
                    <a:pt x="2010" y="13185"/>
                    <a:pt x="2452" y="12952"/>
                    <a:pt x="2603" y="12485"/>
                  </a:cubicBezTo>
                  <a:cubicBezTo>
                    <a:pt x="3103" y="10683"/>
                    <a:pt x="2803" y="8682"/>
                    <a:pt x="2736" y="6847"/>
                  </a:cubicBezTo>
                  <a:cubicBezTo>
                    <a:pt x="2636" y="4779"/>
                    <a:pt x="2569" y="2744"/>
                    <a:pt x="2336" y="676"/>
                  </a:cubicBezTo>
                  <a:cubicBezTo>
                    <a:pt x="2286" y="226"/>
                    <a:pt x="1927" y="1"/>
                    <a:pt x="15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3"/>
            <p:cNvSpPr/>
            <p:nvPr/>
          </p:nvSpPr>
          <p:spPr>
            <a:xfrm>
              <a:off x="4667538" y="3266750"/>
              <a:ext cx="153625" cy="212300"/>
            </a:xfrm>
            <a:custGeom>
              <a:rect b="b" l="l" r="r" t="t"/>
              <a:pathLst>
                <a:path extrusionOk="0" h="8492" w="6145">
                  <a:moveTo>
                    <a:pt x="5169" y="1"/>
                  </a:moveTo>
                  <a:cubicBezTo>
                    <a:pt x="4963" y="1"/>
                    <a:pt x="4750" y="73"/>
                    <a:pt x="4568" y="236"/>
                  </a:cubicBezTo>
                  <a:cubicBezTo>
                    <a:pt x="2633" y="1937"/>
                    <a:pt x="1332" y="4706"/>
                    <a:pt x="298" y="7074"/>
                  </a:cubicBezTo>
                  <a:cubicBezTo>
                    <a:pt x="1" y="7718"/>
                    <a:pt x="531" y="8491"/>
                    <a:pt x="1111" y="8491"/>
                  </a:cubicBezTo>
                  <a:cubicBezTo>
                    <a:pt x="1312" y="8491"/>
                    <a:pt x="1519" y="8398"/>
                    <a:pt x="1699" y="8175"/>
                  </a:cubicBezTo>
                  <a:cubicBezTo>
                    <a:pt x="3367" y="6107"/>
                    <a:pt x="5335" y="3605"/>
                    <a:pt x="6002" y="1037"/>
                  </a:cubicBezTo>
                  <a:cubicBezTo>
                    <a:pt x="6145" y="443"/>
                    <a:pt x="5678" y="1"/>
                    <a:pt x="5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4901363" y="3351775"/>
              <a:ext cx="297825" cy="175450"/>
            </a:xfrm>
            <a:custGeom>
              <a:rect b="b" l="l" r="r" t="t"/>
              <a:pathLst>
                <a:path extrusionOk="0" h="7018" w="11913">
                  <a:moveTo>
                    <a:pt x="10706" y="0"/>
                  </a:moveTo>
                  <a:cubicBezTo>
                    <a:pt x="10597" y="0"/>
                    <a:pt x="10481" y="22"/>
                    <a:pt x="10359" y="71"/>
                  </a:cubicBezTo>
                  <a:cubicBezTo>
                    <a:pt x="8791" y="638"/>
                    <a:pt x="7457" y="1572"/>
                    <a:pt x="6023" y="2439"/>
                  </a:cubicBezTo>
                  <a:cubicBezTo>
                    <a:pt x="4321" y="3440"/>
                    <a:pt x="2487" y="4274"/>
                    <a:pt x="786" y="5341"/>
                  </a:cubicBezTo>
                  <a:cubicBezTo>
                    <a:pt x="1" y="5824"/>
                    <a:pt x="390" y="7017"/>
                    <a:pt x="1213" y="7017"/>
                  </a:cubicBezTo>
                  <a:cubicBezTo>
                    <a:pt x="1300" y="7017"/>
                    <a:pt x="1391" y="7004"/>
                    <a:pt x="1486" y="6976"/>
                  </a:cubicBezTo>
                  <a:cubicBezTo>
                    <a:pt x="3287" y="6509"/>
                    <a:pt x="4989" y="5641"/>
                    <a:pt x="6656" y="4807"/>
                  </a:cubicBezTo>
                  <a:cubicBezTo>
                    <a:pt x="8324" y="3973"/>
                    <a:pt x="10025" y="3106"/>
                    <a:pt x="11326" y="1739"/>
                  </a:cubicBezTo>
                  <a:cubicBezTo>
                    <a:pt x="11912" y="1152"/>
                    <a:pt x="11495" y="0"/>
                    <a:pt x="10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4104588" y="3266750"/>
              <a:ext cx="153600" cy="212300"/>
            </a:xfrm>
            <a:custGeom>
              <a:rect b="b" l="l" r="r" t="t"/>
              <a:pathLst>
                <a:path extrusionOk="0" h="8492" w="6144">
                  <a:moveTo>
                    <a:pt x="968" y="1"/>
                  </a:moveTo>
                  <a:cubicBezTo>
                    <a:pt x="460" y="1"/>
                    <a:pt x="0" y="443"/>
                    <a:pt x="167" y="1037"/>
                  </a:cubicBezTo>
                  <a:cubicBezTo>
                    <a:pt x="800" y="3605"/>
                    <a:pt x="2768" y="6107"/>
                    <a:pt x="4436" y="8175"/>
                  </a:cubicBezTo>
                  <a:cubicBezTo>
                    <a:pt x="4617" y="8398"/>
                    <a:pt x="4823" y="8491"/>
                    <a:pt x="5025" y="8491"/>
                  </a:cubicBezTo>
                  <a:cubicBezTo>
                    <a:pt x="5606" y="8491"/>
                    <a:pt x="6143" y="7718"/>
                    <a:pt x="5871" y="7074"/>
                  </a:cubicBezTo>
                  <a:cubicBezTo>
                    <a:pt x="4803" y="4706"/>
                    <a:pt x="3502" y="1937"/>
                    <a:pt x="1568" y="236"/>
                  </a:cubicBezTo>
                  <a:cubicBezTo>
                    <a:pt x="1385" y="73"/>
                    <a:pt x="1173" y="1"/>
                    <a:pt x="9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3"/>
            <p:cNvSpPr/>
            <p:nvPr/>
          </p:nvSpPr>
          <p:spPr>
            <a:xfrm>
              <a:off x="3727063" y="3351775"/>
              <a:ext cx="297075" cy="175450"/>
            </a:xfrm>
            <a:custGeom>
              <a:rect b="b" l="l" r="r" t="t"/>
              <a:pathLst>
                <a:path extrusionOk="0" h="7018" w="11883">
                  <a:moveTo>
                    <a:pt x="1211" y="0"/>
                  </a:moveTo>
                  <a:cubicBezTo>
                    <a:pt x="422" y="0"/>
                    <a:pt x="0" y="1152"/>
                    <a:pt x="557" y="1739"/>
                  </a:cubicBezTo>
                  <a:cubicBezTo>
                    <a:pt x="1891" y="3106"/>
                    <a:pt x="3559" y="3973"/>
                    <a:pt x="5260" y="4807"/>
                  </a:cubicBezTo>
                  <a:cubicBezTo>
                    <a:pt x="6895" y="5641"/>
                    <a:pt x="8596" y="6509"/>
                    <a:pt x="10397" y="6976"/>
                  </a:cubicBezTo>
                  <a:cubicBezTo>
                    <a:pt x="10496" y="7004"/>
                    <a:pt x="10590" y="7017"/>
                    <a:pt x="10678" y="7017"/>
                  </a:cubicBezTo>
                  <a:cubicBezTo>
                    <a:pt x="11520" y="7017"/>
                    <a:pt x="11883" y="5824"/>
                    <a:pt x="11098" y="5341"/>
                  </a:cubicBezTo>
                  <a:cubicBezTo>
                    <a:pt x="9430" y="4274"/>
                    <a:pt x="7595" y="3440"/>
                    <a:pt x="5861" y="2439"/>
                  </a:cubicBezTo>
                  <a:cubicBezTo>
                    <a:pt x="4427" y="1572"/>
                    <a:pt x="3092" y="638"/>
                    <a:pt x="1558" y="71"/>
                  </a:cubicBezTo>
                  <a:cubicBezTo>
                    <a:pt x="1436" y="22"/>
                    <a:pt x="1320" y="0"/>
                    <a:pt x="12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4433138" y="4797075"/>
              <a:ext cx="77575" cy="329625"/>
            </a:xfrm>
            <a:custGeom>
              <a:rect b="b" l="l" r="r" t="t"/>
              <a:pathLst>
                <a:path extrusionOk="0" h="13185" w="3103">
                  <a:moveTo>
                    <a:pt x="1552" y="0"/>
                  </a:moveTo>
                  <a:cubicBezTo>
                    <a:pt x="1110" y="0"/>
                    <a:pt x="668" y="234"/>
                    <a:pt x="534" y="701"/>
                  </a:cubicBezTo>
                  <a:cubicBezTo>
                    <a:pt x="1" y="2502"/>
                    <a:pt x="334" y="4503"/>
                    <a:pt x="401" y="6338"/>
                  </a:cubicBezTo>
                  <a:cubicBezTo>
                    <a:pt x="468" y="8406"/>
                    <a:pt x="568" y="10441"/>
                    <a:pt x="801" y="12509"/>
                  </a:cubicBezTo>
                  <a:cubicBezTo>
                    <a:pt x="851" y="12959"/>
                    <a:pt x="1201" y="13184"/>
                    <a:pt x="1556" y="13184"/>
                  </a:cubicBezTo>
                  <a:cubicBezTo>
                    <a:pt x="1910" y="13184"/>
                    <a:pt x="2269" y="12959"/>
                    <a:pt x="2336" y="12509"/>
                  </a:cubicBezTo>
                  <a:cubicBezTo>
                    <a:pt x="2536" y="10441"/>
                    <a:pt x="2602" y="8406"/>
                    <a:pt x="2703" y="6338"/>
                  </a:cubicBezTo>
                  <a:cubicBezTo>
                    <a:pt x="2803" y="4503"/>
                    <a:pt x="3103" y="2502"/>
                    <a:pt x="2569" y="701"/>
                  </a:cubicBezTo>
                  <a:cubicBezTo>
                    <a:pt x="2436" y="234"/>
                    <a:pt x="1994" y="0"/>
                    <a:pt x="15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4104588" y="4812500"/>
              <a:ext cx="153600" cy="212300"/>
            </a:xfrm>
            <a:custGeom>
              <a:rect b="b" l="l" r="r" t="t"/>
              <a:pathLst>
                <a:path extrusionOk="0" h="8492" w="6144">
                  <a:moveTo>
                    <a:pt x="5025" y="1"/>
                  </a:moveTo>
                  <a:cubicBezTo>
                    <a:pt x="4823" y="1"/>
                    <a:pt x="4617" y="94"/>
                    <a:pt x="4436" y="317"/>
                  </a:cubicBezTo>
                  <a:cubicBezTo>
                    <a:pt x="2768" y="2385"/>
                    <a:pt x="800" y="4887"/>
                    <a:pt x="167" y="7455"/>
                  </a:cubicBezTo>
                  <a:cubicBezTo>
                    <a:pt x="0" y="8049"/>
                    <a:pt x="460" y="8491"/>
                    <a:pt x="968" y="8491"/>
                  </a:cubicBezTo>
                  <a:cubicBezTo>
                    <a:pt x="1173" y="8491"/>
                    <a:pt x="1385" y="8419"/>
                    <a:pt x="1568" y="8256"/>
                  </a:cubicBezTo>
                  <a:cubicBezTo>
                    <a:pt x="3502" y="6555"/>
                    <a:pt x="4803" y="3786"/>
                    <a:pt x="5871" y="1418"/>
                  </a:cubicBezTo>
                  <a:cubicBezTo>
                    <a:pt x="6143" y="774"/>
                    <a:pt x="5606" y="1"/>
                    <a:pt x="50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3727063" y="4764325"/>
              <a:ext cx="297075" cy="175475"/>
            </a:xfrm>
            <a:custGeom>
              <a:rect b="b" l="l" r="r" t="t"/>
              <a:pathLst>
                <a:path extrusionOk="0" h="7019" w="11883">
                  <a:moveTo>
                    <a:pt x="10678" y="1"/>
                  </a:moveTo>
                  <a:cubicBezTo>
                    <a:pt x="10590" y="1"/>
                    <a:pt x="10496" y="14"/>
                    <a:pt x="10397" y="42"/>
                  </a:cubicBezTo>
                  <a:cubicBezTo>
                    <a:pt x="8596" y="509"/>
                    <a:pt x="6895" y="1377"/>
                    <a:pt x="5260" y="2211"/>
                  </a:cubicBezTo>
                  <a:cubicBezTo>
                    <a:pt x="3559" y="3045"/>
                    <a:pt x="1891" y="3912"/>
                    <a:pt x="557" y="5280"/>
                  </a:cubicBezTo>
                  <a:cubicBezTo>
                    <a:pt x="0" y="5866"/>
                    <a:pt x="422" y="7018"/>
                    <a:pt x="1211" y="7018"/>
                  </a:cubicBezTo>
                  <a:cubicBezTo>
                    <a:pt x="1320" y="7018"/>
                    <a:pt x="1436" y="6996"/>
                    <a:pt x="1558" y="6947"/>
                  </a:cubicBezTo>
                  <a:cubicBezTo>
                    <a:pt x="3092" y="6380"/>
                    <a:pt x="4427" y="5446"/>
                    <a:pt x="5861" y="4579"/>
                  </a:cubicBezTo>
                  <a:cubicBezTo>
                    <a:pt x="7595" y="3578"/>
                    <a:pt x="9430" y="2744"/>
                    <a:pt x="11098" y="1677"/>
                  </a:cubicBezTo>
                  <a:cubicBezTo>
                    <a:pt x="11883" y="1194"/>
                    <a:pt x="11520" y="1"/>
                    <a:pt x="106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4667538" y="4812500"/>
              <a:ext cx="153625" cy="212300"/>
            </a:xfrm>
            <a:custGeom>
              <a:rect b="b" l="l" r="r" t="t"/>
              <a:pathLst>
                <a:path extrusionOk="0" h="8492" w="6145">
                  <a:moveTo>
                    <a:pt x="1111" y="1"/>
                  </a:moveTo>
                  <a:cubicBezTo>
                    <a:pt x="531" y="1"/>
                    <a:pt x="1" y="774"/>
                    <a:pt x="298" y="1418"/>
                  </a:cubicBezTo>
                  <a:cubicBezTo>
                    <a:pt x="1332" y="3786"/>
                    <a:pt x="2633" y="6555"/>
                    <a:pt x="4568" y="8256"/>
                  </a:cubicBezTo>
                  <a:cubicBezTo>
                    <a:pt x="4750" y="8419"/>
                    <a:pt x="4963" y="8491"/>
                    <a:pt x="5169" y="8491"/>
                  </a:cubicBezTo>
                  <a:cubicBezTo>
                    <a:pt x="5678" y="8491"/>
                    <a:pt x="6145" y="8049"/>
                    <a:pt x="6002" y="7455"/>
                  </a:cubicBezTo>
                  <a:cubicBezTo>
                    <a:pt x="5335" y="4887"/>
                    <a:pt x="3367" y="2385"/>
                    <a:pt x="1699" y="317"/>
                  </a:cubicBezTo>
                  <a:cubicBezTo>
                    <a:pt x="1519" y="94"/>
                    <a:pt x="1312" y="1"/>
                    <a:pt x="11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4901363" y="4764325"/>
              <a:ext cx="297825" cy="175475"/>
            </a:xfrm>
            <a:custGeom>
              <a:rect b="b" l="l" r="r" t="t"/>
              <a:pathLst>
                <a:path extrusionOk="0" h="7019" w="11913">
                  <a:moveTo>
                    <a:pt x="1213" y="1"/>
                  </a:moveTo>
                  <a:cubicBezTo>
                    <a:pt x="390" y="1"/>
                    <a:pt x="1" y="1194"/>
                    <a:pt x="786" y="1677"/>
                  </a:cubicBezTo>
                  <a:cubicBezTo>
                    <a:pt x="2487" y="2744"/>
                    <a:pt x="4321" y="3578"/>
                    <a:pt x="6023" y="4579"/>
                  </a:cubicBezTo>
                  <a:cubicBezTo>
                    <a:pt x="7457" y="5446"/>
                    <a:pt x="8791" y="6380"/>
                    <a:pt x="10359" y="6947"/>
                  </a:cubicBezTo>
                  <a:cubicBezTo>
                    <a:pt x="10481" y="6996"/>
                    <a:pt x="10597" y="7018"/>
                    <a:pt x="10706" y="7018"/>
                  </a:cubicBezTo>
                  <a:cubicBezTo>
                    <a:pt x="11495" y="7018"/>
                    <a:pt x="11912" y="5866"/>
                    <a:pt x="11326" y="5280"/>
                  </a:cubicBezTo>
                  <a:cubicBezTo>
                    <a:pt x="10025" y="3912"/>
                    <a:pt x="8324" y="3045"/>
                    <a:pt x="6656" y="2211"/>
                  </a:cubicBezTo>
                  <a:cubicBezTo>
                    <a:pt x="4989" y="1377"/>
                    <a:pt x="3287" y="509"/>
                    <a:pt x="1486" y="42"/>
                  </a:cubicBezTo>
                  <a:cubicBezTo>
                    <a:pt x="1391" y="14"/>
                    <a:pt x="1300" y="1"/>
                    <a:pt x="1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" name="Google Shape;689;p23"/>
          <p:cNvSpPr txBox="1"/>
          <p:nvPr/>
        </p:nvSpPr>
        <p:spPr>
          <a:xfrm>
            <a:off x="6609975" y="1473950"/>
            <a:ext cx="1789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Facebook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23"/>
          <p:cNvSpPr txBox="1"/>
          <p:nvPr/>
        </p:nvSpPr>
        <p:spPr>
          <a:xfrm>
            <a:off x="6609975" y="170233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23"/>
          <p:cNvSpPr txBox="1"/>
          <p:nvPr/>
        </p:nvSpPr>
        <p:spPr>
          <a:xfrm>
            <a:off x="6609975" y="2628599"/>
            <a:ext cx="1789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Instagram</a:t>
            </a:r>
            <a:endParaRPr b="1"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2" name="Google Shape;692;p23"/>
          <p:cNvSpPr txBox="1"/>
          <p:nvPr/>
        </p:nvSpPr>
        <p:spPr>
          <a:xfrm>
            <a:off x="6609975" y="286313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23"/>
          <p:cNvSpPr txBox="1"/>
          <p:nvPr/>
        </p:nvSpPr>
        <p:spPr>
          <a:xfrm>
            <a:off x="771150" y="3819625"/>
            <a:ext cx="1789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YouTube</a:t>
            </a:r>
            <a:endParaRPr b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23"/>
          <p:cNvSpPr txBox="1"/>
          <p:nvPr/>
        </p:nvSpPr>
        <p:spPr>
          <a:xfrm>
            <a:off x="771150" y="2643701"/>
            <a:ext cx="1789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Twitter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23"/>
          <p:cNvSpPr txBox="1"/>
          <p:nvPr/>
        </p:nvSpPr>
        <p:spPr>
          <a:xfrm>
            <a:off x="771150" y="4054138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6" name="Google Shape;696;p23"/>
          <p:cNvSpPr txBox="1"/>
          <p:nvPr/>
        </p:nvSpPr>
        <p:spPr>
          <a:xfrm>
            <a:off x="771150" y="287821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7" name="Google Shape;697;p23"/>
          <p:cNvSpPr txBox="1"/>
          <p:nvPr/>
        </p:nvSpPr>
        <p:spPr>
          <a:xfrm>
            <a:off x="771150" y="1473950"/>
            <a:ext cx="1789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WhatsApp</a:t>
            </a:r>
            <a:endParaRPr b="1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23"/>
          <p:cNvSpPr txBox="1"/>
          <p:nvPr/>
        </p:nvSpPr>
        <p:spPr>
          <a:xfrm>
            <a:off x="771150" y="1702301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23"/>
          <p:cNvSpPr txBox="1"/>
          <p:nvPr/>
        </p:nvSpPr>
        <p:spPr>
          <a:xfrm>
            <a:off x="4085025" y="2506500"/>
            <a:ext cx="1011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SOCIAL</a:t>
            </a:r>
            <a:endParaRPr b="1" sz="1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MEDIA</a:t>
            </a:r>
            <a:endParaRPr b="1" sz="13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>
            <a:off x="750105" y="3172703"/>
            <a:ext cx="2729808" cy="1506712"/>
          </a:xfrm>
          <a:custGeom>
            <a:rect b="b" l="l" r="r" t="t"/>
            <a:pathLst>
              <a:path extrusionOk="0" h="64770" w="117348">
                <a:moveTo>
                  <a:pt x="0" y="19812"/>
                </a:moveTo>
                <a:lnTo>
                  <a:pt x="37719" y="64770"/>
                </a:lnTo>
                <a:lnTo>
                  <a:pt x="117348" y="38481"/>
                </a:lnTo>
                <a:lnTo>
                  <a:pt x="68199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705" name="Google Shape;705;p24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grpSp>
        <p:nvGrpSpPr>
          <p:cNvPr id="706" name="Google Shape;706;p24"/>
          <p:cNvGrpSpPr/>
          <p:nvPr/>
        </p:nvGrpSpPr>
        <p:grpSpPr>
          <a:xfrm>
            <a:off x="705663" y="1374870"/>
            <a:ext cx="3030789" cy="3168612"/>
            <a:chOff x="2573063" y="1325400"/>
            <a:chExt cx="3997875" cy="4179675"/>
          </a:xfrm>
        </p:grpSpPr>
        <p:sp>
          <p:nvSpPr>
            <p:cNvPr id="707" name="Google Shape;707;p24"/>
            <p:cNvSpPr/>
            <p:nvPr/>
          </p:nvSpPr>
          <p:spPr>
            <a:xfrm>
              <a:off x="3457863" y="1459675"/>
              <a:ext cx="1194200" cy="383625"/>
            </a:xfrm>
            <a:custGeom>
              <a:rect b="b" l="l" r="r" t="t"/>
              <a:pathLst>
                <a:path extrusionOk="0" h="15345" w="47768">
                  <a:moveTo>
                    <a:pt x="31256" y="0"/>
                  </a:moveTo>
                  <a:lnTo>
                    <a:pt x="0" y="4770"/>
                  </a:lnTo>
                  <a:lnTo>
                    <a:pt x="15678" y="15344"/>
                  </a:lnTo>
                  <a:lnTo>
                    <a:pt x="47768" y="9340"/>
                  </a:lnTo>
                  <a:lnTo>
                    <a:pt x="31256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2575563" y="1711500"/>
              <a:ext cx="1310125" cy="3793575"/>
            </a:xfrm>
            <a:custGeom>
              <a:rect b="b" l="l" r="r" t="t"/>
              <a:pathLst>
                <a:path extrusionOk="0" h="151743" w="52405">
                  <a:moveTo>
                    <a:pt x="601" y="1669"/>
                  </a:moveTo>
                  <a:lnTo>
                    <a:pt x="14177" y="12410"/>
                  </a:lnTo>
                  <a:lnTo>
                    <a:pt x="15712" y="45567"/>
                  </a:lnTo>
                  <a:lnTo>
                    <a:pt x="2469" y="33358"/>
                  </a:lnTo>
                  <a:lnTo>
                    <a:pt x="601" y="1669"/>
                  </a:lnTo>
                  <a:close/>
                  <a:moveTo>
                    <a:pt x="15578" y="13511"/>
                  </a:moveTo>
                  <a:lnTo>
                    <a:pt x="31089" y="25753"/>
                  </a:lnTo>
                  <a:lnTo>
                    <a:pt x="32157" y="60678"/>
                  </a:lnTo>
                  <a:lnTo>
                    <a:pt x="17079" y="46835"/>
                  </a:lnTo>
                  <a:lnTo>
                    <a:pt x="15578" y="13511"/>
                  </a:lnTo>
                  <a:close/>
                  <a:moveTo>
                    <a:pt x="32691" y="27020"/>
                  </a:moveTo>
                  <a:lnTo>
                    <a:pt x="50503" y="41097"/>
                  </a:lnTo>
                  <a:lnTo>
                    <a:pt x="50904" y="77957"/>
                  </a:lnTo>
                  <a:lnTo>
                    <a:pt x="33691" y="62112"/>
                  </a:lnTo>
                  <a:lnTo>
                    <a:pt x="32691" y="27020"/>
                  </a:lnTo>
                  <a:close/>
                  <a:moveTo>
                    <a:pt x="2636" y="36227"/>
                  </a:moveTo>
                  <a:lnTo>
                    <a:pt x="15879" y="48569"/>
                  </a:lnTo>
                  <a:lnTo>
                    <a:pt x="17313" y="79458"/>
                  </a:lnTo>
                  <a:lnTo>
                    <a:pt x="4370" y="65848"/>
                  </a:lnTo>
                  <a:lnTo>
                    <a:pt x="2636" y="36227"/>
                  </a:lnTo>
                  <a:close/>
                  <a:moveTo>
                    <a:pt x="17213" y="49837"/>
                  </a:moveTo>
                  <a:lnTo>
                    <a:pt x="32224" y="63847"/>
                  </a:lnTo>
                  <a:lnTo>
                    <a:pt x="33224" y="96203"/>
                  </a:lnTo>
                  <a:lnTo>
                    <a:pt x="18614" y="80859"/>
                  </a:lnTo>
                  <a:lnTo>
                    <a:pt x="17213" y="49837"/>
                  </a:lnTo>
                  <a:close/>
                  <a:moveTo>
                    <a:pt x="4537" y="68550"/>
                  </a:moveTo>
                  <a:lnTo>
                    <a:pt x="17446" y="82260"/>
                  </a:lnTo>
                  <a:lnTo>
                    <a:pt x="18781" y="111081"/>
                  </a:lnTo>
                  <a:lnTo>
                    <a:pt x="6172" y="96303"/>
                  </a:lnTo>
                  <a:lnTo>
                    <a:pt x="4537" y="68550"/>
                  </a:lnTo>
                  <a:close/>
                  <a:moveTo>
                    <a:pt x="33758" y="65281"/>
                  </a:moveTo>
                  <a:lnTo>
                    <a:pt x="50937" y="81293"/>
                  </a:lnTo>
                  <a:lnTo>
                    <a:pt x="51337" y="115284"/>
                  </a:lnTo>
                  <a:lnTo>
                    <a:pt x="34692" y="97771"/>
                  </a:lnTo>
                  <a:lnTo>
                    <a:pt x="33758" y="65281"/>
                  </a:lnTo>
                  <a:close/>
                  <a:moveTo>
                    <a:pt x="18747" y="83661"/>
                  </a:moveTo>
                  <a:lnTo>
                    <a:pt x="33291" y="99139"/>
                  </a:lnTo>
                  <a:lnTo>
                    <a:pt x="34192" y="129227"/>
                  </a:lnTo>
                  <a:lnTo>
                    <a:pt x="20048" y="112582"/>
                  </a:lnTo>
                  <a:lnTo>
                    <a:pt x="18747" y="83661"/>
                  </a:lnTo>
                  <a:close/>
                  <a:moveTo>
                    <a:pt x="34792" y="100706"/>
                  </a:moveTo>
                  <a:lnTo>
                    <a:pt x="51337" y="118319"/>
                  </a:lnTo>
                  <a:lnTo>
                    <a:pt x="51704" y="149742"/>
                  </a:lnTo>
                  <a:lnTo>
                    <a:pt x="35659" y="130895"/>
                  </a:lnTo>
                  <a:lnTo>
                    <a:pt x="34792" y="100706"/>
                  </a:lnTo>
                  <a:close/>
                  <a:moveTo>
                    <a:pt x="1" y="1"/>
                  </a:moveTo>
                  <a:lnTo>
                    <a:pt x="5771" y="96770"/>
                  </a:lnTo>
                  <a:lnTo>
                    <a:pt x="52405" y="151743"/>
                  </a:lnTo>
                  <a:lnTo>
                    <a:pt x="51270" y="402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2590563" y="1753200"/>
              <a:ext cx="378650" cy="1097475"/>
            </a:xfrm>
            <a:custGeom>
              <a:rect b="b" l="l" r="r" t="t"/>
              <a:pathLst>
                <a:path extrusionOk="0" h="43899" w="15146">
                  <a:moveTo>
                    <a:pt x="1" y="1"/>
                  </a:moveTo>
                  <a:lnTo>
                    <a:pt x="1869" y="31690"/>
                  </a:lnTo>
                  <a:lnTo>
                    <a:pt x="15145" y="43899"/>
                  </a:lnTo>
                  <a:lnTo>
                    <a:pt x="13577" y="107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2590563" y="1752375"/>
              <a:ext cx="378650" cy="1098300"/>
            </a:xfrm>
            <a:custGeom>
              <a:rect b="b" l="l" r="r" t="t"/>
              <a:pathLst>
                <a:path extrusionOk="0" h="43932" w="15146">
                  <a:moveTo>
                    <a:pt x="4371" y="14678"/>
                  </a:moveTo>
                  <a:cubicBezTo>
                    <a:pt x="4371" y="14678"/>
                    <a:pt x="4471" y="15012"/>
                    <a:pt x="4671" y="15478"/>
                  </a:cubicBezTo>
                  <a:cubicBezTo>
                    <a:pt x="4838" y="15945"/>
                    <a:pt x="5105" y="16579"/>
                    <a:pt x="5405" y="17246"/>
                  </a:cubicBezTo>
                  <a:cubicBezTo>
                    <a:pt x="5672" y="17880"/>
                    <a:pt x="6005" y="18580"/>
                    <a:pt x="6305" y="19181"/>
                  </a:cubicBezTo>
                  <a:cubicBezTo>
                    <a:pt x="6606" y="19748"/>
                    <a:pt x="6939" y="20215"/>
                    <a:pt x="7173" y="20448"/>
                  </a:cubicBezTo>
                  <a:cubicBezTo>
                    <a:pt x="7239" y="20515"/>
                    <a:pt x="7306" y="20549"/>
                    <a:pt x="7373" y="20549"/>
                  </a:cubicBezTo>
                  <a:cubicBezTo>
                    <a:pt x="7406" y="20565"/>
                    <a:pt x="7440" y="20574"/>
                    <a:pt x="7469" y="20574"/>
                  </a:cubicBezTo>
                  <a:cubicBezTo>
                    <a:pt x="7498" y="20574"/>
                    <a:pt x="7523" y="20565"/>
                    <a:pt x="7540" y="20549"/>
                  </a:cubicBezTo>
                  <a:cubicBezTo>
                    <a:pt x="7606" y="20515"/>
                    <a:pt x="7640" y="20482"/>
                    <a:pt x="7673" y="20382"/>
                  </a:cubicBezTo>
                  <a:cubicBezTo>
                    <a:pt x="7740" y="20315"/>
                    <a:pt x="7773" y="20215"/>
                    <a:pt x="7773" y="20082"/>
                  </a:cubicBezTo>
                  <a:lnTo>
                    <a:pt x="7740" y="19748"/>
                  </a:lnTo>
                  <a:cubicBezTo>
                    <a:pt x="7740" y="19648"/>
                    <a:pt x="7706" y="19548"/>
                    <a:pt x="7706" y="19414"/>
                  </a:cubicBezTo>
                  <a:cubicBezTo>
                    <a:pt x="7673" y="19314"/>
                    <a:pt x="7673" y="19214"/>
                    <a:pt x="7673" y="19081"/>
                  </a:cubicBezTo>
                  <a:cubicBezTo>
                    <a:pt x="7673" y="18981"/>
                    <a:pt x="7640" y="18881"/>
                    <a:pt x="7640" y="18781"/>
                  </a:cubicBezTo>
                  <a:cubicBezTo>
                    <a:pt x="7606" y="18214"/>
                    <a:pt x="7640" y="17713"/>
                    <a:pt x="7706" y="17280"/>
                  </a:cubicBezTo>
                  <a:cubicBezTo>
                    <a:pt x="7773" y="16879"/>
                    <a:pt x="7873" y="16512"/>
                    <a:pt x="8007" y="16279"/>
                  </a:cubicBezTo>
                  <a:cubicBezTo>
                    <a:pt x="8140" y="16045"/>
                    <a:pt x="8307" y="15879"/>
                    <a:pt x="8507" y="15845"/>
                  </a:cubicBezTo>
                  <a:cubicBezTo>
                    <a:pt x="8534" y="15840"/>
                    <a:pt x="8563" y="15837"/>
                    <a:pt x="8593" y="15837"/>
                  </a:cubicBezTo>
                  <a:cubicBezTo>
                    <a:pt x="8750" y="15837"/>
                    <a:pt x="8945" y="15911"/>
                    <a:pt x="9141" y="16079"/>
                  </a:cubicBezTo>
                  <a:cubicBezTo>
                    <a:pt x="9308" y="16212"/>
                    <a:pt x="9508" y="16412"/>
                    <a:pt x="9675" y="16679"/>
                  </a:cubicBezTo>
                  <a:cubicBezTo>
                    <a:pt x="9841" y="16913"/>
                    <a:pt x="9975" y="17213"/>
                    <a:pt x="10142" y="17546"/>
                  </a:cubicBezTo>
                  <a:cubicBezTo>
                    <a:pt x="10275" y="17880"/>
                    <a:pt x="10408" y="18247"/>
                    <a:pt x="10542" y="18647"/>
                  </a:cubicBezTo>
                  <a:cubicBezTo>
                    <a:pt x="10675" y="19014"/>
                    <a:pt x="10775" y="19448"/>
                    <a:pt x="10842" y="19848"/>
                  </a:cubicBezTo>
                  <a:lnTo>
                    <a:pt x="11476" y="19781"/>
                  </a:lnTo>
                  <a:lnTo>
                    <a:pt x="11076" y="21449"/>
                  </a:lnTo>
                  <a:lnTo>
                    <a:pt x="11643" y="23017"/>
                  </a:lnTo>
                  <a:lnTo>
                    <a:pt x="11643" y="23017"/>
                  </a:lnTo>
                  <a:lnTo>
                    <a:pt x="11076" y="22550"/>
                  </a:lnTo>
                  <a:cubicBezTo>
                    <a:pt x="11076" y="22583"/>
                    <a:pt x="11076" y="22617"/>
                    <a:pt x="11076" y="22650"/>
                  </a:cubicBezTo>
                  <a:cubicBezTo>
                    <a:pt x="11076" y="22683"/>
                    <a:pt x="11076" y="22683"/>
                    <a:pt x="11076" y="22717"/>
                  </a:cubicBezTo>
                  <a:cubicBezTo>
                    <a:pt x="11076" y="22750"/>
                    <a:pt x="11076" y="22783"/>
                    <a:pt x="11076" y="22817"/>
                  </a:cubicBezTo>
                  <a:cubicBezTo>
                    <a:pt x="11076" y="22850"/>
                    <a:pt x="11076" y="22884"/>
                    <a:pt x="11076" y="22917"/>
                  </a:cubicBezTo>
                  <a:cubicBezTo>
                    <a:pt x="11076" y="22917"/>
                    <a:pt x="11042" y="23451"/>
                    <a:pt x="10942" y="24218"/>
                  </a:cubicBezTo>
                  <a:cubicBezTo>
                    <a:pt x="10842" y="24952"/>
                    <a:pt x="10675" y="25919"/>
                    <a:pt x="10408" y="26820"/>
                  </a:cubicBezTo>
                  <a:cubicBezTo>
                    <a:pt x="10142" y="27687"/>
                    <a:pt x="9808" y="28488"/>
                    <a:pt x="9308" y="28855"/>
                  </a:cubicBezTo>
                  <a:cubicBezTo>
                    <a:pt x="9100" y="29021"/>
                    <a:pt x="8869" y="29112"/>
                    <a:pt x="8613" y="29112"/>
                  </a:cubicBezTo>
                  <a:cubicBezTo>
                    <a:pt x="8252" y="29112"/>
                    <a:pt x="7841" y="28931"/>
                    <a:pt x="7373" y="28521"/>
                  </a:cubicBezTo>
                  <a:cubicBezTo>
                    <a:pt x="7239" y="28421"/>
                    <a:pt x="7106" y="28287"/>
                    <a:pt x="6973" y="28121"/>
                  </a:cubicBezTo>
                  <a:cubicBezTo>
                    <a:pt x="6806" y="27954"/>
                    <a:pt x="6672" y="27787"/>
                    <a:pt x="6506" y="27587"/>
                  </a:cubicBezTo>
                  <a:cubicBezTo>
                    <a:pt x="6372" y="27387"/>
                    <a:pt x="6205" y="27153"/>
                    <a:pt x="6039" y="26920"/>
                  </a:cubicBezTo>
                  <a:cubicBezTo>
                    <a:pt x="5872" y="26653"/>
                    <a:pt x="5705" y="26386"/>
                    <a:pt x="5538" y="26086"/>
                  </a:cubicBezTo>
                  <a:lnTo>
                    <a:pt x="5538" y="26086"/>
                  </a:lnTo>
                  <a:cubicBezTo>
                    <a:pt x="5538" y="26086"/>
                    <a:pt x="5572" y="26119"/>
                    <a:pt x="5672" y="26153"/>
                  </a:cubicBezTo>
                  <a:cubicBezTo>
                    <a:pt x="5738" y="26153"/>
                    <a:pt x="5838" y="26186"/>
                    <a:pt x="5972" y="26219"/>
                  </a:cubicBezTo>
                  <a:cubicBezTo>
                    <a:pt x="6072" y="26219"/>
                    <a:pt x="6205" y="26219"/>
                    <a:pt x="6305" y="26186"/>
                  </a:cubicBezTo>
                  <a:cubicBezTo>
                    <a:pt x="6439" y="26153"/>
                    <a:pt x="6539" y="26052"/>
                    <a:pt x="6606" y="25952"/>
                  </a:cubicBezTo>
                  <a:cubicBezTo>
                    <a:pt x="6606" y="25952"/>
                    <a:pt x="6439" y="25819"/>
                    <a:pt x="6239" y="25519"/>
                  </a:cubicBezTo>
                  <a:cubicBezTo>
                    <a:pt x="6005" y="25252"/>
                    <a:pt x="5705" y="24818"/>
                    <a:pt x="5371" y="24251"/>
                  </a:cubicBezTo>
                  <a:cubicBezTo>
                    <a:pt x="5038" y="23651"/>
                    <a:pt x="4671" y="22950"/>
                    <a:pt x="4337" y="22083"/>
                  </a:cubicBezTo>
                  <a:cubicBezTo>
                    <a:pt x="3970" y="21216"/>
                    <a:pt x="3637" y="20182"/>
                    <a:pt x="3370" y="18981"/>
                  </a:cubicBezTo>
                  <a:lnTo>
                    <a:pt x="3370" y="18981"/>
                  </a:lnTo>
                  <a:cubicBezTo>
                    <a:pt x="3370" y="18981"/>
                    <a:pt x="3470" y="19148"/>
                    <a:pt x="3670" y="19414"/>
                  </a:cubicBezTo>
                  <a:cubicBezTo>
                    <a:pt x="3837" y="19648"/>
                    <a:pt x="4071" y="19981"/>
                    <a:pt x="4337" y="20348"/>
                  </a:cubicBezTo>
                  <a:cubicBezTo>
                    <a:pt x="4571" y="20682"/>
                    <a:pt x="4871" y="21082"/>
                    <a:pt x="5138" y="21382"/>
                  </a:cubicBezTo>
                  <a:cubicBezTo>
                    <a:pt x="5371" y="21716"/>
                    <a:pt x="5638" y="21983"/>
                    <a:pt x="5805" y="22150"/>
                  </a:cubicBezTo>
                  <a:cubicBezTo>
                    <a:pt x="5838" y="22183"/>
                    <a:pt x="5872" y="22183"/>
                    <a:pt x="5905" y="22216"/>
                  </a:cubicBezTo>
                  <a:cubicBezTo>
                    <a:pt x="5905" y="22250"/>
                    <a:pt x="5939" y="22250"/>
                    <a:pt x="5972" y="22250"/>
                  </a:cubicBezTo>
                  <a:lnTo>
                    <a:pt x="6039" y="22250"/>
                  </a:lnTo>
                  <a:cubicBezTo>
                    <a:pt x="6039" y="22250"/>
                    <a:pt x="6072" y="22250"/>
                    <a:pt x="6072" y="22216"/>
                  </a:cubicBezTo>
                  <a:cubicBezTo>
                    <a:pt x="6072" y="22216"/>
                    <a:pt x="5972" y="21983"/>
                    <a:pt x="5838" y="21583"/>
                  </a:cubicBezTo>
                  <a:cubicBezTo>
                    <a:pt x="5705" y="21182"/>
                    <a:pt x="5505" y="20615"/>
                    <a:pt x="5305" y="19948"/>
                  </a:cubicBezTo>
                  <a:cubicBezTo>
                    <a:pt x="5138" y="19248"/>
                    <a:pt x="4938" y="18414"/>
                    <a:pt x="4738" y="17546"/>
                  </a:cubicBezTo>
                  <a:cubicBezTo>
                    <a:pt x="4571" y="16646"/>
                    <a:pt x="4437" y="15678"/>
                    <a:pt x="4371" y="14678"/>
                  </a:cubicBezTo>
                  <a:close/>
                  <a:moveTo>
                    <a:pt x="1" y="0"/>
                  </a:moveTo>
                  <a:lnTo>
                    <a:pt x="1869" y="31723"/>
                  </a:lnTo>
                  <a:lnTo>
                    <a:pt x="15145" y="43932"/>
                  </a:lnTo>
                  <a:lnTo>
                    <a:pt x="13577" y="107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2588913" y="1748200"/>
              <a:ext cx="381950" cy="1109150"/>
            </a:xfrm>
            <a:custGeom>
              <a:rect b="b" l="l" r="r" t="t"/>
              <a:pathLst>
                <a:path extrusionOk="0" h="44366" w="15278">
                  <a:moveTo>
                    <a:pt x="0" y="1"/>
                  </a:moveTo>
                  <a:lnTo>
                    <a:pt x="1902" y="32024"/>
                  </a:lnTo>
                  <a:lnTo>
                    <a:pt x="15278" y="44366"/>
                  </a:lnTo>
                  <a:lnTo>
                    <a:pt x="13743" y="108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2674813" y="2120150"/>
              <a:ext cx="206825" cy="360300"/>
            </a:xfrm>
            <a:custGeom>
              <a:rect b="b" l="l" r="r" t="t"/>
              <a:pathLst>
                <a:path extrusionOk="0" h="14412" w="8273">
                  <a:moveTo>
                    <a:pt x="1001" y="0"/>
                  </a:moveTo>
                  <a:lnTo>
                    <a:pt x="1001" y="0"/>
                  </a:lnTo>
                  <a:cubicBezTo>
                    <a:pt x="1067" y="967"/>
                    <a:pt x="1201" y="1935"/>
                    <a:pt x="1368" y="2835"/>
                  </a:cubicBezTo>
                  <a:cubicBezTo>
                    <a:pt x="1568" y="3703"/>
                    <a:pt x="1768" y="4537"/>
                    <a:pt x="1935" y="5237"/>
                  </a:cubicBezTo>
                  <a:cubicBezTo>
                    <a:pt x="2135" y="5938"/>
                    <a:pt x="2335" y="6505"/>
                    <a:pt x="2468" y="6905"/>
                  </a:cubicBezTo>
                  <a:cubicBezTo>
                    <a:pt x="2602" y="7305"/>
                    <a:pt x="2702" y="7505"/>
                    <a:pt x="2702" y="7505"/>
                  </a:cubicBezTo>
                  <a:cubicBezTo>
                    <a:pt x="2669" y="7539"/>
                    <a:pt x="2669" y="7539"/>
                    <a:pt x="2669" y="7539"/>
                  </a:cubicBezTo>
                  <a:cubicBezTo>
                    <a:pt x="2652" y="7555"/>
                    <a:pt x="2644" y="7564"/>
                    <a:pt x="2635" y="7564"/>
                  </a:cubicBezTo>
                  <a:cubicBezTo>
                    <a:pt x="2627" y="7564"/>
                    <a:pt x="2619" y="7555"/>
                    <a:pt x="2602" y="7539"/>
                  </a:cubicBezTo>
                  <a:cubicBezTo>
                    <a:pt x="2569" y="7539"/>
                    <a:pt x="2535" y="7539"/>
                    <a:pt x="2535" y="7505"/>
                  </a:cubicBezTo>
                  <a:cubicBezTo>
                    <a:pt x="2502" y="7472"/>
                    <a:pt x="2468" y="7472"/>
                    <a:pt x="2435" y="7439"/>
                  </a:cubicBezTo>
                  <a:cubicBezTo>
                    <a:pt x="2235" y="7272"/>
                    <a:pt x="2001" y="7005"/>
                    <a:pt x="1768" y="6671"/>
                  </a:cubicBezTo>
                  <a:cubicBezTo>
                    <a:pt x="1501" y="6371"/>
                    <a:pt x="1201" y="5971"/>
                    <a:pt x="967" y="5637"/>
                  </a:cubicBezTo>
                  <a:cubicBezTo>
                    <a:pt x="701" y="5270"/>
                    <a:pt x="467" y="4937"/>
                    <a:pt x="300" y="4703"/>
                  </a:cubicBezTo>
                  <a:cubicBezTo>
                    <a:pt x="100" y="4437"/>
                    <a:pt x="0" y="4303"/>
                    <a:pt x="0" y="4303"/>
                  </a:cubicBezTo>
                  <a:lnTo>
                    <a:pt x="0" y="4303"/>
                  </a:lnTo>
                  <a:cubicBezTo>
                    <a:pt x="267" y="5471"/>
                    <a:pt x="600" y="6505"/>
                    <a:pt x="967" y="7372"/>
                  </a:cubicBezTo>
                  <a:cubicBezTo>
                    <a:pt x="1301" y="8239"/>
                    <a:pt x="1668" y="8973"/>
                    <a:pt x="2001" y="9540"/>
                  </a:cubicBezTo>
                  <a:cubicBezTo>
                    <a:pt x="2335" y="10107"/>
                    <a:pt x="2635" y="10541"/>
                    <a:pt x="2869" y="10808"/>
                  </a:cubicBezTo>
                  <a:cubicBezTo>
                    <a:pt x="3102" y="11108"/>
                    <a:pt x="3236" y="11241"/>
                    <a:pt x="3236" y="11241"/>
                  </a:cubicBezTo>
                  <a:cubicBezTo>
                    <a:pt x="3169" y="11375"/>
                    <a:pt x="3069" y="11442"/>
                    <a:pt x="2935" y="11475"/>
                  </a:cubicBezTo>
                  <a:cubicBezTo>
                    <a:pt x="2835" y="11508"/>
                    <a:pt x="2702" y="11508"/>
                    <a:pt x="2602" y="11508"/>
                  </a:cubicBezTo>
                  <a:cubicBezTo>
                    <a:pt x="2468" y="11475"/>
                    <a:pt x="2368" y="11442"/>
                    <a:pt x="2302" y="11442"/>
                  </a:cubicBezTo>
                  <a:cubicBezTo>
                    <a:pt x="2202" y="11408"/>
                    <a:pt x="2168" y="11375"/>
                    <a:pt x="2168" y="11375"/>
                  </a:cubicBezTo>
                  <a:lnTo>
                    <a:pt x="2168" y="11375"/>
                  </a:lnTo>
                  <a:cubicBezTo>
                    <a:pt x="2335" y="11675"/>
                    <a:pt x="2502" y="11942"/>
                    <a:pt x="2669" y="12209"/>
                  </a:cubicBezTo>
                  <a:cubicBezTo>
                    <a:pt x="2835" y="12442"/>
                    <a:pt x="3002" y="12676"/>
                    <a:pt x="3136" y="12876"/>
                  </a:cubicBezTo>
                  <a:cubicBezTo>
                    <a:pt x="3302" y="13076"/>
                    <a:pt x="3436" y="13243"/>
                    <a:pt x="3603" y="13410"/>
                  </a:cubicBezTo>
                  <a:cubicBezTo>
                    <a:pt x="3736" y="13576"/>
                    <a:pt x="3869" y="13710"/>
                    <a:pt x="4003" y="13810"/>
                  </a:cubicBezTo>
                  <a:cubicBezTo>
                    <a:pt x="4463" y="14232"/>
                    <a:pt x="4869" y="14411"/>
                    <a:pt x="5225" y="14411"/>
                  </a:cubicBezTo>
                  <a:cubicBezTo>
                    <a:pt x="5488" y="14411"/>
                    <a:pt x="5725" y="14314"/>
                    <a:pt x="5938" y="14144"/>
                  </a:cubicBezTo>
                  <a:cubicBezTo>
                    <a:pt x="6438" y="13777"/>
                    <a:pt x="6772" y="12976"/>
                    <a:pt x="7038" y="12109"/>
                  </a:cubicBezTo>
                  <a:cubicBezTo>
                    <a:pt x="7305" y="11241"/>
                    <a:pt x="7472" y="10241"/>
                    <a:pt x="7572" y="9507"/>
                  </a:cubicBezTo>
                  <a:cubicBezTo>
                    <a:pt x="7672" y="8740"/>
                    <a:pt x="7706" y="8206"/>
                    <a:pt x="7706" y="8206"/>
                  </a:cubicBezTo>
                  <a:cubicBezTo>
                    <a:pt x="7706" y="8173"/>
                    <a:pt x="7706" y="8139"/>
                    <a:pt x="7706" y="8106"/>
                  </a:cubicBezTo>
                  <a:cubicBezTo>
                    <a:pt x="7706" y="8072"/>
                    <a:pt x="7706" y="8039"/>
                    <a:pt x="7706" y="8006"/>
                  </a:cubicBezTo>
                  <a:cubicBezTo>
                    <a:pt x="7706" y="8006"/>
                    <a:pt x="7706" y="7972"/>
                    <a:pt x="7706" y="7939"/>
                  </a:cubicBezTo>
                  <a:cubicBezTo>
                    <a:pt x="7706" y="7906"/>
                    <a:pt x="7706" y="7872"/>
                    <a:pt x="7706" y="7839"/>
                  </a:cubicBezTo>
                  <a:lnTo>
                    <a:pt x="8273" y="8306"/>
                  </a:lnTo>
                  <a:lnTo>
                    <a:pt x="8273" y="8306"/>
                  </a:lnTo>
                  <a:lnTo>
                    <a:pt x="7706" y="6772"/>
                  </a:lnTo>
                  <a:lnTo>
                    <a:pt x="8106" y="5104"/>
                  </a:lnTo>
                  <a:lnTo>
                    <a:pt x="7472" y="5170"/>
                  </a:lnTo>
                  <a:cubicBezTo>
                    <a:pt x="7405" y="4737"/>
                    <a:pt x="7305" y="4336"/>
                    <a:pt x="7172" y="3936"/>
                  </a:cubicBezTo>
                  <a:cubicBezTo>
                    <a:pt x="7038" y="3536"/>
                    <a:pt x="6905" y="3169"/>
                    <a:pt x="6772" y="2835"/>
                  </a:cubicBezTo>
                  <a:cubicBezTo>
                    <a:pt x="6605" y="2502"/>
                    <a:pt x="6471" y="2202"/>
                    <a:pt x="6305" y="1968"/>
                  </a:cubicBezTo>
                  <a:cubicBezTo>
                    <a:pt x="6104" y="1701"/>
                    <a:pt x="5938" y="1501"/>
                    <a:pt x="5771" y="1368"/>
                  </a:cubicBezTo>
                  <a:cubicBezTo>
                    <a:pt x="5575" y="1200"/>
                    <a:pt x="5380" y="1126"/>
                    <a:pt x="5204" y="1126"/>
                  </a:cubicBezTo>
                  <a:cubicBezTo>
                    <a:pt x="5170" y="1126"/>
                    <a:pt x="5136" y="1129"/>
                    <a:pt x="5104" y="1134"/>
                  </a:cubicBezTo>
                  <a:cubicBezTo>
                    <a:pt x="4937" y="1168"/>
                    <a:pt x="4770" y="1334"/>
                    <a:pt x="4637" y="1568"/>
                  </a:cubicBezTo>
                  <a:cubicBezTo>
                    <a:pt x="4503" y="1801"/>
                    <a:pt x="4370" y="2168"/>
                    <a:pt x="4336" y="2569"/>
                  </a:cubicBezTo>
                  <a:cubicBezTo>
                    <a:pt x="4270" y="3002"/>
                    <a:pt x="4236" y="3503"/>
                    <a:pt x="4270" y="4070"/>
                  </a:cubicBezTo>
                  <a:cubicBezTo>
                    <a:pt x="4270" y="4170"/>
                    <a:pt x="4303" y="4270"/>
                    <a:pt x="4303" y="4370"/>
                  </a:cubicBezTo>
                  <a:cubicBezTo>
                    <a:pt x="4303" y="4503"/>
                    <a:pt x="4303" y="4603"/>
                    <a:pt x="4336" y="4703"/>
                  </a:cubicBezTo>
                  <a:cubicBezTo>
                    <a:pt x="4336" y="4803"/>
                    <a:pt x="4336" y="4937"/>
                    <a:pt x="4370" y="5037"/>
                  </a:cubicBezTo>
                  <a:lnTo>
                    <a:pt x="4403" y="5371"/>
                  </a:lnTo>
                  <a:cubicBezTo>
                    <a:pt x="4403" y="5504"/>
                    <a:pt x="4370" y="5604"/>
                    <a:pt x="4303" y="5671"/>
                  </a:cubicBezTo>
                  <a:cubicBezTo>
                    <a:pt x="4270" y="5771"/>
                    <a:pt x="4236" y="5804"/>
                    <a:pt x="4170" y="5838"/>
                  </a:cubicBezTo>
                  <a:cubicBezTo>
                    <a:pt x="4153" y="5854"/>
                    <a:pt x="4128" y="5863"/>
                    <a:pt x="4099" y="5863"/>
                  </a:cubicBezTo>
                  <a:cubicBezTo>
                    <a:pt x="4070" y="5863"/>
                    <a:pt x="4036" y="5854"/>
                    <a:pt x="4003" y="5838"/>
                  </a:cubicBezTo>
                  <a:cubicBezTo>
                    <a:pt x="3936" y="5838"/>
                    <a:pt x="3869" y="5804"/>
                    <a:pt x="3803" y="5737"/>
                  </a:cubicBezTo>
                  <a:cubicBezTo>
                    <a:pt x="3569" y="5504"/>
                    <a:pt x="3236" y="5037"/>
                    <a:pt x="2935" y="4470"/>
                  </a:cubicBezTo>
                  <a:cubicBezTo>
                    <a:pt x="2635" y="3869"/>
                    <a:pt x="2302" y="3202"/>
                    <a:pt x="2035" y="2535"/>
                  </a:cubicBezTo>
                  <a:cubicBezTo>
                    <a:pt x="1735" y="1868"/>
                    <a:pt x="1468" y="1234"/>
                    <a:pt x="1301" y="767"/>
                  </a:cubicBezTo>
                  <a:cubicBezTo>
                    <a:pt x="1101" y="301"/>
                    <a:pt x="1001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2641438" y="2617150"/>
              <a:ext cx="366950" cy="1080800"/>
            </a:xfrm>
            <a:custGeom>
              <a:rect b="b" l="l" r="r" t="t"/>
              <a:pathLst>
                <a:path extrusionOk="0" h="43232" w="14678">
                  <a:moveTo>
                    <a:pt x="4637" y="22350"/>
                  </a:moveTo>
                  <a:cubicBezTo>
                    <a:pt x="4737" y="22350"/>
                    <a:pt x="4838" y="22417"/>
                    <a:pt x="4971" y="22517"/>
                  </a:cubicBezTo>
                  <a:cubicBezTo>
                    <a:pt x="5104" y="22650"/>
                    <a:pt x="5204" y="22851"/>
                    <a:pt x="5338" y="23051"/>
                  </a:cubicBezTo>
                  <a:cubicBezTo>
                    <a:pt x="5438" y="23251"/>
                    <a:pt x="5538" y="23518"/>
                    <a:pt x="5638" y="23785"/>
                  </a:cubicBezTo>
                  <a:cubicBezTo>
                    <a:pt x="5738" y="24051"/>
                    <a:pt x="5805" y="24352"/>
                    <a:pt x="5872" y="24652"/>
                  </a:cubicBezTo>
                  <a:cubicBezTo>
                    <a:pt x="5938" y="24952"/>
                    <a:pt x="5972" y="25252"/>
                    <a:pt x="5972" y="25553"/>
                  </a:cubicBezTo>
                  <a:cubicBezTo>
                    <a:pt x="6005" y="25819"/>
                    <a:pt x="5972" y="26086"/>
                    <a:pt x="5972" y="26286"/>
                  </a:cubicBezTo>
                  <a:cubicBezTo>
                    <a:pt x="5938" y="26487"/>
                    <a:pt x="5872" y="26620"/>
                    <a:pt x="5805" y="26753"/>
                  </a:cubicBezTo>
                  <a:cubicBezTo>
                    <a:pt x="5738" y="26853"/>
                    <a:pt x="5638" y="26887"/>
                    <a:pt x="5538" y="26887"/>
                  </a:cubicBezTo>
                  <a:cubicBezTo>
                    <a:pt x="5438" y="26887"/>
                    <a:pt x="5305" y="26820"/>
                    <a:pt x="5204" y="26687"/>
                  </a:cubicBezTo>
                  <a:cubicBezTo>
                    <a:pt x="5071" y="26553"/>
                    <a:pt x="4971" y="26386"/>
                    <a:pt x="4838" y="26186"/>
                  </a:cubicBezTo>
                  <a:cubicBezTo>
                    <a:pt x="4737" y="25953"/>
                    <a:pt x="4637" y="25719"/>
                    <a:pt x="4537" y="25452"/>
                  </a:cubicBezTo>
                  <a:cubicBezTo>
                    <a:pt x="4437" y="25186"/>
                    <a:pt x="4371" y="24885"/>
                    <a:pt x="4304" y="24585"/>
                  </a:cubicBezTo>
                  <a:cubicBezTo>
                    <a:pt x="4237" y="24318"/>
                    <a:pt x="4204" y="24018"/>
                    <a:pt x="4204" y="23718"/>
                  </a:cubicBezTo>
                  <a:cubicBezTo>
                    <a:pt x="4170" y="23451"/>
                    <a:pt x="4170" y="23184"/>
                    <a:pt x="4204" y="22984"/>
                  </a:cubicBezTo>
                  <a:cubicBezTo>
                    <a:pt x="4237" y="22784"/>
                    <a:pt x="4304" y="22617"/>
                    <a:pt x="4371" y="22517"/>
                  </a:cubicBezTo>
                  <a:cubicBezTo>
                    <a:pt x="4437" y="22417"/>
                    <a:pt x="4537" y="22350"/>
                    <a:pt x="4637" y="22350"/>
                  </a:cubicBezTo>
                  <a:close/>
                  <a:moveTo>
                    <a:pt x="3803" y="15612"/>
                  </a:moveTo>
                  <a:cubicBezTo>
                    <a:pt x="4404" y="16213"/>
                    <a:pt x="4971" y="17046"/>
                    <a:pt x="5538" y="18114"/>
                  </a:cubicBezTo>
                  <a:cubicBezTo>
                    <a:pt x="6072" y="19148"/>
                    <a:pt x="6605" y="20349"/>
                    <a:pt x="7039" y="21683"/>
                  </a:cubicBezTo>
                  <a:cubicBezTo>
                    <a:pt x="7506" y="23017"/>
                    <a:pt x="7873" y="24452"/>
                    <a:pt x="8173" y="25886"/>
                  </a:cubicBezTo>
                  <a:cubicBezTo>
                    <a:pt x="8473" y="27320"/>
                    <a:pt x="8674" y="28788"/>
                    <a:pt x="8740" y="30189"/>
                  </a:cubicBezTo>
                  <a:lnTo>
                    <a:pt x="7539" y="28955"/>
                  </a:lnTo>
                  <a:cubicBezTo>
                    <a:pt x="7506" y="28488"/>
                    <a:pt x="7439" y="27954"/>
                    <a:pt x="7373" y="27454"/>
                  </a:cubicBezTo>
                  <a:cubicBezTo>
                    <a:pt x="7306" y="26920"/>
                    <a:pt x="7239" y="26420"/>
                    <a:pt x="7139" y="25886"/>
                  </a:cubicBezTo>
                  <a:cubicBezTo>
                    <a:pt x="7006" y="25386"/>
                    <a:pt x="6906" y="24852"/>
                    <a:pt x="6772" y="24318"/>
                  </a:cubicBezTo>
                  <a:cubicBezTo>
                    <a:pt x="6639" y="23818"/>
                    <a:pt x="6472" y="23284"/>
                    <a:pt x="6305" y="22784"/>
                  </a:cubicBezTo>
                  <a:cubicBezTo>
                    <a:pt x="6138" y="22284"/>
                    <a:pt x="5938" y="21817"/>
                    <a:pt x="5772" y="21383"/>
                  </a:cubicBezTo>
                  <a:cubicBezTo>
                    <a:pt x="5571" y="20949"/>
                    <a:pt x="5371" y="20516"/>
                    <a:pt x="5171" y="20149"/>
                  </a:cubicBezTo>
                  <a:cubicBezTo>
                    <a:pt x="4971" y="19782"/>
                    <a:pt x="4771" y="19448"/>
                    <a:pt x="4571" y="19148"/>
                  </a:cubicBezTo>
                  <a:cubicBezTo>
                    <a:pt x="4371" y="18848"/>
                    <a:pt x="4170" y="18581"/>
                    <a:pt x="3937" y="18347"/>
                  </a:cubicBezTo>
                  <a:lnTo>
                    <a:pt x="3803" y="15612"/>
                  </a:lnTo>
                  <a:close/>
                  <a:moveTo>
                    <a:pt x="3470" y="10175"/>
                  </a:moveTo>
                  <a:lnTo>
                    <a:pt x="3470" y="10175"/>
                  </a:lnTo>
                  <a:cubicBezTo>
                    <a:pt x="4404" y="11042"/>
                    <a:pt x="5305" y="12376"/>
                    <a:pt x="6138" y="13944"/>
                  </a:cubicBezTo>
                  <a:cubicBezTo>
                    <a:pt x="7006" y="15545"/>
                    <a:pt x="7806" y="17447"/>
                    <a:pt x="8507" y="19482"/>
                  </a:cubicBezTo>
                  <a:cubicBezTo>
                    <a:pt x="9207" y="21516"/>
                    <a:pt x="9774" y="23751"/>
                    <a:pt x="10241" y="25986"/>
                  </a:cubicBezTo>
                  <a:cubicBezTo>
                    <a:pt x="10675" y="28221"/>
                    <a:pt x="10975" y="30489"/>
                    <a:pt x="11109" y="32624"/>
                  </a:cubicBezTo>
                  <a:lnTo>
                    <a:pt x="9874" y="31390"/>
                  </a:lnTo>
                  <a:cubicBezTo>
                    <a:pt x="9774" y="29622"/>
                    <a:pt x="9541" y="27754"/>
                    <a:pt x="9174" y="25919"/>
                  </a:cubicBezTo>
                  <a:cubicBezTo>
                    <a:pt x="8807" y="24118"/>
                    <a:pt x="8307" y="22284"/>
                    <a:pt x="7740" y="20616"/>
                  </a:cubicBezTo>
                  <a:cubicBezTo>
                    <a:pt x="7173" y="18948"/>
                    <a:pt x="6539" y="17413"/>
                    <a:pt x="5838" y="16079"/>
                  </a:cubicBezTo>
                  <a:cubicBezTo>
                    <a:pt x="5138" y="14778"/>
                    <a:pt x="4404" y="13711"/>
                    <a:pt x="3637" y="12944"/>
                  </a:cubicBezTo>
                  <a:lnTo>
                    <a:pt x="3470" y="10175"/>
                  </a:lnTo>
                  <a:close/>
                  <a:moveTo>
                    <a:pt x="1" y="1"/>
                  </a:moveTo>
                  <a:lnTo>
                    <a:pt x="1735" y="29622"/>
                  </a:lnTo>
                  <a:lnTo>
                    <a:pt x="14678" y="43232"/>
                  </a:lnTo>
                  <a:lnTo>
                    <a:pt x="13244" y="1234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2639788" y="2613000"/>
              <a:ext cx="370275" cy="1090800"/>
            </a:xfrm>
            <a:custGeom>
              <a:rect b="b" l="l" r="r" t="t"/>
              <a:pathLst>
                <a:path extrusionOk="0" h="43632" w="14811">
                  <a:moveTo>
                    <a:pt x="0" y="0"/>
                  </a:moveTo>
                  <a:lnTo>
                    <a:pt x="1768" y="29922"/>
                  </a:lnTo>
                  <a:lnTo>
                    <a:pt x="14811" y="43631"/>
                  </a:lnTo>
                  <a:lnTo>
                    <a:pt x="13376" y="12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2745688" y="3175900"/>
              <a:ext cx="45875" cy="113425"/>
            </a:xfrm>
            <a:custGeom>
              <a:rect b="b" l="l" r="r" t="t"/>
              <a:pathLst>
                <a:path extrusionOk="0" h="4537" w="1835">
                  <a:moveTo>
                    <a:pt x="467" y="0"/>
                  </a:moveTo>
                  <a:cubicBezTo>
                    <a:pt x="367" y="0"/>
                    <a:pt x="267" y="67"/>
                    <a:pt x="201" y="167"/>
                  </a:cubicBezTo>
                  <a:cubicBezTo>
                    <a:pt x="134" y="267"/>
                    <a:pt x="67" y="434"/>
                    <a:pt x="34" y="634"/>
                  </a:cubicBezTo>
                  <a:cubicBezTo>
                    <a:pt x="34" y="834"/>
                    <a:pt x="0" y="1068"/>
                    <a:pt x="34" y="1368"/>
                  </a:cubicBezTo>
                  <a:cubicBezTo>
                    <a:pt x="34" y="1668"/>
                    <a:pt x="67" y="1968"/>
                    <a:pt x="134" y="2235"/>
                  </a:cubicBezTo>
                  <a:cubicBezTo>
                    <a:pt x="201" y="2535"/>
                    <a:pt x="267" y="2836"/>
                    <a:pt x="367" y="3102"/>
                  </a:cubicBezTo>
                  <a:cubicBezTo>
                    <a:pt x="467" y="3369"/>
                    <a:pt x="567" y="3603"/>
                    <a:pt x="668" y="3836"/>
                  </a:cubicBezTo>
                  <a:cubicBezTo>
                    <a:pt x="801" y="4036"/>
                    <a:pt x="901" y="4203"/>
                    <a:pt x="1034" y="4337"/>
                  </a:cubicBezTo>
                  <a:cubicBezTo>
                    <a:pt x="1135" y="4470"/>
                    <a:pt x="1268" y="4537"/>
                    <a:pt x="1368" y="4537"/>
                  </a:cubicBezTo>
                  <a:cubicBezTo>
                    <a:pt x="1468" y="4537"/>
                    <a:pt x="1568" y="4503"/>
                    <a:pt x="1635" y="4370"/>
                  </a:cubicBezTo>
                  <a:cubicBezTo>
                    <a:pt x="1702" y="4270"/>
                    <a:pt x="1768" y="4137"/>
                    <a:pt x="1802" y="3936"/>
                  </a:cubicBezTo>
                  <a:cubicBezTo>
                    <a:pt x="1835" y="3703"/>
                    <a:pt x="1835" y="3469"/>
                    <a:pt x="1802" y="3169"/>
                  </a:cubicBezTo>
                  <a:cubicBezTo>
                    <a:pt x="1802" y="2902"/>
                    <a:pt x="1768" y="2602"/>
                    <a:pt x="1702" y="2302"/>
                  </a:cubicBezTo>
                  <a:cubicBezTo>
                    <a:pt x="1635" y="2002"/>
                    <a:pt x="1568" y="1701"/>
                    <a:pt x="1468" y="1435"/>
                  </a:cubicBezTo>
                  <a:cubicBezTo>
                    <a:pt x="1368" y="1168"/>
                    <a:pt x="1268" y="901"/>
                    <a:pt x="1168" y="701"/>
                  </a:cubicBezTo>
                  <a:cubicBezTo>
                    <a:pt x="1034" y="501"/>
                    <a:pt x="934" y="300"/>
                    <a:pt x="801" y="167"/>
                  </a:cubicBezTo>
                  <a:cubicBezTo>
                    <a:pt x="668" y="67"/>
                    <a:pt x="567" y="0"/>
                    <a:pt x="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2736513" y="3007450"/>
              <a:ext cx="123450" cy="365275"/>
            </a:xfrm>
            <a:custGeom>
              <a:rect b="b" l="l" r="r" t="t"/>
              <a:pathLst>
                <a:path extrusionOk="0" h="14611" w="4938">
                  <a:moveTo>
                    <a:pt x="0" y="0"/>
                  </a:moveTo>
                  <a:lnTo>
                    <a:pt x="134" y="2735"/>
                  </a:lnTo>
                  <a:cubicBezTo>
                    <a:pt x="334" y="2969"/>
                    <a:pt x="568" y="3236"/>
                    <a:pt x="768" y="3536"/>
                  </a:cubicBezTo>
                  <a:cubicBezTo>
                    <a:pt x="968" y="3836"/>
                    <a:pt x="1168" y="4170"/>
                    <a:pt x="1368" y="4537"/>
                  </a:cubicBezTo>
                  <a:cubicBezTo>
                    <a:pt x="1568" y="4937"/>
                    <a:pt x="1768" y="5337"/>
                    <a:pt x="1969" y="5771"/>
                  </a:cubicBezTo>
                  <a:cubicBezTo>
                    <a:pt x="2135" y="6205"/>
                    <a:pt x="2335" y="6705"/>
                    <a:pt x="2502" y="7205"/>
                  </a:cubicBezTo>
                  <a:cubicBezTo>
                    <a:pt x="2669" y="7706"/>
                    <a:pt x="2802" y="8206"/>
                    <a:pt x="2936" y="8740"/>
                  </a:cubicBezTo>
                  <a:cubicBezTo>
                    <a:pt x="3103" y="9240"/>
                    <a:pt x="3203" y="9774"/>
                    <a:pt x="3303" y="10274"/>
                  </a:cubicBezTo>
                  <a:cubicBezTo>
                    <a:pt x="3403" y="10808"/>
                    <a:pt x="3503" y="11342"/>
                    <a:pt x="3570" y="11842"/>
                  </a:cubicBezTo>
                  <a:cubicBezTo>
                    <a:pt x="3636" y="12342"/>
                    <a:pt x="3703" y="12876"/>
                    <a:pt x="3703" y="13376"/>
                  </a:cubicBezTo>
                  <a:lnTo>
                    <a:pt x="4937" y="14611"/>
                  </a:lnTo>
                  <a:cubicBezTo>
                    <a:pt x="4837" y="13210"/>
                    <a:pt x="4637" y="11742"/>
                    <a:pt x="4337" y="10274"/>
                  </a:cubicBezTo>
                  <a:cubicBezTo>
                    <a:pt x="4070" y="8840"/>
                    <a:pt x="3670" y="7405"/>
                    <a:pt x="3236" y="6071"/>
                  </a:cubicBezTo>
                  <a:cubicBezTo>
                    <a:pt x="2769" y="4770"/>
                    <a:pt x="2269" y="3536"/>
                    <a:pt x="1702" y="2502"/>
                  </a:cubicBezTo>
                  <a:cubicBezTo>
                    <a:pt x="1168" y="1468"/>
                    <a:pt x="568" y="601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728163" y="2871500"/>
              <a:ext cx="191000" cy="562100"/>
            </a:xfrm>
            <a:custGeom>
              <a:rect b="b" l="l" r="r" t="t"/>
              <a:pathLst>
                <a:path extrusionOk="0" h="22484" w="7640">
                  <a:moveTo>
                    <a:pt x="1" y="1"/>
                  </a:moveTo>
                  <a:lnTo>
                    <a:pt x="168" y="2770"/>
                  </a:lnTo>
                  <a:cubicBezTo>
                    <a:pt x="935" y="3537"/>
                    <a:pt x="1669" y="4604"/>
                    <a:pt x="2369" y="5905"/>
                  </a:cubicBezTo>
                  <a:cubicBezTo>
                    <a:pt x="3070" y="7239"/>
                    <a:pt x="3704" y="8774"/>
                    <a:pt x="4271" y="10442"/>
                  </a:cubicBezTo>
                  <a:cubicBezTo>
                    <a:pt x="4838" y="12110"/>
                    <a:pt x="5338" y="13911"/>
                    <a:pt x="5705" y="15745"/>
                  </a:cubicBezTo>
                  <a:cubicBezTo>
                    <a:pt x="6072" y="17580"/>
                    <a:pt x="6305" y="19448"/>
                    <a:pt x="6405" y="21216"/>
                  </a:cubicBezTo>
                  <a:lnTo>
                    <a:pt x="7640" y="22484"/>
                  </a:lnTo>
                  <a:cubicBezTo>
                    <a:pt x="7540" y="20315"/>
                    <a:pt x="7239" y="18047"/>
                    <a:pt x="6772" y="15812"/>
                  </a:cubicBezTo>
                  <a:cubicBezTo>
                    <a:pt x="6339" y="13577"/>
                    <a:pt x="5738" y="11342"/>
                    <a:pt x="5038" y="9308"/>
                  </a:cubicBezTo>
                  <a:cubicBezTo>
                    <a:pt x="4337" y="7273"/>
                    <a:pt x="3537" y="5371"/>
                    <a:pt x="2703" y="3770"/>
                  </a:cubicBezTo>
                  <a:cubicBezTo>
                    <a:pt x="1836" y="2202"/>
                    <a:pt x="935" y="86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3392813" y="2387000"/>
              <a:ext cx="455350" cy="1273425"/>
            </a:xfrm>
            <a:custGeom>
              <a:rect b="b" l="l" r="r" t="t"/>
              <a:pathLst>
                <a:path extrusionOk="0" h="50937" w="18214"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3392813" y="2387000"/>
              <a:ext cx="455350" cy="1273425"/>
            </a:xfrm>
            <a:custGeom>
              <a:rect b="b" l="l" r="r" t="t"/>
              <a:pathLst>
                <a:path extrusionOk="0" h="50937" w="18214">
                  <a:moveTo>
                    <a:pt x="5371" y="16345"/>
                  </a:moveTo>
                  <a:lnTo>
                    <a:pt x="8974" y="24485"/>
                  </a:lnTo>
                  <a:lnTo>
                    <a:pt x="12443" y="22250"/>
                  </a:lnTo>
                  <a:lnTo>
                    <a:pt x="5371" y="16345"/>
                  </a:lnTo>
                  <a:close/>
                  <a:moveTo>
                    <a:pt x="4270" y="16646"/>
                  </a:moveTo>
                  <a:lnTo>
                    <a:pt x="4537" y="26886"/>
                  </a:lnTo>
                  <a:lnTo>
                    <a:pt x="7206" y="23250"/>
                  </a:lnTo>
                  <a:lnTo>
                    <a:pt x="4270" y="16646"/>
                  </a:lnTo>
                  <a:close/>
                  <a:moveTo>
                    <a:pt x="13644" y="24518"/>
                  </a:moveTo>
                  <a:lnTo>
                    <a:pt x="10775" y="26319"/>
                  </a:lnTo>
                  <a:lnTo>
                    <a:pt x="13810" y="35025"/>
                  </a:lnTo>
                  <a:lnTo>
                    <a:pt x="13644" y="24518"/>
                  </a:lnTo>
                  <a:close/>
                  <a:moveTo>
                    <a:pt x="7606" y="24184"/>
                  </a:moveTo>
                  <a:lnTo>
                    <a:pt x="4904" y="27887"/>
                  </a:lnTo>
                  <a:lnTo>
                    <a:pt x="13443" y="35392"/>
                  </a:lnTo>
                  <a:lnTo>
                    <a:pt x="10375" y="26553"/>
                  </a:lnTo>
                  <a:lnTo>
                    <a:pt x="9040" y="27420"/>
                  </a:lnTo>
                  <a:lnTo>
                    <a:pt x="7606" y="24184"/>
                  </a:lnTo>
                  <a:close/>
                  <a:moveTo>
                    <a:pt x="3370" y="12343"/>
                  </a:moveTo>
                  <a:lnTo>
                    <a:pt x="14478" y="21516"/>
                  </a:lnTo>
                  <a:lnTo>
                    <a:pt x="14711" y="38194"/>
                  </a:lnTo>
                  <a:lnTo>
                    <a:pt x="14711" y="38194"/>
                  </a:lnTo>
                  <a:lnTo>
                    <a:pt x="3803" y="28521"/>
                  </a:lnTo>
                  <a:lnTo>
                    <a:pt x="3370" y="12343"/>
                  </a:lnTo>
                  <a:close/>
                  <a:moveTo>
                    <a:pt x="1" y="0"/>
                  </a:moveTo>
                  <a:lnTo>
                    <a:pt x="1001" y="35092"/>
                  </a:lnTo>
                  <a:lnTo>
                    <a:pt x="18214" y="50937"/>
                  </a:lnTo>
                  <a:lnTo>
                    <a:pt x="17813" y="1407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3391138" y="2382000"/>
              <a:ext cx="459525" cy="1285925"/>
            </a:xfrm>
            <a:custGeom>
              <a:rect b="b" l="l" r="r" t="t"/>
              <a:pathLst>
                <a:path extrusionOk="0" h="51437" w="18381">
                  <a:moveTo>
                    <a:pt x="1" y="0"/>
                  </a:moveTo>
                  <a:lnTo>
                    <a:pt x="1002" y="35426"/>
                  </a:lnTo>
                  <a:lnTo>
                    <a:pt x="18381" y="51437"/>
                  </a:lnTo>
                  <a:lnTo>
                    <a:pt x="17980" y="142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3477038" y="2695550"/>
              <a:ext cx="283550" cy="646325"/>
            </a:xfrm>
            <a:custGeom>
              <a:rect b="b" l="l" r="r" t="t"/>
              <a:pathLst>
                <a:path extrusionOk="0" h="25853" w="11342">
                  <a:moveTo>
                    <a:pt x="2002" y="4003"/>
                  </a:moveTo>
                  <a:lnTo>
                    <a:pt x="9074" y="9908"/>
                  </a:lnTo>
                  <a:lnTo>
                    <a:pt x="5605" y="12143"/>
                  </a:lnTo>
                  <a:lnTo>
                    <a:pt x="2002" y="4003"/>
                  </a:lnTo>
                  <a:close/>
                  <a:moveTo>
                    <a:pt x="901" y="4304"/>
                  </a:moveTo>
                  <a:lnTo>
                    <a:pt x="3803" y="10908"/>
                  </a:lnTo>
                  <a:lnTo>
                    <a:pt x="1168" y="14544"/>
                  </a:lnTo>
                  <a:lnTo>
                    <a:pt x="901" y="4304"/>
                  </a:lnTo>
                  <a:close/>
                  <a:moveTo>
                    <a:pt x="10275" y="12176"/>
                  </a:moveTo>
                  <a:lnTo>
                    <a:pt x="10441" y="22683"/>
                  </a:lnTo>
                  <a:lnTo>
                    <a:pt x="7406" y="13977"/>
                  </a:lnTo>
                  <a:lnTo>
                    <a:pt x="10275" y="12176"/>
                  </a:lnTo>
                  <a:close/>
                  <a:moveTo>
                    <a:pt x="4237" y="11842"/>
                  </a:moveTo>
                  <a:lnTo>
                    <a:pt x="5671" y="15078"/>
                  </a:lnTo>
                  <a:lnTo>
                    <a:pt x="7006" y="14211"/>
                  </a:lnTo>
                  <a:lnTo>
                    <a:pt x="10074" y="23050"/>
                  </a:lnTo>
                  <a:lnTo>
                    <a:pt x="1535" y="15545"/>
                  </a:lnTo>
                  <a:lnTo>
                    <a:pt x="4237" y="11842"/>
                  </a:lnTo>
                  <a:close/>
                  <a:moveTo>
                    <a:pt x="1" y="1"/>
                  </a:moveTo>
                  <a:lnTo>
                    <a:pt x="434" y="16179"/>
                  </a:lnTo>
                  <a:lnTo>
                    <a:pt x="11342" y="25852"/>
                  </a:lnTo>
                  <a:lnTo>
                    <a:pt x="11342" y="25852"/>
                  </a:lnTo>
                  <a:lnTo>
                    <a:pt x="11109" y="91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3005863" y="2957400"/>
              <a:ext cx="400325" cy="1159200"/>
            </a:xfrm>
            <a:custGeom>
              <a:rect b="b" l="l" r="r" t="t"/>
              <a:pathLst>
                <a:path extrusionOk="0" h="46368" w="16013"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3005863" y="2957400"/>
              <a:ext cx="400325" cy="1159200"/>
            </a:xfrm>
            <a:custGeom>
              <a:rect b="b" l="l" r="r" t="t"/>
              <a:pathLst>
                <a:path extrusionOk="0" h="46368" w="16013">
                  <a:moveTo>
                    <a:pt x="4271" y="11776"/>
                  </a:moveTo>
                  <a:cubicBezTo>
                    <a:pt x="4471" y="11776"/>
                    <a:pt x="4704" y="11909"/>
                    <a:pt x="4971" y="12143"/>
                  </a:cubicBezTo>
                  <a:cubicBezTo>
                    <a:pt x="5071" y="12243"/>
                    <a:pt x="5171" y="12376"/>
                    <a:pt x="5271" y="12510"/>
                  </a:cubicBezTo>
                  <a:cubicBezTo>
                    <a:pt x="5371" y="12643"/>
                    <a:pt x="5471" y="12776"/>
                    <a:pt x="5571" y="12943"/>
                  </a:cubicBezTo>
                  <a:cubicBezTo>
                    <a:pt x="5672" y="13110"/>
                    <a:pt x="5772" y="13310"/>
                    <a:pt x="5872" y="13477"/>
                  </a:cubicBezTo>
                  <a:cubicBezTo>
                    <a:pt x="5938" y="13677"/>
                    <a:pt x="6038" y="13877"/>
                    <a:pt x="6139" y="14111"/>
                  </a:cubicBezTo>
                  <a:cubicBezTo>
                    <a:pt x="6172" y="13777"/>
                    <a:pt x="6239" y="13510"/>
                    <a:pt x="6339" y="13277"/>
                  </a:cubicBezTo>
                  <a:cubicBezTo>
                    <a:pt x="6439" y="13077"/>
                    <a:pt x="6572" y="12910"/>
                    <a:pt x="6706" y="12843"/>
                  </a:cubicBezTo>
                  <a:cubicBezTo>
                    <a:pt x="6806" y="12768"/>
                    <a:pt x="6925" y="12731"/>
                    <a:pt x="7048" y="12731"/>
                  </a:cubicBezTo>
                  <a:cubicBezTo>
                    <a:pt x="7089" y="12731"/>
                    <a:pt x="7131" y="12735"/>
                    <a:pt x="7173" y="12743"/>
                  </a:cubicBezTo>
                  <a:cubicBezTo>
                    <a:pt x="7339" y="12776"/>
                    <a:pt x="7540" y="12910"/>
                    <a:pt x="7740" y="13077"/>
                  </a:cubicBezTo>
                  <a:cubicBezTo>
                    <a:pt x="7940" y="13310"/>
                    <a:pt x="8173" y="13610"/>
                    <a:pt x="8373" y="13944"/>
                  </a:cubicBezTo>
                  <a:cubicBezTo>
                    <a:pt x="8574" y="14278"/>
                    <a:pt x="8774" y="14711"/>
                    <a:pt x="8941" y="15145"/>
                  </a:cubicBezTo>
                  <a:cubicBezTo>
                    <a:pt x="9107" y="15579"/>
                    <a:pt x="9274" y="16046"/>
                    <a:pt x="9374" y="16546"/>
                  </a:cubicBezTo>
                  <a:cubicBezTo>
                    <a:pt x="9508" y="17013"/>
                    <a:pt x="9608" y="17547"/>
                    <a:pt x="9641" y="18047"/>
                  </a:cubicBezTo>
                  <a:cubicBezTo>
                    <a:pt x="9674" y="18047"/>
                    <a:pt x="9708" y="18047"/>
                    <a:pt x="9708" y="18080"/>
                  </a:cubicBezTo>
                  <a:cubicBezTo>
                    <a:pt x="9741" y="18080"/>
                    <a:pt x="9774" y="18114"/>
                    <a:pt x="9774" y="18147"/>
                  </a:cubicBezTo>
                  <a:cubicBezTo>
                    <a:pt x="9808" y="18147"/>
                    <a:pt x="9841" y="18180"/>
                    <a:pt x="9841" y="18180"/>
                  </a:cubicBezTo>
                  <a:cubicBezTo>
                    <a:pt x="9875" y="18214"/>
                    <a:pt x="9908" y="18247"/>
                    <a:pt x="9941" y="18247"/>
                  </a:cubicBezTo>
                  <a:cubicBezTo>
                    <a:pt x="10208" y="18547"/>
                    <a:pt x="10508" y="18914"/>
                    <a:pt x="10742" y="19381"/>
                  </a:cubicBezTo>
                  <a:cubicBezTo>
                    <a:pt x="11009" y="19882"/>
                    <a:pt x="11242" y="20415"/>
                    <a:pt x="11476" y="21016"/>
                  </a:cubicBezTo>
                  <a:cubicBezTo>
                    <a:pt x="11676" y="21583"/>
                    <a:pt x="11843" y="22217"/>
                    <a:pt x="11976" y="22884"/>
                  </a:cubicBezTo>
                  <a:cubicBezTo>
                    <a:pt x="12076" y="23518"/>
                    <a:pt x="12176" y="24151"/>
                    <a:pt x="12176" y="24752"/>
                  </a:cubicBezTo>
                  <a:cubicBezTo>
                    <a:pt x="12210" y="24985"/>
                    <a:pt x="12210" y="25185"/>
                    <a:pt x="12176" y="25386"/>
                  </a:cubicBezTo>
                  <a:cubicBezTo>
                    <a:pt x="12176" y="25552"/>
                    <a:pt x="12176" y="25752"/>
                    <a:pt x="12143" y="25919"/>
                  </a:cubicBezTo>
                  <a:cubicBezTo>
                    <a:pt x="12143" y="26086"/>
                    <a:pt x="12109" y="26219"/>
                    <a:pt x="12076" y="26386"/>
                  </a:cubicBezTo>
                  <a:cubicBezTo>
                    <a:pt x="12043" y="26520"/>
                    <a:pt x="12009" y="26653"/>
                    <a:pt x="11943" y="26753"/>
                  </a:cubicBezTo>
                  <a:lnTo>
                    <a:pt x="12009" y="26820"/>
                  </a:lnTo>
                  <a:cubicBezTo>
                    <a:pt x="12276" y="27087"/>
                    <a:pt x="12510" y="27420"/>
                    <a:pt x="12743" y="27854"/>
                  </a:cubicBezTo>
                  <a:cubicBezTo>
                    <a:pt x="12977" y="28254"/>
                    <a:pt x="13177" y="28755"/>
                    <a:pt x="13377" y="29255"/>
                  </a:cubicBezTo>
                  <a:cubicBezTo>
                    <a:pt x="13544" y="29789"/>
                    <a:pt x="13711" y="30356"/>
                    <a:pt x="13811" y="30923"/>
                  </a:cubicBezTo>
                  <a:cubicBezTo>
                    <a:pt x="13911" y="31457"/>
                    <a:pt x="13977" y="32024"/>
                    <a:pt x="14011" y="32557"/>
                  </a:cubicBezTo>
                  <a:cubicBezTo>
                    <a:pt x="14011" y="33091"/>
                    <a:pt x="13977" y="33558"/>
                    <a:pt x="13911" y="33925"/>
                  </a:cubicBezTo>
                  <a:cubicBezTo>
                    <a:pt x="13811" y="34292"/>
                    <a:pt x="13711" y="34559"/>
                    <a:pt x="13544" y="34759"/>
                  </a:cubicBezTo>
                  <a:cubicBezTo>
                    <a:pt x="13405" y="34898"/>
                    <a:pt x="13266" y="34967"/>
                    <a:pt x="13088" y="34967"/>
                  </a:cubicBezTo>
                  <a:cubicBezTo>
                    <a:pt x="13053" y="34967"/>
                    <a:pt x="13016" y="34965"/>
                    <a:pt x="12977" y="34959"/>
                  </a:cubicBezTo>
                  <a:cubicBezTo>
                    <a:pt x="12777" y="34926"/>
                    <a:pt x="12543" y="34792"/>
                    <a:pt x="12276" y="34525"/>
                  </a:cubicBezTo>
                  <a:cubicBezTo>
                    <a:pt x="12143" y="34392"/>
                    <a:pt x="12009" y="34259"/>
                    <a:pt x="11876" y="34058"/>
                  </a:cubicBezTo>
                  <a:cubicBezTo>
                    <a:pt x="11776" y="33892"/>
                    <a:pt x="11642" y="33691"/>
                    <a:pt x="11542" y="33458"/>
                  </a:cubicBezTo>
                  <a:cubicBezTo>
                    <a:pt x="11409" y="33258"/>
                    <a:pt x="11309" y="33024"/>
                    <a:pt x="11209" y="32757"/>
                  </a:cubicBezTo>
                  <a:cubicBezTo>
                    <a:pt x="11109" y="32524"/>
                    <a:pt x="11009" y="32257"/>
                    <a:pt x="10909" y="31990"/>
                  </a:cubicBezTo>
                  <a:cubicBezTo>
                    <a:pt x="10809" y="32257"/>
                    <a:pt x="10708" y="32491"/>
                    <a:pt x="10575" y="32691"/>
                  </a:cubicBezTo>
                  <a:cubicBezTo>
                    <a:pt x="10442" y="32858"/>
                    <a:pt x="10308" y="33024"/>
                    <a:pt x="10175" y="33124"/>
                  </a:cubicBezTo>
                  <a:cubicBezTo>
                    <a:pt x="10008" y="33224"/>
                    <a:pt x="9841" y="33291"/>
                    <a:pt x="9674" y="33325"/>
                  </a:cubicBezTo>
                  <a:cubicBezTo>
                    <a:pt x="9630" y="33333"/>
                    <a:pt x="9583" y="33338"/>
                    <a:pt x="9534" y="33338"/>
                  </a:cubicBezTo>
                  <a:cubicBezTo>
                    <a:pt x="9403" y="33338"/>
                    <a:pt x="9263" y="33307"/>
                    <a:pt x="9141" y="33258"/>
                  </a:cubicBezTo>
                  <a:lnTo>
                    <a:pt x="8941" y="28121"/>
                  </a:lnTo>
                  <a:lnTo>
                    <a:pt x="10141" y="29355"/>
                  </a:lnTo>
                  <a:lnTo>
                    <a:pt x="7773" y="19615"/>
                  </a:lnTo>
                  <a:lnTo>
                    <a:pt x="6038" y="25219"/>
                  </a:lnTo>
                  <a:lnTo>
                    <a:pt x="7206" y="26386"/>
                  </a:lnTo>
                  <a:lnTo>
                    <a:pt x="7439" y="31790"/>
                  </a:lnTo>
                  <a:cubicBezTo>
                    <a:pt x="7139" y="31390"/>
                    <a:pt x="6839" y="30923"/>
                    <a:pt x="6572" y="30422"/>
                  </a:cubicBezTo>
                  <a:cubicBezTo>
                    <a:pt x="6305" y="29922"/>
                    <a:pt x="6072" y="29355"/>
                    <a:pt x="5838" y="28788"/>
                  </a:cubicBezTo>
                  <a:cubicBezTo>
                    <a:pt x="5605" y="28188"/>
                    <a:pt x="5371" y="27554"/>
                    <a:pt x="5205" y="26920"/>
                  </a:cubicBezTo>
                  <a:cubicBezTo>
                    <a:pt x="5004" y="26286"/>
                    <a:pt x="4838" y="25619"/>
                    <a:pt x="4704" y="24952"/>
                  </a:cubicBezTo>
                  <a:cubicBezTo>
                    <a:pt x="4671" y="24952"/>
                    <a:pt x="4671" y="24919"/>
                    <a:pt x="4637" y="24919"/>
                  </a:cubicBezTo>
                  <a:cubicBezTo>
                    <a:pt x="4637" y="24885"/>
                    <a:pt x="4604" y="24885"/>
                    <a:pt x="4571" y="24852"/>
                  </a:cubicBezTo>
                  <a:cubicBezTo>
                    <a:pt x="4571" y="24852"/>
                    <a:pt x="4537" y="24818"/>
                    <a:pt x="4537" y="24818"/>
                  </a:cubicBezTo>
                  <a:lnTo>
                    <a:pt x="4471" y="24752"/>
                  </a:lnTo>
                  <a:cubicBezTo>
                    <a:pt x="4170" y="24452"/>
                    <a:pt x="3904" y="24051"/>
                    <a:pt x="3670" y="23584"/>
                  </a:cubicBezTo>
                  <a:cubicBezTo>
                    <a:pt x="3403" y="23117"/>
                    <a:pt x="3170" y="22584"/>
                    <a:pt x="2970" y="21983"/>
                  </a:cubicBezTo>
                  <a:cubicBezTo>
                    <a:pt x="2769" y="21416"/>
                    <a:pt x="2603" y="20782"/>
                    <a:pt x="2469" y="20148"/>
                  </a:cubicBezTo>
                  <a:cubicBezTo>
                    <a:pt x="2336" y="19515"/>
                    <a:pt x="2269" y="18881"/>
                    <a:pt x="2236" y="18247"/>
                  </a:cubicBezTo>
                  <a:cubicBezTo>
                    <a:pt x="2202" y="17780"/>
                    <a:pt x="2236" y="17346"/>
                    <a:pt x="2269" y="16980"/>
                  </a:cubicBezTo>
                  <a:cubicBezTo>
                    <a:pt x="2336" y="16613"/>
                    <a:pt x="2403" y="16279"/>
                    <a:pt x="2503" y="16046"/>
                  </a:cubicBezTo>
                  <a:cubicBezTo>
                    <a:pt x="2603" y="15779"/>
                    <a:pt x="2736" y="15612"/>
                    <a:pt x="2870" y="15478"/>
                  </a:cubicBezTo>
                  <a:cubicBezTo>
                    <a:pt x="2995" y="15403"/>
                    <a:pt x="3120" y="15366"/>
                    <a:pt x="3259" y="15366"/>
                  </a:cubicBezTo>
                  <a:cubicBezTo>
                    <a:pt x="3305" y="15366"/>
                    <a:pt x="3353" y="15370"/>
                    <a:pt x="3403" y="15378"/>
                  </a:cubicBezTo>
                  <a:cubicBezTo>
                    <a:pt x="3370" y="15278"/>
                    <a:pt x="3370" y="15212"/>
                    <a:pt x="3370" y="15112"/>
                  </a:cubicBezTo>
                  <a:lnTo>
                    <a:pt x="3337" y="14878"/>
                  </a:lnTo>
                  <a:cubicBezTo>
                    <a:pt x="3337" y="14778"/>
                    <a:pt x="3337" y="14711"/>
                    <a:pt x="3337" y="14644"/>
                  </a:cubicBezTo>
                  <a:cubicBezTo>
                    <a:pt x="3303" y="14544"/>
                    <a:pt x="3303" y="14478"/>
                    <a:pt x="3303" y="14378"/>
                  </a:cubicBezTo>
                  <a:cubicBezTo>
                    <a:pt x="3270" y="13844"/>
                    <a:pt x="3303" y="13377"/>
                    <a:pt x="3370" y="12977"/>
                  </a:cubicBezTo>
                  <a:cubicBezTo>
                    <a:pt x="3470" y="12576"/>
                    <a:pt x="3570" y="12276"/>
                    <a:pt x="3703" y="12076"/>
                  </a:cubicBezTo>
                  <a:cubicBezTo>
                    <a:pt x="3870" y="11876"/>
                    <a:pt x="4037" y="11776"/>
                    <a:pt x="4271" y="11776"/>
                  </a:cubicBezTo>
                  <a:close/>
                  <a:moveTo>
                    <a:pt x="1" y="1"/>
                  </a:moveTo>
                  <a:lnTo>
                    <a:pt x="1402" y="31023"/>
                  </a:lnTo>
                  <a:lnTo>
                    <a:pt x="16012" y="46367"/>
                  </a:lnTo>
                  <a:lnTo>
                    <a:pt x="15012" y="14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3004213" y="2952400"/>
              <a:ext cx="403625" cy="1170850"/>
            </a:xfrm>
            <a:custGeom>
              <a:rect b="b" l="l" r="r" t="t"/>
              <a:pathLst>
                <a:path extrusionOk="0" h="46834" w="16145">
                  <a:moveTo>
                    <a:pt x="0" y="1"/>
                  </a:moveTo>
                  <a:lnTo>
                    <a:pt x="1434" y="31323"/>
                  </a:lnTo>
                  <a:lnTo>
                    <a:pt x="16145" y="46834"/>
                  </a:lnTo>
                  <a:lnTo>
                    <a:pt x="16145" y="46834"/>
                  </a:lnTo>
                  <a:lnTo>
                    <a:pt x="15178" y="1414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3061738" y="3252500"/>
              <a:ext cx="294400" cy="579875"/>
            </a:xfrm>
            <a:custGeom>
              <a:rect b="b" l="l" r="r" t="t"/>
              <a:pathLst>
                <a:path extrusionOk="0" h="23195" w="11776">
                  <a:moveTo>
                    <a:pt x="1974" y="0"/>
                  </a:moveTo>
                  <a:cubicBezTo>
                    <a:pt x="1795" y="0"/>
                    <a:pt x="1621" y="126"/>
                    <a:pt x="1502" y="305"/>
                  </a:cubicBezTo>
                  <a:cubicBezTo>
                    <a:pt x="1335" y="505"/>
                    <a:pt x="1235" y="806"/>
                    <a:pt x="1168" y="1173"/>
                  </a:cubicBezTo>
                  <a:cubicBezTo>
                    <a:pt x="1068" y="1573"/>
                    <a:pt x="1068" y="2040"/>
                    <a:pt x="1068" y="2607"/>
                  </a:cubicBezTo>
                  <a:cubicBezTo>
                    <a:pt x="1068" y="2674"/>
                    <a:pt x="1102" y="2774"/>
                    <a:pt x="1102" y="2840"/>
                  </a:cubicBezTo>
                  <a:cubicBezTo>
                    <a:pt x="1102" y="2941"/>
                    <a:pt x="1102" y="3007"/>
                    <a:pt x="1102" y="3074"/>
                  </a:cubicBezTo>
                  <a:lnTo>
                    <a:pt x="1135" y="3341"/>
                  </a:lnTo>
                  <a:cubicBezTo>
                    <a:pt x="1135" y="3408"/>
                    <a:pt x="1168" y="3508"/>
                    <a:pt x="1168" y="3574"/>
                  </a:cubicBezTo>
                  <a:cubicBezTo>
                    <a:pt x="1133" y="3568"/>
                    <a:pt x="1098" y="3566"/>
                    <a:pt x="1065" y="3566"/>
                  </a:cubicBezTo>
                  <a:cubicBezTo>
                    <a:pt x="910" y="3566"/>
                    <a:pt x="778" y="3625"/>
                    <a:pt x="668" y="3708"/>
                  </a:cubicBezTo>
                  <a:cubicBezTo>
                    <a:pt x="501" y="3808"/>
                    <a:pt x="368" y="4008"/>
                    <a:pt x="268" y="4242"/>
                  </a:cubicBezTo>
                  <a:cubicBezTo>
                    <a:pt x="168" y="4508"/>
                    <a:pt x="101" y="4809"/>
                    <a:pt x="34" y="5176"/>
                  </a:cubicBezTo>
                  <a:cubicBezTo>
                    <a:pt x="1" y="5542"/>
                    <a:pt x="1" y="5976"/>
                    <a:pt x="1" y="6476"/>
                  </a:cubicBezTo>
                  <a:cubicBezTo>
                    <a:pt x="34" y="7077"/>
                    <a:pt x="101" y="7711"/>
                    <a:pt x="234" y="8344"/>
                  </a:cubicBezTo>
                  <a:cubicBezTo>
                    <a:pt x="368" y="8978"/>
                    <a:pt x="534" y="9612"/>
                    <a:pt x="735" y="10212"/>
                  </a:cubicBezTo>
                  <a:cubicBezTo>
                    <a:pt x="935" y="10780"/>
                    <a:pt x="1168" y="11347"/>
                    <a:pt x="1435" y="11814"/>
                  </a:cubicBezTo>
                  <a:cubicBezTo>
                    <a:pt x="1669" y="12281"/>
                    <a:pt x="1935" y="12681"/>
                    <a:pt x="2236" y="12948"/>
                  </a:cubicBezTo>
                  <a:lnTo>
                    <a:pt x="2302" y="13014"/>
                  </a:lnTo>
                  <a:cubicBezTo>
                    <a:pt x="2302" y="13048"/>
                    <a:pt x="2336" y="13048"/>
                    <a:pt x="2336" y="13081"/>
                  </a:cubicBezTo>
                  <a:cubicBezTo>
                    <a:pt x="2369" y="13081"/>
                    <a:pt x="2402" y="13115"/>
                    <a:pt x="2402" y="13115"/>
                  </a:cubicBezTo>
                  <a:cubicBezTo>
                    <a:pt x="2436" y="13148"/>
                    <a:pt x="2436" y="13148"/>
                    <a:pt x="2469" y="13181"/>
                  </a:cubicBezTo>
                  <a:cubicBezTo>
                    <a:pt x="2603" y="13848"/>
                    <a:pt x="2769" y="14482"/>
                    <a:pt x="2970" y="15149"/>
                  </a:cubicBezTo>
                  <a:cubicBezTo>
                    <a:pt x="3136" y="15783"/>
                    <a:pt x="3370" y="16417"/>
                    <a:pt x="3603" y="16984"/>
                  </a:cubicBezTo>
                  <a:cubicBezTo>
                    <a:pt x="3837" y="17584"/>
                    <a:pt x="4070" y="18118"/>
                    <a:pt x="4337" y="18652"/>
                  </a:cubicBezTo>
                  <a:cubicBezTo>
                    <a:pt x="4604" y="19152"/>
                    <a:pt x="4904" y="19619"/>
                    <a:pt x="5204" y="20019"/>
                  </a:cubicBezTo>
                  <a:lnTo>
                    <a:pt x="4971" y="14616"/>
                  </a:lnTo>
                  <a:lnTo>
                    <a:pt x="3803" y="13415"/>
                  </a:lnTo>
                  <a:lnTo>
                    <a:pt x="5538" y="7844"/>
                  </a:lnTo>
                  <a:lnTo>
                    <a:pt x="7906" y="17551"/>
                  </a:lnTo>
                  <a:lnTo>
                    <a:pt x="7906" y="17551"/>
                  </a:lnTo>
                  <a:lnTo>
                    <a:pt x="6706" y="16350"/>
                  </a:lnTo>
                  <a:lnTo>
                    <a:pt x="6906" y="21487"/>
                  </a:lnTo>
                  <a:cubicBezTo>
                    <a:pt x="7003" y="21526"/>
                    <a:pt x="7113" y="21542"/>
                    <a:pt x="7220" y="21542"/>
                  </a:cubicBezTo>
                  <a:cubicBezTo>
                    <a:pt x="7296" y="21542"/>
                    <a:pt x="7370" y="21534"/>
                    <a:pt x="7439" y="21521"/>
                  </a:cubicBezTo>
                  <a:cubicBezTo>
                    <a:pt x="7606" y="21521"/>
                    <a:pt x="7773" y="21454"/>
                    <a:pt x="7940" y="21320"/>
                  </a:cubicBezTo>
                  <a:cubicBezTo>
                    <a:pt x="8073" y="21220"/>
                    <a:pt x="8207" y="21087"/>
                    <a:pt x="8340" y="20887"/>
                  </a:cubicBezTo>
                  <a:cubicBezTo>
                    <a:pt x="8473" y="20720"/>
                    <a:pt x="8574" y="20486"/>
                    <a:pt x="8674" y="20220"/>
                  </a:cubicBezTo>
                  <a:cubicBezTo>
                    <a:pt x="8774" y="20486"/>
                    <a:pt x="8874" y="20753"/>
                    <a:pt x="8974" y="20987"/>
                  </a:cubicBezTo>
                  <a:cubicBezTo>
                    <a:pt x="9074" y="21220"/>
                    <a:pt x="9174" y="21454"/>
                    <a:pt x="9307" y="21687"/>
                  </a:cubicBezTo>
                  <a:cubicBezTo>
                    <a:pt x="9407" y="21887"/>
                    <a:pt x="9541" y="22088"/>
                    <a:pt x="9674" y="22288"/>
                  </a:cubicBezTo>
                  <a:cubicBezTo>
                    <a:pt x="9774" y="22455"/>
                    <a:pt x="9908" y="22621"/>
                    <a:pt x="10041" y="22755"/>
                  </a:cubicBezTo>
                  <a:cubicBezTo>
                    <a:pt x="10308" y="23022"/>
                    <a:pt x="10542" y="23155"/>
                    <a:pt x="10742" y="23188"/>
                  </a:cubicBezTo>
                  <a:cubicBezTo>
                    <a:pt x="10772" y="23193"/>
                    <a:pt x="10802" y="23195"/>
                    <a:pt x="10830" y="23195"/>
                  </a:cubicBezTo>
                  <a:cubicBezTo>
                    <a:pt x="11026" y="23195"/>
                    <a:pt x="11193" y="23100"/>
                    <a:pt x="11309" y="22955"/>
                  </a:cubicBezTo>
                  <a:cubicBezTo>
                    <a:pt x="11476" y="22788"/>
                    <a:pt x="11609" y="22521"/>
                    <a:pt x="11676" y="22154"/>
                  </a:cubicBezTo>
                  <a:cubicBezTo>
                    <a:pt x="11742" y="21787"/>
                    <a:pt x="11776" y="21320"/>
                    <a:pt x="11776" y="20787"/>
                  </a:cubicBezTo>
                  <a:cubicBezTo>
                    <a:pt x="11742" y="20253"/>
                    <a:pt x="11676" y="19686"/>
                    <a:pt x="11576" y="19119"/>
                  </a:cubicBezTo>
                  <a:cubicBezTo>
                    <a:pt x="11476" y="18552"/>
                    <a:pt x="11309" y="18018"/>
                    <a:pt x="11142" y="17484"/>
                  </a:cubicBezTo>
                  <a:cubicBezTo>
                    <a:pt x="10942" y="16951"/>
                    <a:pt x="10742" y="16484"/>
                    <a:pt x="10508" y="16050"/>
                  </a:cubicBezTo>
                  <a:cubicBezTo>
                    <a:pt x="10275" y="15650"/>
                    <a:pt x="10041" y="15283"/>
                    <a:pt x="9774" y="15016"/>
                  </a:cubicBezTo>
                  <a:lnTo>
                    <a:pt x="9741" y="14983"/>
                  </a:lnTo>
                  <a:cubicBezTo>
                    <a:pt x="9774" y="14849"/>
                    <a:pt x="9808" y="14716"/>
                    <a:pt x="9841" y="14582"/>
                  </a:cubicBezTo>
                  <a:cubicBezTo>
                    <a:pt x="9874" y="14449"/>
                    <a:pt x="9908" y="14282"/>
                    <a:pt x="9908" y="14115"/>
                  </a:cubicBezTo>
                  <a:cubicBezTo>
                    <a:pt x="9941" y="13948"/>
                    <a:pt x="9941" y="13782"/>
                    <a:pt x="9941" y="13582"/>
                  </a:cubicBezTo>
                  <a:cubicBezTo>
                    <a:pt x="9975" y="13381"/>
                    <a:pt x="9975" y="13181"/>
                    <a:pt x="9941" y="12981"/>
                  </a:cubicBezTo>
                  <a:cubicBezTo>
                    <a:pt x="9941" y="12347"/>
                    <a:pt x="9841" y="11714"/>
                    <a:pt x="9741" y="11080"/>
                  </a:cubicBezTo>
                  <a:cubicBezTo>
                    <a:pt x="9608" y="10446"/>
                    <a:pt x="9441" y="9812"/>
                    <a:pt x="9241" y="9212"/>
                  </a:cubicBezTo>
                  <a:cubicBezTo>
                    <a:pt x="9041" y="8611"/>
                    <a:pt x="8807" y="8078"/>
                    <a:pt x="8540" y="7611"/>
                  </a:cubicBezTo>
                  <a:cubicBezTo>
                    <a:pt x="8273" y="7144"/>
                    <a:pt x="7973" y="6743"/>
                    <a:pt x="7706" y="6476"/>
                  </a:cubicBezTo>
                  <a:cubicBezTo>
                    <a:pt x="7673" y="6443"/>
                    <a:pt x="7640" y="6410"/>
                    <a:pt x="7640" y="6410"/>
                  </a:cubicBezTo>
                  <a:cubicBezTo>
                    <a:pt x="7606" y="6376"/>
                    <a:pt x="7573" y="6376"/>
                    <a:pt x="7573" y="6343"/>
                  </a:cubicBezTo>
                  <a:cubicBezTo>
                    <a:pt x="7539" y="6310"/>
                    <a:pt x="7506" y="6310"/>
                    <a:pt x="7506" y="6276"/>
                  </a:cubicBezTo>
                  <a:cubicBezTo>
                    <a:pt x="7473" y="6276"/>
                    <a:pt x="7439" y="6243"/>
                    <a:pt x="7439" y="6243"/>
                  </a:cubicBezTo>
                  <a:cubicBezTo>
                    <a:pt x="7373" y="5743"/>
                    <a:pt x="7273" y="5242"/>
                    <a:pt x="7139" y="4742"/>
                  </a:cubicBezTo>
                  <a:cubicBezTo>
                    <a:pt x="7039" y="4275"/>
                    <a:pt x="6872" y="3775"/>
                    <a:pt x="6706" y="3341"/>
                  </a:cubicBezTo>
                  <a:cubicBezTo>
                    <a:pt x="6539" y="2907"/>
                    <a:pt x="6339" y="2507"/>
                    <a:pt x="6138" y="2140"/>
                  </a:cubicBezTo>
                  <a:cubicBezTo>
                    <a:pt x="5938" y="1806"/>
                    <a:pt x="5705" y="1506"/>
                    <a:pt x="5505" y="1273"/>
                  </a:cubicBezTo>
                  <a:cubicBezTo>
                    <a:pt x="5305" y="1106"/>
                    <a:pt x="5104" y="972"/>
                    <a:pt x="4938" y="939"/>
                  </a:cubicBezTo>
                  <a:cubicBezTo>
                    <a:pt x="4896" y="931"/>
                    <a:pt x="4854" y="927"/>
                    <a:pt x="4813" y="927"/>
                  </a:cubicBezTo>
                  <a:cubicBezTo>
                    <a:pt x="4690" y="927"/>
                    <a:pt x="4571" y="964"/>
                    <a:pt x="4471" y="1039"/>
                  </a:cubicBezTo>
                  <a:cubicBezTo>
                    <a:pt x="4337" y="1106"/>
                    <a:pt x="4204" y="1273"/>
                    <a:pt x="4104" y="1473"/>
                  </a:cubicBezTo>
                  <a:cubicBezTo>
                    <a:pt x="4004" y="1706"/>
                    <a:pt x="3937" y="1973"/>
                    <a:pt x="3904" y="2307"/>
                  </a:cubicBezTo>
                  <a:cubicBezTo>
                    <a:pt x="3803" y="2073"/>
                    <a:pt x="3703" y="1906"/>
                    <a:pt x="3637" y="1706"/>
                  </a:cubicBezTo>
                  <a:cubicBezTo>
                    <a:pt x="3537" y="1506"/>
                    <a:pt x="3437" y="1339"/>
                    <a:pt x="3336" y="1173"/>
                  </a:cubicBezTo>
                  <a:cubicBezTo>
                    <a:pt x="3236" y="1006"/>
                    <a:pt x="3136" y="872"/>
                    <a:pt x="3036" y="706"/>
                  </a:cubicBezTo>
                  <a:cubicBezTo>
                    <a:pt x="2936" y="572"/>
                    <a:pt x="2836" y="472"/>
                    <a:pt x="2736" y="372"/>
                  </a:cubicBezTo>
                  <a:cubicBezTo>
                    <a:pt x="2469" y="139"/>
                    <a:pt x="2236" y="5"/>
                    <a:pt x="2036" y="5"/>
                  </a:cubicBezTo>
                  <a:cubicBezTo>
                    <a:pt x="2015" y="2"/>
                    <a:pt x="1994" y="0"/>
                    <a:pt x="19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65013" y="2049250"/>
              <a:ext cx="413650" cy="1179200"/>
            </a:xfrm>
            <a:custGeom>
              <a:rect b="b" l="l" r="r" t="t"/>
              <a:pathLst>
                <a:path extrusionOk="0" h="47168" w="16546"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2965013" y="2049250"/>
              <a:ext cx="413650" cy="1179200"/>
            </a:xfrm>
            <a:custGeom>
              <a:rect b="b" l="l" r="r" t="t"/>
              <a:pathLst>
                <a:path extrusionOk="0" h="47168" w="16546">
                  <a:moveTo>
                    <a:pt x="5704" y="19014"/>
                  </a:moveTo>
                  <a:cubicBezTo>
                    <a:pt x="5638" y="19014"/>
                    <a:pt x="5571" y="19048"/>
                    <a:pt x="5538" y="19114"/>
                  </a:cubicBezTo>
                  <a:cubicBezTo>
                    <a:pt x="5471" y="19148"/>
                    <a:pt x="5438" y="19248"/>
                    <a:pt x="5404" y="19381"/>
                  </a:cubicBezTo>
                  <a:cubicBezTo>
                    <a:pt x="5404" y="19481"/>
                    <a:pt x="5371" y="19615"/>
                    <a:pt x="5404" y="19815"/>
                  </a:cubicBezTo>
                  <a:cubicBezTo>
                    <a:pt x="5404" y="19948"/>
                    <a:pt x="5404" y="20115"/>
                    <a:pt x="5438" y="20249"/>
                  </a:cubicBezTo>
                  <a:cubicBezTo>
                    <a:pt x="5471" y="20382"/>
                    <a:pt x="5504" y="20515"/>
                    <a:pt x="5571" y="20682"/>
                  </a:cubicBezTo>
                  <a:cubicBezTo>
                    <a:pt x="5604" y="20816"/>
                    <a:pt x="5671" y="20949"/>
                    <a:pt x="5738" y="21082"/>
                  </a:cubicBezTo>
                  <a:cubicBezTo>
                    <a:pt x="5804" y="21216"/>
                    <a:pt x="5871" y="21349"/>
                    <a:pt x="5971" y="21483"/>
                  </a:cubicBezTo>
                  <a:cubicBezTo>
                    <a:pt x="6038" y="21583"/>
                    <a:pt x="6071" y="21683"/>
                    <a:pt x="6138" y="21783"/>
                  </a:cubicBezTo>
                  <a:cubicBezTo>
                    <a:pt x="6171" y="21883"/>
                    <a:pt x="6238" y="21983"/>
                    <a:pt x="6271" y="22083"/>
                  </a:cubicBezTo>
                  <a:cubicBezTo>
                    <a:pt x="6305" y="22183"/>
                    <a:pt x="6305" y="22250"/>
                    <a:pt x="6338" y="22350"/>
                  </a:cubicBezTo>
                  <a:cubicBezTo>
                    <a:pt x="6338" y="22450"/>
                    <a:pt x="6372" y="22550"/>
                    <a:pt x="6372" y="22650"/>
                  </a:cubicBezTo>
                  <a:cubicBezTo>
                    <a:pt x="6372" y="22750"/>
                    <a:pt x="6372" y="22850"/>
                    <a:pt x="6338" y="22917"/>
                  </a:cubicBezTo>
                  <a:cubicBezTo>
                    <a:pt x="6338" y="22984"/>
                    <a:pt x="6305" y="23051"/>
                    <a:pt x="6271" y="23084"/>
                  </a:cubicBezTo>
                  <a:cubicBezTo>
                    <a:pt x="6238" y="23117"/>
                    <a:pt x="6205" y="23151"/>
                    <a:pt x="6171" y="23151"/>
                  </a:cubicBezTo>
                  <a:cubicBezTo>
                    <a:pt x="6105" y="23117"/>
                    <a:pt x="6038" y="23084"/>
                    <a:pt x="6005" y="23051"/>
                  </a:cubicBezTo>
                  <a:cubicBezTo>
                    <a:pt x="5938" y="23017"/>
                    <a:pt x="5905" y="22950"/>
                    <a:pt x="5871" y="22917"/>
                  </a:cubicBezTo>
                  <a:cubicBezTo>
                    <a:pt x="5804" y="22850"/>
                    <a:pt x="5771" y="22817"/>
                    <a:pt x="5738" y="22750"/>
                  </a:cubicBezTo>
                  <a:cubicBezTo>
                    <a:pt x="5704" y="22684"/>
                    <a:pt x="5671" y="22617"/>
                    <a:pt x="5638" y="22550"/>
                  </a:cubicBezTo>
                  <a:cubicBezTo>
                    <a:pt x="5604" y="22517"/>
                    <a:pt x="5571" y="22450"/>
                    <a:pt x="5538" y="22383"/>
                  </a:cubicBezTo>
                  <a:lnTo>
                    <a:pt x="5504" y="22784"/>
                  </a:lnTo>
                  <a:cubicBezTo>
                    <a:pt x="5504" y="22850"/>
                    <a:pt x="5538" y="22917"/>
                    <a:pt x="5604" y="22984"/>
                  </a:cubicBezTo>
                  <a:cubicBezTo>
                    <a:pt x="5638" y="23051"/>
                    <a:pt x="5671" y="23117"/>
                    <a:pt x="5704" y="23184"/>
                  </a:cubicBezTo>
                  <a:cubicBezTo>
                    <a:pt x="5771" y="23217"/>
                    <a:pt x="5804" y="23284"/>
                    <a:pt x="5838" y="23351"/>
                  </a:cubicBezTo>
                  <a:cubicBezTo>
                    <a:pt x="5905" y="23417"/>
                    <a:pt x="5938" y="23451"/>
                    <a:pt x="6005" y="23484"/>
                  </a:cubicBezTo>
                  <a:cubicBezTo>
                    <a:pt x="6105" y="23584"/>
                    <a:pt x="6205" y="23651"/>
                    <a:pt x="6271" y="23651"/>
                  </a:cubicBezTo>
                  <a:cubicBezTo>
                    <a:pt x="6372" y="23651"/>
                    <a:pt x="6438" y="23618"/>
                    <a:pt x="6472" y="23551"/>
                  </a:cubicBezTo>
                  <a:cubicBezTo>
                    <a:pt x="6538" y="23484"/>
                    <a:pt x="6572" y="23384"/>
                    <a:pt x="6605" y="23251"/>
                  </a:cubicBezTo>
                  <a:cubicBezTo>
                    <a:pt x="6605" y="23151"/>
                    <a:pt x="6605" y="22984"/>
                    <a:pt x="6605" y="22817"/>
                  </a:cubicBezTo>
                  <a:cubicBezTo>
                    <a:pt x="6605" y="22650"/>
                    <a:pt x="6605" y="22517"/>
                    <a:pt x="6572" y="22350"/>
                  </a:cubicBezTo>
                  <a:cubicBezTo>
                    <a:pt x="6538" y="22217"/>
                    <a:pt x="6505" y="22083"/>
                    <a:pt x="6472" y="21950"/>
                  </a:cubicBezTo>
                  <a:cubicBezTo>
                    <a:pt x="6405" y="21816"/>
                    <a:pt x="6372" y="21650"/>
                    <a:pt x="6305" y="21516"/>
                  </a:cubicBezTo>
                  <a:cubicBezTo>
                    <a:pt x="6238" y="21383"/>
                    <a:pt x="6138" y="21249"/>
                    <a:pt x="6071" y="21116"/>
                  </a:cubicBezTo>
                  <a:cubicBezTo>
                    <a:pt x="6005" y="21016"/>
                    <a:pt x="5938" y="20882"/>
                    <a:pt x="5905" y="20782"/>
                  </a:cubicBezTo>
                  <a:cubicBezTo>
                    <a:pt x="5838" y="20682"/>
                    <a:pt x="5804" y="20615"/>
                    <a:pt x="5771" y="20515"/>
                  </a:cubicBezTo>
                  <a:cubicBezTo>
                    <a:pt x="5738" y="20415"/>
                    <a:pt x="5704" y="20315"/>
                    <a:pt x="5671" y="20249"/>
                  </a:cubicBezTo>
                  <a:cubicBezTo>
                    <a:pt x="5671" y="20148"/>
                    <a:pt x="5671" y="20048"/>
                    <a:pt x="5638" y="19948"/>
                  </a:cubicBezTo>
                  <a:cubicBezTo>
                    <a:pt x="5638" y="19882"/>
                    <a:pt x="5638" y="19815"/>
                    <a:pt x="5671" y="19748"/>
                  </a:cubicBezTo>
                  <a:cubicBezTo>
                    <a:pt x="5671" y="19681"/>
                    <a:pt x="5704" y="19615"/>
                    <a:pt x="5704" y="19581"/>
                  </a:cubicBezTo>
                  <a:cubicBezTo>
                    <a:pt x="5738" y="19548"/>
                    <a:pt x="5771" y="19515"/>
                    <a:pt x="5838" y="19515"/>
                  </a:cubicBezTo>
                  <a:cubicBezTo>
                    <a:pt x="5871" y="19515"/>
                    <a:pt x="5938" y="19548"/>
                    <a:pt x="6005" y="19615"/>
                  </a:cubicBezTo>
                  <a:cubicBezTo>
                    <a:pt x="6038" y="19648"/>
                    <a:pt x="6071" y="19681"/>
                    <a:pt x="6105" y="19715"/>
                  </a:cubicBezTo>
                  <a:cubicBezTo>
                    <a:pt x="6171" y="19782"/>
                    <a:pt x="6205" y="19815"/>
                    <a:pt x="6238" y="19882"/>
                  </a:cubicBezTo>
                  <a:cubicBezTo>
                    <a:pt x="6271" y="19915"/>
                    <a:pt x="6271" y="19948"/>
                    <a:pt x="6305" y="20015"/>
                  </a:cubicBezTo>
                  <a:cubicBezTo>
                    <a:pt x="6338" y="20048"/>
                    <a:pt x="6338" y="20082"/>
                    <a:pt x="6372" y="20115"/>
                  </a:cubicBezTo>
                  <a:lnTo>
                    <a:pt x="6405" y="19715"/>
                  </a:lnTo>
                  <a:cubicBezTo>
                    <a:pt x="6405" y="19681"/>
                    <a:pt x="6372" y="19615"/>
                    <a:pt x="6338" y="19581"/>
                  </a:cubicBezTo>
                  <a:cubicBezTo>
                    <a:pt x="6305" y="19515"/>
                    <a:pt x="6271" y="19481"/>
                    <a:pt x="6238" y="19415"/>
                  </a:cubicBezTo>
                  <a:cubicBezTo>
                    <a:pt x="6205" y="19381"/>
                    <a:pt x="6171" y="19315"/>
                    <a:pt x="6105" y="19281"/>
                  </a:cubicBezTo>
                  <a:cubicBezTo>
                    <a:pt x="6071" y="19248"/>
                    <a:pt x="6005" y="19181"/>
                    <a:pt x="5971" y="19148"/>
                  </a:cubicBezTo>
                  <a:cubicBezTo>
                    <a:pt x="5871" y="19081"/>
                    <a:pt x="5804" y="19014"/>
                    <a:pt x="5704" y="19014"/>
                  </a:cubicBezTo>
                  <a:close/>
                  <a:moveTo>
                    <a:pt x="6905" y="20015"/>
                  </a:moveTo>
                  <a:lnTo>
                    <a:pt x="6939" y="24285"/>
                  </a:lnTo>
                  <a:lnTo>
                    <a:pt x="7172" y="24485"/>
                  </a:lnTo>
                  <a:lnTo>
                    <a:pt x="7172" y="22650"/>
                  </a:lnTo>
                  <a:cubicBezTo>
                    <a:pt x="7172" y="22483"/>
                    <a:pt x="7172" y="22317"/>
                    <a:pt x="7172" y="22150"/>
                  </a:cubicBezTo>
                  <a:cubicBezTo>
                    <a:pt x="7139" y="21983"/>
                    <a:pt x="7139" y="21816"/>
                    <a:pt x="7139" y="21650"/>
                  </a:cubicBezTo>
                  <a:cubicBezTo>
                    <a:pt x="7139" y="21483"/>
                    <a:pt x="7139" y="21316"/>
                    <a:pt x="7139" y="21183"/>
                  </a:cubicBezTo>
                  <a:cubicBezTo>
                    <a:pt x="7139" y="21016"/>
                    <a:pt x="7139" y="20882"/>
                    <a:pt x="7139" y="20749"/>
                  </a:cubicBezTo>
                  <a:cubicBezTo>
                    <a:pt x="7139" y="20882"/>
                    <a:pt x="7172" y="21049"/>
                    <a:pt x="7205" y="21183"/>
                  </a:cubicBezTo>
                  <a:cubicBezTo>
                    <a:pt x="7205" y="21349"/>
                    <a:pt x="7239" y="21483"/>
                    <a:pt x="7272" y="21650"/>
                  </a:cubicBezTo>
                  <a:cubicBezTo>
                    <a:pt x="7306" y="21816"/>
                    <a:pt x="7306" y="21983"/>
                    <a:pt x="7339" y="22150"/>
                  </a:cubicBezTo>
                  <a:cubicBezTo>
                    <a:pt x="7372" y="22317"/>
                    <a:pt x="7406" y="22483"/>
                    <a:pt x="7439" y="22650"/>
                  </a:cubicBezTo>
                  <a:lnTo>
                    <a:pt x="7839" y="25019"/>
                  </a:lnTo>
                  <a:lnTo>
                    <a:pt x="8039" y="25185"/>
                  </a:lnTo>
                  <a:lnTo>
                    <a:pt x="8306" y="23351"/>
                  </a:lnTo>
                  <a:cubicBezTo>
                    <a:pt x="8306" y="23217"/>
                    <a:pt x="8340" y="23084"/>
                    <a:pt x="8340" y="22950"/>
                  </a:cubicBezTo>
                  <a:cubicBezTo>
                    <a:pt x="8373" y="22817"/>
                    <a:pt x="8373" y="22717"/>
                    <a:pt x="8406" y="22584"/>
                  </a:cubicBezTo>
                  <a:cubicBezTo>
                    <a:pt x="8406" y="22450"/>
                    <a:pt x="8440" y="22350"/>
                    <a:pt x="8440" y="22217"/>
                  </a:cubicBezTo>
                  <a:lnTo>
                    <a:pt x="8473" y="21883"/>
                  </a:lnTo>
                  <a:cubicBezTo>
                    <a:pt x="8506" y="22016"/>
                    <a:pt x="8506" y="22183"/>
                    <a:pt x="8506" y="22317"/>
                  </a:cubicBezTo>
                  <a:cubicBezTo>
                    <a:pt x="8506" y="22483"/>
                    <a:pt x="8506" y="22650"/>
                    <a:pt x="8540" y="22817"/>
                  </a:cubicBezTo>
                  <a:cubicBezTo>
                    <a:pt x="8540" y="22984"/>
                    <a:pt x="8540" y="23151"/>
                    <a:pt x="8540" y="23317"/>
                  </a:cubicBezTo>
                  <a:cubicBezTo>
                    <a:pt x="8573" y="23484"/>
                    <a:pt x="8573" y="23651"/>
                    <a:pt x="8573" y="23818"/>
                  </a:cubicBezTo>
                  <a:lnTo>
                    <a:pt x="8707" y="25786"/>
                  </a:lnTo>
                  <a:lnTo>
                    <a:pt x="8940" y="26019"/>
                  </a:lnTo>
                  <a:lnTo>
                    <a:pt x="8940" y="26019"/>
                  </a:lnTo>
                  <a:lnTo>
                    <a:pt x="8673" y="21483"/>
                  </a:lnTo>
                  <a:lnTo>
                    <a:pt x="8340" y="21216"/>
                  </a:lnTo>
                  <a:lnTo>
                    <a:pt x="8073" y="23051"/>
                  </a:lnTo>
                  <a:cubicBezTo>
                    <a:pt x="8039" y="23151"/>
                    <a:pt x="8039" y="23284"/>
                    <a:pt x="8006" y="23384"/>
                  </a:cubicBezTo>
                  <a:cubicBezTo>
                    <a:pt x="8006" y="23518"/>
                    <a:pt x="7973" y="23618"/>
                    <a:pt x="7973" y="23718"/>
                  </a:cubicBezTo>
                  <a:cubicBezTo>
                    <a:pt x="7973" y="23851"/>
                    <a:pt x="7939" y="23951"/>
                    <a:pt x="7939" y="24051"/>
                  </a:cubicBezTo>
                  <a:cubicBezTo>
                    <a:pt x="7939" y="24151"/>
                    <a:pt x="7939" y="24251"/>
                    <a:pt x="7906" y="24351"/>
                  </a:cubicBezTo>
                  <a:cubicBezTo>
                    <a:pt x="7906" y="24218"/>
                    <a:pt x="7873" y="24085"/>
                    <a:pt x="7839" y="23951"/>
                  </a:cubicBezTo>
                  <a:cubicBezTo>
                    <a:pt x="7839" y="23818"/>
                    <a:pt x="7806" y="23684"/>
                    <a:pt x="7806" y="23551"/>
                  </a:cubicBezTo>
                  <a:cubicBezTo>
                    <a:pt x="7773" y="23417"/>
                    <a:pt x="7739" y="23284"/>
                    <a:pt x="7739" y="23151"/>
                  </a:cubicBezTo>
                  <a:cubicBezTo>
                    <a:pt x="7706" y="22984"/>
                    <a:pt x="7672" y="22850"/>
                    <a:pt x="7639" y="22684"/>
                  </a:cubicBezTo>
                  <a:lnTo>
                    <a:pt x="7239" y="20282"/>
                  </a:lnTo>
                  <a:lnTo>
                    <a:pt x="6905" y="20015"/>
                  </a:lnTo>
                  <a:close/>
                  <a:moveTo>
                    <a:pt x="9507" y="22217"/>
                  </a:moveTo>
                  <a:cubicBezTo>
                    <a:pt x="9407" y="22217"/>
                    <a:pt x="9340" y="22250"/>
                    <a:pt x="9307" y="22317"/>
                  </a:cubicBezTo>
                  <a:cubicBezTo>
                    <a:pt x="9240" y="22350"/>
                    <a:pt x="9207" y="22450"/>
                    <a:pt x="9174" y="22584"/>
                  </a:cubicBezTo>
                  <a:cubicBezTo>
                    <a:pt x="9174" y="22684"/>
                    <a:pt x="9140" y="22850"/>
                    <a:pt x="9140" y="23017"/>
                  </a:cubicBezTo>
                  <a:cubicBezTo>
                    <a:pt x="9174" y="23184"/>
                    <a:pt x="9174" y="23317"/>
                    <a:pt x="9207" y="23484"/>
                  </a:cubicBezTo>
                  <a:cubicBezTo>
                    <a:pt x="9240" y="23618"/>
                    <a:pt x="9274" y="23751"/>
                    <a:pt x="9340" y="23884"/>
                  </a:cubicBezTo>
                  <a:cubicBezTo>
                    <a:pt x="9374" y="24051"/>
                    <a:pt x="9440" y="24185"/>
                    <a:pt x="9507" y="24318"/>
                  </a:cubicBezTo>
                  <a:cubicBezTo>
                    <a:pt x="9574" y="24452"/>
                    <a:pt x="9641" y="24585"/>
                    <a:pt x="9741" y="24718"/>
                  </a:cubicBezTo>
                  <a:cubicBezTo>
                    <a:pt x="9807" y="24818"/>
                    <a:pt x="9841" y="24952"/>
                    <a:pt x="9907" y="25052"/>
                  </a:cubicBezTo>
                  <a:cubicBezTo>
                    <a:pt x="9941" y="25152"/>
                    <a:pt x="10007" y="25252"/>
                    <a:pt x="10041" y="25352"/>
                  </a:cubicBezTo>
                  <a:cubicBezTo>
                    <a:pt x="10074" y="25419"/>
                    <a:pt x="10074" y="25519"/>
                    <a:pt x="10108" y="25619"/>
                  </a:cubicBezTo>
                  <a:cubicBezTo>
                    <a:pt x="10108" y="25719"/>
                    <a:pt x="10141" y="25819"/>
                    <a:pt x="10141" y="25919"/>
                  </a:cubicBezTo>
                  <a:cubicBezTo>
                    <a:pt x="10141" y="26019"/>
                    <a:pt x="10141" y="26119"/>
                    <a:pt x="10108" y="26186"/>
                  </a:cubicBezTo>
                  <a:cubicBezTo>
                    <a:pt x="10108" y="26286"/>
                    <a:pt x="10074" y="26320"/>
                    <a:pt x="10041" y="26353"/>
                  </a:cubicBezTo>
                  <a:cubicBezTo>
                    <a:pt x="10007" y="26386"/>
                    <a:pt x="9974" y="26420"/>
                    <a:pt x="9907" y="26420"/>
                  </a:cubicBezTo>
                  <a:cubicBezTo>
                    <a:pt x="9874" y="26386"/>
                    <a:pt x="9807" y="26353"/>
                    <a:pt x="9741" y="26320"/>
                  </a:cubicBezTo>
                  <a:cubicBezTo>
                    <a:pt x="9707" y="26286"/>
                    <a:pt x="9641" y="26219"/>
                    <a:pt x="9607" y="26186"/>
                  </a:cubicBezTo>
                  <a:cubicBezTo>
                    <a:pt x="9574" y="26119"/>
                    <a:pt x="9540" y="26053"/>
                    <a:pt x="9474" y="26019"/>
                  </a:cubicBezTo>
                  <a:cubicBezTo>
                    <a:pt x="9440" y="25953"/>
                    <a:pt x="9407" y="25886"/>
                    <a:pt x="9374" y="25819"/>
                  </a:cubicBezTo>
                  <a:cubicBezTo>
                    <a:pt x="9340" y="25752"/>
                    <a:pt x="9307" y="25686"/>
                    <a:pt x="9274" y="25619"/>
                  </a:cubicBezTo>
                  <a:lnTo>
                    <a:pt x="9240" y="26053"/>
                  </a:lnTo>
                  <a:cubicBezTo>
                    <a:pt x="9240" y="26119"/>
                    <a:pt x="9307" y="26186"/>
                    <a:pt x="9340" y="26253"/>
                  </a:cubicBezTo>
                  <a:cubicBezTo>
                    <a:pt x="9374" y="26320"/>
                    <a:pt x="9407" y="26386"/>
                    <a:pt x="9440" y="26453"/>
                  </a:cubicBezTo>
                  <a:cubicBezTo>
                    <a:pt x="9507" y="26486"/>
                    <a:pt x="9540" y="26553"/>
                    <a:pt x="9607" y="26620"/>
                  </a:cubicBezTo>
                  <a:cubicBezTo>
                    <a:pt x="9641" y="26686"/>
                    <a:pt x="9707" y="26720"/>
                    <a:pt x="9741" y="26753"/>
                  </a:cubicBezTo>
                  <a:cubicBezTo>
                    <a:pt x="9874" y="26853"/>
                    <a:pt x="9974" y="26920"/>
                    <a:pt x="10041" y="26920"/>
                  </a:cubicBezTo>
                  <a:cubicBezTo>
                    <a:pt x="10141" y="26920"/>
                    <a:pt x="10208" y="26887"/>
                    <a:pt x="10241" y="26853"/>
                  </a:cubicBezTo>
                  <a:cubicBezTo>
                    <a:pt x="10308" y="26787"/>
                    <a:pt x="10341" y="26653"/>
                    <a:pt x="10374" y="26553"/>
                  </a:cubicBezTo>
                  <a:cubicBezTo>
                    <a:pt x="10408" y="26420"/>
                    <a:pt x="10408" y="26253"/>
                    <a:pt x="10408" y="26086"/>
                  </a:cubicBezTo>
                  <a:cubicBezTo>
                    <a:pt x="10408" y="25953"/>
                    <a:pt x="10374" y="25786"/>
                    <a:pt x="10341" y="25619"/>
                  </a:cubicBezTo>
                  <a:cubicBezTo>
                    <a:pt x="10341" y="25486"/>
                    <a:pt x="10274" y="25352"/>
                    <a:pt x="10241" y="25219"/>
                  </a:cubicBezTo>
                  <a:cubicBezTo>
                    <a:pt x="10208" y="25052"/>
                    <a:pt x="10141" y="24919"/>
                    <a:pt x="10074" y="24785"/>
                  </a:cubicBezTo>
                  <a:cubicBezTo>
                    <a:pt x="10007" y="24652"/>
                    <a:pt x="9941" y="24518"/>
                    <a:pt x="9841" y="24351"/>
                  </a:cubicBezTo>
                  <a:cubicBezTo>
                    <a:pt x="9774" y="24251"/>
                    <a:pt x="9707" y="24151"/>
                    <a:pt x="9674" y="24051"/>
                  </a:cubicBezTo>
                  <a:cubicBezTo>
                    <a:pt x="9607" y="23951"/>
                    <a:pt x="9574" y="23851"/>
                    <a:pt x="9540" y="23751"/>
                  </a:cubicBezTo>
                  <a:cubicBezTo>
                    <a:pt x="9507" y="23651"/>
                    <a:pt x="9474" y="23551"/>
                    <a:pt x="9440" y="23451"/>
                  </a:cubicBezTo>
                  <a:cubicBezTo>
                    <a:pt x="9440" y="23384"/>
                    <a:pt x="9407" y="23284"/>
                    <a:pt x="9407" y="23184"/>
                  </a:cubicBezTo>
                  <a:cubicBezTo>
                    <a:pt x="9407" y="23084"/>
                    <a:pt x="9407" y="23017"/>
                    <a:pt x="9440" y="22950"/>
                  </a:cubicBezTo>
                  <a:cubicBezTo>
                    <a:pt x="9440" y="22884"/>
                    <a:pt x="9474" y="22850"/>
                    <a:pt x="9474" y="22784"/>
                  </a:cubicBezTo>
                  <a:cubicBezTo>
                    <a:pt x="9507" y="22750"/>
                    <a:pt x="9540" y="22750"/>
                    <a:pt x="9607" y="22750"/>
                  </a:cubicBezTo>
                  <a:cubicBezTo>
                    <a:pt x="9641" y="22750"/>
                    <a:pt x="9707" y="22784"/>
                    <a:pt x="9774" y="22817"/>
                  </a:cubicBezTo>
                  <a:cubicBezTo>
                    <a:pt x="9807" y="22850"/>
                    <a:pt x="9874" y="22917"/>
                    <a:pt x="9907" y="22950"/>
                  </a:cubicBezTo>
                  <a:cubicBezTo>
                    <a:pt x="9941" y="23017"/>
                    <a:pt x="9974" y="23051"/>
                    <a:pt x="10007" y="23117"/>
                  </a:cubicBezTo>
                  <a:cubicBezTo>
                    <a:pt x="10041" y="23151"/>
                    <a:pt x="10074" y="23184"/>
                    <a:pt x="10108" y="23251"/>
                  </a:cubicBezTo>
                  <a:cubicBezTo>
                    <a:pt x="10108" y="23284"/>
                    <a:pt x="10141" y="23317"/>
                    <a:pt x="10174" y="23351"/>
                  </a:cubicBezTo>
                  <a:lnTo>
                    <a:pt x="10208" y="22950"/>
                  </a:lnTo>
                  <a:cubicBezTo>
                    <a:pt x="10208" y="22917"/>
                    <a:pt x="10174" y="22850"/>
                    <a:pt x="10141" y="22817"/>
                  </a:cubicBezTo>
                  <a:cubicBezTo>
                    <a:pt x="10108" y="22750"/>
                    <a:pt x="10074" y="22717"/>
                    <a:pt x="10041" y="22650"/>
                  </a:cubicBezTo>
                  <a:cubicBezTo>
                    <a:pt x="10007" y="22617"/>
                    <a:pt x="9941" y="22550"/>
                    <a:pt x="9907" y="22517"/>
                  </a:cubicBezTo>
                  <a:cubicBezTo>
                    <a:pt x="9874" y="22450"/>
                    <a:pt x="9807" y="22417"/>
                    <a:pt x="9774" y="22350"/>
                  </a:cubicBezTo>
                  <a:cubicBezTo>
                    <a:pt x="9674" y="22283"/>
                    <a:pt x="9574" y="22250"/>
                    <a:pt x="9507" y="22217"/>
                  </a:cubicBezTo>
                  <a:close/>
                  <a:moveTo>
                    <a:pt x="5353" y="13429"/>
                  </a:moveTo>
                  <a:cubicBezTo>
                    <a:pt x="5435" y="13429"/>
                    <a:pt x="5519" y="13434"/>
                    <a:pt x="5604" y="13444"/>
                  </a:cubicBezTo>
                  <a:cubicBezTo>
                    <a:pt x="6238" y="13544"/>
                    <a:pt x="6905" y="13844"/>
                    <a:pt x="7639" y="14444"/>
                  </a:cubicBezTo>
                  <a:cubicBezTo>
                    <a:pt x="8340" y="15045"/>
                    <a:pt x="9073" y="15879"/>
                    <a:pt x="9707" y="16846"/>
                  </a:cubicBezTo>
                  <a:cubicBezTo>
                    <a:pt x="10374" y="17813"/>
                    <a:pt x="10975" y="18948"/>
                    <a:pt x="11509" y="20148"/>
                  </a:cubicBezTo>
                  <a:cubicBezTo>
                    <a:pt x="12009" y="21349"/>
                    <a:pt x="12443" y="22617"/>
                    <a:pt x="12743" y="23884"/>
                  </a:cubicBezTo>
                  <a:cubicBezTo>
                    <a:pt x="13076" y="25185"/>
                    <a:pt x="13243" y="26453"/>
                    <a:pt x="13310" y="27654"/>
                  </a:cubicBezTo>
                  <a:cubicBezTo>
                    <a:pt x="13310" y="28054"/>
                    <a:pt x="13310" y="28421"/>
                    <a:pt x="13276" y="28755"/>
                  </a:cubicBezTo>
                  <a:cubicBezTo>
                    <a:pt x="13276" y="29088"/>
                    <a:pt x="13243" y="29422"/>
                    <a:pt x="13176" y="29722"/>
                  </a:cubicBezTo>
                  <a:cubicBezTo>
                    <a:pt x="13143" y="30022"/>
                    <a:pt x="13076" y="30289"/>
                    <a:pt x="13010" y="30556"/>
                  </a:cubicBezTo>
                  <a:cubicBezTo>
                    <a:pt x="12943" y="30823"/>
                    <a:pt x="12843" y="31056"/>
                    <a:pt x="12743" y="31256"/>
                  </a:cubicBezTo>
                  <a:lnTo>
                    <a:pt x="14044" y="36694"/>
                  </a:lnTo>
                  <a:lnTo>
                    <a:pt x="10975" y="32757"/>
                  </a:lnTo>
                  <a:cubicBezTo>
                    <a:pt x="10775" y="32757"/>
                    <a:pt x="10575" y="32757"/>
                    <a:pt x="10341" y="32724"/>
                  </a:cubicBezTo>
                  <a:cubicBezTo>
                    <a:pt x="10141" y="32691"/>
                    <a:pt x="9941" y="32624"/>
                    <a:pt x="9707" y="32524"/>
                  </a:cubicBezTo>
                  <a:cubicBezTo>
                    <a:pt x="9474" y="32424"/>
                    <a:pt x="9240" y="32290"/>
                    <a:pt x="9007" y="32124"/>
                  </a:cubicBezTo>
                  <a:cubicBezTo>
                    <a:pt x="8773" y="31990"/>
                    <a:pt x="8506" y="31790"/>
                    <a:pt x="8273" y="31557"/>
                  </a:cubicBezTo>
                  <a:cubicBezTo>
                    <a:pt x="7572" y="30923"/>
                    <a:pt x="6872" y="30089"/>
                    <a:pt x="6238" y="29122"/>
                  </a:cubicBezTo>
                  <a:cubicBezTo>
                    <a:pt x="5604" y="28154"/>
                    <a:pt x="5037" y="27053"/>
                    <a:pt x="4570" y="25919"/>
                  </a:cubicBezTo>
                  <a:cubicBezTo>
                    <a:pt x="4070" y="24752"/>
                    <a:pt x="3670" y="23518"/>
                    <a:pt x="3369" y="22317"/>
                  </a:cubicBezTo>
                  <a:cubicBezTo>
                    <a:pt x="3069" y="21082"/>
                    <a:pt x="2869" y="19848"/>
                    <a:pt x="2836" y="18681"/>
                  </a:cubicBezTo>
                  <a:cubicBezTo>
                    <a:pt x="2769" y="17547"/>
                    <a:pt x="2869" y="16546"/>
                    <a:pt x="3069" y="15745"/>
                  </a:cubicBezTo>
                  <a:cubicBezTo>
                    <a:pt x="3303" y="14945"/>
                    <a:pt x="3636" y="14344"/>
                    <a:pt x="4070" y="13944"/>
                  </a:cubicBezTo>
                  <a:cubicBezTo>
                    <a:pt x="4442" y="13601"/>
                    <a:pt x="4862" y="13429"/>
                    <a:pt x="5353" y="13429"/>
                  </a:cubicBezTo>
                  <a:close/>
                  <a:moveTo>
                    <a:pt x="0" y="1"/>
                  </a:moveTo>
                  <a:lnTo>
                    <a:pt x="1501" y="33325"/>
                  </a:lnTo>
                  <a:lnTo>
                    <a:pt x="16545" y="47168"/>
                  </a:lnTo>
                  <a:lnTo>
                    <a:pt x="15511" y="12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2963338" y="2044250"/>
              <a:ext cx="417825" cy="1190875"/>
            </a:xfrm>
            <a:custGeom>
              <a:rect b="b" l="l" r="r" t="t"/>
              <a:pathLst>
                <a:path extrusionOk="0" h="47635" w="16713">
                  <a:moveTo>
                    <a:pt x="1" y="1"/>
                  </a:moveTo>
                  <a:lnTo>
                    <a:pt x="1535" y="33625"/>
                  </a:lnTo>
                  <a:lnTo>
                    <a:pt x="16713" y="47635"/>
                  </a:lnTo>
                  <a:lnTo>
                    <a:pt x="15678" y="123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3034213" y="2384975"/>
              <a:ext cx="281900" cy="581625"/>
            </a:xfrm>
            <a:custGeom>
              <a:rect b="b" l="l" r="r" t="t"/>
              <a:pathLst>
                <a:path extrusionOk="0" h="23265" w="11276">
                  <a:moveTo>
                    <a:pt x="2936" y="5585"/>
                  </a:moveTo>
                  <a:cubicBezTo>
                    <a:pt x="3003" y="5619"/>
                    <a:pt x="3103" y="5652"/>
                    <a:pt x="3203" y="5719"/>
                  </a:cubicBezTo>
                  <a:cubicBezTo>
                    <a:pt x="3237" y="5752"/>
                    <a:pt x="3303" y="5819"/>
                    <a:pt x="3337" y="5852"/>
                  </a:cubicBezTo>
                  <a:cubicBezTo>
                    <a:pt x="3370" y="5919"/>
                    <a:pt x="3403" y="5952"/>
                    <a:pt x="3470" y="6019"/>
                  </a:cubicBezTo>
                  <a:cubicBezTo>
                    <a:pt x="3503" y="6052"/>
                    <a:pt x="3537" y="6119"/>
                    <a:pt x="3570" y="6152"/>
                  </a:cubicBezTo>
                  <a:cubicBezTo>
                    <a:pt x="3570" y="6219"/>
                    <a:pt x="3604" y="6252"/>
                    <a:pt x="3637" y="6286"/>
                  </a:cubicBezTo>
                  <a:lnTo>
                    <a:pt x="3570" y="6686"/>
                  </a:lnTo>
                  <a:cubicBezTo>
                    <a:pt x="3570" y="6653"/>
                    <a:pt x="3537" y="6619"/>
                    <a:pt x="3537" y="6586"/>
                  </a:cubicBezTo>
                  <a:cubicBezTo>
                    <a:pt x="3503" y="6553"/>
                    <a:pt x="3470" y="6486"/>
                    <a:pt x="3437" y="6453"/>
                  </a:cubicBezTo>
                  <a:cubicBezTo>
                    <a:pt x="3403" y="6386"/>
                    <a:pt x="3370" y="6353"/>
                    <a:pt x="3337" y="6319"/>
                  </a:cubicBezTo>
                  <a:cubicBezTo>
                    <a:pt x="3303" y="6252"/>
                    <a:pt x="3270" y="6219"/>
                    <a:pt x="3203" y="6186"/>
                  </a:cubicBezTo>
                  <a:cubicBezTo>
                    <a:pt x="3137" y="6119"/>
                    <a:pt x="3103" y="6086"/>
                    <a:pt x="3036" y="6086"/>
                  </a:cubicBezTo>
                  <a:cubicBezTo>
                    <a:pt x="3003" y="6086"/>
                    <a:pt x="2970" y="6119"/>
                    <a:pt x="2936" y="6152"/>
                  </a:cubicBezTo>
                  <a:cubicBezTo>
                    <a:pt x="2903" y="6186"/>
                    <a:pt x="2903" y="6252"/>
                    <a:pt x="2870" y="6319"/>
                  </a:cubicBezTo>
                  <a:cubicBezTo>
                    <a:pt x="2870" y="6386"/>
                    <a:pt x="2870" y="6453"/>
                    <a:pt x="2870" y="6519"/>
                  </a:cubicBezTo>
                  <a:cubicBezTo>
                    <a:pt x="2870" y="6619"/>
                    <a:pt x="2870" y="6719"/>
                    <a:pt x="2903" y="6820"/>
                  </a:cubicBezTo>
                  <a:cubicBezTo>
                    <a:pt x="2903" y="6920"/>
                    <a:pt x="2936" y="6986"/>
                    <a:pt x="2970" y="7086"/>
                  </a:cubicBezTo>
                  <a:cubicBezTo>
                    <a:pt x="3003" y="7186"/>
                    <a:pt x="3070" y="7287"/>
                    <a:pt x="3103" y="7387"/>
                  </a:cubicBezTo>
                  <a:cubicBezTo>
                    <a:pt x="3170" y="7487"/>
                    <a:pt x="3203" y="7587"/>
                    <a:pt x="3270" y="7687"/>
                  </a:cubicBezTo>
                  <a:cubicBezTo>
                    <a:pt x="3370" y="7820"/>
                    <a:pt x="3437" y="7987"/>
                    <a:pt x="3503" y="8120"/>
                  </a:cubicBezTo>
                  <a:cubicBezTo>
                    <a:pt x="3570" y="8254"/>
                    <a:pt x="3637" y="8387"/>
                    <a:pt x="3670" y="8521"/>
                  </a:cubicBezTo>
                  <a:cubicBezTo>
                    <a:pt x="3737" y="8654"/>
                    <a:pt x="3770" y="8788"/>
                    <a:pt x="3770" y="8954"/>
                  </a:cubicBezTo>
                  <a:cubicBezTo>
                    <a:pt x="3804" y="9088"/>
                    <a:pt x="3837" y="9221"/>
                    <a:pt x="3837" y="9388"/>
                  </a:cubicBezTo>
                  <a:cubicBezTo>
                    <a:pt x="3837" y="9555"/>
                    <a:pt x="3837" y="9722"/>
                    <a:pt x="3804" y="9855"/>
                  </a:cubicBezTo>
                  <a:cubicBezTo>
                    <a:pt x="3804" y="9955"/>
                    <a:pt x="3737" y="10055"/>
                    <a:pt x="3704" y="10122"/>
                  </a:cubicBezTo>
                  <a:cubicBezTo>
                    <a:pt x="3637" y="10189"/>
                    <a:pt x="3570" y="10222"/>
                    <a:pt x="3503" y="10222"/>
                  </a:cubicBezTo>
                  <a:cubicBezTo>
                    <a:pt x="3403" y="10222"/>
                    <a:pt x="3337" y="10155"/>
                    <a:pt x="3203" y="10055"/>
                  </a:cubicBezTo>
                  <a:cubicBezTo>
                    <a:pt x="3170" y="10022"/>
                    <a:pt x="3103" y="9988"/>
                    <a:pt x="3070" y="9922"/>
                  </a:cubicBezTo>
                  <a:cubicBezTo>
                    <a:pt x="3036" y="9888"/>
                    <a:pt x="2970" y="9822"/>
                    <a:pt x="2936" y="9755"/>
                  </a:cubicBezTo>
                  <a:cubicBezTo>
                    <a:pt x="2870" y="9688"/>
                    <a:pt x="2836" y="9622"/>
                    <a:pt x="2803" y="9555"/>
                  </a:cubicBezTo>
                  <a:cubicBezTo>
                    <a:pt x="2770" y="9488"/>
                    <a:pt x="2736" y="9421"/>
                    <a:pt x="2703" y="9355"/>
                  </a:cubicBezTo>
                  <a:lnTo>
                    <a:pt x="2736" y="8954"/>
                  </a:lnTo>
                  <a:cubicBezTo>
                    <a:pt x="2770" y="9021"/>
                    <a:pt x="2803" y="9088"/>
                    <a:pt x="2836" y="9155"/>
                  </a:cubicBezTo>
                  <a:cubicBezTo>
                    <a:pt x="2870" y="9221"/>
                    <a:pt x="2903" y="9255"/>
                    <a:pt x="2970" y="9321"/>
                  </a:cubicBezTo>
                  <a:cubicBezTo>
                    <a:pt x="3003" y="9388"/>
                    <a:pt x="3036" y="9455"/>
                    <a:pt x="3070" y="9488"/>
                  </a:cubicBezTo>
                  <a:cubicBezTo>
                    <a:pt x="3137" y="9555"/>
                    <a:pt x="3170" y="9588"/>
                    <a:pt x="3203" y="9622"/>
                  </a:cubicBezTo>
                  <a:cubicBezTo>
                    <a:pt x="3270" y="9688"/>
                    <a:pt x="3337" y="9722"/>
                    <a:pt x="3370" y="9722"/>
                  </a:cubicBezTo>
                  <a:cubicBezTo>
                    <a:pt x="3437" y="9722"/>
                    <a:pt x="3470" y="9688"/>
                    <a:pt x="3503" y="9688"/>
                  </a:cubicBezTo>
                  <a:cubicBezTo>
                    <a:pt x="3537" y="9655"/>
                    <a:pt x="3537" y="9588"/>
                    <a:pt x="3570" y="9488"/>
                  </a:cubicBezTo>
                  <a:cubicBezTo>
                    <a:pt x="3570" y="9421"/>
                    <a:pt x="3604" y="9321"/>
                    <a:pt x="3570" y="9221"/>
                  </a:cubicBezTo>
                  <a:cubicBezTo>
                    <a:pt x="3570" y="9121"/>
                    <a:pt x="3570" y="9021"/>
                    <a:pt x="3537" y="8921"/>
                  </a:cubicBezTo>
                  <a:cubicBezTo>
                    <a:pt x="3537" y="8854"/>
                    <a:pt x="3503" y="8754"/>
                    <a:pt x="3470" y="8654"/>
                  </a:cubicBezTo>
                  <a:cubicBezTo>
                    <a:pt x="3437" y="8554"/>
                    <a:pt x="3403" y="8454"/>
                    <a:pt x="3370" y="8354"/>
                  </a:cubicBezTo>
                  <a:cubicBezTo>
                    <a:pt x="3303" y="8254"/>
                    <a:pt x="3237" y="8154"/>
                    <a:pt x="3170" y="8054"/>
                  </a:cubicBezTo>
                  <a:cubicBezTo>
                    <a:pt x="3103" y="7920"/>
                    <a:pt x="3036" y="7787"/>
                    <a:pt x="2970" y="7653"/>
                  </a:cubicBezTo>
                  <a:cubicBezTo>
                    <a:pt x="2903" y="7520"/>
                    <a:pt x="2836" y="7387"/>
                    <a:pt x="2803" y="7253"/>
                  </a:cubicBezTo>
                  <a:cubicBezTo>
                    <a:pt x="2736" y="7120"/>
                    <a:pt x="2703" y="6986"/>
                    <a:pt x="2670" y="6820"/>
                  </a:cubicBezTo>
                  <a:cubicBezTo>
                    <a:pt x="2636" y="6686"/>
                    <a:pt x="2636" y="6519"/>
                    <a:pt x="2603" y="6386"/>
                  </a:cubicBezTo>
                  <a:cubicBezTo>
                    <a:pt x="2603" y="6219"/>
                    <a:pt x="2636" y="6052"/>
                    <a:pt x="2636" y="5952"/>
                  </a:cubicBezTo>
                  <a:cubicBezTo>
                    <a:pt x="2670" y="5819"/>
                    <a:pt x="2703" y="5719"/>
                    <a:pt x="2770" y="5685"/>
                  </a:cubicBezTo>
                  <a:cubicBezTo>
                    <a:pt x="2803" y="5619"/>
                    <a:pt x="2870" y="5585"/>
                    <a:pt x="2936" y="5585"/>
                  </a:cubicBezTo>
                  <a:close/>
                  <a:moveTo>
                    <a:pt x="4137" y="6586"/>
                  </a:moveTo>
                  <a:lnTo>
                    <a:pt x="4437" y="6853"/>
                  </a:lnTo>
                  <a:lnTo>
                    <a:pt x="4871" y="9255"/>
                  </a:lnTo>
                  <a:cubicBezTo>
                    <a:pt x="4904" y="9421"/>
                    <a:pt x="4904" y="9555"/>
                    <a:pt x="4938" y="9722"/>
                  </a:cubicBezTo>
                  <a:cubicBezTo>
                    <a:pt x="4971" y="9855"/>
                    <a:pt x="5005" y="9988"/>
                    <a:pt x="5005" y="10122"/>
                  </a:cubicBezTo>
                  <a:cubicBezTo>
                    <a:pt x="5038" y="10289"/>
                    <a:pt x="5038" y="10389"/>
                    <a:pt x="5071" y="10522"/>
                  </a:cubicBezTo>
                  <a:cubicBezTo>
                    <a:pt x="5105" y="10656"/>
                    <a:pt x="5105" y="10789"/>
                    <a:pt x="5138" y="10922"/>
                  </a:cubicBezTo>
                  <a:cubicBezTo>
                    <a:pt x="5138" y="10822"/>
                    <a:pt x="5171" y="10722"/>
                    <a:pt x="5171" y="10622"/>
                  </a:cubicBezTo>
                  <a:cubicBezTo>
                    <a:pt x="5171" y="10522"/>
                    <a:pt x="5205" y="10422"/>
                    <a:pt x="5205" y="10289"/>
                  </a:cubicBezTo>
                  <a:cubicBezTo>
                    <a:pt x="5205" y="10189"/>
                    <a:pt x="5238" y="10089"/>
                    <a:pt x="5238" y="9955"/>
                  </a:cubicBezTo>
                  <a:cubicBezTo>
                    <a:pt x="5271" y="9855"/>
                    <a:pt x="5271" y="9722"/>
                    <a:pt x="5305" y="9622"/>
                  </a:cubicBezTo>
                  <a:lnTo>
                    <a:pt x="5572" y="7787"/>
                  </a:lnTo>
                  <a:lnTo>
                    <a:pt x="5872" y="8054"/>
                  </a:lnTo>
                  <a:lnTo>
                    <a:pt x="6172" y="12590"/>
                  </a:lnTo>
                  <a:lnTo>
                    <a:pt x="5939" y="12357"/>
                  </a:lnTo>
                  <a:lnTo>
                    <a:pt x="5805" y="10389"/>
                  </a:lnTo>
                  <a:cubicBezTo>
                    <a:pt x="5805" y="10222"/>
                    <a:pt x="5772" y="10055"/>
                    <a:pt x="5772" y="9888"/>
                  </a:cubicBezTo>
                  <a:cubicBezTo>
                    <a:pt x="5772" y="9722"/>
                    <a:pt x="5738" y="9555"/>
                    <a:pt x="5738" y="9388"/>
                  </a:cubicBezTo>
                  <a:cubicBezTo>
                    <a:pt x="5738" y="9221"/>
                    <a:pt x="5738" y="9054"/>
                    <a:pt x="5738" y="8921"/>
                  </a:cubicBezTo>
                  <a:cubicBezTo>
                    <a:pt x="5705" y="8754"/>
                    <a:pt x="5705" y="8587"/>
                    <a:pt x="5705" y="8454"/>
                  </a:cubicBezTo>
                  <a:lnTo>
                    <a:pt x="5672" y="8788"/>
                  </a:lnTo>
                  <a:cubicBezTo>
                    <a:pt x="5638" y="8921"/>
                    <a:pt x="5638" y="9054"/>
                    <a:pt x="5605" y="9155"/>
                  </a:cubicBezTo>
                  <a:cubicBezTo>
                    <a:pt x="5605" y="9288"/>
                    <a:pt x="5572" y="9421"/>
                    <a:pt x="5572" y="9521"/>
                  </a:cubicBezTo>
                  <a:cubicBezTo>
                    <a:pt x="5538" y="9655"/>
                    <a:pt x="5538" y="9788"/>
                    <a:pt x="5505" y="9922"/>
                  </a:cubicBezTo>
                  <a:lnTo>
                    <a:pt x="5238" y="11756"/>
                  </a:lnTo>
                  <a:lnTo>
                    <a:pt x="5038" y="11590"/>
                  </a:lnTo>
                  <a:lnTo>
                    <a:pt x="4671" y="9221"/>
                  </a:lnTo>
                  <a:cubicBezTo>
                    <a:pt x="4638" y="9054"/>
                    <a:pt x="4604" y="8888"/>
                    <a:pt x="4571" y="8721"/>
                  </a:cubicBezTo>
                  <a:cubicBezTo>
                    <a:pt x="4538" y="8554"/>
                    <a:pt x="4504" y="8387"/>
                    <a:pt x="4504" y="8221"/>
                  </a:cubicBezTo>
                  <a:cubicBezTo>
                    <a:pt x="4471" y="8054"/>
                    <a:pt x="4437" y="7920"/>
                    <a:pt x="4404" y="7754"/>
                  </a:cubicBezTo>
                  <a:cubicBezTo>
                    <a:pt x="4404" y="7620"/>
                    <a:pt x="4371" y="7453"/>
                    <a:pt x="4371" y="7320"/>
                  </a:cubicBezTo>
                  <a:lnTo>
                    <a:pt x="4337" y="7320"/>
                  </a:lnTo>
                  <a:cubicBezTo>
                    <a:pt x="4337" y="7453"/>
                    <a:pt x="4371" y="7587"/>
                    <a:pt x="4371" y="7754"/>
                  </a:cubicBezTo>
                  <a:cubicBezTo>
                    <a:pt x="4371" y="7920"/>
                    <a:pt x="4371" y="8087"/>
                    <a:pt x="4371" y="8221"/>
                  </a:cubicBezTo>
                  <a:cubicBezTo>
                    <a:pt x="4371" y="8387"/>
                    <a:pt x="4371" y="8554"/>
                    <a:pt x="4371" y="8721"/>
                  </a:cubicBezTo>
                  <a:cubicBezTo>
                    <a:pt x="4371" y="8888"/>
                    <a:pt x="4371" y="9054"/>
                    <a:pt x="4371" y="9221"/>
                  </a:cubicBezTo>
                  <a:lnTo>
                    <a:pt x="4404" y="11056"/>
                  </a:lnTo>
                  <a:lnTo>
                    <a:pt x="4171" y="10856"/>
                  </a:lnTo>
                  <a:lnTo>
                    <a:pt x="4137" y="6586"/>
                  </a:lnTo>
                  <a:close/>
                  <a:moveTo>
                    <a:pt x="6739" y="8788"/>
                  </a:moveTo>
                  <a:cubicBezTo>
                    <a:pt x="6806" y="8788"/>
                    <a:pt x="6906" y="8854"/>
                    <a:pt x="7006" y="8921"/>
                  </a:cubicBezTo>
                  <a:cubicBezTo>
                    <a:pt x="7039" y="8954"/>
                    <a:pt x="7106" y="9021"/>
                    <a:pt x="7139" y="9054"/>
                  </a:cubicBezTo>
                  <a:cubicBezTo>
                    <a:pt x="7173" y="9121"/>
                    <a:pt x="7239" y="9155"/>
                    <a:pt x="7273" y="9221"/>
                  </a:cubicBezTo>
                  <a:cubicBezTo>
                    <a:pt x="7306" y="9255"/>
                    <a:pt x="7340" y="9321"/>
                    <a:pt x="7373" y="9355"/>
                  </a:cubicBezTo>
                  <a:cubicBezTo>
                    <a:pt x="7406" y="9421"/>
                    <a:pt x="7440" y="9455"/>
                    <a:pt x="7440" y="9521"/>
                  </a:cubicBezTo>
                  <a:lnTo>
                    <a:pt x="7406" y="9922"/>
                  </a:lnTo>
                  <a:cubicBezTo>
                    <a:pt x="7373" y="9888"/>
                    <a:pt x="7340" y="9855"/>
                    <a:pt x="7340" y="9788"/>
                  </a:cubicBezTo>
                  <a:cubicBezTo>
                    <a:pt x="7306" y="9755"/>
                    <a:pt x="7273" y="9722"/>
                    <a:pt x="7239" y="9655"/>
                  </a:cubicBezTo>
                  <a:cubicBezTo>
                    <a:pt x="7206" y="9622"/>
                    <a:pt x="7173" y="9555"/>
                    <a:pt x="7139" y="9521"/>
                  </a:cubicBezTo>
                  <a:cubicBezTo>
                    <a:pt x="7106" y="9455"/>
                    <a:pt x="7039" y="9421"/>
                    <a:pt x="7006" y="9388"/>
                  </a:cubicBezTo>
                  <a:cubicBezTo>
                    <a:pt x="6939" y="9321"/>
                    <a:pt x="6873" y="9288"/>
                    <a:pt x="6839" y="9288"/>
                  </a:cubicBezTo>
                  <a:cubicBezTo>
                    <a:pt x="6772" y="9288"/>
                    <a:pt x="6739" y="9321"/>
                    <a:pt x="6706" y="9355"/>
                  </a:cubicBezTo>
                  <a:cubicBezTo>
                    <a:pt x="6706" y="9388"/>
                    <a:pt x="6672" y="9455"/>
                    <a:pt x="6672" y="9521"/>
                  </a:cubicBezTo>
                  <a:cubicBezTo>
                    <a:pt x="6639" y="9588"/>
                    <a:pt x="6639" y="9655"/>
                    <a:pt x="6639" y="9722"/>
                  </a:cubicBezTo>
                  <a:cubicBezTo>
                    <a:pt x="6639" y="9822"/>
                    <a:pt x="6672" y="9922"/>
                    <a:pt x="6672" y="10022"/>
                  </a:cubicBezTo>
                  <a:cubicBezTo>
                    <a:pt x="6706" y="10122"/>
                    <a:pt x="6739" y="10222"/>
                    <a:pt x="6772" y="10289"/>
                  </a:cubicBezTo>
                  <a:cubicBezTo>
                    <a:pt x="6806" y="10389"/>
                    <a:pt x="6839" y="10489"/>
                    <a:pt x="6906" y="10589"/>
                  </a:cubicBezTo>
                  <a:cubicBezTo>
                    <a:pt x="6939" y="10689"/>
                    <a:pt x="7006" y="10789"/>
                    <a:pt x="7073" y="10922"/>
                  </a:cubicBezTo>
                  <a:cubicBezTo>
                    <a:pt x="7173" y="11056"/>
                    <a:pt x="7239" y="11223"/>
                    <a:pt x="7306" y="11356"/>
                  </a:cubicBezTo>
                  <a:cubicBezTo>
                    <a:pt x="7373" y="11490"/>
                    <a:pt x="7440" y="11623"/>
                    <a:pt x="7473" y="11756"/>
                  </a:cubicBezTo>
                  <a:cubicBezTo>
                    <a:pt x="7506" y="11890"/>
                    <a:pt x="7573" y="12057"/>
                    <a:pt x="7573" y="12190"/>
                  </a:cubicBezTo>
                  <a:cubicBezTo>
                    <a:pt x="7606" y="12357"/>
                    <a:pt x="7640" y="12490"/>
                    <a:pt x="7640" y="12657"/>
                  </a:cubicBezTo>
                  <a:cubicBezTo>
                    <a:pt x="7640" y="12824"/>
                    <a:pt x="7640" y="12991"/>
                    <a:pt x="7606" y="13091"/>
                  </a:cubicBezTo>
                  <a:cubicBezTo>
                    <a:pt x="7573" y="13224"/>
                    <a:pt x="7540" y="13324"/>
                    <a:pt x="7473" y="13391"/>
                  </a:cubicBezTo>
                  <a:cubicBezTo>
                    <a:pt x="7440" y="13458"/>
                    <a:pt x="7373" y="13491"/>
                    <a:pt x="7273" y="13491"/>
                  </a:cubicBezTo>
                  <a:cubicBezTo>
                    <a:pt x="7206" y="13458"/>
                    <a:pt x="7106" y="13424"/>
                    <a:pt x="6973" y="13324"/>
                  </a:cubicBezTo>
                  <a:cubicBezTo>
                    <a:pt x="6939" y="13291"/>
                    <a:pt x="6873" y="13224"/>
                    <a:pt x="6839" y="13191"/>
                  </a:cubicBezTo>
                  <a:cubicBezTo>
                    <a:pt x="6772" y="13124"/>
                    <a:pt x="6739" y="13057"/>
                    <a:pt x="6672" y="12991"/>
                  </a:cubicBezTo>
                  <a:cubicBezTo>
                    <a:pt x="6639" y="12924"/>
                    <a:pt x="6606" y="12857"/>
                    <a:pt x="6572" y="12790"/>
                  </a:cubicBezTo>
                  <a:cubicBezTo>
                    <a:pt x="6506" y="12724"/>
                    <a:pt x="6472" y="12657"/>
                    <a:pt x="6472" y="12624"/>
                  </a:cubicBezTo>
                  <a:lnTo>
                    <a:pt x="6506" y="12190"/>
                  </a:lnTo>
                  <a:cubicBezTo>
                    <a:pt x="6539" y="12257"/>
                    <a:pt x="6572" y="12323"/>
                    <a:pt x="6606" y="12390"/>
                  </a:cubicBezTo>
                  <a:lnTo>
                    <a:pt x="6706" y="12557"/>
                  </a:lnTo>
                  <a:cubicBezTo>
                    <a:pt x="6772" y="12624"/>
                    <a:pt x="6806" y="12690"/>
                    <a:pt x="6839" y="12724"/>
                  </a:cubicBezTo>
                  <a:cubicBezTo>
                    <a:pt x="6906" y="12790"/>
                    <a:pt x="6939" y="12824"/>
                    <a:pt x="6973" y="12891"/>
                  </a:cubicBezTo>
                  <a:cubicBezTo>
                    <a:pt x="7039" y="12924"/>
                    <a:pt x="7106" y="12957"/>
                    <a:pt x="7139" y="12991"/>
                  </a:cubicBezTo>
                  <a:cubicBezTo>
                    <a:pt x="7206" y="12991"/>
                    <a:pt x="7239" y="12957"/>
                    <a:pt x="7273" y="12924"/>
                  </a:cubicBezTo>
                  <a:cubicBezTo>
                    <a:pt x="7306" y="12891"/>
                    <a:pt x="7340" y="12857"/>
                    <a:pt x="7340" y="12757"/>
                  </a:cubicBezTo>
                  <a:cubicBezTo>
                    <a:pt x="7373" y="12690"/>
                    <a:pt x="7373" y="12590"/>
                    <a:pt x="7373" y="12490"/>
                  </a:cubicBezTo>
                  <a:cubicBezTo>
                    <a:pt x="7373" y="12390"/>
                    <a:pt x="7373" y="12290"/>
                    <a:pt x="7340" y="12190"/>
                  </a:cubicBezTo>
                  <a:cubicBezTo>
                    <a:pt x="7340" y="12090"/>
                    <a:pt x="7306" y="11990"/>
                    <a:pt x="7273" y="11923"/>
                  </a:cubicBezTo>
                  <a:cubicBezTo>
                    <a:pt x="7239" y="11823"/>
                    <a:pt x="7206" y="11723"/>
                    <a:pt x="7139" y="11623"/>
                  </a:cubicBezTo>
                  <a:cubicBezTo>
                    <a:pt x="7106" y="11523"/>
                    <a:pt x="7039" y="11389"/>
                    <a:pt x="6973" y="11289"/>
                  </a:cubicBezTo>
                  <a:cubicBezTo>
                    <a:pt x="6873" y="11156"/>
                    <a:pt x="6806" y="11023"/>
                    <a:pt x="6739" y="10889"/>
                  </a:cubicBezTo>
                  <a:cubicBezTo>
                    <a:pt x="6672" y="10756"/>
                    <a:pt x="6606" y="10622"/>
                    <a:pt x="6572" y="10455"/>
                  </a:cubicBezTo>
                  <a:cubicBezTo>
                    <a:pt x="6506" y="10322"/>
                    <a:pt x="6472" y="10189"/>
                    <a:pt x="6439" y="10055"/>
                  </a:cubicBezTo>
                  <a:cubicBezTo>
                    <a:pt x="6406" y="9888"/>
                    <a:pt x="6406" y="9755"/>
                    <a:pt x="6406" y="9588"/>
                  </a:cubicBezTo>
                  <a:cubicBezTo>
                    <a:pt x="6372" y="9421"/>
                    <a:pt x="6406" y="9255"/>
                    <a:pt x="6406" y="9155"/>
                  </a:cubicBezTo>
                  <a:cubicBezTo>
                    <a:pt x="6439" y="9021"/>
                    <a:pt x="6472" y="8921"/>
                    <a:pt x="6539" y="8888"/>
                  </a:cubicBezTo>
                  <a:cubicBezTo>
                    <a:pt x="6606" y="8821"/>
                    <a:pt x="6639" y="8788"/>
                    <a:pt x="6739" y="8788"/>
                  </a:cubicBezTo>
                  <a:close/>
                  <a:moveTo>
                    <a:pt x="2583" y="0"/>
                  </a:moveTo>
                  <a:cubicBezTo>
                    <a:pt x="2086" y="0"/>
                    <a:pt x="1645" y="172"/>
                    <a:pt x="1302" y="515"/>
                  </a:cubicBezTo>
                  <a:cubicBezTo>
                    <a:pt x="868" y="915"/>
                    <a:pt x="535" y="1516"/>
                    <a:pt x="301" y="2316"/>
                  </a:cubicBezTo>
                  <a:cubicBezTo>
                    <a:pt x="101" y="3117"/>
                    <a:pt x="1" y="4084"/>
                    <a:pt x="68" y="5252"/>
                  </a:cubicBezTo>
                  <a:cubicBezTo>
                    <a:pt x="101" y="6419"/>
                    <a:pt x="301" y="7653"/>
                    <a:pt x="601" y="8888"/>
                  </a:cubicBezTo>
                  <a:cubicBezTo>
                    <a:pt x="902" y="10089"/>
                    <a:pt x="1302" y="11323"/>
                    <a:pt x="1769" y="12490"/>
                  </a:cubicBezTo>
                  <a:cubicBezTo>
                    <a:pt x="2269" y="13624"/>
                    <a:pt x="2836" y="14725"/>
                    <a:pt x="3470" y="15693"/>
                  </a:cubicBezTo>
                  <a:cubicBezTo>
                    <a:pt x="4104" y="16660"/>
                    <a:pt x="4804" y="17494"/>
                    <a:pt x="5505" y="18128"/>
                  </a:cubicBezTo>
                  <a:cubicBezTo>
                    <a:pt x="5738" y="18361"/>
                    <a:pt x="6005" y="18528"/>
                    <a:pt x="6239" y="18695"/>
                  </a:cubicBezTo>
                  <a:cubicBezTo>
                    <a:pt x="6472" y="18861"/>
                    <a:pt x="6706" y="18995"/>
                    <a:pt x="6939" y="19095"/>
                  </a:cubicBezTo>
                  <a:cubicBezTo>
                    <a:pt x="7139" y="19195"/>
                    <a:pt x="7373" y="19262"/>
                    <a:pt x="7573" y="19295"/>
                  </a:cubicBezTo>
                  <a:cubicBezTo>
                    <a:pt x="7690" y="19312"/>
                    <a:pt x="7798" y="19320"/>
                    <a:pt x="7902" y="19320"/>
                  </a:cubicBezTo>
                  <a:cubicBezTo>
                    <a:pt x="8007" y="19320"/>
                    <a:pt x="8107" y="19312"/>
                    <a:pt x="8207" y="19295"/>
                  </a:cubicBezTo>
                  <a:lnTo>
                    <a:pt x="11276" y="23265"/>
                  </a:lnTo>
                  <a:lnTo>
                    <a:pt x="9975" y="17827"/>
                  </a:lnTo>
                  <a:cubicBezTo>
                    <a:pt x="10075" y="17627"/>
                    <a:pt x="10175" y="17394"/>
                    <a:pt x="10242" y="17127"/>
                  </a:cubicBezTo>
                  <a:cubicBezTo>
                    <a:pt x="10308" y="16860"/>
                    <a:pt x="10375" y="16593"/>
                    <a:pt x="10408" y="16293"/>
                  </a:cubicBezTo>
                  <a:cubicBezTo>
                    <a:pt x="10475" y="15993"/>
                    <a:pt x="10508" y="15659"/>
                    <a:pt x="10508" y="15326"/>
                  </a:cubicBezTo>
                  <a:cubicBezTo>
                    <a:pt x="10542" y="14959"/>
                    <a:pt x="10542" y="14625"/>
                    <a:pt x="10508" y="14225"/>
                  </a:cubicBezTo>
                  <a:cubicBezTo>
                    <a:pt x="10475" y="13024"/>
                    <a:pt x="10308" y="11756"/>
                    <a:pt x="9975" y="10455"/>
                  </a:cubicBezTo>
                  <a:cubicBezTo>
                    <a:pt x="9675" y="9188"/>
                    <a:pt x="9241" y="7920"/>
                    <a:pt x="8741" y="6719"/>
                  </a:cubicBezTo>
                  <a:cubicBezTo>
                    <a:pt x="8207" y="5519"/>
                    <a:pt x="7606" y="4384"/>
                    <a:pt x="6939" y="3417"/>
                  </a:cubicBezTo>
                  <a:cubicBezTo>
                    <a:pt x="6305" y="2450"/>
                    <a:pt x="5572" y="1616"/>
                    <a:pt x="4838" y="1015"/>
                  </a:cubicBezTo>
                  <a:cubicBezTo>
                    <a:pt x="4137" y="415"/>
                    <a:pt x="3437" y="115"/>
                    <a:pt x="2836" y="15"/>
                  </a:cubicBezTo>
                  <a:cubicBezTo>
                    <a:pt x="2751" y="5"/>
                    <a:pt x="2666" y="0"/>
                    <a:pt x="2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2688988" y="3425250"/>
              <a:ext cx="356100" cy="1063275"/>
            </a:xfrm>
            <a:custGeom>
              <a:rect b="b" l="l" r="r" t="t"/>
              <a:pathLst>
                <a:path extrusionOk="0" h="42531" w="14244">
                  <a:moveTo>
                    <a:pt x="5050" y="13563"/>
                  </a:moveTo>
                  <a:cubicBezTo>
                    <a:pt x="4981" y="13563"/>
                    <a:pt x="4917" y="13586"/>
                    <a:pt x="4870" y="13610"/>
                  </a:cubicBezTo>
                  <a:cubicBezTo>
                    <a:pt x="4770" y="13643"/>
                    <a:pt x="4703" y="13710"/>
                    <a:pt x="4637" y="13810"/>
                  </a:cubicBezTo>
                  <a:cubicBezTo>
                    <a:pt x="4470" y="13977"/>
                    <a:pt x="4370" y="14277"/>
                    <a:pt x="4337" y="14644"/>
                  </a:cubicBezTo>
                  <a:cubicBezTo>
                    <a:pt x="4270" y="15011"/>
                    <a:pt x="4270" y="15444"/>
                    <a:pt x="4270" y="15911"/>
                  </a:cubicBezTo>
                  <a:cubicBezTo>
                    <a:pt x="4303" y="16378"/>
                    <a:pt x="4370" y="16912"/>
                    <a:pt x="4470" y="17446"/>
                  </a:cubicBezTo>
                  <a:cubicBezTo>
                    <a:pt x="4603" y="17980"/>
                    <a:pt x="4737" y="18547"/>
                    <a:pt x="4904" y="19080"/>
                  </a:cubicBezTo>
                  <a:cubicBezTo>
                    <a:pt x="5004" y="19347"/>
                    <a:pt x="5104" y="19614"/>
                    <a:pt x="5204" y="19848"/>
                  </a:cubicBezTo>
                  <a:cubicBezTo>
                    <a:pt x="5304" y="20081"/>
                    <a:pt x="5404" y="20315"/>
                    <a:pt x="5504" y="20515"/>
                  </a:cubicBezTo>
                  <a:cubicBezTo>
                    <a:pt x="5604" y="20715"/>
                    <a:pt x="5738" y="20915"/>
                    <a:pt x="5838" y="21082"/>
                  </a:cubicBezTo>
                  <a:cubicBezTo>
                    <a:pt x="5938" y="21249"/>
                    <a:pt x="6038" y="21382"/>
                    <a:pt x="6138" y="21482"/>
                  </a:cubicBezTo>
                  <a:cubicBezTo>
                    <a:pt x="6271" y="21616"/>
                    <a:pt x="6371" y="21716"/>
                    <a:pt x="6471" y="21782"/>
                  </a:cubicBezTo>
                  <a:cubicBezTo>
                    <a:pt x="6571" y="21849"/>
                    <a:pt x="6672" y="21916"/>
                    <a:pt x="6772" y="21949"/>
                  </a:cubicBezTo>
                  <a:cubicBezTo>
                    <a:pt x="6872" y="21949"/>
                    <a:pt x="6972" y="21949"/>
                    <a:pt x="7038" y="21916"/>
                  </a:cubicBezTo>
                  <a:cubicBezTo>
                    <a:pt x="7139" y="21882"/>
                    <a:pt x="7205" y="21816"/>
                    <a:pt x="7272" y="21749"/>
                  </a:cubicBezTo>
                  <a:cubicBezTo>
                    <a:pt x="7439" y="21549"/>
                    <a:pt x="7539" y="21282"/>
                    <a:pt x="7572" y="20915"/>
                  </a:cubicBezTo>
                  <a:cubicBezTo>
                    <a:pt x="7639" y="20548"/>
                    <a:pt x="7672" y="20114"/>
                    <a:pt x="7639" y="19614"/>
                  </a:cubicBezTo>
                  <a:cubicBezTo>
                    <a:pt x="7606" y="19147"/>
                    <a:pt x="7539" y="18613"/>
                    <a:pt x="7439" y="18080"/>
                  </a:cubicBezTo>
                  <a:cubicBezTo>
                    <a:pt x="7339" y="17513"/>
                    <a:pt x="7172" y="16946"/>
                    <a:pt x="7005" y="16412"/>
                  </a:cubicBezTo>
                  <a:cubicBezTo>
                    <a:pt x="6905" y="16145"/>
                    <a:pt x="6805" y="15878"/>
                    <a:pt x="6705" y="15645"/>
                  </a:cubicBezTo>
                  <a:cubicBezTo>
                    <a:pt x="6605" y="15378"/>
                    <a:pt x="6505" y="15178"/>
                    <a:pt x="6405" y="14944"/>
                  </a:cubicBezTo>
                  <a:cubicBezTo>
                    <a:pt x="6271" y="14744"/>
                    <a:pt x="6171" y="14577"/>
                    <a:pt x="6071" y="14410"/>
                  </a:cubicBezTo>
                  <a:cubicBezTo>
                    <a:pt x="5971" y="14244"/>
                    <a:pt x="5838" y="14110"/>
                    <a:pt x="5738" y="13977"/>
                  </a:cubicBezTo>
                  <a:cubicBezTo>
                    <a:pt x="5637" y="13877"/>
                    <a:pt x="5537" y="13777"/>
                    <a:pt x="5437" y="13710"/>
                  </a:cubicBezTo>
                  <a:cubicBezTo>
                    <a:pt x="5337" y="13643"/>
                    <a:pt x="5237" y="13576"/>
                    <a:pt x="5137" y="13576"/>
                  </a:cubicBezTo>
                  <a:cubicBezTo>
                    <a:pt x="5108" y="13567"/>
                    <a:pt x="5078" y="13563"/>
                    <a:pt x="5050" y="13563"/>
                  </a:cubicBezTo>
                  <a:close/>
                  <a:moveTo>
                    <a:pt x="4490" y="10895"/>
                  </a:moveTo>
                  <a:cubicBezTo>
                    <a:pt x="4529" y="10895"/>
                    <a:pt x="4568" y="10899"/>
                    <a:pt x="4603" y="10908"/>
                  </a:cubicBezTo>
                  <a:cubicBezTo>
                    <a:pt x="4770" y="10941"/>
                    <a:pt x="4937" y="11008"/>
                    <a:pt x="5104" y="11141"/>
                  </a:cubicBezTo>
                  <a:cubicBezTo>
                    <a:pt x="5271" y="11241"/>
                    <a:pt x="5437" y="11408"/>
                    <a:pt x="5604" y="11575"/>
                  </a:cubicBezTo>
                  <a:cubicBezTo>
                    <a:pt x="5804" y="11775"/>
                    <a:pt x="5971" y="12009"/>
                    <a:pt x="6138" y="12276"/>
                  </a:cubicBezTo>
                  <a:cubicBezTo>
                    <a:pt x="6338" y="12542"/>
                    <a:pt x="6505" y="12843"/>
                    <a:pt x="6672" y="13176"/>
                  </a:cubicBezTo>
                  <a:cubicBezTo>
                    <a:pt x="6838" y="13510"/>
                    <a:pt x="7038" y="13877"/>
                    <a:pt x="7205" y="14277"/>
                  </a:cubicBezTo>
                  <a:cubicBezTo>
                    <a:pt x="7372" y="14677"/>
                    <a:pt x="7505" y="15078"/>
                    <a:pt x="7672" y="15545"/>
                  </a:cubicBezTo>
                  <a:cubicBezTo>
                    <a:pt x="7939" y="16345"/>
                    <a:pt x="8173" y="17146"/>
                    <a:pt x="8339" y="17946"/>
                  </a:cubicBezTo>
                  <a:cubicBezTo>
                    <a:pt x="8506" y="18747"/>
                    <a:pt x="8606" y="19547"/>
                    <a:pt x="8673" y="20248"/>
                  </a:cubicBezTo>
                  <a:cubicBezTo>
                    <a:pt x="8740" y="20982"/>
                    <a:pt x="8740" y="21649"/>
                    <a:pt x="8706" y="22249"/>
                  </a:cubicBezTo>
                  <a:cubicBezTo>
                    <a:pt x="8673" y="22850"/>
                    <a:pt x="8573" y="23350"/>
                    <a:pt x="8406" y="23750"/>
                  </a:cubicBezTo>
                  <a:lnTo>
                    <a:pt x="11141" y="31923"/>
                  </a:lnTo>
                  <a:lnTo>
                    <a:pt x="10474" y="32724"/>
                  </a:lnTo>
                  <a:lnTo>
                    <a:pt x="7739" y="24551"/>
                  </a:lnTo>
                  <a:cubicBezTo>
                    <a:pt x="7639" y="24618"/>
                    <a:pt x="7505" y="24618"/>
                    <a:pt x="7405" y="24618"/>
                  </a:cubicBezTo>
                  <a:cubicBezTo>
                    <a:pt x="7272" y="24584"/>
                    <a:pt x="7172" y="24551"/>
                    <a:pt x="7038" y="24484"/>
                  </a:cubicBezTo>
                  <a:cubicBezTo>
                    <a:pt x="6905" y="24451"/>
                    <a:pt x="6805" y="24351"/>
                    <a:pt x="6672" y="24251"/>
                  </a:cubicBezTo>
                  <a:cubicBezTo>
                    <a:pt x="6538" y="24151"/>
                    <a:pt x="6405" y="24017"/>
                    <a:pt x="6271" y="23850"/>
                  </a:cubicBezTo>
                  <a:cubicBezTo>
                    <a:pt x="6104" y="23650"/>
                    <a:pt x="5938" y="23417"/>
                    <a:pt x="5738" y="23150"/>
                  </a:cubicBezTo>
                  <a:cubicBezTo>
                    <a:pt x="5571" y="22883"/>
                    <a:pt x="5404" y="22583"/>
                    <a:pt x="5237" y="22249"/>
                  </a:cubicBezTo>
                  <a:cubicBezTo>
                    <a:pt x="5070" y="21916"/>
                    <a:pt x="4904" y="21549"/>
                    <a:pt x="4737" y="21182"/>
                  </a:cubicBezTo>
                  <a:cubicBezTo>
                    <a:pt x="4570" y="20782"/>
                    <a:pt x="4403" y="20348"/>
                    <a:pt x="4270" y="19914"/>
                  </a:cubicBezTo>
                  <a:cubicBezTo>
                    <a:pt x="3970" y="19047"/>
                    <a:pt x="3736" y="18146"/>
                    <a:pt x="3569" y="17246"/>
                  </a:cubicBezTo>
                  <a:cubicBezTo>
                    <a:pt x="3403" y="16378"/>
                    <a:pt x="3269" y="15545"/>
                    <a:pt x="3236" y="14744"/>
                  </a:cubicBezTo>
                  <a:cubicBezTo>
                    <a:pt x="3202" y="13977"/>
                    <a:pt x="3202" y="13276"/>
                    <a:pt x="3302" y="12676"/>
                  </a:cubicBezTo>
                  <a:cubicBezTo>
                    <a:pt x="3403" y="12075"/>
                    <a:pt x="3536" y="11608"/>
                    <a:pt x="3803" y="11275"/>
                  </a:cubicBezTo>
                  <a:cubicBezTo>
                    <a:pt x="3903" y="11141"/>
                    <a:pt x="4036" y="11041"/>
                    <a:pt x="4170" y="10975"/>
                  </a:cubicBezTo>
                  <a:cubicBezTo>
                    <a:pt x="4267" y="10926"/>
                    <a:pt x="4383" y="10895"/>
                    <a:pt x="4490" y="10895"/>
                  </a:cubicBezTo>
                  <a:close/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2688138" y="3421075"/>
              <a:ext cx="358625" cy="1074125"/>
            </a:xfrm>
            <a:custGeom>
              <a:rect b="b" l="l" r="r" t="t"/>
              <a:pathLst>
                <a:path extrusionOk="0" h="42965" w="14345">
                  <a:moveTo>
                    <a:pt x="1" y="0"/>
                  </a:moveTo>
                  <a:lnTo>
                    <a:pt x="1635" y="28020"/>
                  </a:lnTo>
                  <a:lnTo>
                    <a:pt x="14344" y="42964"/>
                  </a:lnTo>
                  <a:lnTo>
                    <a:pt x="13010" y="13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2688988" y="3425250"/>
              <a:ext cx="356100" cy="1063275"/>
            </a:xfrm>
            <a:custGeom>
              <a:rect b="b" l="l" r="r" t="t"/>
              <a:pathLst>
                <a:path extrusionOk="0" h="42531" w="14244">
                  <a:moveTo>
                    <a:pt x="0" y="0"/>
                  </a:moveTo>
                  <a:lnTo>
                    <a:pt x="1635" y="27753"/>
                  </a:lnTo>
                  <a:lnTo>
                    <a:pt x="14244" y="42531"/>
                  </a:lnTo>
                  <a:lnTo>
                    <a:pt x="12909" y="13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2769038" y="3697600"/>
              <a:ext cx="199325" cy="544925"/>
            </a:xfrm>
            <a:custGeom>
              <a:rect b="b" l="l" r="r" t="t"/>
              <a:pathLst>
                <a:path extrusionOk="0" h="21797" w="7973">
                  <a:moveTo>
                    <a:pt x="1847" y="2669"/>
                  </a:moveTo>
                  <a:cubicBezTo>
                    <a:pt x="1876" y="2669"/>
                    <a:pt x="1906" y="2673"/>
                    <a:pt x="1935" y="2682"/>
                  </a:cubicBezTo>
                  <a:cubicBezTo>
                    <a:pt x="2002" y="2716"/>
                    <a:pt x="2102" y="2749"/>
                    <a:pt x="2235" y="2816"/>
                  </a:cubicBezTo>
                  <a:cubicBezTo>
                    <a:pt x="2335" y="2883"/>
                    <a:pt x="2435" y="2983"/>
                    <a:pt x="2536" y="3116"/>
                  </a:cubicBezTo>
                  <a:cubicBezTo>
                    <a:pt x="2636" y="3216"/>
                    <a:pt x="2769" y="3350"/>
                    <a:pt x="2869" y="3516"/>
                  </a:cubicBezTo>
                  <a:cubicBezTo>
                    <a:pt x="2969" y="3683"/>
                    <a:pt x="3069" y="3883"/>
                    <a:pt x="3203" y="4083"/>
                  </a:cubicBezTo>
                  <a:cubicBezTo>
                    <a:pt x="3303" y="4284"/>
                    <a:pt x="3403" y="4517"/>
                    <a:pt x="3503" y="4751"/>
                  </a:cubicBezTo>
                  <a:cubicBezTo>
                    <a:pt x="3603" y="4984"/>
                    <a:pt x="3703" y="5251"/>
                    <a:pt x="3803" y="5518"/>
                  </a:cubicBezTo>
                  <a:cubicBezTo>
                    <a:pt x="3970" y="6085"/>
                    <a:pt x="4137" y="6652"/>
                    <a:pt x="4237" y="7186"/>
                  </a:cubicBezTo>
                  <a:cubicBezTo>
                    <a:pt x="4337" y="7719"/>
                    <a:pt x="4404" y="8253"/>
                    <a:pt x="4437" y="8753"/>
                  </a:cubicBezTo>
                  <a:cubicBezTo>
                    <a:pt x="4470" y="9220"/>
                    <a:pt x="4437" y="9654"/>
                    <a:pt x="4370" y="10021"/>
                  </a:cubicBezTo>
                  <a:cubicBezTo>
                    <a:pt x="4337" y="10388"/>
                    <a:pt x="4237" y="10688"/>
                    <a:pt x="4070" y="10855"/>
                  </a:cubicBezTo>
                  <a:cubicBezTo>
                    <a:pt x="4003" y="10955"/>
                    <a:pt x="3937" y="10988"/>
                    <a:pt x="3836" y="11022"/>
                  </a:cubicBezTo>
                  <a:cubicBezTo>
                    <a:pt x="3736" y="11055"/>
                    <a:pt x="3670" y="11055"/>
                    <a:pt x="3570" y="11055"/>
                  </a:cubicBezTo>
                  <a:cubicBezTo>
                    <a:pt x="3470" y="11022"/>
                    <a:pt x="3369" y="10988"/>
                    <a:pt x="3269" y="10888"/>
                  </a:cubicBezTo>
                  <a:cubicBezTo>
                    <a:pt x="3169" y="10822"/>
                    <a:pt x="3069" y="10722"/>
                    <a:pt x="2936" y="10621"/>
                  </a:cubicBezTo>
                  <a:cubicBezTo>
                    <a:pt x="2836" y="10488"/>
                    <a:pt x="2736" y="10355"/>
                    <a:pt x="2636" y="10188"/>
                  </a:cubicBezTo>
                  <a:cubicBezTo>
                    <a:pt x="2536" y="10021"/>
                    <a:pt x="2402" y="9821"/>
                    <a:pt x="2302" y="9621"/>
                  </a:cubicBezTo>
                  <a:cubicBezTo>
                    <a:pt x="2202" y="9421"/>
                    <a:pt x="2102" y="9220"/>
                    <a:pt x="2002" y="8954"/>
                  </a:cubicBezTo>
                  <a:cubicBezTo>
                    <a:pt x="1902" y="8720"/>
                    <a:pt x="1802" y="8487"/>
                    <a:pt x="1702" y="8186"/>
                  </a:cubicBezTo>
                  <a:cubicBezTo>
                    <a:pt x="1535" y="7653"/>
                    <a:pt x="1368" y="7086"/>
                    <a:pt x="1268" y="6552"/>
                  </a:cubicBezTo>
                  <a:cubicBezTo>
                    <a:pt x="1168" y="6018"/>
                    <a:pt x="1101" y="5484"/>
                    <a:pt x="1068" y="5017"/>
                  </a:cubicBezTo>
                  <a:cubicBezTo>
                    <a:pt x="1068" y="4550"/>
                    <a:pt x="1068" y="4117"/>
                    <a:pt x="1135" y="3750"/>
                  </a:cubicBezTo>
                  <a:cubicBezTo>
                    <a:pt x="1168" y="3383"/>
                    <a:pt x="1268" y="3083"/>
                    <a:pt x="1401" y="2916"/>
                  </a:cubicBezTo>
                  <a:cubicBezTo>
                    <a:pt x="1501" y="2816"/>
                    <a:pt x="1568" y="2749"/>
                    <a:pt x="1635" y="2716"/>
                  </a:cubicBezTo>
                  <a:cubicBezTo>
                    <a:pt x="1706" y="2692"/>
                    <a:pt x="1776" y="2669"/>
                    <a:pt x="1847" y="2669"/>
                  </a:cubicBezTo>
                  <a:close/>
                  <a:moveTo>
                    <a:pt x="1288" y="1"/>
                  </a:moveTo>
                  <a:cubicBezTo>
                    <a:pt x="1181" y="1"/>
                    <a:pt x="1065" y="32"/>
                    <a:pt x="968" y="81"/>
                  </a:cubicBezTo>
                  <a:cubicBezTo>
                    <a:pt x="834" y="147"/>
                    <a:pt x="701" y="247"/>
                    <a:pt x="601" y="381"/>
                  </a:cubicBezTo>
                  <a:cubicBezTo>
                    <a:pt x="367" y="714"/>
                    <a:pt x="201" y="1181"/>
                    <a:pt x="100" y="1782"/>
                  </a:cubicBezTo>
                  <a:cubicBezTo>
                    <a:pt x="34" y="2382"/>
                    <a:pt x="0" y="3083"/>
                    <a:pt x="34" y="3850"/>
                  </a:cubicBezTo>
                  <a:cubicBezTo>
                    <a:pt x="100" y="4617"/>
                    <a:pt x="201" y="5484"/>
                    <a:pt x="367" y="6352"/>
                  </a:cubicBezTo>
                  <a:cubicBezTo>
                    <a:pt x="534" y="7252"/>
                    <a:pt x="768" y="8153"/>
                    <a:pt x="1068" y="9020"/>
                  </a:cubicBezTo>
                  <a:cubicBezTo>
                    <a:pt x="1201" y="9454"/>
                    <a:pt x="1368" y="9888"/>
                    <a:pt x="1535" y="10288"/>
                  </a:cubicBezTo>
                  <a:cubicBezTo>
                    <a:pt x="1702" y="10655"/>
                    <a:pt x="1868" y="11022"/>
                    <a:pt x="2035" y="11355"/>
                  </a:cubicBezTo>
                  <a:cubicBezTo>
                    <a:pt x="2202" y="11689"/>
                    <a:pt x="2369" y="11989"/>
                    <a:pt x="2536" y="12256"/>
                  </a:cubicBezTo>
                  <a:cubicBezTo>
                    <a:pt x="2736" y="12523"/>
                    <a:pt x="2902" y="12756"/>
                    <a:pt x="3069" y="12956"/>
                  </a:cubicBezTo>
                  <a:cubicBezTo>
                    <a:pt x="3203" y="13123"/>
                    <a:pt x="3336" y="13223"/>
                    <a:pt x="3470" y="13357"/>
                  </a:cubicBezTo>
                  <a:cubicBezTo>
                    <a:pt x="3603" y="13457"/>
                    <a:pt x="3736" y="13524"/>
                    <a:pt x="3836" y="13590"/>
                  </a:cubicBezTo>
                  <a:cubicBezTo>
                    <a:pt x="3970" y="13657"/>
                    <a:pt x="4103" y="13690"/>
                    <a:pt x="4203" y="13690"/>
                  </a:cubicBezTo>
                  <a:cubicBezTo>
                    <a:pt x="4242" y="13700"/>
                    <a:pt x="4279" y="13704"/>
                    <a:pt x="4313" y="13704"/>
                  </a:cubicBezTo>
                  <a:cubicBezTo>
                    <a:pt x="4395" y="13704"/>
                    <a:pt x="4466" y="13681"/>
                    <a:pt x="4537" y="13657"/>
                  </a:cubicBezTo>
                  <a:lnTo>
                    <a:pt x="7272" y="21796"/>
                  </a:lnTo>
                  <a:lnTo>
                    <a:pt x="7973" y="21029"/>
                  </a:lnTo>
                  <a:lnTo>
                    <a:pt x="5237" y="12856"/>
                  </a:lnTo>
                  <a:cubicBezTo>
                    <a:pt x="5371" y="12456"/>
                    <a:pt x="5471" y="11956"/>
                    <a:pt x="5504" y="11355"/>
                  </a:cubicBezTo>
                  <a:cubicBezTo>
                    <a:pt x="5538" y="10755"/>
                    <a:pt x="5538" y="10088"/>
                    <a:pt x="5471" y="9354"/>
                  </a:cubicBezTo>
                  <a:cubicBezTo>
                    <a:pt x="5404" y="8620"/>
                    <a:pt x="5304" y="7853"/>
                    <a:pt x="5137" y="7052"/>
                  </a:cubicBezTo>
                  <a:cubicBezTo>
                    <a:pt x="4971" y="6252"/>
                    <a:pt x="4737" y="5451"/>
                    <a:pt x="4470" y="4651"/>
                  </a:cubicBezTo>
                  <a:cubicBezTo>
                    <a:pt x="4337" y="4184"/>
                    <a:pt x="4170" y="3750"/>
                    <a:pt x="4003" y="3383"/>
                  </a:cubicBezTo>
                  <a:cubicBezTo>
                    <a:pt x="3836" y="2983"/>
                    <a:pt x="3670" y="2616"/>
                    <a:pt x="3470" y="2282"/>
                  </a:cubicBezTo>
                  <a:cubicBezTo>
                    <a:pt x="3303" y="1949"/>
                    <a:pt x="3136" y="1648"/>
                    <a:pt x="2936" y="1382"/>
                  </a:cubicBezTo>
                  <a:cubicBezTo>
                    <a:pt x="2769" y="1115"/>
                    <a:pt x="2602" y="881"/>
                    <a:pt x="2402" y="681"/>
                  </a:cubicBezTo>
                  <a:cubicBezTo>
                    <a:pt x="2235" y="514"/>
                    <a:pt x="2069" y="347"/>
                    <a:pt x="1902" y="247"/>
                  </a:cubicBezTo>
                  <a:cubicBezTo>
                    <a:pt x="1735" y="114"/>
                    <a:pt x="1568" y="47"/>
                    <a:pt x="1401" y="14"/>
                  </a:cubicBezTo>
                  <a:cubicBezTo>
                    <a:pt x="1366" y="5"/>
                    <a:pt x="1327" y="1"/>
                    <a:pt x="12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3445363" y="4229150"/>
              <a:ext cx="422825" cy="1225900"/>
            </a:xfrm>
            <a:custGeom>
              <a:rect b="b" l="l" r="r" t="t"/>
              <a:pathLst>
                <a:path extrusionOk="0" h="49036" w="16913">
                  <a:moveTo>
                    <a:pt x="0" y="0"/>
                  </a:moveTo>
                  <a:lnTo>
                    <a:pt x="867" y="30222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3445363" y="4229150"/>
              <a:ext cx="422825" cy="1225900"/>
            </a:xfrm>
            <a:custGeom>
              <a:rect b="b" l="l" r="r" t="t"/>
              <a:pathLst>
                <a:path extrusionOk="0" h="49036" w="16913">
                  <a:moveTo>
                    <a:pt x="7984" y="20909"/>
                  </a:moveTo>
                  <a:cubicBezTo>
                    <a:pt x="7780" y="20909"/>
                    <a:pt x="7580" y="21008"/>
                    <a:pt x="7405" y="21182"/>
                  </a:cubicBezTo>
                  <a:cubicBezTo>
                    <a:pt x="7205" y="21382"/>
                    <a:pt x="7072" y="21716"/>
                    <a:pt x="6972" y="22150"/>
                  </a:cubicBezTo>
                  <a:cubicBezTo>
                    <a:pt x="6872" y="22583"/>
                    <a:pt x="6838" y="23150"/>
                    <a:pt x="6838" y="23784"/>
                  </a:cubicBezTo>
                  <a:cubicBezTo>
                    <a:pt x="6838" y="24051"/>
                    <a:pt x="6872" y="24351"/>
                    <a:pt x="6905" y="24618"/>
                  </a:cubicBezTo>
                  <a:cubicBezTo>
                    <a:pt x="6938" y="24918"/>
                    <a:pt x="7005" y="25185"/>
                    <a:pt x="7105" y="25452"/>
                  </a:cubicBezTo>
                  <a:cubicBezTo>
                    <a:pt x="7172" y="25719"/>
                    <a:pt x="7272" y="25952"/>
                    <a:pt x="7405" y="26186"/>
                  </a:cubicBezTo>
                  <a:cubicBezTo>
                    <a:pt x="7505" y="26419"/>
                    <a:pt x="7639" y="26619"/>
                    <a:pt x="7806" y="26786"/>
                  </a:cubicBezTo>
                  <a:cubicBezTo>
                    <a:pt x="8006" y="27020"/>
                    <a:pt x="8173" y="27120"/>
                    <a:pt x="8373" y="27120"/>
                  </a:cubicBezTo>
                  <a:cubicBezTo>
                    <a:pt x="8539" y="27120"/>
                    <a:pt x="8706" y="27020"/>
                    <a:pt x="8840" y="26820"/>
                  </a:cubicBezTo>
                  <a:cubicBezTo>
                    <a:pt x="9006" y="26653"/>
                    <a:pt x="9140" y="26419"/>
                    <a:pt x="9207" y="26119"/>
                  </a:cubicBezTo>
                  <a:cubicBezTo>
                    <a:pt x="9307" y="25819"/>
                    <a:pt x="9373" y="25485"/>
                    <a:pt x="9407" y="25118"/>
                  </a:cubicBezTo>
                  <a:lnTo>
                    <a:pt x="9640" y="22450"/>
                  </a:lnTo>
                  <a:cubicBezTo>
                    <a:pt x="9607" y="22416"/>
                    <a:pt x="9574" y="22316"/>
                    <a:pt x="9540" y="22250"/>
                  </a:cubicBezTo>
                  <a:cubicBezTo>
                    <a:pt x="9473" y="22183"/>
                    <a:pt x="9440" y="22116"/>
                    <a:pt x="9373" y="22016"/>
                  </a:cubicBezTo>
                  <a:cubicBezTo>
                    <a:pt x="9307" y="21949"/>
                    <a:pt x="9240" y="21849"/>
                    <a:pt x="9173" y="21749"/>
                  </a:cubicBezTo>
                  <a:cubicBezTo>
                    <a:pt x="9107" y="21683"/>
                    <a:pt x="9006" y="21583"/>
                    <a:pt x="8940" y="21516"/>
                  </a:cubicBezTo>
                  <a:cubicBezTo>
                    <a:pt x="8640" y="21149"/>
                    <a:pt x="8339" y="20982"/>
                    <a:pt x="8072" y="20915"/>
                  </a:cubicBezTo>
                  <a:cubicBezTo>
                    <a:pt x="8043" y="20911"/>
                    <a:pt x="8013" y="20909"/>
                    <a:pt x="7984" y="20909"/>
                  </a:cubicBezTo>
                  <a:close/>
                  <a:moveTo>
                    <a:pt x="6202" y="14033"/>
                  </a:moveTo>
                  <a:cubicBezTo>
                    <a:pt x="6330" y="14033"/>
                    <a:pt x="6464" y="14048"/>
                    <a:pt x="6605" y="14077"/>
                  </a:cubicBezTo>
                  <a:cubicBezTo>
                    <a:pt x="7205" y="14244"/>
                    <a:pt x="7906" y="14711"/>
                    <a:pt x="8673" y="15545"/>
                  </a:cubicBezTo>
                  <a:cubicBezTo>
                    <a:pt x="9307" y="16212"/>
                    <a:pt x="9874" y="17046"/>
                    <a:pt x="10374" y="17947"/>
                  </a:cubicBezTo>
                  <a:cubicBezTo>
                    <a:pt x="10874" y="18881"/>
                    <a:pt x="11341" y="19915"/>
                    <a:pt x="11708" y="21015"/>
                  </a:cubicBezTo>
                  <a:cubicBezTo>
                    <a:pt x="12075" y="22116"/>
                    <a:pt x="12376" y="23250"/>
                    <a:pt x="12609" y="24385"/>
                  </a:cubicBezTo>
                  <a:cubicBezTo>
                    <a:pt x="12809" y="25552"/>
                    <a:pt x="12943" y="26720"/>
                    <a:pt x="12943" y="27820"/>
                  </a:cubicBezTo>
                  <a:cubicBezTo>
                    <a:pt x="12976" y="28821"/>
                    <a:pt x="12909" y="29622"/>
                    <a:pt x="12776" y="30255"/>
                  </a:cubicBezTo>
                  <a:cubicBezTo>
                    <a:pt x="12642" y="30889"/>
                    <a:pt x="12476" y="31323"/>
                    <a:pt x="12242" y="31590"/>
                  </a:cubicBezTo>
                  <a:cubicBezTo>
                    <a:pt x="12037" y="31824"/>
                    <a:pt x="11807" y="31929"/>
                    <a:pt x="11573" y="31929"/>
                  </a:cubicBezTo>
                  <a:cubicBezTo>
                    <a:pt x="11541" y="31929"/>
                    <a:pt x="11508" y="31927"/>
                    <a:pt x="11475" y="31923"/>
                  </a:cubicBezTo>
                  <a:cubicBezTo>
                    <a:pt x="11175" y="31857"/>
                    <a:pt x="10841" y="31623"/>
                    <a:pt x="10508" y="31256"/>
                  </a:cubicBezTo>
                  <a:cubicBezTo>
                    <a:pt x="10374" y="31089"/>
                    <a:pt x="10241" y="30889"/>
                    <a:pt x="10107" y="30656"/>
                  </a:cubicBezTo>
                  <a:cubicBezTo>
                    <a:pt x="9974" y="30422"/>
                    <a:pt x="9874" y="30155"/>
                    <a:pt x="9774" y="29855"/>
                  </a:cubicBezTo>
                  <a:cubicBezTo>
                    <a:pt x="9674" y="29555"/>
                    <a:pt x="9574" y="29221"/>
                    <a:pt x="9540" y="28888"/>
                  </a:cubicBezTo>
                  <a:cubicBezTo>
                    <a:pt x="9473" y="28521"/>
                    <a:pt x="9440" y="28154"/>
                    <a:pt x="9440" y="27787"/>
                  </a:cubicBezTo>
                  <a:lnTo>
                    <a:pt x="9407" y="27720"/>
                  </a:lnTo>
                  <a:cubicBezTo>
                    <a:pt x="9273" y="27954"/>
                    <a:pt x="9140" y="28154"/>
                    <a:pt x="9006" y="28287"/>
                  </a:cubicBezTo>
                  <a:cubicBezTo>
                    <a:pt x="8873" y="28387"/>
                    <a:pt x="8740" y="28454"/>
                    <a:pt x="8573" y="28487"/>
                  </a:cubicBezTo>
                  <a:cubicBezTo>
                    <a:pt x="8406" y="28487"/>
                    <a:pt x="8239" y="28421"/>
                    <a:pt x="8072" y="28321"/>
                  </a:cubicBezTo>
                  <a:cubicBezTo>
                    <a:pt x="7872" y="28221"/>
                    <a:pt x="7706" y="28020"/>
                    <a:pt x="7472" y="27787"/>
                  </a:cubicBezTo>
                  <a:cubicBezTo>
                    <a:pt x="7272" y="27587"/>
                    <a:pt x="7105" y="27287"/>
                    <a:pt x="6905" y="26920"/>
                  </a:cubicBezTo>
                  <a:cubicBezTo>
                    <a:pt x="6738" y="26586"/>
                    <a:pt x="6571" y="26186"/>
                    <a:pt x="6438" y="25752"/>
                  </a:cubicBezTo>
                  <a:cubicBezTo>
                    <a:pt x="6305" y="25319"/>
                    <a:pt x="6171" y="24852"/>
                    <a:pt x="6104" y="24351"/>
                  </a:cubicBezTo>
                  <a:cubicBezTo>
                    <a:pt x="6004" y="23884"/>
                    <a:pt x="5938" y="23384"/>
                    <a:pt x="5938" y="22850"/>
                  </a:cubicBezTo>
                  <a:cubicBezTo>
                    <a:pt x="5938" y="22050"/>
                    <a:pt x="5971" y="21349"/>
                    <a:pt x="6138" y="20782"/>
                  </a:cubicBezTo>
                  <a:cubicBezTo>
                    <a:pt x="6271" y="20215"/>
                    <a:pt x="6471" y="19815"/>
                    <a:pt x="6738" y="19548"/>
                  </a:cubicBezTo>
                  <a:cubicBezTo>
                    <a:pt x="6951" y="19359"/>
                    <a:pt x="7180" y="19270"/>
                    <a:pt x="7438" y="19270"/>
                  </a:cubicBezTo>
                  <a:cubicBezTo>
                    <a:pt x="7545" y="19270"/>
                    <a:pt x="7656" y="19285"/>
                    <a:pt x="7772" y="19314"/>
                  </a:cubicBezTo>
                  <a:cubicBezTo>
                    <a:pt x="8139" y="19414"/>
                    <a:pt x="8606" y="19715"/>
                    <a:pt x="9073" y="20282"/>
                  </a:cubicBezTo>
                  <a:cubicBezTo>
                    <a:pt x="9240" y="20448"/>
                    <a:pt x="9373" y="20615"/>
                    <a:pt x="9540" y="20782"/>
                  </a:cubicBezTo>
                  <a:cubicBezTo>
                    <a:pt x="9674" y="20982"/>
                    <a:pt x="9807" y="21149"/>
                    <a:pt x="9940" y="21349"/>
                  </a:cubicBezTo>
                  <a:cubicBezTo>
                    <a:pt x="10074" y="21549"/>
                    <a:pt x="10174" y="21749"/>
                    <a:pt x="10307" y="21916"/>
                  </a:cubicBezTo>
                  <a:cubicBezTo>
                    <a:pt x="10407" y="22116"/>
                    <a:pt x="10508" y="22316"/>
                    <a:pt x="10608" y="22483"/>
                  </a:cubicBezTo>
                  <a:lnTo>
                    <a:pt x="10207" y="26753"/>
                  </a:lnTo>
                  <a:cubicBezTo>
                    <a:pt x="10174" y="27187"/>
                    <a:pt x="10141" y="27587"/>
                    <a:pt x="10141" y="27954"/>
                  </a:cubicBezTo>
                  <a:cubicBezTo>
                    <a:pt x="10141" y="28321"/>
                    <a:pt x="10174" y="28621"/>
                    <a:pt x="10207" y="28921"/>
                  </a:cubicBezTo>
                  <a:cubicBezTo>
                    <a:pt x="10241" y="29188"/>
                    <a:pt x="10307" y="29455"/>
                    <a:pt x="10407" y="29655"/>
                  </a:cubicBezTo>
                  <a:cubicBezTo>
                    <a:pt x="10474" y="29855"/>
                    <a:pt x="10574" y="30022"/>
                    <a:pt x="10674" y="30155"/>
                  </a:cubicBezTo>
                  <a:lnTo>
                    <a:pt x="10708" y="30189"/>
                  </a:lnTo>
                  <a:cubicBezTo>
                    <a:pt x="10853" y="30363"/>
                    <a:pt x="11024" y="30462"/>
                    <a:pt x="11176" y="30462"/>
                  </a:cubicBezTo>
                  <a:cubicBezTo>
                    <a:pt x="11198" y="30462"/>
                    <a:pt x="11220" y="30460"/>
                    <a:pt x="11241" y="30456"/>
                  </a:cubicBezTo>
                  <a:cubicBezTo>
                    <a:pt x="11408" y="30456"/>
                    <a:pt x="11575" y="30322"/>
                    <a:pt x="11708" y="30089"/>
                  </a:cubicBezTo>
                  <a:cubicBezTo>
                    <a:pt x="11842" y="29822"/>
                    <a:pt x="11975" y="29455"/>
                    <a:pt x="12042" y="28954"/>
                  </a:cubicBezTo>
                  <a:cubicBezTo>
                    <a:pt x="12109" y="28454"/>
                    <a:pt x="12142" y="27820"/>
                    <a:pt x="12142" y="27053"/>
                  </a:cubicBezTo>
                  <a:cubicBezTo>
                    <a:pt x="12142" y="26086"/>
                    <a:pt x="12042" y="25118"/>
                    <a:pt x="11875" y="24151"/>
                  </a:cubicBezTo>
                  <a:cubicBezTo>
                    <a:pt x="11708" y="23150"/>
                    <a:pt x="11475" y="22216"/>
                    <a:pt x="11175" y="21282"/>
                  </a:cubicBezTo>
                  <a:cubicBezTo>
                    <a:pt x="10874" y="20382"/>
                    <a:pt x="10508" y="19514"/>
                    <a:pt x="10074" y="18714"/>
                  </a:cubicBezTo>
                  <a:cubicBezTo>
                    <a:pt x="9640" y="17947"/>
                    <a:pt x="9140" y="17213"/>
                    <a:pt x="8606" y="16646"/>
                  </a:cubicBezTo>
                  <a:cubicBezTo>
                    <a:pt x="8039" y="16012"/>
                    <a:pt x="7472" y="15645"/>
                    <a:pt x="7005" y="15512"/>
                  </a:cubicBezTo>
                  <a:cubicBezTo>
                    <a:pt x="6862" y="15473"/>
                    <a:pt x="6725" y="15454"/>
                    <a:pt x="6593" y="15454"/>
                  </a:cubicBezTo>
                  <a:cubicBezTo>
                    <a:pt x="6265" y="15454"/>
                    <a:pt x="5976" y="15573"/>
                    <a:pt x="5737" y="15812"/>
                  </a:cubicBezTo>
                  <a:cubicBezTo>
                    <a:pt x="5371" y="16179"/>
                    <a:pt x="5070" y="16746"/>
                    <a:pt x="4904" y="17580"/>
                  </a:cubicBezTo>
                  <a:cubicBezTo>
                    <a:pt x="4703" y="18414"/>
                    <a:pt x="4637" y="19481"/>
                    <a:pt x="4670" y="20815"/>
                  </a:cubicBezTo>
                  <a:cubicBezTo>
                    <a:pt x="4703" y="21883"/>
                    <a:pt x="4803" y="22984"/>
                    <a:pt x="5004" y="24018"/>
                  </a:cubicBezTo>
                  <a:cubicBezTo>
                    <a:pt x="5170" y="25085"/>
                    <a:pt x="5437" y="26086"/>
                    <a:pt x="5771" y="27053"/>
                  </a:cubicBezTo>
                  <a:cubicBezTo>
                    <a:pt x="6104" y="27987"/>
                    <a:pt x="6471" y="28888"/>
                    <a:pt x="6905" y="29688"/>
                  </a:cubicBezTo>
                  <a:cubicBezTo>
                    <a:pt x="7339" y="30489"/>
                    <a:pt x="7806" y="31189"/>
                    <a:pt x="8306" y="31790"/>
                  </a:cubicBezTo>
                  <a:cubicBezTo>
                    <a:pt x="8506" y="31990"/>
                    <a:pt x="8706" y="32190"/>
                    <a:pt x="8906" y="32390"/>
                  </a:cubicBezTo>
                  <a:cubicBezTo>
                    <a:pt x="9073" y="32557"/>
                    <a:pt x="9273" y="32724"/>
                    <a:pt x="9440" y="32824"/>
                  </a:cubicBezTo>
                  <a:cubicBezTo>
                    <a:pt x="9607" y="32957"/>
                    <a:pt x="9774" y="33057"/>
                    <a:pt x="9940" y="33124"/>
                  </a:cubicBezTo>
                  <a:cubicBezTo>
                    <a:pt x="10107" y="33224"/>
                    <a:pt x="10241" y="33258"/>
                    <a:pt x="10407" y="33258"/>
                  </a:cubicBezTo>
                  <a:lnTo>
                    <a:pt x="10641" y="34659"/>
                  </a:lnTo>
                  <a:cubicBezTo>
                    <a:pt x="10441" y="34625"/>
                    <a:pt x="10241" y="34559"/>
                    <a:pt x="10074" y="34458"/>
                  </a:cubicBezTo>
                  <a:cubicBezTo>
                    <a:pt x="9874" y="34358"/>
                    <a:pt x="9674" y="34258"/>
                    <a:pt x="9473" y="34092"/>
                  </a:cubicBezTo>
                  <a:cubicBezTo>
                    <a:pt x="9273" y="33925"/>
                    <a:pt x="9073" y="33758"/>
                    <a:pt x="8840" y="33558"/>
                  </a:cubicBezTo>
                  <a:cubicBezTo>
                    <a:pt x="8640" y="33358"/>
                    <a:pt x="8406" y="33124"/>
                    <a:pt x="8173" y="32857"/>
                  </a:cubicBezTo>
                  <a:cubicBezTo>
                    <a:pt x="7605" y="32223"/>
                    <a:pt x="7072" y="31390"/>
                    <a:pt x="6571" y="30456"/>
                  </a:cubicBezTo>
                  <a:cubicBezTo>
                    <a:pt x="6071" y="29555"/>
                    <a:pt x="5637" y="28487"/>
                    <a:pt x="5237" y="27387"/>
                  </a:cubicBezTo>
                  <a:cubicBezTo>
                    <a:pt x="4837" y="26253"/>
                    <a:pt x="4537" y="25052"/>
                    <a:pt x="4303" y="23851"/>
                  </a:cubicBezTo>
                  <a:cubicBezTo>
                    <a:pt x="4070" y="22617"/>
                    <a:pt x="3936" y="21382"/>
                    <a:pt x="3903" y="20115"/>
                  </a:cubicBezTo>
                  <a:cubicBezTo>
                    <a:pt x="3869" y="18781"/>
                    <a:pt x="3936" y="17646"/>
                    <a:pt x="4136" y="16679"/>
                  </a:cubicBezTo>
                  <a:cubicBezTo>
                    <a:pt x="4336" y="15745"/>
                    <a:pt x="4637" y="15045"/>
                    <a:pt x="5070" y="14578"/>
                  </a:cubicBezTo>
                  <a:cubicBezTo>
                    <a:pt x="5382" y="14214"/>
                    <a:pt x="5754" y="14033"/>
                    <a:pt x="6202" y="14033"/>
                  </a:cubicBezTo>
                  <a:close/>
                  <a:moveTo>
                    <a:pt x="0" y="0"/>
                  </a:moveTo>
                  <a:lnTo>
                    <a:pt x="867" y="30189"/>
                  </a:lnTo>
                  <a:lnTo>
                    <a:pt x="16912" y="49036"/>
                  </a:lnTo>
                  <a:lnTo>
                    <a:pt x="16579" y="176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3443688" y="4224150"/>
              <a:ext cx="427000" cy="1238400"/>
            </a:xfrm>
            <a:custGeom>
              <a:rect b="b" l="l" r="r" t="t"/>
              <a:pathLst>
                <a:path extrusionOk="0" h="49536" w="17080">
                  <a:moveTo>
                    <a:pt x="0" y="0"/>
                  </a:moveTo>
                  <a:lnTo>
                    <a:pt x="868" y="30489"/>
                  </a:lnTo>
                  <a:lnTo>
                    <a:pt x="17079" y="49536"/>
                  </a:lnTo>
                  <a:lnTo>
                    <a:pt x="16712" y="17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3542088" y="4580050"/>
              <a:ext cx="226850" cy="515575"/>
            </a:xfrm>
            <a:custGeom>
              <a:rect b="b" l="l" r="r" t="t"/>
              <a:pathLst>
                <a:path extrusionOk="0" h="20623" w="9074">
                  <a:moveTo>
                    <a:pt x="4115" y="6873"/>
                  </a:moveTo>
                  <a:cubicBezTo>
                    <a:pt x="4144" y="6873"/>
                    <a:pt x="4174" y="6875"/>
                    <a:pt x="4203" y="6879"/>
                  </a:cubicBezTo>
                  <a:cubicBezTo>
                    <a:pt x="4470" y="6946"/>
                    <a:pt x="4771" y="7113"/>
                    <a:pt x="5071" y="7480"/>
                  </a:cubicBezTo>
                  <a:cubicBezTo>
                    <a:pt x="5137" y="7547"/>
                    <a:pt x="5238" y="7647"/>
                    <a:pt x="5304" y="7747"/>
                  </a:cubicBezTo>
                  <a:cubicBezTo>
                    <a:pt x="5371" y="7813"/>
                    <a:pt x="5438" y="7913"/>
                    <a:pt x="5504" y="7980"/>
                  </a:cubicBezTo>
                  <a:cubicBezTo>
                    <a:pt x="5538" y="8080"/>
                    <a:pt x="5604" y="8147"/>
                    <a:pt x="5638" y="8214"/>
                  </a:cubicBezTo>
                  <a:cubicBezTo>
                    <a:pt x="5705" y="8314"/>
                    <a:pt x="5738" y="8380"/>
                    <a:pt x="5771" y="8414"/>
                  </a:cubicBezTo>
                  <a:lnTo>
                    <a:pt x="5538" y="11082"/>
                  </a:lnTo>
                  <a:cubicBezTo>
                    <a:pt x="5504" y="11449"/>
                    <a:pt x="5438" y="11783"/>
                    <a:pt x="5338" y="12083"/>
                  </a:cubicBezTo>
                  <a:cubicBezTo>
                    <a:pt x="5238" y="12383"/>
                    <a:pt x="5137" y="12617"/>
                    <a:pt x="4971" y="12817"/>
                  </a:cubicBezTo>
                  <a:cubicBezTo>
                    <a:pt x="4837" y="12984"/>
                    <a:pt x="4670" y="13084"/>
                    <a:pt x="4504" y="13084"/>
                  </a:cubicBezTo>
                  <a:cubicBezTo>
                    <a:pt x="4304" y="13084"/>
                    <a:pt x="4103" y="12984"/>
                    <a:pt x="3903" y="12750"/>
                  </a:cubicBezTo>
                  <a:cubicBezTo>
                    <a:pt x="3770" y="12583"/>
                    <a:pt x="3636" y="12383"/>
                    <a:pt x="3503" y="12150"/>
                  </a:cubicBezTo>
                  <a:cubicBezTo>
                    <a:pt x="3403" y="11916"/>
                    <a:pt x="3303" y="11683"/>
                    <a:pt x="3236" y="11416"/>
                  </a:cubicBezTo>
                  <a:cubicBezTo>
                    <a:pt x="3136" y="11149"/>
                    <a:pt x="3069" y="10882"/>
                    <a:pt x="3036" y="10582"/>
                  </a:cubicBezTo>
                  <a:cubicBezTo>
                    <a:pt x="3003" y="10315"/>
                    <a:pt x="2969" y="10015"/>
                    <a:pt x="2969" y="9748"/>
                  </a:cubicBezTo>
                  <a:cubicBezTo>
                    <a:pt x="2969" y="9114"/>
                    <a:pt x="3003" y="8547"/>
                    <a:pt x="3103" y="8114"/>
                  </a:cubicBezTo>
                  <a:cubicBezTo>
                    <a:pt x="3203" y="7680"/>
                    <a:pt x="3336" y="7346"/>
                    <a:pt x="3536" y="7146"/>
                  </a:cubicBezTo>
                  <a:cubicBezTo>
                    <a:pt x="3711" y="6972"/>
                    <a:pt x="3911" y="6873"/>
                    <a:pt x="4115" y="6873"/>
                  </a:cubicBezTo>
                  <a:close/>
                  <a:moveTo>
                    <a:pt x="2360" y="0"/>
                  </a:moveTo>
                  <a:cubicBezTo>
                    <a:pt x="1900" y="0"/>
                    <a:pt x="1519" y="197"/>
                    <a:pt x="1201" y="542"/>
                  </a:cubicBezTo>
                  <a:cubicBezTo>
                    <a:pt x="768" y="1009"/>
                    <a:pt x="467" y="1709"/>
                    <a:pt x="267" y="2676"/>
                  </a:cubicBezTo>
                  <a:cubicBezTo>
                    <a:pt x="67" y="3610"/>
                    <a:pt x="0" y="4778"/>
                    <a:pt x="34" y="6112"/>
                  </a:cubicBezTo>
                  <a:cubicBezTo>
                    <a:pt x="34" y="7346"/>
                    <a:pt x="201" y="8581"/>
                    <a:pt x="434" y="9815"/>
                  </a:cubicBezTo>
                  <a:cubicBezTo>
                    <a:pt x="668" y="11016"/>
                    <a:pt x="968" y="12217"/>
                    <a:pt x="1368" y="13351"/>
                  </a:cubicBezTo>
                  <a:cubicBezTo>
                    <a:pt x="1768" y="14451"/>
                    <a:pt x="2202" y="15519"/>
                    <a:pt x="2702" y="16420"/>
                  </a:cubicBezTo>
                  <a:cubicBezTo>
                    <a:pt x="3203" y="17354"/>
                    <a:pt x="3736" y="18187"/>
                    <a:pt x="4304" y="18821"/>
                  </a:cubicBezTo>
                  <a:cubicBezTo>
                    <a:pt x="4537" y="19088"/>
                    <a:pt x="4771" y="19322"/>
                    <a:pt x="4971" y="19522"/>
                  </a:cubicBezTo>
                  <a:cubicBezTo>
                    <a:pt x="5171" y="19755"/>
                    <a:pt x="5404" y="19922"/>
                    <a:pt x="5604" y="20056"/>
                  </a:cubicBezTo>
                  <a:cubicBezTo>
                    <a:pt x="5805" y="20222"/>
                    <a:pt x="6005" y="20356"/>
                    <a:pt x="6172" y="20422"/>
                  </a:cubicBezTo>
                  <a:cubicBezTo>
                    <a:pt x="6372" y="20523"/>
                    <a:pt x="6572" y="20589"/>
                    <a:pt x="6739" y="20623"/>
                  </a:cubicBezTo>
                  <a:lnTo>
                    <a:pt x="6505" y="19255"/>
                  </a:lnTo>
                  <a:cubicBezTo>
                    <a:pt x="6372" y="19222"/>
                    <a:pt x="6205" y="19188"/>
                    <a:pt x="6071" y="19121"/>
                  </a:cubicBezTo>
                  <a:cubicBezTo>
                    <a:pt x="5905" y="19055"/>
                    <a:pt x="5738" y="18955"/>
                    <a:pt x="5571" y="18821"/>
                  </a:cubicBezTo>
                  <a:cubicBezTo>
                    <a:pt x="5371" y="18688"/>
                    <a:pt x="5204" y="18554"/>
                    <a:pt x="5004" y="18354"/>
                  </a:cubicBezTo>
                  <a:cubicBezTo>
                    <a:pt x="4837" y="18187"/>
                    <a:pt x="4637" y="17987"/>
                    <a:pt x="4437" y="17754"/>
                  </a:cubicBezTo>
                  <a:cubicBezTo>
                    <a:pt x="3937" y="17187"/>
                    <a:pt x="3436" y="16453"/>
                    <a:pt x="3036" y="15652"/>
                  </a:cubicBezTo>
                  <a:cubicBezTo>
                    <a:pt x="2602" y="14885"/>
                    <a:pt x="2202" y="13984"/>
                    <a:pt x="1902" y="13017"/>
                  </a:cubicBezTo>
                  <a:cubicBezTo>
                    <a:pt x="1568" y="12050"/>
                    <a:pt x="1301" y="11049"/>
                    <a:pt x="1101" y="10015"/>
                  </a:cubicBezTo>
                  <a:cubicBezTo>
                    <a:pt x="934" y="8948"/>
                    <a:pt x="801" y="7880"/>
                    <a:pt x="768" y="6813"/>
                  </a:cubicBezTo>
                  <a:cubicBezTo>
                    <a:pt x="734" y="5478"/>
                    <a:pt x="834" y="4411"/>
                    <a:pt x="1035" y="3577"/>
                  </a:cubicBezTo>
                  <a:cubicBezTo>
                    <a:pt x="1201" y="2743"/>
                    <a:pt x="1502" y="2143"/>
                    <a:pt x="1835" y="1809"/>
                  </a:cubicBezTo>
                  <a:cubicBezTo>
                    <a:pt x="2099" y="1545"/>
                    <a:pt x="2398" y="1419"/>
                    <a:pt x="2719" y="1419"/>
                  </a:cubicBezTo>
                  <a:cubicBezTo>
                    <a:pt x="2844" y="1419"/>
                    <a:pt x="2972" y="1438"/>
                    <a:pt x="3103" y="1476"/>
                  </a:cubicBezTo>
                  <a:cubicBezTo>
                    <a:pt x="3603" y="1609"/>
                    <a:pt x="4137" y="2009"/>
                    <a:pt x="4704" y="2610"/>
                  </a:cubicBezTo>
                  <a:cubicBezTo>
                    <a:pt x="5271" y="3210"/>
                    <a:pt x="5738" y="3911"/>
                    <a:pt x="6172" y="4711"/>
                  </a:cubicBezTo>
                  <a:cubicBezTo>
                    <a:pt x="6605" y="5478"/>
                    <a:pt x="6972" y="6346"/>
                    <a:pt x="7272" y="7280"/>
                  </a:cubicBezTo>
                  <a:cubicBezTo>
                    <a:pt x="7606" y="8180"/>
                    <a:pt x="7839" y="9148"/>
                    <a:pt x="8006" y="10115"/>
                  </a:cubicBezTo>
                  <a:cubicBezTo>
                    <a:pt x="8140" y="11082"/>
                    <a:pt x="8240" y="12083"/>
                    <a:pt x="8273" y="13050"/>
                  </a:cubicBezTo>
                  <a:cubicBezTo>
                    <a:pt x="8273" y="13818"/>
                    <a:pt x="8240" y="14451"/>
                    <a:pt x="8173" y="14952"/>
                  </a:cubicBezTo>
                  <a:cubicBezTo>
                    <a:pt x="8073" y="15419"/>
                    <a:pt x="7973" y="15819"/>
                    <a:pt x="7839" y="16053"/>
                  </a:cubicBezTo>
                  <a:cubicBezTo>
                    <a:pt x="7706" y="16319"/>
                    <a:pt x="7539" y="16420"/>
                    <a:pt x="7372" y="16453"/>
                  </a:cubicBezTo>
                  <a:cubicBezTo>
                    <a:pt x="7172" y="16453"/>
                    <a:pt x="7005" y="16386"/>
                    <a:pt x="6839" y="16186"/>
                  </a:cubicBezTo>
                  <a:lnTo>
                    <a:pt x="6805" y="16153"/>
                  </a:lnTo>
                  <a:cubicBezTo>
                    <a:pt x="6705" y="16019"/>
                    <a:pt x="6605" y="15852"/>
                    <a:pt x="6505" y="15619"/>
                  </a:cubicBezTo>
                  <a:cubicBezTo>
                    <a:pt x="6438" y="15419"/>
                    <a:pt x="6372" y="15185"/>
                    <a:pt x="6338" y="14885"/>
                  </a:cubicBezTo>
                  <a:cubicBezTo>
                    <a:pt x="6272" y="14618"/>
                    <a:pt x="6272" y="14285"/>
                    <a:pt x="6272" y="13918"/>
                  </a:cubicBezTo>
                  <a:cubicBezTo>
                    <a:pt x="6272" y="13584"/>
                    <a:pt x="6272" y="13184"/>
                    <a:pt x="6338" y="12717"/>
                  </a:cubicBezTo>
                  <a:lnTo>
                    <a:pt x="6739" y="8481"/>
                  </a:lnTo>
                  <a:cubicBezTo>
                    <a:pt x="6639" y="8280"/>
                    <a:pt x="6538" y="8114"/>
                    <a:pt x="6405" y="7913"/>
                  </a:cubicBezTo>
                  <a:cubicBezTo>
                    <a:pt x="6305" y="7713"/>
                    <a:pt x="6172" y="7513"/>
                    <a:pt x="6038" y="7346"/>
                  </a:cubicBezTo>
                  <a:cubicBezTo>
                    <a:pt x="5905" y="7146"/>
                    <a:pt x="5771" y="6946"/>
                    <a:pt x="5638" y="6779"/>
                  </a:cubicBezTo>
                  <a:cubicBezTo>
                    <a:pt x="5504" y="6579"/>
                    <a:pt x="5371" y="6412"/>
                    <a:pt x="5204" y="6246"/>
                  </a:cubicBezTo>
                  <a:cubicBezTo>
                    <a:pt x="4704" y="5712"/>
                    <a:pt x="4270" y="5412"/>
                    <a:pt x="3870" y="5278"/>
                  </a:cubicBezTo>
                  <a:cubicBezTo>
                    <a:pt x="3776" y="5253"/>
                    <a:pt x="3682" y="5240"/>
                    <a:pt x="3590" y="5240"/>
                  </a:cubicBezTo>
                  <a:cubicBezTo>
                    <a:pt x="3322" y="5240"/>
                    <a:pt x="3068" y="5346"/>
                    <a:pt x="2869" y="5545"/>
                  </a:cubicBezTo>
                  <a:cubicBezTo>
                    <a:pt x="2602" y="5779"/>
                    <a:pt x="2369" y="6212"/>
                    <a:pt x="2235" y="6779"/>
                  </a:cubicBezTo>
                  <a:cubicBezTo>
                    <a:pt x="2102" y="7313"/>
                    <a:pt x="2035" y="8014"/>
                    <a:pt x="2069" y="8847"/>
                  </a:cubicBezTo>
                  <a:cubicBezTo>
                    <a:pt x="2069" y="9348"/>
                    <a:pt x="2135" y="9848"/>
                    <a:pt x="2202" y="10349"/>
                  </a:cubicBezTo>
                  <a:cubicBezTo>
                    <a:pt x="2302" y="10849"/>
                    <a:pt x="2402" y="11316"/>
                    <a:pt x="2536" y="11750"/>
                  </a:cubicBezTo>
                  <a:cubicBezTo>
                    <a:pt x="2702" y="12183"/>
                    <a:pt x="2869" y="12550"/>
                    <a:pt x="3036" y="12917"/>
                  </a:cubicBezTo>
                  <a:cubicBezTo>
                    <a:pt x="3203" y="13251"/>
                    <a:pt x="3403" y="13551"/>
                    <a:pt x="3603" y="13784"/>
                  </a:cubicBezTo>
                  <a:cubicBezTo>
                    <a:pt x="3803" y="14018"/>
                    <a:pt x="4003" y="14185"/>
                    <a:pt x="4170" y="14285"/>
                  </a:cubicBezTo>
                  <a:cubicBezTo>
                    <a:pt x="4370" y="14418"/>
                    <a:pt x="4537" y="14451"/>
                    <a:pt x="4704" y="14451"/>
                  </a:cubicBezTo>
                  <a:cubicBezTo>
                    <a:pt x="4837" y="14451"/>
                    <a:pt x="5004" y="14385"/>
                    <a:pt x="5137" y="14251"/>
                  </a:cubicBezTo>
                  <a:cubicBezTo>
                    <a:pt x="5271" y="14118"/>
                    <a:pt x="5404" y="13951"/>
                    <a:pt x="5504" y="13684"/>
                  </a:cubicBezTo>
                  <a:lnTo>
                    <a:pt x="5571" y="13751"/>
                  </a:lnTo>
                  <a:cubicBezTo>
                    <a:pt x="5571" y="14151"/>
                    <a:pt x="5604" y="14518"/>
                    <a:pt x="5638" y="14852"/>
                  </a:cubicBezTo>
                  <a:cubicBezTo>
                    <a:pt x="5705" y="15219"/>
                    <a:pt x="5771" y="15519"/>
                    <a:pt x="5871" y="15819"/>
                  </a:cubicBezTo>
                  <a:cubicBezTo>
                    <a:pt x="5971" y="16119"/>
                    <a:pt x="6105" y="16386"/>
                    <a:pt x="6238" y="16620"/>
                  </a:cubicBezTo>
                  <a:cubicBezTo>
                    <a:pt x="6372" y="16853"/>
                    <a:pt x="6505" y="17053"/>
                    <a:pt x="6639" y="17220"/>
                  </a:cubicBezTo>
                  <a:cubicBezTo>
                    <a:pt x="6972" y="17620"/>
                    <a:pt x="7306" y="17821"/>
                    <a:pt x="7573" y="17887"/>
                  </a:cubicBezTo>
                  <a:cubicBezTo>
                    <a:pt x="7633" y="17901"/>
                    <a:pt x="7691" y="17907"/>
                    <a:pt x="7749" y="17907"/>
                  </a:cubicBezTo>
                  <a:cubicBezTo>
                    <a:pt x="7978" y="17907"/>
                    <a:pt x="8186" y="17801"/>
                    <a:pt x="8373" y="17587"/>
                  </a:cubicBezTo>
                  <a:cubicBezTo>
                    <a:pt x="8607" y="17320"/>
                    <a:pt x="8773" y="16853"/>
                    <a:pt x="8907" y="16219"/>
                  </a:cubicBezTo>
                  <a:cubicBezTo>
                    <a:pt x="9007" y="15619"/>
                    <a:pt x="9074" y="14785"/>
                    <a:pt x="9074" y="13784"/>
                  </a:cubicBezTo>
                  <a:cubicBezTo>
                    <a:pt x="9040" y="12684"/>
                    <a:pt x="8940" y="11516"/>
                    <a:pt x="8707" y="10382"/>
                  </a:cubicBezTo>
                  <a:cubicBezTo>
                    <a:pt x="8507" y="9214"/>
                    <a:pt x="8206" y="8080"/>
                    <a:pt x="7839" y="6979"/>
                  </a:cubicBezTo>
                  <a:cubicBezTo>
                    <a:pt x="7439" y="5912"/>
                    <a:pt x="7005" y="4878"/>
                    <a:pt x="6472" y="3944"/>
                  </a:cubicBezTo>
                  <a:cubicBezTo>
                    <a:pt x="6005" y="3010"/>
                    <a:pt x="5438" y="2176"/>
                    <a:pt x="4804" y="1509"/>
                  </a:cubicBezTo>
                  <a:cubicBezTo>
                    <a:pt x="4037" y="675"/>
                    <a:pt x="3336" y="208"/>
                    <a:pt x="2736" y="41"/>
                  </a:cubicBezTo>
                  <a:cubicBezTo>
                    <a:pt x="2605" y="14"/>
                    <a:pt x="2480" y="0"/>
                    <a:pt x="2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3419488" y="3343525"/>
              <a:ext cx="439525" cy="1250075"/>
            </a:xfrm>
            <a:custGeom>
              <a:rect b="b" l="l" r="r" t="t"/>
              <a:pathLst>
                <a:path extrusionOk="0" h="50003" w="17581"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3419488" y="3343525"/>
              <a:ext cx="439525" cy="1250075"/>
            </a:xfrm>
            <a:custGeom>
              <a:rect b="b" l="l" r="r" t="t"/>
              <a:pathLst>
                <a:path extrusionOk="0" h="50003" w="17581">
                  <a:moveTo>
                    <a:pt x="7073" y="11942"/>
                  </a:moveTo>
                  <a:cubicBezTo>
                    <a:pt x="7039" y="11942"/>
                    <a:pt x="7039" y="11975"/>
                    <a:pt x="7006" y="11975"/>
                  </a:cubicBezTo>
                  <a:cubicBezTo>
                    <a:pt x="7006" y="12009"/>
                    <a:pt x="7006" y="12009"/>
                    <a:pt x="6973" y="12042"/>
                  </a:cubicBezTo>
                  <a:cubicBezTo>
                    <a:pt x="6973" y="12075"/>
                    <a:pt x="6973" y="12109"/>
                    <a:pt x="6973" y="12175"/>
                  </a:cubicBezTo>
                  <a:cubicBezTo>
                    <a:pt x="6973" y="12209"/>
                    <a:pt x="6973" y="12276"/>
                    <a:pt x="7006" y="12309"/>
                  </a:cubicBezTo>
                  <a:cubicBezTo>
                    <a:pt x="7006" y="12376"/>
                    <a:pt x="7006" y="12409"/>
                    <a:pt x="7039" y="12476"/>
                  </a:cubicBezTo>
                  <a:cubicBezTo>
                    <a:pt x="7039" y="12509"/>
                    <a:pt x="7073" y="12542"/>
                    <a:pt x="7106" y="12609"/>
                  </a:cubicBezTo>
                  <a:cubicBezTo>
                    <a:pt x="7106" y="12642"/>
                    <a:pt x="7139" y="12676"/>
                    <a:pt x="7173" y="12676"/>
                  </a:cubicBezTo>
                  <a:lnTo>
                    <a:pt x="9775" y="15178"/>
                  </a:lnTo>
                  <a:cubicBezTo>
                    <a:pt x="9808" y="15211"/>
                    <a:pt x="9808" y="15211"/>
                    <a:pt x="9841" y="15211"/>
                  </a:cubicBezTo>
                  <a:cubicBezTo>
                    <a:pt x="9852" y="15222"/>
                    <a:pt x="9860" y="15226"/>
                    <a:pt x="9866" y="15226"/>
                  </a:cubicBezTo>
                  <a:cubicBezTo>
                    <a:pt x="9878" y="15226"/>
                    <a:pt x="9886" y="15211"/>
                    <a:pt x="9908" y="15211"/>
                  </a:cubicBezTo>
                  <a:cubicBezTo>
                    <a:pt x="9908" y="15178"/>
                    <a:pt x="9941" y="15178"/>
                    <a:pt x="9941" y="15144"/>
                  </a:cubicBezTo>
                  <a:cubicBezTo>
                    <a:pt x="9941" y="15111"/>
                    <a:pt x="9941" y="15044"/>
                    <a:pt x="9941" y="15011"/>
                  </a:cubicBezTo>
                  <a:cubicBezTo>
                    <a:pt x="9941" y="14977"/>
                    <a:pt x="9941" y="14911"/>
                    <a:pt x="9941" y="14844"/>
                  </a:cubicBezTo>
                  <a:cubicBezTo>
                    <a:pt x="9908" y="14811"/>
                    <a:pt x="9908" y="14777"/>
                    <a:pt x="9908" y="14711"/>
                  </a:cubicBezTo>
                  <a:cubicBezTo>
                    <a:pt x="9875" y="14677"/>
                    <a:pt x="9841" y="14611"/>
                    <a:pt x="9841" y="14577"/>
                  </a:cubicBezTo>
                  <a:cubicBezTo>
                    <a:pt x="9808" y="14544"/>
                    <a:pt x="9775" y="14510"/>
                    <a:pt x="9775" y="14477"/>
                  </a:cubicBezTo>
                  <a:lnTo>
                    <a:pt x="7139" y="12009"/>
                  </a:lnTo>
                  <a:cubicBezTo>
                    <a:pt x="7106" y="11975"/>
                    <a:pt x="7106" y="11975"/>
                    <a:pt x="7073" y="11942"/>
                  </a:cubicBezTo>
                  <a:close/>
                  <a:moveTo>
                    <a:pt x="5805" y="12009"/>
                  </a:moveTo>
                  <a:lnTo>
                    <a:pt x="6239" y="31122"/>
                  </a:lnTo>
                  <a:lnTo>
                    <a:pt x="11609" y="36626"/>
                  </a:lnTo>
                  <a:lnTo>
                    <a:pt x="11276" y="17246"/>
                  </a:lnTo>
                  <a:lnTo>
                    <a:pt x="5805" y="12009"/>
                  </a:lnTo>
                  <a:close/>
                  <a:moveTo>
                    <a:pt x="8674" y="34625"/>
                  </a:moveTo>
                  <a:cubicBezTo>
                    <a:pt x="8640" y="34625"/>
                    <a:pt x="8574" y="34625"/>
                    <a:pt x="8540" y="34658"/>
                  </a:cubicBezTo>
                  <a:cubicBezTo>
                    <a:pt x="8507" y="34725"/>
                    <a:pt x="8474" y="34792"/>
                    <a:pt x="8440" y="34858"/>
                  </a:cubicBezTo>
                  <a:cubicBezTo>
                    <a:pt x="8407" y="34958"/>
                    <a:pt x="8407" y="35059"/>
                    <a:pt x="8407" y="35192"/>
                  </a:cubicBezTo>
                  <a:cubicBezTo>
                    <a:pt x="8407" y="35325"/>
                    <a:pt x="8440" y="35459"/>
                    <a:pt x="8474" y="35592"/>
                  </a:cubicBezTo>
                  <a:cubicBezTo>
                    <a:pt x="8474" y="35726"/>
                    <a:pt x="8507" y="35859"/>
                    <a:pt x="8574" y="35993"/>
                  </a:cubicBezTo>
                  <a:cubicBezTo>
                    <a:pt x="8607" y="36126"/>
                    <a:pt x="8674" y="36259"/>
                    <a:pt x="8741" y="36359"/>
                  </a:cubicBezTo>
                  <a:cubicBezTo>
                    <a:pt x="8774" y="36460"/>
                    <a:pt x="8841" y="36560"/>
                    <a:pt x="8907" y="36626"/>
                  </a:cubicBezTo>
                  <a:cubicBezTo>
                    <a:pt x="8974" y="36693"/>
                    <a:pt x="9041" y="36726"/>
                    <a:pt x="9107" y="36760"/>
                  </a:cubicBezTo>
                  <a:cubicBezTo>
                    <a:pt x="9174" y="36760"/>
                    <a:pt x="9208" y="36760"/>
                    <a:pt x="9241" y="36693"/>
                  </a:cubicBezTo>
                  <a:cubicBezTo>
                    <a:pt x="9308" y="36660"/>
                    <a:pt x="9341" y="36593"/>
                    <a:pt x="9341" y="36526"/>
                  </a:cubicBezTo>
                  <a:cubicBezTo>
                    <a:pt x="9374" y="36426"/>
                    <a:pt x="9374" y="36326"/>
                    <a:pt x="9374" y="36193"/>
                  </a:cubicBezTo>
                  <a:cubicBezTo>
                    <a:pt x="9374" y="36059"/>
                    <a:pt x="9374" y="35926"/>
                    <a:pt x="9341" y="35792"/>
                  </a:cubicBezTo>
                  <a:cubicBezTo>
                    <a:pt x="9308" y="35659"/>
                    <a:pt x="9274" y="35492"/>
                    <a:pt x="9241" y="35392"/>
                  </a:cubicBezTo>
                  <a:cubicBezTo>
                    <a:pt x="9174" y="35259"/>
                    <a:pt x="9141" y="35125"/>
                    <a:pt x="9074" y="35025"/>
                  </a:cubicBezTo>
                  <a:cubicBezTo>
                    <a:pt x="9007" y="34925"/>
                    <a:pt x="8941" y="34825"/>
                    <a:pt x="8874" y="34758"/>
                  </a:cubicBezTo>
                  <a:cubicBezTo>
                    <a:pt x="8807" y="34692"/>
                    <a:pt x="8741" y="34625"/>
                    <a:pt x="8674" y="34625"/>
                  </a:cubicBezTo>
                  <a:close/>
                  <a:moveTo>
                    <a:pt x="5861" y="9867"/>
                  </a:moveTo>
                  <a:cubicBezTo>
                    <a:pt x="5886" y="9867"/>
                    <a:pt x="5912" y="9869"/>
                    <a:pt x="5939" y="9874"/>
                  </a:cubicBezTo>
                  <a:cubicBezTo>
                    <a:pt x="6139" y="9874"/>
                    <a:pt x="6372" y="10007"/>
                    <a:pt x="6606" y="10241"/>
                  </a:cubicBezTo>
                  <a:lnTo>
                    <a:pt x="10275" y="13710"/>
                  </a:lnTo>
                  <a:cubicBezTo>
                    <a:pt x="10508" y="13943"/>
                    <a:pt x="10742" y="14244"/>
                    <a:pt x="10942" y="14611"/>
                  </a:cubicBezTo>
                  <a:cubicBezTo>
                    <a:pt x="11176" y="15011"/>
                    <a:pt x="11342" y="15411"/>
                    <a:pt x="11509" y="15911"/>
                  </a:cubicBezTo>
                  <a:cubicBezTo>
                    <a:pt x="11676" y="16345"/>
                    <a:pt x="11809" y="16845"/>
                    <a:pt x="11909" y="17346"/>
                  </a:cubicBezTo>
                  <a:cubicBezTo>
                    <a:pt x="12010" y="17846"/>
                    <a:pt x="12076" y="18347"/>
                    <a:pt x="12076" y="18814"/>
                  </a:cubicBezTo>
                  <a:lnTo>
                    <a:pt x="12376" y="37360"/>
                  </a:lnTo>
                  <a:cubicBezTo>
                    <a:pt x="12410" y="37827"/>
                    <a:pt x="12343" y="38227"/>
                    <a:pt x="12276" y="38528"/>
                  </a:cubicBezTo>
                  <a:cubicBezTo>
                    <a:pt x="12210" y="38828"/>
                    <a:pt x="12076" y="39061"/>
                    <a:pt x="11909" y="39195"/>
                  </a:cubicBezTo>
                  <a:cubicBezTo>
                    <a:pt x="11808" y="39297"/>
                    <a:pt x="11686" y="39340"/>
                    <a:pt x="11530" y="39340"/>
                  </a:cubicBezTo>
                  <a:cubicBezTo>
                    <a:pt x="11482" y="39340"/>
                    <a:pt x="11431" y="39336"/>
                    <a:pt x="11376" y="39328"/>
                  </a:cubicBezTo>
                  <a:cubicBezTo>
                    <a:pt x="11176" y="39295"/>
                    <a:pt x="10975" y="39128"/>
                    <a:pt x="10742" y="38895"/>
                  </a:cubicBezTo>
                  <a:lnTo>
                    <a:pt x="7139" y="35159"/>
                  </a:lnTo>
                  <a:cubicBezTo>
                    <a:pt x="6906" y="34925"/>
                    <a:pt x="6706" y="34625"/>
                    <a:pt x="6506" y="34258"/>
                  </a:cubicBezTo>
                  <a:cubicBezTo>
                    <a:pt x="6305" y="33891"/>
                    <a:pt x="6105" y="33457"/>
                    <a:pt x="5939" y="33024"/>
                  </a:cubicBezTo>
                  <a:cubicBezTo>
                    <a:pt x="5805" y="32557"/>
                    <a:pt x="5672" y="32090"/>
                    <a:pt x="5572" y="31623"/>
                  </a:cubicBezTo>
                  <a:cubicBezTo>
                    <a:pt x="5472" y="31156"/>
                    <a:pt x="5438" y="30655"/>
                    <a:pt x="5405" y="30222"/>
                  </a:cubicBezTo>
                  <a:lnTo>
                    <a:pt x="4971" y="12009"/>
                  </a:lnTo>
                  <a:cubicBezTo>
                    <a:pt x="4971" y="11542"/>
                    <a:pt x="5005" y="11141"/>
                    <a:pt x="5071" y="10808"/>
                  </a:cubicBezTo>
                  <a:cubicBezTo>
                    <a:pt x="5171" y="10508"/>
                    <a:pt x="5271" y="10241"/>
                    <a:pt x="5405" y="10074"/>
                  </a:cubicBezTo>
                  <a:cubicBezTo>
                    <a:pt x="5550" y="9958"/>
                    <a:pt x="5695" y="9867"/>
                    <a:pt x="5861" y="9867"/>
                  </a:cubicBezTo>
                  <a:close/>
                  <a:moveTo>
                    <a:pt x="1" y="0"/>
                  </a:moveTo>
                  <a:lnTo>
                    <a:pt x="935" y="32490"/>
                  </a:lnTo>
                  <a:lnTo>
                    <a:pt x="17580" y="50003"/>
                  </a:lnTo>
                  <a:lnTo>
                    <a:pt x="17180" y="1601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3417838" y="3338500"/>
              <a:ext cx="443675" cy="1261775"/>
            </a:xfrm>
            <a:custGeom>
              <a:rect b="b" l="l" r="r" t="t"/>
              <a:pathLst>
                <a:path extrusionOk="0" h="50471" w="17747">
                  <a:moveTo>
                    <a:pt x="0" y="1"/>
                  </a:moveTo>
                  <a:lnTo>
                    <a:pt x="968" y="32824"/>
                  </a:lnTo>
                  <a:lnTo>
                    <a:pt x="17746" y="50470"/>
                  </a:lnTo>
                  <a:lnTo>
                    <a:pt x="17346" y="161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3543763" y="3590150"/>
              <a:ext cx="185150" cy="736875"/>
            </a:xfrm>
            <a:custGeom>
              <a:rect b="b" l="l" r="r" t="t"/>
              <a:pathLst>
                <a:path extrusionOk="0" h="29475" w="7406">
                  <a:moveTo>
                    <a:pt x="2102" y="2077"/>
                  </a:moveTo>
                  <a:cubicBezTo>
                    <a:pt x="2135" y="2077"/>
                    <a:pt x="2135" y="2110"/>
                    <a:pt x="2168" y="2110"/>
                  </a:cubicBezTo>
                  <a:lnTo>
                    <a:pt x="4770" y="4612"/>
                  </a:lnTo>
                  <a:cubicBezTo>
                    <a:pt x="4804" y="4645"/>
                    <a:pt x="4837" y="4679"/>
                    <a:pt x="4870" y="4712"/>
                  </a:cubicBezTo>
                  <a:cubicBezTo>
                    <a:pt x="4870" y="4746"/>
                    <a:pt x="4904" y="4779"/>
                    <a:pt x="4904" y="4846"/>
                  </a:cubicBezTo>
                  <a:cubicBezTo>
                    <a:pt x="4937" y="4879"/>
                    <a:pt x="4937" y="4946"/>
                    <a:pt x="4970" y="4979"/>
                  </a:cubicBezTo>
                  <a:cubicBezTo>
                    <a:pt x="4970" y="5046"/>
                    <a:pt x="4970" y="5079"/>
                    <a:pt x="4970" y="5146"/>
                  </a:cubicBezTo>
                  <a:cubicBezTo>
                    <a:pt x="4970" y="5179"/>
                    <a:pt x="4970" y="5213"/>
                    <a:pt x="4970" y="5246"/>
                  </a:cubicBezTo>
                  <a:cubicBezTo>
                    <a:pt x="4937" y="5279"/>
                    <a:pt x="4937" y="5313"/>
                    <a:pt x="4937" y="5313"/>
                  </a:cubicBezTo>
                  <a:cubicBezTo>
                    <a:pt x="4904" y="5346"/>
                    <a:pt x="4904" y="5346"/>
                    <a:pt x="4870" y="5346"/>
                  </a:cubicBezTo>
                  <a:cubicBezTo>
                    <a:pt x="4837" y="5346"/>
                    <a:pt x="4837" y="5346"/>
                    <a:pt x="4804" y="5313"/>
                  </a:cubicBezTo>
                  <a:lnTo>
                    <a:pt x="2168" y="2811"/>
                  </a:lnTo>
                  <a:cubicBezTo>
                    <a:pt x="2168" y="2811"/>
                    <a:pt x="2135" y="2777"/>
                    <a:pt x="2102" y="2711"/>
                  </a:cubicBezTo>
                  <a:cubicBezTo>
                    <a:pt x="2102" y="2677"/>
                    <a:pt x="2068" y="2644"/>
                    <a:pt x="2068" y="2611"/>
                  </a:cubicBezTo>
                  <a:cubicBezTo>
                    <a:pt x="2035" y="2544"/>
                    <a:pt x="2035" y="2511"/>
                    <a:pt x="2002" y="2444"/>
                  </a:cubicBezTo>
                  <a:cubicBezTo>
                    <a:pt x="2002" y="2411"/>
                    <a:pt x="2002" y="2344"/>
                    <a:pt x="2002" y="2310"/>
                  </a:cubicBezTo>
                  <a:cubicBezTo>
                    <a:pt x="2002" y="2244"/>
                    <a:pt x="2002" y="2210"/>
                    <a:pt x="2002" y="2177"/>
                  </a:cubicBezTo>
                  <a:cubicBezTo>
                    <a:pt x="2035" y="2144"/>
                    <a:pt x="2035" y="2110"/>
                    <a:pt x="2035" y="2110"/>
                  </a:cubicBezTo>
                  <a:cubicBezTo>
                    <a:pt x="2068" y="2077"/>
                    <a:pt x="2068" y="2077"/>
                    <a:pt x="2102" y="2077"/>
                  </a:cubicBezTo>
                  <a:close/>
                  <a:moveTo>
                    <a:pt x="834" y="2144"/>
                  </a:moveTo>
                  <a:lnTo>
                    <a:pt x="6305" y="7381"/>
                  </a:lnTo>
                  <a:lnTo>
                    <a:pt x="6638" y="26761"/>
                  </a:lnTo>
                  <a:lnTo>
                    <a:pt x="1268" y="21257"/>
                  </a:lnTo>
                  <a:lnTo>
                    <a:pt x="834" y="2144"/>
                  </a:lnTo>
                  <a:close/>
                  <a:moveTo>
                    <a:pt x="3703" y="24760"/>
                  </a:moveTo>
                  <a:cubicBezTo>
                    <a:pt x="3770" y="24793"/>
                    <a:pt x="3836" y="24827"/>
                    <a:pt x="3903" y="24893"/>
                  </a:cubicBezTo>
                  <a:cubicBezTo>
                    <a:pt x="3970" y="24960"/>
                    <a:pt x="4036" y="25060"/>
                    <a:pt x="4103" y="25160"/>
                  </a:cubicBezTo>
                  <a:cubicBezTo>
                    <a:pt x="4136" y="25260"/>
                    <a:pt x="4203" y="25394"/>
                    <a:pt x="4237" y="25527"/>
                  </a:cubicBezTo>
                  <a:cubicBezTo>
                    <a:pt x="4303" y="25661"/>
                    <a:pt x="4337" y="25794"/>
                    <a:pt x="4370" y="25927"/>
                  </a:cubicBezTo>
                  <a:cubicBezTo>
                    <a:pt x="4370" y="26061"/>
                    <a:pt x="4403" y="26194"/>
                    <a:pt x="4403" y="26328"/>
                  </a:cubicBezTo>
                  <a:cubicBezTo>
                    <a:pt x="4403" y="26461"/>
                    <a:pt x="4403" y="26561"/>
                    <a:pt x="4370" y="26661"/>
                  </a:cubicBezTo>
                  <a:cubicBezTo>
                    <a:pt x="4370" y="26761"/>
                    <a:pt x="4337" y="26795"/>
                    <a:pt x="4270" y="26861"/>
                  </a:cubicBezTo>
                  <a:cubicBezTo>
                    <a:pt x="4237" y="26895"/>
                    <a:pt x="4170" y="26895"/>
                    <a:pt x="4136" y="26895"/>
                  </a:cubicBezTo>
                  <a:cubicBezTo>
                    <a:pt x="4070" y="26895"/>
                    <a:pt x="4003" y="26828"/>
                    <a:pt x="3936" y="26761"/>
                  </a:cubicBezTo>
                  <a:cubicBezTo>
                    <a:pt x="3870" y="26695"/>
                    <a:pt x="3803" y="26595"/>
                    <a:pt x="3736" y="26494"/>
                  </a:cubicBezTo>
                  <a:cubicBezTo>
                    <a:pt x="3703" y="26394"/>
                    <a:pt x="3636" y="26261"/>
                    <a:pt x="3603" y="26128"/>
                  </a:cubicBezTo>
                  <a:cubicBezTo>
                    <a:pt x="3536" y="25994"/>
                    <a:pt x="3503" y="25861"/>
                    <a:pt x="3469" y="25727"/>
                  </a:cubicBezTo>
                  <a:cubicBezTo>
                    <a:pt x="3469" y="25594"/>
                    <a:pt x="3436" y="25460"/>
                    <a:pt x="3436" y="25327"/>
                  </a:cubicBezTo>
                  <a:cubicBezTo>
                    <a:pt x="3436" y="25194"/>
                    <a:pt x="3436" y="25093"/>
                    <a:pt x="3469" y="24993"/>
                  </a:cubicBezTo>
                  <a:cubicBezTo>
                    <a:pt x="3503" y="24927"/>
                    <a:pt x="3536" y="24860"/>
                    <a:pt x="3569" y="24827"/>
                  </a:cubicBezTo>
                  <a:cubicBezTo>
                    <a:pt x="3603" y="24760"/>
                    <a:pt x="3669" y="24760"/>
                    <a:pt x="3703" y="24760"/>
                  </a:cubicBezTo>
                  <a:close/>
                  <a:moveTo>
                    <a:pt x="870" y="0"/>
                  </a:moveTo>
                  <a:cubicBezTo>
                    <a:pt x="712" y="0"/>
                    <a:pt x="573" y="70"/>
                    <a:pt x="434" y="209"/>
                  </a:cubicBezTo>
                  <a:cubicBezTo>
                    <a:pt x="300" y="376"/>
                    <a:pt x="200" y="643"/>
                    <a:pt x="100" y="943"/>
                  </a:cubicBezTo>
                  <a:cubicBezTo>
                    <a:pt x="34" y="1276"/>
                    <a:pt x="0" y="1677"/>
                    <a:pt x="0" y="2144"/>
                  </a:cubicBezTo>
                  <a:lnTo>
                    <a:pt x="434" y="20357"/>
                  </a:lnTo>
                  <a:cubicBezTo>
                    <a:pt x="467" y="20790"/>
                    <a:pt x="501" y="21257"/>
                    <a:pt x="601" y="21758"/>
                  </a:cubicBezTo>
                  <a:cubicBezTo>
                    <a:pt x="701" y="22225"/>
                    <a:pt x="834" y="22692"/>
                    <a:pt x="968" y="23159"/>
                  </a:cubicBezTo>
                  <a:cubicBezTo>
                    <a:pt x="1134" y="23592"/>
                    <a:pt x="1334" y="24026"/>
                    <a:pt x="1535" y="24393"/>
                  </a:cubicBezTo>
                  <a:cubicBezTo>
                    <a:pt x="1735" y="24760"/>
                    <a:pt x="1935" y="25060"/>
                    <a:pt x="2168" y="25294"/>
                  </a:cubicBezTo>
                  <a:lnTo>
                    <a:pt x="5738" y="29030"/>
                  </a:lnTo>
                  <a:cubicBezTo>
                    <a:pt x="5971" y="29263"/>
                    <a:pt x="6205" y="29397"/>
                    <a:pt x="6405" y="29463"/>
                  </a:cubicBezTo>
                  <a:cubicBezTo>
                    <a:pt x="6450" y="29471"/>
                    <a:pt x="6495" y="29475"/>
                    <a:pt x="6539" y="29475"/>
                  </a:cubicBezTo>
                  <a:cubicBezTo>
                    <a:pt x="6691" y="29475"/>
                    <a:pt x="6835" y="29426"/>
                    <a:pt x="6938" y="29296"/>
                  </a:cubicBezTo>
                  <a:cubicBezTo>
                    <a:pt x="7105" y="29163"/>
                    <a:pt x="7205" y="28963"/>
                    <a:pt x="7305" y="28629"/>
                  </a:cubicBezTo>
                  <a:cubicBezTo>
                    <a:pt x="7372" y="28329"/>
                    <a:pt x="7405" y="27962"/>
                    <a:pt x="7405" y="27495"/>
                  </a:cubicBezTo>
                  <a:lnTo>
                    <a:pt x="7105" y="8949"/>
                  </a:lnTo>
                  <a:cubicBezTo>
                    <a:pt x="7105" y="8482"/>
                    <a:pt x="7039" y="7981"/>
                    <a:pt x="6938" y="7481"/>
                  </a:cubicBezTo>
                  <a:cubicBezTo>
                    <a:pt x="6838" y="6980"/>
                    <a:pt x="6705" y="6480"/>
                    <a:pt x="6538" y="6013"/>
                  </a:cubicBezTo>
                  <a:cubicBezTo>
                    <a:pt x="6371" y="5546"/>
                    <a:pt x="6171" y="5112"/>
                    <a:pt x="5971" y="4746"/>
                  </a:cubicBezTo>
                  <a:cubicBezTo>
                    <a:pt x="5771" y="4379"/>
                    <a:pt x="5537" y="4078"/>
                    <a:pt x="5304" y="3845"/>
                  </a:cubicBezTo>
                  <a:lnTo>
                    <a:pt x="1635" y="342"/>
                  </a:lnTo>
                  <a:cubicBezTo>
                    <a:pt x="1401" y="142"/>
                    <a:pt x="1168" y="9"/>
                    <a:pt x="968" y="9"/>
                  </a:cubicBezTo>
                  <a:cubicBezTo>
                    <a:pt x="934" y="3"/>
                    <a:pt x="902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3044238" y="3803000"/>
              <a:ext cx="386125" cy="1139175"/>
            </a:xfrm>
            <a:custGeom>
              <a:rect b="b" l="l" r="r" t="t"/>
              <a:pathLst>
                <a:path extrusionOk="0" h="45567" w="15445">
                  <a:moveTo>
                    <a:pt x="0" y="1"/>
                  </a:moveTo>
                  <a:lnTo>
                    <a:pt x="1301" y="28922"/>
                  </a:lnTo>
                  <a:lnTo>
                    <a:pt x="15445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3044238" y="3803000"/>
              <a:ext cx="386950" cy="1139175"/>
            </a:xfrm>
            <a:custGeom>
              <a:rect b="b" l="l" r="r" t="t"/>
              <a:pathLst>
                <a:path extrusionOk="0" h="45567" w="15478">
                  <a:moveTo>
                    <a:pt x="5434" y="12831"/>
                  </a:moveTo>
                  <a:cubicBezTo>
                    <a:pt x="5457" y="12831"/>
                    <a:pt x="5481" y="12836"/>
                    <a:pt x="5504" y="12843"/>
                  </a:cubicBezTo>
                  <a:cubicBezTo>
                    <a:pt x="5604" y="12877"/>
                    <a:pt x="5704" y="12977"/>
                    <a:pt x="5804" y="13077"/>
                  </a:cubicBezTo>
                  <a:cubicBezTo>
                    <a:pt x="5871" y="13110"/>
                    <a:pt x="5904" y="13177"/>
                    <a:pt x="5938" y="13244"/>
                  </a:cubicBezTo>
                  <a:cubicBezTo>
                    <a:pt x="5971" y="13277"/>
                    <a:pt x="6005" y="13344"/>
                    <a:pt x="6038" y="13410"/>
                  </a:cubicBezTo>
                  <a:cubicBezTo>
                    <a:pt x="6071" y="13444"/>
                    <a:pt x="6105" y="13511"/>
                    <a:pt x="6138" y="13577"/>
                  </a:cubicBezTo>
                  <a:cubicBezTo>
                    <a:pt x="6138" y="13611"/>
                    <a:pt x="6171" y="13677"/>
                    <a:pt x="6171" y="13711"/>
                  </a:cubicBezTo>
                  <a:cubicBezTo>
                    <a:pt x="6205" y="13877"/>
                    <a:pt x="6238" y="14078"/>
                    <a:pt x="6238" y="14311"/>
                  </a:cubicBezTo>
                  <a:cubicBezTo>
                    <a:pt x="6271" y="14545"/>
                    <a:pt x="6271" y="14845"/>
                    <a:pt x="6305" y="15112"/>
                  </a:cubicBezTo>
                  <a:cubicBezTo>
                    <a:pt x="6338" y="15412"/>
                    <a:pt x="6338" y="15679"/>
                    <a:pt x="6371" y="15946"/>
                  </a:cubicBezTo>
                  <a:cubicBezTo>
                    <a:pt x="6405" y="16213"/>
                    <a:pt x="6405" y="16479"/>
                    <a:pt x="6438" y="16680"/>
                  </a:cubicBezTo>
                  <a:cubicBezTo>
                    <a:pt x="6472" y="16880"/>
                    <a:pt x="6472" y="17046"/>
                    <a:pt x="6505" y="17247"/>
                  </a:cubicBezTo>
                  <a:cubicBezTo>
                    <a:pt x="6572" y="17447"/>
                    <a:pt x="6605" y="17647"/>
                    <a:pt x="6705" y="17914"/>
                  </a:cubicBezTo>
                  <a:cubicBezTo>
                    <a:pt x="6805" y="18181"/>
                    <a:pt x="6905" y="18481"/>
                    <a:pt x="7072" y="18914"/>
                  </a:cubicBezTo>
                  <a:cubicBezTo>
                    <a:pt x="7239" y="19315"/>
                    <a:pt x="7439" y="19848"/>
                    <a:pt x="7706" y="20516"/>
                  </a:cubicBezTo>
                  <a:cubicBezTo>
                    <a:pt x="7973" y="21183"/>
                    <a:pt x="8139" y="21650"/>
                    <a:pt x="8239" y="21983"/>
                  </a:cubicBezTo>
                  <a:cubicBezTo>
                    <a:pt x="8373" y="22350"/>
                    <a:pt x="8406" y="22584"/>
                    <a:pt x="8440" y="22784"/>
                  </a:cubicBezTo>
                  <a:cubicBezTo>
                    <a:pt x="8440" y="22951"/>
                    <a:pt x="8440" y="23084"/>
                    <a:pt x="8473" y="23218"/>
                  </a:cubicBezTo>
                  <a:cubicBezTo>
                    <a:pt x="8473" y="23384"/>
                    <a:pt x="8473" y="23518"/>
                    <a:pt x="8540" y="23751"/>
                  </a:cubicBezTo>
                  <a:lnTo>
                    <a:pt x="8973" y="24452"/>
                  </a:lnTo>
                  <a:lnTo>
                    <a:pt x="9207" y="30223"/>
                  </a:lnTo>
                  <a:lnTo>
                    <a:pt x="8406" y="29289"/>
                  </a:lnTo>
                  <a:cubicBezTo>
                    <a:pt x="8382" y="29337"/>
                    <a:pt x="8322" y="29368"/>
                    <a:pt x="8265" y="29368"/>
                  </a:cubicBezTo>
                  <a:cubicBezTo>
                    <a:pt x="8244" y="29368"/>
                    <a:pt x="8224" y="29364"/>
                    <a:pt x="8206" y="29355"/>
                  </a:cubicBezTo>
                  <a:cubicBezTo>
                    <a:pt x="8106" y="29355"/>
                    <a:pt x="8006" y="29289"/>
                    <a:pt x="7906" y="29222"/>
                  </a:cubicBezTo>
                  <a:cubicBezTo>
                    <a:pt x="7806" y="29155"/>
                    <a:pt x="7706" y="29088"/>
                    <a:pt x="7639" y="29022"/>
                  </a:cubicBezTo>
                  <a:cubicBezTo>
                    <a:pt x="7606" y="28955"/>
                    <a:pt x="7539" y="28922"/>
                    <a:pt x="7539" y="28922"/>
                  </a:cubicBezTo>
                  <a:lnTo>
                    <a:pt x="4770" y="25386"/>
                  </a:lnTo>
                  <a:cubicBezTo>
                    <a:pt x="4570" y="25052"/>
                    <a:pt x="4470" y="24719"/>
                    <a:pt x="4403" y="24452"/>
                  </a:cubicBezTo>
                  <a:cubicBezTo>
                    <a:pt x="4370" y="24152"/>
                    <a:pt x="4337" y="23918"/>
                    <a:pt x="4370" y="23718"/>
                  </a:cubicBezTo>
                  <a:cubicBezTo>
                    <a:pt x="4370" y="23518"/>
                    <a:pt x="4403" y="23351"/>
                    <a:pt x="4437" y="23251"/>
                  </a:cubicBezTo>
                  <a:cubicBezTo>
                    <a:pt x="4470" y="23151"/>
                    <a:pt x="4503" y="23084"/>
                    <a:pt x="4503" y="23084"/>
                  </a:cubicBezTo>
                  <a:cubicBezTo>
                    <a:pt x="4337" y="22751"/>
                    <a:pt x="4270" y="22450"/>
                    <a:pt x="4237" y="22183"/>
                  </a:cubicBezTo>
                  <a:cubicBezTo>
                    <a:pt x="4203" y="21950"/>
                    <a:pt x="4203" y="21716"/>
                    <a:pt x="4203" y="21516"/>
                  </a:cubicBezTo>
                  <a:cubicBezTo>
                    <a:pt x="4203" y="21350"/>
                    <a:pt x="4237" y="21216"/>
                    <a:pt x="4270" y="21116"/>
                  </a:cubicBezTo>
                  <a:cubicBezTo>
                    <a:pt x="4303" y="21016"/>
                    <a:pt x="4337" y="20949"/>
                    <a:pt x="4337" y="20949"/>
                  </a:cubicBezTo>
                  <a:cubicBezTo>
                    <a:pt x="4137" y="20382"/>
                    <a:pt x="4036" y="19982"/>
                    <a:pt x="4003" y="19648"/>
                  </a:cubicBezTo>
                  <a:cubicBezTo>
                    <a:pt x="3970" y="19315"/>
                    <a:pt x="3970" y="19115"/>
                    <a:pt x="4003" y="18981"/>
                  </a:cubicBezTo>
                  <a:cubicBezTo>
                    <a:pt x="4036" y="18814"/>
                    <a:pt x="4103" y="18748"/>
                    <a:pt x="4137" y="18714"/>
                  </a:cubicBezTo>
                  <a:cubicBezTo>
                    <a:pt x="4170" y="18648"/>
                    <a:pt x="4237" y="18648"/>
                    <a:pt x="4237" y="18648"/>
                  </a:cubicBezTo>
                  <a:cubicBezTo>
                    <a:pt x="4036" y="18214"/>
                    <a:pt x="3936" y="17880"/>
                    <a:pt x="3903" y="17580"/>
                  </a:cubicBezTo>
                  <a:cubicBezTo>
                    <a:pt x="3870" y="17313"/>
                    <a:pt x="3870" y="17080"/>
                    <a:pt x="3903" y="16913"/>
                  </a:cubicBezTo>
                  <a:cubicBezTo>
                    <a:pt x="3936" y="16746"/>
                    <a:pt x="4003" y="16646"/>
                    <a:pt x="4036" y="16579"/>
                  </a:cubicBezTo>
                  <a:cubicBezTo>
                    <a:pt x="4103" y="16513"/>
                    <a:pt x="4137" y="16479"/>
                    <a:pt x="4137" y="16479"/>
                  </a:cubicBezTo>
                  <a:lnTo>
                    <a:pt x="5571" y="18081"/>
                  </a:lnTo>
                  <a:cubicBezTo>
                    <a:pt x="5571" y="18081"/>
                    <a:pt x="5571" y="18047"/>
                    <a:pt x="5571" y="18047"/>
                  </a:cubicBezTo>
                  <a:cubicBezTo>
                    <a:pt x="5571" y="18014"/>
                    <a:pt x="5571" y="17947"/>
                    <a:pt x="5571" y="17880"/>
                  </a:cubicBezTo>
                  <a:cubicBezTo>
                    <a:pt x="5571" y="17814"/>
                    <a:pt x="5571" y="17747"/>
                    <a:pt x="5571" y="17647"/>
                  </a:cubicBezTo>
                  <a:cubicBezTo>
                    <a:pt x="5571" y="17513"/>
                    <a:pt x="5538" y="17413"/>
                    <a:pt x="5504" y="17247"/>
                  </a:cubicBezTo>
                  <a:cubicBezTo>
                    <a:pt x="5504" y="17113"/>
                    <a:pt x="5471" y="16980"/>
                    <a:pt x="5437" y="16813"/>
                  </a:cubicBezTo>
                  <a:cubicBezTo>
                    <a:pt x="5404" y="16646"/>
                    <a:pt x="5371" y="16479"/>
                    <a:pt x="5337" y="16313"/>
                  </a:cubicBezTo>
                  <a:cubicBezTo>
                    <a:pt x="5304" y="16112"/>
                    <a:pt x="5271" y="15912"/>
                    <a:pt x="5237" y="15679"/>
                  </a:cubicBezTo>
                  <a:cubicBezTo>
                    <a:pt x="5204" y="15445"/>
                    <a:pt x="5171" y="15212"/>
                    <a:pt x="5137" y="14978"/>
                  </a:cubicBezTo>
                  <a:cubicBezTo>
                    <a:pt x="5071" y="14378"/>
                    <a:pt x="5071" y="13944"/>
                    <a:pt x="5104" y="13611"/>
                  </a:cubicBezTo>
                  <a:cubicBezTo>
                    <a:pt x="5104" y="13310"/>
                    <a:pt x="5171" y="13077"/>
                    <a:pt x="5237" y="12977"/>
                  </a:cubicBezTo>
                  <a:cubicBezTo>
                    <a:pt x="5288" y="12875"/>
                    <a:pt x="5359" y="12831"/>
                    <a:pt x="5434" y="12831"/>
                  </a:cubicBezTo>
                  <a:close/>
                  <a:moveTo>
                    <a:pt x="10241" y="30074"/>
                  </a:moveTo>
                  <a:cubicBezTo>
                    <a:pt x="10219" y="30074"/>
                    <a:pt x="10196" y="30089"/>
                    <a:pt x="10174" y="30089"/>
                  </a:cubicBezTo>
                  <a:cubicBezTo>
                    <a:pt x="10141" y="30122"/>
                    <a:pt x="10107" y="30156"/>
                    <a:pt x="10107" y="30223"/>
                  </a:cubicBezTo>
                  <a:cubicBezTo>
                    <a:pt x="10074" y="30289"/>
                    <a:pt x="10074" y="30356"/>
                    <a:pt x="10074" y="30456"/>
                  </a:cubicBezTo>
                  <a:cubicBezTo>
                    <a:pt x="10107" y="30523"/>
                    <a:pt x="10107" y="30623"/>
                    <a:pt x="10107" y="30723"/>
                  </a:cubicBezTo>
                  <a:cubicBezTo>
                    <a:pt x="10141" y="30823"/>
                    <a:pt x="10174" y="30923"/>
                    <a:pt x="10208" y="31023"/>
                  </a:cubicBezTo>
                  <a:cubicBezTo>
                    <a:pt x="10241" y="31090"/>
                    <a:pt x="10274" y="31190"/>
                    <a:pt x="10308" y="31257"/>
                  </a:cubicBezTo>
                  <a:cubicBezTo>
                    <a:pt x="10341" y="31357"/>
                    <a:pt x="10374" y="31423"/>
                    <a:pt x="10441" y="31457"/>
                  </a:cubicBezTo>
                  <a:cubicBezTo>
                    <a:pt x="10474" y="31523"/>
                    <a:pt x="10508" y="31557"/>
                    <a:pt x="10541" y="31557"/>
                  </a:cubicBezTo>
                  <a:cubicBezTo>
                    <a:pt x="10574" y="31557"/>
                    <a:pt x="10608" y="31557"/>
                    <a:pt x="10641" y="31523"/>
                  </a:cubicBezTo>
                  <a:cubicBezTo>
                    <a:pt x="10675" y="31490"/>
                    <a:pt x="10708" y="31457"/>
                    <a:pt x="10708" y="31390"/>
                  </a:cubicBezTo>
                  <a:cubicBezTo>
                    <a:pt x="10708" y="31357"/>
                    <a:pt x="10741" y="31257"/>
                    <a:pt x="10741" y="31190"/>
                  </a:cubicBezTo>
                  <a:cubicBezTo>
                    <a:pt x="10708" y="31090"/>
                    <a:pt x="10708" y="30990"/>
                    <a:pt x="10708" y="30890"/>
                  </a:cubicBezTo>
                  <a:cubicBezTo>
                    <a:pt x="10675" y="30790"/>
                    <a:pt x="10641" y="30723"/>
                    <a:pt x="10608" y="30623"/>
                  </a:cubicBezTo>
                  <a:cubicBezTo>
                    <a:pt x="10574" y="30523"/>
                    <a:pt x="10541" y="30423"/>
                    <a:pt x="10508" y="30356"/>
                  </a:cubicBezTo>
                  <a:cubicBezTo>
                    <a:pt x="10474" y="30289"/>
                    <a:pt x="10441" y="30223"/>
                    <a:pt x="10374" y="30189"/>
                  </a:cubicBezTo>
                  <a:cubicBezTo>
                    <a:pt x="10341" y="30122"/>
                    <a:pt x="10308" y="30089"/>
                    <a:pt x="10274" y="30089"/>
                  </a:cubicBezTo>
                  <a:cubicBezTo>
                    <a:pt x="10263" y="30078"/>
                    <a:pt x="10252" y="30074"/>
                    <a:pt x="10241" y="30074"/>
                  </a:cubicBezTo>
                  <a:close/>
                  <a:moveTo>
                    <a:pt x="9207" y="24018"/>
                  </a:moveTo>
                  <a:lnTo>
                    <a:pt x="11442" y="26553"/>
                  </a:lnTo>
                  <a:lnTo>
                    <a:pt x="11742" y="34526"/>
                  </a:lnTo>
                  <a:lnTo>
                    <a:pt x="11742" y="34526"/>
                  </a:lnTo>
                  <a:lnTo>
                    <a:pt x="9474" y="31957"/>
                  </a:lnTo>
                  <a:lnTo>
                    <a:pt x="9240" y="25152"/>
                  </a:lnTo>
                  <a:lnTo>
                    <a:pt x="9207" y="24018"/>
                  </a:lnTo>
                  <a:close/>
                  <a:moveTo>
                    <a:pt x="0" y="1"/>
                  </a:moveTo>
                  <a:lnTo>
                    <a:pt x="1301" y="28922"/>
                  </a:lnTo>
                  <a:lnTo>
                    <a:pt x="15478" y="45567"/>
                  </a:lnTo>
                  <a:lnTo>
                    <a:pt x="14544" y="1547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3042563" y="3798000"/>
              <a:ext cx="390300" cy="1150850"/>
            </a:xfrm>
            <a:custGeom>
              <a:rect b="b" l="l" r="r" t="t"/>
              <a:pathLst>
                <a:path extrusionOk="0" h="46034" w="15612">
                  <a:moveTo>
                    <a:pt x="1" y="1"/>
                  </a:moveTo>
                  <a:lnTo>
                    <a:pt x="1335" y="29222"/>
                  </a:lnTo>
                  <a:lnTo>
                    <a:pt x="15612" y="46034"/>
                  </a:lnTo>
                  <a:lnTo>
                    <a:pt x="14711" y="156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3140963" y="4123775"/>
              <a:ext cx="133450" cy="433975"/>
            </a:xfrm>
            <a:custGeom>
              <a:rect b="b" l="l" r="r" t="t"/>
              <a:pathLst>
                <a:path extrusionOk="0" h="17359" w="5338">
                  <a:moveTo>
                    <a:pt x="1565" y="0"/>
                  </a:moveTo>
                  <a:cubicBezTo>
                    <a:pt x="1490" y="0"/>
                    <a:pt x="1419" y="44"/>
                    <a:pt x="1368" y="146"/>
                  </a:cubicBezTo>
                  <a:cubicBezTo>
                    <a:pt x="1302" y="246"/>
                    <a:pt x="1235" y="446"/>
                    <a:pt x="1235" y="780"/>
                  </a:cubicBezTo>
                  <a:cubicBezTo>
                    <a:pt x="1202" y="1113"/>
                    <a:pt x="1235" y="1547"/>
                    <a:pt x="1302" y="2114"/>
                  </a:cubicBezTo>
                  <a:cubicBezTo>
                    <a:pt x="1302" y="2381"/>
                    <a:pt x="1335" y="2614"/>
                    <a:pt x="1368" y="2848"/>
                  </a:cubicBezTo>
                  <a:cubicBezTo>
                    <a:pt x="1402" y="3048"/>
                    <a:pt x="1468" y="3281"/>
                    <a:pt x="1502" y="3448"/>
                  </a:cubicBezTo>
                  <a:cubicBezTo>
                    <a:pt x="1535" y="3648"/>
                    <a:pt x="1568" y="3815"/>
                    <a:pt x="1568" y="3982"/>
                  </a:cubicBezTo>
                  <a:cubicBezTo>
                    <a:pt x="1602" y="4149"/>
                    <a:pt x="1635" y="4282"/>
                    <a:pt x="1669" y="4416"/>
                  </a:cubicBezTo>
                  <a:cubicBezTo>
                    <a:pt x="1669" y="4549"/>
                    <a:pt x="1702" y="4682"/>
                    <a:pt x="1702" y="4783"/>
                  </a:cubicBezTo>
                  <a:cubicBezTo>
                    <a:pt x="1702" y="4916"/>
                    <a:pt x="1702" y="4983"/>
                    <a:pt x="1702" y="5049"/>
                  </a:cubicBezTo>
                  <a:cubicBezTo>
                    <a:pt x="1702" y="5116"/>
                    <a:pt x="1702" y="5149"/>
                    <a:pt x="1702" y="5183"/>
                  </a:cubicBezTo>
                  <a:cubicBezTo>
                    <a:pt x="1702" y="5216"/>
                    <a:pt x="1702" y="5250"/>
                    <a:pt x="1702" y="5250"/>
                  </a:cubicBezTo>
                  <a:lnTo>
                    <a:pt x="268" y="3615"/>
                  </a:lnTo>
                  <a:cubicBezTo>
                    <a:pt x="268" y="3615"/>
                    <a:pt x="234" y="3648"/>
                    <a:pt x="167" y="3715"/>
                  </a:cubicBezTo>
                  <a:cubicBezTo>
                    <a:pt x="134" y="3782"/>
                    <a:pt x="67" y="3915"/>
                    <a:pt x="34" y="4082"/>
                  </a:cubicBezTo>
                  <a:cubicBezTo>
                    <a:pt x="1" y="4249"/>
                    <a:pt x="1" y="4449"/>
                    <a:pt x="34" y="4749"/>
                  </a:cubicBezTo>
                  <a:cubicBezTo>
                    <a:pt x="67" y="5049"/>
                    <a:pt x="167" y="5383"/>
                    <a:pt x="368" y="5817"/>
                  </a:cubicBezTo>
                  <a:cubicBezTo>
                    <a:pt x="368" y="5817"/>
                    <a:pt x="301" y="5817"/>
                    <a:pt x="268" y="5850"/>
                  </a:cubicBezTo>
                  <a:cubicBezTo>
                    <a:pt x="234" y="5917"/>
                    <a:pt x="167" y="5983"/>
                    <a:pt x="134" y="6117"/>
                  </a:cubicBezTo>
                  <a:cubicBezTo>
                    <a:pt x="101" y="6284"/>
                    <a:pt x="101" y="6484"/>
                    <a:pt x="134" y="6817"/>
                  </a:cubicBezTo>
                  <a:cubicBezTo>
                    <a:pt x="167" y="7118"/>
                    <a:pt x="268" y="7551"/>
                    <a:pt x="468" y="8118"/>
                  </a:cubicBezTo>
                  <a:cubicBezTo>
                    <a:pt x="468" y="8118"/>
                    <a:pt x="434" y="8185"/>
                    <a:pt x="401" y="8252"/>
                  </a:cubicBezTo>
                  <a:cubicBezTo>
                    <a:pt x="401" y="8352"/>
                    <a:pt x="334" y="8519"/>
                    <a:pt x="334" y="8685"/>
                  </a:cubicBezTo>
                  <a:cubicBezTo>
                    <a:pt x="334" y="8885"/>
                    <a:pt x="334" y="9086"/>
                    <a:pt x="368" y="9352"/>
                  </a:cubicBezTo>
                  <a:cubicBezTo>
                    <a:pt x="401" y="9619"/>
                    <a:pt x="501" y="9920"/>
                    <a:pt x="634" y="10253"/>
                  </a:cubicBezTo>
                  <a:cubicBezTo>
                    <a:pt x="634" y="10253"/>
                    <a:pt x="601" y="10320"/>
                    <a:pt x="568" y="10420"/>
                  </a:cubicBezTo>
                  <a:cubicBezTo>
                    <a:pt x="534" y="10520"/>
                    <a:pt x="501" y="10687"/>
                    <a:pt x="501" y="10887"/>
                  </a:cubicBezTo>
                  <a:cubicBezTo>
                    <a:pt x="501" y="11087"/>
                    <a:pt x="501" y="11321"/>
                    <a:pt x="568" y="11587"/>
                  </a:cubicBezTo>
                  <a:cubicBezTo>
                    <a:pt x="601" y="11888"/>
                    <a:pt x="735" y="12188"/>
                    <a:pt x="901" y="12555"/>
                  </a:cubicBezTo>
                  <a:lnTo>
                    <a:pt x="3703" y="16057"/>
                  </a:lnTo>
                  <a:cubicBezTo>
                    <a:pt x="3703" y="16057"/>
                    <a:pt x="3737" y="16124"/>
                    <a:pt x="3803" y="16157"/>
                  </a:cubicBezTo>
                  <a:cubicBezTo>
                    <a:pt x="3870" y="16224"/>
                    <a:pt x="3970" y="16291"/>
                    <a:pt x="4070" y="16357"/>
                  </a:cubicBezTo>
                  <a:cubicBezTo>
                    <a:pt x="4170" y="16424"/>
                    <a:pt x="4270" y="16491"/>
                    <a:pt x="4337" y="16491"/>
                  </a:cubicBezTo>
                  <a:cubicBezTo>
                    <a:pt x="4364" y="16500"/>
                    <a:pt x="4388" y="16504"/>
                    <a:pt x="4410" y="16504"/>
                  </a:cubicBezTo>
                  <a:cubicBezTo>
                    <a:pt x="4471" y="16504"/>
                    <a:pt x="4513" y="16473"/>
                    <a:pt x="4537" y="16424"/>
                  </a:cubicBezTo>
                  <a:lnTo>
                    <a:pt x="5338" y="17358"/>
                  </a:lnTo>
                  <a:lnTo>
                    <a:pt x="5138" y="11621"/>
                  </a:lnTo>
                  <a:lnTo>
                    <a:pt x="4671" y="10887"/>
                  </a:lnTo>
                  <a:cubicBezTo>
                    <a:pt x="4637" y="10653"/>
                    <a:pt x="4604" y="10520"/>
                    <a:pt x="4604" y="10353"/>
                  </a:cubicBezTo>
                  <a:cubicBezTo>
                    <a:pt x="4604" y="10220"/>
                    <a:pt x="4604" y="10086"/>
                    <a:pt x="4571" y="9920"/>
                  </a:cubicBezTo>
                  <a:cubicBezTo>
                    <a:pt x="4571" y="9719"/>
                    <a:pt x="4504" y="9486"/>
                    <a:pt x="4404" y="9152"/>
                  </a:cubicBezTo>
                  <a:cubicBezTo>
                    <a:pt x="4304" y="8785"/>
                    <a:pt x="4137" y="8318"/>
                    <a:pt x="3870" y="7651"/>
                  </a:cubicBezTo>
                  <a:cubicBezTo>
                    <a:pt x="3603" y="6984"/>
                    <a:pt x="3370" y="6450"/>
                    <a:pt x="3203" y="6050"/>
                  </a:cubicBezTo>
                  <a:cubicBezTo>
                    <a:pt x="3070" y="5616"/>
                    <a:pt x="2936" y="5316"/>
                    <a:pt x="2836" y="5049"/>
                  </a:cubicBezTo>
                  <a:cubicBezTo>
                    <a:pt x="2769" y="4783"/>
                    <a:pt x="2703" y="4582"/>
                    <a:pt x="2669" y="4382"/>
                  </a:cubicBezTo>
                  <a:cubicBezTo>
                    <a:pt x="2636" y="4182"/>
                    <a:pt x="2603" y="4015"/>
                    <a:pt x="2569" y="3815"/>
                  </a:cubicBezTo>
                  <a:cubicBezTo>
                    <a:pt x="2569" y="3615"/>
                    <a:pt x="2536" y="3382"/>
                    <a:pt x="2502" y="3081"/>
                  </a:cubicBezTo>
                  <a:cubicBezTo>
                    <a:pt x="2502" y="2814"/>
                    <a:pt x="2469" y="2548"/>
                    <a:pt x="2469" y="2247"/>
                  </a:cubicBezTo>
                  <a:cubicBezTo>
                    <a:pt x="2436" y="1980"/>
                    <a:pt x="2402" y="1680"/>
                    <a:pt x="2402" y="1447"/>
                  </a:cubicBezTo>
                  <a:cubicBezTo>
                    <a:pt x="2369" y="1213"/>
                    <a:pt x="2336" y="1013"/>
                    <a:pt x="2336" y="846"/>
                  </a:cubicBezTo>
                  <a:cubicBezTo>
                    <a:pt x="2302" y="813"/>
                    <a:pt x="2302" y="780"/>
                    <a:pt x="2269" y="713"/>
                  </a:cubicBezTo>
                  <a:cubicBezTo>
                    <a:pt x="2269" y="646"/>
                    <a:pt x="2236" y="613"/>
                    <a:pt x="2202" y="546"/>
                  </a:cubicBezTo>
                  <a:cubicBezTo>
                    <a:pt x="2169" y="479"/>
                    <a:pt x="2136" y="413"/>
                    <a:pt x="2102" y="379"/>
                  </a:cubicBezTo>
                  <a:cubicBezTo>
                    <a:pt x="2035" y="346"/>
                    <a:pt x="2002" y="279"/>
                    <a:pt x="1969" y="246"/>
                  </a:cubicBezTo>
                  <a:cubicBezTo>
                    <a:pt x="1869" y="112"/>
                    <a:pt x="1735" y="46"/>
                    <a:pt x="1635" y="12"/>
                  </a:cubicBezTo>
                  <a:cubicBezTo>
                    <a:pt x="1612" y="5"/>
                    <a:pt x="1588" y="0"/>
                    <a:pt x="1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3274388" y="4403450"/>
              <a:ext cx="63400" cy="262700"/>
            </a:xfrm>
            <a:custGeom>
              <a:rect b="b" l="l" r="r" t="t"/>
              <a:pathLst>
                <a:path extrusionOk="0" h="10508" w="2536">
                  <a:moveTo>
                    <a:pt x="1068" y="6071"/>
                  </a:moveTo>
                  <a:cubicBezTo>
                    <a:pt x="1102" y="6071"/>
                    <a:pt x="1135" y="6104"/>
                    <a:pt x="1168" y="6171"/>
                  </a:cubicBezTo>
                  <a:cubicBezTo>
                    <a:pt x="1235" y="6205"/>
                    <a:pt x="1268" y="6271"/>
                    <a:pt x="1302" y="6338"/>
                  </a:cubicBezTo>
                  <a:cubicBezTo>
                    <a:pt x="1368" y="6438"/>
                    <a:pt x="1402" y="6505"/>
                    <a:pt x="1435" y="6605"/>
                  </a:cubicBezTo>
                  <a:cubicBezTo>
                    <a:pt x="1435" y="6705"/>
                    <a:pt x="1469" y="6805"/>
                    <a:pt x="1502" y="6905"/>
                  </a:cubicBezTo>
                  <a:cubicBezTo>
                    <a:pt x="1502" y="6972"/>
                    <a:pt x="1535" y="7072"/>
                    <a:pt x="1535" y="7172"/>
                  </a:cubicBezTo>
                  <a:cubicBezTo>
                    <a:pt x="1535" y="7272"/>
                    <a:pt x="1535" y="7339"/>
                    <a:pt x="1502" y="7405"/>
                  </a:cubicBezTo>
                  <a:cubicBezTo>
                    <a:pt x="1502" y="7439"/>
                    <a:pt x="1469" y="7505"/>
                    <a:pt x="1435" y="7505"/>
                  </a:cubicBezTo>
                  <a:cubicBezTo>
                    <a:pt x="1435" y="7539"/>
                    <a:pt x="1402" y="7539"/>
                    <a:pt x="1368" y="7539"/>
                  </a:cubicBezTo>
                  <a:cubicBezTo>
                    <a:pt x="1302" y="7539"/>
                    <a:pt x="1268" y="7505"/>
                    <a:pt x="1235" y="7439"/>
                  </a:cubicBezTo>
                  <a:cubicBezTo>
                    <a:pt x="1168" y="7405"/>
                    <a:pt x="1135" y="7339"/>
                    <a:pt x="1102" y="7272"/>
                  </a:cubicBezTo>
                  <a:cubicBezTo>
                    <a:pt x="1068" y="7172"/>
                    <a:pt x="1035" y="7105"/>
                    <a:pt x="1002" y="7005"/>
                  </a:cubicBezTo>
                  <a:cubicBezTo>
                    <a:pt x="968" y="6905"/>
                    <a:pt x="935" y="6805"/>
                    <a:pt x="935" y="6705"/>
                  </a:cubicBezTo>
                  <a:cubicBezTo>
                    <a:pt x="901" y="6638"/>
                    <a:pt x="901" y="6538"/>
                    <a:pt x="901" y="6438"/>
                  </a:cubicBezTo>
                  <a:cubicBezTo>
                    <a:pt x="868" y="6338"/>
                    <a:pt x="901" y="6271"/>
                    <a:pt x="901" y="6205"/>
                  </a:cubicBezTo>
                  <a:cubicBezTo>
                    <a:pt x="901" y="6171"/>
                    <a:pt x="935" y="6104"/>
                    <a:pt x="968" y="6104"/>
                  </a:cubicBezTo>
                  <a:cubicBezTo>
                    <a:pt x="1002" y="6071"/>
                    <a:pt x="1035" y="6071"/>
                    <a:pt x="1068" y="6071"/>
                  </a:cubicBezTo>
                  <a:close/>
                  <a:moveTo>
                    <a:pt x="1" y="0"/>
                  </a:moveTo>
                  <a:lnTo>
                    <a:pt x="34" y="1134"/>
                  </a:lnTo>
                  <a:lnTo>
                    <a:pt x="301" y="7939"/>
                  </a:lnTo>
                  <a:lnTo>
                    <a:pt x="2536" y="10508"/>
                  </a:lnTo>
                  <a:lnTo>
                    <a:pt x="2236" y="253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2573063" y="1325400"/>
              <a:ext cx="3997875" cy="1386850"/>
            </a:xfrm>
            <a:custGeom>
              <a:rect b="b" l="l" r="r" t="t"/>
              <a:pathLst>
                <a:path extrusionOk="0" h="55474" w="159915">
                  <a:moveTo>
                    <a:pt x="95435" y="501"/>
                  </a:moveTo>
                  <a:lnTo>
                    <a:pt x="112714" y="9274"/>
                  </a:lnTo>
                  <a:lnTo>
                    <a:pt x="84394" y="14244"/>
                  </a:lnTo>
                  <a:lnTo>
                    <a:pt x="68049" y="4937"/>
                  </a:lnTo>
                  <a:lnTo>
                    <a:pt x="95435" y="501"/>
                  </a:lnTo>
                  <a:close/>
                  <a:moveTo>
                    <a:pt x="65347" y="5371"/>
                  </a:moveTo>
                  <a:lnTo>
                    <a:pt x="81559" y="14711"/>
                  </a:lnTo>
                  <a:lnTo>
                    <a:pt x="51170" y="20015"/>
                  </a:lnTo>
                  <a:lnTo>
                    <a:pt x="36060" y="10108"/>
                  </a:lnTo>
                  <a:lnTo>
                    <a:pt x="65347" y="5371"/>
                  </a:lnTo>
                  <a:close/>
                  <a:moveTo>
                    <a:pt x="114449" y="10141"/>
                  </a:moveTo>
                  <a:lnTo>
                    <a:pt x="133863" y="20015"/>
                  </a:lnTo>
                  <a:lnTo>
                    <a:pt x="104442" y="25652"/>
                  </a:lnTo>
                  <a:lnTo>
                    <a:pt x="85995" y="15145"/>
                  </a:lnTo>
                  <a:lnTo>
                    <a:pt x="114449" y="10141"/>
                  </a:lnTo>
                  <a:close/>
                  <a:moveTo>
                    <a:pt x="33157" y="10575"/>
                  </a:moveTo>
                  <a:lnTo>
                    <a:pt x="48135" y="20549"/>
                  </a:lnTo>
                  <a:lnTo>
                    <a:pt x="15478" y="26253"/>
                  </a:lnTo>
                  <a:lnTo>
                    <a:pt x="1835" y="15612"/>
                  </a:lnTo>
                  <a:lnTo>
                    <a:pt x="33157" y="10575"/>
                  </a:lnTo>
                  <a:close/>
                  <a:moveTo>
                    <a:pt x="83193" y="15645"/>
                  </a:moveTo>
                  <a:lnTo>
                    <a:pt x="101506" y="26219"/>
                  </a:lnTo>
                  <a:lnTo>
                    <a:pt x="69817" y="32290"/>
                  </a:lnTo>
                  <a:lnTo>
                    <a:pt x="52671" y="21016"/>
                  </a:lnTo>
                  <a:lnTo>
                    <a:pt x="83193" y="15645"/>
                  </a:lnTo>
                  <a:close/>
                  <a:moveTo>
                    <a:pt x="135797" y="21016"/>
                  </a:moveTo>
                  <a:lnTo>
                    <a:pt x="157813" y="32190"/>
                  </a:lnTo>
                  <a:lnTo>
                    <a:pt x="127258" y="38662"/>
                  </a:lnTo>
                  <a:lnTo>
                    <a:pt x="106276" y="26720"/>
                  </a:lnTo>
                  <a:lnTo>
                    <a:pt x="135797" y="21016"/>
                  </a:lnTo>
                  <a:close/>
                  <a:moveTo>
                    <a:pt x="49636" y="21549"/>
                  </a:moveTo>
                  <a:lnTo>
                    <a:pt x="66648" y="32891"/>
                  </a:lnTo>
                  <a:lnTo>
                    <a:pt x="32357" y="39429"/>
                  </a:lnTo>
                  <a:lnTo>
                    <a:pt x="16846" y="27320"/>
                  </a:lnTo>
                  <a:lnTo>
                    <a:pt x="49636" y="21549"/>
                  </a:lnTo>
                  <a:close/>
                  <a:moveTo>
                    <a:pt x="103341" y="27287"/>
                  </a:moveTo>
                  <a:lnTo>
                    <a:pt x="124189" y="39295"/>
                  </a:lnTo>
                  <a:lnTo>
                    <a:pt x="91099" y="46300"/>
                  </a:lnTo>
                  <a:lnTo>
                    <a:pt x="71518" y="33425"/>
                  </a:lnTo>
                  <a:lnTo>
                    <a:pt x="103341" y="27287"/>
                  </a:lnTo>
                  <a:close/>
                  <a:moveTo>
                    <a:pt x="68349" y="34025"/>
                  </a:moveTo>
                  <a:lnTo>
                    <a:pt x="87763" y="47001"/>
                  </a:lnTo>
                  <a:lnTo>
                    <a:pt x="51804" y="54573"/>
                  </a:lnTo>
                  <a:lnTo>
                    <a:pt x="33925" y="40663"/>
                  </a:lnTo>
                  <a:lnTo>
                    <a:pt x="68349" y="34025"/>
                  </a:lnTo>
                  <a:close/>
                  <a:moveTo>
                    <a:pt x="95869" y="1"/>
                  </a:moveTo>
                  <a:lnTo>
                    <a:pt x="0" y="15445"/>
                  </a:lnTo>
                  <a:lnTo>
                    <a:pt x="50970" y="55474"/>
                  </a:lnTo>
                  <a:lnTo>
                    <a:pt x="159915" y="32390"/>
                  </a:lnTo>
                  <a:lnTo>
                    <a:pt x="95869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2618938" y="1589750"/>
              <a:ext cx="1157500" cy="391975"/>
            </a:xfrm>
            <a:custGeom>
              <a:rect b="b" l="l" r="r" t="t"/>
              <a:pathLst>
                <a:path extrusionOk="0" h="15679" w="46300"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00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2618938" y="1589750"/>
              <a:ext cx="1158350" cy="391975"/>
            </a:xfrm>
            <a:custGeom>
              <a:rect b="b" l="l" r="r" t="t"/>
              <a:pathLst>
                <a:path extrusionOk="0" h="15679" w="46334">
                  <a:moveTo>
                    <a:pt x="30355" y="4137"/>
                  </a:moveTo>
                  <a:lnTo>
                    <a:pt x="30122" y="4938"/>
                  </a:lnTo>
                  <a:lnTo>
                    <a:pt x="31756" y="5104"/>
                  </a:lnTo>
                  <a:lnTo>
                    <a:pt x="30522" y="5305"/>
                  </a:lnTo>
                  <a:cubicBezTo>
                    <a:pt x="30522" y="5305"/>
                    <a:pt x="30522" y="5338"/>
                    <a:pt x="30522" y="5338"/>
                  </a:cubicBezTo>
                  <a:cubicBezTo>
                    <a:pt x="30555" y="5338"/>
                    <a:pt x="30555" y="5371"/>
                    <a:pt x="30555" y="5371"/>
                  </a:cubicBezTo>
                  <a:cubicBezTo>
                    <a:pt x="30555" y="5371"/>
                    <a:pt x="30555" y="5405"/>
                    <a:pt x="30555" y="5405"/>
                  </a:cubicBezTo>
                  <a:cubicBezTo>
                    <a:pt x="30589" y="5438"/>
                    <a:pt x="30589" y="5438"/>
                    <a:pt x="30589" y="5438"/>
                  </a:cubicBezTo>
                  <a:cubicBezTo>
                    <a:pt x="30589" y="5438"/>
                    <a:pt x="30722" y="5638"/>
                    <a:pt x="30789" y="5972"/>
                  </a:cubicBezTo>
                  <a:cubicBezTo>
                    <a:pt x="30855" y="6305"/>
                    <a:pt x="30889" y="6739"/>
                    <a:pt x="30655" y="7239"/>
                  </a:cubicBezTo>
                  <a:cubicBezTo>
                    <a:pt x="30455" y="7706"/>
                    <a:pt x="29988" y="8240"/>
                    <a:pt x="29121" y="8740"/>
                  </a:cubicBezTo>
                  <a:cubicBezTo>
                    <a:pt x="28220" y="9241"/>
                    <a:pt x="26919" y="9708"/>
                    <a:pt x="24985" y="10041"/>
                  </a:cubicBezTo>
                  <a:cubicBezTo>
                    <a:pt x="24651" y="10075"/>
                    <a:pt x="24317" y="10141"/>
                    <a:pt x="23951" y="10175"/>
                  </a:cubicBezTo>
                  <a:cubicBezTo>
                    <a:pt x="23584" y="10241"/>
                    <a:pt x="23217" y="10275"/>
                    <a:pt x="22816" y="10308"/>
                  </a:cubicBezTo>
                  <a:cubicBezTo>
                    <a:pt x="22416" y="10375"/>
                    <a:pt x="21982" y="10408"/>
                    <a:pt x="21549" y="10442"/>
                  </a:cubicBezTo>
                  <a:cubicBezTo>
                    <a:pt x="21115" y="10442"/>
                    <a:pt x="20648" y="10475"/>
                    <a:pt x="20181" y="10508"/>
                  </a:cubicBezTo>
                  <a:cubicBezTo>
                    <a:pt x="20181" y="10508"/>
                    <a:pt x="20281" y="10475"/>
                    <a:pt x="20481" y="10408"/>
                  </a:cubicBezTo>
                  <a:cubicBezTo>
                    <a:pt x="20648" y="10375"/>
                    <a:pt x="20915" y="10308"/>
                    <a:pt x="21149" y="10208"/>
                  </a:cubicBezTo>
                  <a:cubicBezTo>
                    <a:pt x="21415" y="10141"/>
                    <a:pt x="21682" y="10041"/>
                    <a:pt x="21916" y="9941"/>
                  </a:cubicBezTo>
                  <a:cubicBezTo>
                    <a:pt x="22149" y="9841"/>
                    <a:pt x="22316" y="9741"/>
                    <a:pt x="22416" y="9641"/>
                  </a:cubicBezTo>
                  <a:lnTo>
                    <a:pt x="22416" y="9641"/>
                  </a:lnTo>
                  <a:cubicBezTo>
                    <a:pt x="22416" y="9641"/>
                    <a:pt x="22082" y="9708"/>
                    <a:pt x="21515" y="9774"/>
                  </a:cubicBezTo>
                  <a:cubicBezTo>
                    <a:pt x="20948" y="9808"/>
                    <a:pt x="20148" y="9875"/>
                    <a:pt x="19214" y="9941"/>
                  </a:cubicBezTo>
                  <a:cubicBezTo>
                    <a:pt x="18827" y="9955"/>
                    <a:pt x="18423" y="9963"/>
                    <a:pt x="18006" y="9963"/>
                  </a:cubicBezTo>
                  <a:cubicBezTo>
                    <a:pt x="17417" y="9963"/>
                    <a:pt x="16804" y="9947"/>
                    <a:pt x="16178" y="9908"/>
                  </a:cubicBezTo>
                  <a:cubicBezTo>
                    <a:pt x="15111" y="9841"/>
                    <a:pt x="14043" y="9708"/>
                    <a:pt x="13076" y="9474"/>
                  </a:cubicBezTo>
                  <a:cubicBezTo>
                    <a:pt x="13076" y="9474"/>
                    <a:pt x="13376" y="9441"/>
                    <a:pt x="13843" y="9408"/>
                  </a:cubicBezTo>
                  <a:cubicBezTo>
                    <a:pt x="14310" y="9374"/>
                    <a:pt x="14944" y="9307"/>
                    <a:pt x="15645" y="9274"/>
                  </a:cubicBezTo>
                  <a:cubicBezTo>
                    <a:pt x="16312" y="9207"/>
                    <a:pt x="17046" y="9141"/>
                    <a:pt x="17746" y="9074"/>
                  </a:cubicBezTo>
                  <a:cubicBezTo>
                    <a:pt x="18413" y="8974"/>
                    <a:pt x="19014" y="8907"/>
                    <a:pt x="19447" y="8840"/>
                  </a:cubicBezTo>
                  <a:cubicBezTo>
                    <a:pt x="19547" y="8840"/>
                    <a:pt x="19614" y="8807"/>
                    <a:pt x="19681" y="8807"/>
                  </a:cubicBezTo>
                  <a:cubicBezTo>
                    <a:pt x="19748" y="8774"/>
                    <a:pt x="19814" y="8774"/>
                    <a:pt x="19848" y="8774"/>
                  </a:cubicBezTo>
                  <a:cubicBezTo>
                    <a:pt x="19914" y="8740"/>
                    <a:pt x="19948" y="8740"/>
                    <a:pt x="19981" y="8707"/>
                  </a:cubicBezTo>
                  <a:cubicBezTo>
                    <a:pt x="20014" y="8707"/>
                    <a:pt x="20048" y="8707"/>
                    <a:pt x="20048" y="8674"/>
                  </a:cubicBezTo>
                  <a:cubicBezTo>
                    <a:pt x="20048" y="8674"/>
                    <a:pt x="19781" y="8674"/>
                    <a:pt x="19347" y="8607"/>
                  </a:cubicBezTo>
                  <a:cubicBezTo>
                    <a:pt x="18947" y="8574"/>
                    <a:pt x="18347" y="8507"/>
                    <a:pt x="17713" y="8373"/>
                  </a:cubicBezTo>
                  <a:cubicBezTo>
                    <a:pt x="17079" y="8273"/>
                    <a:pt x="16378" y="8107"/>
                    <a:pt x="15711" y="7906"/>
                  </a:cubicBezTo>
                  <a:cubicBezTo>
                    <a:pt x="15044" y="7740"/>
                    <a:pt x="14444" y="7473"/>
                    <a:pt x="13977" y="7173"/>
                  </a:cubicBezTo>
                  <a:lnTo>
                    <a:pt x="13977" y="7173"/>
                  </a:lnTo>
                  <a:cubicBezTo>
                    <a:pt x="13977" y="7173"/>
                    <a:pt x="14344" y="7206"/>
                    <a:pt x="14877" y="7239"/>
                  </a:cubicBezTo>
                  <a:cubicBezTo>
                    <a:pt x="15411" y="7273"/>
                    <a:pt x="16178" y="7306"/>
                    <a:pt x="17012" y="7373"/>
                  </a:cubicBezTo>
                  <a:cubicBezTo>
                    <a:pt x="17846" y="7406"/>
                    <a:pt x="18747" y="7406"/>
                    <a:pt x="19581" y="7406"/>
                  </a:cubicBezTo>
                  <a:cubicBezTo>
                    <a:pt x="20448" y="7406"/>
                    <a:pt x="21249" y="7339"/>
                    <a:pt x="21849" y="7239"/>
                  </a:cubicBezTo>
                  <a:cubicBezTo>
                    <a:pt x="22016" y="7206"/>
                    <a:pt x="22183" y="7173"/>
                    <a:pt x="22316" y="7139"/>
                  </a:cubicBezTo>
                  <a:cubicBezTo>
                    <a:pt x="22449" y="7106"/>
                    <a:pt x="22550" y="7073"/>
                    <a:pt x="22650" y="7039"/>
                  </a:cubicBezTo>
                  <a:cubicBezTo>
                    <a:pt x="22750" y="6972"/>
                    <a:pt x="22850" y="6939"/>
                    <a:pt x="22916" y="6872"/>
                  </a:cubicBezTo>
                  <a:cubicBezTo>
                    <a:pt x="22950" y="6806"/>
                    <a:pt x="22983" y="6739"/>
                    <a:pt x="23017" y="6672"/>
                  </a:cubicBezTo>
                  <a:cubicBezTo>
                    <a:pt x="22950" y="6672"/>
                    <a:pt x="22883" y="6639"/>
                    <a:pt x="22816" y="6606"/>
                  </a:cubicBezTo>
                  <a:cubicBezTo>
                    <a:pt x="22750" y="6572"/>
                    <a:pt x="22683" y="6539"/>
                    <a:pt x="22616" y="6505"/>
                  </a:cubicBezTo>
                  <a:cubicBezTo>
                    <a:pt x="22550" y="6472"/>
                    <a:pt x="22483" y="6472"/>
                    <a:pt x="22449" y="6439"/>
                  </a:cubicBezTo>
                  <a:cubicBezTo>
                    <a:pt x="22383" y="6405"/>
                    <a:pt x="22349" y="6372"/>
                    <a:pt x="22283" y="6339"/>
                  </a:cubicBezTo>
                  <a:cubicBezTo>
                    <a:pt x="22049" y="6172"/>
                    <a:pt x="21916" y="5972"/>
                    <a:pt x="21916" y="5772"/>
                  </a:cubicBezTo>
                  <a:cubicBezTo>
                    <a:pt x="21882" y="5605"/>
                    <a:pt x="21982" y="5405"/>
                    <a:pt x="22183" y="5238"/>
                  </a:cubicBezTo>
                  <a:cubicBezTo>
                    <a:pt x="22383" y="5071"/>
                    <a:pt x="22683" y="4904"/>
                    <a:pt x="23083" y="4771"/>
                  </a:cubicBezTo>
                  <a:cubicBezTo>
                    <a:pt x="23450" y="4604"/>
                    <a:pt x="23917" y="4504"/>
                    <a:pt x="24484" y="4404"/>
                  </a:cubicBezTo>
                  <a:cubicBezTo>
                    <a:pt x="24885" y="4337"/>
                    <a:pt x="25285" y="4304"/>
                    <a:pt x="25718" y="4271"/>
                  </a:cubicBezTo>
                  <a:cubicBezTo>
                    <a:pt x="25919" y="4254"/>
                    <a:pt x="26119" y="4246"/>
                    <a:pt x="26323" y="4246"/>
                  </a:cubicBezTo>
                  <a:cubicBezTo>
                    <a:pt x="26527" y="4246"/>
                    <a:pt x="26736" y="4254"/>
                    <a:pt x="26953" y="4271"/>
                  </a:cubicBezTo>
                  <a:cubicBezTo>
                    <a:pt x="27353" y="4271"/>
                    <a:pt x="27720" y="4304"/>
                    <a:pt x="28120" y="4371"/>
                  </a:cubicBezTo>
                  <a:cubicBezTo>
                    <a:pt x="28487" y="4404"/>
                    <a:pt x="28821" y="4471"/>
                    <a:pt x="29121" y="4571"/>
                  </a:cubicBezTo>
                  <a:lnTo>
                    <a:pt x="30355" y="4137"/>
                  </a:lnTo>
                  <a:close/>
                  <a:moveTo>
                    <a:pt x="31322" y="1"/>
                  </a:moveTo>
                  <a:lnTo>
                    <a:pt x="0" y="5038"/>
                  </a:lnTo>
                  <a:lnTo>
                    <a:pt x="13643" y="15679"/>
                  </a:lnTo>
                  <a:lnTo>
                    <a:pt x="46333" y="9975"/>
                  </a:lnTo>
                  <a:lnTo>
                    <a:pt x="31322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2613913" y="1588100"/>
              <a:ext cx="1169200" cy="396125"/>
            </a:xfrm>
            <a:custGeom>
              <a:rect b="b" l="l" r="r" t="t"/>
              <a:pathLst>
                <a:path extrusionOk="0" h="15845" w="46768">
                  <a:moveTo>
                    <a:pt x="31657" y="0"/>
                  </a:moveTo>
                  <a:lnTo>
                    <a:pt x="1" y="5104"/>
                  </a:lnTo>
                  <a:lnTo>
                    <a:pt x="13777" y="15845"/>
                  </a:lnTo>
                  <a:lnTo>
                    <a:pt x="46768" y="10074"/>
                  </a:lnTo>
                  <a:lnTo>
                    <a:pt x="31657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2946663" y="1693175"/>
              <a:ext cx="466200" cy="159300"/>
            </a:xfrm>
            <a:custGeom>
              <a:rect b="b" l="l" r="r" t="t"/>
              <a:pathLst>
                <a:path extrusionOk="0" h="6372" w="18648">
                  <a:moveTo>
                    <a:pt x="17246" y="0"/>
                  </a:moveTo>
                  <a:lnTo>
                    <a:pt x="16045" y="434"/>
                  </a:lnTo>
                  <a:cubicBezTo>
                    <a:pt x="15712" y="334"/>
                    <a:pt x="15378" y="267"/>
                    <a:pt x="15011" y="234"/>
                  </a:cubicBezTo>
                  <a:cubicBezTo>
                    <a:pt x="14644" y="167"/>
                    <a:pt x="14244" y="134"/>
                    <a:pt x="13844" y="134"/>
                  </a:cubicBezTo>
                  <a:cubicBezTo>
                    <a:pt x="13644" y="117"/>
                    <a:pt x="13435" y="109"/>
                    <a:pt x="13227" y="109"/>
                  </a:cubicBezTo>
                  <a:cubicBezTo>
                    <a:pt x="13018" y="109"/>
                    <a:pt x="12810" y="117"/>
                    <a:pt x="12609" y="134"/>
                  </a:cubicBezTo>
                  <a:cubicBezTo>
                    <a:pt x="12176" y="167"/>
                    <a:pt x="11776" y="200"/>
                    <a:pt x="11375" y="267"/>
                  </a:cubicBezTo>
                  <a:cubicBezTo>
                    <a:pt x="10808" y="367"/>
                    <a:pt x="10341" y="467"/>
                    <a:pt x="9974" y="634"/>
                  </a:cubicBezTo>
                  <a:cubicBezTo>
                    <a:pt x="9574" y="767"/>
                    <a:pt x="9274" y="934"/>
                    <a:pt x="9107" y="1101"/>
                  </a:cubicBezTo>
                  <a:cubicBezTo>
                    <a:pt x="8907" y="1268"/>
                    <a:pt x="8807" y="1468"/>
                    <a:pt x="8807" y="1635"/>
                  </a:cubicBezTo>
                  <a:cubicBezTo>
                    <a:pt x="8807" y="1835"/>
                    <a:pt x="8940" y="2002"/>
                    <a:pt x="9174" y="2202"/>
                  </a:cubicBezTo>
                  <a:cubicBezTo>
                    <a:pt x="9240" y="2235"/>
                    <a:pt x="9274" y="2268"/>
                    <a:pt x="9340" y="2302"/>
                  </a:cubicBezTo>
                  <a:cubicBezTo>
                    <a:pt x="9374" y="2335"/>
                    <a:pt x="9441" y="2368"/>
                    <a:pt x="9507" y="2368"/>
                  </a:cubicBezTo>
                  <a:cubicBezTo>
                    <a:pt x="9574" y="2402"/>
                    <a:pt x="9641" y="2435"/>
                    <a:pt x="9707" y="2469"/>
                  </a:cubicBezTo>
                  <a:cubicBezTo>
                    <a:pt x="9774" y="2502"/>
                    <a:pt x="9841" y="2535"/>
                    <a:pt x="9908" y="2535"/>
                  </a:cubicBezTo>
                  <a:cubicBezTo>
                    <a:pt x="9908" y="2602"/>
                    <a:pt x="9841" y="2669"/>
                    <a:pt x="9807" y="2735"/>
                  </a:cubicBezTo>
                  <a:cubicBezTo>
                    <a:pt x="9741" y="2802"/>
                    <a:pt x="9641" y="2835"/>
                    <a:pt x="9574" y="2869"/>
                  </a:cubicBezTo>
                  <a:cubicBezTo>
                    <a:pt x="9474" y="2936"/>
                    <a:pt x="9340" y="2969"/>
                    <a:pt x="9207" y="3002"/>
                  </a:cubicBezTo>
                  <a:cubicBezTo>
                    <a:pt x="9074" y="3036"/>
                    <a:pt x="8907" y="3069"/>
                    <a:pt x="8740" y="3102"/>
                  </a:cubicBezTo>
                  <a:cubicBezTo>
                    <a:pt x="8140" y="3202"/>
                    <a:pt x="7339" y="3236"/>
                    <a:pt x="6505" y="3269"/>
                  </a:cubicBezTo>
                  <a:cubicBezTo>
                    <a:pt x="5638" y="3269"/>
                    <a:pt x="4737" y="3269"/>
                    <a:pt x="3903" y="3236"/>
                  </a:cubicBezTo>
                  <a:cubicBezTo>
                    <a:pt x="3069" y="3202"/>
                    <a:pt x="2335" y="3136"/>
                    <a:pt x="1768" y="3102"/>
                  </a:cubicBezTo>
                  <a:cubicBezTo>
                    <a:pt x="1235" y="3069"/>
                    <a:pt x="901" y="3036"/>
                    <a:pt x="901" y="3036"/>
                  </a:cubicBezTo>
                  <a:lnTo>
                    <a:pt x="901" y="3036"/>
                  </a:lnTo>
                  <a:cubicBezTo>
                    <a:pt x="1335" y="3336"/>
                    <a:pt x="1969" y="3569"/>
                    <a:pt x="2602" y="3769"/>
                  </a:cubicBezTo>
                  <a:cubicBezTo>
                    <a:pt x="3269" y="3970"/>
                    <a:pt x="3970" y="4136"/>
                    <a:pt x="4604" y="4236"/>
                  </a:cubicBezTo>
                  <a:cubicBezTo>
                    <a:pt x="5238" y="4370"/>
                    <a:pt x="5838" y="4437"/>
                    <a:pt x="6272" y="4470"/>
                  </a:cubicBezTo>
                  <a:cubicBezTo>
                    <a:pt x="6672" y="4537"/>
                    <a:pt x="6939" y="4537"/>
                    <a:pt x="6939" y="4537"/>
                  </a:cubicBezTo>
                  <a:cubicBezTo>
                    <a:pt x="6939" y="4570"/>
                    <a:pt x="6905" y="4570"/>
                    <a:pt x="6872" y="4570"/>
                  </a:cubicBezTo>
                  <a:cubicBezTo>
                    <a:pt x="6839" y="4603"/>
                    <a:pt x="6805" y="4603"/>
                    <a:pt x="6772" y="4637"/>
                  </a:cubicBezTo>
                  <a:cubicBezTo>
                    <a:pt x="6705" y="4637"/>
                    <a:pt x="6639" y="4637"/>
                    <a:pt x="6572" y="4670"/>
                  </a:cubicBezTo>
                  <a:cubicBezTo>
                    <a:pt x="6505" y="4670"/>
                    <a:pt x="6438" y="4703"/>
                    <a:pt x="6338" y="4703"/>
                  </a:cubicBezTo>
                  <a:cubicBezTo>
                    <a:pt x="5905" y="4770"/>
                    <a:pt x="5304" y="4837"/>
                    <a:pt x="4637" y="4937"/>
                  </a:cubicBezTo>
                  <a:cubicBezTo>
                    <a:pt x="3970" y="5004"/>
                    <a:pt x="3203" y="5070"/>
                    <a:pt x="2536" y="5137"/>
                  </a:cubicBezTo>
                  <a:cubicBezTo>
                    <a:pt x="1835" y="5170"/>
                    <a:pt x="1201" y="5237"/>
                    <a:pt x="734" y="5271"/>
                  </a:cubicBezTo>
                  <a:cubicBezTo>
                    <a:pt x="267" y="5304"/>
                    <a:pt x="0" y="5337"/>
                    <a:pt x="0" y="5337"/>
                  </a:cubicBezTo>
                  <a:cubicBezTo>
                    <a:pt x="968" y="5571"/>
                    <a:pt x="2035" y="5704"/>
                    <a:pt x="3069" y="5771"/>
                  </a:cubicBezTo>
                  <a:cubicBezTo>
                    <a:pt x="3695" y="5810"/>
                    <a:pt x="4308" y="5826"/>
                    <a:pt x="4897" y="5826"/>
                  </a:cubicBezTo>
                  <a:cubicBezTo>
                    <a:pt x="5314" y="5826"/>
                    <a:pt x="5718" y="5818"/>
                    <a:pt x="6105" y="5804"/>
                  </a:cubicBezTo>
                  <a:cubicBezTo>
                    <a:pt x="7039" y="5738"/>
                    <a:pt x="7839" y="5671"/>
                    <a:pt x="8406" y="5637"/>
                  </a:cubicBezTo>
                  <a:cubicBezTo>
                    <a:pt x="8973" y="5571"/>
                    <a:pt x="9307" y="5504"/>
                    <a:pt x="9307" y="5504"/>
                  </a:cubicBezTo>
                  <a:lnTo>
                    <a:pt x="9307" y="5504"/>
                  </a:lnTo>
                  <a:cubicBezTo>
                    <a:pt x="9240" y="5604"/>
                    <a:pt x="9040" y="5704"/>
                    <a:pt x="8807" y="5804"/>
                  </a:cubicBezTo>
                  <a:cubicBezTo>
                    <a:pt x="8573" y="5904"/>
                    <a:pt x="8306" y="6004"/>
                    <a:pt x="8073" y="6071"/>
                  </a:cubicBezTo>
                  <a:cubicBezTo>
                    <a:pt x="7806" y="6171"/>
                    <a:pt x="7539" y="6238"/>
                    <a:pt x="7372" y="6271"/>
                  </a:cubicBezTo>
                  <a:cubicBezTo>
                    <a:pt x="7206" y="6338"/>
                    <a:pt x="7072" y="6371"/>
                    <a:pt x="7072" y="6371"/>
                  </a:cubicBezTo>
                  <a:cubicBezTo>
                    <a:pt x="7539" y="6338"/>
                    <a:pt x="8006" y="6305"/>
                    <a:pt x="8440" y="6305"/>
                  </a:cubicBezTo>
                  <a:cubicBezTo>
                    <a:pt x="8873" y="6271"/>
                    <a:pt x="9307" y="6238"/>
                    <a:pt x="9707" y="6171"/>
                  </a:cubicBezTo>
                  <a:cubicBezTo>
                    <a:pt x="10108" y="6138"/>
                    <a:pt x="10475" y="6104"/>
                    <a:pt x="10842" y="6038"/>
                  </a:cubicBezTo>
                  <a:cubicBezTo>
                    <a:pt x="11208" y="6004"/>
                    <a:pt x="11542" y="5938"/>
                    <a:pt x="11876" y="5904"/>
                  </a:cubicBezTo>
                  <a:cubicBezTo>
                    <a:pt x="13810" y="5571"/>
                    <a:pt x="15111" y="5104"/>
                    <a:pt x="16012" y="4603"/>
                  </a:cubicBezTo>
                  <a:cubicBezTo>
                    <a:pt x="16913" y="4103"/>
                    <a:pt x="17346" y="3569"/>
                    <a:pt x="17580" y="3102"/>
                  </a:cubicBezTo>
                  <a:cubicBezTo>
                    <a:pt x="17780" y="2602"/>
                    <a:pt x="17746" y="2168"/>
                    <a:pt x="17680" y="1835"/>
                  </a:cubicBezTo>
                  <a:cubicBezTo>
                    <a:pt x="17613" y="1501"/>
                    <a:pt x="17480" y="1301"/>
                    <a:pt x="17480" y="1301"/>
                  </a:cubicBezTo>
                  <a:cubicBezTo>
                    <a:pt x="17480" y="1301"/>
                    <a:pt x="17480" y="1268"/>
                    <a:pt x="17480" y="1268"/>
                  </a:cubicBezTo>
                  <a:cubicBezTo>
                    <a:pt x="17480" y="1268"/>
                    <a:pt x="17446" y="1234"/>
                    <a:pt x="17446" y="1234"/>
                  </a:cubicBezTo>
                  <a:cubicBezTo>
                    <a:pt x="17446" y="1234"/>
                    <a:pt x="17446" y="1201"/>
                    <a:pt x="17446" y="1201"/>
                  </a:cubicBezTo>
                  <a:cubicBezTo>
                    <a:pt x="17413" y="1168"/>
                    <a:pt x="17413" y="1168"/>
                    <a:pt x="17413" y="1168"/>
                  </a:cubicBezTo>
                  <a:lnTo>
                    <a:pt x="18647" y="967"/>
                  </a:lnTo>
                  <a:lnTo>
                    <a:pt x="17013" y="801"/>
                  </a:lnTo>
                  <a:lnTo>
                    <a:pt x="172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2989188" y="1862450"/>
              <a:ext cx="1256750" cy="452025"/>
            </a:xfrm>
            <a:custGeom>
              <a:rect b="b" l="l" r="r" t="t"/>
              <a:pathLst>
                <a:path extrusionOk="0" h="18081" w="50270">
                  <a:moveTo>
                    <a:pt x="33124" y="1"/>
                  </a:moveTo>
                  <a:lnTo>
                    <a:pt x="1" y="5838"/>
                  </a:lnTo>
                  <a:lnTo>
                    <a:pt x="15679" y="18080"/>
                  </a:lnTo>
                  <a:lnTo>
                    <a:pt x="50270" y="11442"/>
                  </a:lnTo>
                  <a:lnTo>
                    <a:pt x="33124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3457863" y="2140150"/>
              <a:ext cx="133450" cy="48400"/>
            </a:xfrm>
            <a:custGeom>
              <a:rect b="b" l="l" r="r" t="t"/>
              <a:pathLst>
                <a:path extrusionOk="0" h="1936" w="5338">
                  <a:moveTo>
                    <a:pt x="2536" y="1"/>
                  </a:moveTo>
                  <a:cubicBezTo>
                    <a:pt x="2202" y="34"/>
                    <a:pt x="1835" y="67"/>
                    <a:pt x="1501" y="134"/>
                  </a:cubicBezTo>
                  <a:cubicBezTo>
                    <a:pt x="1168" y="201"/>
                    <a:pt x="901" y="267"/>
                    <a:pt x="668" y="368"/>
                  </a:cubicBezTo>
                  <a:cubicBezTo>
                    <a:pt x="434" y="468"/>
                    <a:pt x="267" y="568"/>
                    <a:pt x="167" y="701"/>
                  </a:cubicBezTo>
                  <a:cubicBezTo>
                    <a:pt x="34" y="801"/>
                    <a:pt x="0" y="935"/>
                    <a:pt x="0" y="1068"/>
                  </a:cubicBezTo>
                  <a:cubicBezTo>
                    <a:pt x="0" y="1168"/>
                    <a:pt x="100" y="1302"/>
                    <a:pt x="267" y="1435"/>
                  </a:cubicBezTo>
                  <a:cubicBezTo>
                    <a:pt x="401" y="1535"/>
                    <a:pt x="634" y="1635"/>
                    <a:pt x="901" y="1735"/>
                  </a:cubicBezTo>
                  <a:cubicBezTo>
                    <a:pt x="1135" y="1802"/>
                    <a:pt x="1435" y="1869"/>
                    <a:pt x="1768" y="1902"/>
                  </a:cubicBezTo>
                  <a:cubicBezTo>
                    <a:pt x="2102" y="1935"/>
                    <a:pt x="2435" y="1935"/>
                    <a:pt x="2769" y="1935"/>
                  </a:cubicBezTo>
                  <a:cubicBezTo>
                    <a:pt x="3136" y="1935"/>
                    <a:pt x="3470" y="1902"/>
                    <a:pt x="3803" y="1835"/>
                  </a:cubicBezTo>
                  <a:cubicBezTo>
                    <a:pt x="4137" y="1769"/>
                    <a:pt x="4437" y="1668"/>
                    <a:pt x="4670" y="1602"/>
                  </a:cubicBezTo>
                  <a:cubicBezTo>
                    <a:pt x="4904" y="1502"/>
                    <a:pt x="5071" y="1368"/>
                    <a:pt x="5171" y="1268"/>
                  </a:cubicBezTo>
                  <a:cubicBezTo>
                    <a:pt x="5304" y="1135"/>
                    <a:pt x="5338" y="1035"/>
                    <a:pt x="5338" y="901"/>
                  </a:cubicBezTo>
                  <a:cubicBezTo>
                    <a:pt x="5304" y="768"/>
                    <a:pt x="5204" y="634"/>
                    <a:pt x="5071" y="534"/>
                  </a:cubicBezTo>
                  <a:cubicBezTo>
                    <a:pt x="4904" y="401"/>
                    <a:pt x="4670" y="301"/>
                    <a:pt x="4437" y="234"/>
                  </a:cubicBezTo>
                  <a:cubicBezTo>
                    <a:pt x="4170" y="134"/>
                    <a:pt x="3870" y="101"/>
                    <a:pt x="3536" y="67"/>
                  </a:cubicBezTo>
                  <a:cubicBezTo>
                    <a:pt x="3236" y="1"/>
                    <a:pt x="2869" y="1"/>
                    <a:pt x="25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3358613" y="2080425"/>
              <a:ext cx="426175" cy="74750"/>
            </a:xfrm>
            <a:custGeom>
              <a:rect b="b" l="l" r="r" t="t"/>
              <a:pathLst>
                <a:path extrusionOk="0" h="2990" w="17047">
                  <a:moveTo>
                    <a:pt x="5931" y="0"/>
                  </a:moveTo>
                  <a:cubicBezTo>
                    <a:pt x="5581" y="0"/>
                    <a:pt x="5227" y="7"/>
                    <a:pt x="4871" y="21"/>
                  </a:cubicBezTo>
                  <a:cubicBezTo>
                    <a:pt x="3237" y="55"/>
                    <a:pt x="1569" y="221"/>
                    <a:pt x="1" y="488"/>
                  </a:cubicBezTo>
                  <a:lnTo>
                    <a:pt x="1435" y="1589"/>
                  </a:lnTo>
                  <a:cubicBezTo>
                    <a:pt x="2002" y="1489"/>
                    <a:pt x="2603" y="1422"/>
                    <a:pt x="3170" y="1356"/>
                  </a:cubicBezTo>
                  <a:cubicBezTo>
                    <a:pt x="3770" y="1289"/>
                    <a:pt x="4371" y="1255"/>
                    <a:pt x="4971" y="1255"/>
                  </a:cubicBezTo>
                  <a:cubicBezTo>
                    <a:pt x="5271" y="1239"/>
                    <a:pt x="5572" y="1230"/>
                    <a:pt x="5872" y="1230"/>
                  </a:cubicBezTo>
                  <a:cubicBezTo>
                    <a:pt x="6172" y="1230"/>
                    <a:pt x="6472" y="1239"/>
                    <a:pt x="6772" y="1255"/>
                  </a:cubicBezTo>
                  <a:cubicBezTo>
                    <a:pt x="7373" y="1289"/>
                    <a:pt x="7973" y="1322"/>
                    <a:pt x="8540" y="1389"/>
                  </a:cubicBezTo>
                  <a:cubicBezTo>
                    <a:pt x="9141" y="1456"/>
                    <a:pt x="9674" y="1522"/>
                    <a:pt x="10208" y="1622"/>
                  </a:cubicBezTo>
                  <a:cubicBezTo>
                    <a:pt x="10742" y="1756"/>
                    <a:pt x="11209" y="1856"/>
                    <a:pt x="11676" y="1989"/>
                  </a:cubicBezTo>
                  <a:cubicBezTo>
                    <a:pt x="12143" y="2123"/>
                    <a:pt x="12543" y="2290"/>
                    <a:pt x="12943" y="2456"/>
                  </a:cubicBezTo>
                  <a:cubicBezTo>
                    <a:pt x="13310" y="2623"/>
                    <a:pt x="13644" y="2790"/>
                    <a:pt x="13911" y="2990"/>
                  </a:cubicBezTo>
                  <a:lnTo>
                    <a:pt x="17046" y="2423"/>
                  </a:lnTo>
                  <a:cubicBezTo>
                    <a:pt x="16246" y="1856"/>
                    <a:pt x="15178" y="1389"/>
                    <a:pt x="13911" y="1022"/>
                  </a:cubicBezTo>
                  <a:cubicBezTo>
                    <a:pt x="12643" y="655"/>
                    <a:pt x="11209" y="388"/>
                    <a:pt x="9674" y="221"/>
                  </a:cubicBezTo>
                  <a:cubicBezTo>
                    <a:pt x="8468" y="90"/>
                    <a:pt x="7220" y="0"/>
                    <a:pt x="59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3288563" y="2021625"/>
              <a:ext cx="646325" cy="105200"/>
            </a:xfrm>
            <a:custGeom>
              <a:rect b="b" l="l" r="r" t="t"/>
              <a:pathLst>
                <a:path extrusionOk="0" h="4208" w="25853">
                  <a:moveTo>
                    <a:pt x="9295" y="0"/>
                  </a:moveTo>
                  <a:cubicBezTo>
                    <a:pt x="8667" y="0"/>
                    <a:pt x="8037" y="13"/>
                    <a:pt x="7406" y="38"/>
                  </a:cubicBezTo>
                  <a:cubicBezTo>
                    <a:pt x="4904" y="105"/>
                    <a:pt x="2403" y="338"/>
                    <a:pt x="1" y="739"/>
                  </a:cubicBezTo>
                  <a:lnTo>
                    <a:pt x="1435" y="1806"/>
                  </a:lnTo>
                  <a:cubicBezTo>
                    <a:pt x="3403" y="1473"/>
                    <a:pt x="5471" y="1272"/>
                    <a:pt x="7540" y="1206"/>
                  </a:cubicBezTo>
                  <a:cubicBezTo>
                    <a:pt x="7867" y="1200"/>
                    <a:pt x="8194" y="1198"/>
                    <a:pt x="8519" y="1198"/>
                  </a:cubicBezTo>
                  <a:cubicBezTo>
                    <a:pt x="10249" y="1198"/>
                    <a:pt x="11944" y="1276"/>
                    <a:pt x="13544" y="1473"/>
                  </a:cubicBezTo>
                  <a:cubicBezTo>
                    <a:pt x="15479" y="1673"/>
                    <a:pt x="17280" y="2006"/>
                    <a:pt x="18848" y="2473"/>
                  </a:cubicBezTo>
                  <a:cubicBezTo>
                    <a:pt x="20415" y="2940"/>
                    <a:pt x="21783" y="3541"/>
                    <a:pt x="22784" y="4208"/>
                  </a:cubicBezTo>
                  <a:lnTo>
                    <a:pt x="25853" y="3641"/>
                  </a:lnTo>
                  <a:cubicBezTo>
                    <a:pt x="24618" y="2807"/>
                    <a:pt x="22984" y="2106"/>
                    <a:pt x="21049" y="1539"/>
                  </a:cubicBezTo>
                  <a:cubicBezTo>
                    <a:pt x="19148" y="972"/>
                    <a:pt x="16980" y="572"/>
                    <a:pt x="14645" y="305"/>
                  </a:cubicBezTo>
                  <a:cubicBezTo>
                    <a:pt x="12931" y="106"/>
                    <a:pt x="11125" y="0"/>
                    <a:pt x="9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4274288" y="1337900"/>
              <a:ext cx="1116650" cy="343625"/>
            </a:xfrm>
            <a:custGeom>
              <a:rect b="b" l="l" r="r" t="t"/>
              <a:pathLst>
                <a:path extrusionOk="0" h="13745" w="44666"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4274288" y="1337900"/>
              <a:ext cx="1116650" cy="343625"/>
            </a:xfrm>
            <a:custGeom>
              <a:rect b="b" l="l" r="r" t="t"/>
              <a:pathLst>
                <a:path extrusionOk="0" h="13745" w="44666">
                  <a:moveTo>
                    <a:pt x="24884" y="4204"/>
                  </a:moveTo>
                  <a:lnTo>
                    <a:pt x="13810" y="6039"/>
                  </a:lnTo>
                  <a:lnTo>
                    <a:pt x="21782" y="6406"/>
                  </a:lnTo>
                  <a:lnTo>
                    <a:pt x="24884" y="4204"/>
                  </a:lnTo>
                  <a:close/>
                  <a:moveTo>
                    <a:pt x="27286" y="4204"/>
                  </a:moveTo>
                  <a:lnTo>
                    <a:pt x="24751" y="6005"/>
                  </a:lnTo>
                  <a:lnTo>
                    <a:pt x="32223" y="6806"/>
                  </a:lnTo>
                  <a:lnTo>
                    <a:pt x="27286" y="4204"/>
                  </a:lnTo>
                  <a:close/>
                  <a:moveTo>
                    <a:pt x="12509" y="6672"/>
                  </a:moveTo>
                  <a:lnTo>
                    <a:pt x="17312" y="9341"/>
                  </a:lnTo>
                  <a:lnTo>
                    <a:pt x="19047" y="6973"/>
                  </a:lnTo>
                  <a:lnTo>
                    <a:pt x="12509" y="6672"/>
                  </a:lnTo>
                  <a:close/>
                  <a:moveTo>
                    <a:pt x="24417" y="6272"/>
                  </a:moveTo>
                  <a:lnTo>
                    <a:pt x="23150" y="7173"/>
                  </a:lnTo>
                  <a:lnTo>
                    <a:pt x="19981" y="7006"/>
                  </a:lnTo>
                  <a:lnTo>
                    <a:pt x="18213" y="9408"/>
                  </a:lnTo>
                  <a:lnTo>
                    <a:pt x="31990" y="7073"/>
                  </a:lnTo>
                  <a:lnTo>
                    <a:pt x="24417" y="6272"/>
                  </a:lnTo>
                  <a:close/>
                  <a:moveTo>
                    <a:pt x="26886" y="3137"/>
                  </a:moveTo>
                  <a:lnTo>
                    <a:pt x="34691" y="7173"/>
                  </a:lnTo>
                  <a:lnTo>
                    <a:pt x="17079" y="10175"/>
                  </a:lnTo>
                  <a:lnTo>
                    <a:pt x="9540" y="5972"/>
                  </a:lnTo>
                  <a:lnTo>
                    <a:pt x="26886" y="3137"/>
                  </a:lnTo>
                  <a:close/>
                  <a:moveTo>
                    <a:pt x="27386" y="1"/>
                  </a:moveTo>
                  <a:lnTo>
                    <a:pt x="0" y="4437"/>
                  </a:lnTo>
                  <a:lnTo>
                    <a:pt x="16345" y="13744"/>
                  </a:lnTo>
                  <a:lnTo>
                    <a:pt x="44665" y="8774"/>
                  </a:lnTo>
                  <a:lnTo>
                    <a:pt x="2738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4270113" y="1336250"/>
              <a:ext cx="1127500" cy="346925"/>
            </a:xfrm>
            <a:custGeom>
              <a:rect b="b" l="l" r="r" t="t"/>
              <a:pathLst>
                <a:path extrusionOk="0" h="13877" w="45100">
                  <a:moveTo>
                    <a:pt x="27620" y="0"/>
                  </a:moveTo>
                  <a:lnTo>
                    <a:pt x="0" y="4470"/>
                  </a:lnTo>
                  <a:lnTo>
                    <a:pt x="16479" y="13877"/>
                  </a:lnTo>
                  <a:lnTo>
                    <a:pt x="45099" y="8873"/>
                  </a:lnTo>
                  <a:lnTo>
                    <a:pt x="2762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4512788" y="1416300"/>
              <a:ext cx="628800" cy="175975"/>
            </a:xfrm>
            <a:custGeom>
              <a:rect b="b" l="l" r="r" t="t"/>
              <a:pathLst>
                <a:path extrusionOk="0" h="7039" w="25152">
                  <a:moveTo>
                    <a:pt x="15344" y="1101"/>
                  </a:moveTo>
                  <a:lnTo>
                    <a:pt x="12242" y="3270"/>
                  </a:lnTo>
                  <a:lnTo>
                    <a:pt x="4270" y="2936"/>
                  </a:lnTo>
                  <a:lnTo>
                    <a:pt x="15344" y="1101"/>
                  </a:lnTo>
                  <a:close/>
                  <a:moveTo>
                    <a:pt x="17746" y="1068"/>
                  </a:moveTo>
                  <a:lnTo>
                    <a:pt x="22683" y="3670"/>
                  </a:lnTo>
                  <a:lnTo>
                    <a:pt x="15244" y="2869"/>
                  </a:lnTo>
                  <a:lnTo>
                    <a:pt x="17746" y="1068"/>
                  </a:lnTo>
                  <a:close/>
                  <a:moveTo>
                    <a:pt x="2969" y="3536"/>
                  </a:moveTo>
                  <a:lnTo>
                    <a:pt x="9507" y="3837"/>
                  </a:lnTo>
                  <a:lnTo>
                    <a:pt x="7772" y="6205"/>
                  </a:lnTo>
                  <a:lnTo>
                    <a:pt x="2969" y="3536"/>
                  </a:lnTo>
                  <a:close/>
                  <a:moveTo>
                    <a:pt x="14877" y="3136"/>
                  </a:moveTo>
                  <a:lnTo>
                    <a:pt x="22450" y="3937"/>
                  </a:lnTo>
                  <a:lnTo>
                    <a:pt x="8673" y="6272"/>
                  </a:lnTo>
                  <a:lnTo>
                    <a:pt x="10441" y="3870"/>
                  </a:lnTo>
                  <a:lnTo>
                    <a:pt x="13610" y="4037"/>
                  </a:lnTo>
                  <a:lnTo>
                    <a:pt x="14877" y="3136"/>
                  </a:lnTo>
                  <a:close/>
                  <a:moveTo>
                    <a:pt x="17346" y="1"/>
                  </a:moveTo>
                  <a:lnTo>
                    <a:pt x="0" y="2836"/>
                  </a:lnTo>
                  <a:lnTo>
                    <a:pt x="7539" y="7039"/>
                  </a:lnTo>
                  <a:lnTo>
                    <a:pt x="25151" y="4037"/>
                  </a:lnTo>
                  <a:lnTo>
                    <a:pt x="17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3889838" y="1716525"/>
              <a:ext cx="1220900" cy="416150"/>
            </a:xfrm>
            <a:custGeom>
              <a:rect b="b" l="l" r="r" t="t"/>
              <a:pathLst>
                <a:path extrusionOk="0" h="16646" w="48836"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3889838" y="1716525"/>
              <a:ext cx="1220900" cy="416150"/>
            </a:xfrm>
            <a:custGeom>
              <a:rect b="b" l="l" r="r" t="t"/>
              <a:pathLst>
                <a:path extrusionOk="0" h="16646" w="48836">
                  <a:moveTo>
                    <a:pt x="20981" y="4356"/>
                  </a:moveTo>
                  <a:cubicBezTo>
                    <a:pt x="21325" y="4356"/>
                    <a:pt x="21662" y="4380"/>
                    <a:pt x="22016" y="4403"/>
                  </a:cubicBezTo>
                  <a:cubicBezTo>
                    <a:pt x="22483" y="4437"/>
                    <a:pt x="22950" y="4503"/>
                    <a:pt x="23384" y="4570"/>
                  </a:cubicBezTo>
                  <a:cubicBezTo>
                    <a:pt x="23784" y="4670"/>
                    <a:pt x="24184" y="4770"/>
                    <a:pt x="24518" y="4904"/>
                  </a:cubicBezTo>
                  <a:cubicBezTo>
                    <a:pt x="24551" y="4904"/>
                    <a:pt x="24585" y="4870"/>
                    <a:pt x="24651" y="4870"/>
                  </a:cubicBezTo>
                  <a:cubicBezTo>
                    <a:pt x="24685" y="4870"/>
                    <a:pt x="24718" y="4870"/>
                    <a:pt x="24785" y="4837"/>
                  </a:cubicBezTo>
                  <a:cubicBezTo>
                    <a:pt x="24818" y="4837"/>
                    <a:pt x="24851" y="4837"/>
                    <a:pt x="24918" y="4804"/>
                  </a:cubicBezTo>
                  <a:lnTo>
                    <a:pt x="25052" y="4804"/>
                  </a:lnTo>
                  <a:cubicBezTo>
                    <a:pt x="25619" y="4703"/>
                    <a:pt x="26252" y="4637"/>
                    <a:pt x="26886" y="4603"/>
                  </a:cubicBezTo>
                  <a:cubicBezTo>
                    <a:pt x="27487" y="4603"/>
                    <a:pt x="28120" y="4637"/>
                    <a:pt x="28721" y="4670"/>
                  </a:cubicBezTo>
                  <a:cubicBezTo>
                    <a:pt x="29321" y="4737"/>
                    <a:pt x="29888" y="4837"/>
                    <a:pt x="30389" y="4970"/>
                  </a:cubicBezTo>
                  <a:cubicBezTo>
                    <a:pt x="30922" y="5137"/>
                    <a:pt x="31356" y="5304"/>
                    <a:pt x="31690" y="5504"/>
                  </a:cubicBezTo>
                  <a:cubicBezTo>
                    <a:pt x="31823" y="5571"/>
                    <a:pt x="31923" y="5637"/>
                    <a:pt x="31990" y="5704"/>
                  </a:cubicBezTo>
                  <a:cubicBezTo>
                    <a:pt x="32090" y="5771"/>
                    <a:pt x="32157" y="5838"/>
                    <a:pt x="32223" y="5938"/>
                  </a:cubicBezTo>
                  <a:cubicBezTo>
                    <a:pt x="32257" y="6004"/>
                    <a:pt x="32323" y="6071"/>
                    <a:pt x="32323" y="6138"/>
                  </a:cubicBezTo>
                  <a:cubicBezTo>
                    <a:pt x="32357" y="6238"/>
                    <a:pt x="32357" y="6305"/>
                    <a:pt x="32357" y="6371"/>
                  </a:cubicBezTo>
                  <a:lnTo>
                    <a:pt x="32490" y="6338"/>
                  </a:lnTo>
                  <a:cubicBezTo>
                    <a:pt x="32991" y="6271"/>
                    <a:pt x="33524" y="6205"/>
                    <a:pt x="34091" y="6205"/>
                  </a:cubicBezTo>
                  <a:cubicBezTo>
                    <a:pt x="34258" y="6195"/>
                    <a:pt x="34421" y="6191"/>
                    <a:pt x="34582" y="6191"/>
                  </a:cubicBezTo>
                  <a:cubicBezTo>
                    <a:pt x="34971" y="6191"/>
                    <a:pt x="35349" y="6214"/>
                    <a:pt x="35726" y="6238"/>
                  </a:cubicBezTo>
                  <a:cubicBezTo>
                    <a:pt x="36260" y="6305"/>
                    <a:pt x="36793" y="6405"/>
                    <a:pt x="37227" y="6505"/>
                  </a:cubicBezTo>
                  <a:cubicBezTo>
                    <a:pt x="37694" y="6638"/>
                    <a:pt x="38094" y="6805"/>
                    <a:pt x="38394" y="6972"/>
                  </a:cubicBezTo>
                  <a:cubicBezTo>
                    <a:pt x="38695" y="7139"/>
                    <a:pt x="38895" y="7339"/>
                    <a:pt x="38962" y="7539"/>
                  </a:cubicBezTo>
                  <a:cubicBezTo>
                    <a:pt x="39062" y="7739"/>
                    <a:pt x="39028" y="7906"/>
                    <a:pt x="38895" y="8106"/>
                  </a:cubicBezTo>
                  <a:cubicBezTo>
                    <a:pt x="38761" y="8273"/>
                    <a:pt x="38528" y="8473"/>
                    <a:pt x="38194" y="8606"/>
                  </a:cubicBezTo>
                  <a:cubicBezTo>
                    <a:pt x="37861" y="8773"/>
                    <a:pt x="37427" y="8873"/>
                    <a:pt x="36927" y="8973"/>
                  </a:cubicBezTo>
                  <a:cubicBezTo>
                    <a:pt x="36660" y="9040"/>
                    <a:pt x="36393" y="9073"/>
                    <a:pt x="36093" y="9107"/>
                  </a:cubicBezTo>
                  <a:cubicBezTo>
                    <a:pt x="35826" y="9140"/>
                    <a:pt x="35526" y="9140"/>
                    <a:pt x="35226" y="9140"/>
                  </a:cubicBezTo>
                  <a:cubicBezTo>
                    <a:pt x="35137" y="9151"/>
                    <a:pt x="35044" y="9155"/>
                    <a:pt x="34949" y="9155"/>
                  </a:cubicBezTo>
                  <a:cubicBezTo>
                    <a:pt x="34759" y="9155"/>
                    <a:pt x="34558" y="9140"/>
                    <a:pt x="34358" y="9140"/>
                  </a:cubicBezTo>
                  <a:cubicBezTo>
                    <a:pt x="34091" y="9140"/>
                    <a:pt x="33791" y="9107"/>
                    <a:pt x="33524" y="9073"/>
                  </a:cubicBezTo>
                  <a:cubicBezTo>
                    <a:pt x="33524" y="9240"/>
                    <a:pt x="33458" y="9407"/>
                    <a:pt x="33391" y="9574"/>
                  </a:cubicBezTo>
                  <a:cubicBezTo>
                    <a:pt x="33291" y="9740"/>
                    <a:pt x="33157" y="9907"/>
                    <a:pt x="32991" y="10074"/>
                  </a:cubicBezTo>
                  <a:cubicBezTo>
                    <a:pt x="32790" y="10241"/>
                    <a:pt x="32590" y="10408"/>
                    <a:pt x="32323" y="10541"/>
                  </a:cubicBezTo>
                  <a:cubicBezTo>
                    <a:pt x="32057" y="10674"/>
                    <a:pt x="31790" y="10841"/>
                    <a:pt x="31456" y="10975"/>
                  </a:cubicBezTo>
                  <a:lnTo>
                    <a:pt x="28454" y="9140"/>
                  </a:lnTo>
                  <a:lnTo>
                    <a:pt x="30956" y="8673"/>
                  </a:lnTo>
                  <a:lnTo>
                    <a:pt x="22316" y="6838"/>
                  </a:lnTo>
                  <a:lnTo>
                    <a:pt x="22250" y="10274"/>
                  </a:lnTo>
                  <a:lnTo>
                    <a:pt x="24785" y="9807"/>
                  </a:lnTo>
                  <a:lnTo>
                    <a:pt x="27954" y="11742"/>
                  </a:lnTo>
                  <a:cubicBezTo>
                    <a:pt x="27253" y="11842"/>
                    <a:pt x="26553" y="11875"/>
                    <a:pt x="25852" y="11909"/>
                  </a:cubicBezTo>
                  <a:cubicBezTo>
                    <a:pt x="25152" y="11909"/>
                    <a:pt x="24418" y="11909"/>
                    <a:pt x="23717" y="11875"/>
                  </a:cubicBezTo>
                  <a:cubicBezTo>
                    <a:pt x="23050" y="11809"/>
                    <a:pt x="22350" y="11742"/>
                    <a:pt x="21716" y="11642"/>
                  </a:cubicBezTo>
                  <a:cubicBezTo>
                    <a:pt x="21049" y="11542"/>
                    <a:pt x="20448" y="11408"/>
                    <a:pt x="19848" y="11275"/>
                  </a:cubicBezTo>
                  <a:cubicBezTo>
                    <a:pt x="19815" y="11275"/>
                    <a:pt x="19781" y="11275"/>
                    <a:pt x="19748" y="11308"/>
                  </a:cubicBezTo>
                  <a:lnTo>
                    <a:pt x="19614" y="11308"/>
                  </a:lnTo>
                  <a:cubicBezTo>
                    <a:pt x="19581" y="11342"/>
                    <a:pt x="19548" y="11342"/>
                    <a:pt x="19514" y="11342"/>
                  </a:cubicBezTo>
                  <a:lnTo>
                    <a:pt x="19381" y="11375"/>
                  </a:lnTo>
                  <a:cubicBezTo>
                    <a:pt x="18747" y="11475"/>
                    <a:pt x="18080" y="11542"/>
                    <a:pt x="17413" y="11575"/>
                  </a:cubicBezTo>
                  <a:cubicBezTo>
                    <a:pt x="17225" y="11584"/>
                    <a:pt x="17040" y="11588"/>
                    <a:pt x="16857" y="11588"/>
                  </a:cubicBezTo>
                  <a:cubicBezTo>
                    <a:pt x="16357" y="11588"/>
                    <a:pt x="15875" y="11557"/>
                    <a:pt x="15411" y="11508"/>
                  </a:cubicBezTo>
                  <a:cubicBezTo>
                    <a:pt x="14744" y="11408"/>
                    <a:pt x="14144" y="11308"/>
                    <a:pt x="13610" y="11175"/>
                  </a:cubicBezTo>
                  <a:cubicBezTo>
                    <a:pt x="13076" y="11008"/>
                    <a:pt x="12643" y="10808"/>
                    <a:pt x="12276" y="10608"/>
                  </a:cubicBezTo>
                  <a:cubicBezTo>
                    <a:pt x="12009" y="10408"/>
                    <a:pt x="11842" y="10241"/>
                    <a:pt x="11742" y="10074"/>
                  </a:cubicBezTo>
                  <a:cubicBezTo>
                    <a:pt x="11642" y="9874"/>
                    <a:pt x="11642" y="9707"/>
                    <a:pt x="11709" y="9507"/>
                  </a:cubicBezTo>
                  <a:cubicBezTo>
                    <a:pt x="11775" y="9340"/>
                    <a:pt x="11909" y="9173"/>
                    <a:pt x="12142" y="9007"/>
                  </a:cubicBezTo>
                  <a:cubicBezTo>
                    <a:pt x="12343" y="8840"/>
                    <a:pt x="12609" y="8673"/>
                    <a:pt x="12976" y="8540"/>
                  </a:cubicBezTo>
                  <a:cubicBezTo>
                    <a:pt x="12910" y="8540"/>
                    <a:pt x="12843" y="8506"/>
                    <a:pt x="12810" y="8473"/>
                  </a:cubicBezTo>
                  <a:lnTo>
                    <a:pt x="12643" y="8406"/>
                  </a:lnTo>
                  <a:cubicBezTo>
                    <a:pt x="12576" y="8373"/>
                    <a:pt x="12543" y="8373"/>
                    <a:pt x="12476" y="8339"/>
                  </a:cubicBezTo>
                  <a:cubicBezTo>
                    <a:pt x="12443" y="8306"/>
                    <a:pt x="12409" y="8273"/>
                    <a:pt x="12343" y="8239"/>
                  </a:cubicBezTo>
                  <a:cubicBezTo>
                    <a:pt x="12042" y="8039"/>
                    <a:pt x="11876" y="7839"/>
                    <a:pt x="11842" y="7639"/>
                  </a:cubicBezTo>
                  <a:cubicBezTo>
                    <a:pt x="11775" y="7439"/>
                    <a:pt x="11842" y="7239"/>
                    <a:pt x="12009" y="7072"/>
                  </a:cubicBezTo>
                  <a:cubicBezTo>
                    <a:pt x="12176" y="6872"/>
                    <a:pt x="12443" y="6705"/>
                    <a:pt x="12810" y="6538"/>
                  </a:cubicBezTo>
                  <a:cubicBezTo>
                    <a:pt x="13143" y="6405"/>
                    <a:pt x="13610" y="6271"/>
                    <a:pt x="14144" y="6171"/>
                  </a:cubicBezTo>
                  <a:cubicBezTo>
                    <a:pt x="14377" y="6138"/>
                    <a:pt x="14611" y="6104"/>
                    <a:pt x="14844" y="6071"/>
                  </a:cubicBezTo>
                  <a:cubicBezTo>
                    <a:pt x="15078" y="6038"/>
                    <a:pt x="15311" y="6038"/>
                    <a:pt x="15545" y="6004"/>
                  </a:cubicBezTo>
                  <a:lnTo>
                    <a:pt x="16279" y="6004"/>
                  </a:lnTo>
                  <a:cubicBezTo>
                    <a:pt x="16479" y="6004"/>
                    <a:pt x="16712" y="6004"/>
                    <a:pt x="16979" y="6038"/>
                  </a:cubicBezTo>
                  <a:cubicBezTo>
                    <a:pt x="16879" y="5871"/>
                    <a:pt x="16879" y="5738"/>
                    <a:pt x="16946" y="5571"/>
                  </a:cubicBezTo>
                  <a:cubicBezTo>
                    <a:pt x="17013" y="5437"/>
                    <a:pt x="17113" y="5304"/>
                    <a:pt x="17313" y="5170"/>
                  </a:cubicBezTo>
                  <a:cubicBezTo>
                    <a:pt x="17513" y="5037"/>
                    <a:pt x="17746" y="4904"/>
                    <a:pt x="18047" y="4804"/>
                  </a:cubicBezTo>
                  <a:cubicBezTo>
                    <a:pt x="18347" y="4703"/>
                    <a:pt x="18714" y="4603"/>
                    <a:pt x="19114" y="4537"/>
                  </a:cubicBezTo>
                  <a:cubicBezTo>
                    <a:pt x="19581" y="4437"/>
                    <a:pt x="20048" y="4403"/>
                    <a:pt x="20548" y="4370"/>
                  </a:cubicBezTo>
                  <a:cubicBezTo>
                    <a:pt x="20695" y="4360"/>
                    <a:pt x="20839" y="4356"/>
                    <a:pt x="20981" y="4356"/>
                  </a:cubicBezTo>
                  <a:close/>
                  <a:moveTo>
                    <a:pt x="30522" y="0"/>
                  </a:moveTo>
                  <a:lnTo>
                    <a:pt x="0" y="5371"/>
                  </a:lnTo>
                  <a:lnTo>
                    <a:pt x="17146" y="16645"/>
                  </a:lnTo>
                  <a:lnTo>
                    <a:pt x="48835" y="10574"/>
                  </a:lnTo>
                  <a:lnTo>
                    <a:pt x="30522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3885663" y="1714850"/>
              <a:ext cx="1232575" cy="420325"/>
            </a:xfrm>
            <a:custGeom>
              <a:rect b="b" l="l" r="r" t="t"/>
              <a:pathLst>
                <a:path extrusionOk="0" h="16813" w="49303">
                  <a:moveTo>
                    <a:pt x="30756" y="0"/>
                  </a:moveTo>
                  <a:lnTo>
                    <a:pt x="1" y="5438"/>
                  </a:lnTo>
                  <a:lnTo>
                    <a:pt x="17280" y="16812"/>
                  </a:lnTo>
                  <a:lnTo>
                    <a:pt x="49302" y="10675"/>
                  </a:lnTo>
                  <a:lnTo>
                    <a:pt x="30756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4180038" y="1825750"/>
              <a:ext cx="685525" cy="188850"/>
            </a:xfrm>
            <a:custGeom>
              <a:rect b="b" l="l" r="r" t="t"/>
              <a:pathLst>
                <a:path extrusionOk="0" h="7554" w="27421">
                  <a:moveTo>
                    <a:pt x="8907" y="1"/>
                  </a:moveTo>
                  <a:cubicBezTo>
                    <a:pt x="8440" y="34"/>
                    <a:pt x="7973" y="68"/>
                    <a:pt x="7506" y="168"/>
                  </a:cubicBezTo>
                  <a:cubicBezTo>
                    <a:pt x="7106" y="234"/>
                    <a:pt x="6739" y="334"/>
                    <a:pt x="6439" y="435"/>
                  </a:cubicBezTo>
                  <a:cubicBezTo>
                    <a:pt x="6138" y="535"/>
                    <a:pt x="5872" y="668"/>
                    <a:pt x="5705" y="801"/>
                  </a:cubicBezTo>
                  <a:cubicBezTo>
                    <a:pt x="5505" y="935"/>
                    <a:pt x="5405" y="1068"/>
                    <a:pt x="5338" y="1202"/>
                  </a:cubicBezTo>
                  <a:cubicBezTo>
                    <a:pt x="5271" y="1369"/>
                    <a:pt x="5271" y="1502"/>
                    <a:pt x="5338" y="1669"/>
                  </a:cubicBezTo>
                  <a:cubicBezTo>
                    <a:pt x="5104" y="1635"/>
                    <a:pt x="4871" y="1635"/>
                    <a:pt x="4637" y="1635"/>
                  </a:cubicBezTo>
                  <a:lnTo>
                    <a:pt x="3903" y="1635"/>
                  </a:lnTo>
                  <a:cubicBezTo>
                    <a:pt x="3670" y="1669"/>
                    <a:pt x="3436" y="1669"/>
                    <a:pt x="3203" y="1702"/>
                  </a:cubicBezTo>
                  <a:cubicBezTo>
                    <a:pt x="2969" y="1735"/>
                    <a:pt x="2736" y="1769"/>
                    <a:pt x="2502" y="1802"/>
                  </a:cubicBezTo>
                  <a:cubicBezTo>
                    <a:pt x="1969" y="1902"/>
                    <a:pt x="1502" y="2036"/>
                    <a:pt x="1168" y="2202"/>
                  </a:cubicBezTo>
                  <a:cubicBezTo>
                    <a:pt x="801" y="2336"/>
                    <a:pt x="534" y="2503"/>
                    <a:pt x="368" y="2703"/>
                  </a:cubicBezTo>
                  <a:cubicBezTo>
                    <a:pt x="201" y="2903"/>
                    <a:pt x="134" y="3103"/>
                    <a:pt x="201" y="3303"/>
                  </a:cubicBezTo>
                  <a:cubicBezTo>
                    <a:pt x="234" y="3503"/>
                    <a:pt x="401" y="3704"/>
                    <a:pt x="701" y="3870"/>
                  </a:cubicBezTo>
                  <a:cubicBezTo>
                    <a:pt x="768" y="3904"/>
                    <a:pt x="801" y="3937"/>
                    <a:pt x="835" y="3970"/>
                  </a:cubicBezTo>
                  <a:cubicBezTo>
                    <a:pt x="901" y="4004"/>
                    <a:pt x="935" y="4037"/>
                    <a:pt x="1001" y="4037"/>
                  </a:cubicBezTo>
                  <a:lnTo>
                    <a:pt x="1168" y="4137"/>
                  </a:lnTo>
                  <a:cubicBezTo>
                    <a:pt x="1202" y="4137"/>
                    <a:pt x="1268" y="4171"/>
                    <a:pt x="1335" y="4204"/>
                  </a:cubicBezTo>
                  <a:cubicBezTo>
                    <a:pt x="968" y="4337"/>
                    <a:pt x="701" y="4471"/>
                    <a:pt x="501" y="4638"/>
                  </a:cubicBezTo>
                  <a:cubicBezTo>
                    <a:pt x="268" y="4804"/>
                    <a:pt x="134" y="4971"/>
                    <a:pt x="67" y="5138"/>
                  </a:cubicBezTo>
                  <a:cubicBezTo>
                    <a:pt x="1" y="5338"/>
                    <a:pt x="1" y="5505"/>
                    <a:pt x="101" y="5705"/>
                  </a:cubicBezTo>
                  <a:cubicBezTo>
                    <a:pt x="201" y="5872"/>
                    <a:pt x="368" y="6072"/>
                    <a:pt x="634" y="6239"/>
                  </a:cubicBezTo>
                  <a:cubicBezTo>
                    <a:pt x="1001" y="6472"/>
                    <a:pt x="1435" y="6639"/>
                    <a:pt x="1969" y="6806"/>
                  </a:cubicBezTo>
                  <a:cubicBezTo>
                    <a:pt x="2502" y="6939"/>
                    <a:pt x="3103" y="7073"/>
                    <a:pt x="3770" y="7139"/>
                  </a:cubicBezTo>
                  <a:cubicBezTo>
                    <a:pt x="4234" y="7188"/>
                    <a:pt x="4716" y="7219"/>
                    <a:pt x="5216" y="7219"/>
                  </a:cubicBezTo>
                  <a:cubicBezTo>
                    <a:pt x="5398" y="7219"/>
                    <a:pt x="5584" y="7215"/>
                    <a:pt x="5771" y="7206"/>
                  </a:cubicBezTo>
                  <a:cubicBezTo>
                    <a:pt x="6439" y="7206"/>
                    <a:pt x="7106" y="7139"/>
                    <a:pt x="7740" y="7006"/>
                  </a:cubicBezTo>
                  <a:lnTo>
                    <a:pt x="7873" y="6973"/>
                  </a:lnTo>
                  <a:lnTo>
                    <a:pt x="7973" y="6973"/>
                  </a:lnTo>
                  <a:cubicBezTo>
                    <a:pt x="8040" y="6939"/>
                    <a:pt x="8073" y="6939"/>
                    <a:pt x="8106" y="6939"/>
                  </a:cubicBezTo>
                  <a:cubicBezTo>
                    <a:pt x="8140" y="6939"/>
                    <a:pt x="8173" y="6906"/>
                    <a:pt x="8207" y="6906"/>
                  </a:cubicBezTo>
                  <a:cubicBezTo>
                    <a:pt x="8807" y="7039"/>
                    <a:pt x="9407" y="7173"/>
                    <a:pt x="10075" y="7273"/>
                  </a:cubicBezTo>
                  <a:cubicBezTo>
                    <a:pt x="10708" y="7373"/>
                    <a:pt x="11409" y="7440"/>
                    <a:pt x="12076" y="7506"/>
                  </a:cubicBezTo>
                  <a:cubicBezTo>
                    <a:pt x="12571" y="7530"/>
                    <a:pt x="13083" y="7553"/>
                    <a:pt x="13588" y="7553"/>
                  </a:cubicBezTo>
                  <a:cubicBezTo>
                    <a:pt x="13798" y="7553"/>
                    <a:pt x="14006" y="7549"/>
                    <a:pt x="14211" y="7540"/>
                  </a:cubicBezTo>
                  <a:cubicBezTo>
                    <a:pt x="14911" y="7540"/>
                    <a:pt x="15612" y="7473"/>
                    <a:pt x="16312" y="7406"/>
                  </a:cubicBezTo>
                  <a:lnTo>
                    <a:pt x="13143" y="5438"/>
                  </a:lnTo>
                  <a:lnTo>
                    <a:pt x="10608" y="5905"/>
                  </a:lnTo>
                  <a:lnTo>
                    <a:pt x="10675" y="2469"/>
                  </a:lnTo>
                  <a:lnTo>
                    <a:pt x="19314" y="4304"/>
                  </a:lnTo>
                  <a:lnTo>
                    <a:pt x="16813" y="4771"/>
                  </a:lnTo>
                  <a:lnTo>
                    <a:pt x="19815" y="6606"/>
                  </a:lnTo>
                  <a:cubicBezTo>
                    <a:pt x="20148" y="6472"/>
                    <a:pt x="20449" y="6339"/>
                    <a:pt x="20682" y="6172"/>
                  </a:cubicBezTo>
                  <a:cubicBezTo>
                    <a:pt x="20949" y="6039"/>
                    <a:pt x="21149" y="5872"/>
                    <a:pt x="21349" y="5705"/>
                  </a:cubicBezTo>
                  <a:cubicBezTo>
                    <a:pt x="21516" y="5572"/>
                    <a:pt x="21649" y="5405"/>
                    <a:pt x="21750" y="5238"/>
                  </a:cubicBezTo>
                  <a:cubicBezTo>
                    <a:pt x="21816" y="5071"/>
                    <a:pt x="21883" y="4904"/>
                    <a:pt x="21883" y="4704"/>
                  </a:cubicBezTo>
                  <a:cubicBezTo>
                    <a:pt x="22150" y="4738"/>
                    <a:pt x="22450" y="4771"/>
                    <a:pt x="22717" y="4771"/>
                  </a:cubicBezTo>
                  <a:cubicBezTo>
                    <a:pt x="23017" y="4804"/>
                    <a:pt x="23317" y="4804"/>
                    <a:pt x="23584" y="4804"/>
                  </a:cubicBezTo>
                  <a:cubicBezTo>
                    <a:pt x="23884" y="4771"/>
                    <a:pt x="24185" y="4771"/>
                    <a:pt x="24451" y="4738"/>
                  </a:cubicBezTo>
                  <a:cubicBezTo>
                    <a:pt x="24752" y="4704"/>
                    <a:pt x="25019" y="4671"/>
                    <a:pt x="25285" y="4638"/>
                  </a:cubicBezTo>
                  <a:cubicBezTo>
                    <a:pt x="25786" y="4537"/>
                    <a:pt x="26219" y="4404"/>
                    <a:pt x="26553" y="4237"/>
                  </a:cubicBezTo>
                  <a:cubicBezTo>
                    <a:pt x="26887" y="4104"/>
                    <a:pt x="27120" y="3937"/>
                    <a:pt x="27253" y="3737"/>
                  </a:cubicBezTo>
                  <a:cubicBezTo>
                    <a:pt x="27387" y="3570"/>
                    <a:pt x="27420" y="3370"/>
                    <a:pt x="27320" y="3170"/>
                  </a:cubicBezTo>
                  <a:cubicBezTo>
                    <a:pt x="27253" y="2970"/>
                    <a:pt x="27053" y="2803"/>
                    <a:pt x="26753" y="2603"/>
                  </a:cubicBezTo>
                  <a:cubicBezTo>
                    <a:pt x="26453" y="2436"/>
                    <a:pt x="26053" y="2269"/>
                    <a:pt x="25586" y="2169"/>
                  </a:cubicBezTo>
                  <a:cubicBezTo>
                    <a:pt x="25152" y="2036"/>
                    <a:pt x="24618" y="1936"/>
                    <a:pt x="24085" y="1902"/>
                  </a:cubicBezTo>
                  <a:cubicBezTo>
                    <a:pt x="23694" y="1853"/>
                    <a:pt x="23303" y="1822"/>
                    <a:pt x="22899" y="1822"/>
                  </a:cubicBezTo>
                  <a:cubicBezTo>
                    <a:pt x="22752" y="1822"/>
                    <a:pt x="22602" y="1827"/>
                    <a:pt x="22450" y="1836"/>
                  </a:cubicBezTo>
                  <a:cubicBezTo>
                    <a:pt x="21883" y="1836"/>
                    <a:pt x="21349" y="1902"/>
                    <a:pt x="20849" y="2002"/>
                  </a:cubicBezTo>
                  <a:lnTo>
                    <a:pt x="20715" y="2002"/>
                  </a:lnTo>
                  <a:cubicBezTo>
                    <a:pt x="20715" y="1936"/>
                    <a:pt x="20715" y="1869"/>
                    <a:pt x="20682" y="1802"/>
                  </a:cubicBezTo>
                  <a:cubicBezTo>
                    <a:pt x="20682" y="1702"/>
                    <a:pt x="20615" y="1635"/>
                    <a:pt x="20582" y="1569"/>
                  </a:cubicBezTo>
                  <a:cubicBezTo>
                    <a:pt x="20515" y="1502"/>
                    <a:pt x="20449" y="1435"/>
                    <a:pt x="20349" y="1335"/>
                  </a:cubicBezTo>
                  <a:cubicBezTo>
                    <a:pt x="20282" y="1268"/>
                    <a:pt x="20182" y="1202"/>
                    <a:pt x="20048" y="1135"/>
                  </a:cubicBezTo>
                  <a:cubicBezTo>
                    <a:pt x="19715" y="935"/>
                    <a:pt x="19281" y="768"/>
                    <a:pt x="18747" y="635"/>
                  </a:cubicBezTo>
                  <a:cubicBezTo>
                    <a:pt x="18247" y="501"/>
                    <a:pt x="17680" y="401"/>
                    <a:pt x="17080" y="334"/>
                  </a:cubicBezTo>
                  <a:cubicBezTo>
                    <a:pt x="16640" y="286"/>
                    <a:pt x="16183" y="255"/>
                    <a:pt x="15733" y="255"/>
                  </a:cubicBezTo>
                  <a:cubicBezTo>
                    <a:pt x="15569" y="255"/>
                    <a:pt x="15406" y="259"/>
                    <a:pt x="15245" y="268"/>
                  </a:cubicBezTo>
                  <a:cubicBezTo>
                    <a:pt x="14611" y="268"/>
                    <a:pt x="13977" y="334"/>
                    <a:pt x="13410" y="435"/>
                  </a:cubicBezTo>
                  <a:lnTo>
                    <a:pt x="13277" y="468"/>
                  </a:lnTo>
                  <a:cubicBezTo>
                    <a:pt x="13210" y="468"/>
                    <a:pt x="13177" y="468"/>
                    <a:pt x="13143" y="501"/>
                  </a:cubicBezTo>
                  <a:lnTo>
                    <a:pt x="13010" y="501"/>
                  </a:lnTo>
                  <a:cubicBezTo>
                    <a:pt x="12943" y="535"/>
                    <a:pt x="12910" y="535"/>
                    <a:pt x="12877" y="535"/>
                  </a:cubicBezTo>
                  <a:cubicBezTo>
                    <a:pt x="12543" y="401"/>
                    <a:pt x="12143" y="301"/>
                    <a:pt x="11742" y="201"/>
                  </a:cubicBezTo>
                  <a:cubicBezTo>
                    <a:pt x="11309" y="134"/>
                    <a:pt x="10842" y="68"/>
                    <a:pt x="10375" y="34"/>
                  </a:cubicBezTo>
                  <a:cubicBezTo>
                    <a:pt x="9908" y="1"/>
                    <a:pt x="9407" y="1"/>
                    <a:pt x="8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3748913" y="1563575"/>
              <a:ext cx="654650" cy="148875"/>
            </a:xfrm>
            <a:custGeom>
              <a:rect b="b" l="l" r="r" t="t"/>
              <a:pathLst>
                <a:path extrusionOk="0" h="5955" w="26186">
                  <a:moveTo>
                    <a:pt x="14610" y="1582"/>
                  </a:moveTo>
                  <a:lnTo>
                    <a:pt x="14677" y="1748"/>
                  </a:lnTo>
                  <a:lnTo>
                    <a:pt x="14344" y="1748"/>
                  </a:lnTo>
                  <a:cubicBezTo>
                    <a:pt x="14277" y="1748"/>
                    <a:pt x="14210" y="1748"/>
                    <a:pt x="14110" y="1782"/>
                  </a:cubicBezTo>
                  <a:cubicBezTo>
                    <a:pt x="14043" y="1782"/>
                    <a:pt x="13943" y="1782"/>
                    <a:pt x="13877" y="1815"/>
                  </a:cubicBezTo>
                  <a:cubicBezTo>
                    <a:pt x="13743" y="1815"/>
                    <a:pt x="13643" y="1848"/>
                    <a:pt x="13576" y="1882"/>
                  </a:cubicBezTo>
                  <a:cubicBezTo>
                    <a:pt x="13510" y="1882"/>
                    <a:pt x="13443" y="1915"/>
                    <a:pt x="13410" y="1948"/>
                  </a:cubicBezTo>
                  <a:cubicBezTo>
                    <a:pt x="13376" y="1982"/>
                    <a:pt x="13376" y="2015"/>
                    <a:pt x="13376" y="2015"/>
                  </a:cubicBezTo>
                  <a:cubicBezTo>
                    <a:pt x="13410" y="2049"/>
                    <a:pt x="13410" y="2082"/>
                    <a:pt x="13443" y="2115"/>
                  </a:cubicBezTo>
                  <a:cubicBezTo>
                    <a:pt x="13510" y="2115"/>
                    <a:pt x="13576" y="2149"/>
                    <a:pt x="13643" y="2182"/>
                  </a:cubicBezTo>
                  <a:cubicBezTo>
                    <a:pt x="13710" y="2182"/>
                    <a:pt x="13777" y="2215"/>
                    <a:pt x="13877" y="2215"/>
                  </a:cubicBezTo>
                  <a:lnTo>
                    <a:pt x="15578" y="2215"/>
                  </a:lnTo>
                  <a:cubicBezTo>
                    <a:pt x="15711" y="2249"/>
                    <a:pt x="15811" y="2282"/>
                    <a:pt x="15911" y="2282"/>
                  </a:cubicBezTo>
                  <a:cubicBezTo>
                    <a:pt x="16011" y="2315"/>
                    <a:pt x="16112" y="2349"/>
                    <a:pt x="16178" y="2415"/>
                  </a:cubicBezTo>
                  <a:cubicBezTo>
                    <a:pt x="16278" y="2449"/>
                    <a:pt x="16312" y="2516"/>
                    <a:pt x="16312" y="2549"/>
                  </a:cubicBezTo>
                  <a:cubicBezTo>
                    <a:pt x="16345" y="2616"/>
                    <a:pt x="16312" y="2649"/>
                    <a:pt x="16278" y="2716"/>
                  </a:cubicBezTo>
                  <a:cubicBezTo>
                    <a:pt x="16212" y="2749"/>
                    <a:pt x="16112" y="2816"/>
                    <a:pt x="15978" y="2849"/>
                  </a:cubicBezTo>
                  <a:cubicBezTo>
                    <a:pt x="15845" y="2916"/>
                    <a:pt x="15645" y="2949"/>
                    <a:pt x="15444" y="2983"/>
                  </a:cubicBezTo>
                  <a:cubicBezTo>
                    <a:pt x="15344" y="3016"/>
                    <a:pt x="15244" y="3016"/>
                    <a:pt x="15144" y="3049"/>
                  </a:cubicBezTo>
                  <a:lnTo>
                    <a:pt x="14844" y="3049"/>
                  </a:lnTo>
                  <a:cubicBezTo>
                    <a:pt x="14744" y="3083"/>
                    <a:pt x="14644" y="3083"/>
                    <a:pt x="14577" y="3083"/>
                  </a:cubicBezTo>
                  <a:lnTo>
                    <a:pt x="14310" y="3083"/>
                  </a:lnTo>
                  <a:lnTo>
                    <a:pt x="14244" y="2916"/>
                  </a:lnTo>
                  <a:lnTo>
                    <a:pt x="14711" y="2916"/>
                  </a:lnTo>
                  <a:cubicBezTo>
                    <a:pt x="14811" y="2916"/>
                    <a:pt x="14877" y="2882"/>
                    <a:pt x="14977" y="2882"/>
                  </a:cubicBezTo>
                  <a:cubicBezTo>
                    <a:pt x="15077" y="2882"/>
                    <a:pt x="15178" y="2882"/>
                    <a:pt x="15244" y="2849"/>
                  </a:cubicBezTo>
                  <a:cubicBezTo>
                    <a:pt x="15378" y="2816"/>
                    <a:pt x="15478" y="2816"/>
                    <a:pt x="15578" y="2782"/>
                  </a:cubicBezTo>
                  <a:cubicBezTo>
                    <a:pt x="15645" y="2749"/>
                    <a:pt x="15711" y="2716"/>
                    <a:pt x="15745" y="2682"/>
                  </a:cubicBezTo>
                  <a:cubicBezTo>
                    <a:pt x="15778" y="2649"/>
                    <a:pt x="15811" y="2616"/>
                    <a:pt x="15778" y="2616"/>
                  </a:cubicBezTo>
                  <a:cubicBezTo>
                    <a:pt x="15778" y="2582"/>
                    <a:pt x="15745" y="2549"/>
                    <a:pt x="15711" y="2516"/>
                  </a:cubicBezTo>
                  <a:cubicBezTo>
                    <a:pt x="15645" y="2482"/>
                    <a:pt x="15611" y="2449"/>
                    <a:pt x="15544" y="2449"/>
                  </a:cubicBezTo>
                  <a:cubicBezTo>
                    <a:pt x="15478" y="2415"/>
                    <a:pt x="15378" y="2415"/>
                    <a:pt x="15311" y="2382"/>
                  </a:cubicBezTo>
                  <a:lnTo>
                    <a:pt x="13610" y="2382"/>
                  </a:lnTo>
                  <a:cubicBezTo>
                    <a:pt x="13476" y="2349"/>
                    <a:pt x="13343" y="2349"/>
                    <a:pt x="13243" y="2315"/>
                  </a:cubicBezTo>
                  <a:cubicBezTo>
                    <a:pt x="13143" y="2282"/>
                    <a:pt x="13076" y="2249"/>
                    <a:pt x="12976" y="2215"/>
                  </a:cubicBezTo>
                  <a:cubicBezTo>
                    <a:pt x="12909" y="2149"/>
                    <a:pt x="12876" y="2115"/>
                    <a:pt x="12876" y="2049"/>
                  </a:cubicBezTo>
                  <a:cubicBezTo>
                    <a:pt x="12843" y="2015"/>
                    <a:pt x="12876" y="1948"/>
                    <a:pt x="12943" y="1915"/>
                  </a:cubicBezTo>
                  <a:cubicBezTo>
                    <a:pt x="13009" y="1848"/>
                    <a:pt x="13076" y="1815"/>
                    <a:pt x="13209" y="1782"/>
                  </a:cubicBezTo>
                  <a:cubicBezTo>
                    <a:pt x="13343" y="1748"/>
                    <a:pt x="13510" y="1682"/>
                    <a:pt x="13676" y="1682"/>
                  </a:cubicBezTo>
                  <a:cubicBezTo>
                    <a:pt x="13777" y="1648"/>
                    <a:pt x="13877" y="1648"/>
                    <a:pt x="13943" y="1615"/>
                  </a:cubicBezTo>
                  <a:lnTo>
                    <a:pt x="14210" y="1615"/>
                  </a:lnTo>
                  <a:cubicBezTo>
                    <a:pt x="14277" y="1582"/>
                    <a:pt x="14377" y="1582"/>
                    <a:pt x="14444" y="1582"/>
                  </a:cubicBezTo>
                  <a:close/>
                  <a:moveTo>
                    <a:pt x="11608" y="2049"/>
                  </a:moveTo>
                  <a:lnTo>
                    <a:pt x="13877" y="3249"/>
                  </a:lnTo>
                  <a:lnTo>
                    <a:pt x="13376" y="3316"/>
                  </a:lnTo>
                  <a:lnTo>
                    <a:pt x="12376" y="2782"/>
                  </a:lnTo>
                  <a:cubicBezTo>
                    <a:pt x="12309" y="2749"/>
                    <a:pt x="12209" y="2716"/>
                    <a:pt x="12142" y="2649"/>
                  </a:cubicBezTo>
                  <a:cubicBezTo>
                    <a:pt x="12075" y="2616"/>
                    <a:pt x="11975" y="2549"/>
                    <a:pt x="11909" y="2516"/>
                  </a:cubicBezTo>
                  <a:cubicBezTo>
                    <a:pt x="11808" y="2482"/>
                    <a:pt x="11742" y="2415"/>
                    <a:pt x="11675" y="2382"/>
                  </a:cubicBezTo>
                  <a:cubicBezTo>
                    <a:pt x="11575" y="2349"/>
                    <a:pt x="11508" y="2315"/>
                    <a:pt x="11475" y="2249"/>
                  </a:cubicBezTo>
                  <a:lnTo>
                    <a:pt x="11442" y="2249"/>
                  </a:lnTo>
                  <a:cubicBezTo>
                    <a:pt x="11475" y="2315"/>
                    <a:pt x="11508" y="2349"/>
                    <a:pt x="11508" y="2382"/>
                  </a:cubicBezTo>
                  <a:cubicBezTo>
                    <a:pt x="11542" y="2449"/>
                    <a:pt x="11575" y="2482"/>
                    <a:pt x="11608" y="2516"/>
                  </a:cubicBezTo>
                  <a:cubicBezTo>
                    <a:pt x="11608" y="2582"/>
                    <a:pt x="11642" y="2616"/>
                    <a:pt x="11675" y="2682"/>
                  </a:cubicBezTo>
                  <a:cubicBezTo>
                    <a:pt x="11675" y="2716"/>
                    <a:pt x="11708" y="2749"/>
                    <a:pt x="11742" y="2816"/>
                  </a:cubicBezTo>
                  <a:lnTo>
                    <a:pt x="12042" y="3550"/>
                  </a:lnTo>
                  <a:lnTo>
                    <a:pt x="11642" y="3616"/>
                  </a:lnTo>
                  <a:lnTo>
                    <a:pt x="10074" y="3116"/>
                  </a:lnTo>
                  <a:cubicBezTo>
                    <a:pt x="9940" y="3083"/>
                    <a:pt x="9840" y="3049"/>
                    <a:pt x="9740" y="3016"/>
                  </a:cubicBezTo>
                  <a:cubicBezTo>
                    <a:pt x="9607" y="2983"/>
                    <a:pt x="9507" y="2949"/>
                    <a:pt x="9407" y="2916"/>
                  </a:cubicBezTo>
                  <a:cubicBezTo>
                    <a:pt x="9307" y="2882"/>
                    <a:pt x="9207" y="2849"/>
                    <a:pt x="9107" y="2816"/>
                  </a:cubicBezTo>
                  <a:cubicBezTo>
                    <a:pt x="9006" y="2782"/>
                    <a:pt x="8940" y="2749"/>
                    <a:pt x="8840" y="2716"/>
                  </a:cubicBezTo>
                  <a:lnTo>
                    <a:pt x="8840" y="2716"/>
                  </a:lnTo>
                  <a:cubicBezTo>
                    <a:pt x="8873" y="2749"/>
                    <a:pt x="8940" y="2782"/>
                    <a:pt x="9006" y="2816"/>
                  </a:cubicBezTo>
                  <a:cubicBezTo>
                    <a:pt x="9073" y="2882"/>
                    <a:pt x="9140" y="2916"/>
                    <a:pt x="9207" y="2983"/>
                  </a:cubicBezTo>
                  <a:lnTo>
                    <a:pt x="9440" y="3116"/>
                  </a:lnTo>
                  <a:cubicBezTo>
                    <a:pt x="9507" y="3183"/>
                    <a:pt x="9574" y="3216"/>
                    <a:pt x="9640" y="3249"/>
                  </a:cubicBezTo>
                  <a:lnTo>
                    <a:pt x="10407" y="3816"/>
                  </a:lnTo>
                  <a:lnTo>
                    <a:pt x="9940" y="3883"/>
                  </a:lnTo>
                  <a:lnTo>
                    <a:pt x="8173" y="2616"/>
                  </a:lnTo>
                  <a:lnTo>
                    <a:pt x="8806" y="2516"/>
                  </a:lnTo>
                  <a:lnTo>
                    <a:pt x="10441" y="2983"/>
                  </a:lnTo>
                  <a:cubicBezTo>
                    <a:pt x="10541" y="3016"/>
                    <a:pt x="10641" y="3049"/>
                    <a:pt x="10741" y="3083"/>
                  </a:cubicBezTo>
                  <a:cubicBezTo>
                    <a:pt x="10841" y="3116"/>
                    <a:pt x="10941" y="3149"/>
                    <a:pt x="11008" y="3183"/>
                  </a:cubicBezTo>
                  <a:cubicBezTo>
                    <a:pt x="11108" y="3216"/>
                    <a:pt x="11208" y="3216"/>
                    <a:pt x="11275" y="3249"/>
                  </a:cubicBezTo>
                  <a:cubicBezTo>
                    <a:pt x="11341" y="3283"/>
                    <a:pt x="11442" y="3316"/>
                    <a:pt x="11508" y="3349"/>
                  </a:cubicBezTo>
                  <a:lnTo>
                    <a:pt x="11542" y="3349"/>
                  </a:lnTo>
                  <a:cubicBezTo>
                    <a:pt x="11508" y="3283"/>
                    <a:pt x="11475" y="3249"/>
                    <a:pt x="11442" y="3216"/>
                  </a:cubicBezTo>
                  <a:cubicBezTo>
                    <a:pt x="11442" y="3183"/>
                    <a:pt x="11408" y="3149"/>
                    <a:pt x="11375" y="3116"/>
                  </a:cubicBezTo>
                  <a:cubicBezTo>
                    <a:pt x="11375" y="3083"/>
                    <a:pt x="11341" y="3016"/>
                    <a:pt x="11308" y="2983"/>
                  </a:cubicBezTo>
                  <a:cubicBezTo>
                    <a:pt x="11308" y="2949"/>
                    <a:pt x="11275" y="2882"/>
                    <a:pt x="11241" y="2849"/>
                  </a:cubicBezTo>
                  <a:lnTo>
                    <a:pt x="10975" y="2149"/>
                  </a:lnTo>
                  <a:lnTo>
                    <a:pt x="11608" y="2049"/>
                  </a:lnTo>
                  <a:close/>
                  <a:moveTo>
                    <a:pt x="7239" y="2816"/>
                  </a:moveTo>
                  <a:lnTo>
                    <a:pt x="7305" y="2949"/>
                  </a:lnTo>
                  <a:lnTo>
                    <a:pt x="6972" y="2949"/>
                  </a:lnTo>
                  <a:cubicBezTo>
                    <a:pt x="6905" y="2983"/>
                    <a:pt x="6805" y="2983"/>
                    <a:pt x="6738" y="2983"/>
                  </a:cubicBezTo>
                  <a:cubicBezTo>
                    <a:pt x="6671" y="2983"/>
                    <a:pt x="6571" y="3016"/>
                    <a:pt x="6471" y="3016"/>
                  </a:cubicBezTo>
                  <a:cubicBezTo>
                    <a:pt x="6338" y="3049"/>
                    <a:pt x="6238" y="3083"/>
                    <a:pt x="6171" y="3083"/>
                  </a:cubicBezTo>
                  <a:cubicBezTo>
                    <a:pt x="6104" y="3116"/>
                    <a:pt x="6038" y="3149"/>
                    <a:pt x="6038" y="3183"/>
                  </a:cubicBezTo>
                  <a:cubicBezTo>
                    <a:pt x="6004" y="3216"/>
                    <a:pt x="5971" y="3216"/>
                    <a:pt x="6004" y="3249"/>
                  </a:cubicBezTo>
                  <a:cubicBezTo>
                    <a:pt x="6004" y="3283"/>
                    <a:pt x="6038" y="3316"/>
                    <a:pt x="6071" y="3316"/>
                  </a:cubicBezTo>
                  <a:cubicBezTo>
                    <a:pt x="6104" y="3349"/>
                    <a:pt x="6171" y="3383"/>
                    <a:pt x="6238" y="3416"/>
                  </a:cubicBezTo>
                  <a:cubicBezTo>
                    <a:pt x="6305" y="3416"/>
                    <a:pt x="6371" y="3416"/>
                    <a:pt x="6471" y="3450"/>
                  </a:cubicBezTo>
                  <a:lnTo>
                    <a:pt x="7739" y="3450"/>
                  </a:lnTo>
                  <a:cubicBezTo>
                    <a:pt x="7906" y="3450"/>
                    <a:pt x="8072" y="3450"/>
                    <a:pt x="8173" y="3483"/>
                  </a:cubicBezTo>
                  <a:cubicBezTo>
                    <a:pt x="8306" y="3483"/>
                    <a:pt x="8439" y="3516"/>
                    <a:pt x="8539" y="3550"/>
                  </a:cubicBezTo>
                  <a:cubicBezTo>
                    <a:pt x="8640" y="3550"/>
                    <a:pt x="8706" y="3583"/>
                    <a:pt x="8806" y="3650"/>
                  </a:cubicBezTo>
                  <a:cubicBezTo>
                    <a:pt x="8873" y="3683"/>
                    <a:pt x="8906" y="3750"/>
                    <a:pt x="8940" y="3783"/>
                  </a:cubicBezTo>
                  <a:cubicBezTo>
                    <a:pt x="8940" y="3850"/>
                    <a:pt x="8940" y="3917"/>
                    <a:pt x="8873" y="3950"/>
                  </a:cubicBezTo>
                  <a:cubicBezTo>
                    <a:pt x="8806" y="4017"/>
                    <a:pt x="8706" y="4050"/>
                    <a:pt x="8573" y="4117"/>
                  </a:cubicBezTo>
                  <a:cubicBezTo>
                    <a:pt x="8439" y="4150"/>
                    <a:pt x="8239" y="4183"/>
                    <a:pt x="8006" y="4250"/>
                  </a:cubicBezTo>
                  <a:cubicBezTo>
                    <a:pt x="7939" y="4250"/>
                    <a:pt x="7839" y="4250"/>
                    <a:pt x="7739" y="4283"/>
                  </a:cubicBezTo>
                  <a:cubicBezTo>
                    <a:pt x="7639" y="4283"/>
                    <a:pt x="7505" y="4283"/>
                    <a:pt x="7405" y="4317"/>
                  </a:cubicBezTo>
                  <a:lnTo>
                    <a:pt x="6905" y="4317"/>
                  </a:lnTo>
                  <a:lnTo>
                    <a:pt x="6805" y="4150"/>
                  </a:lnTo>
                  <a:lnTo>
                    <a:pt x="7305" y="4150"/>
                  </a:lnTo>
                  <a:cubicBezTo>
                    <a:pt x="7405" y="4150"/>
                    <a:pt x="7472" y="4150"/>
                    <a:pt x="7572" y="4117"/>
                  </a:cubicBezTo>
                  <a:lnTo>
                    <a:pt x="7839" y="4117"/>
                  </a:lnTo>
                  <a:cubicBezTo>
                    <a:pt x="7972" y="4083"/>
                    <a:pt x="8072" y="4050"/>
                    <a:pt x="8139" y="4017"/>
                  </a:cubicBezTo>
                  <a:cubicBezTo>
                    <a:pt x="8239" y="4017"/>
                    <a:pt x="8306" y="3983"/>
                    <a:pt x="8339" y="3950"/>
                  </a:cubicBezTo>
                  <a:cubicBezTo>
                    <a:pt x="8373" y="3917"/>
                    <a:pt x="8406" y="3883"/>
                    <a:pt x="8373" y="3850"/>
                  </a:cubicBezTo>
                  <a:cubicBezTo>
                    <a:pt x="8373" y="3816"/>
                    <a:pt x="8339" y="3783"/>
                    <a:pt x="8306" y="3750"/>
                  </a:cubicBezTo>
                  <a:cubicBezTo>
                    <a:pt x="8239" y="3716"/>
                    <a:pt x="8206" y="3683"/>
                    <a:pt x="8139" y="3683"/>
                  </a:cubicBezTo>
                  <a:cubicBezTo>
                    <a:pt x="8072" y="3650"/>
                    <a:pt x="7972" y="3650"/>
                    <a:pt x="7906" y="3650"/>
                  </a:cubicBezTo>
                  <a:cubicBezTo>
                    <a:pt x="7806" y="3616"/>
                    <a:pt x="7706" y="3616"/>
                    <a:pt x="7572" y="3616"/>
                  </a:cubicBezTo>
                  <a:lnTo>
                    <a:pt x="7172" y="3616"/>
                  </a:lnTo>
                  <a:cubicBezTo>
                    <a:pt x="6972" y="3616"/>
                    <a:pt x="6805" y="3650"/>
                    <a:pt x="6638" y="3650"/>
                  </a:cubicBezTo>
                  <a:cubicBezTo>
                    <a:pt x="6471" y="3650"/>
                    <a:pt x="6338" y="3616"/>
                    <a:pt x="6204" y="3616"/>
                  </a:cubicBezTo>
                  <a:cubicBezTo>
                    <a:pt x="6071" y="3583"/>
                    <a:pt x="5938" y="3583"/>
                    <a:pt x="5838" y="3550"/>
                  </a:cubicBezTo>
                  <a:cubicBezTo>
                    <a:pt x="5737" y="3516"/>
                    <a:pt x="5637" y="3483"/>
                    <a:pt x="5571" y="3450"/>
                  </a:cubicBezTo>
                  <a:cubicBezTo>
                    <a:pt x="5504" y="3383"/>
                    <a:pt x="5471" y="3349"/>
                    <a:pt x="5437" y="3283"/>
                  </a:cubicBezTo>
                  <a:cubicBezTo>
                    <a:pt x="5437" y="3249"/>
                    <a:pt x="5471" y="3183"/>
                    <a:pt x="5537" y="3149"/>
                  </a:cubicBezTo>
                  <a:cubicBezTo>
                    <a:pt x="5604" y="3083"/>
                    <a:pt x="5704" y="3049"/>
                    <a:pt x="5804" y="3016"/>
                  </a:cubicBezTo>
                  <a:cubicBezTo>
                    <a:pt x="5938" y="2949"/>
                    <a:pt x="6104" y="2916"/>
                    <a:pt x="6305" y="2882"/>
                  </a:cubicBezTo>
                  <a:cubicBezTo>
                    <a:pt x="6405" y="2882"/>
                    <a:pt x="6471" y="2849"/>
                    <a:pt x="6571" y="2849"/>
                  </a:cubicBezTo>
                  <a:cubicBezTo>
                    <a:pt x="6671" y="2849"/>
                    <a:pt x="6738" y="2816"/>
                    <a:pt x="6838" y="2816"/>
                  </a:cubicBezTo>
                  <a:close/>
                  <a:moveTo>
                    <a:pt x="13714" y="1"/>
                  </a:moveTo>
                  <a:cubicBezTo>
                    <a:pt x="12974" y="1"/>
                    <a:pt x="12213" y="25"/>
                    <a:pt x="11442" y="80"/>
                  </a:cubicBezTo>
                  <a:cubicBezTo>
                    <a:pt x="10041" y="147"/>
                    <a:pt x="8606" y="314"/>
                    <a:pt x="7205" y="547"/>
                  </a:cubicBezTo>
                  <a:cubicBezTo>
                    <a:pt x="5804" y="781"/>
                    <a:pt x="4570" y="1048"/>
                    <a:pt x="3536" y="1381"/>
                  </a:cubicBezTo>
                  <a:cubicBezTo>
                    <a:pt x="2502" y="1715"/>
                    <a:pt x="1668" y="2049"/>
                    <a:pt x="1067" y="2449"/>
                  </a:cubicBezTo>
                  <a:cubicBezTo>
                    <a:pt x="500" y="2816"/>
                    <a:pt x="133" y="3183"/>
                    <a:pt x="67" y="3583"/>
                  </a:cubicBezTo>
                  <a:cubicBezTo>
                    <a:pt x="0" y="3950"/>
                    <a:pt x="200" y="4317"/>
                    <a:pt x="734" y="4684"/>
                  </a:cubicBezTo>
                  <a:cubicBezTo>
                    <a:pt x="1268" y="5017"/>
                    <a:pt x="2068" y="5284"/>
                    <a:pt x="3069" y="5484"/>
                  </a:cubicBezTo>
                  <a:cubicBezTo>
                    <a:pt x="4036" y="5718"/>
                    <a:pt x="5237" y="5851"/>
                    <a:pt x="6538" y="5918"/>
                  </a:cubicBezTo>
                  <a:cubicBezTo>
                    <a:pt x="7035" y="5943"/>
                    <a:pt x="7551" y="5954"/>
                    <a:pt x="8080" y="5954"/>
                  </a:cubicBezTo>
                  <a:cubicBezTo>
                    <a:pt x="8935" y="5954"/>
                    <a:pt x="9821" y="5926"/>
                    <a:pt x="10708" y="5885"/>
                  </a:cubicBezTo>
                  <a:cubicBezTo>
                    <a:pt x="12175" y="5785"/>
                    <a:pt x="13643" y="5618"/>
                    <a:pt x="15077" y="5384"/>
                  </a:cubicBezTo>
                  <a:cubicBezTo>
                    <a:pt x="15578" y="5284"/>
                    <a:pt x="16045" y="5217"/>
                    <a:pt x="16478" y="5117"/>
                  </a:cubicBezTo>
                  <a:cubicBezTo>
                    <a:pt x="16945" y="5017"/>
                    <a:pt x="17346" y="4917"/>
                    <a:pt x="17746" y="4784"/>
                  </a:cubicBezTo>
                  <a:cubicBezTo>
                    <a:pt x="18146" y="4684"/>
                    <a:pt x="18513" y="4584"/>
                    <a:pt x="18880" y="4450"/>
                  </a:cubicBezTo>
                  <a:cubicBezTo>
                    <a:pt x="19214" y="4350"/>
                    <a:pt x="19547" y="4217"/>
                    <a:pt x="19814" y="4117"/>
                  </a:cubicBezTo>
                  <a:lnTo>
                    <a:pt x="26185" y="3483"/>
                  </a:lnTo>
                  <a:lnTo>
                    <a:pt x="21916" y="2616"/>
                  </a:lnTo>
                  <a:cubicBezTo>
                    <a:pt x="21982" y="2482"/>
                    <a:pt x="22016" y="2349"/>
                    <a:pt x="22016" y="2249"/>
                  </a:cubicBezTo>
                  <a:cubicBezTo>
                    <a:pt x="22016" y="2115"/>
                    <a:pt x="21982" y="2015"/>
                    <a:pt x="21916" y="1882"/>
                  </a:cubicBezTo>
                  <a:cubicBezTo>
                    <a:pt x="21882" y="1782"/>
                    <a:pt x="21782" y="1648"/>
                    <a:pt x="21649" y="1548"/>
                  </a:cubicBezTo>
                  <a:cubicBezTo>
                    <a:pt x="21549" y="1448"/>
                    <a:pt x="21415" y="1315"/>
                    <a:pt x="21215" y="1215"/>
                  </a:cubicBezTo>
                  <a:cubicBezTo>
                    <a:pt x="20681" y="881"/>
                    <a:pt x="19848" y="614"/>
                    <a:pt x="18880" y="447"/>
                  </a:cubicBezTo>
                  <a:cubicBezTo>
                    <a:pt x="17879" y="247"/>
                    <a:pt x="16745" y="114"/>
                    <a:pt x="15478" y="47"/>
                  </a:cubicBezTo>
                  <a:cubicBezTo>
                    <a:pt x="14908" y="17"/>
                    <a:pt x="14318" y="1"/>
                    <a:pt x="13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3421163" y="2176000"/>
              <a:ext cx="1346000" cy="513725"/>
            </a:xfrm>
            <a:custGeom>
              <a:rect b="b" l="l" r="r" t="t"/>
              <a:pathLst>
                <a:path extrusionOk="0" h="20549" w="53840"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3421163" y="2176000"/>
              <a:ext cx="1346000" cy="513725"/>
            </a:xfrm>
            <a:custGeom>
              <a:rect b="b" l="l" r="r" t="t"/>
              <a:pathLst>
                <a:path extrusionOk="0" h="20549" w="53840">
                  <a:moveTo>
                    <a:pt x="21950" y="7273"/>
                  </a:moveTo>
                  <a:cubicBezTo>
                    <a:pt x="21616" y="7306"/>
                    <a:pt x="21283" y="7340"/>
                    <a:pt x="20949" y="7373"/>
                  </a:cubicBezTo>
                  <a:cubicBezTo>
                    <a:pt x="20615" y="7406"/>
                    <a:pt x="20315" y="7473"/>
                    <a:pt x="20015" y="7506"/>
                  </a:cubicBezTo>
                  <a:cubicBezTo>
                    <a:pt x="19715" y="7573"/>
                    <a:pt x="19448" y="7640"/>
                    <a:pt x="19181" y="7740"/>
                  </a:cubicBezTo>
                  <a:cubicBezTo>
                    <a:pt x="18914" y="7807"/>
                    <a:pt x="18681" y="7907"/>
                    <a:pt x="18447" y="8007"/>
                  </a:cubicBezTo>
                  <a:cubicBezTo>
                    <a:pt x="18214" y="8073"/>
                    <a:pt x="18014" y="8207"/>
                    <a:pt x="17847" y="8307"/>
                  </a:cubicBezTo>
                  <a:cubicBezTo>
                    <a:pt x="17680" y="8440"/>
                    <a:pt x="17513" y="8540"/>
                    <a:pt x="17413" y="8674"/>
                  </a:cubicBezTo>
                  <a:cubicBezTo>
                    <a:pt x="17180" y="8941"/>
                    <a:pt x="17113" y="9208"/>
                    <a:pt x="17180" y="9474"/>
                  </a:cubicBezTo>
                  <a:cubicBezTo>
                    <a:pt x="17246" y="9741"/>
                    <a:pt x="17413" y="9975"/>
                    <a:pt x="17747" y="10208"/>
                  </a:cubicBezTo>
                  <a:cubicBezTo>
                    <a:pt x="18047" y="10442"/>
                    <a:pt x="18481" y="10642"/>
                    <a:pt x="18981" y="10809"/>
                  </a:cubicBezTo>
                  <a:cubicBezTo>
                    <a:pt x="19515" y="10975"/>
                    <a:pt x="20115" y="11109"/>
                    <a:pt x="20816" y="11209"/>
                  </a:cubicBezTo>
                  <a:cubicBezTo>
                    <a:pt x="21182" y="11242"/>
                    <a:pt x="21549" y="11276"/>
                    <a:pt x="21883" y="11276"/>
                  </a:cubicBezTo>
                  <a:cubicBezTo>
                    <a:pt x="22066" y="11292"/>
                    <a:pt x="22242" y="11301"/>
                    <a:pt x="22413" y="11301"/>
                  </a:cubicBezTo>
                  <a:cubicBezTo>
                    <a:pt x="22583" y="11301"/>
                    <a:pt x="22750" y="11292"/>
                    <a:pt x="22917" y="11276"/>
                  </a:cubicBezTo>
                  <a:cubicBezTo>
                    <a:pt x="23284" y="11276"/>
                    <a:pt x="23618" y="11242"/>
                    <a:pt x="23951" y="11209"/>
                  </a:cubicBezTo>
                  <a:cubicBezTo>
                    <a:pt x="24251" y="11176"/>
                    <a:pt x="24585" y="11109"/>
                    <a:pt x="24885" y="11042"/>
                  </a:cubicBezTo>
                  <a:cubicBezTo>
                    <a:pt x="25185" y="10975"/>
                    <a:pt x="25486" y="10909"/>
                    <a:pt x="25752" y="10842"/>
                  </a:cubicBezTo>
                  <a:cubicBezTo>
                    <a:pt x="26019" y="10742"/>
                    <a:pt x="26253" y="10675"/>
                    <a:pt x="26486" y="10575"/>
                  </a:cubicBezTo>
                  <a:cubicBezTo>
                    <a:pt x="26686" y="10475"/>
                    <a:pt x="26887" y="10342"/>
                    <a:pt x="27053" y="10242"/>
                  </a:cubicBezTo>
                  <a:cubicBezTo>
                    <a:pt x="27220" y="10108"/>
                    <a:pt x="27354" y="9975"/>
                    <a:pt x="27487" y="9841"/>
                  </a:cubicBezTo>
                  <a:cubicBezTo>
                    <a:pt x="27687" y="9574"/>
                    <a:pt x="27754" y="9308"/>
                    <a:pt x="27687" y="9074"/>
                  </a:cubicBezTo>
                  <a:cubicBezTo>
                    <a:pt x="27587" y="8807"/>
                    <a:pt x="27387" y="8574"/>
                    <a:pt x="27087" y="8340"/>
                  </a:cubicBezTo>
                  <a:cubicBezTo>
                    <a:pt x="26753" y="8107"/>
                    <a:pt x="26319" y="7907"/>
                    <a:pt x="25819" y="7740"/>
                  </a:cubicBezTo>
                  <a:cubicBezTo>
                    <a:pt x="25285" y="7573"/>
                    <a:pt x="24685" y="7440"/>
                    <a:pt x="24018" y="7373"/>
                  </a:cubicBezTo>
                  <a:cubicBezTo>
                    <a:pt x="23651" y="7340"/>
                    <a:pt x="23317" y="7306"/>
                    <a:pt x="22984" y="7273"/>
                  </a:cubicBezTo>
                  <a:close/>
                  <a:moveTo>
                    <a:pt x="22471" y="6047"/>
                  </a:moveTo>
                  <a:cubicBezTo>
                    <a:pt x="22750" y="6047"/>
                    <a:pt x="23034" y="6055"/>
                    <a:pt x="23317" y="6072"/>
                  </a:cubicBezTo>
                  <a:cubicBezTo>
                    <a:pt x="23851" y="6072"/>
                    <a:pt x="24418" y="6139"/>
                    <a:pt x="24985" y="6205"/>
                  </a:cubicBezTo>
                  <a:cubicBezTo>
                    <a:pt x="25953" y="6305"/>
                    <a:pt x="26853" y="6472"/>
                    <a:pt x="27620" y="6706"/>
                  </a:cubicBezTo>
                  <a:cubicBezTo>
                    <a:pt x="28421" y="6939"/>
                    <a:pt x="29088" y="7206"/>
                    <a:pt x="29622" y="7506"/>
                  </a:cubicBezTo>
                  <a:cubicBezTo>
                    <a:pt x="30122" y="7807"/>
                    <a:pt x="30522" y="8140"/>
                    <a:pt x="30789" y="8507"/>
                  </a:cubicBezTo>
                  <a:cubicBezTo>
                    <a:pt x="31023" y="8841"/>
                    <a:pt x="31090" y="9241"/>
                    <a:pt x="30989" y="9608"/>
                  </a:cubicBezTo>
                  <a:lnTo>
                    <a:pt x="41330" y="10809"/>
                  </a:lnTo>
                  <a:lnTo>
                    <a:pt x="40430" y="12043"/>
                  </a:lnTo>
                  <a:lnTo>
                    <a:pt x="30055" y="10842"/>
                  </a:lnTo>
                  <a:cubicBezTo>
                    <a:pt x="29822" y="10975"/>
                    <a:pt x="29622" y="11142"/>
                    <a:pt x="29355" y="11276"/>
                  </a:cubicBezTo>
                  <a:cubicBezTo>
                    <a:pt x="29088" y="11409"/>
                    <a:pt x="28821" y="11509"/>
                    <a:pt x="28521" y="11643"/>
                  </a:cubicBezTo>
                  <a:cubicBezTo>
                    <a:pt x="28221" y="11743"/>
                    <a:pt x="27887" y="11843"/>
                    <a:pt x="27554" y="11943"/>
                  </a:cubicBezTo>
                  <a:cubicBezTo>
                    <a:pt x="27187" y="12043"/>
                    <a:pt x="26853" y="12143"/>
                    <a:pt x="26453" y="12210"/>
                  </a:cubicBezTo>
                  <a:cubicBezTo>
                    <a:pt x="25986" y="12310"/>
                    <a:pt x="25452" y="12377"/>
                    <a:pt x="24918" y="12443"/>
                  </a:cubicBezTo>
                  <a:cubicBezTo>
                    <a:pt x="24385" y="12510"/>
                    <a:pt x="23818" y="12577"/>
                    <a:pt x="23251" y="12577"/>
                  </a:cubicBezTo>
                  <a:cubicBezTo>
                    <a:pt x="22967" y="12593"/>
                    <a:pt x="22684" y="12602"/>
                    <a:pt x="22400" y="12602"/>
                  </a:cubicBezTo>
                  <a:cubicBezTo>
                    <a:pt x="22116" y="12602"/>
                    <a:pt x="21833" y="12593"/>
                    <a:pt x="21549" y="12577"/>
                  </a:cubicBezTo>
                  <a:cubicBezTo>
                    <a:pt x="20949" y="12577"/>
                    <a:pt x="20382" y="12510"/>
                    <a:pt x="19815" y="12443"/>
                  </a:cubicBezTo>
                  <a:cubicBezTo>
                    <a:pt x="18647" y="12310"/>
                    <a:pt x="17647" y="12076"/>
                    <a:pt x="16779" y="11809"/>
                  </a:cubicBezTo>
                  <a:cubicBezTo>
                    <a:pt x="15945" y="11543"/>
                    <a:pt x="15245" y="11176"/>
                    <a:pt x="14745" y="10809"/>
                  </a:cubicBezTo>
                  <a:cubicBezTo>
                    <a:pt x="14244" y="10442"/>
                    <a:pt x="13944" y="10041"/>
                    <a:pt x="13844" y="9608"/>
                  </a:cubicBezTo>
                  <a:cubicBezTo>
                    <a:pt x="13744" y="9174"/>
                    <a:pt x="13877" y="8741"/>
                    <a:pt x="14244" y="8307"/>
                  </a:cubicBezTo>
                  <a:cubicBezTo>
                    <a:pt x="14444" y="8107"/>
                    <a:pt x="14678" y="7907"/>
                    <a:pt x="14978" y="7706"/>
                  </a:cubicBezTo>
                  <a:cubicBezTo>
                    <a:pt x="15245" y="7506"/>
                    <a:pt x="15578" y="7340"/>
                    <a:pt x="15945" y="7173"/>
                  </a:cubicBezTo>
                  <a:cubicBezTo>
                    <a:pt x="16312" y="7039"/>
                    <a:pt x="16713" y="6873"/>
                    <a:pt x="17146" y="6739"/>
                  </a:cubicBezTo>
                  <a:cubicBezTo>
                    <a:pt x="17580" y="6639"/>
                    <a:pt x="18047" y="6506"/>
                    <a:pt x="18514" y="6406"/>
                  </a:cubicBezTo>
                  <a:cubicBezTo>
                    <a:pt x="19014" y="6305"/>
                    <a:pt x="19515" y="6239"/>
                    <a:pt x="20015" y="6172"/>
                  </a:cubicBezTo>
                  <a:cubicBezTo>
                    <a:pt x="20549" y="6139"/>
                    <a:pt x="21082" y="6072"/>
                    <a:pt x="21649" y="6072"/>
                  </a:cubicBezTo>
                  <a:cubicBezTo>
                    <a:pt x="21916" y="6055"/>
                    <a:pt x="22192" y="6047"/>
                    <a:pt x="22471" y="6047"/>
                  </a:cubicBezTo>
                  <a:close/>
                  <a:moveTo>
                    <a:pt x="34425" y="1"/>
                  </a:moveTo>
                  <a:lnTo>
                    <a:pt x="1" y="6639"/>
                  </a:lnTo>
                  <a:lnTo>
                    <a:pt x="17880" y="20549"/>
                  </a:lnTo>
                  <a:lnTo>
                    <a:pt x="53839" y="12977"/>
                  </a:lnTo>
                  <a:lnTo>
                    <a:pt x="344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3416163" y="2173500"/>
              <a:ext cx="1359325" cy="519575"/>
            </a:xfrm>
            <a:custGeom>
              <a:rect b="b" l="l" r="r" t="t"/>
              <a:pathLst>
                <a:path extrusionOk="0" h="20783" w="54373">
                  <a:moveTo>
                    <a:pt x="34725" y="1"/>
                  </a:moveTo>
                  <a:lnTo>
                    <a:pt x="1" y="6706"/>
                  </a:lnTo>
                  <a:lnTo>
                    <a:pt x="18013" y="20782"/>
                  </a:lnTo>
                  <a:lnTo>
                    <a:pt x="54373" y="13110"/>
                  </a:lnTo>
                  <a:lnTo>
                    <a:pt x="34725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3764738" y="2327150"/>
              <a:ext cx="689700" cy="163900"/>
            </a:xfrm>
            <a:custGeom>
              <a:rect b="b" l="l" r="r" t="t"/>
              <a:pathLst>
                <a:path extrusionOk="0" h="6556" w="27588">
                  <a:moveTo>
                    <a:pt x="8711" y="1235"/>
                  </a:moveTo>
                  <a:cubicBezTo>
                    <a:pt x="8882" y="1235"/>
                    <a:pt x="9057" y="1244"/>
                    <a:pt x="9241" y="1260"/>
                  </a:cubicBezTo>
                  <a:cubicBezTo>
                    <a:pt x="9574" y="1260"/>
                    <a:pt x="9941" y="1294"/>
                    <a:pt x="10275" y="1327"/>
                  </a:cubicBezTo>
                  <a:cubicBezTo>
                    <a:pt x="10942" y="1427"/>
                    <a:pt x="11576" y="1527"/>
                    <a:pt x="12076" y="1694"/>
                  </a:cubicBezTo>
                  <a:cubicBezTo>
                    <a:pt x="12610" y="1861"/>
                    <a:pt x="13043" y="2061"/>
                    <a:pt x="13344" y="2294"/>
                  </a:cubicBezTo>
                  <a:cubicBezTo>
                    <a:pt x="13644" y="2528"/>
                    <a:pt x="13844" y="2761"/>
                    <a:pt x="13944" y="3028"/>
                  </a:cubicBezTo>
                  <a:cubicBezTo>
                    <a:pt x="14011" y="3295"/>
                    <a:pt x="13944" y="3562"/>
                    <a:pt x="13744" y="3829"/>
                  </a:cubicBezTo>
                  <a:cubicBezTo>
                    <a:pt x="13644" y="3962"/>
                    <a:pt x="13510" y="4096"/>
                    <a:pt x="13310" y="4196"/>
                  </a:cubicBezTo>
                  <a:cubicBezTo>
                    <a:pt x="13144" y="4329"/>
                    <a:pt x="12943" y="4429"/>
                    <a:pt x="12743" y="4529"/>
                  </a:cubicBezTo>
                  <a:cubicBezTo>
                    <a:pt x="12510" y="4629"/>
                    <a:pt x="12276" y="4729"/>
                    <a:pt x="12009" y="4796"/>
                  </a:cubicBezTo>
                  <a:cubicBezTo>
                    <a:pt x="11743" y="4863"/>
                    <a:pt x="11442" y="4963"/>
                    <a:pt x="11142" y="4996"/>
                  </a:cubicBezTo>
                  <a:cubicBezTo>
                    <a:pt x="10842" y="5063"/>
                    <a:pt x="10542" y="5130"/>
                    <a:pt x="10208" y="5163"/>
                  </a:cubicBezTo>
                  <a:cubicBezTo>
                    <a:pt x="9875" y="5196"/>
                    <a:pt x="9541" y="5230"/>
                    <a:pt x="9207" y="5230"/>
                  </a:cubicBezTo>
                  <a:cubicBezTo>
                    <a:pt x="9024" y="5246"/>
                    <a:pt x="8849" y="5255"/>
                    <a:pt x="8674" y="5255"/>
                  </a:cubicBezTo>
                  <a:cubicBezTo>
                    <a:pt x="8499" y="5255"/>
                    <a:pt x="8323" y="5246"/>
                    <a:pt x="8140" y="5230"/>
                  </a:cubicBezTo>
                  <a:cubicBezTo>
                    <a:pt x="7806" y="5230"/>
                    <a:pt x="7439" y="5196"/>
                    <a:pt x="7106" y="5163"/>
                  </a:cubicBezTo>
                  <a:cubicBezTo>
                    <a:pt x="6405" y="5063"/>
                    <a:pt x="5772" y="4929"/>
                    <a:pt x="5238" y="4763"/>
                  </a:cubicBezTo>
                  <a:cubicBezTo>
                    <a:pt x="4738" y="4596"/>
                    <a:pt x="4304" y="4396"/>
                    <a:pt x="4004" y="4162"/>
                  </a:cubicBezTo>
                  <a:cubicBezTo>
                    <a:pt x="3670" y="3929"/>
                    <a:pt x="3503" y="3695"/>
                    <a:pt x="3437" y="3428"/>
                  </a:cubicBezTo>
                  <a:cubicBezTo>
                    <a:pt x="3370" y="3162"/>
                    <a:pt x="3437" y="2895"/>
                    <a:pt x="3670" y="2628"/>
                  </a:cubicBezTo>
                  <a:cubicBezTo>
                    <a:pt x="3804" y="2494"/>
                    <a:pt x="3937" y="2394"/>
                    <a:pt x="4104" y="2261"/>
                  </a:cubicBezTo>
                  <a:cubicBezTo>
                    <a:pt x="4271" y="2161"/>
                    <a:pt x="4471" y="2061"/>
                    <a:pt x="4704" y="1961"/>
                  </a:cubicBezTo>
                  <a:cubicBezTo>
                    <a:pt x="4938" y="1861"/>
                    <a:pt x="5171" y="1761"/>
                    <a:pt x="5438" y="1694"/>
                  </a:cubicBezTo>
                  <a:cubicBezTo>
                    <a:pt x="5705" y="1594"/>
                    <a:pt x="5972" y="1527"/>
                    <a:pt x="6272" y="1460"/>
                  </a:cubicBezTo>
                  <a:cubicBezTo>
                    <a:pt x="6572" y="1427"/>
                    <a:pt x="6906" y="1360"/>
                    <a:pt x="7206" y="1327"/>
                  </a:cubicBezTo>
                  <a:cubicBezTo>
                    <a:pt x="7540" y="1294"/>
                    <a:pt x="7873" y="1260"/>
                    <a:pt x="8207" y="1260"/>
                  </a:cubicBezTo>
                  <a:cubicBezTo>
                    <a:pt x="8373" y="1244"/>
                    <a:pt x="8540" y="1235"/>
                    <a:pt x="8711" y="1235"/>
                  </a:cubicBezTo>
                  <a:close/>
                  <a:moveTo>
                    <a:pt x="8724" y="1"/>
                  </a:moveTo>
                  <a:cubicBezTo>
                    <a:pt x="8449" y="1"/>
                    <a:pt x="8173" y="9"/>
                    <a:pt x="7906" y="26"/>
                  </a:cubicBezTo>
                  <a:cubicBezTo>
                    <a:pt x="7339" y="26"/>
                    <a:pt x="6806" y="93"/>
                    <a:pt x="6272" y="126"/>
                  </a:cubicBezTo>
                  <a:cubicBezTo>
                    <a:pt x="5772" y="193"/>
                    <a:pt x="5238" y="293"/>
                    <a:pt x="4771" y="360"/>
                  </a:cubicBezTo>
                  <a:cubicBezTo>
                    <a:pt x="4271" y="460"/>
                    <a:pt x="3837" y="593"/>
                    <a:pt x="3403" y="726"/>
                  </a:cubicBezTo>
                  <a:cubicBezTo>
                    <a:pt x="2970" y="827"/>
                    <a:pt x="2569" y="993"/>
                    <a:pt x="2202" y="1160"/>
                  </a:cubicBezTo>
                  <a:cubicBezTo>
                    <a:pt x="1835" y="1294"/>
                    <a:pt x="1502" y="1494"/>
                    <a:pt x="1235" y="1660"/>
                  </a:cubicBezTo>
                  <a:cubicBezTo>
                    <a:pt x="935" y="1861"/>
                    <a:pt x="701" y="2061"/>
                    <a:pt x="501" y="2261"/>
                  </a:cubicBezTo>
                  <a:cubicBezTo>
                    <a:pt x="134" y="2695"/>
                    <a:pt x="1" y="3128"/>
                    <a:pt x="101" y="3562"/>
                  </a:cubicBezTo>
                  <a:cubicBezTo>
                    <a:pt x="201" y="3995"/>
                    <a:pt x="501" y="4396"/>
                    <a:pt x="1002" y="4763"/>
                  </a:cubicBezTo>
                  <a:cubicBezTo>
                    <a:pt x="1502" y="5130"/>
                    <a:pt x="2202" y="5497"/>
                    <a:pt x="3036" y="5763"/>
                  </a:cubicBezTo>
                  <a:cubicBezTo>
                    <a:pt x="3904" y="6030"/>
                    <a:pt x="4904" y="6264"/>
                    <a:pt x="6072" y="6397"/>
                  </a:cubicBezTo>
                  <a:cubicBezTo>
                    <a:pt x="6639" y="6464"/>
                    <a:pt x="7239" y="6531"/>
                    <a:pt x="7806" y="6531"/>
                  </a:cubicBezTo>
                  <a:cubicBezTo>
                    <a:pt x="8090" y="6547"/>
                    <a:pt x="8373" y="6556"/>
                    <a:pt x="8657" y="6556"/>
                  </a:cubicBezTo>
                  <a:cubicBezTo>
                    <a:pt x="8941" y="6556"/>
                    <a:pt x="9224" y="6547"/>
                    <a:pt x="9508" y="6531"/>
                  </a:cubicBezTo>
                  <a:cubicBezTo>
                    <a:pt x="10075" y="6531"/>
                    <a:pt x="10642" y="6464"/>
                    <a:pt x="11175" y="6397"/>
                  </a:cubicBezTo>
                  <a:cubicBezTo>
                    <a:pt x="11709" y="6364"/>
                    <a:pt x="12243" y="6264"/>
                    <a:pt x="12710" y="6164"/>
                  </a:cubicBezTo>
                  <a:cubicBezTo>
                    <a:pt x="13110" y="6097"/>
                    <a:pt x="13444" y="5997"/>
                    <a:pt x="13811" y="5897"/>
                  </a:cubicBezTo>
                  <a:cubicBezTo>
                    <a:pt x="14144" y="5797"/>
                    <a:pt x="14444" y="5697"/>
                    <a:pt x="14778" y="5597"/>
                  </a:cubicBezTo>
                  <a:cubicBezTo>
                    <a:pt x="15078" y="5463"/>
                    <a:pt x="15345" y="5363"/>
                    <a:pt x="15612" y="5230"/>
                  </a:cubicBezTo>
                  <a:cubicBezTo>
                    <a:pt x="15845" y="5096"/>
                    <a:pt x="16079" y="4929"/>
                    <a:pt x="16279" y="4796"/>
                  </a:cubicBezTo>
                  <a:lnTo>
                    <a:pt x="26687" y="6030"/>
                  </a:lnTo>
                  <a:lnTo>
                    <a:pt x="27587" y="4763"/>
                  </a:lnTo>
                  <a:lnTo>
                    <a:pt x="17246" y="3562"/>
                  </a:lnTo>
                  <a:cubicBezTo>
                    <a:pt x="17347" y="3195"/>
                    <a:pt x="17280" y="2795"/>
                    <a:pt x="17013" y="2461"/>
                  </a:cubicBezTo>
                  <a:cubicBezTo>
                    <a:pt x="16779" y="2094"/>
                    <a:pt x="16379" y="1761"/>
                    <a:pt x="15845" y="1460"/>
                  </a:cubicBezTo>
                  <a:cubicBezTo>
                    <a:pt x="15345" y="1160"/>
                    <a:pt x="14678" y="893"/>
                    <a:pt x="13877" y="660"/>
                  </a:cubicBezTo>
                  <a:cubicBezTo>
                    <a:pt x="13110" y="426"/>
                    <a:pt x="12210" y="259"/>
                    <a:pt x="11242" y="159"/>
                  </a:cubicBezTo>
                  <a:cubicBezTo>
                    <a:pt x="10675" y="93"/>
                    <a:pt x="10108" y="26"/>
                    <a:pt x="9541" y="26"/>
                  </a:cubicBezTo>
                  <a:cubicBezTo>
                    <a:pt x="9274" y="9"/>
                    <a:pt x="8999" y="1"/>
                    <a:pt x="87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5229963" y="1850775"/>
              <a:ext cx="1288450" cy="441175"/>
            </a:xfrm>
            <a:custGeom>
              <a:rect b="b" l="l" r="r" t="t"/>
              <a:pathLst>
                <a:path extrusionOk="0" h="17647" w="51538">
                  <a:moveTo>
                    <a:pt x="29521" y="1"/>
                  </a:moveTo>
                  <a:lnTo>
                    <a:pt x="0" y="5705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5229963" y="1850775"/>
              <a:ext cx="1288450" cy="441175"/>
            </a:xfrm>
            <a:custGeom>
              <a:rect b="b" l="l" r="r" t="t"/>
              <a:pathLst>
                <a:path extrusionOk="0" h="17647" w="51538">
                  <a:moveTo>
                    <a:pt x="25685" y="6672"/>
                  </a:moveTo>
                  <a:cubicBezTo>
                    <a:pt x="25619" y="6705"/>
                    <a:pt x="25519" y="6705"/>
                    <a:pt x="25419" y="6705"/>
                  </a:cubicBezTo>
                  <a:cubicBezTo>
                    <a:pt x="25318" y="6705"/>
                    <a:pt x="25218" y="6739"/>
                    <a:pt x="25085" y="6739"/>
                  </a:cubicBezTo>
                  <a:cubicBezTo>
                    <a:pt x="24985" y="6772"/>
                    <a:pt x="24851" y="6772"/>
                    <a:pt x="24718" y="6806"/>
                  </a:cubicBezTo>
                  <a:cubicBezTo>
                    <a:pt x="24585" y="6806"/>
                    <a:pt x="24451" y="6839"/>
                    <a:pt x="24284" y="6872"/>
                  </a:cubicBezTo>
                  <a:cubicBezTo>
                    <a:pt x="23751" y="6972"/>
                    <a:pt x="23284" y="7139"/>
                    <a:pt x="22983" y="7339"/>
                  </a:cubicBezTo>
                  <a:cubicBezTo>
                    <a:pt x="22650" y="7506"/>
                    <a:pt x="22450" y="7740"/>
                    <a:pt x="22383" y="7973"/>
                  </a:cubicBezTo>
                  <a:cubicBezTo>
                    <a:pt x="22316" y="8207"/>
                    <a:pt x="22383" y="8473"/>
                    <a:pt x="22550" y="8707"/>
                  </a:cubicBezTo>
                  <a:cubicBezTo>
                    <a:pt x="22750" y="8974"/>
                    <a:pt x="23050" y="9207"/>
                    <a:pt x="23517" y="9474"/>
                  </a:cubicBezTo>
                  <a:cubicBezTo>
                    <a:pt x="23717" y="9574"/>
                    <a:pt x="23917" y="9674"/>
                    <a:pt x="24184" y="9741"/>
                  </a:cubicBezTo>
                  <a:cubicBezTo>
                    <a:pt x="24418" y="9808"/>
                    <a:pt x="24651" y="9874"/>
                    <a:pt x="24918" y="9908"/>
                  </a:cubicBezTo>
                  <a:cubicBezTo>
                    <a:pt x="25185" y="9941"/>
                    <a:pt x="25485" y="9974"/>
                    <a:pt x="25752" y="9974"/>
                  </a:cubicBezTo>
                  <a:cubicBezTo>
                    <a:pt x="26052" y="9974"/>
                    <a:pt x="26319" y="9941"/>
                    <a:pt x="26619" y="9874"/>
                  </a:cubicBezTo>
                  <a:cubicBezTo>
                    <a:pt x="26986" y="9808"/>
                    <a:pt x="27253" y="9674"/>
                    <a:pt x="27453" y="9541"/>
                  </a:cubicBezTo>
                  <a:cubicBezTo>
                    <a:pt x="27653" y="9374"/>
                    <a:pt x="27754" y="9207"/>
                    <a:pt x="27787" y="9007"/>
                  </a:cubicBezTo>
                  <a:cubicBezTo>
                    <a:pt x="27820" y="8840"/>
                    <a:pt x="27787" y="8640"/>
                    <a:pt x="27687" y="8440"/>
                  </a:cubicBezTo>
                  <a:cubicBezTo>
                    <a:pt x="27587" y="8240"/>
                    <a:pt x="27420" y="8073"/>
                    <a:pt x="27220" y="7906"/>
                  </a:cubicBezTo>
                  <a:lnTo>
                    <a:pt x="25685" y="6672"/>
                  </a:lnTo>
                  <a:close/>
                  <a:moveTo>
                    <a:pt x="24367" y="4458"/>
                  </a:moveTo>
                  <a:cubicBezTo>
                    <a:pt x="25216" y="4458"/>
                    <a:pt x="26061" y="4496"/>
                    <a:pt x="26886" y="4571"/>
                  </a:cubicBezTo>
                  <a:cubicBezTo>
                    <a:pt x="27987" y="4704"/>
                    <a:pt x="29054" y="4904"/>
                    <a:pt x="30022" y="5171"/>
                  </a:cubicBezTo>
                  <a:cubicBezTo>
                    <a:pt x="31023" y="5405"/>
                    <a:pt x="31923" y="5771"/>
                    <a:pt x="32690" y="6138"/>
                  </a:cubicBezTo>
                  <a:cubicBezTo>
                    <a:pt x="33358" y="6505"/>
                    <a:pt x="33858" y="6872"/>
                    <a:pt x="34191" y="7206"/>
                  </a:cubicBezTo>
                  <a:cubicBezTo>
                    <a:pt x="34492" y="7539"/>
                    <a:pt x="34625" y="7840"/>
                    <a:pt x="34592" y="8140"/>
                  </a:cubicBezTo>
                  <a:cubicBezTo>
                    <a:pt x="34558" y="8407"/>
                    <a:pt x="34358" y="8674"/>
                    <a:pt x="34025" y="8874"/>
                  </a:cubicBezTo>
                  <a:cubicBezTo>
                    <a:pt x="33691" y="9074"/>
                    <a:pt x="33224" y="9274"/>
                    <a:pt x="32624" y="9374"/>
                  </a:cubicBezTo>
                  <a:cubicBezTo>
                    <a:pt x="32357" y="9441"/>
                    <a:pt x="32090" y="9474"/>
                    <a:pt x="31790" y="9474"/>
                  </a:cubicBezTo>
                  <a:cubicBezTo>
                    <a:pt x="31702" y="9484"/>
                    <a:pt x="31614" y="9488"/>
                    <a:pt x="31525" y="9488"/>
                  </a:cubicBezTo>
                  <a:cubicBezTo>
                    <a:pt x="31311" y="9488"/>
                    <a:pt x="31092" y="9464"/>
                    <a:pt x="30856" y="9441"/>
                  </a:cubicBezTo>
                  <a:cubicBezTo>
                    <a:pt x="30556" y="9407"/>
                    <a:pt x="30222" y="9341"/>
                    <a:pt x="29922" y="9274"/>
                  </a:cubicBezTo>
                  <a:cubicBezTo>
                    <a:pt x="29622" y="9174"/>
                    <a:pt x="29355" y="9040"/>
                    <a:pt x="29088" y="8907"/>
                  </a:cubicBezTo>
                  <a:lnTo>
                    <a:pt x="28988" y="8907"/>
                  </a:lnTo>
                  <a:cubicBezTo>
                    <a:pt x="29021" y="9107"/>
                    <a:pt x="29021" y="9274"/>
                    <a:pt x="28954" y="9441"/>
                  </a:cubicBezTo>
                  <a:cubicBezTo>
                    <a:pt x="28921" y="9608"/>
                    <a:pt x="28788" y="9774"/>
                    <a:pt x="28654" y="9908"/>
                  </a:cubicBezTo>
                  <a:cubicBezTo>
                    <a:pt x="28487" y="10041"/>
                    <a:pt x="28254" y="10141"/>
                    <a:pt x="27987" y="10241"/>
                  </a:cubicBezTo>
                  <a:cubicBezTo>
                    <a:pt x="27720" y="10375"/>
                    <a:pt x="27387" y="10441"/>
                    <a:pt x="26986" y="10542"/>
                  </a:cubicBezTo>
                  <a:cubicBezTo>
                    <a:pt x="26619" y="10608"/>
                    <a:pt x="26186" y="10642"/>
                    <a:pt x="25752" y="10675"/>
                  </a:cubicBezTo>
                  <a:cubicBezTo>
                    <a:pt x="25318" y="10675"/>
                    <a:pt x="24851" y="10642"/>
                    <a:pt x="24418" y="10608"/>
                  </a:cubicBezTo>
                  <a:cubicBezTo>
                    <a:pt x="23951" y="10542"/>
                    <a:pt x="23484" y="10441"/>
                    <a:pt x="23084" y="10341"/>
                  </a:cubicBezTo>
                  <a:cubicBezTo>
                    <a:pt x="22650" y="10208"/>
                    <a:pt x="22216" y="10041"/>
                    <a:pt x="21883" y="9841"/>
                  </a:cubicBezTo>
                  <a:cubicBezTo>
                    <a:pt x="21316" y="9541"/>
                    <a:pt x="20915" y="9207"/>
                    <a:pt x="20682" y="8874"/>
                  </a:cubicBezTo>
                  <a:cubicBezTo>
                    <a:pt x="20482" y="8540"/>
                    <a:pt x="20448" y="8207"/>
                    <a:pt x="20582" y="7873"/>
                  </a:cubicBezTo>
                  <a:cubicBezTo>
                    <a:pt x="20715" y="7539"/>
                    <a:pt x="21049" y="7239"/>
                    <a:pt x="21549" y="6972"/>
                  </a:cubicBezTo>
                  <a:cubicBezTo>
                    <a:pt x="22083" y="6705"/>
                    <a:pt x="22750" y="6472"/>
                    <a:pt x="23651" y="6305"/>
                  </a:cubicBezTo>
                  <a:cubicBezTo>
                    <a:pt x="23917" y="6238"/>
                    <a:pt x="24184" y="6205"/>
                    <a:pt x="24451" y="6172"/>
                  </a:cubicBezTo>
                  <a:cubicBezTo>
                    <a:pt x="24718" y="6105"/>
                    <a:pt x="24985" y="6072"/>
                    <a:pt x="25252" y="6072"/>
                  </a:cubicBezTo>
                  <a:cubicBezTo>
                    <a:pt x="25519" y="6038"/>
                    <a:pt x="25785" y="6005"/>
                    <a:pt x="26019" y="6005"/>
                  </a:cubicBezTo>
                  <a:cubicBezTo>
                    <a:pt x="26286" y="5972"/>
                    <a:pt x="26519" y="5972"/>
                    <a:pt x="26719" y="5972"/>
                  </a:cubicBezTo>
                  <a:lnTo>
                    <a:pt x="29188" y="7906"/>
                  </a:lnTo>
                  <a:cubicBezTo>
                    <a:pt x="29421" y="8106"/>
                    <a:pt x="29688" y="8273"/>
                    <a:pt x="29922" y="8407"/>
                  </a:cubicBezTo>
                  <a:cubicBezTo>
                    <a:pt x="30189" y="8540"/>
                    <a:pt x="30422" y="8640"/>
                    <a:pt x="30656" y="8740"/>
                  </a:cubicBezTo>
                  <a:cubicBezTo>
                    <a:pt x="30889" y="8807"/>
                    <a:pt x="31123" y="8874"/>
                    <a:pt x="31356" y="8874"/>
                  </a:cubicBezTo>
                  <a:cubicBezTo>
                    <a:pt x="31424" y="8883"/>
                    <a:pt x="31490" y="8887"/>
                    <a:pt x="31554" y="8887"/>
                  </a:cubicBezTo>
                  <a:cubicBezTo>
                    <a:pt x="31710" y="8887"/>
                    <a:pt x="31858" y="8864"/>
                    <a:pt x="32023" y="8840"/>
                  </a:cubicBezTo>
                  <a:lnTo>
                    <a:pt x="32057" y="8840"/>
                  </a:lnTo>
                  <a:cubicBezTo>
                    <a:pt x="32390" y="8774"/>
                    <a:pt x="32624" y="8674"/>
                    <a:pt x="32790" y="8507"/>
                  </a:cubicBezTo>
                  <a:cubicBezTo>
                    <a:pt x="32957" y="8373"/>
                    <a:pt x="33024" y="8173"/>
                    <a:pt x="32991" y="7973"/>
                  </a:cubicBezTo>
                  <a:cubicBezTo>
                    <a:pt x="32957" y="7773"/>
                    <a:pt x="32824" y="7539"/>
                    <a:pt x="32557" y="7306"/>
                  </a:cubicBezTo>
                  <a:cubicBezTo>
                    <a:pt x="32290" y="7039"/>
                    <a:pt x="31890" y="6772"/>
                    <a:pt x="31356" y="6505"/>
                  </a:cubicBezTo>
                  <a:cubicBezTo>
                    <a:pt x="30689" y="6138"/>
                    <a:pt x="29955" y="5872"/>
                    <a:pt x="29121" y="5638"/>
                  </a:cubicBezTo>
                  <a:cubicBezTo>
                    <a:pt x="28321" y="5405"/>
                    <a:pt x="27420" y="5204"/>
                    <a:pt x="26519" y="5104"/>
                  </a:cubicBezTo>
                  <a:cubicBezTo>
                    <a:pt x="25844" y="5029"/>
                    <a:pt x="25131" y="4992"/>
                    <a:pt x="24408" y="4992"/>
                  </a:cubicBezTo>
                  <a:cubicBezTo>
                    <a:pt x="24168" y="4992"/>
                    <a:pt x="23926" y="4996"/>
                    <a:pt x="23684" y="5004"/>
                  </a:cubicBezTo>
                  <a:cubicBezTo>
                    <a:pt x="22717" y="5038"/>
                    <a:pt x="21716" y="5138"/>
                    <a:pt x="20748" y="5338"/>
                  </a:cubicBezTo>
                  <a:cubicBezTo>
                    <a:pt x="19714" y="5538"/>
                    <a:pt x="18847" y="5805"/>
                    <a:pt x="18213" y="6138"/>
                  </a:cubicBezTo>
                  <a:cubicBezTo>
                    <a:pt x="17580" y="6472"/>
                    <a:pt x="17146" y="6839"/>
                    <a:pt x="16946" y="7273"/>
                  </a:cubicBezTo>
                  <a:cubicBezTo>
                    <a:pt x="16779" y="7673"/>
                    <a:pt x="16812" y="8140"/>
                    <a:pt x="17146" y="8607"/>
                  </a:cubicBezTo>
                  <a:cubicBezTo>
                    <a:pt x="17479" y="9107"/>
                    <a:pt x="18113" y="9608"/>
                    <a:pt x="19014" y="10108"/>
                  </a:cubicBezTo>
                  <a:cubicBezTo>
                    <a:pt x="19781" y="10542"/>
                    <a:pt x="20648" y="10875"/>
                    <a:pt x="21582" y="11142"/>
                  </a:cubicBezTo>
                  <a:cubicBezTo>
                    <a:pt x="22516" y="11409"/>
                    <a:pt x="23517" y="11609"/>
                    <a:pt x="24551" y="11709"/>
                  </a:cubicBezTo>
                  <a:cubicBezTo>
                    <a:pt x="25341" y="11811"/>
                    <a:pt x="26151" y="11855"/>
                    <a:pt x="26950" y="11855"/>
                  </a:cubicBezTo>
                  <a:cubicBezTo>
                    <a:pt x="27197" y="11855"/>
                    <a:pt x="27443" y="11850"/>
                    <a:pt x="27687" y="11842"/>
                  </a:cubicBezTo>
                  <a:cubicBezTo>
                    <a:pt x="28721" y="11809"/>
                    <a:pt x="29722" y="11676"/>
                    <a:pt x="30689" y="11476"/>
                  </a:cubicBezTo>
                  <a:cubicBezTo>
                    <a:pt x="31056" y="11409"/>
                    <a:pt x="31389" y="11309"/>
                    <a:pt x="31723" y="11242"/>
                  </a:cubicBezTo>
                  <a:cubicBezTo>
                    <a:pt x="32057" y="11142"/>
                    <a:pt x="32357" y="11042"/>
                    <a:pt x="32624" y="10942"/>
                  </a:cubicBezTo>
                  <a:cubicBezTo>
                    <a:pt x="32891" y="10842"/>
                    <a:pt x="33124" y="10742"/>
                    <a:pt x="33358" y="10642"/>
                  </a:cubicBezTo>
                  <a:cubicBezTo>
                    <a:pt x="33558" y="10542"/>
                    <a:pt x="33758" y="10441"/>
                    <a:pt x="33925" y="10308"/>
                  </a:cubicBezTo>
                  <a:lnTo>
                    <a:pt x="35125" y="10675"/>
                  </a:lnTo>
                  <a:cubicBezTo>
                    <a:pt x="34925" y="10808"/>
                    <a:pt x="34692" y="10942"/>
                    <a:pt x="34425" y="11075"/>
                  </a:cubicBezTo>
                  <a:cubicBezTo>
                    <a:pt x="34158" y="11209"/>
                    <a:pt x="33858" y="11309"/>
                    <a:pt x="33558" y="11442"/>
                  </a:cubicBezTo>
                  <a:cubicBezTo>
                    <a:pt x="33224" y="11542"/>
                    <a:pt x="32891" y="11642"/>
                    <a:pt x="32524" y="11742"/>
                  </a:cubicBezTo>
                  <a:cubicBezTo>
                    <a:pt x="32123" y="11842"/>
                    <a:pt x="31723" y="11943"/>
                    <a:pt x="31289" y="12009"/>
                  </a:cubicBezTo>
                  <a:cubicBezTo>
                    <a:pt x="30255" y="12243"/>
                    <a:pt x="29088" y="12376"/>
                    <a:pt x="27854" y="12410"/>
                  </a:cubicBezTo>
                  <a:cubicBezTo>
                    <a:pt x="27453" y="12432"/>
                    <a:pt x="27049" y="12443"/>
                    <a:pt x="26643" y="12443"/>
                  </a:cubicBezTo>
                  <a:cubicBezTo>
                    <a:pt x="25830" y="12443"/>
                    <a:pt x="25007" y="12398"/>
                    <a:pt x="24184" y="12309"/>
                  </a:cubicBezTo>
                  <a:cubicBezTo>
                    <a:pt x="22950" y="12176"/>
                    <a:pt x="21749" y="11943"/>
                    <a:pt x="20648" y="11642"/>
                  </a:cubicBezTo>
                  <a:cubicBezTo>
                    <a:pt x="19514" y="11342"/>
                    <a:pt x="18514" y="10942"/>
                    <a:pt x="17646" y="10475"/>
                  </a:cubicBezTo>
                  <a:cubicBezTo>
                    <a:pt x="16712" y="9941"/>
                    <a:pt x="16045" y="9407"/>
                    <a:pt x="15678" y="8874"/>
                  </a:cubicBezTo>
                  <a:cubicBezTo>
                    <a:pt x="15278" y="8340"/>
                    <a:pt x="15178" y="7806"/>
                    <a:pt x="15378" y="7273"/>
                  </a:cubicBezTo>
                  <a:cubicBezTo>
                    <a:pt x="15578" y="6772"/>
                    <a:pt x="16078" y="6305"/>
                    <a:pt x="16846" y="5905"/>
                  </a:cubicBezTo>
                  <a:cubicBezTo>
                    <a:pt x="17646" y="5471"/>
                    <a:pt x="18714" y="5138"/>
                    <a:pt x="20148" y="4837"/>
                  </a:cubicBezTo>
                  <a:cubicBezTo>
                    <a:pt x="21216" y="4637"/>
                    <a:pt x="22383" y="4504"/>
                    <a:pt x="23517" y="4471"/>
                  </a:cubicBezTo>
                  <a:cubicBezTo>
                    <a:pt x="23801" y="4462"/>
                    <a:pt x="24084" y="4458"/>
                    <a:pt x="24367" y="4458"/>
                  </a:cubicBezTo>
                  <a:close/>
                  <a:moveTo>
                    <a:pt x="29521" y="1"/>
                  </a:moveTo>
                  <a:lnTo>
                    <a:pt x="0" y="5671"/>
                  </a:lnTo>
                  <a:lnTo>
                    <a:pt x="20982" y="17647"/>
                  </a:lnTo>
                  <a:lnTo>
                    <a:pt x="51537" y="11175"/>
                  </a:lnTo>
                  <a:lnTo>
                    <a:pt x="29521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5224963" y="1849100"/>
              <a:ext cx="1300950" cy="444525"/>
            </a:xfrm>
            <a:custGeom>
              <a:rect b="b" l="l" r="r" t="t"/>
              <a:pathLst>
                <a:path extrusionOk="0" h="17781" w="52038">
                  <a:moveTo>
                    <a:pt x="29822" y="1"/>
                  </a:moveTo>
                  <a:lnTo>
                    <a:pt x="0" y="5738"/>
                  </a:lnTo>
                  <a:lnTo>
                    <a:pt x="21182" y="17780"/>
                  </a:lnTo>
                  <a:lnTo>
                    <a:pt x="52037" y="11276"/>
                  </a:lnTo>
                  <a:lnTo>
                    <a:pt x="29822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5609388" y="1962200"/>
              <a:ext cx="498725" cy="199650"/>
            </a:xfrm>
            <a:custGeom>
              <a:rect b="b" l="l" r="r" t="t"/>
              <a:pathLst>
                <a:path extrusionOk="0" h="7986" w="19949">
                  <a:moveTo>
                    <a:pt x="10508" y="2215"/>
                  </a:moveTo>
                  <a:lnTo>
                    <a:pt x="12043" y="3449"/>
                  </a:lnTo>
                  <a:cubicBezTo>
                    <a:pt x="12276" y="3616"/>
                    <a:pt x="12410" y="3783"/>
                    <a:pt x="12510" y="3983"/>
                  </a:cubicBezTo>
                  <a:cubicBezTo>
                    <a:pt x="12610" y="4183"/>
                    <a:pt x="12677" y="4383"/>
                    <a:pt x="12610" y="4550"/>
                  </a:cubicBezTo>
                  <a:cubicBezTo>
                    <a:pt x="12577" y="4750"/>
                    <a:pt x="12476" y="4917"/>
                    <a:pt x="12276" y="5084"/>
                  </a:cubicBezTo>
                  <a:cubicBezTo>
                    <a:pt x="12076" y="5217"/>
                    <a:pt x="11809" y="5351"/>
                    <a:pt x="11442" y="5417"/>
                  </a:cubicBezTo>
                  <a:cubicBezTo>
                    <a:pt x="11142" y="5484"/>
                    <a:pt x="10875" y="5517"/>
                    <a:pt x="10575" y="5517"/>
                  </a:cubicBezTo>
                  <a:cubicBezTo>
                    <a:pt x="10308" y="5517"/>
                    <a:pt x="10008" y="5484"/>
                    <a:pt x="9741" y="5451"/>
                  </a:cubicBezTo>
                  <a:cubicBezTo>
                    <a:pt x="9474" y="5417"/>
                    <a:pt x="9241" y="5351"/>
                    <a:pt x="9007" y="5284"/>
                  </a:cubicBezTo>
                  <a:cubicBezTo>
                    <a:pt x="8740" y="5217"/>
                    <a:pt x="8540" y="5117"/>
                    <a:pt x="8340" y="5017"/>
                  </a:cubicBezTo>
                  <a:cubicBezTo>
                    <a:pt x="7873" y="4750"/>
                    <a:pt x="7573" y="4517"/>
                    <a:pt x="7373" y="4250"/>
                  </a:cubicBezTo>
                  <a:cubicBezTo>
                    <a:pt x="7206" y="3983"/>
                    <a:pt x="7139" y="3750"/>
                    <a:pt x="7206" y="3516"/>
                  </a:cubicBezTo>
                  <a:cubicBezTo>
                    <a:pt x="7273" y="3283"/>
                    <a:pt x="7473" y="3049"/>
                    <a:pt x="7806" y="2882"/>
                  </a:cubicBezTo>
                  <a:cubicBezTo>
                    <a:pt x="8107" y="2682"/>
                    <a:pt x="8574" y="2515"/>
                    <a:pt x="9107" y="2415"/>
                  </a:cubicBezTo>
                  <a:cubicBezTo>
                    <a:pt x="9274" y="2382"/>
                    <a:pt x="9408" y="2349"/>
                    <a:pt x="9541" y="2349"/>
                  </a:cubicBezTo>
                  <a:cubicBezTo>
                    <a:pt x="9674" y="2315"/>
                    <a:pt x="9808" y="2315"/>
                    <a:pt x="9908" y="2282"/>
                  </a:cubicBezTo>
                  <a:cubicBezTo>
                    <a:pt x="10041" y="2282"/>
                    <a:pt x="10141" y="2248"/>
                    <a:pt x="10242" y="2248"/>
                  </a:cubicBezTo>
                  <a:cubicBezTo>
                    <a:pt x="10342" y="2248"/>
                    <a:pt x="10442" y="2248"/>
                    <a:pt x="10508" y="2215"/>
                  </a:cubicBezTo>
                  <a:close/>
                  <a:moveTo>
                    <a:pt x="9190" y="1"/>
                  </a:moveTo>
                  <a:cubicBezTo>
                    <a:pt x="8907" y="1"/>
                    <a:pt x="8624" y="5"/>
                    <a:pt x="8340" y="14"/>
                  </a:cubicBezTo>
                  <a:cubicBezTo>
                    <a:pt x="7206" y="47"/>
                    <a:pt x="6039" y="180"/>
                    <a:pt x="4938" y="380"/>
                  </a:cubicBezTo>
                  <a:cubicBezTo>
                    <a:pt x="3537" y="681"/>
                    <a:pt x="2469" y="1014"/>
                    <a:pt x="1669" y="1448"/>
                  </a:cubicBezTo>
                  <a:cubicBezTo>
                    <a:pt x="868" y="1848"/>
                    <a:pt x="401" y="2315"/>
                    <a:pt x="201" y="2849"/>
                  </a:cubicBezTo>
                  <a:cubicBezTo>
                    <a:pt x="1" y="3349"/>
                    <a:pt x="101" y="3883"/>
                    <a:pt x="501" y="4417"/>
                  </a:cubicBezTo>
                  <a:cubicBezTo>
                    <a:pt x="868" y="4950"/>
                    <a:pt x="1535" y="5484"/>
                    <a:pt x="2469" y="6018"/>
                  </a:cubicBezTo>
                  <a:cubicBezTo>
                    <a:pt x="3337" y="6485"/>
                    <a:pt x="4337" y="6885"/>
                    <a:pt x="5471" y="7185"/>
                  </a:cubicBezTo>
                  <a:cubicBezTo>
                    <a:pt x="6572" y="7519"/>
                    <a:pt x="7773" y="7719"/>
                    <a:pt x="9007" y="7852"/>
                  </a:cubicBezTo>
                  <a:cubicBezTo>
                    <a:pt x="9830" y="7941"/>
                    <a:pt x="10653" y="7986"/>
                    <a:pt x="11466" y="7986"/>
                  </a:cubicBezTo>
                  <a:cubicBezTo>
                    <a:pt x="11872" y="7986"/>
                    <a:pt x="12276" y="7975"/>
                    <a:pt x="12677" y="7953"/>
                  </a:cubicBezTo>
                  <a:cubicBezTo>
                    <a:pt x="13911" y="7919"/>
                    <a:pt x="15078" y="7786"/>
                    <a:pt x="16112" y="7552"/>
                  </a:cubicBezTo>
                  <a:cubicBezTo>
                    <a:pt x="16546" y="7486"/>
                    <a:pt x="16980" y="7385"/>
                    <a:pt x="17347" y="7285"/>
                  </a:cubicBezTo>
                  <a:cubicBezTo>
                    <a:pt x="17714" y="7185"/>
                    <a:pt x="18047" y="7085"/>
                    <a:pt x="18381" y="6985"/>
                  </a:cubicBezTo>
                  <a:cubicBezTo>
                    <a:pt x="18681" y="6852"/>
                    <a:pt x="18981" y="6752"/>
                    <a:pt x="19248" y="6618"/>
                  </a:cubicBezTo>
                  <a:cubicBezTo>
                    <a:pt x="19481" y="6485"/>
                    <a:pt x="19748" y="6351"/>
                    <a:pt x="19948" y="6218"/>
                  </a:cubicBezTo>
                  <a:lnTo>
                    <a:pt x="18714" y="5851"/>
                  </a:lnTo>
                  <a:cubicBezTo>
                    <a:pt x="18581" y="5984"/>
                    <a:pt x="18381" y="6085"/>
                    <a:pt x="18181" y="6185"/>
                  </a:cubicBezTo>
                  <a:cubicBezTo>
                    <a:pt x="17947" y="6285"/>
                    <a:pt x="17714" y="6385"/>
                    <a:pt x="17447" y="6485"/>
                  </a:cubicBezTo>
                  <a:cubicBezTo>
                    <a:pt x="17180" y="6585"/>
                    <a:pt x="16880" y="6685"/>
                    <a:pt x="16546" y="6785"/>
                  </a:cubicBezTo>
                  <a:cubicBezTo>
                    <a:pt x="16212" y="6852"/>
                    <a:pt x="15879" y="6952"/>
                    <a:pt x="15512" y="7019"/>
                  </a:cubicBezTo>
                  <a:cubicBezTo>
                    <a:pt x="14545" y="7219"/>
                    <a:pt x="13544" y="7319"/>
                    <a:pt x="12476" y="7385"/>
                  </a:cubicBezTo>
                  <a:cubicBezTo>
                    <a:pt x="12232" y="7393"/>
                    <a:pt x="11988" y="7398"/>
                    <a:pt x="11744" y="7398"/>
                  </a:cubicBezTo>
                  <a:cubicBezTo>
                    <a:pt x="10954" y="7398"/>
                    <a:pt x="10164" y="7354"/>
                    <a:pt x="9374" y="7252"/>
                  </a:cubicBezTo>
                  <a:cubicBezTo>
                    <a:pt x="8340" y="7152"/>
                    <a:pt x="7339" y="6952"/>
                    <a:pt x="6405" y="6685"/>
                  </a:cubicBezTo>
                  <a:cubicBezTo>
                    <a:pt x="5471" y="6418"/>
                    <a:pt x="4604" y="6085"/>
                    <a:pt x="3837" y="5651"/>
                  </a:cubicBezTo>
                  <a:cubicBezTo>
                    <a:pt x="2903" y="5151"/>
                    <a:pt x="2302" y="4650"/>
                    <a:pt x="1969" y="4150"/>
                  </a:cubicBezTo>
                  <a:cubicBezTo>
                    <a:pt x="1635" y="3683"/>
                    <a:pt x="1569" y="3216"/>
                    <a:pt x="1769" y="2816"/>
                  </a:cubicBezTo>
                  <a:cubicBezTo>
                    <a:pt x="1969" y="2382"/>
                    <a:pt x="2403" y="2015"/>
                    <a:pt x="3036" y="1681"/>
                  </a:cubicBezTo>
                  <a:cubicBezTo>
                    <a:pt x="3670" y="1348"/>
                    <a:pt x="4537" y="1081"/>
                    <a:pt x="5571" y="881"/>
                  </a:cubicBezTo>
                  <a:cubicBezTo>
                    <a:pt x="6539" y="681"/>
                    <a:pt x="7540" y="581"/>
                    <a:pt x="8507" y="547"/>
                  </a:cubicBezTo>
                  <a:cubicBezTo>
                    <a:pt x="8749" y="539"/>
                    <a:pt x="8989" y="535"/>
                    <a:pt x="9227" y="535"/>
                  </a:cubicBezTo>
                  <a:cubicBezTo>
                    <a:pt x="9941" y="535"/>
                    <a:pt x="10642" y="572"/>
                    <a:pt x="11342" y="647"/>
                  </a:cubicBezTo>
                  <a:cubicBezTo>
                    <a:pt x="12243" y="747"/>
                    <a:pt x="13110" y="914"/>
                    <a:pt x="13944" y="1148"/>
                  </a:cubicBezTo>
                  <a:cubicBezTo>
                    <a:pt x="14745" y="1381"/>
                    <a:pt x="15512" y="1681"/>
                    <a:pt x="16179" y="2048"/>
                  </a:cubicBezTo>
                  <a:cubicBezTo>
                    <a:pt x="16713" y="2315"/>
                    <a:pt x="17113" y="2582"/>
                    <a:pt x="17347" y="2849"/>
                  </a:cubicBezTo>
                  <a:cubicBezTo>
                    <a:pt x="17613" y="3082"/>
                    <a:pt x="17780" y="3316"/>
                    <a:pt x="17814" y="3516"/>
                  </a:cubicBezTo>
                  <a:cubicBezTo>
                    <a:pt x="17847" y="3716"/>
                    <a:pt x="17780" y="3916"/>
                    <a:pt x="17613" y="4050"/>
                  </a:cubicBezTo>
                  <a:cubicBezTo>
                    <a:pt x="17447" y="4217"/>
                    <a:pt x="17180" y="4317"/>
                    <a:pt x="16880" y="4383"/>
                  </a:cubicBezTo>
                  <a:lnTo>
                    <a:pt x="16846" y="4383"/>
                  </a:lnTo>
                  <a:cubicBezTo>
                    <a:pt x="16613" y="4417"/>
                    <a:pt x="16379" y="4417"/>
                    <a:pt x="16179" y="4417"/>
                  </a:cubicBezTo>
                  <a:cubicBezTo>
                    <a:pt x="15946" y="4383"/>
                    <a:pt x="15712" y="4350"/>
                    <a:pt x="15479" y="4283"/>
                  </a:cubicBezTo>
                  <a:cubicBezTo>
                    <a:pt x="15245" y="4183"/>
                    <a:pt x="14978" y="4083"/>
                    <a:pt x="14745" y="3950"/>
                  </a:cubicBezTo>
                  <a:cubicBezTo>
                    <a:pt x="14511" y="3816"/>
                    <a:pt x="14244" y="3649"/>
                    <a:pt x="13978" y="3416"/>
                  </a:cubicBezTo>
                  <a:lnTo>
                    <a:pt x="11542" y="1515"/>
                  </a:lnTo>
                  <a:cubicBezTo>
                    <a:pt x="11309" y="1515"/>
                    <a:pt x="11075" y="1515"/>
                    <a:pt x="10842" y="1548"/>
                  </a:cubicBezTo>
                  <a:cubicBezTo>
                    <a:pt x="10575" y="1548"/>
                    <a:pt x="10342" y="1581"/>
                    <a:pt x="10075" y="1581"/>
                  </a:cubicBezTo>
                  <a:cubicBezTo>
                    <a:pt x="9808" y="1615"/>
                    <a:pt x="9541" y="1648"/>
                    <a:pt x="9274" y="1715"/>
                  </a:cubicBezTo>
                  <a:cubicBezTo>
                    <a:pt x="9007" y="1748"/>
                    <a:pt x="8707" y="1781"/>
                    <a:pt x="8440" y="1848"/>
                  </a:cubicBezTo>
                  <a:cubicBezTo>
                    <a:pt x="7573" y="2015"/>
                    <a:pt x="6872" y="2248"/>
                    <a:pt x="6372" y="2515"/>
                  </a:cubicBezTo>
                  <a:cubicBezTo>
                    <a:pt x="5872" y="2782"/>
                    <a:pt x="5538" y="3082"/>
                    <a:pt x="5405" y="3416"/>
                  </a:cubicBezTo>
                  <a:cubicBezTo>
                    <a:pt x="5238" y="3716"/>
                    <a:pt x="5305" y="4083"/>
                    <a:pt x="5505" y="4417"/>
                  </a:cubicBezTo>
                  <a:cubicBezTo>
                    <a:pt x="5705" y="4750"/>
                    <a:pt x="6105" y="5084"/>
                    <a:pt x="6672" y="5384"/>
                  </a:cubicBezTo>
                  <a:cubicBezTo>
                    <a:pt x="7039" y="5584"/>
                    <a:pt x="7440" y="5751"/>
                    <a:pt x="7873" y="5884"/>
                  </a:cubicBezTo>
                  <a:cubicBezTo>
                    <a:pt x="8307" y="5984"/>
                    <a:pt x="8774" y="6085"/>
                    <a:pt x="9207" y="6151"/>
                  </a:cubicBezTo>
                  <a:cubicBezTo>
                    <a:pt x="9674" y="6185"/>
                    <a:pt x="10141" y="6218"/>
                    <a:pt x="10575" y="6218"/>
                  </a:cubicBezTo>
                  <a:cubicBezTo>
                    <a:pt x="11009" y="6185"/>
                    <a:pt x="11409" y="6151"/>
                    <a:pt x="11809" y="6085"/>
                  </a:cubicBezTo>
                  <a:cubicBezTo>
                    <a:pt x="12176" y="5984"/>
                    <a:pt x="12510" y="5918"/>
                    <a:pt x="12777" y="5784"/>
                  </a:cubicBezTo>
                  <a:cubicBezTo>
                    <a:pt x="13077" y="5684"/>
                    <a:pt x="13277" y="5584"/>
                    <a:pt x="13444" y="5451"/>
                  </a:cubicBezTo>
                  <a:cubicBezTo>
                    <a:pt x="13611" y="5317"/>
                    <a:pt x="13711" y="5151"/>
                    <a:pt x="13777" y="4984"/>
                  </a:cubicBezTo>
                  <a:cubicBezTo>
                    <a:pt x="13844" y="4817"/>
                    <a:pt x="13844" y="4650"/>
                    <a:pt x="13777" y="4450"/>
                  </a:cubicBezTo>
                  <a:lnTo>
                    <a:pt x="13877" y="4450"/>
                  </a:lnTo>
                  <a:cubicBezTo>
                    <a:pt x="14144" y="4583"/>
                    <a:pt x="14445" y="4717"/>
                    <a:pt x="14745" y="4817"/>
                  </a:cubicBezTo>
                  <a:cubicBezTo>
                    <a:pt x="15045" y="4884"/>
                    <a:pt x="15345" y="4950"/>
                    <a:pt x="15679" y="4984"/>
                  </a:cubicBezTo>
                  <a:cubicBezTo>
                    <a:pt x="15891" y="5007"/>
                    <a:pt x="16103" y="5031"/>
                    <a:pt x="16316" y="5031"/>
                  </a:cubicBezTo>
                  <a:cubicBezTo>
                    <a:pt x="16403" y="5031"/>
                    <a:pt x="16491" y="5027"/>
                    <a:pt x="16579" y="5017"/>
                  </a:cubicBezTo>
                  <a:cubicBezTo>
                    <a:pt x="16880" y="5017"/>
                    <a:pt x="17180" y="4984"/>
                    <a:pt x="17413" y="4917"/>
                  </a:cubicBezTo>
                  <a:cubicBezTo>
                    <a:pt x="18014" y="4817"/>
                    <a:pt x="18514" y="4617"/>
                    <a:pt x="18848" y="4417"/>
                  </a:cubicBezTo>
                  <a:cubicBezTo>
                    <a:pt x="19181" y="4217"/>
                    <a:pt x="19381" y="3950"/>
                    <a:pt x="19415" y="3683"/>
                  </a:cubicBezTo>
                  <a:cubicBezTo>
                    <a:pt x="19448" y="3383"/>
                    <a:pt x="19315" y="3082"/>
                    <a:pt x="18981" y="2749"/>
                  </a:cubicBezTo>
                  <a:cubicBezTo>
                    <a:pt x="18681" y="2415"/>
                    <a:pt x="18181" y="2048"/>
                    <a:pt x="17480" y="1681"/>
                  </a:cubicBezTo>
                  <a:cubicBezTo>
                    <a:pt x="16713" y="1281"/>
                    <a:pt x="15812" y="948"/>
                    <a:pt x="14845" y="714"/>
                  </a:cubicBezTo>
                  <a:cubicBezTo>
                    <a:pt x="13877" y="447"/>
                    <a:pt x="12810" y="247"/>
                    <a:pt x="11709" y="114"/>
                  </a:cubicBezTo>
                  <a:cubicBezTo>
                    <a:pt x="10884" y="39"/>
                    <a:pt x="10039" y="1"/>
                    <a:pt x="9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4722938" y="1578925"/>
              <a:ext cx="1196700" cy="387800"/>
            </a:xfrm>
            <a:custGeom>
              <a:rect b="b" l="l" r="r" t="t"/>
              <a:pathLst>
                <a:path extrusionOk="0" h="15512" w="47868"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874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4722938" y="1578925"/>
              <a:ext cx="1196700" cy="387800"/>
            </a:xfrm>
            <a:custGeom>
              <a:rect b="b" l="l" r="r" t="t"/>
              <a:pathLst>
                <a:path extrusionOk="0" h="15512" w="47868">
                  <a:moveTo>
                    <a:pt x="19547" y="3636"/>
                  </a:moveTo>
                  <a:lnTo>
                    <a:pt x="15144" y="4437"/>
                  </a:lnTo>
                  <a:cubicBezTo>
                    <a:pt x="15111" y="4437"/>
                    <a:pt x="15078" y="4437"/>
                    <a:pt x="15044" y="4470"/>
                  </a:cubicBezTo>
                  <a:cubicBezTo>
                    <a:pt x="15011" y="4470"/>
                    <a:pt x="15011" y="4470"/>
                    <a:pt x="15011" y="4503"/>
                  </a:cubicBezTo>
                  <a:cubicBezTo>
                    <a:pt x="14978" y="4503"/>
                    <a:pt x="14978" y="4537"/>
                    <a:pt x="14978" y="4537"/>
                  </a:cubicBezTo>
                  <a:cubicBezTo>
                    <a:pt x="15011" y="4537"/>
                    <a:pt x="15011" y="4570"/>
                    <a:pt x="15044" y="4570"/>
                  </a:cubicBezTo>
                  <a:cubicBezTo>
                    <a:pt x="15078" y="4603"/>
                    <a:pt x="15111" y="4603"/>
                    <a:pt x="15144" y="4603"/>
                  </a:cubicBezTo>
                  <a:cubicBezTo>
                    <a:pt x="15178" y="4603"/>
                    <a:pt x="15211" y="4637"/>
                    <a:pt x="15244" y="4637"/>
                  </a:cubicBezTo>
                  <a:lnTo>
                    <a:pt x="15511" y="4637"/>
                  </a:lnTo>
                  <a:lnTo>
                    <a:pt x="19914" y="3836"/>
                  </a:lnTo>
                  <a:cubicBezTo>
                    <a:pt x="19948" y="3836"/>
                    <a:pt x="19981" y="3836"/>
                    <a:pt x="20014" y="3803"/>
                  </a:cubicBezTo>
                  <a:cubicBezTo>
                    <a:pt x="20048" y="3803"/>
                    <a:pt x="20048" y="3770"/>
                    <a:pt x="20081" y="3770"/>
                  </a:cubicBezTo>
                  <a:cubicBezTo>
                    <a:pt x="20081" y="3770"/>
                    <a:pt x="20081" y="3736"/>
                    <a:pt x="20081" y="3736"/>
                  </a:cubicBezTo>
                  <a:cubicBezTo>
                    <a:pt x="20048" y="3703"/>
                    <a:pt x="20048" y="3703"/>
                    <a:pt x="20014" y="3703"/>
                  </a:cubicBezTo>
                  <a:cubicBezTo>
                    <a:pt x="19981" y="3669"/>
                    <a:pt x="19948" y="3669"/>
                    <a:pt x="19914" y="3669"/>
                  </a:cubicBezTo>
                  <a:cubicBezTo>
                    <a:pt x="19881" y="3636"/>
                    <a:pt x="19848" y="3636"/>
                    <a:pt x="19814" y="3636"/>
                  </a:cubicBezTo>
                  <a:close/>
                  <a:moveTo>
                    <a:pt x="22683" y="3603"/>
                  </a:moveTo>
                  <a:lnTo>
                    <a:pt x="13510" y="5237"/>
                  </a:lnTo>
                  <a:lnTo>
                    <a:pt x="24351" y="11175"/>
                  </a:lnTo>
                  <a:lnTo>
                    <a:pt x="33724" y="9407"/>
                  </a:lnTo>
                  <a:lnTo>
                    <a:pt x="22683" y="3603"/>
                  </a:lnTo>
                  <a:close/>
                  <a:moveTo>
                    <a:pt x="29955" y="10574"/>
                  </a:moveTo>
                  <a:cubicBezTo>
                    <a:pt x="29821" y="10574"/>
                    <a:pt x="29721" y="10574"/>
                    <a:pt x="29588" y="10608"/>
                  </a:cubicBezTo>
                  <a:cubicBezTo>
                    <a:pt x="29488" y="10608"/>
                    <a:pt x="29388" y="10641"/>
                    <a:pt x="29288" y="10674"/>
                  </a:cubicBezTo>
                  <a:cubicBezTo>
                    <a:pt x="29221" y="10741"/>
                    <a:pt x="29188" y="10775"/>
                    <a:pt x="29154" y="10808"/>
                  </a:cubicBezTo>
                  <a:cubicBezTo>
                    <a:pt x="29121" y="10841"/>
                    <a:pt x="29121" y="10908"/>
                    <a:pt x="29154" y="10941"/>
                  </a:cubicBezTo>
                  <a:cubicBezTo>
                    <a:pt x="29188" y="10975"/>
                    <a:pt x="29221" y="11041"/>
                    <a:pt x="29321" y="11075"/>
                  </a:cubicBezTo>
                  <a:cubicBezTo>
                    <a:pt x="29388" y="11108"/>
                    <a:pt x="29488" y="11141"/>
                    <a:pt x="29588" y="11175"/>
                  </a:cubicBezTo>
                  <a:cubicBezTo>
                    <a:pt x="29721" y="11208"/>
                    <a:pt x="29821" y="11242"/>
                    <a:pt x="29955" y="11242"/>
                  </a:cubicBezTo>
                  <a:cubicBezTo>
                    <a:pt x="30044" y="11242"/>
                    <a:pt x="30133" y="11256"/>
                    <a:pt x="30222" y="11256"/>
                  </a:cubicBezTo>
                  <a:cubicBezTo>
                    <a:pt x="30266" y="11256"/>
                    <a:pt x="30311" y="11253"/>
                    <a:pt x="30355" y="11242"/>
                  </a:cubicBezTo>
                  <a:cubicBezTo>
                    <a:pt x="30489" y="11242"/>
                    <a:pt x="30622" y="11242"/>
                    <a:pt x="30722" y="11208"/>
                  </a:cubicBezTo>
                  <a:cubicBezTo>
                    <a:pt x="30856" y="11208"/>
                    <a:pt x="30922" y="11175"/>
                    <a:pt x="31022" y="11141"/>
                  </a:cubicBezTo>
                  <a:cubicBezTo>
                    <a:pt x="31089" y="11108"/>
                    <a:pt x="31122" y="11041"/>
                    <a:pt x="31156" y="11008"/>
                  </a:cubicBezTo>
                  <a:cubicBezTo>
                    <a:pt x="31189" y="10975"/>
                    <a:pt x="31189" y="10941"/>
                    <a:pt x="31156" y="10875"/>
                  </a:cubicBezTo>
                  <a:cubicBezTo>
                    <a:pt x="31122" y="10841"/>
                    <a:pt x="31089" y="10775"/>
                    <a:pt x="30989" y="10741"/>
                  </a:cubicBezTo>
                  <a:cubicBezTo>
                    <a:pt x="30922" y="10708"/>
                    <a:pt x="30822" y="10674"/>
                    <a:pt x="30722" y="10641"/>
                  </a:cubicBezTo>
                  <a:cubicBezTo>
                    <a:pt x="30589" y="10608"/>
                    <a:pt x="30489" y="10608"/>
                    <a:pt x="30355" y="10574"/>
                  </a:cubicBezTo>
                  <a:close/>
                  <a:moveTo>
                    <a:pt x="21363" y="2989"/>
                  </a:moveTo>
                  <a:cubicBezTo>
                    <a:pt x="21670" y="2989"/>
                    <a:pt x="21976" y="3012"/>
                    <a:pt x="22283" y="3036"/>
                  </a:cubicBezTo>
                  <a:cubicBezTo>
                    <a:pt x="22716" y="3069"/>
                    <a:pt x="23117" y="3136"/>
                    <a:pt x="23484" y="3236"/>
                  </a:cubicBezTo>
                  <a:cubicBezTo>
                    <a:pt x="23851" y="3336"/>
                    <a:pt x="24184" y="3436"/>
                    <a:pt x="24418" y="3569"/>
                  </a:cubicBezTo>
                  <a:lnTo>
                    <a:pt x="35025" y="9140"/>
                  </a:lnTo>
                  <a:cubicBezTo>
                    <a:pt x="35292" y="9273"/>
                    <a:pt x="35492" y="9440"/>
                    <a:pt x="35559" y="9574"/>
                  </a:cubicBezTo>
                  <a:cubicBezTo>
                    <a:pt x="35659" y="9740"/>
                    <a:pt x="35659" y="9907"/>
                    <a:pt x="35592" y="10041"/>
                  </a:cubicBezTo>
                  <a:cubicBezTo>
                    <a:pt x="35492" y="10174"/>
                    <a:pt x="35325" y="10308"/>
                    <a:pt x="35092" y="10441"/>
                  </a:cubicBezTo>
                  <a:cubicBezTo>
                    <a:pt x="34825" y="10574"/>
                    <a:pt x="34525" y="10674"/>
                    <a:pt x="34091" y="10741"/>
                  </a:cubicBezTo>
                  <a:lnTo>
                    <a:pt x="27820" y="11942"/>
                  </a:lnTo>
                  <a:cubicBezTo>
                    <a:pt x="27386" y="12009"/>
                    <a:pt x="26953" y="12075"/>
                    <a:pt x="26486" y="12075"/>
                  </a:cubicBezTo>
                  <a:cubicBezTo>
                    <a:pt x="26019" y="12075"/>
                    <a:pt x="25585" y="12075"/>
                    <a:pt x="25118" y="12009"/>
                  </a:cubicBezTo>
                  <a:cubicBezTo>
                    <a:pt x="24684" y="11975"/>
                    <a:pt x="24251" y="11909"/>
                    <a:pt x="23851" y="11809"/>
                  </a:cubicBezTo>
                  <a:cubicBezTo>
                    <a:pt x="23484" y="11709"/>
                    <a:pt x="23117" y="11575"/>
                    <a:pt x="22850" y="11408"/>
                  </a:cubicBezTo>
                  <a:lnTo>
                    <a:pt x="12509" y="5704"/>
                  </a:lnTo>
                  <a:cubicBezTo>
                    <a:pt x="12242" y="5571"/>
                    <a:pt x="12109" y="5437"/>
                    <a:pt x="12009" y="5304"/>
                  </a:cubicBezTo>
                  <a:cubicBezTo>
                    <a:pt x="11942" y="5137"/>
                    <a:pt x="11975" y="5004"/>
                    <a:pt x="12075" y="4870"/>
                  </a:cubicBezTo>
                  <a:cubicBezTo>
                    <a:pt x="12176" y="4737"/>
                    <a:pt x="12342" y="4603"/>
                    <a:pt x="12609" y="4470"/>
                  </a:cubicBezTo>
                  <a:cubicBezTo>
                    <a:pt x="12843" y="4370"/>
                    <a:pt x="13176" y="4270"/>
                    <a:pt x="13577" y="4203"/>
                  </a:cubicBezTo>
                  <a:lnTo>
                    <a:pt x="19714" y="3102"/>
                  </a:lnTo>
                  <a:cubicBezTo>
                    <a:pt x="20115" y="3036"/>
                    <a:pt x="20548" y="3002"/>
                    <a:pt x="20982" y="3002"/>
                  </a:cubicBezTo>
                  <a:cubicBezTo>
                    <a:pt x="21109" y="2993"/>
                    <a:pt x="21236" y="2989"/>
                    <a:pt x="21363" y="2989"/>
                  </a:cubicBezTo>
                  <a:close/>
                  <a:moveTo>
                    <a:pt x="28420" y="0"/>
                  </a:moveTo>
                  <a:lnTo>
                    <a:pt x="0" y="5004"/>
                  </a:lnTo>
                  <a:lnTo>
                    <a:pt x="18447" y="15511"/>
                  </a:lnTo>
                  <a:lnTo>
                    <a:pt x="47868" y="9907"/>
                  </a:lnTo>
                  <a:lnTo>
                    <a:pt x="2842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4718763" y="1577250"/>
              <a:ext cx="1207550" cy="391975"/>
            </a:xfrm>
            <a:custGeom>
              <a:rect b="b" l="l" r="r" t="t"/>
              <a:pathLst>
                <a:path extrusionOk="0" h="15679" w="48302">
                  <a:moveTo>
                    <a:pt x="28688" y="0"/>
                  </a:moveTo>
                  <a:lnTo>
                    <a:pt x="0" y="5071"/>
                  </a:lnTo>
                  <a:lnTo>
                    <a:pt x="18614" y="15678"/>
                  </a:lnTo>
                  <a:lnTo>
                    <a:pt x="48302" y="9974"/>
                  </a:lnTo>
                  <a:lnTo>
                    <a:pt x="28688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5021488" y="1653975"/>
              <a:ext cx="592925" cy="226850"/>
            </a:xfrm>
            <a:custGeom>
              <a:rect b="b" l="l" r="r" t="t"/>
              <a:pathLst>
                <a:path extrusionOk="0" h="9074" w="23717">
                  <a:moveTo>
                    <a:pt x="7872" y="634"/>
                  </a:moveTo>
                  <a:cubicBezTo>
                    <a:pt x="7906" y="634"/>
                    <a:pt x="7939" y="634"/>
                    <a:pt x="7972" y="667"/>
                  </a:cubicBezTo>
                  <a:cubicBezTo>
                    <a:pt x="8006" y="667"/>
                    <a:pt x="8039" y="667"/>
                    <a:pt x="8072" y="701"/>
                  </a:cubicBezTo>
                  <a:cubicBezTo>
                    <a:pt x="8106" y="701"/>
                    <a:pt x="8106" y="734"/>
                    <a:pt x="8139" y="734"/>
                  </a:cubicBezTo>
                  <a:cubicBezTo>
                    <a:pt x="8139" y="734"/>
                    <a:pt x="8139" y="768"/>
                    <a:pt x="8106" y="768"/>
                  </a:cubicBezTo>
                  <a:cubicBezTo>
                    <a:pt x="8106" y="768"/>
                    <a:pt x="8106" y="801"/>
                    <a:pt x="8072" y="801"/>
                  </a:cubicBezTo>
                  <a:cubicBezTo>
                    <a:pt x="8039" y="834"/>
                    <a:pt x="8006" y="834"/>
                    <a:pt x="7972" y="834"/>
                  </a:cubicBezTo>
                  <a:lnTo>
                    <a:pt x="3569" y="1635"/>
                  </a:lnTo>
                  <a:lnTo>
                    <a:pt x="3302" y="1635"/>
                  </a:lnTo>
                  <a:cubicBezTo>
                    <a:pt x="3269" y="1635"/>
                    <a:pt x="3236" y="1601"/>
                    <a:pt x="3202" y="1601"/>
                  </a:cubicBezTo>
                  <a:cubicBezTo>
                    <a:pt x="3169" y="1601"/>
                    <a:pt x="3136" y="1601"/>
                    <a:pt x="3102" y="1568"/>
                  </a:cubicBezTo>
                  <a:cubicBezTo>
                    <a:pt x="3069" y="1568"/>
                    <a:pt x="3069" y="1535"/>
                    <a:pt x="3069" y="1535"/>
                  </a:cubicBezTo>
                  <a:cubicBezTo>
                    <a:pt x="3036" y="1535"/>
                    <a:pt x="3036" y="1501"/>
                    <a:pt x="3069" y="1501"/>
                  </a:cubicBezTo>
                  <a:cubicBezTo>
                    <a:pt x="3069" y="1468"/>
                    <a:pt x="3069" y="1468"/>
                    <a:pt x="3102" y="1468"/>
                  </a:cubicBezTo>
                  <a:cubicBezTo>
                    <a:pt x="3136" y="1435"/>
                    <a:pt x="3169" y="1435"/>
                    <a:pt x="3202" y="1435"/>
                  </a:cubicBezTo>
                  <a:lnTo>
                    <a:pt x="7605" y="634"/>
                  </a:lnTo>
                  <a:close/>
                  <a:moveTo>
                    <a:pt x="10741" y="601"/>
                  </a:moveTo>
                  <a:lnTo>
                    <a:pt x="21782" y="6405"/>
                  </a:lnTo>
                  <a:lnTo>
                    <a:pt x="12409" y="8173"/>
                  </a:lnTo>
                  <a:lnTo>
                    <a:pt x="1568" y="2235"/>
                  </a:lnTo>
                  <a:lnTo>
                    <a:pt x="10741" y="601"/>
                  </a:lnTo>
                  <a:close/>
                  <a:moveTo>
                    <a:pt x="18013" y="7539"/>
                  </a:moveTo>
                  <a:cubicBezTo>
                    <a:pt x="18146" y="7539"/>
                    <a:pt x="18280" y="7539"/>
                    <a:pt x="18413" y="7572"/>
                  </a:cubicBezTo>
                  <a:cubicBezTo>
                    <a:pt x="18547" y="7572"/>
                    <a:pt x="18680" y="7606"/>
                    <a:pt x="18780" y="7639"/>
                  </a:cubicBezTo>
                  <a:cubicBezTo>
                    <a:pt x="18880" y="7672"/>
                    <a:pt x="18980" y="7706"/>
                    <a:pt x="19080" y="7739"/>
                  </a:cubicBezTo>
                  <a:cubicBezTo>
                    <a:pt x="19147" y="7773"/>
                    <a:pt x="19214" y="7839"/>
                    <a:pt x="19214" y="7873"/>
                  </a:cubicBezTo>
                  <a:cubicBezTo>
                    <a:pt x="19247" y="7906"/>
                    <a:pt x="19247" y="7973"/>
                    <a:pt x="19214" y="8006"/>
                  </a:cubicBezTo>
                  <a:cubicBezTo>
                    <a:pt x="19214" y="8039"/>
                    <a:pt x="19147" y="8073"/>
                    <a:pt x="19080" y="8106"/>
                  </a:cubicBezTo>
                  <a:cubicBezTo>
                    <a:pt x="19014" y="8173"/>
                    <a:pt x="18914" y="8206"/>
                    <a:pt x="18780" y="8206"/>
                  </a:cubicBezTo>
                  <a:cubicBezTo>
                    <a:pt x="18680" y="8240"/>
                    <a:pt x="18547" y="8240"/>
                    <a:pt x="18413" y="8240"/>
                  </a:cubicBezTo>
                  <a:lnTo>
                    <a:pt x="18013" y="8240"/>
                  </a:lnTo>
                  <a:cubicBezTo>
                    <a:pt x="17879" y="8206"/>
                    <a:pt x="17779" y="8206"/>
                    <a:pt x="17646" y="8173"/>
                  </a:cubicBezTo>
                  <a:cubicBezTo>
                    <a:pt x="17546" y="8139"/>
                    <a:pt x="17446" y="8106"/>
                    <a:pt x="17379" y="8073"/>
                  </a:cubicBezTo>
                  <a:cubicBezTo>
                    <a:pt x="17279" y="8006"/>
                    <a:pt x="17246" y="7973"/>
                    <a:pt x="17212" y="7939"/>
                  </a:cubicBezTo>
                  <a:cubicBezTo>
                    <a:pt x="17179" y="7873"/>
                    <a:pt x="17179" y="7839"/>
                    <a:pt x="17212" y="7806"/>
                  </a:cubicBezTo>
                  <a:cubicBezTo>
                    <a:pt x="17246" y="7739"/>
                    <a:pt x="17279" y="7706"/>
                    <a:pt x="17379" y="7672"/>
                  </a:cubicBezTo>
                  <a:cubicBezTo>
                    <a:pt x="17446" y="7639"/>
                    <a:pt x="17546" y="7606"/>
                    <a:pt x="17646" y="7606"/>
                  </a:cubicBezTo>
                  <a:cubicBezTo>
                    <a:pt x="17779" y="7572"/>
                    <a:pt x="17913" y="7572"/>
                    <a:pt x="18013" y="7539"/>
                  </a:cubicBezTo>
                  <a:close/>
                  <a:moveTo>
                    <a:pt x="9040" y="0"/>
                  </a:moveTo>
                  <a:cubicBezTo>
                    <a:pt x="8606" y="0"/>
                    <a:pt x="8173" y="34"/>
                    <a:pt x="7772" y="134"/>
                  </a:cubicBezTo>
                  <a:lnTo>
                    <a:pt x="1635" y="1201"/>
                  </a:lnTo>
                  <a:cubicBezTo>
                    <a:pt x="1234" y="1268"/>
                    <a:pt x="901" y="1368"/>
                    <a:pt x="667" y="1501"/>
                  </a:cubicBezTo>
                  <a:cubicBezTo>
                    <a:pt x="400" y="1601"/>
                    <a:pt x="234" y="1735"/>
                    <a:pt x="133" y="1868"/>
                  </a:cubicBezTo>
                  <a:cubicBezTo>
                    <a:pt x="33" y="2002"/>
                    <a:pt x="0" y="2135"/>
                    <a:pt x="100" y="2302"/>
                  </a:cubicBezTo>
                  <a:cubicBezTo>
                    <a:pt x="167" y="2435"/>
                    <a:pt x="300" y="2569"/>
                    <a:pt x="567" y="2736"/>
                  </a:cubicBezTo>
                  <a:lnTo>
                    <a:pt x="10941" y="8406"/>
                  </a:lnTo>
                  <a:cubicBezTo>
                    <a:pt x="11208" y="8573"/>
                    <a:pt x="11542" y="8707"/>
                    <a:pt x="11909" y="8807"/>
                  </a:cubicBezTo>
                  <a:cubicBezTo>
                    <a:pt x="12309" y="8907"/>
                    <a:pt x="12742" y="8973"/>
                    <a:pt x="13176" y="9007"/>
                  </a:cubicBezTo>
                  <a:cubicBezTo>
                    <a:pt x="13643" y="9073"/>
                    <a:pt x="14110" y="9073"/>
                    <a:pt x="14544" y="9073"/>
                  </a:cubicBezTo>
                  <a:cubicBezTo>
                    <a:pt x="15011" y="9073"/>
                    <a:pt x="15444" y="9007"/>
                    <a:pt x="15878" y="8940"/>
                  </a:cubicBezTo>
                  <a:lnTo>
                    <a:pt x="22149" y="7739"/>
                  </a:lnTo>
                  <a:cubicBezTo>
                    <a:pt x="22583" y="7672"/>
                    <a:pt x="22883" y="7572"/>
                    <a:pt x="23150" y="7439"/>
                  </a:cubicBezTo>
                  <a:cubicBezTo>
                    <a:pt x="23383" y="7339"/>
                    <a:pt x="23550" y="7172"/>
                    <a:pt x="23650" y="7039"/>
                  </a:cubicBezTo>
                  <a:cubicBezTo>
                    <a:pt x="23717" y="6905"/>
                    <a:pt x="23717" y="6738"/>
                    <a:pt x="23617" y="6605"/>
                  </a:cubicBezTo>
                  <a:cubicBezTo>
                    <a:pt x="23550" y="6438"/>
                    <a:pt x="23350" y="6305"/>
                    <a:pt x="23083" y="6138"/>
                  </a:cubicBezTo>
                  <a:lnTo>
                    <a:pt x="12476" y="601"/>
                  </a:lnTo>
                  <a:cubicBezTo>
                    <a:pt x="12242" y="467"/>
                    <a:pt x="11909" y="334"/>
                    <a:pt x="11542" y="234"/>
                  </a:cubicBezTo>
                  <a:cubicBezTo>
                    <a:pt x="11175" y="167"/>
                    <a:pt x="10774" y="100"/>
                    <a:pt x="10341" y="34"/>
                  </a:cubicBezTo>
                  <a:cubicBezTo>
                    <a:pt x="9907" y="0"/>
                    <a:pt x="9473" y="0"/>
                    <a:pt x="90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4361013" y="2006725"/>
              <a:ext cx="1316800" cy="476200"/>
            </a:xfrm>
            <a:custGeom>
              <a:rect b="b" l="l" r="r" t="t"/>
              <a:pathLst>
                <a:path extrusionOk="0" h="19048" w="52672">
                  <a:moveTo>
                    <a:pt x="31823" y="0"/>
                  </a:moveTo>
                  <a:lnTo>
                    <a:pt x="0" y="6172"/>
                  </a:lnTo>
                  <a:lnTo>
                    <a:pt x="19581" y="19047"/>
                  </a:lnTo>
                  <a:lnTo>
                    <a:pt x="52671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4361013" y="2006725"/>
              <a:ext cx="1317625" cy="475350"/>
            </a:xfrm>
            <a:custGeom>
              <a:rect b="b" l="l" r="r" t="t"/>
              <a:pathLst>
                <a:path extrusionOk="0" h="19014" w="52705">
                  <a:moveTo>
                    <a:pt x="35392" y="9874"/>
                  </a:moveTo>
                  <a:cubicBezTo>
                    <a:pt x="35292" y="9874"/>
                    <a:pt x="35192" y="9908"/>
                    <a:pt x="35092" y="9908"/>
                  </a:cubicBezTo>
                  <a:cubicBezTo>
                    <a:pt x="34992" y="9941"/>
                    <a:pt x="34892" y="9974"/>
                    <a:pt x="34858" y="10008"/>
                  </a:cubicBezTo>
                  <a:cubicBezTo>
                    <a:pt x="34792" y="10008"/>
                    <a:pt x="34758" y="10041"/>
                    <a:pt x="34725" y="10108"/>
                  </a:cubicBezTo>
                  <a:cubicBezTo>
                    <a:pt x="34692" y="10141"/>
                    <a:pt x="34692" y="10174"/>
                    <a:pt x="34725" y="10208"/>
                  </a:cubicBezTo>
                  <a:cubicBezTo>
                    <a:pt x="34725" y="10241"/>
                    <a:pt x="34792" y="10308"/>
                    <a:pt x="34825" y="10341"/>
                  </a:cubicBezTo>
                  <a:cubicBezTo>
                    <a:pt x="34892" y="10375"/>
                    <a:pt x="34992" y="10408"/>
                    <a:pt x="35059" y="10441"/>
                  </a:cubicBezTo>
                  <a:cubicBezTo>
                    <a:pt x="35159" y="10441"/>
                    <a:pt x="35259" y="10475"/>
                    <a:pt x="35359" y="10475"/>
                  </a:cubicBezTo>
                  <a:cubicBezTo>
                    <a:pt x="35459" y="10508"/>
                    <a:pt x="35592" y="10508"/>
                    <a:pt x="35692" y="10508"/>
                  </a:cubicBezTo>
                  <a:cubicBezTo>
                    <a:pt x="35792" y="10508"/>
                    <a:pt x="35892" y="10475"/>
                    <a:pt x="35993" y="10475"/>
                  </a:cubicBezTo>
                  <a:cubicBezTo>
                    <a:pt x="36093" y="10441"/>
                    <a:pt x="36193" y="10408"/>
                    <a:pt x="36259" y="10375"/>
                  </a:cubicBezTo>
                  <a:cubicBezTo>
                    <a:pt x="36326" y="10341"/>
                    <a:pt x="36359" y="10308"/>
                    <a:pt x="36359" y="10274"/>
                  </a:cubicBezTo>
                  <a:cubicBezTo>
                    <a:pt x="36393" y="10241"/>
                    <a:pt x="36393" y="10208"/>
                    <a:pt x="36393" y="10174"/>
                  </a:cubicBezTo>
                  <a:cubicBezTo>
                    <a:pt x="36359" y="10108"/>
                    <a:pt x="36326" y="10074"/>
                    <a:pt x="36259" y="10041"/>
                  </a:cubicBezTo>
                  <a:cubicBezTo>
                    <a:pt x="36193" y="10008"/>
                    <a:pt x="36126" y="9974"/>
                    <a:pt x="36026" y="9941"/>
                  </a:cubicBezTo>
                  <a:cubicBezTo>
                    <a:pt x="35926" y="9908"/>
                    <a:pt x="35826" y="9908"/>
                    <a:pt x="35726" y="9874"/>
                  </a:cubicBezTo>
                  <a:close/>
                  <a:moveTo>
                    <a:pt x="34291" y="7272"/>
                  </a:moveTo>
                  <a:lnTo>
                    <a:pt x="39929" y="10608"/>
                  </a:lnTo>
                  <a:lnTo>
                    <a:pt x="34958" y="11642"/>
                  </a:lnTo>
                  <a:lnTo>
                    <a:pt x="30155" y="8740"/>
                  </a:lnTo>
                  <a:lnTo>
                    <a:pt x="29354" y="8240"/>
                  </a:lnTo>
                  <a:lnTo>
                    <a:pt x="34291" y="7272"/>
                  </a:lnTo>
                  <a:close/>
                  <a:moveTo>
                    <a:pt x="18180" y="6438"/>
                  </a:moveTo>
                  <a:cubicBezTo>
                    <a:pt x="18247" y="6472"/>
                    <a:pt x="18313" y="6472"/>
                    <a:pt x="18347" y="6472"/>
                  </a:cubicBezTo>
                  <a:cubicBezTo>
                    <a:pt x="18480" y="6505"/>
                    <a:pt x="18647" y="6572"/>
                    <a:pt x="18814" y="6672"/>
                  </a:cubicBezTo>
                  <a:cubicBezTo>
                    <a:pt x="18980" y="6772"/>
                    <a:pt x="19181" y="6872"/>
                    <a:pt x="19381" y="6972"/>
                  </a:cubicBezTo>
                  <a:cubicBezTo>
                    <a:pt x="19581" y="7072"/>
                    <a:pt x="19781" y="7172"/>
                    <a:pt x="19981" y="7306"/>
                  </a:cubicBezTo>
                  <a:cubicBezTo>
                    <a:pt x="20181" y="7406"/>
                    <a:pt x="20381" y="7472"/>
                    <a:pt x="20515" y="7539"/>
                  </a:cubicBezTo>
                  <a:cubicBezTo>
                    <a:pt x="20682" y="7639"/>
                    <a:pt x="20815" y="7673"/>
                    <a:pt x="21015" y="7739"/>
                  </a:cubicBezTo>
                  <a:cubicBezTo>
                    <a:pt x="21182" y="7773"/>
                    <a:pt x="21415" y="7806"/>
                    <a:pt x="21716" y="7839"/>
                  </a:cubicBezTo>
                  <a:cubicBezTo>
                    <a:pt x="21983" y="7873"/>
                    <a:pt x="22383" y="7906"/>
                    <a:pt x="22883" y="7939"/>
                  </a:cubicBezTo>
                  <a:cubicBezTo>
                    <a:pt x="23417" y="7973"/>
                    <a:pt x="24051" y="8006"/>
                    <a:pt x="24885" y="8073"/>
                  </a:cubicBezTo>
                  <a:cubicBezTo>
                    <a:pt x="25719" y="8106"/>
                    <a:pt x="26252" y="8173"/>
                    <a:pt x="26653" y="8206"/>
                  </a:cubicBezTo>
                  <a:cubicBezTo>
                    <a:pt x="27053" y="8273"/>
                    <a:pt x="27253" y="8340"/>
                    <a:pt x="27420" y="8406"/>
                  </a:cubicBezTo>
                  <a:cubicBezTo>
                    <a:pt x="27553" y="8473"/>
                    <a:pt x="27653" y="8540"/>
                    <a:pt x="27753" y="8573"/>
                  </a:cubicBezTo>
                  <a:cubicBezTo>
                    <a:pt x="27820" y="8640"/>
                    <a:pt x="27953" y="8707"/>
                    <a:pt x="28187" y="8740"/>
                  </a:cubicBezTo>
                  <a:lnTo>
                    <a:pt x="29321" y="8640"/>
                  </a:lnTo>
                  <a:lnTo>
                    <a:pt x="33357" y="11075"/>
                  </a:lnTo>
                  <a:lnTo>
                    <a:pt x="31523" y="11442"/>
                  </a:lnTo>
                  <a:cubicBezTo>
                    <a:pt x="31523" y="11509"/>
                    <a:pt x="31423" y="11609"/>
                    <a:pt x="31289" y="11675"/>
                  </a:cubicBezTo>
                  <a:cubicBezTo>
                    <a:pt x="31156" y="11776"/>
                    <a:pt x="30956" y="11842"/>
                    <a:pt x="30755" y="11909"/>
                  </a:cubicBezTo>
                  <a:cubicBezTo>
                    <a:pt x="30555" y="11976"/>
                    <a:pt x="30355" y="12042"/>
                    <a:pt x="30222" y="12076"/>
                  </a:cubicBezTo>
                  <a:cubicBezTo>
                    <a:pt x="30088" y="12109"/>
                    <a:pt x="29988" y="12142"/>
                    <a:pt x="29988" y="12142"/>
                  </a:cubicBezTo>
                  <a:lnTo>
                    <a:pt x="23217" y="13343"/>
                  </a:lnTo>
                  <a:cubicBezTo>
                    <a:pt x="22683" y="13343"/>
                    <a:pt x="22316" y="13310"/>
                    <a:pt x="22049" y="13243"/>
                  </a:cubicBezTo>
                  <a:cubicBezTo>
                    <a:pt x="21749" y="13143"/>
                    <a:pt x="21582" y="13043"/>
                    <a:pt x="21482" y="12943"/>
                  </a:cubicBezTo>
                  <a:cubicBezTo>
                    <a:pt x="21382" y="12843"/>
                    <a:pt x="21315" y="12710"/>
                    <a:pt x="21315" y="12643"/>
                  </a:cubicBezTo>
                  <a:cubicBezTo>
                    <a:pt x="21282" y="12543"/>
                    <a:pt x="21282" y="12509"/>
                    <a:pt x="21282" y="12509"/>
                  </a:cubicBezTo>
                  <a:cubicBezTo>
                    <a:pt x="20848" y="12476"/>
                    <a:pt x="20548" y="12409"/>
                    <a:pt x="20315" y="12343"/>
                  </a:cubicBezTo>
                  <a:cubicBezTo>
                    <a:pt x="20081" y="12243"/>
                    <a:pt x="19914" y="12142"/>
                    <a:pt x="19848" y="12042"/>
                  </a:cubicBezTo>
                  <a:cubicBezTo>
                    <a:pt x="19748" y="11942"/>
                    <a:pt x="19714" y="11842"/>
                    <a:pt x="19681" y="11776"/>
                  </a:cubicBezTo>
                  <a:cubicBezTo>
                    <a:pt x="19681" y="11675"/>
                    <a:pt x="19681" y="11642"/>
                    <a:pt x="19681" y="11642"/>
                  </a:cubicBezTo>
                  <a:cubicBezTo>
                    <a:pt x="19014" y="11542"/>
                    <a:pt x="18580" y="11442"/>
                    <a:pt x="18313" y="11342"/>
                  </a:cubicBezTo>
                  <a:cubicBezTo>
                    <a:pt x="18046" y="11242"/>
                    <a:pt x="17946" y="11108"/>
                    <a:pt x="17913" y="11008"/>
                  </a:cubicBezTo>
                  <a:cubicBezTo>
                    <a:pt x="17880" y="10908"/>
                    <a:pt x="17913" y="10808"/>
                    <a:pt x="17980" y="10741"/>
                  </a:cubicBezTo>
                  <a:cubicBezTo>
                    <a:pt x="18046" y="10675"/>
                    <a:pt x="18113" y="10641"/>
                    <a:pt x="18113" y="10641"/>
                  </a:cubicBezTo>
                  <a:cubicBezTo>
                    <a:pt x="17546" y="10608"/>
                    <a:pt x="17146" y="10541"/>
                    <a:pt x="16912" y="10475"/>
                  </a:cubicBezTo>
                  <a:cubicBezTo>
                    <a:pt x="16645" y="10375"/>
                    <a:pt x="16545" y="10241"/>
                    <a:pt x="16512" y="10141"/>
                  </a:cubicBezTo>
                  <a:cubicBezTo>
                    <a:pt x="16479" y="10041"/>
                    <a:pt x="16479" y="9908"/>
                    <a:pt x="16545" y="9841"/>
                  </a:cubicBezTo>
                  <a:cubicBezTo>
                    <a:pt x="16579" y="9741"/>
                    <a:pt x="16612" y="9707"/>
                    <a:pt x="16612" y="9707"/>
                  </a:cubicBezTo>
                  <a:lnTo>
                    <a:pt x="19981" y="9040"/>
                  </a:lnTo>
                  <a:cubicBezTo>
                    <a:pt x="19981" y="9040"/>
                    <a:pt x="19981" y="9007"/>
                    <a:pt x="19948" y="9007"/>
                  </a:cubicBezTo>
                  <a:cubicBezTo>
                    <a:pt x="19948" y="8974"/>
                    <a:pt x="19914" y="8974"/>
                    <a:pt x="19881" y="8940"/>
                  </a:cubicBezTo>
                  <a:cubicBezTo>
                    <a:pt x="19848" y="8907"/>
                    <a:pt x="19781" y="8873"/>
                    <a:pt x="19714" y="8840"/>
                  </a:cubicBezTo>
                  <a:cubicBezTo>
                    <a:pt x="19614" y="8773"/>
                    <a:pt x="19514" y="8740"/>
                    <a:pt x="19381" y="8707"/>
                  </a:cubicBezTo>
                  <a:cubicBezTo>
                    <a:pt x="19281" y="8640"/>
                    <a:pt x="19147" y="8607"/>
                    <a:pt x="19014" y="8573"/>
                  </a:cubicBezTo>
                  <a:cubicBezTo>
                    <a:pt x="18880" y="8507"/>
                    <a:pt x="18714" y="8473"/>
                    <a:pt x="18547" y="8406"/>
                  </a:cubicBezTo>
                  <a:cubicBezTo>
                    <a:pt x="18380" y="8373"/>
                    <a:pt x="18180" y="8306"/>
                    <a:pt x="18013" y="8240"/>
                  </a:cubicBezTo>
                  <a:cubicBezTo>
                    <a:pt x="17813" y="8173"/>
                    <a:pt x="17613" y="8106"/>
                    <a:pt x="17413" y="8006"/>
                  </a:cubicBezTo>
                  <a:cubicBezTo>
                    <a:pt x="16979" y="7806"/>
                    <a:pt x="16679" y="7606"/>
                    <a:pt x="16512" y="7439"/>
                  </a:cubicBezTo>
                  <a:cubicBezTo>
                    <a:pt x="16379" y="7306"/>
                    <a:pt x="16345" y="7139"/>
                    <a:pt x="16379" y="7039"/>
                  </a:cubicBezTo>
                  <a:cubicBezTo>
                    <a:pt x="16445" y="6905"/>
                    <a:pt x="16579" y="6805"/>
                    <a:pt x="16779" y="6705"/>
                  </a:cubicBezTo>
                  <a:cubicBezTo>
                    <a:pt x="16946" y="6639"/>
                    <a:pt x="17179" y="6572"/>
                    <a:pt x="17379" y="6538"/>
                  </a:cubicBezTo>
                  <a:cubicBezTo>
                    <a:pt x="17479" y="6505"/>
                    <a:pt x="17579" y="6472"/>
                    <a:pt x="17679" y="6472"/>
                  </a:cubicBezTo>
                  <a:cubicBezTo>
                    <a:pt x="17780" y="6472"/>
                    <a:pt x="17880" y="6472"/>
                    <a:pt x="17980" y="6438"/>
                  </a:cubicBezTo>
                  <a:close/>
                  <a:moveTo>
                    <a:pt x="31823" y="0"/>
                  </a:moveTo>
                  <a:lnTo>
                    <a:pt x="0" y="6138"/>
                  </a:lnTo>
                  <a:lnTo>
                    <a:pt x="19581" y="19014"/>
                  </a:lnTo>
                  <a:lnTo>
                    <a:pt x="52704" y="12042"/>
                  </a:lnTo>
                  <a:lnTo>
                    <a:pt x="3182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4356013" y="2005050"/>
              <a:ext cx="1329300" cy="480375"/>
            </a:xfrm>
            <a:custGeom>
              <a:rect b="b" l="l" r="r" t="t"/>
              <a:pathLst>
                <a:path extrusionOk="0" h="19215" w="53172">
                  <a:moveTo>
                    <a:pt x="32123" y="1"/>
                  </a:moveTo>
                  <a:lnTo>
                    <a:pt x="0" y="6205"/>
                  </a:lnTo>
                  <a:lnTo>
                    <a:pt x="19747" y="19215"/>
                  </a:lnTo>
                  <a:lnTo>
                    <a:pt x="53171" y="12143"/>
                  </a:lnTo>
                  <a:lnTo>
                    <a:pt x="321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4768788" y="2168500"/>
              <a:ext cx="426175" cy="171825"/>
            </a:xfrm>
            <a:custGeom>
              <a:rect b="b" l="l" r="r" t="t"/>
              <a:pathLst>
                <a:path extrusionOk="0" h="6873" w="17047">
                  <a:moveTo>
                    <a:pt x="1635" y="1"/>
                  </a:moveTo>
                  <a:cubicBezTo>
                    <a:pt x="1535" y="1"/>
                    <a:pt x="1469" y="1"/>
                    <a:pt x="1368" y="34"/>
                  </a:cubicBezTo>
                  <a:cubicBezTo>
                    <a:pt x="1268" y="34"/>
                    <a:pt x="1168" y="34"/>
                    <a:pt x="1068" y="67"/>
                  </a:cubicBezTo>
                  <a:cubicBezTo>
                    <a:pt x="835" y="101"/>
                    <a:pt x="635" y="168"/>
                    <a:pt x="434" y="268"/>
                  </a:cubicBezTo>
                  <a:cubicBezTo>
                    <a:pt x="268" y="334"/>
                    <a:pt x="134" y="434"/>
                    <a:pt x="68" y="568"/>
                  </a:cubicBezTo>
                  <a:cubicBezTo>
                    <a:pt x="1" y="701"/>
                    <a:pt x="34" y="835"/>
                    <a:pt x="201" y="1001"/>
                  </a:cubicBezTo>
                  <a:cubicBezTo>
                    <a:pt x="368" y="1168"/>
                    <a:pt x="635" y="1335"/>
                    <a:pt x="1102" y="1535"/>
                  </a:cubicBezTo>
                  <a:cubicBezTo>
                    <a:pt x="1302" y="1635"/>
                    <a:pt x="1502" y="1702"/>
                    <a:pt x="1669" y="1769"/>
                  </a:cubicBezTo>
                  <a:cubicBezTo>
                    <a:pt x="1869" y="1835"/>
                    <a:pt x="2069" y="1902"/>
                    <a:pt x="2236" y="1969"/>
                  </a:cubicBezTo>
                  <a:cubicBezTo>
                    <a:pt x="2403" y="2002"/>
                    <a:pt x="2569" y="2069"/>
                    <a:pt x="2703" y="2102"/>
                  </a:cubicBezTo>
                  <a:cubicBezTo>
                    <a:pt x="2836" y="2136"/>
                    <a:pt x="2970" y="2202"/>
                    <a:pt x="3070" y="2236"/>
                  </a:cubicBezTo>
                  <a:cubicBezTo>
                    <a:pt x="3203" y="2269"/>
                    <a:pt x="3303" y="2336"/>
                    <a:pt x="3370" y="2369"/>
                  </a:cubicBezTo>
                  <a:cubicBezTo>
                    <a:pt x="3470" y="2402"/>
                    <a:pt x="3537" y="2436"/>
                    <a:pt x="3570" y="2469"/>
                  </a:cubicBezTo>
                  <a:cubicBezTo>
                    <a:pt x="3603" y="2503"/>
                    <a:pt x="3637" y="2536"/>
                    <a:pt x="3637" y="2536"/>
                  </a:cubicBezTo>
                  <a:cubicBezTo>
                    <a:pt x="3670" y="2569"/>
                    <a:pt x="3670" y="2569"/>
                    <a:pt x="3670" y="2569"/>
                  </a:cubicBezTo>
                  <a:lnTo>
                    <a:pt x="301" y="3236"/>
                  </a:lnTo>
                  <a:cubicBezTo>
                    <a:pt x="301" y="3236"/>
                    <a:pt x="268" y="3303"/>
                    <a:pt x="201" y="3370"/>
                  </a:cubicBezTo>
                  <a:cubicBezTo>
                    <a:pt x="168" y="3470"/>
                    <a:pt x="134" y="3570"/>
                    <a:pt x="201" y="3670"/>
                  </a:cubicBezTo>
                  <a:cubicBezTo>
                    <a:pt x="234" y="3803"/>
                    <a:pt x="334" y="3904"/>
                    <a:pt x="601" y="4004"/>
                  </a:cubicBezTo>
                  <a:cubicBezTo>
                    <a:pt x="835" y="4104"/>
                    <a:pt x="1202" y="4170"/>
                    <a:pt x="1802" y="4170"/>
                  </a:cubicBezTo>
                  <a:cubicBezTo>
                    <a:pt x="1802" y="4170"/>
                    <a:pt x="1702" y="4204"/>
                    <a:pt x="1669" y="4270"/>
                  </a:cubicBezTo>
                  <a:cubicBezTo>
                    <a:pt x="1602" y="4337"/>
                    <a:pt x="1569" y="4437"/>
                    <a:pt x="1602" y="4537"/>
                  </a:cubicBezTo>
                  <a:cubicBezTo>
                    <a:pt x="1635" y="4671"/>
                    <a:pt x="1735" y="4771"/>
                    <a:pt x="2002" y="4871"/>
                  </a:cubicBezTo>
                  <a:cubicBezTo>
                    <a:pt x="2269" y="5004"/>
                    <a:pt x="2703" y="5104"/>
                    <a:pt x="3370" y="5171"/>
                  </a:cubicBezTo>
                  <a:cubicBezTo>
                    <a:pt x="3370" y="5171"/>
                    <a:pt x="3370" y="5238"/>
                    <a:pt x="3370" y="5305"/>
                  </a:cubicBezTo>
                  <a:cubicBezTo>
                    <a:pt x="3370" y="5371"/>
                    <a:pt x="3437" y="5471"/>
                    <a:pt x="3503" y="5571"/>
                  </a:cubicBezTo>
                  <a:cubicBezTo>
                    <a:pt x="3603" y="5671"/>
                    <a:pt x="3737" y="5772"/>
                    <a:pt x="4004" y="5872"/>
                  </a:cubicBezTo>
                  <a:cubicBezTo>
                    <a:pt x="4204" y="5938"/>
                    <a:pt x="4537" y="6005"/>
                    <a:pt x="4971" y="6038"/>
                  </a:cubicBezTo>
                  <a:cubicBezTo>
                    <a:pt x="4971" y="6038"/>
                    <a:pt x="4971" y="6105"/>
                    <a:pt x="5004" y="6172"/>
                  </a:cubicBezTo>
                  <a:cubicBezTo>
                    <a:pt x="5004" y="6272"/>
                    <a:pt x="5038" y="6372"/>
                    <a:pt x="5171" y="6472"/>
                  </a:cubicBezTo>
                  <a:cubicBezTo>
                    <a:pt x="5271" y="6572"/>
                    <a:pt x="5438" y="6672"/>
                    <a:pt x="5705" y="6772"/>
                  </a:cubicBezTo>
                  <a:cubicBezTo>
                    <a:pt x="6005" y="6839"/>
                    <a:pt x="6372" y="6872"/>
                    <a:pt x="6872" y="6872"/>
                  </a:cubicBezTo>
                  <a:lnTo>
                    <a:pt x="13677" y="5671"/>
                  </a:lnTo>
                  <a:cubicBezTo>
                    <a:pt x="13677" y="5671"/>
                    <a:pt x="13744" y="5671"/>
                    <a:pt x="13911" y="5605"/>
                  </a:cubicBezTo>
                  <a:cubicBezTo>
                    <a:pt x="14044" y="5571"/>
                    <a:pt x="14244" y="5505"/>
                    <a:pt x="14444" y="5438"/>
                  </a:cubicBezTo>
                  <a:cubicBezTo>
                    <a:pt x="14611" y="5371"/>
                    <a:pt x="14811" y="5305"/>
                    <a:pt x="14978" y="5238"/>
                  </a:cubicBezTo>
                  <a:cubicBezTo>
                    <a:pt x="15112" y="5138"/>
                    <a:pt x="15212" y="5071"/>
                    <a:pt x="15212" y="5004"/>
                  </a:cubicBezTo>
                  <a:lnTo>
                    <a:pt x="17046" y="4637"/>
                  </a:lnTo>
                  <a:lnTo>
                    <a:pt x="13010" y="2169"/>
                  </a:lnTo>
                  <a:lnTo>
                    <a:pt x="11876" y="2302"/>
                  </a:lnTo>
                  <a:cubicBezTo>
                    <a:pt x="11642" y="2236"/>
                    <a:pt x="11509" y="2169"/>
                    <a:pt x="11409" y="2136"/>
                  </a:cubicBezTo>
                  <a:cubicBezTo>
                    <a:pt x="11309" y="2069"/>
                    <a:pt x="11242" y="2002"/>
                    <a:pt x="11075" y="1935"/>
                  </a:cubicBezTo>
                  <a:cubicBezTo>
                    <a:pt x="10942" y="1869"/>
                    <a:pt x="10708" y="1802"/>
                    <a:pt x="10342" y="1769"/>
                  </a:cubicBezTo>
                  <a:cubicBezTo>
                    <a:pt x="9941" y="1702"/>
                    <a:pt x="9374" y="1669"/>
                    <a:pt x="8540" y="1602"/>
                  </a:cubicBezTo>
                  <a:cubicBezTo>
                    <a:pt x="7740" y="1569"/>
                    <a:pt x="7073" y="1535"/>
                    <a:pt x="6572" y="1502"/>
                  </a:cubicBezTo>
                  <a:cubicBezTo>
                    <a:pt x="6038" y="1468"/>
                    <a:pt x="5672" y="1435"/>
                    <a:pt x="5371" y="1402"/>
                  </a:cubicBezTo>
                  <a:cubicBezTo>
                    <a:pt x="5071" y="1335"/>
                    <a:pt x="4871" y="1302"/>
                    <a:pt x="4671" y="1268"/>
                  </a:cubicBezTo>
                  <a:cubicBezTo>
                    <a:pt x="4504" y="1235"/>
                    <a:pt x="4371" y="1168"/>
                    <a:pt x="4204" y="1102"/>
                  </a:cubicBezTo>
                  <a:cubicBezTo>
                    <a:pt x="4037" y="1035"/>
                    <a:pt x="3870" y="935"/>
                    <a:pt x="3670" y="835"/>
                  </a:cubicBezTo>
                  <a:cubicBezTo>
                    <a:pt x="3470" y="735"/>
                    <a:pt x="3270" y="635"/>
                    <a:pt x="3070" y="501"/>
                  </a:cubicBezTo>
                  <a:cubicBezTo>
                    <a:pt x="2870" y="401"/>
                    <a:pt x="2669" y="301"/>
                    <a:pt x="2503" y="201"/>
                  </a:cubicBezTo>
                  <a:cubicBezTo>
                    <a:pt x="2302" y="134"/>
                    <a:pt x="2136" y="67"/>
                    <a:pt x="2036" y="34"/>
                  </a:cubicBezTo>
                  <a:cubicBezTo>
                    <a:pt x="2002" y="1"/>
                    <a:pt x="1936" y="1"/>
                    <a:pt x="1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5094863" y="2188525"/>
              <a:ext cx="264375" cy="109275"/>
            </a:xfrm>
            <a:custGeom>
              <a:rect b="b" l="l" r="r" t="t"/>
              <a:pathLst>
                <a:path extrusionOk="0" h="4371" w="10575">
                  <a:moveTo>
                    <a:pt x="6372" y="2602"/>
                  </a:moveTo>
                  <a:cubicBezTo>
                    <a:pt x="6472" y="2636"/>
                    <a:pt x="6572" y="2636"/>
                    <a:pt x="6672" y="2669"/>
                  </a:cubicBezTo>
                  <a:cubicBezTo>
                    <a:pt x="6772" y="2702"/>
                    <a:pt x="6839" y="2736"/>
                    <a:pt x="6905" y="2769"/>
                  </a:cubicBezTo>
                  <a:cubicBezTo>
                    <a:pt x="6972" y="2802"/>
                    <a:pt x="7005" y="2836"/>
                    <a:pt x="7039" y="2902"/>
                  </a:cubicBezTo>
                  <a:cubicBezTo>
                    <a:pt x="7039" y="2936"/>
                    <a:pt x="7039" y="2969"/>
                    <a:pt x="7005" y="3002"/>
                  </a:cubicBezTo>
                  <a:cubicBezTo>
                    <a:pt x="7005" y="3036"/>
                    <a:pt x="6939" y="3069"/>
                    <a:pt x="6905" y="3103"/>
                  </a:cubicBezTo>
                  <a:cubicBezTo>
                    <a:pt x="6839" y="3136"/>
                    <a:pt x="6739" y="3169"/>
                    <a:pt x="6639" y="3203"/>
                  </a:cubicBezTo>
                  <a:cubicBezTo>
                    <a:pt x="6572" y="3203"/>
                    <a:pt x="6438" y="3236"/>
                    <a:pt x="6338" y="3236"/>
                  </a:cubicBezTo>
                  <a:cubicBezTo>
                    <a:pt x="6238" y="3236"/>
                    <a:pt x="6138" y="3236"/>
                    <a:pt x="6005" y="3203"/>
                  </a:cubicBezTo>
                  <a:cubicBezTo>
                    <a:pt x="5905" y="3203"/>
                    <a:pt x="5805" y="3169"/>
                    <a:pt x="5705" y="3169"/>
                  </a:cubicBezTo>
                  <a:cubicBezTo>
                    <a:pt x="5638" y="3136"/>
                    <a:pt x="5538" y="3103"/>
                    <a:pt x="5471" y="3069"/>
                  </a:cubicBezTo>
                  <a:cubicBezTo>
                    <a:pt x="5404" y="3002"/>
                    <a:pt x="5371" y="2969"/>
                    <a:pt x="5371" y="2936"/>
                  </a:cubicBezTo>
                  <a:cubicBezTo>
                    <a:pt x="5338" y="2902"/>
                    <a:pt x="5338" y="2869"/>
                    <a:pt x="5371" y="2836"/>
                  </a:cubicBezTo>
                  <a:cubicBezTo>
                    <a:pt x="5404" y="2769"/>
                    <a:pt x="5438" y="2736"/>
                    <a:pt x="5504" y="2702"/>
                  </a:cubicBezTo>
                  <a:cubicBezTo>
                    <a:pt x="5571" y="2702"/>
                    <a:pt x="5638" y="2669"/>
                    <a:pt x="5738" y="2636"/>
                  </a:cubicBezTo>
                  <a:cubicBezTo>
                    <a:pt x="5838" y="2602"/>
                    <a:pt x="5938" y="2602"/>
                    <a:pt x="6038" y="2602"/>
                  </a:cubicBezTo>
                  <a:close/>
                  <a:moveTo>
                    <a:pt x="4937" y="0"/>
                  </a:moveTo>
                  <a:lnTo>
                    <a:pt x="0" y="968"/>
                  </a:lnTo>
                  <a:lnTo>
                    <a:pt x="801" y="1435"/>
                  </a:lnTo>
                  <a:lnTo>
                    <a:pt x="5604" y="4370"/>
                  </a:lnTo>
                  <a:lnTo>
                    <a:pt x="10575" y="3336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3847313" y="2134325"/>
              <a:ext cx="2723625" cy="3369925"/>
            </a:xfrm>
            <a:custGeom>
              <a:rect b="b" l="l" r="r" t="t"/>
              <a:pathLst>
                <a:path extrusionOk="0" h="134797" w="108945">
                  <a:moveTo>
                    <a:pt x="107610" y="1601"/>
                  </a:moveTo>
                  <a:lnTo>
                    <a:pt x="104375" y="35325"/>
                  </a:lnTo>
                  <a:lnTo>
                    <a:pt x="74720" y="42831"/>
                  </a:lnTo>
                  <a:lnTo>
                    <a:pt x="77022" y="8139"/>
                  </a:lnTo>
                  <a:lnTo>
                    <a:pt x="107610" y="1601"/>
                  </a:lnTo>
                  <a:close/>
                  <a:moveTo>
                    <a:pt x="73986" y="8773"/>
                  </a:moveTo>
                  <a:lnTo>
                    <a:pt x="71785" y="43565"/>
                  </a:lnTo>
                  <a:lnTo>
                    <a:pt x="39762" y="51637"/>
                  </a:lnTo>
                  <a:lnTo>
                    <a:pt x="40863" y="15845"/>
                  </a:lnTo>
                  <a:lnTo>
                    <a:pt x="73986" y="8773"/>
                  </a:lnTo>
                  <a:close/>
                  <a:moveTo>
                    <a:pt x="37560" y="16545"/>
                  </a:moveTo>
                  <a:lnTo>
                    <a:pt x="36560" y="52471"/>
                  </a:lnTo>
                  <a:lnTo>
                    <a:pt x="1902" y="61211"/>
                  </a:lnTo>
                  <a:lnTo>
                    <a:pt x="1568" y="24251"/>
                  </a:lnTo>
                  <a:lnTo>
                    <a:pt x="37560" y="16545"/>
                  </a:lnTo>
                  <a:close/>
                  <a:moveTo>
                    <a:pt x="104075" y="38361"/>
                  </a:moveTo>
                  <a:lnTo>
                    <a:pt x="101072" y="69750"/>
                  </a:lnTo>
                  <a:lnTo>
                    <a:pt x="72385" y="78123"/>
                  </a:lnTo>
                  <a:lnTo>
                    <a:pt x="74520" y="45933"/>
                  </a:lnTo>
                  <a:lnTo>
                    <a:pt x="104075" y="38361"/>
                  </a:lnTo>
                  <a:close/>
                  <a:moveTo>
                    <a:pt x="71585" y="46700"/>
                  </a:moveTo>
                  <a:lnTo>
                    <a:pt x="69550" y="78957"/>
                  </a:lnTo>
                  <a:lnTo>
                    <a:pt x="38661" y="87963"/>
                  </a:lnTo>
                  <a:lnTo>
                    <a:pt x="39662" y="54873"/>
                  </a:lnTo>
                  <a:lnTo>
                    <a:pt x="71585" y="46700"/>
                  </a:lnTo>
                  <a:close/>
                  <a:moveTo>
                    <a:pt x="36493" y="55707"/>
                  </a:moveTo>
                  <a:lnTo>
                    <a:pt x="35592" y="88864"/>
                  </a:lnTo>
                  <a:lnTo>
                    <a:pt x="2235" y="98637"/>
                  </a:lnTo>
                  <a:lnTo>
                    <a:pt x="1935" y="64546"/>
                  </a:lnTo>
                  <a:lnTo>
                    <a:pt x="36493" y="55707"/>
                  </a:lnTo>
                  <a:close/>
                  <a:moveTo>
                    <a:pt x="100806" y="72585"/>
                  </a:moveTo>
                  <a:lnTo>
                    <a:pt x="97970" y="101806"/>
                  </a:lnTo>
                  <a:lnTo>
                    <a:pt x="70217" y="110946"/>
                  </a:lnTo>
                  <a:lnTo>
                    <a:pt x="72218" y="81025"/>
                  </a:lnTo>
                  <a:lnTo>
                    <a:pt x="100806" y="72585"/>
                  </a:lnTo>
                  <a:close/>
                  <a:moveTo>
                    <a:pt x="69350" y="81859"/>
                  </a:moveTo>
                  <a:lnTo>
                    <a:pt x="67448" y="111847"/>
                  </a:lnTo>
                  <a:lnTo>
                    <a:pt x="37627" y="121654"/>
                  </a:lnTo>
                  <a:lnTo>
                    <a:pt x="38561" y="90965"/>
                  </a:lnTo>
                  <a:lnTo>
                    <a:pt x="69350" y="81859"/>
                  </a:lnTo>
                  <a:close/>
                  <a:moveTo>
                    <a:pt x="35492" y="91866"/>
                  </a:moveTo>
                  <a:lnTo>
                    <a:pt x="34658" y="122621"/>
                  </a:lnTo>
                  <a:lnTo>
                    <a:pt x="2535" y="133195"/>
                  </a:lnTo>
                  <a:lnTo>
                    <a:pt x="2268" y="101706"/>
                  </a:lnTo>
                  <a:lnTo>
                    <a:pt x="35492" y="91866"/>
                  </a:lnTo>
                  <a:close/>
                  <a:moveTo>
                    <a:pt x="108945" y="0"/>
                  </a:moveTo>
                  <a:lnTo>
                    <a:pt x="0" y="23083"/>
                  </a:lnTo>
                  <a:lnTo>
                    <a:pt x="1201" y="134797"/>
                  </a:lnTo>
                  <a:lnTo>
                    <a:pt x="98971" y="102507"/>
                  </a:lnTo>
                  <a:lnTo>
                    <a:pt x="108945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3886488" y="2547950"/>
              <a:ext cx="899850" cy="1116650"/>
            </a:xfrm>
            <a:custGeom>
              <a:rect b="b" l="l" r="r" t="t"/>
              <a:pathLst>
                <a:path extrusionOk="0" h="44666" w="35994">
                  <a:moveTo>
                    <a:pt x="35993" y="0"/>
                  </a:moveTo>
                  <a:lnTo>
                    <a:pt x="1" y="7706"/>
                  </a:lnTo>
                  <a:lnTo>
                    <a:pt x="335" y="44666"/>
                  </a:lnTo>
                  <a:lnTo>
                    <a:pt x="34993" y="35926"/>
                  </a:lnTo>
                  <a:lnTo>
                    <a:pt x="35993" y="0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4059963" y="2867025"/>
              <a:ext cx="557925" cy="458800"/>
            </a:xfrm>
            <a:custGeom>
              <a:rect b="b" l="l" r="r" t="t"/>
              <a:pathLst>
                <a:path extrusionOk="0" h="18352" w="22317">
                  <a:moveTo>
                    <a:pt x="17654" y="1"/>
                  </a:moveTo>
                  <a:cubicBezTo>
                    <a:pt x="17327" y="1"/>
                    <a:pt x="16996" y="38"/>
                    <a:pt x="16645" y="113"/>
                  </a:cubicBezTo>
                  <a:cubicBezTo>
                    <a:pt x="16045" y="247"/>
                    <a:pt x="15478" y="480"/>
                    <a:pt x="14944" y="847"/>
                  </a:cubicBezTo>
                  <a:cubicBezTo>
                    <a:pt x="14411" y="1214"/>
                    <a:pt x="13910" y="1648"/>
                    <a:pt x="13510" y="2148"/>
                  </a:cubicBezTo>
                  <a:cubicBezTo>
                    <a:pt x="13110" y="2682"/>
                    <a:pt x="12776" y="3249"/>
                    <a:pt x="12543" y="3849"/>
                  </a:cubicBezTo>
                  <a:cubicBezTo>
                    <a:pt x="12309" y="4450"/>
                    <a:pt x="12176" y="5083"/>
                    <a:pt x="12176" y="5717"/>
                  </a:cubicBezTo>
                  <a:cubicBezTo>
                    <a:pt x="12176" y="5851"/>
                    <a:pt x="12176" y="5951"/>
                    <a:pt x="12176" y="6084"/>
                  </a:cubicBezTo>
                  <a:cubicBezTo>
                    <a:pt x="12209" y="6184"/>
                    <a:pt x="12209" y="6318"/>
                    <a:pt x="12209" y="6418"/>
                  </a:cubicBezTo>
                  <a:cubicBezTo>
                    <a:pt x="12242" y="6518"/>
                    <a:pt x="12242" y="6651"/>
                    <a:pt x="12276" y="6751"/>
                  </a:cubicBezTo>
                  <a:cubicBezTo>
                    <a:pt x="12309" y="6851"/>
                    <a:pt x="12342" y="6951"/>
                    <a:pt x="12376" y="7051"/>
                  </a:cubicBezTo>
                  <a:cubicBezTo>
                    <a:pt x="12276" y="7285"/>
                    <a:pt x="12176" y="7452"/>
                    <a:pt x="12042" y="7619"/>
                  </a:cubicBezTo>
                  <a:cubicBezTo>
                    <a:pt x="11909" y="7785"/>
                    <a:pt x="11775" y="7919"/>
                    <a:pt x="11642" y="8019"/>
                  </a:cubicBezTo>
                  <a:cubicBezTo>
                    <a:pt x="11475" y="8152"/>
                    <a:pt x="11308" y="8252"/>
                    <a:pt x="11142" y="8319"/>
                  </a:cubicBezTo>
                  <a:cubicBezTo>
                    <a:pt x="10975" y="8386"/>
                    <a:pt x="10808" y="8452"/>
                    <a:pt x="10641" y="8486"/>
                  </a:cubicBezTo>
                  <a:cubicBezTo>
                    <a:pt x="10368" y="8551"/>
                    <a:pt x="10085" y="8580"/>
                    <a:pt x="9796" y="8580"/>
                  </a:cubicBezTo>
                  <a:cubicBezTo>
                    <a:pt x="9343" y="8580"/>
                    <a:pt x="8875" y="8508"/>
                    <a:pt x="8406" y="8386"/>
                  </a:cubicBezTo>
                  <a:cubicBezTo>
                    <a:pt x="7606" y="8219"/>
                    <a:pt x="6838" y="7885"/>
                    <a:pt x="6105" y="7552"/>
                  </a:cubicBezTo>
                  <a:cubicBezTo>
                    <a:pt x="5404" y="7218"/>
                    <a:pt x="4770" y="6851"/>
                    <a:pt x="4337" y="6584"/>
                  </a:cubicBezTo>
                  <a:cubicBezTo>
                    <a:pt x="3870" y="6318"/>
                    <a:pt x="3603" y="6118"/>
                    <a:pt x="3603" y="6117"/>
                  </a:cubicBezTo>
                  <a:lnTo>
                    <a:pt x="3603" y="6117"/>
                  </a:lnTo>
                  <a:cubicBezTo>
                    <a:pt x="3670" y="7218"/>
                    <a:pt x="3903" y="8152"/>
                    <a:pt x="4270" y="8986"/>
                  </a:cubicBezTo>
                  <a:cubicBezTo>
                    <a:pt x="4604" y="9787"/>
                    <a:pt x="5037" y="10454"/>
                    <a:pt x="5504" y="10988"/>
                  </a:cubicBezTo>
                  <a:cubicBezTo>
                    <a:pt x="5938" y="11521"/>
                    <a:pt x="6371" y="11888"/>
                    <a:pt x="6672" y="12155"/>
                  </a:cubicBezTo>
                  <a:cubicBezTo>
                    <a:pt x="7005" y="12422"/>
                    <a:pt x="7239" y="12555"/>
                    <a:pt x="7239" y="12555"/>
                  </a:cubicBezTo>
                  <a:cubicBezTo>
                    <a:pt x="7205" y="12589"/>
                    <a:pt x="7172" y="12622"/>
                    <a:pt x="7105" y="12655"/>
                  </a:cubicBezTo>
                  <a:cubicBezTo>
                    <a:pt x="7072" y="12689"/>
                    <a:pt x="7005" y="12722"/>
                    <a:pt x="6972" y="12722"/>
                  </a:cubicBezTo>
                  <a:cubicBezTo>
                    <a:pt x="6905" y="12756"/>
                    <a:pt x="6838" y="12789"/>
                    <a:pt x="6738" y="12822"/>
                  </a:cubicBezTo>
                  <a:cubicBezTo>
                    <a:pt x="6672" y="12856"/>
                    <a:pt x="6572" y="12856"/>
                    <a:pt x="6472" y="12889"/>
                  </a:cubicBezTo>
                  <a:cubicBezTo>
                    <a:pt x="6005" y="12989"/>
                    <a:pt x="5371" y="13056"/>
                    <a:pt x="4670" y="13122"/>
                  </a:cubicBezTo>
                  <a:cubicBezTo>
                    <a:pt x="4003" y="13156"/>
                    <a:pt x="3236" y="13189"/>
                    <a:pt x="2535" y="13189"/>
                  </a:cubicBezTo>
                  <a:cubicBezTo>
                    <a:pt x="1868" y="13189"/>
                    <a:pt x="1234" y="13189"/>
                    <a:pt x="767" y="13156"/>
                  </a:cubicBezTo>
                  <a:lnTo>
                    <a:pt x="0" y="13156"/>
                  </a:lnTo>
                  <a:cubicBezTo>
                    <a:pt x="601" y="14157"/>
                    <a:pt x="1401" y="14857"/>
                    <a:pt x="2269" y="15324"/>
                  </a:cubicBezTo>
                  <a:cubicBezTo>
                    <a:pt x="3136" y="15824"/>
                    <a:pt x="4070" y="16058"/>
                    <a:pt x="4937" y="16191"/>
                  </a:cubicBezTo>
                  <a:cubicBezTo>
                    <a:pt x="5515" y="16280"/>
                    <a:pt x="6064" y="16310"/>
                    <a:pt x="6533" y="16310"/>
                  </a:cubicBezTo>
                  <a:cubicBezTo>
                    <a:pt x="6768" y="16310"/>
                    <a:pt x="6983" y="16303"/>
                    <a:pt x="7172" y="16291"/>
                  </a:cubicBezTo>
                  <a:cubicBezTo>
                    <a:pt x="7739" y="16258"/>
                    <a:pt x="8106" y="16191"/>
                    <a:pt x="8106" y="16191"/>
                  </a:cubicBezTo>
                  <a:lnTo>
                    <a:pt x="8106" y="16191"/>
                  </a:lnTo>
                  <a:cubicBezTo>
                    <a:pt x="7906" y="16458"/>
                    <a:pt x="7639" y="16725"/>
                    <a:pt x="7305" y="16959"/>
                  </a:cubicBezTo>
                  <a:cubicBezTo>
                    <a:pt x="7005" y="17192"/>
                    <a:pt x="6638" y="17392"/>
                    <a:pt x="6305" y="17592"/>
                  </a:cubicBezTo>
                  <a:cubicBezTo>
                    <a:pt x="5971" y="17792"/>
                    <a:pt x="5671" y="17926"/>
                    <a:pt x="5471" y="18026"/>
                  </a:cubicBezTo>
                  <a:cubicBezTo>
                    <a:pt x="5237" y="18159"/>
                    <a:pt x="5104" y="18193"/>
                    <a:pt x="5104" y="18193"/>
                  </a:cubicBezTo>
                  <a:cubicBezTo>
                    <a:pt x="5538" y="18259"/>
                    <a:pt x="5971" y="18293"/>
                    <a:pt x="6405" y="18326"/>
                  </a:cubicBezTo>
                  <a:cubicBezTo>
                    <a:pt x="6622" y="18343"/>
                    <a:pt x="6830" y="18351"/>
                    <a:pt x="7034" y="18351"/>
                  </a:cubicBezTo>
                  <a:cubicBezTo>
                    <a:pt x="7239" y="18351"/>
                    <a:pt x="7439" y="18343"/>
                    <a:pt x="7639" y="18326"/>
                  </a:cubicBezTo>
                  <a:cubicBezTo>
                    <a:pt x="8039" y="18326"/>
                    <a:pt x="8406" y="18259"/>
                    <a:pt x="8807" y="18226"/>
                  </a:cubicBezTo>
                  <a:cubicBezTo>
                    <a:pt x="9173" y="18159"/>
                    <a:pt x="9540" y="18093"/>
                    <a:pt x="9874" y="18026"/>
                  </a:cubicBezTo>
                  <a:cubicBezTo>
                    <a:pt x="11975" y="17492"/>
                    <a:pt x="13710" y="16458"/>
                    <a:pt x="15111" y="15157"/>
                  </a:cubicBezTo>
                  <a:cubicBezTo>
                    <a:pt x="16512" y="13856"/>
                    <a:pt x="17613" y="12322"/>
                    <a:pt x="18447" y="10854"/>
                  </a:cubicBezTo>
                  <a:cubicBezTo>
                    <a:pt x="19281" y="9386"/>
                    <a:pt x="19848" y="7985"/>
                    <a:pt x="20215" y="6918"/>
                  </a:cubicBezTo>
                  <a:cubicBezTo>
                    <a:pt x="20582" y="5884"/>
                    <a:pt x="20715" y="5217"/>
                    <a:pt x="20715" y="5217"/>
                  </a:cubicBezTo>
                  <a:cubicBezTo>
                    <a:pt x="20748" y="5150"/>
                    <a:pt x="20748" y="5117"/>
                    <a:pt x="20782" y="5083"/>
                  </a:cubicBezTo>
                  <a:cubicBezTo>
                    <a:pt x="20782" y="5050"/>
                    <a:pt x="20782" y="5017"/>
                    <a:pt x="20815" y="4950"/>
                  </a:cubicBezTo>
                  <a:cubicBezTo>
                    <a:pt x="20815" y="4917"/>
                    <a:pt x="20815" y="4883"/>
                    <a:pt x="20815" y="4850"/>
                  </a:cubicBezTo>
                  <a:cubicBezTo>
                    <a:pt x="20848" y="4783"/>
                    <a:pt x="20848" y="4750"/>
                    <a:pt x="20848" y="4716"/>
                  </a:cubicBezTo>
                  <a:lnTo>
                    <a:pt x="22249" y="4383"/>
                  </a:lnTo>
                  <a:lnTo>
                    <a:pt x="20982" y="3482"/>
                  </a:lnTo>
                  <a:lnTo>
                    <a:pt x="22316" y="880"/>
                  </a:lnTo>
                  <a:lnTo>
                    <a:pt x="20648" y="1948"/>
                  </a:lnTo>
                  <a:cubicBezTo>
                    <a:pt x="20482" y="1581"/>
                    <a:pt x="20248" y="1247"/>
                    <a:pt x="20015" y="980"/>
                  </a:cubicBezTo>
                  <a:cubicBezTo>
                    <a:pt x="19748" y="714"/>
                    <a:pt x="19447" y="480"/>
                    <a:pt x="19081" y="313"/>
                  </a:cubicBezTo>
                  <a:cubicBezTo>
                    <a:pt x="18747" y="147"/>
                    <a:pt x="18380" y="46"/>
                    <a:pt x="17980" y="13"/>
                  </a:cubicBezTo>
                  <a:cubicBezTo>
                    <a:pt x="17871" y="5"/>
                    <a:pt x="17763" y="1"/>
                    <a:pt x="17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3891513" y="3521975"/>
              <a:ext cx="872300" cy="1083300"/>
            </a:xfrm>
            <a:custGeom>
              <a:rect b="b" l="l" r="r" t="t"/>
              <a:pathLst>
                <a:path extrusionOk="0" h="43332" w="34892">
                  <a:moveTo>
                    <a:pt x="34892" y="1"/>
                  </a:moveTo>
                  <a:lnTo>
                    <a:pt x="0" y="8940"/>
                  </a:lnTo>
                  <a:lnTo>
                    <a:pt x="334" y="43332"/>
                  </a:lnTo>
                  <a:lnTo>
                    <a:pt x="33991" y="33491"/>
                  </a:lnTo>
                  <a:lnTo>
                    <a:pt x="34892" y="1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4106663" y="4207975"/>
              <a:ext cx="120100" cy="121775"/>
            </a:xfrm>
            <a:custGeom>
              <a:rect b="b" l="l" r="r" t="t"/>
              <a:pathLst>
                <a:path extrusionOk="0" h="4871" w="4804">
                  <a:moveTo>
                    <a:pt x="3138" y="1"/>
                  </a:moveTo>
                  <a:cubicBezTo>
                    <a:pt x="2902" y="1"/>
                    <a:pt x="2652" y="39"/>
                    <a:pt x="2402" y="114"/>
                  </a:cubicBezTo>
                  <a:cubicBezTo>
                    <a:pt x="2102" y="180"/>
                    <a:pt x="1768" y="347"/>
                    <a:pt x="1468" y="547"/>
                  </a:cubicBezTo>
                  <a:cubicBezTo>
                    <a:pt x="1201" y="747"/>
                    <a:pt x="934" y="981"/>
                    <a:pt x="701" y="1281"/>
                  </a:cubicBezTo>
                  <a:cubicBezTo>
                    <a:pt x="501" y="1548"/>
                    <a:pt x="334" y="1848"/>
                    <a:pt x="200" y="2148"/>
                  </a:cubicBezTo>
                  <a:cubicBezTo>
                    <a:pt x="67" y="2482"/>
                    <a:pt x="0" y="2816"/>
                    <a:pt x="0" y="3116"/>
                  </a:cubicBezTo>
                  <a:cubicBezTo>
                    <a:pt x="0" y="3449"/>
                    <a:pt x="67" y="3750"/>
                    <a:pt x="200" y="3983"/>
                  </a:cubicBezTo>
                  <a:cubicBezTo>
                    <a:pt x="334" y="4217"/>
                    <a:pt x="501" y="4417"/>
                    <a:pt x="701" y="4583"/>
                  </a:cubicBezTo>
                  <a:cubicBezTo>
                    <a:pt x="934" y="4717"/>
                    <a:pt x="1201" y="4817"/>
                    <a:pt x="1468" y="4850"/>
                  </a:cubicBezTo>
                  <a:cubicBezTo>
                    <a:pt x="1578" y="4863"/>
                    <a:pt x="1688" y="4870"/>
                    <a:pt x="1799" y="4870"/>
                  </a:cubicBezTo>
                  <a:cubicBezTo>
                    <a:pt x="1992" y="4870"/>
                    <a:pt x="2191" y="4847"/>
                    <a:pt x="2402" y="4784"/>
                  </a:cubicBezTo>
                  <a:cubicBezTo>
                    <a:pt x="2736" y="4684"/>
                    <a:pt x="3069" y="4517"/>
                    <a:pt x="3336" y="4317"/>
                  </a:cubicBezTo>
                  <a:cubicBezTo>
                    <a:pt x="3636" y="4116"/>
                    <a:pt x="3903" y="3883"/>
                    <a:pt x="4103" y="3616"/>
                  </a:cubicBezTo>
                  <a:cubicBezTo>
                    <a:pt x="4337" y="3349"/>
                    <a:pt x="4503" y="3049"/>
                    <a:pt x="4637" y="2715"/>
                  </a:cubicBezTo>
                  <a:cubicBezTo>
                    <a:pt x="4737" y="2415"/>
                    <a:pt x="4804" y="2082"/>
                    <a:pt x="4804" y="1781"/>
                  </a:cubicBezTo>
                  <a:cubicBezTo>
                    <a:pt x="4804" y="1448"/>
                    <a:pt x="4737" y="1148"/>
                    <a:pt x="4637" y="914"/>
                  </a:cubicBezTo>
                  <a:cubicBezTo>
                    <a:pt x="4503" y="681"/>
                    <a:pt x="4337" y="481"/>
                    <a:pt x="4137" y="314"/>
                  </a:cubicBezTo>
                  <a:cubicBezTo>
                    <a:pt x="3903" y="147"/>
                    <a:pt x="3636" y="47"/>
                    <a:pt x="3369" y="14"/>
                  </a:cubicBezTo>
                  <a:cubicBezTo>
                    <a:pt x="3294" y="5"/>
                    <a:pt x="3217" y="1"/>
                    <a:pt x="3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4110838" y="4044250"/>
              <a:ext cx="287725" cy="236625"/>
            </a:xfrm>
            <a:custGeom>
              <a:rect b="b" l="l" r="r" t="t"/>
              <a:pathLst>
                <a:path extrusionOk="0" h="9465" w="11509">
                  <a:moveTo>
                    <a:pt x="2991" y="1"/>
                  </a:moveTo>
                  <a:cubicBezTo>
                    <a:pt x="2034" y="1"/>
                    <a:pt x="1031" y="134"/>
                    <a:pt x="0" y="391"/>
                  </a:cubicBezTo>
                  <a:lnTo>
                    <a:pt x="0" y="3527"/>
                  </a:lnTo>
                  <a:cubicBezTo>
                    <a:pt x="567" y="3360"/>
                    <a:pt x="1134" y="3293"/>
                    <a:pt x="1668" y="3260"/>
                  </a:cubicBezTo>
                  <a:cubicBezTo>
                    <a:pt x="1889" y="3246"/>
                    <a:pt x="2110" y="3238"/>
                    <a:pt x="2329" y="3238"/>
                  </a:cubicBezTo>
                  <a:cubicBezTo>
                    <a:pt x="2638" y="3238"/>
                    <a:pt x="2943" y="3254"/>
                    <a:pt x="3236" y="3293"/>
                  </a:cubicBezTo>
                  <a:cubicBezTo>
                    <a:pt x="3736" y="3360"/>
                    <a:pt x="4203" y="3494"/>
                    <a:pt x="4670" y="3660"/>
                  </a:cubicBezTo>
                  <a:cubicBezTo>
                    <a:pt x="5137" y="3861"/>
                    <a:pt x="5537" y="4094"/>
                    <a:pt x="5938" y="4361"/>
                  </a:cubicBezTo>
                  <a:cubicBezTo>
                    <a:pt x="6338" y="4628"/>
                    <a:pt x="6671" y="4961"/>
                    <a:pt x="6972" y="5328"/>
                  </a:cubicBezTo>
                  <a:cubicBezTo>
                    <a:pt x="7272" y="5695"/>
                    <a:pt x="7539" y="6095"/>
                    <a:pt x="7739" y="6529"/>
                  </a:cubicBezTo>
                  <a:cubicBezTo>
                    <a:pt x="7939" y="6929"/>
                    <a:pt x="8106" y="7396"/>
                    <a:pt x="8206" y="7897"/>
                  </a:cubicBezTo>
                  <a:cubicBezTo>
                    <a:pt x="8339" y="8397"/>
                    <a:pt x="8406" y="8898"/>
                    <a:pt x="8406" y="9465"/>
                  </a:cubicBezTo>
                  <a:lnTo>
                    <a:pt x="11508" y="8564"/>
                  </a:lnTo>
                  <a:cubicBezTo>
                    <a:pt x="11508" y="7030"/>
                    <a:pt x="11175" y="5662"/>
                    <a:pt x="10608" y="4494"/>
                  </a:cubicBezTo>
                  <a:cubicBezTo>
                    <a:pt x="10041" y="3293"/>
                    <a:pt x="9207" y="2326"/>
                    <a:pt x="8173" y="1559"/>
                  </a:cubicBezTo>
                  <a:cubicBezTo>
                    <a:pt x="7138" y="825"/>
                    <a:pt x="5904" y="325"/>
                    <a:pt x="4537" y="125"/>
                  </a:cubicBezTo>
                  <a:cubicBezTo>
                    <a:pt x="4037" y="41"/>
                    <a:pt x="3521" y="1"/>
                    <a:pt x="2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4110838" y="3885050"/>
              <a:ext cx="437000" cy="352450"/>
            </a:xfrm>
            <a:custGeom>
              <a:rect b="b" l="l" r="r" t="t"/>
              <a:pathLst>
                <a:path extrusionOk="0" h="14098" w="17480">
                  <a:moveTo>
                    <a:pt x="4529" y="1"/>
                  </a:moveTo>
                  <a:cubicBezTo>
                    <a:pt x="3091" y="1"/>
                    <a:pt x="1579" y="188"/>
                    <a:pt x="0" y="588"/>
                  </a:cubicBezTo>
                  <a:lnTo>
                    <a:pt x="0" y="3757"/>
                  </a:lnTo>
                  <a:cubicBezTo>
                    <a:pt x="1283" y="3421"/>
                    <a:pt x="2527" y="3257"/>
                    <a:pt x="3705" y="3257"/>
                  </a:cubicBezTo>
                  <a:cubicBezTo>
                    <a:pt x="4396" y="3257"/>
                    <a:pt x="5064" y="3313"/>
                    <a:pt x="5704" y="3424"/>
                  </a:cubicBezTo>
                  <a:cubicBezTo>
                    <a:pt x="7439" y="3691"/>
                    <a:pt x="9006" y="4324"/>
                    <a:pt x="10307" y="5258"/>
                  </a:cubicBezTo>
                  <a:cubicBezTo>
                    <a:pt x="11575" y="6226"/>
                    <a:pt x="12642" y="7460"/>
                    <a:pt x="13343" y="8961"/>
                  </a:cubicBezTo>
                  <a:cubicBezTo>
                    <a:pt x="14043" y="10462"/>
                    <a:pt x="14410" y="12197"/>
                    <a:pt x="14410" y="14098"/>
                  </a:cubicBezTo>
                  <a:lnTo>
                    <a:pt x="17479" y="13231"/>
                  </a:lnTo>
                  <a:cubicBezTo>
                    <a:pt x="17479" y="10896"/>
                    <a:pt x="17046" y="8794"/>
                    <a:pt x="16178" y="6993"/>
                  </a:cubicBezTo>
                  <a:cubicBezTo>
                    <a:pt x="15344" y="5158"/>
                    <a:pt x="14077" y="3624"/>
                    <a:pt x="12542" y="2490"/>
                  </a:cubicBezTo>
                  <a:cubicBezTo>
                    <a:pt x="10975" y="1322"/>
                    <a:pt x="9073" y="522"/>
                    <a:pt x="6972" y="188"/>
                  </a:cubicBezTo>
                  <a:cubicBezTo>
                    <a:pt x="6184" y="65"/>
                    <a:pt x="5369" y="1"/>
                    <a:pt x="45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715313" y="2174350"/>
              <a:ext cx="822275" cy="1030750"/>
            </a:xfrm>
            <a:custGeom>
              <a:rect b="b" l="l" r="r" t="t"/>
              <a:pathLst>
                <a:path extrusionOk="0" h="41230" w="32891">
                  <a:moveTo>
                    <a:pt x="32890" y="0"/>
                  </a:moveTo>
                  <a:lnTo>
                    <a:pt x="2302" y="6538"/>
                  </a:lnTo>
                  <a:lnTo>
                    <a:pt x="0" y="41230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5715313" y="2174350"/>
              <a:ext cx="822275" cy="1029925"/>
            </a:xfrm>
            <a:custGeom>
              <a:rect b="b" l="l" r="r" t="t"/>
              <a:pathLst>
                <a:path extrusionOk="0" h="41197" w="32891">
                  <a:moveTo>
                    <a:pt x="22917" y="13677"/>
                  </a:moveTo>
                  <a:lnTo>
                    <a:pt x="10808" y="16412"/>
                  </a:lnTo>
                  <a:lnTo>
                    <a:pt x="16512" y="19981"/>
                  </a:lnTo>
                  <a:lnTo>
                    <a:pt x="22917" y="13677"/>
                  </a:lnTo>
                  <a:close/>
                  <a:moveTo>
                    <a:pt x="24785" y="14411"/>
                  </a:moveTo>
                  <a:lnTo>
                    <a:pt x="19548" y="19548"/>
                  </a:lnTo>
                  <a:lnTo>
                    <a:pt x="23917" y="24184"/>
                  </a:lnTo>
                  <a:lnTo>
                    <a:pt x="24785" y="14411"/>
                  </a:lnTo>
                  <a:close/>
                  <a:moveTo>
                    <a:pt x="8673" y="18080"/>
                  </a:moveTo>
                  <a:lnTo>
                    <a:pt x="7973" y="28020"/>
                  </a:lnTo>
                  <a:lnTo>
                    <a:pt x="13376" y="20982"/>
                  </a:lnTo>
                  <a:lnTo>
                    <a:pt x="8673" y="18080"/>
                  </a:lnTo>
                  <a:close/>
                  <a:moveTo>
                    <a:pt x="18814" y="20281"/>
                  </a:moveTo>
                  <a:lnTo>
                    <a:pt x="16279" y="22783"/>
                  </a:lnTo>
                  <a:lnTo>
                    <a:pt x="14044" y="21416"/>
                  </a:lnTo>
                  <a:lnTo>
                    <a:pt x="8540" y="28521"/>
                  </a:lnTo>
                  <a:lnTo>
                    <a:pt x="23250" y="24985"/>
                  </a:lnTo>
                  <a:lnTo>
                    <a:pt x="18814" y="20281"/>
                  </a:lnTo>
                  <a:close/>
                  <a:moveTo>
                    <a:pt x="26519" y="10608"/>
                  </a:moveTo>
                  <a:lnTo>
                    <a:pt x="25118" y="26086"/>
                  </a:lnTo>
                  <a:lnTo>
                    <a:pt x="6338" y="30656"/>
                  </a:lnTo>
                  <a:lnTo>
                    <a:pt x="7472" y="14878"/>
                  </a:lnTo>
                  <a:lnTo>
                    <a:pt x="26519" y="10608"/>
                  </a:lnTo>
                  <a:close/>
                  <a:moveTo>
                    <a:pt x="32890" y="0"/>
                  </a:moveTo>
                  <a:lnTo>
                    <a:pt x="2302" y="6505"/>
                  </a:lnTo>
                  <a:lnTo>
                    <a:pt x="0" y="41196"/>
                  </a:lnTo>
                  <a:lnTo>
                    <a:pt x="29655" y="33724"/>
                  </a:lnTo>
                  <a:lnTo>
                    <a:pt x="32890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5711963" y="2170175"/>
              <a:ext cx="829800" cy="1039925"/>
            </a:xfrm>
            <a:custGeom>
              <a:rect b="b" l="l" r="r" t="t"/>
              <a:pathLst>
                <a:path extrusionOk="0" h="41597" w="33192">
                  <a:moveTo>
                    <a:pt x="33191" y="0"/>
                  </a:moveTo>
                  <a:lnTo>
                    <a:pt x="2336" y="6572"/>
                  </a:lnTo>
                  <a:lnTo>
                    <a:pt x="1" y="41597"/>
                  </a:lnTo>
                  <a:lnTo>
                    <a:pt x="1" y="41597"/>
                  </a:lnTo>
                  <a:lnTo>
                    <a:pt x="29922" y="34025"/>
                  </a:lnTo>
                  <a:lnTo>
                    <a:pt x="331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5873763" y="2439525"/>
              <a:ext cx="504550" cy="501225"/>
            </a:xfrm>
            <a:custGeom>
              <a:rect b="b" l="l" r="r" t="t"/>
              <a:pathLst>
                <a:path extrusionOk="0" h="20049" w="20182">
                  <a:moveTo>
                    <a:pt x="16579" y="3070"/>
                  </a:moveTo>
                  <a:lnTo>
                    <a:pt x="10174" y="9374"/>
                  </a:lnTo>
                  <a:lnTo>
                    <a:pt x="4470" y="5805"/>
                  </a:lnTo>
                  <a:lnTo>
                    <a:pt x="16579" y="3070"/>
                  </a:lnTo>
                  <a:close/>
                  <a:moveTo>
                    <a:pt x="18447" y="3804"/>
                  </a:moveTo>
                  <a:lnTo>
                    <a:pt x="17579" y="13577"/>
                  </a:lnTo>
                  <a:lnTo>
                    <a:pt x="13210" y="8941"/>
                  </a:lnTo>
                  <a:lnTo>
                    <a:pt x="18447" y="3804"/>
                  </a:lnTo>
                  <a:close/>
                  <a:moveTo>
                    <a:pt x="2335" y="7473"/>
                  </a:moveTo>
                  <a:lnTo>
                    <a:pt x="7038" y="10375"/>
                  </a:lnTo>
                  <a:lnTo>
                    <a:pt x="1635" y="17413"/>
                  </a:lnTo>
                  <a:lnTo>
                    <a:pt x="2335" y="7473"/>
                  </a:lnTo>
                  <a:close/>
                  <a:moveTo>
                    <a:pt x="12476" y="9674"/>
                  </a:moveTo>
                  <a:lnTo>
                    <a:pt x="16912" y="14378"/>
                  </a:lnTo>
                  <a:lnTo>
                    <a:pt x="2202" y="17914"/>
                  </a:lnTo>
                  <a:lnTo>
                    <a:pt x="7706" y="10809"/>
                  </a:lnTo>
                  <a:lnTo>
                    <a:pt x="9941" y="12176"/>
                  </a:lnTo>
                  <a:lnTo>
                    <a:pt x="12476" y="9674"/>
                  </a:lnTo>
                  <a:close/>
                  <a:moveTo>
                    <a:pt x="20181" y="1"/>
                  </a:moveTo>
                  <a:lnTo>
                    <a:pt x="1134" y="4271"/>
                  </a:lnTo>
                  <a:lnTo>
                    <a:pt x="0" y="20049"/>
                  </a:lnTo>
                  <a:lnTo>
                    <a:pt x="18780" y="15479"/>
                  </a:lnTo>
                  <a:lnTo>
                    <a:pt x="201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4813838" y="3301825"/>
              <a:ext cx="823100" cy="1031575"/>
            </a:xfrm>
            <a:custGeom>
              <a:rect b="b" l="l" r="r" t="t"/>
              <a:pathLst>
                <a:path extrusionOk="0" h="41263" w="32924"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4813838" y="3301825"/>
              <a:ext cx="823100" cy="1031575"/>
            </a:xfrm>
            <a:custGeom>
              <a:rect b="b" l="l" r="r" t="t"/>
              <a:pathLst>
                <a:path extrusionOk="0" h="41263" w="32924">
                  <a:moveTo>
                    <a:pt x="18302" y="10074"/>
                  </a:moveTo>
                  <a:cubicBezTo>
                    <a:pt x="18443" y="10074"/>
                    <a:pt x="18580" y="10085"/>
                    <a:pt x="18713" y="10107"/>
                  </a:cubicBezTo>
                  <a:cubicBezTo>
                    <a:pt x="19147" y="10141"/>
                    <a:pt x="19514" y="10274"/>
                    <a:pt x="19814" y="10508"/>
                  </a:cubicBezTo>
                  <a:cubicBezTo>
                    <a:pt x="20148" y="10708"/>
                    <a:pt x="20415" y="10975"/>
                    <a:pt x="20615" y="11308"/>
                  </a:cubicBezTo>
                  <a:cubicBezTo>
                    <a:pt x="20815" y="11642"/>
                    <a:pt x="20948" y="12042"/>
                    <a:pt x="21015" y="12476"/>
                  </a:cubicBezTo>
                  <a:cubicBezTo>
                    <a:pt x="21048" y="12476"/>
                    <a:pt x="21115" y="12442"/>
                    <a:pt x="21149" y="12442"/>
                  </a:cubicBezTo>
                  <a:lnTo>
                    <a:pt x="21282" y="12376"/>
                  </a:lnTo>
                  <a:cubicBezTo>
                    <a:pt x="21349" y="12376"/>
                    <a:pt x="21382" y="12342"/>
                    <a:pt x="21415" y="12342"/>
                  </a:cubicBezTo>
                  <a:cubicBezTo>
                    <a:pt x="21482" y="12309"/>
                    <a:pt x="21515" y="12309"/>
                    <a:pt x="21582" y="12309"/>
                  </a:cubicBezTo>
                  <a:cubicBezTo>
                    <a:pt x="21957" y="12205"/>
                    <a:pt x="22307" y="12153"/>
                    <a:pt x="22638" y="12153"/>
                  </a:cubicBezTo>
                  <a:cubicBezTo>
                    <a:pt x="22837" y="12153"/>
                    <a:pt x="23029" y="12171"/>
                    <a:pt x="23217" y="12209"/>
                  </a:cubicBezTo>
                  <a:cubicBezTo>
                    <a:pt x="23717" y="12309"/>
                    <a:pt x="24184" y="12509"/>
                    <a:pt x="24551" y="12809"/>
                  </a:cubicBezTo>
                  <a:cubicBezTo>
                    <a:pt x="24918" y="13110"/>
                    <a:pt x="25185" y="13510"/>
                    <a:pt x="25385" y="14010"/>
                  </a:cubicBezTo>
                  <a:cubicBezTo>
                    <a:pt x="25552" y="14477"/>
                    <a:pt x="25652" y="15044"/>
                    <a:pt x="25618" y="15678"/>
                  </a:cubicBezTo>
                  <a:cubicBezTo>
                    <a:pt x="25585" y="15878"/>
                    <a:pt x="25585" y="16112"/>
                    <a:pt x="25518" y="16312"/>
                  </a:cubicBezTo>
                  <a:cubicBezTo>
                    <a:pt x="25485" y="16512"/>
                    <a:pt x="25452" y="16746"/>
                    <a:pt x="25385" y="16946"/>
                  </a:cubicBezTo>
                  <a:cubicBezTo>
                    <a:pt x="25318" y="17179"/>
                    <a:pt x="25218" y="17379"/>
                    <a:pt x="25151" y="17579"/>
                  </a:cubicBezTo>
                  <a:cubicBezTo>
                    <a:pt x="25051" y="17780"/>
                    <a:pt x="24951" y="17980"/>
                    <a:pt x="24851" y="18180"/>
                  </a:cubicBezTo>
                  <a:lnTo>
                    <a:pt x="24951" y="18147"/>
                  </a:lnTo>
                  <a:cubicBezTo>
                    <a:pt x="25307" y="18058"/>
                    <a:pt x="25633" y="18013"/>
                    <a:pt x="25940" y="18013"/>
                  </a:cubicBezTo>
                  <a:cubicBezTo>
                    <a:pt x="26093" y="18013"/>
                    <a:pt x="26241" y="18024"/>
                    <a:pt x="26386" y="18046"/>
                  </a:cubicBezTo>
                  <a:cubicBezTo>
                    <a:pt x="26819" y="18113"/>
                    <a:pt x="27220" y="18313"/>
                    <a:pt x="27520" y="18580"/>
                  </a:cubicBezTo>
                  <a:cubicBezTo>
                    <a:pt x="27853" y="18847"/>
                    <a:pt x="28087" y="19181"/>
                    <a:pt x="28254" y="19581"/>
                  </a:cubicBezTo>
                  <a:cubicBezTo>
                    <a:pt x="28420" y="20015"/>
                    <a:pt x="28487" y="20482"/>
                    <a:pt x="28454" y="21049"/>
                  </a:cubicBezTo>
                  <a:cubicBezTo>
                    <a:pt x="28420" y="21582"/>
                    <a:pt x="28287" y="22116"/>
                    <a:pt x="28087" y="22616"/>
                  </a:cubicBezTo>
                  <a:cubicBezTo>
                    <a:pt x="27853" y="23150"/>
                    <a:pt x="27553" y="23650"/>
                    <a:pt x="27220" y="24084"/>
                  </a:cubicBezTo>
                  <a:cubicBezTo>
                    <a:pt x="26853" y="24518"/>
                    <a:pt x="26452" y="24918"/>
                    <a:pt x="25985" y="25252"/>
                  </a:cubicBezTo>
                  <a:cubicBezTo>
                    <a:pt x="25552" y="25552"/>
                    <a:pt x="25051" y="25819"/>
                    <a:pt x="24518" y="25952"/>
                  </a:cubicBezTo>
                  <a:cubicBezTo>
                    <a:pt x="24251" y="26019"/>
                    <a:pt x="24017" y="26086"/>
                    <a:pt x="23750" y="26086"/>
                  </a:cubicBezTo>
                  <a:cubicBezTo>
                    <a:pt x="23682" y="26095"/>
                    <a:pt x="23614" y="26099"/>
                    <a:pt x="23545" y="26099"/>
                  </a:cubicBezTo>
                  <a:cubicBezTo>
                    <a:pt x="23380" y="26099"/>
                    <a:pt x="23215" y="26076"/>
                    <a:pt x="23050" y="26052"/>
                  </a:cubicBezTo>
                  <a:cubicBezTo>
                    <a:pt x="22850" y="26019"/>
                    <a:pt x="22616" y="25952"/>
                    <a:pt x="22449" y="25852"/>
                  </a:cubicBezTo>
                  <a:cubicBezTo>
                    <a:pt x="22249" y="25785"/>
                    <a:pt x="22083" y="25652"/>
                    <a:pt x="21916" y="25518"/>
                  </a:cubicBezTo>
                  <a:cubicBezTo>
                    <a:pt x="21649" y="25952"/>
                    <a:pt x="21382" y="26386"/>
                    <a:pt x="21082" y="26819"/>
                  </a:cubicBezTo>
                  <a:cubicBezTo>
                    <a:pt x="20782" y="27220"/>
                    <a:pt x="20481" y="27620"/>
                    <a:pt x="20114" y="27987"/>
                  </a:cubicBezTo>
                  <a:cubicBezTo>
                    <a:pt x="19781" y="28354"/>
                    <a:pt x="19414" y="28721"/>
                    <a:pt x="19014" y="29021"/>
                  </a:cubicBezTo>
                  <a:cubicBezTo>
                    <a:pt x="18647" y="29355"/>
                    <a:pt x="18246" y="29655"/>
                    <a:pt x="17813" y="29922"/>
                  </a:cubicBezTo>
                  <a:lnTo>
                    <a:pt x="18080" y="24651"/>
                  </a:lnTo>
                  <a:lnTo>
                    <a:pt x="20581" y="23951"/>
                  </a:lnTo>
                  <a:lnTo>
                    <a:pt x="16612" y="17279"/>
                  </a:lnTo>
                  <a:lnTo>
                    <a:pt x="11875" y="26386"/>
                  </a:lnTo>
                  <a:lnTo>
                    <a:pt x="14410" y="25652"/>
                  </a:lnTo>
                  <a:lnTo>
                    <a:pt x="14177" y="31256"/>
                  </a:lnTo>
                  <a:cubicBezTo>
                    <a:pt x="13935" y="31281"/>
                    <a:pt x="13702" y="31292"/>
                    <a:pt x="13476" y="31292"/>
                  </a:cubicBezTo>
                  <a:cubicBezTo>
                    <a:pt x="13110" y="31292"/>
                    <a:pt x="12759" y="31264"/>
                    <a:pt x="12409" y="31223"/>
                  </a:cubicBezTo>
                  <a:cubicBezTo>
                    <a:pt x="11875" y="31122"/>
                    <a:pt x="11375" y="30956"/>
                    <a:pt x="10908" y="30689"/>
                  </a:cubicBezTo>
                  <a:cubicBezTo>
                    <a:pt x="10441" y="30455"/>
                    <a:pt x="10007" y="30155"/>
                    <a:pt x="9674" y="29755"/>
                  </a:cubicBezTo>
                  <a:cubicBezTo>
                    <a:pt x="9307" y="29388"/>
                    <a:pt x="9007" y="28954"/>
                    <a:pt x="8773" y="28454"/>
                  </a:cubicBezTo>
                  <a:cubicBezTo>
                    <a:pt x="8740" y="28454"/>
                    <a:pt x="8706" y="28487"/>
                    <a:pt x="8640" y="28487"/>
                  </a:cubicBezTo>
                  <a:cubicBezTo>
                    <a:pt x="8606" y="28487"/>
                    <a:pt x="8573" y="28521"/>
                    <a:pt x="8540" y="28521"/>
                  </a:cubicBezTo>
                  <a:cubicBezTo>
                    <a:pt x="8473" y="28554"/>
                    <a:pt x="8439" y="28554"/>
                    <a:pt x="8406" y="28587"/>
                  </a:cubicBezTo>
                  <a:lnTo>
                    <a:pt x="8273" y="28621"/>
                  </a:lnTo>
                  <a:cubicBezTo>
                    <a:pt x="7840" y="28735"/>
                    <a:pt x="7422" y="28786"/>
                    <a:pt x="7031" y="28786"/>
                  </a:cubicBezTo>
                  <a:cubicBezTo>
                    <a:pt x="6849" y="28786"/>
                    <a:pt x="6674" y="28775"/>
                    <a:pt x="6505" y="28754"/>
                  </a:cubicBezTo>
                  <a:cubicBezTo>
                    <a:pt x="5971" y="28654"/>
                    <a:pt x="5504" y="28454"/>
                    <a:pt x="5104" y="28154"/>
                  </a:cubicBezTo>
                  <a:cubicBezTo>
                    <a:pt x="4703" y="27853"/>
                    <a:pt x="4370" y="27420"/>
                    <a:pt x="4170" y="26953"/>
                  </a:cubicBezTo>
                  <a:cubicBezTo>
                    <a:pt x="3936" y="26452"/>
                    <a:pt x="3836" y="25852"/>
                    <a:pt x="3870" y="25218"/>
                  </a:cubicBezTo>
                  <a:cubicBezTo>
                    <a:pt x="3870" y="24685"/>
                    <a:pt x="3970" y="24184"/>
                    <a:pt x="4136" y="23684"/>
                  </a:cubicBezTo>
                  <a:cubicBezTo>
                    <a:pt x="4303" y="23183"/>
                    <a:pt x="4537" y="22683"/>
                    <a:pt x="4804" y="22216"/>
                  </a:cubicBezTo>
                  <a:cubicBezTo>
                    <a:pt x="5104" y="21782"/>
                    <a:pt x="5437" y="21349"/>
                    <a:pt x="5804" y="20949"/>
                  </a:cubicBezTo>
                  <a:cubicBezTo>
                    <a:pt x="6205" y="20548"/>
                    <a:pt x="6605" y="20215"/>
                    <a:pt x="7072" y="19914"/>
                  </a:cubicBezTo>
                  <a:cubicBezTo>
                    <a:pt x="7038" y="19848"/>
                    <a:pt x="7038" y="19781"/>
                    <a:pt x="7005" y="19714"/>
                  </a:cubicBezTo>
                  <a:cubicBezTo>
                    <a:pt x="7005" y="19614"/>
                    <a:pt x="7005" y="19548"/>
                    <a:pt x="7005" y="19481"/>
                  </a:cubicBezTo>
                  <a:cubicBezTo>
                    <a:pt x="6972" y="19381"/>
                    <a:pt x="6972" y="19314"/>
                    <a:pt x="6972" y="19214"/>
                  </a:cubicBezTo>
                  <a:cubicBezTo>
                    <a:pt x="6972" y="19147"/>
                    <a:pt x="6972" y="19047"/>
                    <a:pt x="6972" y="18980"/>
                  </a:cubicBezTo>
                  <a:cubicBezTo>
                    <a:pt x="7005" y="18413"/>
                    <a:pt x="7139" y="17813"/>
                    <a:pt x="7372" y="17279"/>
                  </a:cubicBezTo>
                  <a:cubicBezTo>
                    <a:pt x="7572" y="16712"/>
                    <a:pt x="7906" y="16178"/>
                    <a:pt x="8273" y="15711"/>
                  </a:cubicBezTo>
                  <a:cubicBezTo>
                    <a:pt x="8640" y="15211"/>
                    <a:pt x="9107" y="14811"/>
                    <a:pt x="9607" y="14444"/>
                  </a:cubicBezTo>
                  <a:cubicBezTo>
                    <a:pt x="10074" y="14110"/>
                    <a:pt x="10641" y="13843"/>
                    <a:pt x="11175" y="13710"/>
                  </a:cubicBezTo>
                  <a:cubicBezTo>
                    <a:pt x="11408" y="13643"/>
                    <a:pt x="11642" y="13610"/>
                    <a:pt x="11842" y="13577"/>
                  </a:cubicBezTo>
                  <a:lnTo>
                    <a:pt x="12476" y="13577"/>
                  </a:lnTo>
                  <a:cubicBezTo>
                    <a:pt x="12709" y="13610"/>
                    <a:pt x="12876" y="13643"/>
                    <a:pt x="13076" y="13710"/>
                  </a:cubicBezTo>
                  <a:cubicBezTo>
                    <a:pt x="13276" y="13743"/>
                    <a:pt x="13443" y="13810"/>
                    <a:pt x="13610" y="13910"/>
                  </a:cubicBezTo>
                  <a:cubicBezTo>
                    <a:pt x="13743" y="13477"/>
                    <a:pt x="13977" y="13076"/>
                    <a:pt x="14210" y="12676"/>
                  </a:cubicBezTo>
                  <a:cubicBezTo>
                    <a:pt x="14477" y="12276"/>
                    <a:pt x="14744" y="11909"/>
                    <a:pt x="15078" y="11575"/>
                  </a:cubicBezTo>
                  <a:cubicBezTo>
                    <a:pt x="15411" y="11242"/>
                    <a:pt x="15778" y="10941"/>
                    <a:pt x="16178" y="10708"/>
                  </a:cubicBezTo>
                  <a:cubicBezTo>
                    <a:pt x="16579" y="10474"/>
                    <a:pt x="16979" y="10308"/>
                    <a:pt x="17413" y="10208"/>
                  </a:cubicBezTo>
                  <a:cubicBezTo>
                    <a:pt x="17724" y="10119"/>
                    <a:pt x="18020" y="10074"/>
                    <a:pt x="18302" y="10074"/>
                  </a:cubicBezTo>
                  <a:close/>
                  <a:moveTo>
                    <a:pt x="32924" y="0"/>
                  </a:moveTo>
                  <a:lnTo>
                    <a:pt x="1001" y="8173"/>
                  </a:lnTo>
                  <a:lnTo>
                    <a:pt x="0" y="41263"/>
                  </a:lnTo>
                  <a:lnTo>
                    <a:pt x="30889" y="32257"/>
                  </a:lnTo>
                  <a:lnTo>
                    <a:pt x="329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4810488" y="3297650"/>
              <a:ext cx="830625" cy="1041600"/>
            </a:xfrm>
            <a:custGeom>
              <a:rect b="b" l="l" r="r" t="t"/>
              <a:pathLst>
                <a:path extrusionOk="0" h="41664" w="33225">
                  <a:moveTo>
                    <a:pt x="33224" y="0"/>
                  </a:moveTo>
                  <a:lnTo>
                    <a:pt x="1001" y="8240"/>
                  </a:lnTo>
                  <a:lnTo>
                    <a:pt x="1" y="41664"/>
                  </a:lnTo>
                  <a:lnTo>
                    <a:pt x="31156" y="32557"/>
                  </a:lnTo>
                  <a:lnTo>
                    <a:pt x="33224" y="0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4909738" y="3553375"/>
              <a:ext cx="616300" cy="530525"/>
            </a:xfrm>
            <a:custGeom>
              <a:rect b="b" l="l" r="r" t="t"/>
              <a:pathLst>
                <a:path extrusionOk="0" h="21221" w="24652">
                  <a:moveTo>
                    <a:pt x="14603" y="0"/>
                  </a:moveTo>
                  <a:cubicBezTo>
                    <a:pt x="14271" y="0"/>
                    <a:pt x="13933" y="44"/>
                    <a:pt x="13577" y="146"/>
                  </a:cubicBezTo>
                  <a:cubicBezTo>
                    <a:pt x="13143" y="246"/>
                    <a:pt x="12743" y="446"/>
                    <a:pt x="12342" y="679"/>
                  </a:cubicBezTo>
                  <a:cubicBezTo>
                    <a:pt x="11942" y="913"/>
                    <a:pt x="11575" y="1180"/>
                    <a:pt x="11242" y="1513"/>
                  </a:cubicBezTo>
                  <a:cubicBezTo>
                    <a:pt x="10941" y="1847"/>
                    <a:pt x="10641" y="2214"/>
                    <a:pt x="10374" y="2614"/>
                  </a:cubicBezTo>
                  <a:cubicBezTo>
                    <a:pt x="10141" y="3014"/>
                    <a:pt x="9907" y="3415"/>
                    <a:pt x="9774" y="3848"/>
                  </a:cubicBezTo>
                  <a:cubicBezTo>
                    <a:pt x="9607" y="3781"/>
                    <a:pt x="9440" y="3681"/>
                    <a:pt x="9240" y="3648"/>
                  </a:cubicBezTo>
                  <a:cubicBezTo>
                    <a:pt x="9073" y="3581"/>
                    <a:pt x="8873" y="3548"/>
                    <a:pt x="8673" y="3515"/>
                  </a:cubicBezTo>
                  <a:cubicBezTo>
                    <a:pt x="8573" y="3498"/>
                    <a:pt x="8465" y="3490"/>
                    <a:pt x="8356" y="3490"/>
                  </a:cubicBezTo>
                  <a:cubicBezTo>
                    <a:pt x="8248" y="3490"/>
                    <a:pt x="8139" y="3498"/>
                    <a:pt x="8039" y="3515"/>
                  </a:cubicBezTo>
                  <a:cubicBezTo>
                    <a:pt x="7806" y="3515"/>
                    <a:pt x="7572" y="3581"/>
                    <a:pt x="7339" y="3648"/>
                  </a:cubicBezTo>
                  <a:cubicBezTo>
                    <a:pt x="6805" y="3781"/>
                    <a:pt x="6271" y="4048"/>
                    <a:pt x="5771" y="4382"/>
                  </a:cubicBezTo>
                  <a:cubicBezTo>
                    <a:pt x="5271" y="4715"/>
                    <a:pt x="4837" y="5149"/>
                    <a:pt x="4437" y="5616"/>
                  </a:cubicBezTo>
                  <a:cubicBezTo>
                    <a:pt x="4070" y="6116"/>
                    <a:pt x="3736" y="6617"/>
                    <a:pt x="3536" y="7184"/>
                  </a:cubicBezTo>
                  <a:cubicBezTo>
                    <a:pt x="3303" y="7751"/>
                    <a:pt x="3169" y="8318"/>
                    <a:pt x="3136" y="8918"/>
                  </a:cubicBezTo>
                  <a:cubicBezTo>
                    <a:pt x="3136" y="8985"/>
                    <a:pt x="3136" y="9085"/>
                    <a:pt x="3136" y="9152"/>
                  </a:cubicBezTo>
                  <a:cubicBezTo>
                    <a:pt x="3136" y="9252"/>
                    <a:pt x="3169" y="9319"/>
                    <a:pt x="3169" y="9385"/>
                  </a:cubicBezTo>
                  <a:cubicBezTo>
                    <a:pt x="3169" y="9486"/>
                    <a:pt x="3169" y="9552"/>
                    <a:pt x="3202" y="9619"/>
                  </a:cubicBezTo>
                  <a:cubicBezTo>
                    <a:pt x="3202" y="9719"/>
                    <a:pt x="3202" y="9786"/>
                    <a:pt x="3236" y="9852"/>
                  </a:cubicBezTo>
                  <a:cubicBezTo>
                    <a:pt x="2769" y="10153"/>
                    <a:pt x="2369" y="10486"/>
                    <a:pt x="1968" y="10887"/>
                  </a:cubicBezTo>
                  <a:cubicBezTo>
                    <a:pt x="1601" y="11253"/>
                    <a:pt x="1268" y="11687"/>
                    <a:pt x="968" y="12154"/>
                  </a:cubicBezTo>
                  <a:cubicBezTo>
                    <a:pt x="701" y="12621"/>
                    <a:pt x="467" y="13121"/>
                    <a:pt x="300" y="13622"/>
                  </a:cubicBezTo>
                  <a:cubicBezTo>
                    <a:pt x="134" y="14122"/>
                    <a:pt x="34" y="14623"/>
                    <a:pt x="34" y="15123"/>
                  </a:cubicBezTo>
                  <a:cubicBezTo>
                    <a:pt x="0" y="15790"/>
                    <a:pt x="100" y="16357"/>
                    <a:pt x="334" y="16857"/>
                  </a:cubicBezTo>
                  <a:cubicBezTo>
                    <a:pt x="534" y="17358"/>
                    <a:pt x="867" y="17758"/>
                    <a:pt x="1268" y="18092"/>
                  </a:cubicBezTo>
                  <a:cubicBezTo>
                    <a:pt x="1668" y="18392"/>
                    <a:pt x="2135" y="18592"/>
                    <a:pt x="2702" y="18659"/>
                  </a:cubicBezTo>
                  <a:cubicBezTo>
                    <a:pt x="2894" y="18695"/>
                    <a:pt x="3094" y="18713"/>
                    <a:pt x="3299" y="18713"/>
                  </a:cubicBezTo>
                  <a:cubicBezTo>
                    <a:pt x="3667" y="18713"/>
                    <a:pt x="4052" y="18654"/>
                    <a:pt x="4437" y="18525"/>
                  </a:cubicBezTo>
                  <a:lnTo>
                    <a:pt x="4570" y="18492"/>
                  </a:lnTo>
                  <a:cubicBezTo>
                    <a:pt x="4603" y="18492"/>
                    <a:pt x="4670" y="18459"/>
                    <a:pt x="4704" y="18459"/>
                  </a:cubicBezTo>
                  <a:cubicBezTo>
                    <a:pt x="4737" y="18459"/>
                    <a:pt x="4770" y="18425"/>
                    <a:pt x="4837" y="18425"/>
                  </a:cubicBezTo>
                  <a:cubicBezTo>
                    <a:pt x="4870" y="18392"/>
                    <a:pt x="4904" y="18392"/>
                    <a:pt x="4937" y="18359"/>
                  </a:cubicBezTo>
                  <a:cubicBezTo>
                    <a:pt x="5171" y="18859"/>
                    <a:pt x="5471" y="19326"/>
                    <a:pt x="5838" y="19693"/>
                  </a:cubicBezTo>
                  <a:cubicBezTo>
                    <a:pt x="6205" y="20060"/>
                    <a:pt x="6605" y="20393"/>
                    <a:pt x="7072" y="20627"/>
                  </a:cubicBezTo>
                  <a:cubicBezTo>
                    <a:pt x="7539" y="20860"/>
                    <a:pt x="8039" y="21027"/>
                    <a:pt x="8606" y="21127"/>
                  </a:cubicBezTo>
                  <a:cubicBezTo>
                    <a:pt x="8917" y="21185"/>
                    <a:pt x="9238" y="21221"/>
                    <a:pt x="9577" y="21221"/>
                  </a:cubicBezTo>
                  <a:cubicBezTo>
                    <a:pt x="9822" y="21221"/>
                    <a:pt x="10075" y="21202"/>
                    <a:pt x="10341" y="21161"/>
                  </a:cubicBezTo>
                  <a:lnTo>
                    <a:pt x="10574" y="15590"/>
                  </a:lnTo>
                  <a:lnTo>
                    <a:pt x="8039" y="16290"/>
                  </a:lnTo>
                  <a:lnTo>
                    <a:pt x="12776" y="7184"/>
                  </a:lnTo>
                  <a:lnTo>
                    <a:pt x="16745" y="13855"/>
                  </a:lnTo>
                  <a:lnTo>
                    <a:pt x="14244" y="14556"/>
                  </a:lnTo>
                  <a:lnTo>
                    <a:pt x="13977" y="19826"/>
                  </a:lnTo>
                  <a:cubicBezTo>
                    <a:pt x="14410" y="19559"/>
                    <a:pt x="14811" y="19293"/>
                    <a:pt x="15211" y="18959"/>
                  </a:cubicBezTo>
                  <a:cubicBezTo>
                    <a:pt x="15578" y="18625"/>
                    <a:pt x="15945" y="18292"/>
                    <a:pt x="16312" y="17925"/>
                  </a:cubicBezTo>
                  <a:cubicBezTo>
                    <a:pt x="16645" y="17558"/>
                    <a:pt x="16979" y="17158"/>
                    <a:pt x="17279" y="16724"/>
                  </a:cubicBezTo>
                  <a:cubicBezTo>
                    <a:pt x="17579" y="16324"/>
                    <a:pt x="17846" y="15890"/>
                    <a:pt x="18080" y="15456"/>
                  </a:cubicBezTo>
                  <a:cubicBezTo>
                    <a:pt x="18247" y="15590"/>
                    <a:pt x="18413" y="15690"/>
                    <a:pt x="18613" y="15790"/>
                  </a:cubicBezTo>
                  <a:cubicBezTo>
                    <a:pt x="18814" y="15890"/>
                    <a:pt x="19014" y="15957"/>
                    <a:pt x="19247" y="15990"/>
                  </a:cubicBezTo>
                  <a:cubicBezTo>
                    <a:pt x="19447" y="16024"/>
                    <a:pt x="19714" y="16024"/>
                    <a:pt x="19948" y="16024"/>
                  </a:cubicBezTo>
                  <a:cubicBezTo>
                    <a:pt x="20181" y="15990"/>
                    <a:pt x="20448" y="15957"/>
                    <a:pt x="20715" y="15890"/>
                  </a:cubicBezTo>
                  <a:cubicBezTo>
                    <a:pt x="21215" y="15757"/>
                    <a:pt x="21716" y="15490"/>
                    <a:pt x="22183" y="15190"/>
                  </a:cubicBezTo>
                  <a:cubicBezTo>
                    <a:pt x="22616" y="14856"/>
                    <a:pt x="23050" y="14456"/>
                    <a:pt x="23384" y="14022"/>
                  </a:cubicBezTo>
                  <a:cubicBezTo>
                    <a:pt x="23750" y="13555"/>
                    <a:pt x="24051" y="13088"/>
                    <a:pt x="24251" y="12554"/>
                  </a:cubicBezTo>
                  <a:cubicBezTo>
                    <a:pt x="24451" y="12054"/>
                    <a:pt x="24584" y="11487"/>
                    <a:pt x="24618" y="10953"/>
                  </a:cubicBezTo>
                  <a:cubicBezTo>
                    <a:pt x="24651" y="10420"/>
                    <a:pt x="24584" y="9953"/>
                    <a:pt x="24418" y="9519"/>
                  </a:cubicBezTo>
                  <a:cubicBezTo>
                    <a:pt x="24284" y="9119"/>
                    <a:pt x="24017" y="8752"/>
                    <a:pt x="23717" y="8485"/>
                  </a:cubicBezTo>
                  <a:cubicBezTo>
                    <a:pt x="23384" y="8218"/>
                    <a:pt x="23017" y="8051"/>
                    <a:pt x="22583" y="7984"/>
                  </a:cubicBezTo>
                  <a:cubicBezTo>
                    <a:pt x="22415" y="7959"/>
                    <a:pt x="22237" y="7943"/>
                    <a:pt x="22053" y="7943"/>
                  </a:cubicBezTo>
                  <a:cubicBezTo>
                    <a:pt x="21762" y="7943"/>
                    <a:pt x="21455" y="7982"/>
                    <a:pt x="21149" y="8085"/>
                  </a:cubicBezTo>
                  <a:lnTo>
                    <a:pt x="21015" y="8118"/>
                  </a:lnTo>
                  <a:cubicBezTo>
                    <a:pt x="21149" y="7918"/>
                    <a:pt x="21249" y="7718"/>
                    <a:pt x="21315" y="7484"/>
                  </a:cubicBezTo>
                  <a:cubicBezTo>
                    <a:pt x="21415" y="7284"/>
                    <a:pt x="21482" y="7084"/>
                    <a:pt x="21549" y="6884"/>
                  </a:cubicBezTo>
                  <a:cubicBezTo>
                    <a:pt x="21616" y="6684"/>
                    <a:pt x="21682" y="6450"/>
                    <a:pt x="21716" y="6250"/>
                  </a:cubicBezTo>
                  <a:cubicBezTo>
                    <a:pt x="21749" y="6016"/>
                    <a:pt x="21782" y="5816"/>
                    <a:pt x="21782" y="5583"/>
                  </a:cubicBezTo>
                  <a:cubicBezTo>
                    <a:pt x="21816" y="4982"/>
                    <a:pt x="21749" y="4415"/>
                    <a:pt x="21549" y="3948"/>
                  </a:cubicBezTo>
                  <a:cubicBezTo>
                    <a:pt x="21382" y="3448"/>
                    <a:pt x="21082" y="3048"/>
                    <a:pt x="20715" y="2747"/>
                  </a:cubicBezTo>
                  <a:cubicBezTo>
                    <a:pt x="20348" y="2447"/>
                    <a:pt x="19914" y="2214"/>
                    <a:pt x="19414" y="2147"/>
                  </a:cubicBezTo>
                  <a:cubicBezTo>
                    <a:pt x="19217" y="2107"/>
                    <a:pt x="19009" y="2089"/>
                    <a:pt x="18793" y="2089"/>
                  </a:cubicBezTo>
                  <a:cubicBezTo>
                    <a:pt x="18461" y="2089"/>
                    <a:pt x="18110" y="2133"/>
                    <a:pt x="17746" y="2214"/>
                  </a:cubicBezTo>
                  <a:cubicBezTo>
                    <a:pt x="17713" y="2247"/>
                    <a:pt x="17646" y="2247"/>
                    <a:pt x="17613" y="2280"/>
                  </a:cubicBezTo>
                  <a:cubicBezTo>
                    <a:pt x="17546" y="2280"/>
                    <a:pt x="17513" y="2280"/>
                    <a:pt x="17479" y="2314"/>
                  </a:cubicBezTo>
                  <a:lnTo>
                    <a:pt x="17313" y="2347"/>
                  </a:lnTo>
                  <a:cubicBezTo>
                    <a:pt x="17279" y="2380"/>
                    <a:pt x="17246" y="2380"/>
                    <a:pt x="17179" y="2414"/>
                  </a:cubicBezTo>
                  <a:cubicBezTo>
                    <a:pt x="17112" y="1980"/>
                    <a:pt x="16979" y="1580"/>
                    <a:pt x="16779" y="1246"/>
                  </a:cubicBezTo>
                  <a:cubicBezTo>
                    <a:pt x="16579" y="913"/>
                    <a:pt x="16312" y="613"/>
                    <a:pt x="16012" y="412"/>
                  </a:cubicBezTo>
                  <a:cubicBezTo>
                    <a:pt x="15678" y="212"/>
                    <a:pt x="15311" y="79"/>
                    <a:pt x="14911" y="12"/>
                  </a:cubicBezTo>
                  <a:cubicBezTo>
                    <a:pt x="14808" y="4"/>
                    <a:pt x="14706" y="0"/>
                    <a:pt x="146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4841338" y="2353650"/>
              <a:ext cx="855650" cy="1071600"/>
            </a:xfrm>
            <a:custGeom>
              <a:rect b="b" l="l" r="r" t="t"/>
              <a:pathLst>
                <a:path extrusionOk="0" h="42864" w="34226">
                  <a:moveTo>
                    <a:pt x="34225" y="0"/>
                  </a:moveTo>
                  <a:lnTo>
                    <a:pt x="1102" y="7072"/>
                  </a:lnTo>
                  <a:lnTo>
                    <a:pt x="1" y="42864"/>
                  </a:lnTo>
                  <a:lnTo>
                    <a:pt x="32024" y="34792"/>
                  </a:lnTo>
                  <a:lnTo>
                    <a:pt x="34225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4973113" y="2660025"/>
              <a:ext cx="571250" cy="462125"/>
            </a:xfrm>
            <a:custGeom>
              <a:rect b="b" l="l" r="r" t="t"/>
              <a:pathLst>
                <a:path extrusionOk="0" h="18485" w="22850">
                  <a:moveTo>
                    <a:pt x="16045" y="5891"/>
                  </a:moveTo>
                  <a:cubicBezTo>
                    <a:pt x="16112" y="5891"/>
                    <a:pt x="16179" y="5925"/>
                    <a:pt x="16245" y="5925"/>
                  </a:cubicBezTo>
                  <a:cubicBezTo>
                    <a:pt x="16312" y="5925"/>
                    <a:pt x="16379" y="5958"/>
                    <a:pt x="16412" y="5958"/>
                  </a:cubicBezTo>
                  <a:lnTo>
                    <a:pt x="16245" y="6492"/>
                  </a:lnTo>
                  <a:cubicBezTo>
                    <a:pt x="16212" y="6458"/>
                    <a:pt x="16179" y="6458"/>
                    <a:pt x="16112" y="6425"/>
                  </a:cubicBezTo>
                  <a:cubicBezTo>
                    <a:pt x="16078" y="6425"/>
                    <a:pt x="16012" y="6425"/>
                    <a:pt x="15945" y="6392"/>
                  </a:cubicBezTo>
                  <a:lnTo>
                    <a:pt x="15712" y="6392"/>
                  </a:lnTo>
                  <a:cubicBezTo>
                    <a:pt x="15645" y="6392"/>
                    <a:pt x="15545" y="6425"/>
                    <a:pt x="15445" y="6425"/>
                  </a:cubicBezTo>
                  <a:cubicBezTo>
                    <a:pt x="15311" y="6458"/>
                    <a:pt x="15211" y="6525"/>
                    <a:pt x="15078" y="6592"/>
                  </a:cubicBezTo>
                  <a:cubicBezTo>
                    <a:pt x="14978" y="6659"/>
                    <a:pt x="14911" y="6725"/>
                    <a:pt x="14844" y="6792"/>
                  </a:cubicBezTo>
                  <a:cubicBezTo>
                    <a:pt x="14778" y="6892"/>
                    <a:pt x="14711" y="6959"/>
                    <a:pt x="14677" y="7059"/>
                  </a:cubicBezTo>
                  <a:cubicBezTo>
                    <a:pt x="14644" y="7159"/>
                    <a:pt x="14644" y="7226"/>
                    <a:pt x="14644" y="7292"/>
                  </a:cubicBezTo>
                  <a:cubicBezTo>
                    <a:pt x="14644" y="7426"/>
                    <a:pt x="14644" y="7493"/>
                    <a:pt x="14677" y="7593"/>
                  </a:cubicBezTo>
                  <a:cubicBezTo>
                    <a:pt x="14711" y="7659"/>
                    <a:pt x="14744" y="7726"/>
                    <a:pt x="14811" y="7759"/>
                  </a:cubicBezTo>
                  <a:cubicBezTo>
                    <a:pt x="14878" y="7826"/>
                    <a:pt x="14944" y="7859"/>
                    <a:pt x="15044" y="7893"/>
                  </a:cubicBezTo>
                  <a:cubicBezTo>
                    <a:pt x="15144" y="7926"/>
                    <a:pt x="15278" y="7960"/>
                    <a:pt x="15411" y="7993"/>
                  </a:cubicBezTo>
                  <a:cubicBezTo>
                    <a:pt x="15578" y="8026"/>
                    <a:pt x="15745" y="8060"/>
                    <a:pt x="15878" y="8126"/>
                  </a:cubicBezTo>
                  <a:cubicBezTo>
                    <a:pt x="16012" y="8160"/>
                    <a:pt x="16112" y="8260"/>
                    <a:pt x="16179" y="8326"/>
                  </a:cubicBezTo>
                  <a:cubicBezTo>
                    <a:pt x="16279" y="8427"/>
                    <a:pt x="16345" y="8527"/>
                    <a:pt x="16379" y="8627"/>
                  </a:cubicBezTo>
                  <a:cubicBezTo>
                    <a:pt x="16412" y="8760"/>
                    <a:pt x="16412" y="8894"/>
                    <a:pt x="16412" y="9060"/>
                  </a:cubicBezTo>
                  <a:cubicBezTo>
                    <a:pt x="16412" y="9227"/>
                    <a:pt x="16379" y="9427"/>
                    <a:pt x="16312" y="9594"/>
                  </a:cubicBezTo>
                  <a:cubicBezTo>
                    <a:pt x="16245" y="9761"/>
                    <a:pt x="16145" y="9894"/>
                    <a:pt x="16012" y="10061"/>
                  </a:cubicBezTo>
                  <a:cubicBezTo>
                    <a:pt x="15878" y="10194"/>
                    <a:pt x="15712" y="10328"/>
                    <a:pt x="15545" y="10461"/>
                  </a:cubicBezTo>
                  <a:cubicBezTo>
                    <a:pt x="15345" y="10561"/>
                    <a:pt x="15144" y="10661"/>
                    <a:pt x="14878" y="10695"/>
                  </a:cubicBezTo>
                  <a:cubicBezTo>
                    <a:pt x="14778" y="10728"/>
                    <a:pt x="14677" y="10762"/>
                    <a:pt x="14577" y="10762"/>
                  </a:cubicBezTo>
                  <a:lnTo>
                    <a:pt x="14311" y="10762"/>
                  </a:lnTo>
                  <a:cubicBezTo>
                    <a:pt x="14210" y="10762"/>
                    <a:pt x="14110" y="10762"/>
                    <a:pt x="14044" y="10728"/>
                  </a:cubicBezTo>
                  <a:cubicBezTo>
                    <a:pt x="13977" y="10728"/>
                    <a:pt x="13910" y="10695"/>
                    <a:pt x="13844" y="10661"/>
                  </a:cubicBezTo>
                  <a:lnTo>
                    <a:pt x="14010" y="10161"/>
                  </a:lnTo>
                  <a:cubicBezTo>
                    <a:pt x="14077" y="10161"/>
                    <a:pt x="14144" y="10194"/>
                    <a:pt x="14210" y="10228"/>
                  </a:cubicBezTo>
                  <a:cubicBezTo>
                    <a:pt x="14277" y="10228"/>
                    <a:pt x="14344" y="10261"/>
                    <a:pt x="14444" y="10261"/>
                  </a:cubicBezTo>
                  <a:lnTo>
                    <a:pt x="14677" y="10261"/>
                  </a:lnTo>
                  <a:cubicBezTo>
                    <a:pt x="14778" y="10261"/>
                    <a:pt x="14844" y="10228"/>
                    <a:pt x="14944" y="10228"/>
                  </a:cubicBezTo>
                  <a:cubicBezTo>
                    <a:pt x="15078" y="10194"/>
                    <a:pt x="15211" y="10128"/>
                    <a:pt x="15311" y="10094"/>
                  </a:cubicBezTo>
                  <a:cubicBezTo>
                    <a:pt x="15411" y="10028"/>
                    <a:pt x="15511" y="9928"/>
                    <a:pt x="15611" y="9861"/>
                  </a:cubicBezTo>
                  <a:cubicBezTo>
                    <a:pt x="15678" y="9761"/>
                    <a:pt x="15745" y="9694"/>
                    <a:pt x="15778" y="9561"/>
                  </a:cubicBezTo>
                  <a:cubicBezTo>
                    <a:pt x="15845" y="9461"/>
                    <a:pt x="15845" y="9361"/>
                    <a:pt x="15878" y="9260"/>
                  </a:cubicBezTo>
                  <a:cubicBezTo>
                    <a:pt x="15878" y="9127"/>
                    <a:pt x="15845" y="9060"/>
                    <a:pt x="15845" y="8960"/>
                  </a:cubicBezTo>
                  <a:cubicBezTo>
                    <a:pt x="15812" y="8894"/>
                    <a:pt x="15778" y="8827"/>
                    <a:pt x="15712" y="8760"/>
                  </a:cubicBezTo>
                  <a:cubicBezTo>
                    <a:pt x="15645" y="8727"/>
                    <a:pt x="15578" y="8660"/>
                    <a:pt x="15478" y="8627"/>
                  </a:cubicBezTo>
                  <a:cubicBezTo>
                    <a:pt x="15378" y="8593"/>
                    <a:pt x="15278" y="8560"/>
                    <a:pt x="15111" y="8527"/>
                  </a:cubicBezTo>
                  <a:cubicBezTo>
                    <a:pt x="14944" y="8493"/>
                    <a:pt x="14811" y="8460"/>
                    <a:pt x="14677" y="8427"/>
                  </a:cubicBezTo>
                  <a:cubicBezTo>
                    <a:pt x="14544" y="8360"/>
                    <a:pt x="14444" y="8293"/>
                    <a:pt x="14344" y="8226"/>
                  </a:cubicBezTo>
                  <a:cubicBezTo>
                    <a:pt x="14244" y="8126"/>
                    <a:pt x="14177" y="8060"/>
                    <a:pt x="14144" y="7926"/>
                  </a:cubicBezTo>
                  <a:cubicBezTo>
                    <a:pt x="14110" y="7793"/>
                    <a:pt x="14077" y="7659"/>
                    <a:pt x="14077" y="7493"/>
                  </a:cubicBezTo>
                  <a:cubicBezTo>
                    <a:pt x="14110" y="7326"/>
                    <a:pt x="14144" y="7159"/>
                    <a:pt x="14210" y="6992"/>
                  </a:cubicBezTo>
                  <a:cubicBezTo>
                    <a:pt x="14277" y="6825"/>
                    <a:pt x="14377" y="6659"/>
                    <a:pt x="14511" y="6525"/>
                  </a:cubicBezTo>
                  <a:cubicBezTo>
                    <a:pt x="14644" y="6392"/>
                    <a:pt x="14778" y="6292"/>
                    <a:pt x="14944" y="6192"/>
                  </a:cubicBezTo>
                  <a:cubicBezTo>
                    <a:pt x="15111" y="6092"/>
                    <a:pt x="15311" y="5991"/>
                    <a:pt x="15511" y="5958"/>
                  </a:cubicBezTo>
                  <a:cubicBezTo>
                    <a:pt x="15611" y="5925"/>
                    <a:pt x="15712" y="5925"/>
                    <a:pt x="15812" y="5891"/>
                  </a:cubicBezTo>
                  <a:close/>
                  <a:moveTo>
                    <a:pt x="13176" y="6559"/>
                  </a:moveTo>
                  <a:lnTo>
                    <a:pt x="13210" y="11062"/>
                  </a:lnTo>
                  <a:lnTo>
                    <a:pt x="12676" y="11162"/>
                  </a:lnTo>
                  <a:lnTo>
                    <a:pt x="12676" y="9194"/>
                  </a:lnTo>
                  <a:lnTo>
                    <a:pt x="12676" y="8727"/>
                  </a:lnTo>
                  <a:cubicBezTo>
                    <a:pt x="12676" y="8560"/>
                    <a:pt x="12676" y="8393"/>
                    <a:pt x="12676" y="8226"/>
                  </a:cubicBezTo>
                  <a:cubicBezTo>
                    <a:pt x="12676" y="8026"/>
                    <a:pt x="12676" y="7859"/>
                    <a:pt x="12676" y="7726"/>
                  </a:cubicBezTo>
                  <a:cubicBezTo>
                    <a:pt x="12676" y="7559"/>
                    <a:pt x="12709" y="7392"/>
                    <a:pt x="12709" y="7259"/>
                  </a:cubicBezTo>
                  <a:lnTo>
                    <a:pt x="12676" y="7259"/>
                  </a:lnTo>
                  <a:cubicBezTo>
                    <a:pt x="12643" y="7392"/>
                    <a:pt x="12576" y="7559"/>
                    <a:pt x="12543" y="7693"/>
                  </a:cubicBezTo>
                  <a:cubicBezTo>
                    <a:pt x="12509" y="7826"/>
                    <a:pt x="12443" y="7993"/>
                    <a:pt x="12409" y="8160"/>
                  </a:cubicBezTo>
                  <a:cubicBezTo>
                    <a:pt x="12342" y="8293"/>
                    <a:pt x="12309" y="8460"/>
                    <a:pt x="12242" y="8627"/>
                  </a:cubicBezTo>
                  <a:cubicBezTo>
                    <a:pt x="12176" y="8793"/>
                    <a:pt x="12142" y="8960"/>
                    <a:pt x="12076" y="9127"/>
                  </a:cubicBezTo>
                  <a:lnTo>
                    <a:pt x="11208" y="11495"/>
                  </a:lnTo>
                  <a:lnTo>
                    <a:pt x="10808" y="11595"/>
                  </a:lnTo>
                  <a:lnTo>
                    <a:pt x="10241" y="9594"/>
                  </a:lnTo>
                  <a:cubicBezTo>
                    <a:pt x="10208" y="9427"/>
                    <a:pt x="10141" y="9294"/>
                    <a:pt x="10108" y="9160"/>
                  </a:cubicBezTo>
                  <a:cubicBezTo>
                    <a:pt x="10074" y="8994"/>
                    <a:pt x="10041" y="8860"/>
                    <a:pt x="10007" y="8727"/>
                  </a:cubicBezTo>
                  <a:cubicBezTo>
                    <a:pt x="9974" y="8593"/>
                    <a:pt x="9941" y="8460"/>
                    <a:pt x="9907" y="8326"/>
                  </a:cubicBezTo>
                  <a:cubicBezTo>
                    <a:pt x="9874" y="8193"/>
                    <a:pt x="9841" y="8060"/>
                    <a:pt x="9841" y="7926"/>
                  </a:cubicBezTo>
                  <a:lnTo>
                    <a:pt x="9807" y="7926"/>
                  </a:lnTo>
                  <a:cubicBezTo>
                    <a:pt x="9807" y="8060"/>
                    <a:pt x="9807" y="8226"/>
                    <a:pt x="9774" y="8393"/>
                  </a:cubicBezTo>
                  <a:cubicBezTo>
                    <a:pt x="9774" y="8560"/>
                    <a:pt x="9741" y="8727"/>
                    <a:pt x="9741" y="8894"/>
                  </a:cubicBezTo>
                  <a:cubicBezTo>
                    <a:pt x="9707" y="9060"/>
                    <a:pt x="9707" y="9260"/>
                    <a:pt x="9707" y="9427"/>
                  </a:cubicBezTo>
                  <a:cubicBezTo>
                    <a:pt x="9674" y="9627"/>
                    <a:pt x="9674" y="9794"/>
                    <a:pt x="9641" y="9961"/>
                  </a:cubicBezTo>
                  <a:lnTo>
                    <a:pt x="9440" y="11929"/>
                  </a:lnTo>
                  <a:lnTo>
                    <a:pt x="8940" y="12062"/>
                  </a:lnTo>
                  <a:lnTo>
                    <a:pt x="9407" y="7426"/>
                  </a:lnTo>
                  <a:lnTo>
                    <a:pt x="10108" y="7259"/>
                  </a:lnTo>
                  <a:lnTo>
                    <a:pt x="10741" y="9327"/>
                  </a:lnTo>
                  <a:cubicBezTo>
                    <a:pt x="10775" y="9427"/>
                    <a:pt x="10808" y="9561"/>
                    <a:pt x="10841" y="9694"/>
                  </a:cubicBezTo>
                  <a:cubicBezTo>
                    <a:pt x="10875" y="9828"/>
                    <a:pt x="10908" y="9928"/>
                    <a:pt x="10941" y="10061"/>
                  </a:cubicBezTo>
                  <a:cubicBezTo>
                    <a:pt x="10975" y="10161"/>
                    <a:pt x="11008" y="10295"/>
                    <a:pt x="11008" y="10395"/>
                  </a:cubicBezTo>
                  <a:cubicBezTo>
                    <a:pt x="11042" y="10528"/>
                    <a:pt x="11075" y="10628"/>
                    <a:pt x="11075" y="10728"/>
                  </a:cubicBezTo>
                  <a:lnTo>
                    <a:pt x="11108" y="10728"/>
                  </a:lnTo>
                  <a:cubicBezTo>
                    <a:pt x="11142" y="10595"/>
                    <a:pt x="11175" y="10495"/>
                    <a:pt x="11208" y="10361"/>
                  </a:cubicBezTo>
                  <a:cubicBezTo>
                    <a:pt x="11242" y="10228"/>
                    <a:pt x="11275" y="10094"/>
                    <a:pt x="11342" y="9961"/>
                  </a:cubicBezTo>
                  <a:cubicBezTo>
                    <a:pt x="11375" y="9828"/>
                    <a:pt x="11408" y="9694"/>
                    <a:pt x="11475" y="9561"/>
                  </a:cubicBezTo>
                  <a:cubicBezTo>
                    <a:pt x="11509" y="9394"/>
                    <a:pt x="11575" y="9260"/>
                    <a:pt x="11609" y="9094"/>
                  </a:cubicBezTo>
                  <a:lnTo>
                    <a:pt x="12476" y="6725"/>
                  </a:lnTo>
                  <a:lnTo>
                    <a:pt x="13176" y="6559"/>
                  </a:lnTo>
                  <a:close/>
                  <a:moveTo>
                    <a:pt x="8173" y="7759"/>
                  </a:moveTo>
                  <a:cubicBezTo>
                    <a:pt x="8206" y="7793"/>
                    <a:pt x="8273" y="7793"/>
                    <a:pt x="8306" y="7826"/>
                  </a:cubicBezTo>
                  <a:lnTo>
                    <a:pt x="8139" y="8326"/>
                  </a:lnTo>
                  <a:cubicBezTo>
                    <a:pt x="8106" y="8326"/>
                    <a:pt x="8073" y="8326"/>
                    <a:pt x="8006" y="8293"/>
                  </a:cubicBezTo>
                  <a:cubicBezTo>
                    <a:pt x="7973" y="8293"/>
                    <a:pt x="7906" y="8293"/>
                    <a:pt x="7839" y="8260"/>
                  </a:cubicBezTo>
                  <a:lnTo>
                    <a:pt x="7606" y="8260"/>
                  </a:lnTo>
                  <a:cubicBezTo>
                    <a:pt x="7539" y="8260"/>
                    <a:pt x="7439" y="8293"/>
                    <a:pt x="7339" y="8293"/>
                  </a:cubicBezTo>
                  <a:cubicBezTo>
                    <a:pt x="7205" y="8326"/>
                    <a:pt x="7072" y="8393"/>
                    <a:pt x="6972" y="8460"/>
                  </a:cubicBezTo>
                  <a:cubicBezTo>
                    <a:pt x="6872" y="8527"/>
                    <a:pt x="6772" y="8593"/>
                    <a:pt x="6738" y="8660"/>
                  </a:cubicBezTo>
                  <a:cubicBezTo>
                    <a:pt x="6672" y="8760"/>
                    <a:pt x="6605" y="8827"/>
                    <a:pt x="6572" y="8927"/>
                  </a:cubicBezTo>
                  <a:cubicBezTo>
                    <a:pt x="6538" y="9027"/>
                    <a:pt x="6538" y="9094"/>
                    <a:pt x="6505" y="9194"/>
                  </a:cubicBezTo>
                  <a:cubicBezTo>
                    <a:pt x="6505" y="9294"/>
                    <a:pt x="6538" y="9361"/>
                    <a:pt x="6572" y="9461"/>
                  </a:cubicBezTo>
                  <a:cubicBezTo>
                    <a:pt x="6572" y="9527"/>
                    <a:pt x="6638" y="9594"/>
                    <a:pt x="6705" y="9627"/>
                  </a:cubicBezTo>
                  <a:cubicBezTo>
                    <a:pt x="6772" y="9694"/>
                    <a:pt x="6839" y="9727"/>
                    <a:pt x="6939" y="9761"/>
                  </a:cubicBezTo>
                  <a:cubicBezTo>
                    <a:pt x="7072" y="9794"/>
                    <a:pt x="7172" y="9828"/>
                    <a:pt x="7339" y="9861"/>
                  </a:cubicBezTo>
                  <a:cubicBezTo>
                    <a:pt x="7506" y="9894"/>
                    <a:pt x="7639" y="9928"/>
                    <a:pt x="7773" y="9994"/>
                  </a:cubicBezTo>
                  <a:cubicBezTo>
                    <a:pt x="7906" y="10061"/>
                    <a:pt x="8039" y="10128"/>
                    <a:pt x="8106" y="10194"/>
                  </a:cubicBezTo>
                  <a:cubicBezTo>
                    <a:pt x="8206" y="10295"/>
                    <a:pt x="8273" y="10395"/>
                    <a:pt x="8306" y="10528"/>
                  </a:cubicBezTo>
                  <a:cubicBezTo>
                    <a:pt x="8340" y="10628"/>
                    <a:pt x="8340" y="10795"/>
                    <a:pt x="8340" y="10962"/>
                  </a:cubicBezTo>
                  <a:cubicBezTo>
                    <a:pt x="8340" y="11128"/>
                    <a:pt x="8306" y="11295"/>
                    <a:pt x="8240" y="11462"/>
                  </a:cubicBezTo>
                  <a:cubicBezTo>
                    <a:pt x="8173" y="11629"/>
                    <a:pt x="8073" y="11796"/>
                    <a:pt x="7939" y="11962"/>
                  </a:cubicBezTo>
                  <a:cubicBezTo>
                    <a:pt x="7806" y="12096"/>
                    <a:pt x="7672" y="12229"/>
                    <a:pt x="7472" y="12363"/>
                  </a:cubicBezTo>
                  <a:cubicBezTo>
                    <a:pt x="7272" y="12463"/>
                    <a:pt x="7072" y="12563"/>
                    <a:pt x="6805" y="12596"/>
                  </a:cubicBezTo>
                  <a:cubicBezTo>
                    <a:pt x="6705" y="12630"/>
                    <a:pt x="6605" y="12663"/>
                    <a:pt x="6505" y="12663"/>
                  </a:cubicBezTo>
                  <a:lnTo>
                    <a:pt x="6205" y="12663"/>
                  </a:lnTo>
                  <a:cubicBezTo>
                    <a:pt x="6105" y="12663"/>
                    <a:pt x="6038" y="12663"/>
                    <a:pt x="5938" y="12630"/>
                  </a:cubicBezTo>
                  <a:cubicBezTo>
                    <a:pt x="5871" y="12630"/>
                    <a:pt x="5804" y="12596"/>
                    <a:pt x="5738" y="12563"/>
                  </a:cubicBezTo>
                  <a:lnTo>
                    <a:pt x="5905" y="12062"/>
                  </a:lnTo>
                  <a:cubicBezTo>
                    <a:pt x="5971" y="12062"/>
                    <a:pt x="6038" y="12096"/>
                    <a:pt x="6105" y="12129"/>
                  </a:cubicBezTo>
                  <a:cubicBezTo>
                    <a:pt x="6171" y="12129"/>
                    <a:pt x="6238" y="12129"/>
                    <a:pt x="6338" y="12163"/>
                  </a:cubicBezTo>
                  <a:lnTo>
                    <a:pt x="6605" y="12163"/>
                  </a:lnTo>
                  <a:cubicBezTo>
                    <a:pt x="6672" y="12163"/>
                    <a:pt x="6772" y="12163"/>
                    <a:pt x="6872" y="12129"/>
                  </a:cubicBezTo>
                  <a:cubicBezTo>
                    <a:pt x="7005" y="12096"/>
                    <a:pt x="7139" y="12029"/>
                    <a:pt x="7239" y="11962"/>
                  </a:cubicBezTo>
                  <a:cubicBezTo>
                    <a:pt x="7372" y="11929"/>
                    <a:pt x="7439" y="11829"/>
                    <a:pt x="7539" y="11762"/>
                  </a:cubicBezTo>
                  <a:cubicBezTo>
                    <a:pt x="7606" y="11662"/>
                    <a:pt x="7672" y="11562"/>
                    <a:pt x="7706" y="11462"/>
                  </a:cubicBezTo>
                  <a:cubicBezTo>
                    <a:pt x="7739" y="11362"/>
                    <a:pt x="7773" y="11262"/>
                    <a:pt x="7806" y="11128"/>
                  </a:cubicBezTo>
                  <a:cubicBezTo>
                    <a:pt x="7806" y="11028"/>
                    <a:pt x="7773" y="10928"/>
                    <a:pt x="7773" y="10862"/>
                  </a:cubicBezTo>
                  <a:cubicBezTo>
                    <a:pt x="7739" y="10795"/>
                    <a:pt x="7672" y="10728"/>
                    <a:pt x="7639" y="10661"/>
                  </a:cubicBezTo>
                  <a:cubicBezTo>
                    <a:pt x="7572" y="10595"/>
                    <a:pt x="7472" y="10561"/>
                    <a:pt x="7406" y="10528"/>
                  </a:cubicBezTo>
                  <a:cubicBezTo>
                    <a:pt x="7306" y="10461"/>
                    <a:pt x="7172" y="10428"/>
                    <a:pt x="7039" y="10428"/>
                  </a:cubicBezTo>
                  <a:cubicBezTo>
                    <a:pt x="6872" y="10395"/>
                    <a:pt x="6705" y="10361"/>
                    <a:pt x="6572" y="10295"/>
                  </a:cubicBezTo>
                  <a:cubicBezTo>
                    <a:pt x="6438" y="10261"/>
                    <a:pt x="6338" y="10194"/>
                    <a:pt x="6238" y="10094"/>
                  </a:cubicBezTo>
                  <a:cubicBezTo>
                    <a:pt x="6138" y="10028"/>
                    <a:pt x="6071" y="9928"/>
                    <a:pt x="6038" y="9794"/>
                  </a:cubicBezTo>
                  <a:cubicBezTo>
                    <a:pt x="5971" y="9694"/>
                    <a:pt x="5971" y="9561"/>
                    <a:pt x="5971" y="9394"/>
                  </a:cubicBezTo>
                  <a:cubicBezTo>
                    <a:pt x="5971" y="9194"/>
                    <a:pt x="6005" y="9027"/>
                    <a:pt x="6071" y="8860"/>
                  </a:cubicBezTo>
                  <a:cubicBezTo>
                    <a:pt x="6171" y="8693"/>
                    <a:pt x="6271" y="8527"/>
                    <a:pt x="6372" y="8393"/>
                  </a:cubicBezTo>
                  <a:cubicBezTo>
                    <a:pt x="6505" y="8260"/>
                    <a:pt x="6672" y="8126"/>
                    <a:pt x="6839" y="8026"/>
                  </a:cubicBezTo>
                  <a:cubicBezTo>
                    <a:pt x="7005" y="7926"/>
                    <a:pt x="7205" y="7859"/>
                    <a:pt x="7406" y="7826"/>
                  </a:cubicBezTo>
                  <a:cubicBezTo>
                    <a:pt x="7506" y="7793"/>
                    <a:pt x="7606" y="7759"/>
                    <a:pt x="7706" y="7759"/>
                  </a:cubicBezTo>
                  <a:close/>
                  <a:moveTo>
                    <a:pt x="14727" y="1"/>
                  </a:moveTo>
                  <a:cubicBezTo>
                    <a:pt x="13800" y="1"/>
                    <a:pt x="12809" y="112"/>
                    <a:pt x="11775" y="354"/>
                  </a:cubicBezTo>
                  <a:cubicBezTo>
                    <a:pt x="10241" y="688"/>
                    <a:pt x="8707" y="1288"/>
                    <a:pt x="7339" y="2055"/>
                  </a:cubicBezTo>
                  <a:cubicBezTo>
                    <a:pt x="5971" y="2823"/>
                    <a:pt x="4704" y="3757"/>
                    <a:pt x="3636" y="4791"/>
                  </a:cubicBezTo>
                  <a:cubicBezTo>
                    <a:pt x="2569" y="5858"/>
                    <a:pt x="1668" y="7026"/>
                    <a:pt x="1068" y="8226"/>
                  </a:cubicBezTo>
                  <a:cubicBezTo>
                    <a:pt x="434" y="9461"/>
                    <a:pt x="67" y="10695"/>
                    <a:pt x="34" y="11929"/>
                  </a:cubicBezTo>
                  <a:cubicBezTo>
                    <a:pt x="0" y="13163"/>
                    <a:pt x="267" y="14264"/>
                    <a:pt x="801" y="15198"/>
                  </a:cubicBezTo>
                  <a:cubicBezTo>
                    <a:pt x="1335" y="16132"/>
                    <a:pt x="2135" y="16866"/>
                    <a:pt x="3136" y="17433"/>
                  </a:cubicBezTo>
                  <a:cubicBezTo>
                    <a:pt x="4137" y="17967"/>
                    <a:pt x="5337" y="18334"/>
                    <a:pt x="6638" y="18434"/>
                  </a:cubicBezTo>
                  <a:cubicBezTo>
                    <a:pt x="6977" y="18468"/>
                    <a:pt x="7323" y="18484"/>
                    <a:pt x="7675" y="18484"/>
                  </a:cubicBezTo>
                  <a:cubicBezTo>
                    <a:pt x="8708" y="18484"/>
                    <a:pt x="9797" y="18340"/>
                    <a:pt x="10941" y="18067"/>
                  </a:cubicBezTo>
                  <a:cubicBezTo>
                    <a:pt x="11475" y="17933"/>
                    <a:pt x="12009" y="17800"/>
                    <a:pt x="12509" y="17600"/>
                  </a:cubicBezTo>
                  <a:cubicBezTo>
                    <a:pt x="13010" y="17433"/>
                    <a:pt x="13510" y="17233"/>
                    <a:pt x="14010" y="16999"/>
                  </a:cubicBezTo>
                  <a:cubicBezTo>
                    <a:pt x="14511" y="16766"/>
                    <a:pt x="14978" y="16532"/>
                    <a:pt x="15411" y="16265"/>
                  </a:cubicBezTo>
                  <a:cubicBezTo>
                    <a:pt x="15878" y="15999"/>
                    <a:pt x="16312" y="15698"/>
                    <a:pt x="16746" y="15398"/>
                  </a:cubicBezTo>
                  <a:lnTo>
                    <a:pt x="22850" y="15198"/>
                  </a:lnTo>
                  <a:lnTo>
                    <a:pt x="20782" y="11295"/>
                  </a:lnTo>
                  <a:cubicBezTo>
                    <a:pt x="21015" y="10928"/>
                    <a:pt x="21249" y="10561"/>
                    <a:pt x="21416" y="10194"/>
                  </a:cubicBezTo>
                  <a:cubicBezTo>
                    <a:pt x="21616" y="9794"/>
                    <a:pt x="21783" y="9427"/>
                    <a:pt x="21916" y="9060"/>
                  </a:cubicBezTo>
                  <a:cubicBezTo>
                    <a:pt x="22049" y="8660"/>
                    <a:pt x="22183" y="8260"/>
                    <a:pt x="22250" y="7893"/>
                  </a:cubicBezTo>
                  <a:cubicBezTo>
                    <a:pt x="22350" y="7493"/>
                    <a:pt x="22383" y="7092"/>
                    <a:pt x="22416" y="6725"/>
                  </a:cubicBezTo>
                  <a:cubicBezTo>
                    <a:pt x="22483" y="5524"/>
                    <a:pt x="22250" y="4424"/>
                    <a:pt x="21749" y="3490"/>
                  </a:cubicBezTo>
                  <a:cubicBezTo>
                    <a:pt x="21249" y="2556"/>
                    <a:pt x="20515" y="1788"/>
                    <a:pt x="19548" y="1188"/>
                  </a:cubicBezTo>
                  <a:cubicBezTo>
                    <a:pt x="18580" y="621"/>
                    <a:pt x="17413" y="221"/>
                    <a:pt x="16112" y="87"/>
                  </a:cubicBezTo>
                  <a:cubicBezTo>
                    <a:pt x="15669" y="30"/>
                    <a:pt x="15206" y="1"/>
                    <a:pt x="1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3904013" y="4430950"/>
              <a:ext cx="830625" cy="1033275"/>
            </a:xfrm>
            <a:custGeom>
              <a:rect b="b" l="l" r="r" t="t"/>
              <a:pathLst>
                <a:path extrusionOk="0" h="41331" w="33225">
                  <a:moveTo>
                    <a:pt x="15524" y="14653"/>
                  </a:moveTo>
                  <a:cubicBezTo>
                    <a:pt x="15386" y="14653"/>
                    <a:pt x="15245" y="14661"/>
                    <a:pt x="15111" y="14678"/>
                  </a:cubicBezTo>
                  <a:cubicBezTo>
                    <a:pt x="14844" y="14711"/>
                    <a:pt x="14578" y="14778"/>
                    <a:pt x="14277" y="14878"/>
                  </a:cubicBezTo>
                  <a:cubicBezTo>
                    <a:pt x="14010" y="14945"/>
                    <a:pt x="13710" y="15078"/>
                    <a:pt x="13443" y="15212"/>
                  </a:cubicBezTo>
                  <a:cubicBezTo>
                    <a:pt x="13177" y="15345"/>
                    <a:pt x="12910" y="15512"/>
                    <a:pt x="12643" y="15679"/>
                  </a:cubicBezTo>
                  <a:cubicBezTo>
                    <a:pt x="12376" y="15879"/>
                    <a:pt x="12109" y="16079"/>
                    <a:pt x="11876" y="16313"/>
                  </a:cubicBezTo>
                  <a:cubicBezTo>
                    <a:pt x="11609" y="16546"/>
                    <a:pt x="11375" y="16780"/>
                    <a:pt x="11175" y="17046"/>
                  </a:cubicBezTo>
                  <a:cubicBezTo>
                    <a:pt x="10741" y="17580"/>
                    <a:pt x="10408" y="18181"/>
                    <a:pt x="10208" y="18748"/>
                  </a:cubicBezTo>
                  <a:cubicBezTo>
                    <a:pt x="9974" y="19315"/>
                    <a:pt x="9874" y="19882"/>
                    <a:pt x="9874" y="20415"/>
                  </a:cubicBezTo>
                  <a:cubicBezTo>
                    <a:pt x="9874" y="20949"/>
                    <a:pt x="9974" y="21450"/>
                    <a:pt x="10174" y="21883"/>
                  </a:cubicBezTo>
                  <a:cubicBezTo>
                    <a:pt x="10408" y="22317"/>
                    <a:pt x="10708" y="22684"/>
                    <a:pt x="11142" y="22951"/>
                  </a:cubicBezTo>
                  <a:cubicBezTo>
                    <a:pt x="11375" y="23084"/>
                    <a:pt x="11575" y="23184"/>
                    <a:pt x="11842" y="23251"/>
                  </a:cubicBezTo>
                  <a:cubicBezTo>
                    <a:pt x="12076" y="23318"/>
                    <a:pt x="12343" y="23384"/>
                    <a:pt x="12576" y="23384"/>
                  </a:cubicBezTo>
                  <a:cubicBezTo>
                    <a:pt x="12687" y="23398"/>
                    <a:pt x="12797" y="23406"/>
                    <a:pt x="12910" y="23406"/>
                  </a:cubicBezTo>
                  <a:cubicBezTo>
                    <a:pt x="13070" y="23406"/>
                    <a:pt x="13234" y="23390"/>
                    <a:pt x="13410" y="23351"/>
                  </a:cubicBezTo>
                  <a:cubicBezTo>
                    <a:pt x="13677" y="23318"/>
                    <a:pt x="13944" y="23251"/>
                    <a:pt x="14211" y="23184"/>
                  </a:cubicBezTo>
                  <a:cubicBezTo>
                    <a:pt x="14511" y="23084"/>
                    <a:pt x="14778" y="22984"/>
                    <a:pt x="15045" y="22851"/>
                  </a:cubicBezTo>
                  <a:cubicBezTo>
                    <a:pt x="15345" y="22717"/>
                    <a:pt x="15612" y="22550"/>
                    <a:pt x="15878" y="22350"/>
                  </a:cubicBezTo>
                  <a:cubicBezTo>
                    <a:pt x="16112" y="22183"/>
                    <a:pt x="16379" y="21983"/>
                    <a:pt x="16612" y="21750"/>
                  </a:cubicBezTo>
                  <a:cubicBezTo>
                    <a:pt x="16846" y="21516"/>
                    <a:pt x="17079" y="21283"/>
                    <a:pt x="17313" y="21016"/>
                  </a:cubicBezTo>
                  <a:cubicBezTo>
                    <a:pt x="17713" y="20482"/>
                    <a:pt x="18047" y="19915"/>
                    <a:pt x="18247" y="19348"/>
                  </a:cubicBezTo>
                  <a:cubicBezTo>
                    <a:pt x="18480" y="18781"/>
                    <a:pt x="18580" y="18214"/>
                    <a:pt x="18580" y="17714"/>
                  </a:cubicBezTo>
                  <a:cubicBezTo>
                    <a:pt x="18580" y="17180"/>
                    <a:pt x="18514" y="16679"/>
                    <a:pt x="18280" y="16246"/>
                  </a:cubicBezTo>
                  <a:cubicBezTo>
                    <a:pt x="18080" y="15812"/>
                    <a:pt x="17780" y="15412"/>
                    <a:pt x="17346" y="15145"/>
                  </a:cubicBezTo>
                  <a:cubicBezTo>
                    <a:pt x="17146" y="15012"/>
                    <a:pt x="16913" y="14912"/>
                    <a:pt x="16679" y="14811"/>
                  </a:cubicBezTo>
                  <a:cubicBezTo>
                    <a:pt x="16446" y="14745"/>
                    <a:pt x="16179" y="14711"/>
                    <a:pt x="15912" y="14678"/>
                  </a:cubicBezTo>
                  <a:cubicBezTo>
                    <a:pt x="15795" y="14661"/>
                    <a:pt x="15662" y="14653"/>
                    <a:pt x="15524" y="14653"/>
                  </a:cubicBezTo>
                  <a:close/>
                  <a:moveTo>
                    <a:pt x="16455" y="11854"/>
                  </a:moveTo>
                  <a:cubicBezTo>
                    <a:pt x="16636" y="11854"/>
                    <a:pt x="16813" y="11862"/>
                    <a:pt x="16979" y="11876"/>
                  </a:cubicBezTo>
                  <a:cubicBezTo>
                    <a:pt x="17413" y="11943"/>
                    <a:pt x="17847" y="12009"/>
                    <a:pt x="18213" y="12143"/>
                  </a:cubicBezTo>
                  <a:cubicBezTo>
                    <a:pt x="18614" y="12276"/>
                    <a:pt x="18981" y="12443"/>
                    <a:pt x="19348" y="12677"/>
                  </a:cubicBezTo>
                  <a:cubicBezTo>
                    <a:pt x="19948" y="13077"/>
                    <a:pt x="20415" y="13611"/>
                    <a:pt x="20715" y="14211"/>
                  </a:cubicBezTo>
                  <a:cubicBezTo>
                    <a:pt x="21049" y="14811"/>
                    <a:pt x="21249" y="15479"/>
                    <a:pt x="21316" y="16246"/>
                  </a:cubicBezTo>
                  <a:cubicBezTo>
                    <a:pt x="21382" y="16980"/>
                    <a:pt x="21316" y="17747"/>
                    <a:pt x="21116" y="18547"/>
                  </a:cubicBezTo>
                  <a:cubicBezTo>
                    <a:pt x="20882" y="19348"/>
                    <a:pt x="20548" y="20182"/>
                    <a:pt x="20081" y="20949"/>
                  </a:cubicBezTo>
                  <a:lnTo>
                    <a:pt x="26119" y="24852"/>
                  </a:lnTo>
                  <a:lnTo>
                    <a:pt x="24184" y="27287"/>
                  </a:lnTo>
                  <a:lnTo>
                    <a:pt x="18147" y="23418"/>
                  </a:lnTo>
                  <a:cubicBezTo>
                    <a:pt x="17847" y="23684"/>
                    <a:pt x="17546" y="23951"/>
                    <a:pt x="17213" y="24185"/>
                  </a:cubicBezTo>
                  <a:cubicBezTo>
                    <a:pt x="16913" y="24452"/>
                    <a:pt x="16579" y="24652"/>
                    <a:pt x="16245" y="24852"/>
                  </a:cubicBezTo>
                  <a:cubicBezTo>
                    <a:pt x="15912" y="25052"/>
                    <a:pt x="15578" y="25219"/>
                    <a:pt x="15245" y="25386"/>
                  </a:cubicBezTo>
                  <a:cubicBezTo>
                    <a:pt x="14911" y="25552"/>
                    <a:pt x="14544" y="25686"/>
                    <a:pt x="14211" y="25786"/>
                  </a:cubicBezTo>
                  <a:cubicBezTo>
                    <a:pt x="13744" y="25919"/>
                    <a:pt x="13310" y="26020"/>
                    <a:pt x="12843" y="26086"/>
                  </a:cubicBezTo>
                  <a:cubicBezTo>
                    <a:pt x="12526" y="26135"/>
                    <a:pt x="12208" y="26166"/>
                    <a:pt x="11891" y="26166"/>
                  </a:cubicBezTo>
                  <a:cubicBezTo>
                    <a:pt x="11774" y="26166"/>
                    <a:pt x="11658" y="26162"/>
                    <a:pt x="11542" y="26153"/>
                  </a:cubicBezTo>
                  <a:cubicBezTo>
                    <a:pt x="11108" y="26120"/>
                    <a:pt x="10708" y="26053"/>
                    <a:pt x="10308" y="25919"/>
                  </a:cubicBezTo>
                  <a:cubicBezTo>
                    <a:pt x="9908" y="25786"/>
                    <a:pt x="9541" y="25619"/>
                    <a:pt x="9174" y="25419"/>
                  </a:cubicBezTo>
                  <a:cubicBezTo>
                    <a:pt x="8473" y="24985"/>
                    <a:pt x="7939" y="24385"/>
                    <a:pt x="7606" y="23684"/>
                  </a:cubicBezTo>
                  <a:cubicBezTo>
                    <a:pt x="7239" y="22951"/>
                    <a:pt x="7072" y="22150"/>
                    <a:pt x="7072" y="21283"/>
                  </a:cubicBezTo>
                  <a:cubicBezTo>
                    <a:pt x="7072" y="20415"/>
                    <a:pt x="7239" y="19481"/>
                    <a:pt x="7606" y="18547"/>
                  </a:cubicBezTo>
                  <a:cubicBezTo>
                    <a:pt x="7939" y="17613"/>
                    <a:pt x="8473" y="16679"/>
                    <a:pt x="9207" y="15779"/>
                  </a:cubicBezTo>
                  <a:cubicBezTo>
                    <a:pt x="9541" y="15312"/>
                    <a:pt x="9941" y="14912"/>
                    <a:pt x="10341" y="14545"/>
                  </a:cubicBezTo>
                  <a:cubicBezTo>
                    <a:pt x="10741" y="14178"/>
                    <a:pt x="11142" y="13811"/>
                    <a:pt x="11575" y="13544"/>
                  </a:cubicBezTo>
                  <a:cubicBezTo>
                    <a:pt x="12009" y="13244"/>
                    <a:pt x="12476" y="12977"/>
                    <a:pt x="12943" y="12743"/>
                  </a:cubicBezTo>
                  <a:cubicBezTo>
                    <a:pt x="13377" y="12510"/>
                    <a:pt x="13844" y="12343"/>
                    <a:pt x="14311" y="12210"/>
                  </a:cubicBezTo>
                  <a:cubicBezTo>
                    <a:pt x="14778" y="12076"/>
                    <a:pt x="15211" y="11976"/>
                    <a:pt x="15678" y="11909"/>
                  </a:cubicBezTo>
                  <a:cubicBezTo>
                    <a:pt x="15932" y="11870"/>
                    <a:pt x="16198" y="11854"/>
                    <a:pt x="16455" y="11854"/>
                  </a:cubicBezTo>
                  <a:close/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3899838" y="4426800"/>
              <a:ext cx="839800" cy="1042425"/>
            </a:xfrm>
            <a:custGeom>
              <a:rect b="b" l="l" r="r" t="t"/>
              <a:pathLst>
                <a:path extrusionOk="0" h="41697" w="33592">
                  <a:moveTo>
                    <a:pt x="33591" y="0"/>
                  </a:moveTo>
                  <a:lnTo>
                    <a:pt x="1" y="9907"/>
                  </a:lnTo>
                  <a:lnTo>
                    <a:pt x="301" y="41697"/>
                  </a:lnTo>
                  <a:lnTo>
                    <a:pt x="32724" y="31056"/>
                  </a:lnTo>
                  <a:lnTo>
                    <a:pt x="33591" y="0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3904013" y="4430950"/>
              <a:ext cx="830625" cy="1033275"/>
            </a:xfrm>
            <a:custGeom>
              <a:rect b="b" l="l" r="r" t="t"/>
              <a:pathLst>
                <a:path extrusionOk="0" h="41331" w="33225">
                  <a:moveTo>
                    <a:pt x="33224" y="1"/>
                  </a:moveTo>
                  <a:lnTo>
                    <a:pt x="0" y="9841"/>
                  </a:lnTo>
                  <a:lnTo>
                    <a:pt x="267" y="41330"/>
                  </a:lnTo>
                  <a:lnTo>
                    <a:pt x="32390" y="30756"/>
                  </a:lnTo>
                  <a:lnTo>
                    <a:pt x="33224" y="1"/>
                  </a:lnTo>
                  <a:close/>
                </a:path>
              </a:pathLst>
            </a:custGeom>
            <a:solidFill>
              <a:srgbClr val="E597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4080813" y="4727500"/>
              <a:ext cx="476200" cy="385625"/>
            </a:xfrm>
            <a:custGeom>
              <a:rect b="b" l="l" r="r" t="t"/>
              <a:pathLst>
                <a:path extrusionOk="0" h="15425" w="19048">
                  <a:moveTo>
                    <a:pt x="8469" y="2791"/>
                  </a:moveTo>
                  <a:cubicBezTo>
                    <a:pt x="8606" y="2791"/>
                    <a:pt x="8740" y="2799"/>
                    <a:pt x="8873" y="2816"/>
                  </a:cubicBezTo>
                  <a:cubicBezTo>
                    <a:pt x="9140" y="2849"/>
                    <a:pt x="9374" y="2883"/>
                    <a:pt x="9607" y="2949"/>
                  </a:cubicBezTo>
                  <a:cubicBezTo>
                    <a:pt x="9874" y="3050"/>
                    <a:pt x="10074" y="3150"/>
                    <a:pt x="10308" y="3283"/>
                  </a:cubicBezTo>
                  <a:cubicBezTo>
                    <a:pt x="10708" y="3550"/>
                    <a:pt x="11041" y="3950"/>
                    <a:pt x="11242" y="4384"/>
                  </a:cubicBezTo>
                  <a:cubicBezTo>
                    <a:pt x="11442" y="4817"/>
                    <a:pt x="11542" y="5318"/>
                    <a:pt x="11542" y="5852"/>
                  </a:cubicBezTo>
                  <a:cubicBezTo>
                    <a:pt x="11508" y="6352"/>
                    <a:pt x="11408" y="6919"/>
                    <a:pt x="11208" y="7486"/>
                  </a:cubicBezTo>
                  <a:cubicBezTo>
                    <a:pt x="10975" y="8053"/>
                    <a:pt x="10674" y="8620"/>
                    <a:pt x="10241" y="9154"/>
                  </a:cubicBezTo>
                  <a:cubicBezTo>
                    <a:pt x="10041" y="9421"/>
                    <a:pt x="9807" y="9654"/>
                    <a:pt x="9540" y="9888"/>
                  </a:cubicBezTo>
                  <a:cubicBezTo>
                    <a:pt x="9307" y="10121"/>
                    <a:pt x="9040" y="10321"/>
                    <a:pt x="8806" y="10488"/>
                  </a:cubicBezTo>
                  <a:cubicBezTo>
                    <a:pt x="8540" y="10688"/>
                    <a:pt x="8273" y="10855"/>
                    <a:pt x="8006" y="10989"/>
                  </a:cubicBezTo>
                  <a:cubicBezTo>
                    <a:pt x="7706" y="11122"/>
                    <a:pt x="7439" y="11222"/>
                    <a:pt x="7172" y="11322"/>
                  </a:cubicBezTo>
                  <a:cubicBezTo>
                    <a:pt x="6872" y="11422"/>
                    <a:pt x="6605" y="11456"/>
                    <a:pt x="6338" y="11522"/>
                  </a:cubicBezTo>
                  <a:cubicBezTo>
                    <a:pt x="6188" y="11539"/>
                    <a:pt x="6046" y="11547"/>
                    <a:pt x="5913" y="11547"/>
                  </a:cubicBezTo>
                  <a:cubicBezTo>
                    <a:pt x="5779" y="11547"/>
                    <a:pt x="5654" y="11539"/>
                    <a:pt x="5537" y="11522"/>
                  </a:cubicBezTo>
                  <a:cubicBezTo>
                    <a:pt x="5271" y="11522"/>
                    <a:pt x="5004" y="11489"/>
                    <a:pt x="4770" y="11389"/>
                  </a:cubicBezTo>
                  <a:cubicBezTo>
                    <a:pt x="4537" y="11322"/>
                    <a:pt x="4303" y="11222"/>
                    <a:pt x="4070" y="11089"/>
                  </a:cubicBezTo>
                  <a:cubicBezTo>
                    <a:pt x="3669" y="10822"/>
                    <a:pt x="3336" y="10455"/>
                    <a:pt x="3136" y="10021"/>
                  </a:cubicBezTo>
                  <a:cubicBezTo>
                    <a:pt x="2902" y="9588"/>
                    <a:pt x="2802" y="9087"/>
                    <a:pt x="2802" y="8553"/>
                  </a:cubicBezTo>
                  <a:cubicBezTo>
                    <a:pt x="2802" y="8020"/>
                    <a:pt x="2902" y="7453"/>
                    <a:pt x="3136" y="6886"/>
                  </a:cubicBezTo>
                  <a:cubicBezTo>
                    <a:pt x="3336" y="6319"/>
                    <a:pt x="3669" y="5718"/>
                    <a:pt x="4103" y="5184"/>
                  </a:cubicBezTo>
                  <a:cubicBezTo>
                    <a:pt x="4303" y="4918"/>
                    <a:pt x="4537" y="4684"/>
                    <a:pt x="4804" y="4451"/>
                  </a:cubicBezTo>
                  <a:cubicBezTo>
                    <a:pt x="5037" y="4217"/>
                    <a:pt x="5304" y="4017"/>
                    <a:pt x="5571" y="3817"/>
                  </a:cubicBezTo>
                  <a:cubicBezTo>
                    <a:pt x="5838" y="3650"/>
                    <a:pt x="6105" y="3483"/>
                    <a:pt x="6371" y="3350"/>
                  </a:cubicBezTo>
                  <a:cubicBezTo>
                    <a:pt x="6638" y="3216"/>
                    <a:pt x="6938" y="3083"/>
                    <a:pt x="7205" y="3016"/>
                  </a:cubicBezTo>
                  <a:cubicBezTo>
                    <a:pt x="7506" y="2916"/>
                    <a:pt x="7772" y="2849"/>
                    <a:pt x="8039" y="2816"/>
                  </a:cubicBezTo>
                  <a:cubicBezTo>
                    <a:pt x="8189" y="2799"/>
                    <a:pt x="8331" y="2791"/>
                    <a:pt x="8469" y="2791"/>
                  </a:cubicBezTo>
                  <a:close/>
                  <a:moveTo>
                    <a:pt x="9541" y="0"/>
                  </a:moveTo>
                  <a:cubicBezTo>
                    <a:pt x="9236" y="0"/>
                    <a:pt x="8913" y="24"/>
                    <a:pt x="8606" y="47"/>
                  </a:cubicBezTo>
                  <a:cubicBezTo>
                    <a:pt x="8139" y="114"/>
                    <a:pt x="7706" y="214"/>
                    <a:pt x="7239" y="348"/>
                  </a:cubicBezTo>
                  <a:cubicBezTo>
                    <a:pt x="6772" y="481"/>
                    <a:pt x="6305" y="648"/>
                    <a:pt x="5871" y="881"/>
                  </a:cubicBezTo>
                  <a:cubicBezTo>
                    <a:pt x="5404" y="1115"/>
                    <a:pt x="4937" y="1382"/>
                    <a:pt x="4503" y="1682"/>
                  </a:cubicBezTo>
                  <a:cubicBezTo>
                    <a:pt x="4070" y="1982"/>
                    <a:pt x="3669" y="2316"/>
                    <a:pt x="3269" y="2683"/>
                  </a:cubicBezTo>
                  <a:cubicBezTo>
                    <a:pt x="2869" y="3050"/>
                    <a:pt x="2469" y="3450"/>
                    <a:pt x="2135" y="3917"/>
                  </a:cubicBezTo>
                  <a:cubicBezTo>
                    <a:pt x="1401" y="4784"/>
                    <a:pt x="867" y="5751"/>
                    <a:pt x="534" y="6685"/>
                  </a:cubicBezTo>
                  <a:cubicBezTo>
                    <a:pt x="167" y="7619"/>
                    <a:pt x="0" y="8553"/>
                    <a:pt x="0" y="9421"/>
                  </a:cubicBezTo>
                  <a:cubicBezTo>
                    <a:pt x="0" y="10288"/>
                    <a:pt x="167" y="11089"/>
                    <a:pt x="534" y="11822"/>
                  </a:cubicBezTo>
                  <a:cubicBezTo>
                    <a:pt x="867" y="12523"/>
                    <a:pt x="1401" y="13123"/>
                    <a:pt x="2102" y="13557"/>
                  </a:cubicBezTo>
                  <a:cubicBezTo>
                    <a:pt x="2469" y="13757"/>
                    <a:pt x="2836" y="13957"/>
                    <a:pt x="3236" y="14057"/>
                  </a:cubicBezTo>
                  <a:cubicBezTo>
                    <a:pt x="3636" y="14191"/>
                    <a:pt x="4036" y="14258"/>
                    <a:pt x="4470" y="14291"/>
                  </a:cubicBezTo>
                  <a:cubicBezTo>
                    <a:pt x="4586" y="14300"/>
                    <a:pt x="4702" y="14304"/>
                    <a:pt x="4819" y="14304"/>
                  </a:cubicBezTo>
                  <a:cubicBezTo>
                    <a:pt x="5136" y="14304"/>
                    <a:pt x="5454" y="14273"/>
                    <a:pt x="5771" y="14224"/>
                  </a:cubicBezTo>
                  <a:cubicBezTo>
                    <a:pt x="6238" y="14191"/>
                    <a:pt x="6705" y="14057"/>
                    <a:pt x="7139" y="13924"/>
                  </a:cubicBezTo>
                  <a:cubicBezTo>
                    <a:pt x="7472" y="13824"/>
                    <a:pt x="7839" y="13690"/>
                    <a:pt x="8173" y="13524"/>
                  </a:cubicBezTo>
                  <a:cubicBezTo>
                    <a:pt x="8506" y="13390"/>
                    <a:pt x="8840" y="13190"/>
                    <a:pt x="9173" y="12990"/>
                  </a:cubicBezTo>
                  <a:cubicBezTo>
                    <a:pt x="9507" y="12790"/>
                    <a:pt x="9841" y="12590"/>
                    <a:pt x="10141" y="12323"/>
                  </a:cubicBezTo>
                  <a:cubicBezTo>
                    <a:pt x="10474" y="12089"/>
                    <a:pt x="10775" y="11822"/>
                    <a:pt x="11075" y="11556"/>
                  </a:cubicBezTo>
                  <a:lnTo>
                    <a:pt x="17112" y="15425"/>
                  </a:lnTo>
                  <a:lnTo>
                    <a:pt x="19047" y="13023"/>
                  </a:lnTo>
                  <a:lnTo>
                    <a:pt x="13009" y="9121"/>
                  </a:lnTo>
                  <a:cubicBezTo>
                    <a:pt x="13476" y="8320"/>
                    <a:pt x="13810" y="7486"/>
                    <a:pt x="14044" y="6685"/>
                  </a:cubicBezTo>
                  <a:cubicBezTo>
                    <a:pt x="14244" y="5885"/>
                    <a:pt x="14310" y="5118"/>
                    <a:pt x="14244" y="4384"/>
                  </a:cubicBezTo>
                  <a:cubicBezTo>
                    <a:pt x="14177" y="3617"/>
                    <a:pt x="13977" y="2949"/>
                    <a:pt x="13643" y="2349"/>
                  </a:cubicBezTo>
                  <a:cubicBezTo>
                    <a:pt x="13343" y="1749"/>
                    <a:pt x="12876" y="1215"/>
                    <a:pt x="12276" y="815"/>
                  </a:cubicBezTo>
                  <a:cubicBezTo>
                    <a:pt x="11909" y="581"/>
                    <a:pt x="11542" y="414"/>
                    <a:pt x="11141" y="281"/>
                  </a:cubicBezTo>
                  <a:cubicBezTo>
                    <a:pt x="10775" y="147"/>
                    <a:pt x="10341" y="81"/>
                    <a:pt x="9907" y="14"/>
                  </a:cubicBezTo>
                  <a:cubicBezTo>
                    <a:pt x="9790" y="4"/>
                    <a:pt x="9667" y="0"/>
                    <a:pt x="9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5602713" y="3948950"/>
              <a:ext cx="764750" cy="959050"/>
            </a:xfrm>
            <a:custGeom>
              <a:rect b="b" l="l" r="r" t="t"/>
              <a:pathLst>
                <a:path extrusionOk="0" h="38362" w="30590"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602713" y="3948950"/>
              <a:ext cx="764750" cy="959050"/>
            </a:xfrm>
            <a:custGeom>
              <a:rect b="b" l="l" r="r" t="t"/>
              <a:pathLst>
                <a:path extrusionOk="0" h="38362" w="30590">
                  <a:moveTo>
                    <a:pt x="17714" y="15311"/>
                  </a:moveTo>
                  <a:cubicBezTo>
                    <a:pt x="17614" y="15311"/>
                    <a:pt x="17547" y="15311"/>
                    <a:pt x="17447" y="15345"/>
                  </a:cubicBezTo>
                  <a:cubicBezTo>
                    <a:pt x="17347" y="15345"/>
                    <a:pt x="17213" y="15378"/>
                    <a:pt x="17113" y="15378"/>
                  </a:cubicBezTo>
                  <a:cubicBezTo>
                    <a:pt x="16980" y="15411"/>
                    <a:pt x="16846" y="15445"/>
                    <a:pt x="16713" y="15512"/>
                  </a:cubicBezTo>
                  <a:cubicBezTo>
                    <a:pt x="16179" y="15645"/>
                    <a:pt x="15679" y="15945"/>
                    <a:pt x="15212" y="16312"/>
                  </a:cubicBezTo>
                  <a:cubicBezTo>
                    <a:pt x="14712" y="16712"/>
                    <a:pt x="14278" y="17179"/>
                    <a:pt x="13911" y="17680"/>
                  </a:cubicBezTo>
                  <a:cubicBezTo>
                    <a:pt x="13511" y="18213"/>
                    <a:pt x="13210" y="18781"/>
                    <a:pt x="12977" y="19381"/>
                  </a:cubicBezTo>
                  <a:cubicBezTo>
                    <a:pt x="12743" y="19981"/>
                    <a:pt x="12577" y="20615"/>
                    <a:pt x="12543" y="21216"/>
                  </a:cubicBezTo>
                  <a:cubicBezTo>
                    <a:pt x="12510" y="21516"/>
                    <a:pt x="12510" y="21749"/>
                    <a:pt x="12577" y="21983"/>
                  </a:cubicBezTo>
                  <a:cubicBezTo>
                    <a:pt x="12610" y="22183"/>
                    <a:pt x="12710" y="22350"/>
                    <a:pt x="12810" y="22483"/>
                  </a:cubicBezTo>
                  <a:cubicBezTo>
                    <a:pt x="12944" y="22617"/>
                    <a:pt x="13077" y="22683"/>
                    <a:pt x="13277" y="22717"/>
                  </a:cubicBezTo>
                  <a:cubicBezTo>
                    <a:pt x="13331" y="22726"/>
                    <a:pt x="13387" y="22730"/>
                    <a:pt x="13445" y="22730"/>
                  </a:cubicBezTo>
                  <a:cubicBezTo>
                    <a:pt x="13605" y="22730"/>
                    <a:pt x="13782" y="22699"/>
                    <a:pt x="13978" y="22650"/>
                  </a:cubicBezTo>
                  <a:cubicBezTo>
                    <a:pt x="14311" y="22550"/>
                    <a:pt x="14678" y="22316"/>
                    <a:pt x="15012" y="22016"/>
                  </a:cubicBezTo>
                  <a:cubicBezTo>
                    <a:pt x="15345" y="21716"/>
                    <a:pt x="15646" y="21349"/>
                    <a:pt x="15946" y="20915"/>
                  </a:cubicBezTo>
                  <a:cubicBezTo>
                    <a:pt x="16213" y="20515"/>
                    <a:pt x="16479" y="20081"/>
                    <a:pt x="16680" y="19614"/>
                  </a:cubicBezTo>
                  <a:cubicBezTo>
                    <a:pt x="16913" y="19181"/>
                    <a:pt x="17080" y="18714"/>
                    <a:pt x="17180" y="18314"/>
                  </a:cubicBezTo>
                  <a:lnTo>
                    <a:pt x="17914" y="15311"/>
                  </a:lnTo>
                  <a:close/>
                  <a:moveTo>
                    <a:pt x="19104" y="9703"/>
                  </a:moveTo>
                  <a:cubicBezTo>
                    <a:pt x="19325" y="9703"/>
                    <a:pt x="19540" y="9716"/>
                    <a:pt x="19748" y="9741"/>
                  </a:cubicBezTo>
                  <a:cubicBezTo>
                    <a:pt x="20549" y="9841"/>
                    <a:pt x="21250" y="10141"/>
                    <a:pt x="21783" y="10608"/>
                  </a:cubicBezTo>
                  <a:cubicBezTo>
                    <a:pt x="22350" y="11075"/>
                    <a:pt x="22751" y="11709"/>
                    <a:pt x="22984" y="12476"/>
                  </a:cubicBezTo>
                  <a:cubicBezTo>
                    <a:pt x="23251" y="13277"/>
                    <a:pt x="23318" y="14211"/>
                    <a:pt x="23218" y="15245"/>
                  </a:cubicBezTo>
                  <a:cubicBezTo>
                    <a:pt x="23151" y="16179"/>
                    <a:pt x="22951" y="17079"/>
                    <a:pt x="22651" y="17880"/>
                  </a:cubicBezTo>
                  <a:cubicBezTo>
                    <a:pt x="22384" y="18680"/>
                    <a:pt x="22017" y="19414"/>
                    <a:pt x="21583" y="20015"/>
                  </a:cubicBezTo>
                  <a:cubicBezTo>
                    <a:pt x="21149" y="20649"/>
                    <a:pt x="20649" y="21182"/>
                    <a:pt x="20115" y="21616"/>
                  </a:cubicBezTo>
                  <a:cubicBezTo>
                    <a:pt x="19615" y="22050"/>
                    <a:pt x="19048" y="22350"/>
                    <a:pt x="18514" y="22517"/>
                  </a:cubicBezTo>
                  <a:cubicBezTo>
                    <a:pt x="18247" y="22583"/>
                    <a:pt x="18047" y="22617"/>
                    <a:pt x="17814" y="22617"/>
                  </a:cubicBezTo>
                  <a:cubicBezTo>
                    <a:pt x="17614" y="22583"/>
                    <a:pt x="17447" y="22517"/>
                    <a:pt x="17280" y="22383"/>
                  </a:cubicBezTo>
                  <a:cubicBezTo>
                    <a:pt x="17147" y="22283"/>
                    <a:pt x="17013" y="22083"/>
                    <a:pt x="16946" y="21816"/>
                  </a:cubicBezTo>
                  <a:cubicBezTo>
                    <a:pt x="16880" y="21583"/>
                    <a:pt x="16880" y="21249"/>
                    <a:pt x="16913" y="20882"/>
                  </a:cubicBezTo>
                  <a:lnTo>
                    <a:pt x="16913" y="20882"/>
                  </a:lnTo>
                  <a:lnTo>
                    <a:pt x="16813" y="20915"/>
                  </a:lnTo>
                  <a:cubicBezTo>
                    <a:pt x="16580" y="21349"/>
                    <a:pt x="16346" y="21749"/>
                    <a:pt x="16079" y="22083"/>
                  </a:cubicBezTo>
                  <a:cubicBezTo>
                    <a:pt x="15812" y="22450"/>
                    <a:pt x="15512" y="22750"/>
                    <a:pt x="15245" y="23017"/>
                  </a:cubicBezTo>
                  <a:cubicBezTo>
                    <a:pt x="14945" y="23284"/>
                    <a:pt x="14645" y="23517"/>
                    <a:pt x="14311" y="23717"/>
                  </a:cubicBezTo>
                  <a:cubicBezTo>
                    <a:pt x="13978" y="23918"/>
                    <a:pt x="13644" y="24051"/>
                    <a:pt x="13277" y="24184"/>
                  </a:cubicBezTo>
                  <a:cubicBezTo>
                    <a:pt x="13027" y="24259"/>
                    <a:pt x="12777" y="24297"/>
                    <a:pt x="12541" y="24297"/>
                  </a:cubicBezTo>
                  <a:cubicBezTo>
                    <a:pt x="12462" y="24297"/>
                    <a:pt x="12385" y="24293"/>
                    <a:pt x="12310" y="24284"/>
                  </a:cubicBezTo>
                  <a:cubicBezTo>
                    <a:pt x="12010" y="24251"/>
                    <a:pt x="11743" y="24118"/>
                    <a:pt x="11509" y="23918"/>
                  </a:cubicBezTo>
                  <a:cubicBezTo>
                    <a:pt x="11309" y="23717"/>
                    <a:pt x="11142" y="23451"/>
                    <a:pt x="11042" y="23117"/>
                  </a:cubicBezTo>
                  <a:cubicBezTo>
                    <a:pt x="10942" y="22750"/>
                    <a:pt x="10875" y="22350"/>
                    <a:pt x="10909" y="21849"/>
                  </a:cubicBezTo>
                  <a:cubicBezTo>
                    <a:pt x="10976" y="21049"/>
                    <a:pt x="11176" y="20248"/>
                    <a:pt x="11509" y="19448"/>
                  </a:cubicBezTo>
                  <a:cubicBezTo>
                    <a:pt x="11843" y="18647"/>
                    <a:pt x="12310" y="17880"/>
                    <a:pt x="12844" y="17179"/>
                  </a:cubicBezTo>
                  <a:cubicBezTo>
                    <a:pt x="13411" y="16446"/>
                    <a:pt x="14044" y="15812"/>
                    <a:pt x="14778" y="15278"/>
                  </a:cubicBezTo>
                  <a:cubicBezTo>
                    <a:pt x="15479" y="14744"/>
                    <a:pt x="16279" y="14311"/>
                    <a:pt x="17113" y="14077"/>
                  </a:cubicBezTo>
                  <a:cubicBezTo>
                    <a:pt x="17380" y="13977"/>
                    <a:pt x="17614" y="13910"/>
                    <a:pt x="17880" y="13877"/>
                  </a:cubicBezTo>
                  <a:cubicBezTo>
                    <a:pt x="18114" y="13844"/>
                    <a:pt x="18314" y="13810"/>
                    <a:pt x="18548" y="13777"/>
                  </a:cubicBezTo>
                  <a:cubicBezTo>
                    <a:pt x="18748" y="13744"/>
                    <a:pt x="18948" y="13744"/>
                    <a:pt x="19148" y="13744"/>
                  </a:cubicBezTo>
                  <a:cubicBezTo>
                    <a:pt x="19315" y="13744"/>
                    <a:pt x="19482" y="13777"/>
                    <a:pt x="19648" y="13810"/>
                  </a:cubicBezTo>
                  <a:lnTo>
                    <a:pt x="18448" y="18614"/>
                  </a:lnTo>
                  <a:cubicBezTo>
                    <a:pt x="18314" y="19114"/>
                    <a:pt x="18214" y="19548"/>
                    <a:pt x="18181" y="19915"/>
                  </a:cubicBezTo>
                  <a:cubicBezTo>
                    <a:pt x="18147" y="20248"/>
                    <a:pt x="18147" y="20548"/>
                    <a:pt x="18181" y="20749"/>
                  </a:cubicBezTo>
                  <a:cubicBezTo>
                    <a:pt x="18247" y="20949"/>
                    <a:pt x="18314" y="21116"/>
                    <a:pt x="18448" y="21182"/>
                  </a:cubicBezTo>
                  <a:cubicBezTo>
                    <a:pt x="18506" y="21221"/>
                    <a:pt x="18588" y="21238"/>
                    <a:pt x="18685" y="21238"/>
                  </a:cubicBezTo>
                  <a:cubicBezTo>
                    <a:pt x="18754" y="21238"/>
                    <a:pt x="18832" y="21229"/>
                    <a:pt x="18915" y="21216"/>
                  </a:cubicBezTo>
                  <a:cubicBezTo>
                    <a:pt x="18915" y="21216"/>
                    <a:pt x="18915" y="21216"/>
                    <a:pt x="18915" y="21182"/>
                  </a:cubicBezTo>
                  <a:lnTo>
                    <a:pt x="18948" y="21182"/>
                  </a:lnTo>
                  <a:cubicBezTo>
                    <a:pt x="19248" y="21082"/>
                    <a:pt x="19548" y="20882"/>
                    <a:pt x="19882" y="20582"/>
                  </a:cubicBezTo>
                  <a:cubicBezTo>
                    <a:pt x="20182" y="20315"/>
                    <a:pt x="20482" y="19915"/>
                    <a:pt x="20783" y="19448"/>
                  </a:cubicBezTo>
                  <a:cubicBezTo>
                    <a:pt x="21049" y="18981"/>
                    <a:pt x="21283" y="18414"/>
                    <a:pt x="21483" y="17813"/>
                  </a:cubicBezTo>
                  <a:cubicBezTo>
                    <a:pt x="21683" y="17213"/>
                    <a:pt x="21817" y="16546"/>
                    <a:pt x="21883" y="15812"/>
                  </a:cubicBezTo>
                  <a:cubicBezTo>
                    <a:pt x="21950" y="14911"/>
                    <a:pt x="21917" y="14077"/>
                    <a:pt x="21717" y="13410"/>
                  </a:cubicBezTo>
                  <a:cubicBezTo>
                    <a:pt x="21550" y="12710"/>
                    <a:pt x="21216" y="12176"/>
                    <a:pt x="20783" y="11742"/>
                  </a:cubicBezTo>
                  <a:cubicBezTo>
                    <a:pt x="20349" y="11342"/>
                    <a:pt x="19748" y="11075"/>
                    <a:pt x="19081" y="11008"/>
                  </a:cubicBezTo>
                  <a:cubicBezTo>
                    <a:pt x="18882" y="10980"/>
                    <a:pt x="18673" y="10965"/>
                    <a:pt x="18453" y="10965"/>
                  </a:cubicBezTo>
                  <a:cubicBezTo>
                    <a:pt x="17899" y="10965"/>
                    <a:pt x="17282" y="11060"/>
                    <a:pt x="16613" y="11275"/>
                  </a:cubicBezTo>
                  <a:cubicBezTo>
                    <a:pt x="15646" y="11575"/>
                    <a:pt x="14678" y="12076"/>
                    <a:pt x="13778" y="12710"/>
                  </a:cubicBezTo>
                  <a:cubicBezTo>
                    <a:pt x="12877" y="13377"/>
                    <a:pt x="12043" y="14211"/>
                    <a:pt x="11309" y="15145"/>
                  </a:cubicBezTo>
                  <a:cubicBezTo>
                    <a:pt x="10609" y="16079"/>
                    <a:pt x="10008" y="17146"/>
                    <a:pt x="9541" y="18280"/>
                  </a:cubicBezTo>
                  <a:cubicBezTo>
                    <a:pt x="9074" y="19448"/>
                    <a:pt x="8774" y="20682"/>
                    <a:pt x="8707" y="21949"/>
                  </a:cubicBezTo>
                  <a:cubicBezTo>
                    <a:pt x="8607" y="23017"/>
                    <a:pt x="8707" y="23918"/>
                    <a:pt x="8941" y="24651"/>
                  </a:cubicBezTo>
                  <a:cubicBezTo>
                    <a:pt x="9208" y="25385"/>
                    <a:pt x="9575" y="25952"/>
                    <a:pt x="10075" y="26386"/>
                  </a:cubicBezTo>
                  <a:cubicBezTo>
                    <a:pt x="10575" y="26786"/>
                    <a:pt x="11209" y="27020"/>
                    <a:pt x="11943" y="27086"/>
                  </a:cubicBezTo>
                  <a:cubicBezTo>
                    <a:pt x="12087" y="27100"/>
                    <a:pt x="12233" y="27106"/>
                    <a:pt x="12382" y="27106"/>
                  </a:cubicBezTo>
                  <a:cubicBezTo>
                    <a:pt x="12993" y="27106"/>
                    <a:pt x="13647" y="26994"/>
                    <a:pt x="14345" y="26753"/>
                  </a:cubicBezTo>
                  <a:cubicBezTo>
                    <a:pt x="14678" y="26653"/>
                    <a:pt x="15045" y="26519"/>
                    <a:pt x="15345" y="26386"/>
                  </a:cubicBezTo>
                  <a:cubicBezTo>
                    <a:pt x="15679" y="26253"/>
                    <a:pt x="16012" y="26086"/>
                    <a:pt x="16313" y="25919"/>
                  </a:cubicBezTo>
                  <a:cubicBezTo>
                    <a:pt x="16613" y="25752"/>
                    <a:pt x="16913" y="25552"/>
                    <a:pt x="17213" y="25385"/>
                  </a:cubicBezTo>
                  <a:cubicBezTo>
                    <a:pt x="17480" y="25185"/>
                    <a:pt x="17747" y="24952"/>
                    <a:pt x="18014" y="24751"/>
                  </a:cubicBezTo>
                  <a:lnTo>
                    <a:pt x="18314" y="25685"/>
                  </a:lnTo>
                  <a:cubicBezTo>
                    <a:pt x="17947" y="25986"/>
                    <a:pt x="17614" y="26219"/>
                    <a:pt x="17280" y="26453"/>
                  </a:cubicBezTo>
                  <a:cubicBezTo>
                    <a:pt x="16946" y="26686"/>
                    <a:pt x="16580" y="26886"/>
                    <a:pt x="16246" y="27086"/>
                  </a:cubicBezTo>
                  <a:cubicBezTo>
                    <a:pt x="15879" y="27287"/>
                    <a:pt x="15512" y="27453"/>
                    <a:pt x="15145" y="27620"/>
                  </a:cubicBezTo>
                  <a:cubicBezTo>
                    <a:pt x="14778" y="27787"/>
                    <a:pt x="14378" y="27920"/>
                    <a:pt x="13978" y="28054"/>
                  </a:cubicBezTo>
                  <a:cubicBezTo>
                    <a:pt x="13224" y="28288"/>
                    <a:pt x="12491" y="28420"/>
                    <a:pt x="11810" y="28420"/>
                  </a:cubicBezTo>
                  <a:cubicBezTo>
                    <a:pt x="11616" y="28420"/>
                    <a:pt x="11427" y="28410"/>
                    <a:pt x="11242" y="28387"/>
                  </a:cubicBezTo>
                  <a:cubicBezTo>
                    <a:pt x="10408" y="28321"/>
                    <a:pt x="9675" y="28054"/>
                    <a:pt x="9041" y="27587"/>
                  </a:cubicBezTo>
                  <a:cubicBezTo>
                    <a:pt x="8440" y="27120"/>
                    <a:pt x="7940" y="26486"/>
                    <a:pt x="7640" y="25652"/>
                  </a:cubicBezTo>
                  <a:cubicBezTo>
                    <a:pt x="7340" y="24818"/>
                    <a:pt x="7206" y="23784"/>
                    <a:pt x="7273" y="22550"/>
                  </a:cubicBezTo>
                  <a:cubicBezTo>
                    <a:pt x="7373" y="21249"/>
                    <a:pt x="7707" y="19915"/>
                    <a:pt x="8207" y="18647"/>
                  </a:cubicBezTo>
                  <a:cubicBezTo>
                    <a:pt x="8707" y="17346"/>
                    <a:pt x="9374" y="16079"/>
                    <a:pt x="10208" y="14944"/>
                  </a:cubicBezTo>
                  <a:cubicBezTo>
                    <a:pt x="11076" y="13810"/>
                    <a:pt x="12076" y="12776"/>
                    <a:pt x="13210" y="11942"/>
                  </a:cubicBezTo>
                  <a:cubicBezTo>
                    <a:pt x="14311" y="11108"/>
                    <a:pt x="15579" y="10441"/>
                    <a:pt x="16913" y="10041"/>
                  </a:cubicBezTo>
                  <a:cubicBezTo>
                    <a:pt x="17714" y="9816"/>
                    <a:pt x="18439" y="9703"/>
                    <a:pt x="19104" y="9703"/>
                  </a:cubicBezTo>
                  <a:close/>
                  <a:moveTo>
                    <a:pt x="30590" y="0"/>
                  </a:moveTo>
                  <a:lnTo>
                    <a:pt x="2002" y="8440"/>
                  </a:lnTo>
                  <a:lnTo>
                    <a:pt x="1" y="38361"/>
                  </a:lnTo>
                  <a:lnTo>
                    <a:pt x="27754" y="29221"/>
                  </a:lnTo>
                  <a:lnTo>
                    <a:pt x="30590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5599388" y="3944775"/>
              <a:ext cx="772250" cy="968225"/>
            </a:xfrm>
            <a:custGeom>
              <a:rect b="b" l="l" r="r" t="t"/>
              <a:pathLst>
                <a:path extrusionOk="0" h="38729" w="30890">
                  <a:moveTo>
                    <a:pt x="30889" y="1"/>
                  </a:moveTo>
                  <a:lnTo>
                    <a:pt x="2002" y="8507"/>
                  </a:lnTo>
                  <a:lnTo>
                    <a:pt x="1" y="38728"/>
                  </a:lnTo>
                  <a:lnTo>
                    <a:pt x="1" y="38728"/>
                  </a:lnTo>
                  <a:lnTo>
                    <a:pt x="28021" y="29488"/>
                  </a:lnTo>
                  <a:lnTo>
                    <a:pt x="30889" y="1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5782863" y="4191525"/>
              <a:ext cx="402800" cy="467600"/>
            </a:xfrm>
            <a:custGeom>
              <a:rect b="b" l="l" r="r" t="t"/>
              <a:pathLst>
                <a:path extrusionOk="0" h="18704" w="16112">
                  <a:moveTo>
                    <a:pt x="10708" y="5608"/>
                  </a:moveTo>
                  <a:lnTo>
                    <a:pt x="9974" y="8611"/>
                  </a:lnTo>
                  <a:cubicBezTo>
                    <a:pt x="9874" y="9011"/>
                    <a:pt x="9707" y="9478"/>
                    <a:pt x="9474" y="9911"/>
                  </a:cubicBezTo>
                  <a:cubicBezTo>
                    <a:pt x="9273" y="10378"/>
                    <a:pt x="9007" y="10812"/>
                    <a:pt x="8740" y="11212"/>
                  </a:cubicBezTo>
                  <a:cubicBezTo>
                    <a:pt x="8440" y="11646"/>
                    <a:pt x="8139" y="12013"/>
                    <a:pt x="7806" y="12313"/>
                  </a:cubicBezTo>
                  <a:cubicBezTo>
                    <a:pt x="7472" y="12613"/>
                    <a:pt x="7105" y="12847"/>
                    <a:pt x="6772" y="12947"/>
                  </a:cubicBezTo>
                  <a:cubicBezTo>
                    <a:pt x="6576" y="12996"/>
                    <a:pt x="6399" y="13027"/>
                    <a:pt x="6239" y="13027"/>
                  </a:cubicBezTo>
                  <a:cubicBezTo>
                    <a:pt x="6181" y="13027"/>
                    <a:pt x="6125" y="13023"/>
                    <a:pt x="6071" y="13014"/>
                  </a:cubicBezTo>
                  <a:cubicBezTo>
                    <a:pt x="5871" y="12980"/>
                    <a:pt x="5738" y="12914"/>
                    <a:pt x="5604" y="12780"/>
                  </a:cubicBezTo>
                  <a:cubicBezTo>
                    <a:pt x="5471" y="12647"/>
                    <a:pt x="5404" y="12480"/>
                    <a:pt x="5371" y="12280"/>
                  </a:cubicBezTo>
                  <a:cubicBezTo>
                    <a:pt x="5304" y="12046"/>
                    <a:pt x="5304" y="11813"/>
                    <a:pt x="5337" y="11546"/>
                  </a:cubicBezTo>
                  <a:cubicBezTo>
                    <a:pt x="5371" y="10912"/>
                    <a:pt x="5537" y="10312"/>
                    <a:pt x="5771" y="9711"/>
                  </a:cubicBezTo>
                  <a:cubicBezTo>
                    <a:pt x="6004" y="9111"/>
                    <a:pt x="6305" y="8510"/>
                    <a:pt x="6705" y="7977"/>
                  </a:cubicBezTo>
                  <a:cubicBezTo>
                    <a:pt x="7072" y="7476"/>
                    <a:pt x="7506" y="7009"/>
                    <a:pt x="8006" y="6609"/>
                  </a:cubicBezTo>
                  <a:cubicBezTo>
                    <a:pt x="8473" y="6242"/>
                    <a:pt x="8973" y="5942"/>
                    <a:pt x="9507" y="5809"/>
                  </a:cubicBezTo>
                  <a:cubicBezTo>
                    <a:pt x="9640" y="5742"/>
                    <a:pt x="9774" y="5708"/>
                    <a:pt x="9907" y="5675"/>
                  </a:cubicBezTo>
                  <a:cubicBezTo>
                    <a:pt x="10007" y="5675"/>
                    <a:pt x="10141" y="5642"/>
                    <a:pt x="10241" y="5642"/>
                  </a:cubicBezTo>
                  <a:cubicBezTo>
                    <a:pt x="10341" y="5608"/>
                    <a:pt x="10408" y="5608"/>
                    <a:pt x="10508" y="5608"/>
                  </a:cubicBezTo>
                  <a:close/>
                  <a:moveTo>
                    <a:pt x="11879" y="0"/>
                  </a:moveTo>
                  <a:cubicBezTo>
                    <a:pt x="11221" y="0"/>
                    <a:pt x="10483" y="113"/>
                    <a:pt x="9707" y="338"/>
                  </a:cubicBezTo>
                  <a:cubicBezTo>
                    <a:pt x="8373" y="738"/>
                    <a:pt x="7105" y="1405"/>
                    <a:pt x="6004" y="2239"/>
                  </a:cubicBezTo>
                  <a:cubicBezTo>
                    <a:pt x="4870" y="3073"/>
                    <a:pt x="3870" y="4107"/>
                    <a:pt x="3002" y="5241"/>
                  </a:cubicBezTo>
                  <a:cubicBezTo>
                    <a:pt x="2168" y="6376"/>
                    <a:pt x="1501" y="7643"/>
                    <a:pt x="1001" y="8944"/>
                  </a:cubicBezTo>
                  <a:cubicBezTo>
                    <a:pt x="501" y="10212"/>
                    <a:pt x="167" y="11546"/>
                    <a:pt x="67" y="12847"/>
                  </a:cubicBezTo>
                  <a:cubicBezTo>
                    <a:pt x="0" y="14081"/>
                    <a:pt x="134" y="15115"/>
                    <a:pt x="434" y="15949"/>
                  </a:cubicBezTo>
                  <a:cubicBezTo>
                    <a:pt x="734" y="16783"/>
                    <a:pt x="1234" y="17417"/>
                    <a:pt x="1835" y="17884"/>
                  </a:cubicBezTo>
                  <a:cubicBezTo>
                    <a:pt x="2469" y="18351"/>
                    <a:pt x="3202" y="18618"/>
                    <a:pt x="4036" y="18684"/>
                  </a:cubicBezTo>
                  <a:cubicBezTo>
                    <a:pt x="4197" y="18697"/>
                    <a:pt x="4361" y="18704"/>
                    <a:pt x="4529" y="18704"/>
                  </a:cubicBezTo>
                  <a:cubicBezTo>
                    <a:pt x="5231" y="18704"/>
                    <a:pt x="5991" y="18587"/>
                    <a:pt x="6772" y="18317"/>
                  </a:cubicBezTo>
                  <a:cubicBezTo>
                    <a:pt x="7172" y="18217"/>
                    <a:pt x="7572" y="18051"/>
                    <a:pt x="7939" y="17917"/>
                  </a:cubicBezTo>
                  <a:cubicBezTo>
                    <a:pt x="8306" y="17750"/>
                    <a:pt x="8673" y="17584"/>
                    <a:pt x="9040" y="17383"/>
                  </a:cubicBezTo>
                  <a:cubicBezTo>
                    <a:pt x="9374" y="17183"/>
                    <a:pt x="9740" y="16983"/>
                    <a:pt x="10074" y="16750"/>
                  </a:cubicBezTo>
                  <a:cubicBezTo>
                    <a:pt x="10408" y="16516"/>
                    <a:pt x="10741" y="16283"/>
                    <a:pt x="11075" y="15982"/>
                  </a:cubicBezTo>
                  <a:lnTo>
                    <a:pt x="10808" y="15048"/>
                  </a:lnTo>
                  <a:cubicBezTo>
                    <a:pt x="10541" y="15249"/>
                    <a:pt x="10274" y="15482"/>
                    <a:pt x="9974" y="15682"/>
                  </a:cubicBezTo>
                  <a:cubicBezTo>
                    <a:pt x="9707" y="15849"/>
                    <a:pt x="9407" y="16049"/>
                    <a:pt x="9107" y="16216"/>
                  </a:cubicBezTo>
                  <a:cubicBezTo>
                    <a:pt x="8773" y="16383"/>
                    <a:pt x="8473" y="16550"/>
                    <a:pt x="8139" y="16683"/>
                  </a:cubicBezTo>
                  <a:cubicBezTo>
                    <a:pt x="7806" y="16816"/>
                    <a:pt x="7472" y="16950"/>
                    <a:pt x="7139" y="17050"/>
                  </a:cubicBezTo>
                  <a:cubicBezTo>
                    <a:pt x="6441" y="17291"/>
                    <a:pt x="5766" y="17403"/>
                    <a:pt x="5164" y="17403"/>
                  </a:cubicBezTo>
                  <a:cubicBezTo>
                    <a:pt x="5017" y="17403"/>
                    <a:pt x="4874" y="17397"/>
                    <a:pt x="4737" y="17383"/>
                  </a:cubicBezTo>
                  <a:cubicBezTo>
                    <a:pt x="4003" y="17317"/>
                    <a:pt x="3369" y="17083"/>
                    <a:pt x="2869" y="16683"/>
                  </a:cubicBezTo>
                  <a:cubicBezTo>
                    <a:pt x="2369" y="16249"/>
                    <a:pt x="1968" y="15682"/>
                    <a:pt x="1735" y="14948"/>
                  </a:cubicBezTo>
                  <a:cubicBezTo>
                    <a:pt x="1501" y="14215"/>
                    <a:pt x="1401" y="13314"/>
                    <a:pt x="1468" y="12280"/>
                  </a:cubicBezTo>
                  <a:cubicBezTo>
                    <a:pt x="1568" y="10979"/>
                    <a:pt x="1868" y="9745"/>
                    <a:pt x="2335" y="8577"/>
                  </a:cubicBezTo>
                  <a:cubicBezTo>
                    <a:pt x="2769" y="7443"/>
                    <a:pt x="3403" y="6376"/>
                    <a:pt x="4103" y="5442"/>
                  </a:cubicBezTo>
                  <a:cubicBezTo>
                    <a:pt x="4837" y="4508"/>
                    <a:pt x="5671" y="3674"/>
                    <a:pt x="6572" y="3007"/>
                  </a:cubicBezTo>
                  <a:cubicBezTo>
                    <a:pt x="7472" y="2373"/>
                    <a:pt x="8440" y="1872"/>
                    <a:pt x="9407" y="1572"/>
                  </a:cubicBezTo>
                  <a:cubicBezTo>
                    <a:pt x="10102" y="1373"/>
                    <a:pt x="10742" y="1267"/>
                    <a:pt x="11299" y="1267"/>
                  </a:cubicBezTo>
                  <a:cubicBezTo>
                    <a:pt x="11490" y="1267"/>
                    <a:pt x="11672" y="1280"/>
                    <a:pt x="11842" y="1305"/>
                  </a:cubicBezTo>
                  <a:cubicBezTo>
                    <a:pt x="12542" y="1372"/>
                    <a:pt x="13110" y="1639"/>
                    <a:pt x="13577" y="2039"/>
                  </a:cubicBezTo>
                  <a:cubicBezTo>
                    <a:pt x="14010" y="2473"/>
                    <a:pt x="14310" y="3007"/>
                    <a:pt x="14511" y="3707"/>
                  </a:cubicBezTo>
                  <a:cubicBezTo>
                    <a:pt x="14677" y="4374"/>
                    <a:pt x="14744" y="5208"/>
                    <a:pt x="14677" y="6109"/>
                  </a:cubicBezTo>
                  <a:cubicBezTo>
                    <a:pt x="14611" y="6843"/>
                    <a:pt x="14444" y="7510"/>
                    <a:pt x="14277" y="8110"/>
                  </a:cubicBezTo>
                  <a:cubicBezTo>
                    <a:pt x="14077" y="8711"/>
                    <a:pt x="13843" y="9278"/>
                    <a:pt x="13543" y="9745"/>
                  </a:cubicBezTo>
                  <a:cubicBezTo>
                    <a:pt x="13276" y="10212"/>
                    <a:pt x="12976" y="10579"/>
                    <a:pt x="12676" y="10879"/>
                  </a:cubicBezTo>
                  <a:cubicBezTo>
                    <a:pt x="12342" y="11179"/>
                    <a:pt x="12042" y="11379"/>
                    <a:pt x="11742" y="11479"/>
                  </a:cubicBezTo>
                  <a:lnTo>
                    <a:pt x="11709" y="11479"/>
                  </a:lnTo>
                  <a:cubicBezTo>
                    <a:pt x="11709" y="11479"/>
                    <a:pt x="11709" y="11479"/>
                    <a:pt x="11709" y="11513"/>
                  </a:cubicBezTo>
                  <a:cubicBezTo>
                    <a:pt x="11626" y="11526"/>
                    <a:pt x="11548" y="11535"/>
                    <a:pt x="11477" y="11535"/>
                  </a:cubicBezTo>
                  <a:cubicBezTo>
                    <a:pt x="11376" y="11535"/>
                    <a:pt x="11286" y="11518"/>
                    <a:pt x="11208" y="11479"/>
                  </a:cubicBezTo>
                  <a:cubicBezTo>
                    <a:pt x="11108" y="11413"/>
                    <a:pt x="11008" y="11246"/>
                    <a:pt x="10975" y="11046"/>
                  </a:cubicBezTo>
                  <a:cubicBezTo>
                    <a:pt x="10941" y="10845"/>
                    <a:pt x="10941" y="10545"/>
                    <a:pt x="10975" y="10212"/>
                  </a:cubicBezTo>
                  <a:cubicBezTo>
                    <a:pt x="11008" y="9845"/>
                    <a:pt x="11108" y="9411"/>
                    <a:pt x="11242" y="8911"/>
                  </a:cubicBezTo>
                  <a:lnTo>
                    <a:pt x="12442" y="4107"/>
                  </a:lnTo>
                  <a:cubicBezTo>
                    <a:pt x="12276" y="4074"/>
                    <a:pt x="12109" y="4074"/>
                    <a:pt x="11942" y="4041"/>
                  </a:cubicBezTo>
                  <a:cubicBezTo>
                    <a:pt x="11742" y="4041"/>
                    <a:pt x="11542" y="4041"/>
                    <a:pt x="11342" y="4074"/>
                  </a:cubicBezTo>
                  <a:cubicBezTo>
                    <a:pt x="11108" y="4107"/>
                    <a:pt x="10908" y="4141"/>
                    <a:pt x="10641" y="4174"/>
                  </a:cubicBezTo>
                  <a:cubicBezTo>
                    <a:pt x="10408" y="4207"/>
                    <a:pt x="10174" y="4274"/>
                    <a:pt x="9907" y="4374"/>
                  </a:cubicBezTo>
                  <a:cubicBezTo>
                    <a:pt x="9073" y="4608"/>
                    <a:pt x="8273" y="5041"/>
                    <a:pt x="7572" y="5575"/>
                  </a:cubicBezTo>
                  <a:cubicBezTo>
                    <a:pt x="6838" y="6109"/>
                    <a:pt x="6205" y="6743"/>
                    <a:pt x="5638" y="7476"/>
                  </a:cubicBezTo>
                  <a:cubicBezTo>
                    <a:pt x="5104" y="8177"/>
                    <a:pt x="4637" y="8944"/>
                    <a:pt x="4303" y="9745"/>
                  </a:cubicBezTo>
                  <a:cubicBezTo>
                    <a:pt x="3970" y="10545"/>
                    <a:pt x="3770" y="11346"/>
                    <a:pt x="3703" y="12146"/>
                  </a:cubicBezTo>
                  <a:cubicBezTo>
                    <a:pt x="3669" y="12647"/>
                    <a:pt x="3703" y="13047"/>
                    <a:pt x="3803" y="13414"/>
                  </a:cubicBezTo>
                  <a:cubicBezTo>
                    <a:pt x="3936" y="13748"/>
                    <a:pt x="4103" y="14014"/>
                    <a:pt x="4303" y="14215"/>
                  </a:cubicBezTo>
                  <a:cubicBezTo>
                    <a:pt x="4537" y="14415"/>
                    <a:pt x="4804" y="14515"/>
                    <a:pt x="5104" y="14581"/>
                  </a:cubicBezTo>
                  <a:cubicBezTo>
                    <a:pt x="5171" y="14590"/>
                    <a:pt x="5241" y="14594"/>
                    <a:pt x="5316" y="14594"/>
                  </a:cubicBezTo>
                  <a:cubicBezTo>
                    <a:pt x="5540" y="14594"/>
                    <a:pt x="5796" y="14556"/>
                    <a:pt x="6071" y="14481"/>
                  </a:cubicBezTo>
                  <a:cubicBezTo>
                    <a:pt x="6438" y="14348"/>
                    <a:pt x="6772" y="14215"/>
                    <a:pt x="7105" y="14014"/>
                  </a:cubicBezTo>
                  <a:cubicBezTo>
                    <a:pt x="7405" y="13814"/>
                    <a:pt x="7739" y="13581"/>
                    <a:pt x="8006" y="13314"/>
                  </a:cubicBezTo>
                  <a:cubicBezTo>
                    <a:pt x="8306" y="13047"/>
                    <a:pt x="8606" y="12747"/>
                    <a:pt x="8873" y="12380"/>
                  </a:cubicBezTo>
                  <a:cubicBezTo>
                    <a:pt x="9140" y="12046"/>
                    <a:pt x="9374" y="11646"/>
                    <a:pt x="9607" y="11212"/>
                  </a:cubicBezTo>
                  <a:lnTo>
                    <a:pt x="9707" y="11179"/>
                  </a:lnTo>
                  <a:lnTo>
                    <a:pt x="9707" y="11179"/>
                  </a:lnTo>
                  <a:cubicBezTo>
                    <a:pt x="9674" y="11579"/>
                    <a:pt x="9674" y="11880"/>
                    <a:pt x="9740" y="12146"/>
                  </a:cubicBezTo>
                  <a:cubicBezTo>
                    <a:pt x="9807" y="12380"/>
                    <a:pt x="9907" y="12547"/>
                    <a:pt x="10074" y="12680"/>
                  </a:cubicBezTo>
                  <a:cubicBezTo>
                    <a:pt x="10207" y="12814"/>
                    <a:pt x="10408" y="12880"/>
                    <a:pt x="10608" y="12914"/>
                  </a:cubicBezTo>
                  <a:cubicBezTo>
                    <a:pt x="10808" y="12914"/>
                    <a:pt x="11041" y="12880"/>
                    <a:pt x="11275" y="12814"/>
                  </a:cubicBezTo>
                  <a:cubicBezTo>
                    <a:pt x="11842" y="12647"/>
                    <a:pt x="12409" y="12347"/>
                    <a:pt x="12909" y="11913"/>
                  </a:cubicBezTo>
                  <a:cubicBezTo>
                    <a:pt x="13443" y="11479"/>
                    <a:pt x="13910" y="10946"/>
                    <a:pt x="14344" y="10312"/>
                  </a:cubicBezTo>
                  <a:cubicBezTo>
                    <a:pt x="14777" y="9711"/>
                    <a:pt x="15144" y="8977"/>
                    <a:pt x="15445" y="8177"/>
                  </a:cubicBezTo>
                  <a:cubicBezTo>
                    <a:pt x="15745" y="7376"/>
                    <a:pt x="15945" y="6476"/>
                    <a:pt x="16012" y="5542"/>
                  </a:cubicBezTo>
                  <a:cubicBezTo>
                    <a:pt x="16112" y="4508"/>
                    <a:pt x="16012" y="3574"/>
                    <a:pt x="15778" y="2773"/>
                  </a:cubicBezTo>
                  <a:cubicBezTo>
                    <a:pt x="15545" y="2006"/>
                    <a:pt x="15144" y="1372"/>
                    <a:pt x="14577" y="905"/>
                  </a:cubicBezTo>
                  <a:cubicBezTo>
                    <a:pt x="14044" y="438"/>
                    <a:pt x="13343" y="138"/>
                    <a:pt x="12509" y="38"/>
                  </a:cubicBezTo>
                  <a:cubicBezTo>
                    <a:pt x="12309" y="13"/>
                    <a:pt x="12098" y="0"/>
                    <a:pt x="1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5656938" y="3093325"/>
              <a:ext cx="792250" cy="994075"/>
            </a:xfrm>
            <a:custGeom>
              <a:rect b="b" l="l" r="r" t="t"/>
              <a:pathLst>
                <a:path extrusionOk="0" h="39763" w="31690"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5656938" y="3093325"/>
              <a:ext cx="792250" cy="994075"/>
            </a:xfrm>
            <a:custGeom>
              <a:rect b="b" l="l" r="r" t="t"/>
              <a:pathLst>
                <a:path extrusionOk="0" h="39763" w="31690">
                  <a:moveTo>
                    <a:pt x="18980" y="8374"/>
                  </a:moveTo>
                  <a:lnTo>
                    <a:pt x="14477" y="9574"/>
                  </a:lnTo>
                  <a:cubicBezTo>
                    <a:pt x="14444" y="9574"/>
                    <a:pt x="14411" y="9608"/>
                    <a:pt x="14377" y="9641"/>
                  </a:cubicBezTo>
                  <a:cubicBezTo>
                    <a:pt x="14344" y="9641"/>
                    <a:pt x="14277" y="9675"/>
                    <a:pt x="14244" y="9708"/>
                  </a:cubicBezTo>
                  <a:cubicBezTo>
                    <a:pt x="14244" y="9775"/>
                    <a:pt x="14210" y="9808"/>
                    <a:pt x="14177" y="9841"/>
                  </a:cubicBezTo>
                  <a:cubicBezTo>
                    <a:pt x="14177" y="9875"/>
                    <a:pt x="14144" y="9941"/>
                    <a:pt x="14144" y="9975"/>
                  </a:cubicBezTo>
                  <a:cubicBezTo>
                    <a:pt x="14144" y="10041"/>
                    <a:pt x="14144" y="10075"/>
                    <a:pt x="14177" y="10108"/>
                  </a:cubicBezTo>
                  <a:cubicBezTo>
                    <a:pt x="14177" y="10142"/>
                    <a:pt x="14210" y="10175"/>
                    <a:pt x="14210" y="10208"/>
                  </a:cubicBezTo>
                  <a:cubicBezTo>
                    <a:pt x="14244" y="10208"/>
                    <a:pt x="14277" y="10242"/>
                    <a:pt x="14310" y="10242"/>
                  </a:cubicBezTo>
                  <a:lnTo>
                    <a:pt x="14444" y="10242"/>
                  </a:lnTo>
                  <a:lnTo>
                    <a:pt x="18947" y="9041"/>
                  </a:lnTo>
                  <a:cubicBezTo>
                    <a:pt x="18980" y="9041"/>
                    <a:pt x="19014" y="9007"/>
                    <a:pt x="19047" y="9007"/>
                  </a:cubicBezTo>
                  <a:cubicBezTo>
                    <a:pt x="19114" y="8974"/>
                    <a:pt x="19147" y="8941"/>
                    <a:pt x="19147" y="8907"/>
                  </a:cubicBezTo>
                  <a:cubicBezTo>
                    <a:pt x="19181" y="8874"/>
                    <a:pt x="19214" y="8807"/>
                    <a:pt x="19247" y="8774"/>
                  </a:cubicBezTo>
                  <a:cubicBezTo>
                    <a:pt x="19247" y="8740"/>
                    <a:pt x="19281" y="8674"/>
                    <a:pt x="19281" y="8640"/>
                  </a:cubicBezTo>
                  <a:cubicBezTo>
                    <a:pt x="19281" y="8607"/>
                    <a:pt x="19281" y="8540"/>
                    <a:pt x="19247" y="8507"/>
                  </a:cubicBezTo>
                  <a:cubicBezTo>
                    <a:pt x="19247" y="8474"/>
                    <a:pt x="19247" y="8440"/>
                    <a:pt x="19214" y="8440"/>
                  </a:cubicBezTo>
                  <a:cubicBezTo>
                    <a:pt x="19181" y="8407"/>
                    <a:pt x="19147" y="8407"/>
                    <a:pt x="19114" y="8374"/>
                  </a:cubicBezTo>
                  <a:close/>
                  <a:moveTo>
                    <a:pt x="21382" y="9007"/>
                  </a:moveTo>
                  <a:lnTo>
                    <a:pt x="11942" y="11476"/>
                  </a:lnTo>
                  <a:lnTo>
                    <a:pt x="10541" y="29956"/>
                  </a:lnTo>
                  <a:lnTo>
                    <a:pt x="19781" y="27320"/>
                  </a:lnTo>
                  <a:lnTo>
                    <a:pt x="21382" y="9007"/>
                  </a:lnTo>
                  <a:close/>
                  <a:moveTo>
                    <a:pt x="15290" y="29508"/>
                  </a:moveTo>
                  <a:cubicBezTo>
                    <a:pt x="15219" y="29508"/>
                    <a:pt x="15148" y="29532"/>
                    <a:pt x="15078" y="29555"/>
                  </a:cubicBezTo>
                  <a:cubicBezTo>
                    <a:pt x="14944" y="29589"/>
                    <a:pt x="14844" y="29622"/>
                    <a:pt x="14744" y="29689"/>
                  </a:cubicBezTo>
                  <a:cubicBezTo>
                    <a:pt x="14644" y="29789"/>
                    <a:pt x="14544" y="29856"/>
                    <a:pt x="14444" y="29956"/>
                  </a:cubicBezTo>
                  <a:cubicBezTo>
                    <a:pt x="14377" y="30056"/>
                    <a:pt x="14310" y="30189"/>
                    <a:pt x="14244" y="30289"/>
                  </a:cubicBezTo>
                  <a:cubicBezTo>
                    <a:pt x="14210" y="30423"/>
                    <a:pt x="14177" y="30556"/>
                    <a:pt x="14144" y="30656"/>
                  </a:cubicBezTo>
                  <a:cubicBezTo>
                    <a:pt x="14144" y="30790"/>
                    <a:pt x="14177" y="30923"/>
                    <a:pt x="14210" y="31023"/>
                  </a:cubicBezTo>
                  <a:cubicBezTo>
                    <a:pt x="14244" y="31090"/>
                    <a:pt x="14277" y="31190"/>
                    <a:pt x="14344" y="31257"/>
                  </a:cubicBezTo>
                  <a:cubicBezTo>
                    <a:pt x="14411" y="31290"/>
                    <a:pt x="14511" y="31323"/>
                    <a:pt x="14611" y="31357"/>
                  </a:cubicBezTo>
                  <a:cubicBezTo>
                    <a:pt x="14640" y="31366"/>
                    <a:pt x="14669" y="31371"/>
                    <a:pt x="14699" y="31371"/>
                  </a:cubicBezTo>
                  <a:cubicBezTo>
                    <a:pt x="14769" y="31371"/>
                    <a:pt x="14840" y="31347"/>
                    <a:pt x="14911" y="31323"/>
                  </a:cubicBezTo>
                  <a:cubicBezTo>
                    <a:pt x="15044" y="31290"/>
                    <a:pt x="15144" y="31257"/>
                    <a:pt x="15244" y="31157"/>
                  </a:cubicBezTo>
                  <a:cubicBezTo>
                    <a:pt x="15345" y="31090"/>
                    <a:pt x="15445" y="30990"/>
                    <a:pt x="15545" y="30890"/>
                  </a:cubicBezTo>
                  <a:cubicBezTo>
                    <a:pt x="15611" y="30790"/>
                    <a:pt x="15678" y="30690"/>
                    <a:pt x="15745" y="30556"/>
                  </a:cubicBezTo>
                  <a:cubicBezTo>
                    <a:pt x="15778" y="30456"/>
                    <a:pt x="15812" y="30323"/>
                    <a:pt x="15845" y="30189"/>
                  </a:cubicBezTo>
                  <a:cubicBezTo>
                    <a:pt x="15845" y="30056"/>
                    <a:pt x="15845" y="29956"/>
                    <a:pt x="15812" y="29856"/>
                  </a:cubicBezTo>
                  <a:cubicBezTo>
                    <a:pt x="15778" y="29756"/>
                    <a:pt x="15711" y="29689"/>
                    <a:pt x="15645" y="29622"/>
                  </a:cubicBezTo>
                  <a:cubicBezTo>
                    <a:pt x="15578" y="29555"/>
                    <a:pt x="15478" y="29522"/>
                    <a:pt x="15378" y="29522"/>
                  </a:cubicBezTo>
                  <a:cubicBezTo>
                    <a:pt x="15349" y="29512"/>
                    <a:pt x="15319" y="29508"/>
                    <a:pt x="15290" y="29508"/>
                  </a:cubicBezTo>
                  <a:close/>
                  <a:moveTo>
                    <a:pt x="20748" y="6838"/>
                  </a:moveTo>
                  <a:cubicBezTo>
                    <a:pt x="20875" y="6838"/>
                    <a:pt x="20997" y="6849"/>
                    <a:pt x="21115" y="6872"/>
                  </a:cubicBezTo>
                  <a:cubicBezTo>
                    <a:pt x="21449" y="6973"/>
                    <a:pt x="21749" y="7106"/>
                    <a:pt x="21983" y="7339"/>
                  </a:cubicBezTo>
                  <a:cubicBezTo>
                    <a:pt x="22249" y="7573"/>
                    <a:pt x="22416" y="7873"/>
                    <a:pt x="22550" y="8207"/>
                  </a:cubicBezTo>
                  <a:cubicBezTo>
                    <a:pt x="22650" y="8574"/>
                    <a:pt x="22683" y="8974"/>
                    <a:pt x="22650" y="9408"/>
                  </a:cubicBezTo>
                  <a:lnTo>
                    <a:pt x="21115" y="26887"/>
                  </a:lnTo>
                  <a:cubicBezTo>
                    <a:pt x="21082" y="27320"/>
                    <a:pt x="20982" y="27754"/>
                    <a:pt x="20782" y="28154"/>
                  </a:cubicBezTo>
                  <a:cubicBezTo>
                    <a:pt x="20615" y="28555"/>
                    <a:pt x="20381" y="28955"/>
                    <a:pt x="20081" y="29322"/>
                  </a:cubicBezTo>
                  <a:cubicBezTo>
                    <a:pt x="19814" y="29689"/>
                    <a:pt x="19481" y="29989"/>
                    <a:pt x="19114" y="30256"/>
                  </a:cubicBezTo>
                  <a:cubicBezTo>
                    <a:pt x="18780" y="30523"/>
                    <a:pt x="18380" y="30723"/>
                    <a:pt x="17980" y="30823"/>
                  </a:cubicBezTo>
                  <a:lnTo>
                    <a:pt x="11775" y="32591"/>
                  </a:lnTo>
                  <a:cubicBezTo>
                    <a:pt x="11508" y="32680"/>
                    <a:pt x="11256" y="32724"/>
                    <a:pt x="11019" y="32724"/>
                  </a:cubicBezTo>
                  <a:cubicBezTo>
                    <a:pt x="10901" y="32724"/>
                    <a:pt x="10786" y="32713"/>
                    <a:pt x="10675" y="32691"/>
                  </a:cubicBezTo>
                  <a:cubicBezTo>
                    <a:pt x="10341" y="32624"/>
                    <a:pt x="10041" y="32491"/>
                    <a:pt x="9807" y="32291"/>
                  </a:cubicBezTo>
                  <a:cubicBezTo>
                    <a:pt x="9540" y="32057"/>
                    <a:pt x="9374" y="31790"/>
                    <a:pt x="9240" y="31457"/>
                  </a:cubicBezTo>
                  <a:cubicBezTo>
                    <a:pt x="9107" y="31123"/>
                    <a:pt x="9073" y="30723"/>
                    <a:pt x="9107" y="30289"/>
                  </a:cubicBezTo>
                  <a:lnTo>
                    <a:pt x="10441" y="12643"/>
                  </a:lnTo>
                  <a:cubicBezTo>
                    <a:pt x="10474" y="12210"/>
                    <a:pt x="10574" y="11743"/>
                    <a:pt x="10775" y="11309"/>
                  </a:cubicBezTo>
                  <a:cubicBezTo>
                    <a:pt x="10941" y="10875"/>
                    <a:pt x="11208" y="10475"/>
                    <a:pt x="11475" y="10108"/>
                  </a:cubicBezTo>
                  <a:cubicBezTo>
                    <a:pt x="11775" y="9741"/>
                    <a:pt x="12109" y="9408"/>
                    <a:pt x="12509" y="9141"/>
                  </a:cubicBezTo>
                  <a:cubicBezTo>
                    <a:pt x="12876" y="8874"/>
                    <a:pt x="13276" y="8674"/>
                    <a:pt x="13677" y="8574"/>
                  </a:cubicBezTo>
                  <a:lnTo>
                    <a:pt x="20015" y="6939"/>
                  </a:lnTo>
                  <a:cubicBezTo>
                    <a:pt x="20273" y="6875"/>
                    <a:pt x="20518" y="6838"/>
                    <a:pt x="20748" y="6838"/>
                  </a:cubicBezTo>
                  <a:close/>
                  <a:moveTo>
                    <a:pt x="31690" y="1"/>
                  </a:moveTo>
                  <a:lnTo>
                    <a:pt x="2135" y="7573"/>
                  </a:lnTo>
                  <a:lnTo>
                    <a:pt x="0" y="39763"/>
                  </a:lnTo>
                  <a:lnTo>
                    <a:pt x="28687" y="31390"/>
                  </a:lnTo>
                  <a:lnTo>
                    <a:pt x="3169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5653588" y="3089175"/>
              <a:ext cx="799775" cy="1003225"/>
            </a:xfrm>
            <a:custGeom>
              <a:rect b="b" l="l" r="r" t="t"/>
              <a:pathLst>
                <a:path extrusionOk="0" h="40129" w="31991">
                  <a:moveTo>
                    <a:pt x="31990" y="0"/>
                  </a:moveTo>
                  <a:lnTo>
                    <a:pt x="2169" y="7639"/>
                  </a:lnTo>
                  <a:lnTo>
                    <a:pt x="1" y="40129"/>
                  </a:lnTo>
                  <a:lnTo>
                    <a:pt x="28955" y="31656"/>
                  </a:lnTo>
                  <a:lnTo>
                    <a:pt x="31990" y="0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5883763" y="3264175"/>
              <a:ext cx="340275" cy="647300"/>
            </a:xfrm>
            <a:custGeom>
              <a:rect b="b" l="l" r="r" t="t"/>
              <a:pathLst>
                <a:path extrusionOk="0" h="25892" w="13611">
                  <a:moveTo>
                    <a:pt x="10041" y="1540"/>
                  </a:moveTo>
                  <a:cubicBezTo>
                    <a:pt x="10074" y="1540"/>
                    <a:pt x="10108" y="1573"/>
                    <a:pt x="10141" y="1573"/>
                  </a:cubicBezTo>
                  <a:cubicBezTo>
                    <a:pt x="10141" y="1606"/>
                    <a:pt x="10174" y="1640"/>
                    <a:pt x="10174" y="1673"/>
                  </a:cubicBezTo>
                  <a:cubicBezTo>
                    <a:pt x="10208" y="1706"/>
                    <a:pt x="10208" y="1740"/>
                    <a:pt x="10208" y="1806"/>
                  </a:cubicBezTo>
                  <a:cubicBezTo>
                    <a:pt x="10174" y="1840"/>
                    <a:pt x="10174" y="1873"/>
                    <a:pt x="10174" y="1940"/>
                  </a:cubicBezTo>
                  <a:cubicBezTo>
                    <a:pt x="10141" y="1973"/>
                    <a:pt x="10108" y="2007"/>
                    <a:pt x="10074" y="2040"/>
                  </a:cubicBezTo>
                  <a:cubicBezTo>
                    <a:pt x="10041" y="2073"/>
                    <a:pt x="10008" y="2107"/>
                    <a:pt x="9974" y="2140"/>
                  </a:cubicBezTo>
                  <a:cubicBezTo>
                    <a:pt x="9941" y="2173"/>
                    <a:pt x="9907" y="2207"/>
                    <a:pt x="9874" y="2207"/>
                  </a:cubicBezTo>
                  <a:lnTo>
                    <a:pt x="5371" y="3408"/>
                  </a:lnTo>
                  <a:lnTo>
                    <a:pt x="5237" y="3408"/>
                  </a:lnTo>
                  <a:cubicBezTo>
                    <a:pt x="5204" y="3408"/>
                    <a:pt x="5171" y="3374"/>
                    <a:pt x="5137" y="3341"/>
                  </a:cubicBezTo>
                  <a:cubicBezTo>
                    <a:pt x="5137" y="3341"/>
                    <a:pt x="5104" y="3308"/>
                    <a:pt x="5104" y="3274"/>
                  </a:cubicBezTo>
                  <a:cubicBezTo>
                    <a:pt x="5071" y="3241"/>
                    <a:pt x="5071" y="3174"/>
                    <a:pt x="5071" y="3141"/>
                  </a:cubicBezTo>
                  <a:cubicBezTo>
                    <a:pt x="5071" y="3107"/>
                    <a:pt x="5104" y="3041"/>
                    <a:pt x="5104" y="3007"/>
                  </a:cubicBezTo>
                  <a:cubicBezTo>
                    <a:pt x="5137" y="2974"/>
                    <a:pt x="5171" y="2907"/>
                    <a:pt x="5171" y="2874"/>
                  </a:cubicBezTo>
                  <a:cubicBezTo>
                    <a:pt x="5204" y="2841"/>
                    <a:pt x="5237" y="2807"/>
                    <a:pt x="5304" y="2774"/>
                  </a:cubicBezTo>
                  <a:cubicBezTo>
                    <a:pt x="5338" y="2774"/>
                    <a:pt x="5371" y="2740"/>
                    <a:pt x="5404" y="2740"/>
                  </a:cubicBezTo>
                  <a:lnTo>
                    <a:pt x="9907" y="1540"/>
                  </a:lnTo>
                  <a:close/>
                  <a:moveTo>
                    <a:pt x="12309" y="2173"/>
                  </a:moveTo>
                  <a:lnTo>
                    <a:pt x="10708" y="20486"/>
                  </a:lnTo>
                  <a:lnTo>
                    <a:pt x="1468" y="23122"/>
                  </a:lnTo>
                  <a:lnTo>
                    <a:pt x="2869" y="4642"/>
                  </a:lnTo>
                  <a:lnTo>
                    <a:pt x="12309" y="2173"/>
                  </a:lnTo>
                  <a:close/>
                  <a:moveTo>
                    <a:pt x="6305" y="22688"/>
                  </a:moveTo>
                  <a:cubicBezTo>
                    <a:pt x="6405" y="22721"/>
                    <a:pt x="6505" y="22755"/>
                    <a:pt x="6572" y="22821"/>
                  </a:cubicBezTo>
                  <a:cubicBezTo>
                    <a:pt x="6638" y="22855"/>
                    <a:pt x="6672" y="22955"/>
                    <a:pt x="6705" y="23055"/>
                  </a:cubicBezTo>
                  <a:cubicBezTo>
                    <a:pt x="6739" y="23155"/>
                    <a:pt x="6772" y="23255"/>
                    <a:pt x="6772" y="23389"/>
                  </a:cubicBezTo>
                  <a:cubicBezTo>
                    <a:pt x="6739" y="23489"/>
                    <a:pt x="6705" y="23622"/>
                    <a:pt x="6672" y="23755"/>
                  </a:cubicBezTo>
                  <a:cubicBezTo>
                    <a:pt x="6605" y="23856"/>
                    <a:pt x="6538" y="23989"/>
                    <a:pt x="6472" y="24089"/>
                  </a:cubicBezTo>
                  <a:cubicBezTo>
                    <a:pt x="6372" y="24189"/>
                    <a:pt x="6272" y="24289"/>
                    <a:pt x="6171" y="24356"/>
                  </a:cubicBezTo>
                  <a:cubicBezTo>
                    <a:pt x="6071" y="24423"/>
                    <a:pt x="5971" y="24489"/>
                    <a:pt x="5838" y="24523"/>
                  </a:cubicBezTo>
                  <a:cubicBezTo>
                    <a:pt x="5788" y="24539"/>
                    <a:pt x="5738" y="24548"/>
                    <a:pt x="5688" y="24548"/>
                  </a:cubicBezTo>
                  <a:cubicBezTo>
                    <a:pt x="5638" y="24548"/>
                    <a:pt x="5588" y="24539"/>
                    <a:pt x="5538" y="24523"/>
                  </a:cubicBezTo>
                  <a:cubicBezTo>
                    <a:pt x="5438" y="24523"/>
                    <a:pt x="5338" y="24489"/>
                    <a:pt x="5271" y="24423"/>
                  </a:cubicBezTo>
                  <a:cubicBezTo>
                    <a:pt x="5204" y="24356"/>
                    <a:pt x="5171" y="24289"/>
                    <a:pt x="5104" y="24189"/>
                  </a:cubicBezTo>
                  <a:cubicBezTo>
                    <a:pt x="5071" y="24089"/>
                    <a:pt x="5071" y="23989"/>
                    <a:pt x="5071" y="23856"/>
                  </a:cubicBezTo>
                  <a:cubicBezTo>
                    <a:pt x="5104" y="23722"/>
                    <a:pt x="5137" y="23589"/>
                    <a:pt x="5171" y="23489"/>
                  </a:cubicBezTo>
                  <a:cubicBezTo>
                    <a:pt x="5237" y="23355"/>
                    <a:pt x="5304" y="23255"/>
                    <a:pt x="5371" y="23155"/>
                  </a:cubicBezTo>
                  <a:cubicBezTo>
                    <a:pt x="5471" y="23022"/>
                    <a:pt x="5571" y="22955"/>
                    <a:pt x="5671" y="22888"/>
                  </a:cubicBezTo>
                  <a:cubicBezTo>
                    <a:pt x="5771" y="22788"/>
                    <a:pt x="5871" y="22755"/>
                    <a:pt x="6005" y="22721"/>
                  </a:cubicBezTo>
                  <a:cubicBezTo>
                    <a:pt x="6105" y="22688"/>
                    <a:pt x="6205" y="22688"/>
                    <a:pt x="6305" y="22688"/>
                  </a:cubicBezTo>
                  <a:close/>
                  <a:moveTo>
                    <a:pt x="11553" y="1"/>
                  </a:moveTo>
                  <a:cubicBezTo>
                    <a:pt x="11354" y="1"/>
                    <a:pt x="11141" y="34"/>
                    <a:pt x="10908" y="105"/>
                  </a:cubicBezTo>
                  <a:lnTo>
                    <a:pt x="4604" y="1740"/>
                  </a:lnTo>
                  <a:cubicBezTo>
                    <a:pt x="4170" y="1873"/>
                    <a:pt x="3770" y="2040"/>
                    <a:pt x="3403" y="2307"/>
                  </a:cubicBezTo>
                  <a:cubicBezTo>
                    <a:pt x="3036" y="2574"/>
                    <a:pt x="2702" y="2907"/>
                    <a:pt x="2402" y="3274"/>
                  </a:cubicBezTo>
                  <a:cubicBezTo>
                    <a:pt x="2102" y="3641"/>
                    <a:pt x="1868" y="4041"/>
                    <a:pt x="1702" y="4475"/>
                  </a:cubicBezTo>
                  <a:cubicBezTo>
                    <a:pt x="1501" y="4909"/>
                    <a:pt x="1401" y="5376"/>
                    <a:pt x="1368" y="5809"/>
                  </a:cubicBezTo>
                  <a:lnTo>
                    <a:pt x="34" y="23489"/>
                  </a:lnTo>
                  <a:cubicBezTo>
                    <a:pt x="0" y="23922"/>
                    <a:pt x="34" y="24289"/>
                    <a:pt x="167" y="24623"/>
                  </a:cubicBezTo>
                  <a:cubicBezTo>
                    <a:pt x="267" y="24956"/>
                    <a:pt x="467" y="25257"/>
                    <a:pt x="701" y="25457"/>
                  </a:cubicBezTo>
                  <a:cubicBezTo>
                    <a:pt x="968" y="25657"/>
                    <a:pt x="1268" y="25790"/>
                    <a:pt x="1602" y="25857"/>
                  </a:cubicBezTo>
                  <a:cubicBezTo>
                    <a:pt x="1720" y="25881"/>
                    <a:pt x="1842" y="25892"/>
                    <a:pt x="1969" y="25892"/>
                  </a:cubicBezTo>
                  <a:cubicBezTo>
                    <a:pt x="2199" y="25892"/>
                    <a:pt x="2444" y="25855"/>
                    <a:pt x="2702" y="25790"/>
                  </a:cubicBezTo>
                  <a:lnTo>
                    <a:pt x="8907" y="23989"/>
                  </a:lnTo>
                  <a:cubicBezTo>
                    <a:pt x="9307" y="23889"/>
                    <a:pt x="9674" y="23689"/>
                    <a:pt x="10041" y="23422"/>
                  </a:cubicBezTo>
                  <a:cubicBezTo>
                    <a:pt x="10408" y="23155"/>
                    <a:pt x="10708" y="22855"/>
                    <a:pt x="11008" y="22488"/>
                  </a:cubicBezTo>
                  <a:cubicBezTo>
                    <a:pt x="11275" y="22154"/>
                    <a:pt x="11509" y="21754"/>
                    <a:pt x="11709" y="21320"/>
                  </a:cubicBezTo>
                  <a:cubicBezTo>
                    <a:pt x="11876" y="20920"/>
                    <a:pt x="12009" y="20486"/>
                    <a:pt x="12042" y="20053"/>
                  </a:cubicBezTo>
                  <a:lnTo>
                    <a:pt x="13577" y="2574"/>
                  </a:lnTo>
                  <a:cubicBezTo>
                    <a:pt x="13610" y="2140"/>
                    <a:pt x="13543" y="1740"/>
                    <a:pt x="13443" y="1373"/>
                  </a:cubicBezTo>
                  <a:cubicBezTo>
                    <a:pt x="13343" y="1039"/>
                    <a:pt x="13143" y="739"/>
                    <a:pt x="12910" y="505"/>
                  </a:cubicBezTo>
                  <a:cubicBezTo>
                    <a:pt x="12676" y="272"/>
                    <a:pt x="12376" y="139"/>
                    <a:pt x="12042" y="72"/>
                  </a:cubicBezTo>
                  <a:cubicBezTo>
                    <a:pt x="11887" y="25"/>
                    <a:pt x="11725" y="1"/>
                    <a:pt x="115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4787988" y="4180775"/>
              <a:ext cx="793075" cy="994900"/>
            </a:xfrm>
            <a:custGeom>
              <a:rect b="b" l="l" r="r" t="t"/>
              <a:pathLst>
                <a:path extrusionOk="0" h="39796" w="31723"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4787988" y="4180775"/>
              <a:ext cx="793075" cy="994900"/>
            </a:xfrm>
            <a:custGeom>
              <a:rect b="b" l="l" r="r" t="t"/>
              <a:pathLst>
                <a:path extrusionOk="0" h="39796" w="31723">
                  <a:moveTo>
                    <a:pt x="21249" y="23051"/>
                  </a:moveTo>
                  <a:cubicBezTo>
                    <a:pt x="21148" y="23051"/>
                    <a:pt x="21082" y="23051"/>
                    <a:pt x="20982" y="23084"/>
                  </a:cubicBezTo>
                  <a:cubicBezTo>
                    <a:pt x="20882" y="23117"/>
                    <a:pt x="20815" y="23151"/>
                    <a:pt x="20715" y="23217"/>
                  </a:cubicBezTo>
                  <a:cubicBezTo>
                    <a:pt x="20648" y="23284"/>
                    <a:pt x="20581" y="23351"/>
                    <a:pt x="20515" y="23417"/>
                  </a:cubicBezTo>
                  <a:cubicBezTo>
                    <a:pt x="20448" y="23518"/>
                    <a:pt x="20381" y="23584"/>
                    <a:pt x="20348" y="23684"/>
                  </a:cubicBezTo>
                  <a:cubicBezTo>
                    <a:pt x="20315" y="23784"/>
                    <a:pt x="20315" y="23851"/>
                    <a:pt x="20281" y="23951"/>
                  </a:cubicBezTo>
                  <a:cubicBezTo>
                    <a:pt x="20281" y="24051"/>
                    <a:pt x="20315" y="24118"/>
                    <a:pt x="20315" y="24185"/>
                  </a:cubicBezTo>
                  <a:cubicBezTo>
                    <a:pt x="20348" y="24251"/>
                    <a:pt x="20415" y="24318"/>
                    <a:pt x="20448" y="24351"/>
                  </a:cubicBezTo>
                  <a:cubicBezTo>
                    <a:pt x="20515" y="24385"/>
                    <a:pt x="20581" y="24418"/>
                    <a:pt x="20648" y="24418"/>
                  </a:cubicBezTo>
                  <a:cubicBezTo>
                    <a:pt x="20681" y="24429"/>
                    <a:pt x="20711" y="24433"/>
                    <a:pt x="20740" y="24433"/>
                  </a:cubicBezTo>
                  <a:cubicBezTo>
                    <a:pt x="20796" y="24433"/>
                    <a:pt x="20848" y="24418"/>
                    <a:pt x="20915" y="24418"/>
                  </a:cubicBezTo>
                  <a:cubicBezTo>
                    <a:pt x="21015" y="24385"/>
                    <a:pt x="21082" y="24318"/>
                    <a:pt x="21182" y="24251"/>
                  </a:cubicBezTo>
                  <a:cubicBezTo>
                    <a:pt x="21249" y="24218"/>
                    <a:pt x="21315" y="24151"/>
                    <a:pt x="21382" y="24051"/>
                  </a:cubicBezTo>
                  <a:cubicBezTo>
                    <a:pt x="21449" y="23985"/>
                    <a:pt x="21482" y="23884"/>
                    <a:pt x="21549" y="23818"/>
                  </a:cubicBezTo>
                  <a:cubicBezTo>
                    <a:pt x="21582" y="23718"/>
                    <a:pt x="21582" y="23618"/>
                    <a:pt x="21615" y="23518"/>
                  </a:cubicBezTo>
                  <a:cubicBezTo>
                    <a:pt x="21615" y="23451"/>
                    <a:pt x="21582" y="23351"/>
                    <a:pt x="21549" y="23284"/>
                  </a:cubicBezTo>
                  <a:cubicBezTo>
                    <a:pt x="21549" y="23217"/>
                    <a:pt x="21482" y="23184"/>
                    <a:pt x="21449" y="23117"/>
                  </a:cubicBezTo>
                  <a:cubicBezTo>
                    <a:pt x="21382" y="23084"/>
                    <a:pt x="21315" y="23051"/>
                    <a:pt x="21249" y="23051"/>
                  </a:cubicBezTo>
                  <a:close/>
                  <a:moveTo>
                    <a:pt x="23784" y="17180"/>
                  </a:moveTo>
                  <a:lnTo>
                    <a:pt x="23317" y="25252"/>
                  </a:lnTo>
                  <a:lnTo>
                    <a:pt x="18780" y="26720"/>
                  </a:lnTo>
                  <a:lnTo>
                    <a:pt x="19114" y="19782"/>
                  </a:lnTo>
                  <a:lnTo>
                    <a:pt x="19180" y="18614"/>
                  </a:lnTo>
                  <a:lnTo>
                    <a:pt x="23784" y="17180"/>
                  </a:lnTo>
                  <a:close/>
                  <a:moveTo>
                    <a:pt x="13510" y="12810"/>
                  </a:moveTo>
                  <a:cubicBezTo>
                    <a:pt x="13576" y="12810"/>
                    <a:pt x="13643" y="12843"/>
                    <a:pt x="13676" y="12843"/>
                  </a:cubicBezTo>
                  <a:cubicBezTo>
                    <a:pt x="13710" y="12877"/>
                    <a:pt x="13743" y="12910"/>
                    <a:pt x="13743" y="12943"/>
                  </a:cubicBezTo>
                  <a:cubicBezTo>
                    <a:pt x="13810" y="13043"/>
                    <a:pt x="13810" y="13244"/>
                    <a:pt x="13843" y="13477"/>
                  </a:cubicBezTo>
                  <a:cubicBezTo>
                    <a:pt x="13843" y="13677"/>
                    <a:pt x="13877" y="13944"/>
                    <a:pt x="13877" y="14244"/>
                  </a:cubicBezTo>
                  <a:cubicBezTo>
                    <a:pt x="13877" y="14511"/>
                    <a:pt x="13877" y="14811"/>
                    <a:pt x="13877" y="15045"/>
                  </a:cubicBezTo>
                  <a:cubicBezTo>
                    <a:pt x="13910" y="15312"/>
                    <a:pt x="13910" y="15545"/>
                    <a:pt x="13943" y="15745"/>
                  </a:cubicBezTo>
                  <a:cubicBezTo>
                    <a:pt x="13977" y="15912"/>
                    <a:pt x="14010" y="16079"/>
                    <a:pt x="14077" y="16212"/>
                  </a:cubicBezTo>
                  <a:cubicBezTo>
                    <a:pt x="14143" y="16346"/>
                    <a:pt x="14244" y="16446"/>
                    <a:pt x="14410" y="16579"/>
                  </a:cubicBezTo>
                  <a:cubicBezTo>
                    <a:pt x="14544" y="16713"/>
                    <a:pt x="14777" y="16846"/>
                    <a:pt x="15111" y="17013"/>
                  </a:cubicBezTo>
                  <a:cubicBezTo>
                    <a:pt x="15411" y="17146"/>
                    <a:pt x="15811" y="17346"/>
                    <a:pt x="16312" y="17547"/>
                  </a:cubicBezTo>
                  <a:cubicBezTo>
                    <a:pt x="16845" y="17780"/>
                    <a:pt x="17146" y="17980"/>
                    <a:pt x="17346" y="18180"/>
                  </a:cubicBezTo>
                  <a:cubicBezTo>
                    <a:pt x="17546" y="18347"/>
                    <a:pt x="17646" y="18514"/>
                    <a:pt x="17646" y="18681"/>
                  </a:cubicBezTo>
                  <a:cubicBezTo>
                    <a:pt x="17679" y="18848"/>
                    <a:pt x="17646" y="18981"/>
                    <a:pt x="17646" y="19148"/>
                  </a:cubicBezTo>
                  <a:cubicBezTo>
                    <a:pt x="17646" y="19281"/>
                    <a:pt x="17646" y="19415"/>
                    <a:pt x="17746" y="19581"/>
                  </a:cubicBezTo>
                  <a:lnTo>
                    <a:pt x="18647" y="19515"/>
                  </a:lnTo>
                  <a:lnTo>
                    <a:pt x="18346" y="25386"/>
                  </a:lnTo>
                  <a:lnTo>
                    <a:pt x="16712" y="25886"/>
                  </a:lnTo>
                  <a:cubicBezTo>
                    <a:pt x="16612" y="26053"/>
                    <a:pt x="16445" y="26219"/>
                    <a:pt x="16245" y="26353"/>
                  </a:cubicBezTo>
                  <a:cubicBezTo>
                    <a:pt x="16045" y="26486"/>
                    <a:pt x="15845" y="26620"/>
                    <a:pt x="15645" y="26753"/>
                  </a:cubicBezTo>
                  <a:cubicBezTo>
                    <a:pt x="15411" y="26853"/>
                    <a:pt x="15211" y="26953"/>
                    <a:pt x="15077" y="27020"/>
                  </a:cubicBezTo>
                  <a:cubicBezTo>
                    <a:pt x="14911" y="27087"/>
                    <a:pt x="14811" y="27120"/>
                    <a:pt x="14811" y="27120"/>
                  </a:cubicBezTo>
                  <a:lnTo>
                    <a:pt x="8840" y="28688"/>
                  </a:lnTo>
                  <a:cubicBezTo>
                    <a:pt x="8473" y="28655"/>
                    <a:pt x="8273" y="28488"/>
                    <a:pt x="8173" y="28288"/>
                  </a:cubicBezTo>
                  <a:cubicBezTo>
                    <a:pt x="8072" y="28087"/>
                    <a:pt x="8072" y="27854"/>
                    <a:pt x="8139" y="27587"/>
                  </a:cubicBezTo>
                  <a:cubicBezTo>
                    <a:pt x="8173" y="27354"/>
                    <a:pt x="8273" y="27120"/>
                    <a:pt x="8373" y="26953"/>
                  </a:cubicBezTo>
                  <a:cubicBezTo>
                    <a:pt x="8439" y="26787"/>
                    <a:pt x="8506" y="26653"/>
                    <a:pt x="8506" y="26653"/>
                  </a:cubicBezTo>
                  <a:cubicBezTo>
                    <a:pt x="8239" y="26553"/>
                    <a:pt x="8106" y="26353"/>
                    <a:pt x="8039" y="26153"/>
                  </a:cubicBezTo>
                  <a:cubicBezTo>
                    <a:pt x="7972" y="25919"/>
                    <a:pt x="8006" y="25686"/>
                    <a:pt x="8072" y="25452"/>
                  </a:cubicBezTo>
                  <a:cubicBezTo>
                    <a:pt x="8106" y="25219"/>
                    <a:pt x="8206" y="25019"/>
                    <a:pt x="8273" y="24852"/>
                  </a:cubicBezTo>
                  <a:cubicBezTo>
                    <a:pt x="8373" y="24685"/>
                    <a:pt x="8406" y="24585"/>
                    <a:pt x="8406" y="24585"/>
                  </a:cubicBezTo>
                  <a:cubicBezTo>
                    <a:pt x="8072" y="24318"/>
                    <a:pt x="7906" y="24018"/>
                    <a:pt x="7839" y="23751"/>
                  </a:cubicBezTo>
                  <a:cubicBezTo>
                    <a:pt x="7772" y="23484"/>
                    <a:pt x="7839" y="23217"/>
                    <a:pt x="7939" y="22984"/>
                  </a:cubicBezTo>
                  <a:cubicBezTo>
                    <a:pt x="8039" y="22750"/>
                    <a:pt x="8173" y="22550"/>
                    <a:pt x="8306" y="22417"/>
                  </a:cubicBezTo>
                  <a:cubicBezTo>
                    <a:pt x="8406" y="22250"/>
                    <a:pt x="8506" y="22183"/>
                    <a:pt x="8506" y="22183"/>
                  </a:cubicBezTo>
                  <a:cubicBezTo>
                    <a:pt x="8139" y="22050"/>
                    <a:pt x="7972" y="21850"/>
                    <a:pt x="7906" y="21616"/>
                  </a:cubicBezTo>
                  <a:cubicBezTo>
                    <a:pt x="7839" y="21383"/>
                    <a:pt x="7906" y="21116"/>
                    <a:pt x="8006" y="20849"/>
                  </a:cubicBezTo>
                  <a:cubicBezTo>
                    <a:pt x="8106" y="20582"/>
                    <a:pt x="8273" y="20349"/>
                    <a:pt x="8373" y="20182"/>
                  </a:cubicBezTo>
                  <a:cubicBezTo>
                    <a:pt x="8506" y="20015"/>
                    <a:pt x="8606" y="19882"/>
                    <a:pt x="8606" y="19882"/>
                  </a:cubicBezTo>
                  <a:lnTo>
                    <a:pt x="11775" y="18914"/>
                  </a:lnTo>
                  <a:cubicBezTo>
                    <a:pt x="11775" y="18914"/>
                    <a:pt x="11775" y="18881"/>
                    <a:pt x="11775" y="18848"/>
                  </a:cubicBezTo>
                  <a:cubicBezTo>
                    <a:pt x="11775" y="18814"/>
                    <a:pt x="11808" y="18781"/>
                    <a:pt x="11808" y="18714"/>
                  </a:cubicBezTo>
                  <a:cubicBezTo>
                    <a:pt x="11808" y="18647"/>
                    <a:pt x="11808" y="18547"/>
                    <a:pt x="11808" y="18447"/>
                  </a:cubicBezTo>
                  <a:cubicBezTo>
                    <a:pt x="11808" y="18347"/>
                    <a:pt x="11775" y="18214"/>
                    <a:pt x="11742" y="18080"/>
                  </a:cubicBezTo>
                  <a:cubicBezTo>
                    <a:pt x="11708" y="17980"/>
                    <a:pt x="11675" y="17880"/>
                    <a:pt x="11642" y="17747"/>
                  </a:cubicBezTo>
                  <a:cubicBezTo>
                    <a:pt x="11608" y="17647"/>
                    <a:pt x="11542" y="17513"/>
                    <a:pt x="11475" y="17346"/>
                  </a:cubicBezTo>
                  <a:cubicBezTo>
                    <a:pt x="11442" y="17213"/>
                    <a:pt x="11375" y="17046"/>
                    <a:pt x="11341" y="16879"/>
                  </a:cubicBezTo>
                  <a:cubicBezTo>
                    <a:pt x="11275" y="16679"/>
                    <a:pt x="11241" y="16479"/>
                    <a:pt x="11208" y="16246"/>
                  </a:cubicBezTo>
                  <a:cubicBezTo>
                    <a:pt x="11141" y="15712"/>
                    <a:pt x="11175" y="15245"/>
                    <a:pt x="11241" y="14878"/>
                  </a:cubicBezTo>
                  <a:cubicBezTo>
                    <a:pt x="11341" y="14478"/>
                    <a:pt x="11508" y="14144"/>
                    <a:pt x="11675" y="13877"/>
                  </a:cubicBezTo>
                  <a:cubicBezTo>
                    <a:pt x="11875" y="13610"/>
                    <a:pt x="12109" y="13377"/>
                    <a:pt x="12342" y="13210"/>
                  </a:cubicBezTo>
                  <a:cubicBezTo>
                    <a:pt x="12576" y="13077"/>
                    <a:pt x="12809" y="12943"/>
                    <a:pt x="13009" y="12877"/>
                  </a:cubicBezTo>
                  <a:cubicBezTo>
                    <a:pt x="13109" y="12843"/>
                    <a:pt x="13209" y="12843"/>
                    <a:pt x="13276" y="12843"/>
                  </a:cubicBezTo>
                  <a:cubicBezTo>
                    <a:pt x="13376" y="12810"/>
                    <a:pt x="13443" y="12810"/>
                    <a:pt x="13510" y="12810"/>
                  </a:cubicBezTo>
                  <a:close/>
                  <a:moveTo>
                    <a:pt x="31723" y="1"/>
                  </a:moveTo>
                  <a:lnTo>
                    <a:pt x="934" y="9107"/>
                  </a:lnTo>
                  <a:lnTo>
                    <a:pt x="0" y="39796"/>
                  </a:lnTo>
                  <a:lnTo>
                    <a:pt x="29821" y="29989"/>
                  </a:lnTo>
                  <a:lnTo>
                    <a:pt x="317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4784638" y="4176600"/>
              <a:ext cx="800600" cy="1004075"/>
            </a:xfrm>
            <a:custGeom>
              <a:rect b="b" l="l" r="r" t="t"/>
              <a:pathLst>
                <a:path extrusionOk="0" h="40163" w="32024">
                  <a:moveTo>
                    <a:pt x="32023" y="1"/>
                  </a:moveTo>
                  <a:lnTo>
                    <a:pt x="968" y="9174"/>
                  </a:lnTo>
                  <a:lnTo>
                    <a:pt x="1" y="40163"/>
                  </a:lnTo>
                  <a:lnTo>
                    <a:pt x="30122" y="30256"/>
                  </a:lnTo>
                  <a:lnTo>
                    <a:pt x="32023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4982288" y="4500175"/>
              <a:ext cx="271875" cy="397800"/>
            </a:xfrm>
            <a:custGeom>
              <a:rect b="b" l="l" r="r" t="t"/>
              <a:pathLst>
                <a:path extrusionOk="0" h="15912" w="10875">
                  <a:moveTo>
                    <a:pt x="5738" y="1"/>
                  </a:moveTo>
                  <a:cubicBezTo>
                    <a:pt x="5671" y="1"/>
                    <a:pt x="5604" y="1"/>
                    <a:pt x="5504" y="34"/>
                  </a:cubicBezTo>
                  <a:cubicBezTo>
                    <a:pt x="5437" y="34"/>
                    <a:pt x="5337" y="67"/>
                    <a:pt x="5237" y="101"/>
                  </a:cubicBezTo>
                  <a:cubicBezTo>
                    <a:pt x="5037" y="167"/>
                    <a:pt x="4804" y="267"/>
                    <a:pt x="4570" y="434"/>
                  </a:cubicBezTo>
                  <a:cubicBezTo>
                    <a:pt x="4337" y="601"/>
                    <a:pt x="4103" y="801"/>
                    <a:pt x="3903" y="1068"/>
                  </a:cubicBezTo>
                  <a:cubicBezTo>
                    <a:pt x="3736" y="1368"/>
                    <a:pt x="3569" y="1702"/>
                    <a:pt x="3469" y="2069"/>
                  </a:cubicBezTo>
                  <a:cubicBezTo>
                    <a:pt x="3403" y="2469"/>
                    <a:pt x="3369" y="2936"/>
                    <a:pt x="3436" y="3470"/>
                  </a:cubicBezTo>
                  <a:cubicBezTo>
                    <a:pt x="3469" y="3703"/>
                    <a:pt x="3503" y="3903"/>
                    <a:pt x="3569" y="4070"/>
                  </a:cubicBezTo>
                  <a:cubicBezTo>
                    <a:pt x="3603" y="4270"/>
                    <a:pt x="3670" y="4437"/>
                    <a:pt x="3703" y="4570"/>
                  </a:cubicBezTo>
                  <a:cubicBezTo>
                    <a:pt x="3770" y="4704"/>
                    <a:pt x="3836" y="4837"/>
                    <a:pt x="3870" y="4971"/>
                  </a:cubicBezTo>
                  <a:cubicBezTo>
                    <a:pt x="3903" y="5104"/>
                    <a:pt x="3936" y="5204"/>
                    <a:pt x="3970" y="5304"/>
                  </a:cubicBezTo>
                  <a:cubicBezTo>
                    <a:pt x="4003" y="5438"/>
                    <a:pt x="4036" y="5571"/>
                    <a:pt x="4036" y="5671"/>
                  </a:cubicBezTo>
                  <a:cubicBezTo>
                    <a:pt x="4036" y="5771"/>
                    <a:pt x="4036" y="5838"/>
                    <a:pt x="4036" y="5905"/>
                  </a:cubicBezTo>
                  <a:cubicBezTo>
                    <a:pt x="4036" y="5971"/>
                    <a:pt x="4003" y="6038"/>
                    <a:pt x="4003" y="6072"/>
                  </a:cubicBezTo>
                  <a:cubicBezTo>
                    <a:pt x="4003" y="6105"/>
                    <a:pt x="4003" y="6138"/>
                    <a:pt x="4003" y="6138"/>
                  </a:cubicBezTo>
                  <a:lnTo>
                    <a:pt x="834" y="7106"/>
                  </a:lnTo>
                  <a:cubicBezTo>
                    <a:pt x="834" y="7106"/>
                    <a:pt x="734" y="7206"/>
                    <a:pt x="601" y="7406"/>
                  </a:cubicBezTo>
                  <a:cubicBezTo>
                    <a:pt x="501" y="7573"/>
                    <a:pt x="334" y="7806"/>
                    <a:pt x="234" y="8073"/>
                  </a:cubicBezTo>
                  <a:cubicBezTo>
                    <a:pt x="134" y="8306"/>
                    <a:pt x="67" y="8573"/>
                    <a:pt x="134" y="8807"/>
                  </a:cubicBezTo>
                  <a:cubicBezTo>
                    <a:pt x="200" y="9074"/>
                    <a:pt x="367" y="9274"/>
                    <a:pt x="734" y="9407"/>
                  </a:cubicBezTo>
                  <a:cubicBezTo>
                    <a:pt x="734" y="9407"/>
                    <a:pt x="634" y="9474"/>
                    <a:pt x="534" y="9607"/>
                  </a:cubicBezTo>
                  <a:cubicBezTo>
                    <a:pt x="401" y="9741"/>
                    <a:pt x="267" y="9941"/>
                    <a:pt x="167" y="10174"/>
                  </a:cubicBezTo>
                  <a:cubicBezTo>
                    <a:pt x="67" y="10408"/>
                    <a:pt x="0" y="10675"/>
                    <a:pt x="67" y="10975"/>
                  </a:cubicBezTo>
                  <a:cubicBezTo>
                    <a:pt x="134" y="11242"/>
                    <a:pt x="300" y="11509"/>
                    <a:pt x="634" y="11809"/>
                  </a:cubicBezTo>
                  <a:cubicBezTo>
                    <a:pt x="634" y="11809"/>
                    <a:pt x="601" y="11909"/>
                    <a:pt x="501" y="12042"/>
                  </a:cubicBezTo>
                  <a:cubicBezTo>
                    <a:pt x="434" y="12209"/>
                    <a:pt x="334" y="12443"/>
                    <a:pt x="300" y="12676"/>
                  </a:cubicBezTo>
                  <a:cubicBezTo>
                    <a:pt x="234" y="12910"/>
                    <a:pt x="200" y="13143"/>
                    <a:pt x="267" y="13343"/>
                  </a:cubicBezTo>
                  <a:cubicBezTo>
                    <a:pt x="334" y="13577"/>
                    <a:pt x="467" y="13744"/>
                    <a:pt x="734" y="13877"/>
                  </a:cubicBezTo>
                  <a:cubicBezTo>
                    <a:pt x="734" y="13877"/>
                    <a:pt x="667" y="13977"/>
                    <a:pt x="601" y="14144"/>
                  </a:cubicBezTo>
                  <a:cubicBezTo>
                    <a:pt x="501" y="14344"/>
                    <a:pt x="401" y="14578"/>
                    <a:pt x="367" y="14811"/>
                  </a:cubicBezTo>
                  <a:cubicBezTo>
                    <a:pt x="300" y="15045"/>
                    <a:pt x="300" y="15311"/>
                    <a:pt x="401" y="15512"/>
                  </a:cubicBezTo>
                  <a:cubicBezTo>
                    <a:pt x="501" y="15712"/>
                    <a:pt x="701" y="15845"/>
                    <a:pt x="1068" y="15912"/>
                  </a:cubicBezTo>
                  <a:lnTo>
                    <a:pt x="7039" y="14344"/>
                  </a:lnTo>
                  <a:cubicBezTo>
                    <a:pt x="7039" y="14344"/>
                    <a:pt x="7139" y="14311"/>
                    <a:pt x="7305" y="14244"/>
                  </a:cubicBezTo>
                  <a:cubicBezTo>
                    <a:pt x="7439" y="14177"/>
                    <a:pt x="7639" y="14077"/>
                    <a:pt x="7839" y="13944"/>
                  </a:cubicBezTo>
                  <a:cubicBezTo>
                    <a:pt x="8073" y="13844"/>
                    <a:pt x="8273" y="13710"/>
                    <a:pt x="8473" y="13544"/>
                  </a:cubicBezTo>
                  <a:cubicBezTo>
                    <a:pt x="8673" y="13410"/>
                    <a:pt x="8840" y="13243"/>
                    <a:pt x="8940" y="13077"/>
                  </a:cubicBezTo>
                  <a:lnTo>
                    <a:pt x="10574" y="12576"/>
                  </a:lnTo>
                  <a:lnTo>
                    <a:pt x="10875" y="6705"/>
                  </a:lnTo>
                  <a:lnTo>
                    <a:pt x="9974" y="6772"/>
                  </a:lnTo>
                  <a:cubicBezTo>
                    <a:pt x="9874" y="6639"/>
                    <a:pt x="9874" y="6472"/>
                    <a:pt x="9874" y="6338"/>
                  </a:cubicBezTo>
                  <a:cubicBezTo>
                    <a:pt x="9874" y="6205"/>
                    <a:pt x="9907" y="6038"/>
                    <a:pt x="9874" y="5871"/>
                  </a:cubicBezTo>
                  <a:cubicBezTo>
                    <a:pt x="9841" y="5738"/>
                    <a:pt x="9774" y="5538"/>
                    <a:pt x="9574" y="5371"/>
                  </a:cubicBezTo>
                  <a:cubicBezTo>
                    <a:pt x="9374" y="5171"/>
                    <a:pt x="9073" y="4971"/>
                    <a:pt x="8540" y="4771"/>
                  </a:cubicBezTo>
                  <a:cubicBezTo>
                    <a:pt x="8039" y="4537"/>
                    <a:pt x="7639" y="4337"/>
                    <a:pt x="7305" y="4204"/>
                  </a:cubicBezTo>
                  <a:cubicBezTo>
                    <a:pt x="7005" y="4037"/>
                    <a:pt x="6772" y="3903"/>
                    <a:pt x="6605" y="3770"/>
                  </a:cubicBezTo>
                  <a:cubicBezTo>
                    <a:pt x="6472" y="3636"/>
                    <a:pt x="6371" y="3536"/>
                    <a:pt x="6305" y="3403"/>
                  </a:cubicBezTo>
                  <a:cubicBezTo>
                    <a:pt x="6238" y="3270"/>
                    <a:pt x="6205" y="3103"/>
                    <a:pt x="6171" y="2936"/>
                  </a:cubicBezTo>
                  <a:cubicBezTo>
                    <a:pt x="6138" y="2736"/>
                    <a:pt x="6138" y="2502"/>
                    <a:pt x="6105" y="2235"/>
                  </a:cubicBezTo>
                  <a:cubicBezTo>
                    <a:pt x="6105" y="2002"/>
                    <a:pt x="6105" y="1702"/>
                    <a:pt x="6105" y="1435"/>
                  </a:cubicBezTo>
                  <a:cubicBezTo>
                    <a:pt x="6071" y="1168"/>
                    <a:pt x="6071" y="901"/>
                    <a:pt x="6071" y="668"/>
                  </a:cubicBezTo>
                  <a:cubicBezTo>
                    <a:pt x="6038" y="434"/>
                    <a:pt x="6005" y="234"/>
                    <a:pt x="5971" y="134"/>
                  </a:cubicBezTo>
                  <a:cubicBezTo>
                    <a:pt x="5971" y="101"/>
                    <a:pt x="5938" y="67"/>
                    <a:pt x="5904" y="67"/>
                  </a:cubicBezTo>
                  <a:cubicBezTo>
                    <a:pt x="5838" y="34"/>
                    <a:pt x="5804" y="34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5257488" y="4610250"/>
              <a:ext cx="125100" cy="238525"/>
            </a:xfrm>
            <a:custGeom>
              <a:rect b="b" l="l" r="r" t="t"/>
              <a:pathLst>
                <a:path extrusionOk="0" h="9541" w="5004">
                  <a:moveTo>
                    <a:pt x="2469" y="5872"/>
                  </a:moveTo>
                  <a:cubicBezTo>
                    <a:pt x="2535" y="5872"/>
                    <a:pt x="2602" y="5905"/>
                    <a:pt x="2669" y="5938"/>
                  </a:cubicBezTo>
                  <a:cubicBezTo>
                    <a:pt x="2702" y="6005"/>
                    <a:pt x="2769" y="6038"/>
                    <a:pt x="2769" y="6105"/>
                  </a:cubicBezTo>
                  <a:cubicBezTo>
                    <a:pt x="2802" y="6172"/>
                    <a:pt x="2835" y="6272"/>
                    <a:pt x="2835" y="6339"/>
                  </a:cubicBezTo>
                  <a:cubicBezTo>
                    <a:pt x="2802" y="6439"/>
                    <a:pt x="2802" y="6539"/>
                    <a:pt x="2769" y="6639"/>
                  </a:cubicBezTo>
                  <a:cubicBezTo>
                    <a:pt x="2702" y="6705"/>
                    <a:pt x="2669" y="6806"/>
                    <a:pt x="2602" y="6872"/>
                  </a:cubicBezTo>
                  <a:cubicBezTo>
                    <a:pt x="2535" y="6972"/>
                    <a:pt x="2469" y="7039"/>
                    <a:pt x="2402" y="7072"/>
                  </a:cubicBezTo>
                  <a:cubicBezTo>
                    <a:pt x="2302" y="7139"/>
                    <a:pt x="2235" y="7206"/>
                    <a:pt x="2135" y="7206"/>
                  </a:cubicBezTo>
                  <a:cubicBezTo>
                    <a:pt x="2064" y="7229"/>
                    <a:pt x="2010" y="7253"/>
                    <a:pt x="1949" y="7253"/>
                  </a:cubicBezTo>
                  <a:cubicBezTo>
                    <a:pt x="1924" y="7253"/>
                    <a:pt x="1897" y="7249"/>
                    <a:pt x="1868" y="7239"/>
                  </a:cubicBezTo>
                  <a:cubicBezTo>
                    <a:pt x="1801" y="7239"/>
                    <a:pt x="1735" y="7206"/>
                    <a:pt x="1668" y="7172"/>
                  </a:cubicBezTo>
                  <a:cubicBezTo>
                    <a:pt x="1635" y="7139"/>
                    <a:pt x="1568" y="7072"/>
                    <a:pt x="1535" y="7006"/>
                  </a:cubicBezTo>
                  <a:cubicBezTo>
                    <a:pt x="1535" y="6939"/>
                    <a:pt x="1501" y="6872"/>
                    <a:pt x="1501" y="6772"/>
                  </a:cubicBezTo>
                  <a:cubicBezTo>
                    <a:pt x="1535" y="6672"/>
                    <a:pt x="1535" y="6572"/>
                    <a:pt x="1568" y="6505"/>
                  </a:cubicBezTo>
                  <a:cubicBezTo>
                    <a:pt x="1601" y="6405"/>
                    <a:pt x="1668" y="6339"/>
                    <a:pt x="1735" y="6238"/>
                  </a:cubicBezTo>
                  <a:cubicBezTo>
                    <a:pt x="1801" y="6172"/>
                    <a:pt x="1868" y="6105"/>
                    <a:pt x="1935" y="6038"/>
                  </a:cubicBezTo>
                  <a:cubicBezTo>
                    <a:pt x="2035" y="5972"/>
                    <a:pt x="2102" y="5938"/>
                    <a:pt x="2202" y="5905"/>
                  </a:cubicBezTo>
                  <a:cubicBezTo>
                    <a:pt x="2302" y="5872"/>
                    <a:pt x="2368" y="5872"/>
                    <a:pt x="2469" y="5872"/>
                  </a:cubicBezTo>
                  <a:close/>
                  <a:moveTo>
                    <a:pt x="5004" y="1"/>
                  </a:moveTo>
                  <a:lnTo>
                    <a:pt x="400" y="1435"/>
                  </a:lnTo>
                  <a:lnTo>
                    <a:pt x="334" y="2603"/>
                  </a:lnTo>
                  <a:lnTo>
                    <a:pt x="0" y="9541"/>
                  </a:lnTo>
                  <a:lnTo>
                    <a:pt x="4570" y="8073"/>
                  </a:lnTo>
                  <a:lnTo>
                    <a:pt x="5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6" name="Google Shape;816;p24"/>
          <p:cNvSpPr/>
          <p:nvPr/>
        </p:nvSpPr>
        <p:spPr>
          <a:xfrm flipH="1">
            <a:off x="8447647" y="4345360"/>
            <a:ext cx="242335" cy="242336"/>
          </a:xfrm>
          <a:custGeom>
            <a:rect b="b" l="l" r="r" t="t"/>
            <a:pathLst>
              <a:path extrusionOk="0" h="4638" w="4638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4"/>
          <p:cNvSpPr/>
          <p:nvPr/>
        </p:nvSpPr>
        <p:spPr>
          <a:xfrm flipH="1">
            <a:off x="8447647" y="3865538"/>
            <a:ext cx="242335" cy="242336"/>
          </a:xfrm>
          <a:custGeom>
            <a:rect b="b" l="l" r="r" t="t"/>
            <a:pathLst>
              <a:path extrusionOk="0" h="4638" w="4638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24"/>
          <p:cNvSpPr/>
          <p:nvPr/>
        </p:nvSpPr>
        <p:spPr>
          <a:xfrm flipH="1">
            <a:off x="8447647" y="3385768"/>
            <a:ext cx="242335" cy="242283"/>
          </a:xfrm>
          <a:custGeom>
            <a:rect b="b" l="l" r="r" t="t"/>
            <a:pathLst>
              <a:path extrusionOk="0" h="4637" w="4638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24"/>
          <p:cNvSpPr/>
          <p:nvPr/>
        </p:nvSpPr>
        <p:spPr>
          <a:xfrm flipH="1">
            <a:off x="8447647" y="2905999"/>
            <a:ext cx="242335" cy="242283"/>
          </a:xfrm>
          <a:custGeom>
            <a:rect b="b" l="l" r="r" t="t"/>
            <a:pathLst>
              <a:path extrusionOk="0" h="4637" w="4638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24"/>
          <p:cNvSpPr/>
          <p:nvPr/>
        </p:nvSpPr>
        <p:spPr>
          <a:xfrm flipH="1">
            <a:off x="8447647" y="2426229"/>
            <a:ext cx="242335" cy="242283"/>
          </a:xfrm>
          <a:custGeom>
            <a:rect b="b" l="l" r="r" t="t"/>
            <a:pathLst>
              <a:path extrusionOk="0" h="4637" w="4638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24"/>
          <p:cNvSpPr/>
          <p:nvPr/>
        </p:nvSpPr>
        <p:spPr>
          <a:xfrm flipH="1">
            <a:off x="8447647" y="1946460"/>
            <a:ext cx="242335" cy="242283"/>
          </a:xfrm>
          <a:custGeom>
            <a:rect b="b" l="l" r="r" t="t"/>
            <a:pathLst>
              <a:path extrusionOk="0" h="4637" w="4638">
                <a:moveTo>
                  <a:pt x="1" y="0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24"/>
          <p:cNvSpPr/>
          <p:nvPr/>
        </p:nvSpPr>
        <p:spPr>
          <a:xfrm flipH="1">
            <a:off x="8447647" y="1466638"/>
            <a:ext cx="242335" cy="242336"/>
          </a:xfrm>
          <a:custGeom>
            <a:rect b="b" l="l" r="r" t="t"/>
            <a:pathLst>
              <a:path extrusionOk="0" h="4638" w="4638">
                <a:moveTo>
                  <a:pt x="1" y="1"/>
                </a:moveTo>
                <a:lnTo>
                  <a:pt x="1" y="4637"/>
                </a:lnTo>
                <a:lnTo>
                  <a:pt x="4638" y="4637"/>
                </a:lnTo>
                <a:lnTo>
                  <a:pt x="463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24"/>
          <p:cNvSpPr txBox="1"/>
          <p:nvPr/>
        </p:nvSpPr>
        <p:spPr>
          <a:xfrm>
            <a:off x="4543425" y="1338500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closest planet to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24"/>
          <p:cNvSpPr txBox="1"/>
          <p:nvPr/>
        </p:nvSpPr>
        <p:spPr>
          <a:xfrm>
            <a:off x="4543425" y="2298079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24"/>
          <p:cNvSpPr txBox="1"/>
          <p:nvPr/>
        </p:nvSpPr>
        <p:spPr>
          <a:xfrm>
            <a:off x="4548562" y="2777869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a gas giant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6" name="Google Shape;826;p24"/>
          <p:cNvSpPr txBox="1"/>
          <p:nvPr/>
        </p:nvSpPr>
        <p:spPr>
          <a:xfrm>
            <a:off x="4543425" y="1818290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4"/>
          <p:cNvSpPr txBox="1"/>
          <p:nvPr/>
        </p:nvSpPr>
        <p:spPr>
          <a:xfrm>
            <a:off x="4548562" y="373744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now considered a dwarf planet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24"/>
          <p:cNvSpPr txBox="1"/>
          <p:nvPr/>
        </p:nvSpPr>
        <p:spPr>
          <a:xfrm>
            <a:off x="4548562" y="3257658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Mars is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24"/>
          <p:cNvSpPr txBox="1"/>
          <p:nvPr/>
        </p:nvSpPr>
        <p:spPr>
          <a:xfrm>
            <a:off x="4548562" y="4217237"/>
            <a:ext cx="279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planet where we live on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4"/>
          <p:cNvSpPr txBox="1"/>
          <p:nvPr/>
        </p:nvSpPr>
        <p:spPr>
          <a:xfrm flipH="1">
            <a:off x="7455206" y="1338500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24"/>
          <p:cNvSpPr txBox="1"/>
          <p:nvPr/>
        </p:nvSpPr>
        <p:spPr>
          <a:xfrm flipH="1">
            <a:off x="7455206" y="2298075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Venus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24"/>
          <p:cNvSpPr txBox="1"/>
          <p:nvPr/>
        </p:nvSpPr>
        <p:spPr>
          <a:xfrm flipH="1">
            <a:off x="7453577" y="2777863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4"/>
          <p:cNvSpPr txBox="1"/>
          <p:nvPr/>
        </p:nvSpPr>
        <p:spPr>
          <a:xfrm flipH="1">
            <a:off x="7455206" y="1818288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Saturn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24"/>
          <p:cNvSpPr txBox="1"/>
          <p:nvPr/>
        </p:nvSpPr>
        <p:spPr>
          <a:xfrm flipH="1">
            <a:off x="7453577" y="3737438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Pluto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p24"/>
          <p:cNvSpPr txBox="1"/>
          <p:nvPr/>
        </p:nvSpPr>
        <p:spPr>
          <a:xfrm flipH="1">
            <a:off x="7453577" y="3257650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Mars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4"/>
          <p:cNvSpPr txBox="1"/>
          <p:nvPr/>
        </p:nvSpPr>
        <p:spPr>
          <a:xfrm flipH="1">
            <a:off x="7453577" y="4217225"/>
            <a:ext cx="8871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Earth</a:t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1" name="Google Shape;841;p25"/>
          <p:cNvGrpSpPr/>
          <p:nvPr/>
        </p:nvGrpSpPr>
        <p:grpSpPr>
          <a:xfrm>
            <a:off x="2668397" y="1325400"/>
            <a:ext cx="3807215" cy="3407611"/>
            <a:chOff x="2668397" y="1325400"/>
            <a:chExt cx="3807215" cy="3407611"/>
          </a:xfrm>
        </p:grpSpPr>
        <p:sp>
          <p:nvSpPr>
            <p:cNvPr id="842" name="Google Shape;842;p25"/>
            <p:cNvSpPr/>
            <p:nvPr/>
          </p:nvSpPr>
          <p:spPr>
            <a:xfrm>
              <a:off x="3785821" y="2112226"/>
              <a:ext cx="752510" cy="354067"/>
            </a:xfrm>
            <a:custGeom>
              <a:rect b="b" l="l" r="r" t="t"/>
              <a:pathLst>
                <a:path extrusionOk="0" h="21550" w="45801">
                  <a:moveTo>
                    <a:pt x="15879" y="0"/>
                  </a:moveTo>
                  <a:lnTo>
                    <a:pt x="1" y="21549"/>
                  </a:lnTo>
                  <a:lnTo>
                    <a:pt x="1" y="21549"/>
                  </a:lnTo>
                  <a:lnTo>
                    <a:pt x="20649" y="21516"/>
                  </a:lnTo>
                  <a:cubicBezTo>
                    <a:pt x="25452" y="21516"/>
                    <a:pt x="30089" y="19548"/>
                    <a:pt x="33425" y="16079"/>
                  </a:cubicBezTo>
                  <a:lnTo>
                    <a:pt x="45800" y="3103"/>
                  </a:lnTo>
                  <a:lnTo>
                    <a:pt x="15879" y="0"/>
                  </a:ln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3195048" y="1326353"/>
              <a:ext cx="1343859" cy="1066537"/>
            </a:xfrm>
            <a:custGeom>
              <a:rect b="b" l="l" r="r" t="t"/>
              <a:pathLst>
                <a:path extrusionOk="0" h="64914" w="81793">
                  <a:moveTo>
                    <a:pt x="73302" y="1"/>
                  </a:moveTo>
                  <a:cubicBezTo>
                    <a:pt x="73054" y="1"/>
                    <a:pt x="72804" y="11"/>
                    <a:pt x="72553" y="34"/>
                  </a:cubicBezTo>
                  <a:cubicBezTo>
                    <a:pt x="45867" y="2302"/>
                    <a:pt x="22383" y="14110"/>
                    <a:pt x="3803" y="31389"/>
                  </a:cubicBezTo>
                  <a:cubicBezTo>
                    <a:pt x="1" y="34892"/>
                    <a:pt x="301" y="40996"/>
                    <a:pt x="4371" y="44199"/>
                  </a:cubicBezTo>
                  <a:lnTo>
                    <a:pt x="30623" y="64913"/>
                  </a:lnTo>
                  <a:cubicBezTo>
                    <a:pt x="48535" y="44015"/>
                    <a:pt x="79990" y="43731"/>
                    <a:pt x="81718" y="43731"/>
                  </a:cubicBezTo>
                  <a:cubicBezTo>
                    <a:pt x="81766" y="43731"/>
                    <a:pt x="81792" y="43732"/>
                    <a:pt x="81792" y="43732"/>
                  </a:cubicBezTo>
                  <a:lnTo>
                    <a:pt x="81759" y="8473"/>
                  </a:lnTo>
                  <a:cubicBezTo>
                    <a:pt x="81759" y="3756"/>
                    <a:pt x="77914" y="1"/>
                    <a:pt x="73302" y="1"/>
                  </a:cubicBezTo>
                  <a:close/>
                </a:path>
              </a:pathLst>
            </a:custGeom>
            <a:solidFill>
              <a:srgbClr val="4DC2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5"/>
            <p:cNvSpPr/>
            <p:nvPr/>
          </p:nvSpPr>
          <p:spPr>
            <a:xfrm>
              <a:off x="3676223" y="2027271"/>
              <a:ext cx="862115" cy="439026"/>
            </a:xfrm>
            <a:custGeom>
              <a:rect b="b" l="l" r="r" t="t"/>
              <a:pathLst>
                <a:path extrusionOk="0" h="26721" w="52472">
                  <a:moveTo>
                    <a:pt x="52380" y="1"/>
                  </a:moveTo>
                  <a:cubicBezTo>
                    <a:pt x="50437" y="1"/>
                    <a:pt x="17860" y="315"/>
                    <a:pt x="0" y="21183"/>
                  </a:cubicBezTo>
                  <a:lnTo>
                    <a:pt x="67" y="21216"/>
                  </a:lnTo>
                  <a:lnTo>
                    <a:pt x="6672" y="26720"/>
                  </a:lnTo>
                  <a:cubicBezTo>
                    <a:pt x="18580" y="15312"/>
                    <a:pt x="34692" y="8307"/>
                    <a:pt x="52471" y="8240"/>
                  </a:cubicBezTo>
                  <a:lnTo>
                    <a:pt x="52471" y="101"/>
                  </a:lnTo>
                  <a:lnTo>
                    <a:pt x="52471" y="1"/>
                  </a:lnTo>
                  <a:cubicBezTo>
                    <a:pt x="52471" y="1"/>
                    <a:pt x="52440" y="1"/>
                    <a:pt x="523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5"/>
            <p:cNvSpPr/>
            <p:nvPr/>
          </p:nvSpPr>
          <p:spPr>
            <a:xfrm>
              <a:off x="3558393" y="3364475"/>
              <a:ext cx="471886" cy="659878"/>
            </a:xfrm>
            <a:custGeom>
              <a:rect b="b" l="l" r="r" t="t"/>
              <a:pathLst>
                <a:path extrusionOk="0" h="40163" w="28721">
                  <a:moveTo>
                    <a:pt x="1" y="1"/>
                  </a:moveTo>
                  <a:lnTo>
                    <a:pt x="6639" y="27420"/>
                  </a:lnTo>
                  <a:lnTo>
                    <a:pt x="28721" y="40163"/>
                  </a:lnTo>
                  <a:lnTo>
                    <a:pt x="26019" y="20382"/>
                  </a:lnTo>
                  <a:cubicBezTo>
                    <a:pt x="25152" y="14178"/>
                    <a:pt x="21116" y="8907"/>
                    <a:pt x="15345" y="64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2753894" y="3393522"/>
              <a:ext cx="1216149" cy="1339489"/>
            </a:xfrm>
            <a:custGeom>
              <a:rect b="b" l="l" r="r" t="t"/>
              <a:pathLst>
                <a:path extrusionOk="0" h="81527" w="74020">
                  <a:moveTo>
                    <a:pt x="41530" y="1"/>
                  </a:moveTo>
                  <a:lnTo>
                    <a:pt x="7572" y="8307"/>
                  </a:lnTo>
                  <a:cubicBezTo>
                    <a:pt x="2769" y="9474"/>
                    <a:pt x="0" y="14478"/>
                    <a:pt x="1535" y="19214"/>
                  </a:cubicBezTo>
                  <a:cubicBezTo>
                    <a:pt x="9907" y="44833"/>
                    <a:pt x="26486" y="65881"/>
                    <a:pt x="47568" y="80091"/>
                  </a:cubicBezTo>
                  <a:cubicBezTo>
                    <a:pt x="49016" y="81068"/>
                    <a:pt x="50645" y="81527"/>
                    <a:pt x="52252" y="81527"/>
                  </a:cubicBezTo>
                  <a:cubicBezTo>
                    <a:pt x="55421" y="81527"/>
                    <a:pt x="58504" y="79743"/>
                    <a:pt x="59943" y="76622"/>
                  </a:cubicBezTo>
                  <a:lnTo>
                    <a:pt x="74020" y="46367"/>
                  </a:lnTo>
                  <a:cubicBezTo>
                    <a:pt x="48802" y="33525"/>
                    <a:pt x="41497" y="67"/>
                    <a:pt x="41497" y="67"/>
                  </a:cubicBezTo>
                  <a:lnTo>
                    <a:pt x="41563" y="67"/>
                  </a:lnTo>
                  <a:lnTo>
                    <a:pt x="41530" y="1"/>
                  </a:lnTo>
                  <a:close/>
                </a:path>
              </a:pathLst>
            </a:custGeom>
            <a:solidFill>
              <a:srgbClr val="3A599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3435635" y="3364475"/>
              <a:ext cx="594651" cy="790874"/>
            </a:xfrm>
            <a:custGeom>
              <a:rect b="b" l="l" r="r" t="t"/>
              <a:pathLst>
                <a:path extrusionOk="0" h="48136" w="36193">
                  <a:moveTo>
                    <a:pt x="7473" y="1"/>
                  </a:moveTo>
                  <a:lnTo>
                    <a:pt x="67" y="1835"/>
                  </a:lnTo>
                  <a:lnTo>
                    <a:pt x="1" y="1835"/>
                  </a:lnTo>
                  <a:cubicBezTo>
                    <a:pt x="1" y="1835"/>
                    <a:pt x="7306" y="35293"/>
                    <a:pt x="32524" y="48135"/>
                  </a:cubicBezTo>
                  <a:lnTo>
                    <a:pt x="32557" y="48068"/>
                  </a:lnTo>
                  <a:lnTo>
                    <a:pt x="36193" y="40196"/>
                  </a:lnTo>
                  <a:cubicBezTo>
                    <a:pt x="22316" y="31290"/>
                    <a:pt x="11676" y="17280"/>
                    <a:pt x="74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5"/>
            <p:cNvSpPr/>
            <p:nvPr/>
          </p:nvSpPr>
          <p:spPr>
            <a:xfrm>
              <a:off x="4595807" y="1325400"/>
              <a:ext cx="1365234" cy="1048858"/>
            </a:xfrm>
            <a:custGeom>
              <a:rect b="b" l="l" r="r" t="t"/>
              <a:pathLst>
                <a:path extrusionOk="0" h="63838" w="83094">
                  <a:moveTo>
                    <a:pt x="8498" y="1"/>
                  </a:moveTo>
                  <a:cubicBezTo>
                    <a:pt x="3844" y="1"/>
                    <a:pt x="1" y="3776"/>
                    <a:pt x="1" y="8498"/>
                  </a:cubicBezTo>
                  <a:lnTo>
                    <a:pt x="1" y="42755"/>
                  </a:lnTo>
                  <a:lnTo>
                    <a:pt x="67" y="42755"/>
                  </a:lnTo>
                  <a:lnTo>
                    <a:pt x="67" y="42689"/>
                  </a:lnTo>
                  <a:cubicBezTo>
                    <a:pt x="67" y="42689"/>
                    <a:pt x="93" y="42689"/>
                    <a:pt x="143" y="42689"/>
                  </a:cubicBezTo>
                  <a:cubicBezTo>
                    <a:pt x="1927" y="42689"/>
                    <a:pt x="34928" y="42973"/>
                    <a:pt x="52905" y="63837"/>
                  </a:cubicBezTo>
                  <a:lnTo>
                    <a:pt x="78790" y="43122"/>
                  </a:lnTo>
                  <a:cubicBezTo>
                    <a:pt x="82826" y="39887"/>
                    <a:pt x="83093" y="33749"/>
                    <a:pt x="79257" y="30280"/>
                  </a:cubicBezTo>
                  <a:cubicBezTo>
                    <a:pt x="60410" y="13168"/>
                    <a:pt x="36026" y="2093"/>
                    <a:pt x="9140" y="25"/>
                  </a:cubicBezTo>
                  <a:cubicBezTo>
                    <a:pt x="8925" y="9"/>
                    <a:pt x="8710" y="1"/>
                    <a:pt x="8498" y="1"/>
                  </a:cubicBez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5"/>
            <p:cNvSpPr/>
            <p:nvPr/>
          </p:nvSpPr>
          <p:spPr>
            <a:xfrm>
              <a:off x="4596350" y="2112226"/>
              <a:ext cx="752510" cy="354067"/>
            </a:xfrm>
            <a:custGeom>
              <a:rect b="b" l="l" r="r" t="t"/>
              <a:pathLst>
                <a:path extrusionOk="0" h="21550" w="45801">
                  <a:moveTo>
                    <a:pt x="29889" y="0"/>
                  </a:moveTo>
                  <a:lnTo>
                    <a:pt x="1" y="3103"/>
                  </a:lnTo>
                  <a:lnTo>
                    <a:pt x="12376" y="16079"/>
                  </a:lnTo>
                  <a:cubicBezTo>
                    <a:pt x="15712" y="19548"/>
                    <a:pt x="20315" y="21516"/>
                    <a:pt x="25152" y="21516"/>
                  </a:cubicBezTo>
                  <a:lnTo>
                    <a:pt x="45800" y="21549"/>
                  </a:lnTo>
                  <a:lnTo>
                    <a:pt x="45800" y="21549"/>
                  </a:lnTo>
                  <a:lnTo>
                    <a:pt x="29889" y="0"/>
                  </a:lnTo>
                  <a:close/>
                </a:path>
              </a:pathLst>
            </a:custGeom>
            <a:solidFill>
              <a:srgbClr val="CB20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4596350" y="2025793"/>
              <a:ext cx="868703" cy="439946"/>
            </a:xfrm>
            <a:custGeom>
              <a:rect b="b" l="l" r="r" t="t"/>
              <a:pathLst>
                <a:path extrusionOk="0" h="26777" w="52873">
                  <a:moveTo>
                    <a:pt x="2262" y="0"/>
                  </a:moveTo>
                  <a:cubicBezTo>
                    <a:pt x="812" y="0"/>
                    <a:pt x="1" y="58"/>
                    <a:pt x="1" y="58"/>
                  </a:cubicBezTo>
                  <a:lnTo>
                    <a:pt x="1" y="124"/>
                  </a:lnTo>
                  <a:lnTo>
                    <a:pt x="34" y="8464"/>
                  </a:lnTo>
                  <a:cubicBezTo>
                    <a:pt x="76" y="8464"/>
                    <a:pt x="119" y="8464"/>
                    <a:pt x="161" y="8464"/>
                  </a:cubicBezTo>
                  <a:cubicBezTo>
                    <a:pt x="17890" y="8464"/>
                    <a:pt x="33987" y="15462"/>
                    <a:pt x="45867" y="26777"/>
                  </a:cubicBezTo>
                  <a:lnTo>
                    <a:pt x="52805" y="21240"/>
                  </a:lnTo>
                  <a:lnTo>
                    <a:pt x="52872" y="21206"/>
                  </a:lnTo>
                  <a:cubicBezTo>
                    <a:pt x="34921" y="1575"/>
                    <a:pt x="9847" y="0"/>
                    <a:pt x="22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3441665" y="2513378"/>
              <a:ext cx="368311" cy="780458"/>
            </a:xfrm>
            <a:custGeom>
              <a:rect b="b" l="l" r="r" t="t"/>
              <a:pathLst>
                <a:path extrusionOk="0" h="47502" w="22417">
                  <a:moveTo>
                    <a:pt x="19715" y="1"/>
                  </a:moveTo>
                  <a:lnTo>
                    <a:pt x="0" y="18114"/>
                  </a:lnTo>
                  <a:lnTo>
                    <a:pt x="6272" y="47502"/>
                  </a:lnTo>
                  <a:lnTo>
                    <a:pt x="17847" y="33825"/>
                  </a:lnTo>
                  <a:cubicBezTo>
                    <a:pt x="20949" y="30123"/>
                    <a:pt x="22416" y="25319"/>
                    <a:pt x="21916" y="20516"/>
                  </a:cubicBezTo>
                  <a:lnTo>
                    <a:pt x="19715" y="1"/>
                  </a:ln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668397" y="2059505"/>
              <a:ext cx="978850" cy="1405915"/>
            </a:xfrm>
            <a:custGeom>
              <a:rect b="b" l="l" r="r" t="t"/>
              <a:pathLst>
                <a:path extrusionOk="0" h="85570" w="59577">
                  <a:moveTo>
                    <a:pt x="28024" y="0"/>
                  </a:moveTo>
                  <a:cubicBezTo>
                    <a:pt x="25267" y="0"/>
                    <a:pt x="22549" y="1343"/>
                    <a:pt x="20915" y="3843"/>
                  </a:cubicBezTo>
                  <a:cubicBezTo>
                    <a:pt x="6105" y="26393"/>
                    <a:pt x="1" y="52478"/>
                    <a:pt x="2035" y="77830"/>
                  </a:cubicBezTo>
                  <a:cubicBezTo>
                    <a:pt x="2383" y="82315"/>
                    <a:pt x="6194" y="85570"/>
                    <a:pt x="10486" y="85570"/>
                  </a:cubicBezTo>
                  <a:cubicBezTo>
                    <a:pt x="11142" y="85570"/>
                    <a:pt x="11809" y="85494"/>
                    <a:pt x="12476" y="85335"/>
                  </a:cubicBezTo>
                  <a:lnTo>
                    <a:pt x="45733" y="77229"/>
                  </a:lnTo>
                  <a:cubicBezTo>
                    <a:pt x="40029" y="49509"/>
                    <a:pt x="59476" y="22090"/>
                    <a:pt x="59476" y="22090"/>
                  </a:cubicBezTo>
                  <a:lnTo>
                    <a:pt x="59543" y="22123"/>
                  </a:lnTo>
                  <a:lnTo>
                    <a:pt x="59576" y="22090"/>
                  </a:lnTo>
                  <a:lnTo>
                    <a:pt x="33191" y="1775"/>
                  </a:lnTo>
                  <a:cubicBezTo>
                    <a:pt x="31647" y="575"/>
                    <a:pt x="29828" y="0"/>
                    <a:pt x="28024" y="0"/>
                  </a:cubicBezTo>
                  <a:close/>
                </a:path>
              </a:pathLst>
            </a:custGeom>
            <a:solidFill>
              <a:srgbClr val="55A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3326037" y="2422409"/>
              <a:ext cx="441195" cy="905967"/>
            </a:xfrm>
            <a:custGeom>
              <a:rect b="b" l="l" r="r" t="t"/>
              <a:pathLst>
                <a:path extrusionOk="0" h="55141" w="26853">
                  <a:moveTo>
                    <a:pt x="19447" y="1"/>
                  </a:moveTo>
                  <a:cubicBezTo>
                    <a:pt x="19447" y="1"/>
                    <a:pt x="0" y="27420"/>
                    <a:pt x="5704" y="55140"/>
                  </a:cubicBezTo>
                  <a:lnTo>
                    <a:pt x="5804" y="55140"/>
                  </a:lnTo>
                  <a:lnTo>
                    <a:pt x="13343" y="53272"/>
                  </a:lnTo>
                  <a:cubicBezTo>
                    <a:pt x="11642" y="36894"/>
                    <a:pt x="15978" y="19815"/>
                    <a:pt x="26853" y="5771"/>
                  </a:cubicBezTo>
                  <a:lnTo>
                    <a:pt x="19514" y="34"/>
                  </a:lnTo>
                  <a:lnTo>
                    <a:pt x="194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5333999" y="2513378"/>
              <a:ext cx="368870" cy="780458"/>
            </a:xfrm>
            <a:custGeom>
              <a:rect b="b" l="l" r="r" t="t"/>
              <a:pathLst>
                <a:path extrusionOk="0" h="47502" w="22451">
                  <a:moveTo>
                    <a:pt x="2736" y="1"/>
                  </a:moveTo>
                  <a:lnTo>
                    <a:pt x="534" y="20516"/>
                  </a:lnTo>
                  <a:cubicBezTo>
                    <a:pt x="1" y="25319"/>
                    <a:pt x="1502" y="30123"/>
                    <a:pt x="4604" y="33825"/>
                  </a:cubicBezTo>
                  <a:lnTo>
                    <a:pt x="16179" y="47502"/>
                  </a:lnTo>
                  <a:lnTo>
                    <a:pt x="22450" y="18114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5490190" y="2059768"/>
              <a:ext cx="985422" cy="1405652"/>
            </a:xfrm>
            <a:custGeom>
              <a:rect b="b" l="l" r="r" t="t"/>
              <a:pathLst>
                <a:path extrusionOk="0" h="85554" w="59977">
                  <a:moveTo>
                    <a:pt x="31952" y="1"/>
                  </a:moveTo>
                  <a:cubicBezTo>
                    <a:pt x="30148" y="1"/>
                    <a:pt x="28329" y="572"/>
                    <a:pt x="26786" y="1759"/>
                  </a:cubicBezTo>
                  <a:lnTo>
                    <a:pt x="0" y="22441"/>
                  </a:lnTo>
                  <a:lnTo>
                    <a:pt x="34" y="22507"/>
                  </a:lnTo>
                  <a:lnTo>
                    <a:pt x="101" y="22474"/>
                  </a:lnTo>
                  <a:cubicBezTo>
                    <a:pt x="101" y="22474"/>
                    <a:pt x="21783" y="49927"/>
                    <a:pt x="16079" y="77647"/>
                  </a:cubicBezTo>
                  <a:lnTo>
                    <a:pt x="47501" y="85319"/>
                  </a:lnTo>
                  <a:cubicBezTo>
                    <a:pt x="48169" y="85478"/>
                    <a:pt x="48835" y="85554"/>
                    <a:pt x="49491" y="85554"/>
                  </a:cubicBezTo>
                  <a:cubicBezTo>
                    <a:pt x="53783" y="85554"/>
                    <a:pt x="57595" y="82299"/>
                    <a:pt x="57942" y="77814"/>
                  </a:cubicBezTo>
                  <a:cubicBezTo>
                    <a:pt x="59977" y="52462"/>
                    <a:pt x="53872" y="26377"/>
                    <a:pt x="39095" y="3861"/>
                  </a:cubicBezTo>
                  <a:cubicBezTo>
                    <a:pt x="37441" y="1339"/>
                    <a:pt x="34713" y="1"/>
                    <a:pt x="31952" y="1"/>
                  </a:cubicBezTo>
                  <a:close/>
                </a:path>
              </a:pathLst>
            </a:custGeom>
            <a:solidFill>
              <a:srgbClr val="AF7C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5376747" y="2428981"/>
              <a:ext cx="471344" cy="906509"/>
            </a:xfrm>
            <a:custGeom>
              <a:rect b="b" l="l" r="r" t="t"/>
              <a:pathLst>
                <a:path extrusionOk="0" h="55174" w="28688">
                  <a:moveTo>
                    <a:pt x="7006" y="1"/>
                  </a:moveTo>
                  <a:lnTo>
                    <a:pt x="6939" y="34"/>
                  </a:lnTo>
                  <a:lnTo>
                    <a:pt x="1" y="5371"/>
                  </a:lnTo>
                  <a:cubicBezTo>
                    <a:pt x="10875" y="19415"/>
                    <a:pt x="15211" y="36494"/>
                    <a:pt x="13510" y="52872"/>
                  </a:cubicBezTo>
                  <a:lnTo>
                    <a:pt x="22884" y="55140"/>
                  </a:lnTo>
                  <a:lnTo>
                    <a:pt x="22984" y="55174"/>
                  </a:lnTo>
                  <a:cubicBezTo>
                    <a:pt x="28688" y="27454"/>
                    <a:pt x="7006" y="1"/>
                    <a:pt x="70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5103827" y="3364475"/>
              <a:ext cx="471902" cy="659878"/>
            </a:xfrm>
            <a:custGeom>
              <a:rect b="b" l="l" r="r" t="t"/>
              <a:pathLst>
                <a:path extrusionOk="0" h="40163" w="28722">
                  <a:moveTo>
                    <a:pt x="28721" y="1"/>
                  </a:moveTo>
                  <a:lnTo>
                    <a:pt x="13377" y="6472"/>
                  </a:lnTo>
                  <a:cubicBezTo>
                    <a:pt x="7606" y="8907"/>
                    <a:pt x="3537" y="14178"/>
                    <a:pt x="2703" y="20382"/>
                  </a:cubicBezTo>
                  <a:lnTo>
                    <a:pt x="1" y="40163"/>
                  </a:lnTo>
                  <a:lnTo>
                    <a:pt x="22083" y="27420"/>
                  </a:lnTo>
                  <a:lnTo>
                    <a:pt x="28721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5"/>
            <p:cNvSpPr/>
            <p:nvPr/>
          </p:nvSpPr>
          <p:spPr>
            <a:xfrm>
              <a:off x="5171236" y="3401194"/>
              <a:ext cx="1209034" cy="1331799"/>
            </a:xfrm>
            <a:custGeom>
              <a:rect b="b" l="l" r="r" t="t"/>
              <a:pathLst>
                <a:path extrusionOk="0" h="81059" w="73587">
                  <a:moveTo>
                    <a:pt x="33858" y="1"/>
                  </a:moveTo>
                  <a:lnTo>
                    <a:pt x="33825" y="34"/>
                  </a:lnTo>
                  <a:lnTo>
                    <a:pt x="33891" y="67"/>
                  </a:lnTo>
                  <a:cubicBezTo>
                    <a:pt x="33891" y="67"/>
                    <a:pt x="25252" y="33958"/>
                    <a:pt x="1" y="46801"/>
                  </a:cubicBezTo>
                  <a:lnTo>
                    <a:pt x="13644" y="76122"/>
                  </a:lnTo>
                  <a:cubicBezTo>
                    <a:pt x="15083" y="79267"/>
                    <a:pt x="18170" y="81059"/>
                    <a:pt x="21341" y="81059"/>
                  </a:cubicBezTo>
                  <a:cubicBezTo>
                    <a:pt x="22946" y="81059"/>
                    <a:pt x="24573" y="80600"/>
                    <a:pt x="26019" y="79624"/>
                  </a:cubicBezTo>
                  <a:cubicBezTo>
                    <a:pt x="47101" y="65414"/>
                    <a:pt x="63646" y="44366"/>
                    <a:pt x="72052" y="18747"/>
                  </a:cubicBezTo>
                  <a:cubicBezTo>
                    <a:pt x="73587" y="14044"/>
                    <a:pt x="70818" y="9007"/>
                    <a:pt x="66014" y="7840"/>
                  </a:cubicBezTo>
                  <a:lnTo>
                    <a:pt x="33858" y="1"/>
                  </a:lnTo>
                  <a:close/>
                </a:path>
              </a:pathLst>
            </a:custGeom>
            <a:solidFill>
              <a:srgbClr val="833A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5"/>
            <p:cNvSpPr/>
            <p:nvPr/>
          </p:nvSpPr>
          <p:spPr>
            <a:xfrm>
              <a:off x="5103827" y="3364475"/>
              <a:ext cx="624258" cy="805661"/>
            </a:xfrm>
            <a:custGeom>
              <a:rect b="b" l="l" r="r" t="t"/>
              <a:pathLst>
                <a:path extrusionOk="0" h="49036" w="37995">
                  <a:moveTo>
                    <a:pt x="28721" y="1"/>
                  </a:moveTo>
                  <a:cubicBezTo>
                    <a:pt x="24518" y="17280"/>
                    <a:pt x="13877" y="31290"/>
                    <a:pt x="1" y="40196"/>
                  </a:cubicBezTo>
                  <a:lnTo>
                    <a:pt x="4070" y="48969"/>
                  </a:lnTo>
                  <a:lnTo>
                    <a:pt x="4104" y="49036"/>
                  </a:lnTo>
                  <a:cubicBezTo>
                    <a:pt x="29355" y="36193"/>
                    <a:pt x="37994" y="2302"/>
                    <a:pt x="37994" y="2302"/>
                  </a:cubicBezTo>
                  <a:lnTo>
                    <a:pt x="37928" y="2269"/>
                  </a:lnTo>
                  <a:lnTo>
                    <a:pt x="28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0" name="Google Shape;860;p25"/>
            <p:cNvGrpSpPr/>
            <p:nvPr/>
          </p:nvGrpSpPr>
          <p:grpSpPr>
            <a:xfrm>
              <a:off x="4140006" y="2612142"/>
              <a:ext cx="864300" cy="1577871"/>
              <a:chOff x="4213975" y="3283250"/>
              <a:chExt cx="1315125" cy="2400900"/>
            </a:xfrm>
          </p:grpSpPr>
          <p:grpSp>
            <p:nvGrpSpPr>
              <p:cNvPr id="861" name="Google Shape;861;p25"/>
              <p:cNvGrpSpPr/>
              <p:nvPr/>
            </p:nvGrpSpPr>
            <p:grpSpPr>
              <a:xfrm>
                <a:off x="4213975" y="3283250"/>
                <a:ext cx="1315125" cy="2400900"/>
                <a:chOff x="4213975" y="3283250"/>
                <a:chExt cx="1315125" cy="2400900"/>
              </a:xfrm>
            </p:grpSpPr>
            <p:sp>
              <p:nvSpPr>
                <p:cNvPr id="862" name="Google Shape;862;p25"/>
                <p:cNvSpPr/>
                <p:nvPr/>
              </p:nvSpPr>
              <p:spPr>
                <a:xfrm>
                  <a:off x="4213975" y="3283250"/>
                  <a:ext cx="1315125" cy="2400900"/>
                </a:xfrm>
                <a:custGeom>
                  <a:rect b="b" l="l" r="r" t="t"/>
                  <a:pathLst>
                    <a:path extrusionOk="0" h="96036" w="52605">
                      <a:moveTo>
                        <a:pt x="4170" y="0"/>
                      </a:moveTo>
                      <a:cubicBezTo>
                        <a:pt x="1868" y="0"/>
                        <a:pt x="0" y="1902"/>
                        <a:pt x="0" y="4170"/>
                      </a:cubicBezTo>
                      <a:lnTo>
                        <a:pt x="0" y="91866"/>
                      </a:lnTo>
                      <a:cubicBezTo>
                        <a:pt x="0" y="94168"/>
                        <a:pt x="1868" y="96036"/>
                        <a:pt x="4170" y="96036"/>
                      </a:cubicBezTo>
                      <a:lnTo>
                        <a:pt x="48435" y="96036"/>
                      </a:lnTo>
                      <a:cubicBezTo>
                        <a:pt x="50737" y="96036"/>
                        <a:pt x="52605" y="94168"/>
                        <a:pt x="52605" y="91866"/>
                      </a:cubicBezTo>
                      <a:lnTo>
                        <a:pt x="52605" y="4170"/>
                      </a:lnTo>
                      <a:cubicBezTo>
                        <a:pt x="52605" y="1902"/>
                        <a:pt x="50737" y="0"/>
                        <a:pt x="4843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3" name="Google Shape;863;p25"/>
                <p:cNvSpPr/>
                <p:nvPr/>
              </p:nvSpPr>
              <p:spPr>
                <a:xfrm>
                  <a:off x="4754150" y="5372100"/>
                  <a:ext cx="219600" cy="2196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64" name="Google Shape;864;p25"/>
              <p:cNvSpPr/>
              <p:nvPr/>
            </p:nvSpPr>
            <p:spPr>
              <a:xfrm>
                <a:off x="4326525" y="3419475"/>
                <a:ext cx="1090053" cy="1882398"/>
              </a:xfrm>
              <a:custGeom>
                <a:rect b="b" l="l" r="r" t="t"/>
                <a:pathLst>
                  <a:path extrusionOk="0" h="72386" w="39063">
                    <a:moveTo>
                      <a:pt x="1" y="0"/>
                    </a:moveTo>
                    <a:lnTo>
                      <a:pt x="1" y="72385"/>
                    </a:lnTo>
                    <a:lnTo>
                      <a:pt x="39062" y="72385"/>
                    </a:lnTo>
                    <a:lnTo>
                      <a:pt x="390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65" name="Google Shape;865;p25"/>
          <p:cNvSpPr txBox="1"/>
          <p:nvPr>
            <p:ph type="title"/>
          </p:nvPr>
        </p:nvSpPr>
        <p:spPr>
          <a:xfrm>
            <a:off x="2259825" y="294443"/>
            <a:ext cx="4624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Social Media Infographics</a:t>
            </a:r>
            <a:endParaRPr/>
          </a:p>
        </p:txBody>
      </p:sp>
      <p:sp>
        <p:nvSpPr>
          <p:cNvPr id="866" name="Google Shape;866;p25"/>
          <p:cNvSpPr txBox="1"/>
          <p:nvPr/>
        </p:nvSpPr>
        <p:spPr>
          <a:xfrm>
            <a:off x="496975" y="15066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Mercury</a:t>
            </a:r>
            <a:endParaRPr b="1" sz="16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7" name="Google Shape;867;p25"/>
          <p:cNvSpPr txBox="1"/>
          <p:nvPr/>
        </p:nvSpPr>
        <p:spPr>
          <a:xfrm>
            <a:off x="494900" y="366763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Venus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8" name="Google Shape;868;p25"/>
          <p:cNvSpPr txBox="1"/>
          <p:nvPr/>
        </p:nvSpPr>
        <p:spPr>
          <a:xfrm>
            <a:off x="6745950" y="1506625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Jupiter</a:t>
            </a:r>
            <a:endParaRPr b="1"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9" name="Google Shape;869;p25"/>
          <p:cNvSpPr txBox="1"/>
          <p:nvPr/>
        </p:nvSpPr>
        <p:spPr>
          <a:xfrm>
            <a:off x="496975" y="1815933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smallest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0" name="Google Shape;870;p25"/>
          <p:cNvSpPr txBox="1"/>
          <p:nvPr/>
        </p:nvSpPr>
        <p:spPr>
          <a:xfrm>
            <a:off x="494900" y="397693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Venus has a very poisonous atmosphere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25"/>
          <p:cNvSpPr txBox="1"/>
          <p:nvPr/>
        </p:nvSpPr>
        <p:spPr>
          <a:xfrm>
            <a:off x="6855750" y="181591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2" name="Google Shape;872;p25"/>
          <p:cNvSpPr txBox="1"/>
          <p:nvPr/>
        </p:nvSpPr>
        <p:spPr>
          <a:xfrm>
            <a:off x="499050" y="2580976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Saturn</a:t>
            </a:r>
            <a:endParaRPr b="1" sz="16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3" name="Google Shape;873;p25"/>
          <p:cNvSpPr txBox="1"/>
          <p:nvPr/>
        </p:nvSpPr>
        <p:spPr>
          <a:xfrm>
            <a:off x="6745950" y="3664600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Neptune</a:t>
            </a:r>
            <a:endParaRPr b="1"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25"/>
          <p:cNvSpPr txBox="1"/>
          <p:nvPr/>
        </p:nvSpPr>
        <p:spPr>
          <a:xfrm>
            <a:off x="6745950" y="2582528"/>
            <a:ext cx="18990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Mars</a:t>
            </a:r>
            <a:endParaRPr b="1" sz="16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25"/>
          <p:cNvSpPr txBox="1"/>
          <p:nvPr/>
        </p:nvSpPr>
        <p:spPr>
          <a:xfrm>
            <a:off x="496975" y="2896434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composed mostly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6" name="Google Shape;876;p25"/>
          <p:cNvSpPr txBox="1"/>
          <p:nvPr/>
        </p:nvSpPr>
        <p:spPr>
          <a:xfrm>
            <a:off x="6853675" y="3980050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the farthest planet from the Sun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25"/>
          <p:cNvSpPr txBox="1"/>
          <p:nvPr/>
        </p:nvSpPr>
        <p:spPr>
          <a:xfrm>
            <a:off x="6855750" y="2897975"/>
            <a:ext cx="1789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It’s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25"/>
          <p:cNvSpPr/>
          <p:nvPr/>
        </p:nvSpPr>
        <p:spPr>
          <a:xfrm>
            <a:off x="4350624" y="3009379"/>
            <a:ext cx="440652" cy="436246"/>
          </a:xfrm>
          <a:custGeom>
            <a:rect b="b" l="l" r="r" t="t"/>
            <a:pathLst>
              <a:path extrusionOk="0" h="6239" w="6302">
                <a:moveTo>
                  <a:pt x="3151" y="1733"/>
                </a:moveTo>
                <a:cubicBezTo>
                  <a:pt x="3372" y="1733"/>
                  <a:pt x="3529" y="1890"/>
                  <a:pt x="3529" y="2079"/>
                </a:cubicBezTo>
                <a:cubicBezTo>
                  <a:pt x="3529" y="2268"/>
                  <a:pt x="3372" y="2426"/>
                  <a:pt x="3151" y="2426"/>
                </a:cubicBezTo>
                <a:cubicBezTo>
                  <a:pt x="2962" y="2426"/>
                  <a:pt x="2805" y="2268"/>
                  <a:pt x="2805" y="2079"/>
                </a:cubicBezTo>
                <a:cubicBezTo>
                  <a:pt x="2805" y="1890"/>
                  <a:pt x="2962" y="1733"/>
                  <a:pt x="3151" y="1733"/>
                </a:cubicBezTo>
                <a:close/>
                <a:moveTo>
                  <a:pt x="3151" y="2773"/>
                </a:moveTo>
                <a:cubicBezTo>
                  <a:pt x="3372" y="2773"/>
                  <a:pt x="3529" y="2930"/>
                  <a:pt x="3529" y="3151"/>
                </a:cubicBezTo>
                <a:lnTo>
                  <a:pt x="3529" y="4505"/>
                </a:lnTo>
                <a:cubicBezTo>
                  <a:pt x="3529" y="4726"/>
                  <a:pt x="3372" y="4883"/>
                  <a:pt x="3151" y="4883"/>
                </a:cubicBezTo>
                <a:cubicBezTo>
                  <a:pt x="2962" y="4883"/>
                  <a:pt x="2805" y="4726"/>
                  <a:pt x="2805" y="4505"/>
                </a:cubicBezTo>
                <a:lnTo>
                  <a:pt x="2805" y="3151"/>
                </a:lnTo>
                <a:cubicBezTo>
                  <a:pt x="2805" y="2930"/>
                  <a:pt x="2962" y="2773"/>
                  <a:pt x="3151" y="2773"/>
                </a:cubicBezTo>
                <a:close/>
                <a:moveTo>
                  <a:pt x="3151" y="0"/>
                </a:moveTo>
                <a:cubicBezTo>
                  <a:pt x="1418" y="0"/>
                  <a:pt x="64" y="1418"/>
                  <a:pt x="64" y="3088"/>
                </a:cubicBezTo>
                <a:cubicBezTo>
                  <a:pt x="64" y="3655"/>
                  <a:pt x="158" y="4159"/>
                  <a:pt x="442" y="4631"/>
                </a:cubicBezTo>
                <a:lnTo>
                  <a:pt x="64" y="5765"/>
                </a:lnTo>
                <a:cubicBezTo>
                  <a:pt x="1" y="5892"/>
                  <a:pt x="64" y="6018"/>
                  <a:pt x="127" y="6112"/>
                </a:cubicBezTo>
                <a:cubicBezTo>
                  <a:pt x="190" y="6207"/>
                  <a:pt x="379" y="6238"/>
                  <a:pt x="473" y="6238"/>
                </a:cubicBezTo>
                <a:lnTo>
                  <a:pt x="1796" y="5923"/>
                </a:lnTo>
                <a:cubicBezTo>
                  <a:pt x="2206" y="6175"/>
                  <a:pt x="2679" y="6238"/>
                  <a:pt x="3214" y="6238"/>
                </a:cubicBezTo>
                <a:cubicBezTo>
                  <a:pt x="4947" y="6238"/>
                  <a:pt x="6302" y="4820"/>
                  <a:pt x="6302" y="3119"/>
                </a:cubicBezTo>
                <a:cubicBezTo>
                  <a:pt x="6270" y="1418"/>
                  <a:pt x="4884" y="0"/>
                  <a:pt x="31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25"/>
          <p:cNvSpPr/>
          <p:nvPr/>
        </p:nvSpPr>
        <p:spPr>
          <a:xfrm>
            <a:off x="3261751" y="3817550"/>
            <a:ext cx="177650" cy="341100"/>
          </a:xfrm>
          <a:custGeom>
            <a:rect b="b" l="l" r="r" t="t"/>
            <a:pathLst>
              <a:path extrusionOk="0" h="13644" w="7106">
                <a:moveTo>
                  <a:pt x="5671" y="2302"/>
                </a:moveTo>
                <a:cubicBezTo>
                  <a:pt x="6071" y="2302"/>
                  <a:pt x="6505" y="2302"/>
                  <a:pt x="6939" y="2302"/>
                </a:cubicBezTo>
                <a:lnTo>
                  <a:pt x="7105" y="2302"/>
                </a:lnTo>
                <a:lnTo>
                  <a:pt x="7105" y="101"/>
                </a:lnTo>
                <a:cubicBezTo>
                  <a:pt x="6872" y="101"/>
                  <a:pt x="6638" y="67"/>
                  <a:pt x="6405" y="34"/>
                </a:cubicBezTo>
                <a:cubicBezTo>
                  <a:pt x="5971" y="34"/>
                  <a:pt x="5538" y="1"/>
                  <a:pt x="5104" y="1"/>
                </a:cubicBezTo>
                <a:cubicBezTo>
                  <a:pt x="4437" y="34"/>
                  <a:pt x="3803" y="201"/>
                  <a:pt x="3269" y="568"/>
                </a:cubicBezTo>
                <a:cubicBezTo>
                  <a:pt x="2635" y="1035"/>
                  <a:pt x="2302" y="1669"/>
                  <a:pt x="2168" y="2402"/>
                </a:cubicBezTo>
                <a:cubicBezTo>
                  <a:pt x="2102" y="2736"/>
                  <a:pt x="2102" y="3036"/>
                  <a:pt x="2102" y="3370"/>
                </a:cubicBezTo>
                <a:cubicBezTo>
                  <a:pt x="2068" y="3837"/>
                  <a:pt x="2068" y="4337"/>
                  <a:pt x="2102" y="4838"/>
                </a:cubicBezTo>
                <a:lnTo>
                  <a:pt x="2102" y="5004"/>
                </a:lnTo>
                <a:lnTo>
                  <a:pt x="0" y="5004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473"/>
                </a:lnTo>
                <a:lnTo>
                  <a:pt x="6705" y="7473"/>
                </a:lnTo>
                <a:cubicBezTo>
                  <a:pt x="6805" y="6672"/>
                  <a:pt x="6905" y="5872"/>
                  <a:pt x="7039" y="5004"/>
                </a:cubicBezTo>
                <a:lnTo>
                  <a:pt x="6572" y="5004"/>
                </a:lnTo>
                <a:cubicBezTo>
                  <a:pt x="5971" y="5004"/>
                  <a:pt x="4604" y="5004"/>
                  <a:pt x="4604" y="5004"/>
                </a:cubicBezTo>
                <a:cubicBezTo>
                  <a:pt x="4604" y="5004"/>
                  <a:pt x="4604" y="3803"/>
                  <a:pt x="4637" y="3270"/>
                </a:cubicBezTo>
                <a:cubicBezTo>
                  <a:pt x="4637" y="2569"/>
                  <a:pt x="5071" y="2336"/>
                  <a:pt x="5671" y="2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25"/>
          <p:cNvSpPr/>
          <p:nvPr/>
        </p:nvSpPr>
        <p:spPr>
          <a:xfrm>
            <a:off x="2964588" y="2653700"/>
            <a:ext cx="331925" cy="273550"/>
          </a:xfrm>
          <a:custGeom>
            <a:rect b="b" l="l" r="r" t="t"/>
            <a:pathLst>
              <a:path extrusionOk="0" h="10942" w="13277">
                <a:moveTo>
                  <a:pt x="4037" y="8574"/>
                </a:moveTo>
                <a:cubicBezTo>
                  <a:pt x="2602" y="8507"/>
                  <a:pt x="1735" y="7473"/>
                  <a:pt x="1502" y="6672"/>
                </a:cubicBezTo>
                <a:cubicBezTo>
                  <a:pt x="1902" y="6739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06"/>
                </a:cubicBezTo>
                <a:cubicBezTo>
                  <a:pt x="1935" y="6439"/>
                  <a:pt x="1335" y="6038"/>
                  <a:pt x="934" y="5371"/>
                </a:cubicBezTo>
                <a:cubicBezTo>
                  <a:pt x="668" y="4938"/>
                  <a:pt x="534" y="4437"/>
                  <a:pt x="534" y="3904"/>
                </a:cubicBezTo>
                <a:cubicBezTo>
                  <a:pt x="901" y="4104"/>
                  <a:pt x="1301" y="4237"/>
                  <a:pt x="1735" y="4237"/>
                </a:cubicBezTo>
                <a:cubicBezTo>
                  <a:pt x="1168" y="3837"/>
                  <a:pt x="768" y="3270"/>
                  <a:pt x="634" y="2603"/>
                </a:cubicBezTo>
                <a:cubicBezTo>
                  <a:pt x="467" y="1902"/>
                  <a:pt x="568" y="1235"/>
                  <a:pt x="901" y="601"/>
                </a:cubicBezTo>
                <a:cubicBezTo>
                  <a:pt x="2402" y="2336"/>
                  <a:pt x="4270" y="3303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6"/>
                  <a:pt x="6905" y="1368"/>
                </a:cubicBezTo>
                <a:cubicBezTo>
                  <a:pt x="7339" y="701"/>
                  <a:pt x="7939" y="268"/>
                  <a:pt x="8740" y="134"/>
                </a:cubicBezTo>
                <a:cubicBezTo>
                  <a:pt x="9674" y="1"/>
                  <a:pt x="10475" y="268"/>
                  <a:pt x="11142" y="901"/>
                </a:cubicBezTo>
                <a:cubicBezTo>
                  <a:pt x="11175" y="935"/>
                  <a:pt x="11208" y="968"/>
                  <a:pt x="11275" y="935"/>
                </a:cubicBezTo>
                <a:cubicBezTo>
                  <a:pt x="11842" y="835"/>
                  <a:pt x="12376" y="635"/>
                  <a:pt x="12876" y="334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35"/>
                  <a:pt x="11742" y="1802"/>
                </a:cubicBezTo>
                <a:cubicBezTo>
                  <a:pt x="12276" y="1735"/>
                  <a:pt x="12776" y="1602"/>
                  <a:pt x="13277" y="1402"/>
                </a:cubicBezTo>
                <a:lnTo>
                  <a:pt x="13277" y="1402"/>
                </a:lnTo>
                <a:cubicBezTo>
                  <a:pt x="13177" y="1535"/>
                  <a:pt x="13076" y="1669"/>
                  <a:pt x="12976" y="1802"/>
                </a:cubicBezTo>
                <a:cubicBezTo>
                  <a:pt x="12676" y="2169"/>
                  <a:pt x="12343" y="2503"/>
                  <a:pt x="11976" y="2769"/>
                </a:cubicBezTo>
                <a:cubicBezTo>
                  <a:pt x="11942" y="2769"/>
                  <a:pt x="11942" y="2803"/>
                  <a:pt x="11942" y="2836"/>
                </a:cubicBezTo>
                <a:cubicBezTo>
                  <a:pt x="11942" y="3236"/>
                  <a:pt x="11942" y="3670"/>
                  <a:pt x="11876" y="4070"/>
                </a:cubicBezTo>
                <a:cubicBezTo>
                  <a:pt x="11776" y="4904"/>
                  <a:pt x="11542" y="5705"/>
                  <a:pt x="11175" y="6505"/>
                </a:cubicBezTo>
                <a:cubicBezTo>
                  <a:pt x="10808" y="7273"/>
                  <a:pt x="10308" y="8007"/>
                  <a:pt x="9707" y="8640"/>
                </a:cubicBezTo>
                <a:cubicBezTo>
                  <a:pt x="8673" y="9708"/>
                  <a:pt x="7406" y="10408"/>
                  <a:pt x="5971" y="10742"/>
                </a:cubicBezTo>
                <a:cubicBezTo>
                  <a:pt x="5438" y="10842"/>
                  <a:pt x="4937" y="10909"/>
                  <a:pt x="4437" y="10909"/>
                </a:cubicBezTo>
                <a:cubicBezTo>
                  <a:pt x="2869" y="10942"/>
                  <a:pt x="1401" y="10575"/>
                  <a:pt x="67" y="9741"/>
                </a:cubicBezTo>
                <a:cubicBezTo>
                  <a:pt x="34" y="9741"/>
                  <a:pt x="34" y="9708"/>
                  <a:pt x="0" y="9708"/>
                </a:cubicBezTo>
                <a:cubicBezTo>
                  <a:pt x="968" y="9808"/>
                  <a:pt x="1868" y="9674"/>
                  <a:pt x="2736" y="9307"/>
                </a:cubicBezTo>
                <a:cubicBezTo>
                  <a:pt x="3203" y="9141"/>
                  <a:pt x="3636" y="8874"/>
                  <a:pt x="4037" y="8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25"/>
          <p:cNvSpPr/>
          <p:nvPr/>
        </p:nvSpPr>
        <p:spPr>
          <a:xfrm>
            <a:off x="5618213" y="3830075"/>
            <a:ext cx="312750" cy="306900"/>
          </a:xfrm>
          <a:custGeom>
            <a:rect b="b" l="l" r="r" t="t"/>
            <a:pathLst>
              <a:path extrusionOk="0" h="12276" w="12510">
                <a:moveTo>
                  <a:pt x="9540" y="2135"/>
                </a:moveTo>
                <a:cubicBezTo>
                  <a:pt x="9107" y="2135"/>
                  <a:pt x="8773" y="2469"/>
                  <a:pt x="8773" y="2869"/>
                </a:cubicBezTo>
                <a:cubicBezTo>
                  <a:pt x="8773" y="3269"/>
                  <a:pt x="9107" y="3603"/>
                  <a:pt x="9540" y="3603"/>
                </a:cubicBezTo>
                <a:cubicBezTo>
                  <a:pt x="9941" y="3603"/>
                  <a:pt x="10274" y="3269"/>
                  <a:pt x="10274" y="2869"/>
                </a:cubicBezTo>
                <a:cubicBezTo>
                  <a:pt x="10274" y="2469"/>
                  <a:pt x="9941" y="2135"/>
                  <a:pt x="9540" y="2135"/>
                </a:cubicBezTo>
                <a:close/>
                <a:moveTo>
                  <a:pt x="6271" y="4103"/>
                </a:moveTo>
                <a:cubicBezTo>
                  <a:pt x="7372" y="4103"/>
                  <a:pt x="8306" y="5037"/>
                  <a:pt x="8273" y="6171"/>
                </a:cubicBezTo>
                <a:cubicBezTo>
                  <a:pt x="8273" y="7253"/>
                  <a:pt x="7371" y="8174"/>
                  <a:pt x="6295" y="8174"/>
                </a:cubicBezTo>
                <a:cubicBezTo>
                  <a:pt x="6276" y="8174"/>
                  <a:pt x="6257" y="8173"/>
                  <a:pt x="6238" y="8173"/>
                </a:cubicBezTo>
                <a:cubicBezTo>
                  <a:pt x="5104" y="8173"/>
                  <a:pt x="4203" y="7239"/>
                  <a:pt x="4203" y="6138"/>
                </a:cubicBezTo>
                <a:cubicBezTo>
                  <a:pt x="4203" y="5004"/>
                  <a:pt x="5137" y="4103"/>
                  <a:pt x="6271" y="4103"/>
                </a:cubicBezTo>
                <a:close/>
                <a:moveTo>
                  <a:pt x="6238" y="3002"/>
                </a:moveTo>
                <a:cubicBezTo>
                  <a:pt x="4503" y="3002"/>
                  <a:pt x="3102" y="4403"/>
                  <a:pt x="3102" y="6138"/>
                </a:cubicBezTo>
                <a:cubicBezTo>
                  <a:pt x="3102" y="7872"/>
                  <a:pt x="4503" y="9307"/>
                  <a:pt x="6238" y="9307"/>
                </a:cubicBezTo>
                <a:cubicBezTo>
                  <a:pt x="7972" y="9307"/>
                  <a:pt x="9407" y="7906"/>
                  <a:pt x="9407" y="6138"/>
                </a:cubicBezTo>
                <a:cubicBezTo>
                  <a:pt x="9407" y="4403"/>
                  <a:pt x="8006" y="3002"/>
                  <a:pt x="6238" y="3002"/>
                </a:cubicBezTo>
                <a:close/>
                <a:moveTo>
                  <a:pt x="6121" y="1105"/>
                </a:moveTo>
                <a:cubicBezTo>
                  <a:pt x="7440" y="1105"/>
                  <a:pt x="8794" y="1146"/>
                  <a:pt x="9340" y="1234"/>
                </a:cubicBezTo>
                <a:cubicBezTo>
                  <a:pt x="10408" y="1401"/>
                  <a:pt x="11075" y="2102"/>
                  <a:pt x="11208" y="3169"/>
                </a:cubicBezTo>
                <a:cubicBezTo>
                  <a:pt x="11308" y="4203"/>
                  <a:pt x="11342" y="8139"/>
                  <a:pt x="11175" y="9240"/>
                </a:cubicBezTo>
                <a:cubicBezTo>
                  <a:pt x="11008" y="10307"/>
                  <a:pt x="10274" y="10975"/>
                  <a:pt x="9207" y="11075"/>
                </a:cubicBezTo>
                <a:cubicBezTo>
                  <a:pt x="8730" y="11122"/>
                  <a:pt x="7479" y="11163"/>
                  <a:pt x="6199" y="11163"/>
                </a:cubicBezTo>
                <a:cubicBezTo>
                  <a:pt x="4796" y="11163"/>
                  <a:pt x="3357" y="11114"/>
                  <a:pt x="2869" y="10975"/>
                </a:cubicBezTo>
                <a:cubicBezTo>
                  <a:pt x="2002" y="10741"/>
                  <a:pt x="1468" y="10141"/>
                  <a:pt x="1334" y="9240"/>
                </a:cubicBezTo>
                <a:cubicBezTo>
                  <a:pt x="1201" y="8406"/>
                  <a:pt x="1168" y="4170"/>
                  <a:pt x="1334" y="3036"/>
                </a:cubicBezTo>
                <a:cubicBezTo>
                  <a:pt x="1501" y="1968"/>
                  <a:pt x="2202" y="1334"/>
                  <a:pt x="3269" y="1201"/>
                </a:cubicBezTo>
                <a:cubicBezTo>
                  <a:pt x="3789" y="1138"/>
                  <a:pt x="4941" y="1105"/>
                  <a:pt x="6121" y="1105"/>
                </a:cubicBezTo>
                <a:close/>
                <a:moveTo>
                  <a:pt x="5917" y="0"/>
                </a:moveTo>
                <a:cubicBezTo>
                  <a:pt x="4728" y="0"/>
                  <a:pt x="3569" y="33"/>
                  <a:pt x="2969" y="134"/>
                </a:cubicBezTo>
                <a:cubicBezTo>
                  <a:pt x="1601" y="367"/>
                  <a:pt x="667" y="1168"/>
                  <a:pt x="300" y="2535"/>
                </a:cubicBezTo>
                <a:cubicBezTo>
                  <a:pt x="0" y="3569"/>
                  <a:pt x="67" y="8406"/>
                  <a:pt x="234" y="9440"/>
                </a:cubicBezTo>
                <a:cubicBezTo>
                  <a:pt x="467" y="10841"/>
                  <a:pt x="1301" y="11742"/>
                  <a:pt x="2702" y="12109"/>
                </a:cubicBezTo>
                <a:cubicBezTo>
                  <a:pt x="3186" y="12226"/>
                  <a:pt x="4620" y="12276"/>
                  <a:pt x="6067" y="12276"/>
                </a:cubicBezTo>
                <a:cubicBezTo>
                  <a:pt x="7514" y="12276"/>
                  <a:pt x="8973" y="12226"/>
                  <a:pt x="9507" y="12142"/>
                </a:cubicBezTo>
                <a:cubicBezTo>
                  <a:pt x="10941" y="11909"/>
                  <a:pt x="11842" y="11108"/>
                  <a:pt x="12209" y="9707"/>
                </a:cubicBezTo>
                <a:cubicBezTo>
                  <a:pt x="12509" y="8606"/>
                  <a:pt x="12409" y="4036"/>
                  <a:pt x="12309" y="3069"/>
                </a:cubicBezTo>
                <a:cubicBezTo>
                  <a:pt x="12209" y="2268"/>
                  <a:pt x="11909" y="1568"/>
                  <a:pt x="11308" y="1001"/>
                </a:cubicBezTo>
                <a:cubicBezTo>
                  <a:pt x="10674" y="367"/>
                  <a:pt x="9907" y="100"/>
                  <a:pt x="9040" y="67"/>
                </a:cubicBezTo>
                <a:cubicBezTo>
                  <a:pt x="8323" y="33"/>
                  <a:pt x="7105" y="0"/>
                  <a:pt x="5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2" name="Google Shape;882;p25"/>
          <p:cNvGrpSpPr/>
          <p:nvPr/>
        </p:nvGrpSpPr>
        <p:grpSpPr>
          <a:xfrm>
            <a:off x="3784225" y="1644875"/>
            <a:ext cx="361950" cy="340250"/>
            <a:chOff x="3776325" y="-652900"/>
            <a:chExt cx="361950" cy="340250"/>
          </a:xfrm>
        </p:grpSpPr>
        <p:sp>
          <p:nvSpPr>
            <p:cNvPr id="883" name="Google Shape;883;p25"/>
            <p:cNvSpPr/>
            <p:nvPr/>
          </p:nvSpPr>
          <p:spPr>
            <a:xfrm>
              <a:off x="3776325" y="-652900"/>
              <a:ext cx="361950" cy="340250"/>
            </a:xfrm>
            <a:custGeom>
              <a:rect b="b" l="l" r="r" t="t"/>
              <a:pathLst>
                <a:path extrusionOk="0" h="13610" w="14478">
                  <a:moveTo>
                    <a:pt x="1168" y="13543"/>
                  </a:moveTo>
                  <a:cubicBezTo>
                    <a:pt x="1235" y="13276"/>
                    <a:pt x="1301" y="13043"/>
                    <a:pt x="1368" y="12776"/>
                  </a:cubicBezTo>
                  <a:cubicBezTo>
                    <a:pt x="1568" y="12009"/>
                    <a:pt x="1802" y="11241"/>
                    <a:pt x="2002" y="10474"/>
                  </a:cubicBezTo>
                  <a:cubicBezTo>
                    <a:pt x="2002" y="10374"/>
                    <a:pt x="2002" y="10207"/>
                    <a:pt x="1935" y="10107"/>
                  </a:cubicBezTo>
                  <a:cubicBezTo>
                    <a:pt x="1" y="6371"/>
                    <a:pt x="2002" y="1835"/>
                    <a:pt x="6138" y="867"/>
                  </a:cubicBezTo>
                  <a:cubicBezTo>
                    <a:pt x="9874" y="0"/>
                    <a:pt x="13210" y="2535"/>
                    <a:pt x="13844" y="5904"/>
                  </a:cubicBezTo>
                  <a:cubicBezTo>
                    <a:pt x="14478" y="9407"/>
                    <a:pt x="12176" y="12742"/>
                    <a:pt x="8673" y="13376"/>
                  </a:cubicBezTo>
                  <a:cubicBezTo>
                    <a:pt x="7306" y="13610"/>
                    <a:pt x="5971" y="13410"/>
                    <a:pt x="4704" y="12776"/>
                  </a:cubicBezTo>
                  <a:cubicBezTo>
                    <a:pt x="4604" y="12742"/>
                    <a:pt x="4437" y="12709"/>
                    <a:pt x="4304" y="12742"/>
                  </a:cubicBezTo>
                  <a:cubicBezTo>
                    <a:pt x="2636" y="13176"/>
                    <a:pt x="1502" y="13476"/>
                    <a:pt x="1168" y="13543"/>
                  </a:cubicBezTo>
                  <a:close/>
                  <a:moveTo>
                    <a:pt x="2636" y="12075"/>
                  </a:moveTo>
                  <a:cubicBezTo>
                    <a:pt x="3270" y="11909"/>
                    <a:pt x="3870" y="11775"/>
                    <a:pt x="4437" y="11608"/>
                  </a:cubicBezTo>
                  <a:cubicBezTo>
                    <a:pt x="4604" y="11575"/>
                    <a:pt x="4737" y="11575"/>
                    <a:pt x="4871" y="11675"/>
                  </a:cubicBezTo>
                  <a:cubicBezTo>
                    <a:pt x="5971" y="12309"/>
                    <a:pt x="7139" y="12542"/>
                    <a:pt x="8407" y="12342"/>
                  </a:cubicBezTo>
                  <a:cubicBezTo>
                    <a:pt x="11309" y="11875"/>
                    <a:pt x="13277" y="9173"/>
                    <a:pt x="12843" y="6271"/>
                  </a:cubicBezTo>
                  <a:cubicBezTo>
                    <a:pt x="12376" y="3302"/>
                    <a:pt x="9574" y="1301"/>
                    <a:pt x="6605" y="1835"/>
                  </a:cubicBezTo>
                  <a:cubicBezTo>
                    <a:pt x="3036" y="2502"/>
                    <a:pt x="1135" y="6471"/>
                    <a:pt x="2903" y="9640"/>
                  </a:cubicBezTo>
                  <a:cubicBezTo>
                    <a:pt x="3103" y="10007"/>
                    <a:pt x="3169" y="10274"/>
                    <a:pt x="3036" y="10641"/>
                  </a:cubicBezTo>
                  <a:cubicBezTo>
                    <a:pt x="2869" y="11108"/>
                    <a:pt x="2769" y="11575"/>
                    <a:pt x="2636" y="120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3880575" y="-551175"/>
              <a:ext cx="166800" cy="152625"/>
            </a:xfrm>
            <a:custGeom>
              <a:rect b="b" l="l" r="r" t="t"/>
              <a:pathLst>
                <a:path extrusionOk="0" h="6105" w="6672">
                  <a:moveTo>
                    <a:pt x="5070" y="6072"/>
                  </a:moveTo>
                  <a:cubicBezTo>
                    <a:pt x="3803" y="6005"/>
                    <a:pt x="1835" y="5038"/>
                    <a:pt x="467" y="2669"/>
                  </a:cubicBezTo>
                  <a:cubicBezTo>
                    <a:pt x="0" y="1835"/>
                    <a:pt x="67" y="868"/>
                    <a:pt x="767" y="234"/>
                  </a:cubicBezTo>
                  <a:cubicBezTo>
                    <a:pt x="1001" y="1"/>
                    <a:pt x="1301" y="67"/>
                    <a:pt x="1601" y="101"/>
                  </a:cubicBezTo>
                  <a:cubicBezTo>
                    <a:pt x="1668" y="101"/>
                    <a:pt x="1735" y="234"/>
                    <a:pt x="1768" y="301"/>
                  </a:cubicBezTo>
                  <a:cubicBezTo>
                    <a:pt x="1935" y="701"/>
                    <a:pt x="2135" y="1101"/>
                    <a:pt x="2268" y="1535"/>
                  </a:cubicBezTo>
                  <a:cubicBezTo>
                    <a:pt x="2369" y="1769"/>
                    <a:pt x="2202" y="1969"/>
                    <a:pt x="1902" y="2336"/>
                  </a:cubicBezTo>
                  <a:cubicBezTo>
                    <a:pt x="1801" y="2469"/>
                    <a:pt x="1768" y="2569"/>
                    <a:pt x="1835" y="2703"/>
                  </a:cubicBezTo>
                  <a:cubicBezTo>
                    <a:pt x="2369" y="3603"/>
                    <a:pt x="3102" y="4237"/>
                    <a:pt x="4070" y="4604"/>
                  </a:cubicBezTo>
                  <a:cubicBezTo>
                    <a:pt x="4203" y="4671"/>
                    <a:pt x="4303" y="4637"/>
                    <a:pt x="4403" y="4504"/>
                  </a:cubicBezTo>
                  <a:cubicBezTo>
                    <a:pt x="4904" y="3903"/>
                    <a:pt x="4937" y="3703"/>
                    <a:pt x="5237" y="3837"/>
                  </a:cubicBezTo>
                  <a:cubicBezTo>
                    <a:pt x="6505" y="4470"/>
                    <a:pt x="6605" y="4470"/>
                    <a:pt x="6605" y="4637"/>
                  </a:cubicBezTo>
                  <a:cubicBezTo>
                    <a:pt x="6672" y="5705"/>
                    <a:pt x="5671" y="6105"/>
                    <a:pt x="5070" y="60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5" name="Google Shape;885;p25"/>
          <p:cNvSpPr/>
          <p:nvPr/>
        </p:nvSpPr>
        <p:spPr>
          <a:xfrm>
            <a:off x="4988650" y="1688675"/>
            <a:ext cx="362616" cy="252652"/>
          </a:xfrm>
          <a:custGeom>
            <a:rect b="b" l="l" r="r" t="t"/>
            <a:pathLst>
              <a:path extrusionOk="0" h="8740" w="12544">
                <a:moveTo>
                  <a:pt x="1469" y="8373"/>
                </a:moveTo>
                <a:cubicBezTo>
                  <a:pt x="1002" y="8240"/>
                  <a:pt x="701" y="7940"/>
                  <a:pt x="535" y="7473"/>
                </a:cubicBezTo>
                <a:cubicBezTo>
                  <a:pt x="134" y="6338"/>
                  <a:pt x="1" y="1702"/>
                  <a:pt x="768" y="768"/>
                </a:cubicBezTo>
                <a:cubicBezTo>
                  <a:pt x="1035" y="468"/>
                  <a:pt x="1402" y="267"/>
                  <a:pt x="1802" y="234"/>
                </a:cubicBezTo>
                <a:cubicBezTo>
                  <a:pt x="3904" y="1"/>
                  <a:pt x="10408" y="34"/>
                  <a:pt x="11175" y="301"/>
                </a:cubicBezTo>
                <a:cubicBezTo>
                  <a:pt x="11609" y="468"/>
                  <a:pt x="11909" y="734"/>
                  <a:pt x="12076" y="1168"/>
                </a:cubicBezTo>
                <a:cubicBezTo>
                  <a:pt x="12510" y="2336"/>
                  <a:pt x="12543" y="6539"/>
                  <a:pt x="12009" y="7639"/>
                </a:cubicBezTo>
                <a:cubicBezTo>
                  <a:pt x="11876" y="7940"/>
                  <a:pt x="11643" y="8140"/>
                  <a:pt x="11376" y="8306"/>
                </a:cubicBezTo>
                <a:cubicBezTo>
                  <a:pt x="10575" y="8740"/>
                  <a:pt x="2503" y="8707"/>
                  <a:pt x="1469" y="8373"/>
                </a:cubicBezTo>
                <a:close/>
                <a:moveTo>
                  <a:pt x="4804" y="6205"/>
                </a:moveTo>
                <a:cubicBezTo>
                  <a:pt x="6072" y="5538"/>
                  <a:pt x="7339" y="4871"/>
                  <a:pt x="8607" y="4237"/>
                </a:cubicBezTo>
                <a:cubicBezTo>
                  <a:pt x="7339" y="3570"/>
                  <a:pt x="6072" y="2903"/>
                  <a:pt x="4804" y="2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25"/>
          <p:cNvSpPr/>
          <p:nvPr/>
        </p:nvSpPr>
        <p:spPr>
          <a:xfrm>
            <a:off x="5869163" y="2634100"/>
            <a:ext cx="310250" cy="295250"/>
          </a:xfrm>
          <a:custGeom>
            <a:rect b="b" l="l" r="r" t="t"/>
            <a:pathLst>
              <a:path extrusionOk="0" h="11810" w="12410">
                <a:moveTo>
                  <a:pt x="6139" y="1"/>
                </a:moveTo>
                <a:cubicBezTo>
                  <a:pt x="4404" y="1"/>
                  <a:pt x="3003" y="1402"/>
                  <a:pt x="3003" y="3136"/>
                </a:cubicBezTo>
                <a:lnTo>
                  <a:pt x="3003" y="5004"/>
                </a:lnTo>
                <a:cubicBezTo>
                  <a:pt x="2948" y="5023"/>
                  <a:pt x="2834" y="5051"/>
                  <a:pt x="2697" y="5051"/>
                </a:cubicBezTo>
                <a:cubicBezTo>
                  <a:pt x="2585" y="5051"/>
                  <a:pt x="2457" y="5032"/>
                  <a:pt x="2336" y="4971"/>
                </a:cubicBezTo>
                <a:cubicBezTo>
                  <a:pt x="2163" y="4884"/>
                  <a:pt x="2008" y="4825"/>
                  <a:pt x="1861" y="4825"/>
                </a:cubicBezTo>
                <a:cubicBezTo>
                  <a:pt x="1725" y="4825"/>
                  <a:pt x="1597" y="4876"/>
                  <a:pt x="1469" y="5004"/>
                </a:cubicBezTo>
                <a:cubicBezTo>
                  <a:pt x="1202" y="5271"/>
                  <a:pt x="1502" y="5505"/>
                  <a:pt x="1936" y="5672"/>
                </a:cubicBezTo>
                <a:cubicBezTo>
                  <a:pt x="2336" y="5838"/>
                  <a:pt x="2936" y="6005"/>
                  <a:pt x="2936" y="6505"/>
                </a:cubicBezTo>
                <a:cubicBezTo>
                  <a:pt x="2803" y="7139"/>
                  <a:pt x="2369" y="7806"/>
                  <a:pt x="1602" y="8407"/>
                </a:cubicBezTo>
                <a:cubicBezTo>
                  <a:pt x="953" y="8904"/>
                  <a:pt x="528" y="8953"/>
                  <a:pt x="301" y="8953"/>
                </a:cubicBezTo>
                <a:cubicBezTo>
                  <a:pt x="246" y="8953"/>
                  <a:pt x="202" y="8950"/>
                  <a:pt x="170" y="8950"/>
                </a:cubicBezTo>
                <a:cubicBezTo>
                  <a:pt x="130" y="8950"/>
                  <a:pt x="107" y="8955"/>
                  <a:pt x="101" y="8974"/>
                </a:cubicBezTo>
                <a:cubicBezTo>
                  <a:pt x="101" y="9074"/>
                  <a:pt x="1" y="9474"/>
                  <a:pt x="768" y="9674"/>
                </a:cubicBezTo>
                <a:cubicBezTo>
                  <a:pt x="1535" y="9875"/>
                  <a:pt x="1669" y="9741"/>
                  <a:pt x="1836" y="10141"/>
                </a:cubicBezTo>
                <a:cubicBezTo>
                  <a:pt x="1969" y="10542"/>
                  <a:pt x="1936" y="10708"/>
                  <a:pt x="2102" y="10708"/>
                </a:cubicBezTo>
                <a:cubicBezTo>
                  <a:pt x="2242" y="10708"/>
                  <a:pt x="2840" y="10594"/>
                  <a:pt x="3346" y="10594"/>
                </a:cubicBezTo>
                <a:cubicBezTo>
                  <a:pt x="3563" y="10594"/>
                  <a:pt x="3764" y="10615"/>
                  <a:pt x="3904" y="10675"/>
                </a:cubicBezTo>
                <a:cubicBezTo>
                  <a:pt x="4371" y="10875"/>
                  <a:pt x="5105" y="11776"/>
                  <a:pt x="6205" y="11809"/>
                </a:cubicBezTo>
                <a:cubicBezTo>
                  <a:pt x="7306" y="11776"/>
                  <a:pt x="8040" y="10875"/>
                  <a:pt x="8507" y="10675"/>
                </a:cubicBezTo>
                <a:cubicBezTo>
                  <a:pt x="8647" y="10615"/>
                  <a:pt x="8847" y="10594"/>
                  <a:pt x="9063" y="10594"/>
                </a:cubicBezTo>
                <a:cubicBezTo>
                  <a:pt x="9567" y="10594"/>
                  <a:pt x="10158" y="10708"/>
                  <a:pt x="10275" y="10708"/>
                </a:cubicBezTo>
                <a:cubicBezTo>
                  <a:pt x="10475" y="10708"/>
                  <a:pt x="10408" y="10542"/>
                  <a:pt x="10575" y="10141"/>
                </a:cubicBezTo>
                <a:cubicBezTo>
                  <a:pt x="10709" y="9741"/>
                  <a:pt x="10875" y="9875"/>
                  <a:pt x="11643" y="9674"/>
                </a:cubicBezTo>
                <a:cubicBezTo>
                  <a:pt x="12410" y="9474"/>
                  <a:pt x="12310" y="9074"/>
                  <a:pt x="12276" y="8974"/>
                </a:cubicBezTo>
                <a:cubicBezTo>
                  <a:pt x="12276" y="8955"/>
                  <a:pt x="12259" y="8950"/>
                  <a:pt x="12223" y="8950"/>
                </a:cubicBezTo>
                <a:cubicBezTo>
                  <a:pt x="12194" y="8950"/>
                  <a:pt x="12153" y="8953"/>
                  <a:pt x="12100" y="8953"/>
                </a:cubicBezTo>
                <a:cubicBezTo>
                  <a:pt x="11882" y="8953"/>
                  <a:pt x="11458" y="8904"/>
                  <a:pt x="10809" y="8407"/>
                </a:cubicBezTo>
                <a:cubicBezTo>
                  <a:pt x="10008" y="7806"/>
                  <a:pt x="9608" y="7139"/>
                  <a:pt x="9441" y="6505"/>
                </a:cubicBezTo>
                <a:cubicBezTo>
                  <a:pt x="9474" y="6005"/>
                  <a:pt x="10075" y="5838"/>
                  <a:pt x="10475" y="5672"/>
                </a:cubicBezTo>
                <a:cubicBezTo>
                  <a:pt x="10909" y="5505"/>
                  <a:pt x="11176" y="5271"/>
                  <a:pt x="10909" y="5004"/>
                </a:cubicBezTo>
                <a:cubicBezTo>
                  <a:pt x="10785" y="4865"/>
                  <a:pt x="10660" y="4812"/>
                  <a:pt x="10533" y="4812"/>
                </a:cubicBezTo>
                <a:cubicBezTo>
                  <a:pt x="10386" y="4812"/>
                  <a:pt x="10235" y="4882"/>
                  <a:pt x="10075" y="4971"/>
                </a:cubicBezTo>
                <a:cubicBezTo>
                  <a:pt x="9954" y="5032"/>
                  <a:pt x="9819" y="5051"/>
                  <a:pt x="9702" y="5051"/>
                </a:cubicBezTo>
                <a:cubicBezTo>
                  <a:pt x="9560" y="5051"/>
                  <a:pt x="9444" y="5023"/>
                  <a:pt x="9408" y="5004"/>
                </a:cubicBezTo>
                <a:lnTo>
                  <a:pt x="9408" y="3136"/>
                </a:lnTo>
                <a:cubicBezTo>
                  <a:pt x="9408" y="1402"/>
                  <a:pt x="8007" y="1"/>
                  <a:pt x="627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ocial Media Infographics by Slidesgo">
  <a:themeElements>
    <a:clrScheme name="Simple Light">
      <a:dk1>
        <a:srgbClr val="999999"/>
      </a:dk1>
      <a:lt1>
        <a:srgbClr val="EEEEEE"/>
      </a:lt1>
      <a:dk2>
        <a:srgbClr val="F0BCBC"/>
      </a:dk2>
      <a:lt2>
        <a:srgbClr val="E59798"/>
      </a:lt2>
      <a:accent1>
        <a:srgbClr val="3B5998"/>
      </a:accent1>
      <a:accent2>
        <a:srgbClr val="55ACEE"/>
      </a:accent2>
      <a:accent3>
        <a:srgbClr val="CB2027"/>
      </a:accent3>
      <a:accent4>
        <a:srgbClr val="833AB4"/>
      </a:accent4>
      <a:accent5>
        <a:srgbClr val="AF7CC3"/>
      </a:accent5>
      <a:accent6>
        <a:srgbClr val="4DC247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